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64"/>
  </p:notesMasterIdLst>
  <p:sldIdLst>
    <p:sldId id="256" r:id="rId2"/>
    <p:sldId id="343" r:id="rId3"/>
    <p:sldId id="345" r:id="rId4"/>
    <p:sldId id="322" r:id="rId5"/>
    <p:sldId id="338" r:id="rId6"/>
    <p:sldId id="347" r:id="rId7"/>
    <p:sldId id="259" r:id="rId8"/>
    <p:sldId id="288" r:id="rId9"/>
    <p:sldId id="289" r:id="rId10"/>
    <p:sldId id="290" r:id="rId11"/>
    <p:sldId id="291" r:id="rId12"/>
    <p:sldId id="292" r:id="rId13"/>
    <p:sldId id="293" r:id="rId14"/>
    <p:sldId id="294" r:id="rId15"/>
    <p:sldId id="326" r:id="rId16"/>
    <p:sldId id="328" r:id="rId17"/>
    <p:sldId id="329" r:id="rId18"/>
    <p:sldId id="339" r:id="rId19"/>
    <p:sldId id="341" r:id="rId20"/>
    <p:sldId id="323" r:id="rId21"/>
    <p:sldId id="318" r:id="rId22"/>
    <p:sldId id="297" r:id="rId23"/>
    <p:sldId id="349" r:id="rId24"/>
    <p:sldId id="298" r:id="rId25"/>
    <p:sldId id="299" r:id="rId26"/>
    <p:sldId id="300" r:id="rId27"/>
    <p:sldId id="301" r:id="rId28"/>
    <p:sldId id="334" r:id="rId29"/>
    <p:sldId id="325" r:id="rId30"/>
    <p:sldId id="319" r:id="rId31"/>
    <p:sldId id="348" r:id="rId32"/>
    <p:sldId id="302" r:id="rId33"/>
    <p:sldId id="340" r:id="rId34"/>
    <p:sldId id="304" r:id="rId35"/>
    <p:sldId id="279" r:id="rId36"/>
    <p:sldId id="280" r:id="rId37"/>
    <p:sldId id="320" r:id="rId38"/>
    <p:sldId id="333" r:id="rId39"/>
    <p:sldId id="324" r:id="rId40"/>
    <p:sldId id="321" r:id="rId41"/>
    <p:sldId id="281" r:id="rId42"/>
    <p:sldId id="282" r:id="rId43"/>
    <p:sldId id="283" r:id="rId44"/>
    <p:sldId id="330" r:id="rId45"/>
    <p:sldId id="285" r:id="rId46"/>
    <p:sldId id="286" r:id="rId47"/>
    <p:sldId id="342" r:id="rId48"/>
    <p:sldId id="331" r:id="rId49"/>
    <p:sldId id="287" r:id="rId50"/>
    <p:sldId id="305" r:id="rId51"/>
    <p:sldId id="307" r:id="rId52"/>
    <p:sldId id="308" r:id="rId53"/>
    <p:sldId id="309" r:id="rId54"/>
    <p:sldId id="310" r:id="rId55"/>
    <p:sldId id="311" r:id="rId56"/>
    <p:sldId id="312" r:id="rId57"/>
    <p:sldId id="313" r:id="rId58"/>
    <p:sldId id="314" r:id="rId59"/>
    <p:sldId id="315" r:id="rId60"/>
    <p:sldId id="316" r:id="rId61"/>
    <p:sldId id="317" r:id="rId62"/>
    <p:sldId id="344" r:id="rId63"/>
  </p:sldIdLst>
  <p:sldSz cx="12192000" cy="6858000"/>
  <p:notesSz cx="6858000" cy="9144000"/>
  <p:custDataLst>
    <p:tags r:id="rId65"/>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80" autoAdjust="0"/>
    <p:restoredTop sz="90929"/>
  </p:normalViewPr>
  <p:slideViewPr>
    <p:cSldViewPr>
      <p:cViewPr varScale="1">
        <p:scale>
          <a:sx n="57" d="100"/>
          <a:sy n="57" d="100"/>
        </p:scale>
        <p:origin x="696"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9CDC3AD-15C7-411B-BB25-E7DA352A9911}" type="datetimeFigureOut">
              <a:rPr lang="en-US"/>
              <a:pPr>
                <a:defRPr/>
              </a:pPr>
              <a:t>6/6/2019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68F5382-9A04-4311-A92C-832B2A99213F}" type="slidenum">
              <a:rPr lang="en-US"/>
              <a:pPr>
                <a:defRPr/>
              </a:pPr>
              <a:t>‹#›</a:t>
            </a:fld>
            <a:endParaRPr lang="en-US"/>
          </a:p>
        </p:txBody>
      </p:sp>
    </p:spTree>
    <p:extLst>
      <p:ext uri="{BB962C8B-B14F-4D97-AF65-F5344CB8AC3E}">
        <p14:creationId xmlns:p14="http://schemas.microsoft.com/office/powerpoint/2010/main" val="4086021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p>
        </p:txBody>
      </p:sp>
      <p:grpSp>
        <p:nvGrpSpPr>
          <p:cNvPr id="5"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240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240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iteenchallenge.org  6-2019</a:t>
            </a: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A9AC3051-81CB-44B2-A47A-D34AEFC1EE3B}" type="slidenum">
              <a:rPr lang="en-US"/>
              <a:pPr>
                <a:defRPr/>
              </a:pPr>
              <a:t>‹#›</a:t>
            </a:fld>
            <a:endParaRPr lang="en-US"/>
          </a:p>
        </p:txBody>
      </p:sp>
    </p:spTree>
    <p:extLst>
      <p:ext uri="{BB962C8B-B14F-4D97-AF65-F5344CB8AC3E}">
        <p14:creationId xmlns:p14="http://schemas.microsoft.com/office/powerpoint/2010/main" val="168902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iteenchallenge.org  6-2019</a:t>
            </a:r>
            <a:endParaRPr lang="en-US"/>
          </a:p>
        </p:txBody>
      </p:sp>
      <p:sp>
        <p:nvSpPr>
          <p:cNvPr id="6" name="Slide Number Placeholder 17"/>
          <p:cNvSpPr>
            <a:spLocks noGrp="1"/>
          </p:cNvSpPr>
          <p:nvPr>
            <p:ph type="sldNum" sz="quarter" idx="12"/>
          </p:nvPr>
        </p:nvSpPr>
        <p:spPr/>
        <p:txBody>
          <a:bodyPr/>
          <a:lstStyle>
            <a:lvl1pPr>
              <a:defRPr/>
            </a:lvl1pPr>
          </a:lstStyle>
          <a:p>
            <a:pPr>
              <a:defRPr/>
            </a:pPr>
            <a:fld id="{1F4CE34D-AC85-46B9-9686-BA6BE1C1A4B9}" type="slidenum">
              <a:rPr lang="en-US"/>
              <a:pPr>
                <a:defRPr/>
              </a:pPr>
              <a:t>‹#›</a:t>
            </a:fld>
            <a:endParaRPr lang="en-US"/>
          </a:p>
        </p:txBody>
      </p:sp>
    </p:spTree>
    <p:extLst>
      <p:ext uri="{BB962C8B-B14F-4D97-AF65-F5344CB8AC3E}">
        <p14:creationId xmlns:p14="http://schemas.microsoft.com/office/powerpoint/2010/main" val="409316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iteenchallenge.org  6-2019</a:t>
            </a:r>
            <a:endParaRPr lang="en-US"/>
          </a:p>
        </p:txBody>
      </p:sp>
      <p:sp>
        <p:nvSpPr>
          <p:cNvPr id="6" name="Slide Number Placeholder 17"/>
          <p:cNvSpPr>
            <a:spLocks noGrp="1"/>
          </p:cNvSpPr>
          <p:nvPr>
            <p:ph type="sldNum" sz="quarter" idx="12"/>
          </p:nvPr>
        </p:nvSpPr>
        <p:spPr/>
        <p:txBody>
          <a:bodyPr/>
          <a:lstStyle>
            <a:lvl1pPr>
              <a:defRPr/>
            </a:lvl1pPr>
          </a:lstStyle>
          <a:p>
            <a:pPr>
              <a:defRPr/>
            </a:pPr>
            <a:fld id="{5F799BB8-90DD-456E-9EF2-8C722B3E943A}" type="slidenum">
              <a:rPr lang="en-US"/>
              <a:pPr>
                <a:defRPr/>
              </a:pPr>
              <a:t>‹#›</a:t>
            </a:fld>
            <a:endParaRPr lang="en-US"/>
          </a:p>
        </p:txBody>
      </p:sp>
    </p:spTree>
    <p:extLst>
      <p:ext uri="{BB962C8B-B14F-4D97-AF65-F5344CB8AC3E}">
        <p14:creationId xmlns:p14="http://schemas.microsoft.com/office/powerpoint/2010/main" val="5752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25600" y="304800"/>
            <a:ext cx="10363200" cy="12065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625600" y="1600200"/>
            <a:ext cx="5080000" cy="4495800"/>
          </a:xfrm>
        </p:spPr>
        <p:txBody>
          <a:bodyPr>
            <a:normAutofit/>
          </a:bodyPr>
          <a:lstStyle/>
          <a:p>
            <a:pPr lvl="0"/>
            <a:endParaRPr lang="en-US" noProof="0" smtClean="0"/>
          </a:p>
        </p:txBody>
      </p:sp>
      <p:sp>
        <p:nvSpPr>
          <p:cNvPr id="4" name="Text Placeholder 3"/>
          <p:cNvSpPr>
            <a:spLocks noGrp="1"/>
          </p:cNvSpPr>
          <p:nvPr>
            <p:ph type="body" sz="half" idx="2"/>
          </p:nvPr>
        </p:nvSpPr>
        <p:spPr>
          <a:xfrm>
            <a:off x="6908800" y="1600200"/>
            <a:ext cx="508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r>
              <a:rPr lang="en-US" smtClean="0"/>
              <a:t>iteenchallenge.org  6-2019</a:t>
            </a:r>
            <a:endParaRPr lang="en-US"/>
          </a:p>
        </p:txBody>
      </p:sp>
      <p:sp>
        <p:nvSpPr>
          <p:cNvPr id="7" name="Slide Number Placeholder 17"/>
          <p:cNvSpPr>
            <a:spLocks noGrp="1"/>
          </p:cNvSpPr>
          <p:nvPr>
            <p:ph type="sldNum" sz="quarter" idx="12"/>
          </p:nvPr>
        </p:nvSpPr>
        <p:spPr/>
        <p:txBody>
          <a:bodyPr/>
          <a:lstStyle>
            <a:lvl1pPr>
              <a:defRPr/>
            </a:lvl1pPr>
          </a:lstStyle>
          <a:p>
            <a:pPr>
              <a:defRPr/>
            </a:pPr>
            <a:fld id="{445F83BE-5E91-47EC-8753-0615B48AE252}" type="slidenum">
              <a:rPr lang="en-US"/>
              <a:pPr>
                <a:defRPr/>
              </a:pPr>
              <a:t>‹#›</a:t>
            </a:fld>
            <a:endParaRPr lang="en-US"/>
          </a:p>
        </p:txBody>
      </p:sp>
    </p:spTree>
    <p:extLst>
      <p:ext uri="{BB962C8B-B14F-4D97-AF65-F5344CB8AC3E}">
        <p14:creationId xmlns:p14="http://schemas.microsoft.com/office/powerpoint/2010/main" val="219823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iteenchallenge.org  6-2019</a:t>
            </a:r>
            <a:endParaRPr lang="en-US"/>
          </a:p>
        </p:txBody>
      </p:sp>
      <p:sp>
        <p:nvSpPr>
          <p:cNvPr id="6" name="Slide Number Placeholder 17"/>
          <p:cNvSpPr>
            <a:spLocks noGrp="1"/>
          </p:cNvSpPr>
          <p:nvPr>
            <p:ph type="sldNum" sz="quarter" idx="12"/>
          </p:nvPr>
        </p:nvSpPr>
        <p:spPr/>
        <p:txBody>
          <a:bodyPr/>
          <a:lstStyle>
            <a:lvl1pPr>
              <a:defRPr/>
            </a:lvl1pPr>
          </a:lstStyle>
          <a:p>
            <a:pPr>
              <a:defRPr/>
            </a:pPr>
            <a:fld id="{AC32555A-0CB1-4107-95A9-6A814EDE0D1E}" type="slidenum">
              <a:rPr lang="en-US"/>
              <a:pPr>
                <a:defRPr/>
              </a:pPr>
              <a:t>‹#›</a:t>
            </a:fld>
            <a:endParaRPr lang="en-US"/>
          </a:p>
        </p:txBody>
      </p:sp>
    </p:spTree>
    <p:extLst>
      <p:ext uri="{BB962C8B-B14F-4D97-AF65-F5344CB8AC3E}">
        <p14:creationId xmlns:p14="http://schemas.microsoft.com/office/powerpoint/2010/main" val="133671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400"/>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400"/>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smtClean="0"/>
              <a:t>iteenchallenge.org  6-2019</a:t>
            </a: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702A735E-DA21-4FF0-9DA3-4BFC9A524B65}" type="slidenum">
              <a:rPr lang="en-US"/>
              <a:pPr>
                <a:defRPr/>
              </a:pPr>
              <a:t>‹#›</a:t>
            </a:fld>
            <a:endParaRPr lang="en-US"/>
          </a:p>
        </p:txBody>
      </p:sp>
    </p:spTree>
    <p:extLst>
      <p:ext uri="{BB962C8B-B14F-4D97-AF65-F5344CB8AC3E}">
        <p14:creationId xmlns:p14="http://schemas.microsoft.com/office/powerpoint/2010/main" val="25809000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iteenchallenge.org  6-2019</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58C2CAEF-58BC-4A01-B418-2456C1518E78}" type="slidenum">
              <a:rPr lang="en-US"/>
              <a:pPr>
                <a:defRPr/>
              </a:pPr>
              <a:t>‹#›</a:t>
            </a:fld>
            <a:endParaRPr lang="en-US"/>
          </a:p>
        </p:txBody>
      </p:sp>
    </p:spTree>
    <p:extLst>
      <p:ext uri="{BB962C8B-B14F-4D97-AF65-F5344CB8AC3E}">
        <p14:creationId xmlns:p14="http://schemas.microsoft.com/office/powerpoint/2010/main" val="23297964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smtClean="0"/>
              <a:t>iteenchallenge.org  6-2019</a:t>
            </a: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D0CC861B-9B25-4854-9C57-8F081F13BC56}" type="slidenum">
              <a:rPr lang="en-US"/>
              <a:pPr>
                <a:defRPr/>
              </a:pPr>
              <a:t>‹#›</a:t>
            </a:fld>
            <a:endParaRPr lang="en-US"/>
          </a:p>
        </p:txBody>
      </p:sp>
    </p:spTree>
    <p:extLst>
      <p:ext uri="{BB962C8B-B14F-4D97-AF65-F5344CB8AC3E}">
        <p14:creationId xmlns:p14="http://schemas.microsoft.com/office/powerpoint/2010/main" val="1336397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smtClean="0"/>
              <a:t>iteenchallenge.org  6-2019</a:t>
            </a: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4BDBC2FB-6BE4-4CB4-9CBF-E21D2338BCDC}" type="slidenum">
              <a:rPr lang="en-US"/>
              <a:pPr>
                <a:defRPr/>
              </a:pPr>
              <a:t>‹#›</a:t>
            </a:fld>
            <a:endParaRPr lang="en-US"/>
          </a:p>
        </p:txBody>
      </p:sp>
    </p:spTree>
    <p:extLst>
      <p:ext uri="{BB962C8B-B14F-4D97-AF65-F5344CB8AC3E}">
        <p14:creationId xmlns:p14="http://schemas.microsoft.com/office/powerpoint/2010/main" val="5262090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smtClean="0"/>
              <a:t>iteenchallenge.org  6-2019</a:t>
            </a:r>
            <a:endParaRPr lang="en-US"/>
          </a:p>
        </p:txBody>
      </p:sp>
      <p:sp>
        <p:nvSpPr>
          <p:cNvPr id="4" name="Slide Number Placeholder 17"/>
          <p:cNvSpPr>
            <a:spLocks noGrp="1"/>
          </p:cNvSpPr>
          <p:nvPr>
            <p:ph type="sldNum" sz="quarter" idx="12"/>
          </p:nvPr>
        </p:nvSpPr>
        <p:spPr/>
        <p:txBody>
          <a:bodyPr/>
          <a:lstStyle>
            <a:lvl1pPr>
              <a:defRPr/>
            </a:lvl1pPr>
          </a:lstStyle>
          <a:p>
            <a:pPr>
              <a:defRPr/>
            </a:pPr>
            <a:fld id="{94AD61F1-A12F-4626-A20B-1F51230D1A0C}" type="slidenum">
              <a:rPr lang="en-US"/>
              <a:pPr>
                <a:defRPr/>
              </a:pPr>
              <a:t>‹#›</a:t>
            </a:fld>
            <a:endParaRPr lang="en-US"/>
          </a:p>
        </p:txBody>
      </p:sp>
    </p:spTree>
    <p:extLst>
      <p:ext uri="{BB962C8B-B14F-4D97-AF65-F5344CB8AC3E}">
        <p14:creationId xmlns:p14="http://schemas.microsoft.com/office/powerpoint/2010/main" val="88974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iteenchallenge.org  6-2019</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8D877891-6AC1-4804-B7EA-BC05B5BBEE36}" type="slidenum">
              <a:rPr lang="en-US"/>
              <a:pPr>
                <a:defRPr/>
              </a:pPr>
              <a:t>‹#›</a:t>
            </a:fld>
            <a:endParaRPr lang="en-US"/>
          </a:p>
        </p:txBody>
      </p:sp>
    </p:spTree>
    <p:extLst>
      <p:ext uri="{BB962C8B-B14F-4D97-AF65-F5344CB8AC3E}">
        <p14:creationId xmlns:p14="http://schemas.microsoft.com/office/powerpoint/2010/main" val="9230600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954617" y="5002214"/>
            <a:ext cx="5069416"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2400"/>
          </a:p>
        </p:txBody>
      </p:sp>
      <p:sp>
        <p:nvSpPr>
          <p:cNvPr id="6" name="Freeform 5"/>
          <p:cNvSpPr>
            <a:spLocks/>
          </p:cNvSpPr>
          <p:nvPr/>
        </p:nvSpPr>
        <p:spPr bwMode="auto">
          <a:xfrm>
            <a:off x="-71966" y="5784850"/>
            <a:ext cx="506941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2400"/>
          </a:p>
        </p:txBody>
      </p:sp>
      <p:sp>
        <p:nvSpPr>
          <p:cNvPr id="7" name="Right Triangle 6"/>
          <p:cNvSpPr>
            <a:spLocks/>
          </p:cNvSpPr>
          <p:nvPr/>
        </p:nvSpPr>
        <p:spPr bwMode="auto">
          <a:xfrm>
            <a:off x="-8056" y="5791253"/>
            <a:ext cx="4536419"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400"/>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400"/>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iteenchallenge.org  6-2019</a:t>
            </a: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89FB2DC6-B287-4DE3-8ACF-B04BA789AA79}" type="slidenum">
              <a:rPr lang="en-US"/>
              <a:pPr>
                <a:defRPr/>
              </a:pPr>
              <a:t>‹#›</a:t>
            </a:fld>
            <a:endParaRPr lang="en-US"/>
          </a:p>
        </p:txBody>
      </p:sp>
    </p:spTree>
    <p:extLst>
      <p:ext uri="{BB962C8B-B14F-4D97-AF65-F5344CB8AC3E}">
        <p14:creationId xmlns:p14="http://schemas.microsoft.com/office/powerpoint/2010/main" val="31714048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4617" y="5002214"/>
            <a:ext cx="5069416"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2400"/>
          </a:p>
        </p:txBody>
      </p:sp>
      <p:sp>
        <p:nvSpPr>
          <p:cNvPr id="12" name="Freeform 11"/>
          <p:cNvSpPr>
            <a:spLocks/>
          </p:cNvSpPr>
          <p:nvPr/>
        </p:nvSpPr>
        <p:spPr bwMode="auto">
          <a:xfrm>
            <a:off x="-71966" y="5784850"/>
            <a:ext cx="506941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2400"/>
          </a:p>
        </p:txBody>
      </p:sp>
      <p:sp>
        <p:nvSpPr>
          <p:cNvPr id="14" name="Right Triangle 13"/>
          <p:cNvSpPr>
            <a:spLocks/>
          </p:cNvSpPr>
          <p:nvPr/>
        </p:nvSpPr>
        <p:spPr bwMode="auto">
          <a:xfrm>
            <a:off x="-8056" y="5791253"/>
            <a:ext cx="4536419"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iteenchallenge.org  6-2019</a:t>
            </a:r>
            <a:endParaRPr lang="en-US"/>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5377BB8E-F6BE-4F93-A0BE-2522824B77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5" r:id="rId1"/>
    <p:sldLayoutId id="2147483870" r:id="rId2"/>
    <p:sldLayoutId id="2147483876" r:id="rId3"/>
    <p:sldLayoutId id="2147483877" r:id="rId4"/>
    <p:sldLayoutId id="2147483878" r:id="rId5"/>
    <p:sldLayoutId id="2147483879" r:id="rId6"/>
    <p:sldLayoutId id="2147483871" r:id="rId7"/>
    <p:sldLayoutId id="2147483880" r:id="rId8"/>
    <p:sldLayoutId id="2147483881" r:id="rId9"/>
    <p:sldLayoutId id="2147483872" r:id="rId10"/>
    <p:sldLayoutId id="2147483873" r:id="rId11"/>
    <p:sldLayoutId id="21474838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5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8.xml"/><Relationship Id="rId1" Type="http://schemas.openxmlformats.org/officeDocument/2006/relationships/slideLayout" Target="../slideLayouts/slideLayout7.xml"/><Relationship Id="rId4" Type="http://schemas.openxmlformats.org/officeDocument/2006/relationships/slide" Target="slide40.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 Target="slide5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59.xml"/><Relationship Id="rId1" Type="http://schemas.openxmlformats.org/officeDocument/2006/relationships/slideLayout" Target="../slideLayouts/slideLayout12.xml"/><Relationship Id="rId4" Type="http://schemas.openxmlformats.org/officeDocument/2006/relationships/image" Target="../media/image33.jpg"/></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slide" Target="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 Target="slide50.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 y="533400"/>
            <a:ext cx="10744200" cy="2438400"/>
          </a:xfrm>
        </p:spPr>
        <p:txBody>
          <a:bodyPr>
            <a:normAutofit fontScale="90000"/>
          </a:bodyPr>
          <a:lstStyle/>
          <a:p>
            <a:pPr eaLnBrk="1" fontAlgn="auto" hangingPunct="1">
              <a:spcAft>
                <a:spcPts val="2400"/>
              </a:spcAft>
              <a:defRPr/>
            </a:pPr>
            <a:r>
              <a:rPr lang="lv-LV" sz="6600" dirty="0" smtClean="0"/>
              <a:t>Kārdinājums</a:t>
            </a:r>
            <a:r>
              <a:rPr lang="en-US" sz="6600" dirty="0"/>
              <a:t/>
            </a:r>
            <a:br>
              <a:rPr lang="en-US" sz="6600" dirty="0"/>
            </a:br>
            <a:r>
              <a:rPr lang="lv-LV" sz="3600" dirty="0">
                <a:effectLst/>
              </a:rPr>
              <a:t>Sagatavošanās un abildēšana uz kārdinājumiem</a:t>
            </a:r>
            <a:r>
              <a:rPr lang="en-US" sz="4900" dirty="0" smtClean="0"/>
              <a:t/>
            </a:r>
            <a:br>
              <a:rPr lang="en-US" sz="4900" dirty="0" smtClean="0"/>
            </a:br>
            <a:r>
              <a:rPr lang="en-US" sz="4000" dirty="0" smtClean="0"/>
              <a:t>Dave </a:t>
            </a:r>
            <a:r>
              <a:rPr lang="en-US" sz="4000" dirty="0"/>
              <a:t>Batty</a:t>
            </a:r>
            <a:endParaRPr lang="en-US" sz="6600" dirty="0"/>
          </a:p>
        </p:txBody>
      </p:sp>
      <p:pic>
        <p:nvPicPr>
          <p:cNvPr id="9220"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433289" y="3124200"/>
            <a:ext cx="4357911" cy="201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894" y="3238418"/>
            <a:ext cx="2765159" cy="1822902"/>
          </a:xfrm>
          <a:prstGeom prst="rect">
            <a:avLst/>
          </a:prstGeom>
          <a:ln>
            <a:noFill/>
          </a:ln>
          <a:effectLst>
            <a:softEdge rad="112500"/>
          </a:effectLst>
        </p:spPr>
      </p:pic>
      <p:sp>
        <p:nvSpPr>
          <p:cNvPr id="2" name="Footer Placeholder 1"/>
          <p:cNvSpPr>
            <a:spLocks noGrp="1"/>
          </p:cNvSpPr>
          <p:nvPr>
            <p:ph type="ftr" sz="quarter" idx="11"/>
          </p:nvPr>
        </p:nvSpPr>
        <p:spPr/>
        <p:txBody>
          <a:bodyPr/>
          <a:lstStyle/>
          <a:p>
            <a:pPr>
              <a:defRPr/>
            </a:pPr>
            <a:r>
              <a:rPr lang="en-US" smtClean="0"/>
              <a:t>iteenchallenge.org  6-2019</a:t>
            </a:r>
            <a:endParaRPr lang="en-US"/>
          </a:p>
        </p:txBody>
      </p:sp>
      <p:sp>
        <p:nvSpPr>
          <p:cNvPr id="4" name="Slide Number Placeholder 3"/>
          <p:cNvSpPr>
            <a:spLocks noGrp="1"/>
          </p:cNvSpPr>
          <p:nvPr>
            <p:ph type="sldNum" sz="quarter" idx="12"/>
          </p:nvPr>
        </p:nvSpPr>
        <p:spPr/>
        <p:txBody>
          <a:bodyPr/>
          <a:lstStyle/>
          <a:p>
            <a:pPr>
              <a:defRPr/>
            </a:pPr>
            <a:fld id="{A9AC3051-81CB-44B2-A47A-D34AEFC1EE3B}"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304800"/>
            <a:ext cx="11379200" cy="1206500"/>
          </a:xfrm>
        </p:spPr>
        <p:txBody>
          <a:bodyPr>
            <a:noAutofit/>
          </a:bodyPr>
          <a:lstStyle/>
          <a:p>
            <a:pPr algn="ctr" eaLnBrk="1" fontAlgn="auto" hangingPunct="1">
              <a:spcAft>
                <a:spcPts val="0"/>
              </a:spcAft>
              <a:defRPr/>
            </a:pPr>
            <a:r>
              <a:rPr lang="en-US" sz="4000" dirty="0"/>
              <a:t>B. </a:t>
            </a:r>
            <a:r>
              <a:rPr lang="lv-LV" sz="4000" dirty="0">
                <a:effectLst/>
              </a:rPr>
              <a:t>Kā kārdinājumi iederas kristieša dzīvē</a:t>
            </a:r>
            <a:r>
              <a:rPr lang="en-US" sz="4000" dirty="0" smtClean="0"/>
              <a:t>?</a:t>
            </a:r>
            <a:endParaRPr lang="en-US" sz="4000" dirty="0"/>
          </a:p>
        </p:txBody>
      </p:sp>
      <p:sp>
        <p:nvSpPr>
          <p:cNvPr id="9219" name="Rectangle 4"/>
          <p:cNvSpPr>
            <a:spLocks noGrp="1" noChangeArrowheads="1"/>
          </p:cNvSpPr>
          <p:nvPr>
            <p:ph type="body" sz="half" idx="2"/>
          </p:nvPr>
        </p:nvSpPr>
        <p:spPr>
          <a:xfrm>
            <a:off x="5638800" y="2048165"/>
            <a:ext cx="5588000" cy="4495800"/>
          </a:xfrm>
        </p:spPr>
        <p:txBody>
          <a:bodyPr>
            <a:normAutofit/>
          </a:bodyPr>
          <a:lstStyle/>
          <a:p>
            <a:pPr marL="533400" indent="-533400" eaLnBrk="1" fontAlgn="auto" hangingPunct="1">
              <a:spcAft>
                <a:spcPts val="1800"/>
              </a:spcAft>
              <a:buFont typeface="Arial" pitchFamily="34" charset="0"/>
              <a:buChar char="•"/>
              <a:defRPr/>
            </a:pPr>
            <a:r>
              <a:rPr lang="lv-LV" sz="2800" dirty="0"/>
              <a:t>Kristieša dzīvē ir kaut kas </a:t>
            </a:r>
            <a:r>
              <a:rPr lang="lv-LV" sz="2800" dirty="0" smtClean="0"/>
              <a:t>vairāk </a:t>
            </a:r>
            <a:r>
              <a:rPr lang="lv-LV" sz="2800" dirty="0"/>
              <a:t>par to, kā visu laiku cīnīties ar </a:t>
            </a:r>
            <a:r>
              <a:rPr lang="lv-LV" sz="2800" dirty="0" smtClean="0"/>
              <a:t>sātanu</a:t>
            </a:r>
            <a:r>
              <a:rPr lang="en-US" sz="2800" dirty="0" smtClean="0"/>
              <a:t>.</a:t>
            </a:r>
            <a:endParaRPr lang="en-US" sz="2800" dirty="0"/>
          </a:p>
          <a:p>
            <a:pPr marL="533400" indent="-533400" eaLnBrk="1" fontAlgn="auto" hangingPunct="1">
              <a:spcAft>
                <a:spcPts val="1800"/>
              </a:spcAft>
              <a:buFont typeface="Arial" pitchFamily="34" charset="0"/>
              <a:buChar char="•"/>
              <a:defRPr/>
            </a:pPr>
            <a:r>
              <a:rPr lang="lv-LV" sz="2800" dirty="0"/>
              <a:t>Koncentrē savu uzmanību uz kristīgas dzīves dzīvošanu, </a:t>
            </a:r>
            <a:r>
              <a:rPr lang="lv-LV" sz="2800" dirty="0" smtClean="0">
                <a:hlinkClick r:id="rId2" action="ppaction://hlinksldjump"/>
              </a:rPr>
              <a:t>sekojot Jēzus Kristus piemēram</a:t>
            </a:r>
            <a:r>
              <a:rPr lang="en-US" sz="2800" dirty="0" smtClean="0">
                <a:hlinkClick r:id="rId2" action="ppaction://hlinksldjump"/>
              </a:rPr>
              <a:t>.</a:t>
            </a:r>
            <a:endParaRPr lang="en-US" sz="2800" dirty="0"/>
          </a:p>
        </p:txBody>
      </p:sp>
      <p:sp>
        <p:nvSpPr>
          <p:cNvPr id="153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2" name="AutoShape 2" descr="AttÄlu rezultÄti vaicÄjumam âmÄ«lu Dievu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1027" name="Picture 3"/>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bwMode="auto">
          <a:xfrm>
            <a:off x="1066800" y="2209800"/>
            <a:ext cx="400414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445F83BE-5E91-47EC-8753-0615B48AE252}" type="slidenum">
              <a:rPr lang="en-US" smtClean="0"/>
              <a:pPr>
                <a:defRPr/>
              </a:pPr>
              <a:t>10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304800"/>
            <a:ext cx="11226800" cy="1206500"/>
          </a:xfrm>
        </p:spPr>
        <p:txBody>
          <a:bodyPr>
            <a:noAutofit/>
          </a:bodyPr>
          <a:lstStyle/>
          <a:p>
            <a:pPr algn="ctr" eaLnBrk="1" fontAlgn="auto" hangingPunct="1">
              <a:spcAft>
                <a:spcPts val="0"/>
              </a:spcAft>
              <a:defRPr/>
            </a:pPr>
            <a:r>
              <a:rPr lang="en-US" sz="4000" dirty="0"/>
              <a:t>B. </a:t>
            </a:r>
            <a:r>
              <a:rPr lang="lv-LV" sz="4000" dirty="0">
                <a:effectLst/>
              </a:rPr>
              <a:t>Kā kārdinājumi iederas kristieša dzīvē</a:t>
            </a:r>
            <a:r>
              <a:rPr lang="en-US" sz="4000" dirty="0" smtClean="0"/>
              <a:t>?</a:t>
            </a:r>
            <a:endParaRPr lang="en-US" sz="4000" dirty="0"/>
          </a:p>
        </p:txBody>
      </p:sp>
      <p:sp>
        <p:nvSpPr>
          <p:cNvPr id="16387" name="Rectangle 4"/>
          <p:cNvSpPr>
            <a:spLocks noGrp="1" noChangeArrowheads="1"/>
          </p:cNvSpPr>
          <p:nvPr>
            <p:ph type="body" sz="half" idx="2"/>
          </p:nvPr>
        </p:nvSpPr>
        <p:spPr>
          <a:xfrm>
            <a:off x="5839884" y="1600200"/>
            <a:ext cx="6148916" cy="4495800"/>
          </a:xfrm>
        </p:spPr>
        <p:txBody>
          <a:bodyPr/>
          <a:lstStyle/>
          <a:p>
            <a:pPr marL="533400" indent="-533400" eaLnBrk="1" hangingPunct="1">
              <a:buFont typeface="Symbol" pitchFamily="18" charset="2"/>
              <a:buAutoNum type="alphaLcParenR" startAt="6"/>
            </a:pPr>
            <a:endParaRPr lang="en-US" sz="2800" dirty="0"/>
          </a:p>
          <a:p>
            <a:pPr marL="533400" indent="-533400" eaLnBrk="1" hangingPunct="1">
              <a:buFont typeface="Arial" charset="0"/>
              <a:buChar char="•"/>
            </a:pPr>
            <a:r>
              <a:rPr lang="lv-LV" sz="2800" dirty="0" smtClean="0"/>
              <a:t>Tu vari sagaidīt, ka sastapsi kārdinājumus visu savu atlikušo dzīvi</a:t>
            </a:r>
            <a:r>
              <a:rPr lang="en-US" sz="2800" dirty="0" smtClean="0"/>
              <a:t>… </a:t>
            </a:r>
            <a:r>
              <a:rPr lang="lv-LV" sz="2800" dirty="0" smtClean="0"/>
              <a:t>lai kā</a:t>
            </a:r>
            <a:r>
              <a:rPr lang="en-US" sz="2800" dirty="0" smtClean="0"/>
              <a:t>, </a:t>
            </a:r>
            <a:r>
              <a:rPr lang="lv-LV" sz="2800" dirty="0" smtClean="0"/>
              <a:t>tu vari gūt panākumus pārvarot kārdinājumu</a:t>
            </a:r>
            <a:r>
              <a:rPr lang="en-US" sz="2800" dirty="0" smtClean="0"/>
              <a:t>.</a:t>
            </a:r>
            <a:endParaRPr lang="en-US" sz="2800" dirty="0"/>
          </a:p>
        </p:txBody>
      </p:sp>
      <p:sp>
        <p:nvSpPr>
          <p:cNvPr id="1638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pic>
        <p:nvPicPr>
          <p:cNvPr id="16389" name="Picture 7" descr="http://t1.gstatic.com/images?q=tbn:ANd9GcRVNwkkTKEAGAE1XEjmXlYowqakTX3sY9PfU_tbaDV5Khcv6NX4"/>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371600" y="1752600"/>
            <a:ext cx="3657600" cy="4343400"/>
          </a:xfrm>
        </p:spPr>
      </p:pic>
      <p:sp>
        <p:nvSpPr>
          <p:cNvPr id="2" name="Slide Number Placeholder 1"/>
          <p:cNvSpPr>
            <a:spLocks noGrp="1"/>
          </p:cNvSpPr>
          <p:nvPr>
            <p:ph type="sldNum" sz="quarter" idx="12"/>
          </p:nvPr>
        </p:nvSpPr>
        <p:spPr/>
        <p:txBody>
          <a:bodyPr/>
          <a:lstStyle/>
          <a:p>
            <a:pPr>
              <a:defRPr/>
            </a:pPr>
            <a:fld id="{445F83BE-5E91-47EC-8753-0615B48AE252}" type="slidenum">
              <a:rPr lang="en-US" smtClean="0"/>
              <a:pPr>
                <a:defRPr/>
              </a:pPr>
              <a:t>11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33600" y="304800"/>
            <a:ext cx="8382000" cy="1206500"/>
          </a:xfrm>
        </p:spPr>
        <p:txBody>
          <a:bodyPr>
            <a:noAutofit/>
          </a:bodyPr>
          <a:lstStyle/>
          <a:p>
            <a:pPr eaLnBrk="1" fontAlgn="auto" hangingPunct="1">
              <a:spcAft>
                <a:spcPts val="0"/>
              </a:spcAft>
              <a:defRPr/>
            </a:pPr>
            <a:r>
              <a:rPr lang="en-US" sz="4000" dirty="0"/>
              <a:t>C. </a:t>
            </a:r>
            <a:r>
              <a:rPr lang="lv-LV" sz="4000" dirty="0">
                <a:effectLst/>
              </a:rPr>
              <a:t>Vai velns tev lika to darīt</a:t>
            </a:r>
            <a:r>
              <a:rPr lang="en-US" sz="4000" dirty="0" smtClean="0"/>
              <a:t>?</a:t>
            </a:r>
            <a:endParaRPr lang="en-US" sz="4000" dirty="0"/>
          </a:p>
        </p:txBody>
      </p:sp>
      <p:sp>
        <p:nvSpPr>
          <p:cNvPr id="17411" name="Rectangle 4"/>
          <p:cNvSpPr>
            <a:spLocks noGrp="1" noChangeArrowheads="1"/>
          </p:cNvSpPr>
          <p:nvPr>
            <p:ph type="body" sz="half" idx="2"/>
          </p:nvPr>
        </p:nvSpPr>
        <p:spPr>
          <a:xfrm>
            <a:off x="5943600" y="1828800"/>
            <a:ext cx="5511800" cy="4495800"/>
          </a:xfrm>
        </p:spPr>
        <p:txBody>
          <a:bodyPr/>
          <a:lstStyle/>
          <a:p>
            <a:pPr marL="533400" indent="-533400" eaLnBrk="1" hangingPunct="1">
              <a:spcAft>
                <a:spcPts val="2400"/>
              </a:spcAft>
              <a:buFont typeface="Arial" charset="0"/>
              <a:buChar char="•"/>
            </a:pPr>
            <a:r>
              <a:rPr lang="en-US" sz="2800" dirty="0" smtClean="0"/>
              <a:t>Ne</a:t>
            </a:r>
            <a:r>
              <a:rPr lang="lv-LV" sz="2800" dirty="0" smtClean="0"/>
              <a:t> Dievs, ne sātans neuzspiedīs tev lēmumu</a:t>
            </a:r>
            <a:r>
              <a:rPr lang="en-US" sz="2800" dirty="0" smtClean="0"/>
              <a:t>.</a:t>
            </a:r>
            <a:endParaRPr lang="en-US" sz="2800" dirty="0"/>
          </a:p>
          <a:p>
            <a:pPr marL="533400" indent="-533400" eaLnBrk="1" hangingPunct="1">
              <a:spcAft>
                <a:spcPts val="2400"/>
              </a:spcAft>
              <a:buFont typeface="Arial" charset="0"/>
              <a:buChar char="•"/>
            </a:pPr>
            <a:r>
              <a:rPr lang="lv-LV" sz="2800" dirty="0" smtClean="0"/>
              <a:t>Galu galā izvēle ir tava</a:t>
            </a:r>
            <a:r>
              <a:rPr lang="en-US" sz="2800" dirty="0" smtClean="0"/>
              <a:t>.</a:t>
            </a:r>
            <a:endParaRPr lang="en-US" sz="2800" dirty="0"/>
          </a:p>
          <a:p>
            <a:pPr marL="533400" indent="-533400" eaLnBrk="1" hangingPunct="1">
              <a:spcAft>
                <a:spcPts val="2400"/>
              </a:spcAft>
              <a:buFont typeface="Arial" charset="0"/>
              <a:buChar char="•"/>
            </a:pPr>
            <a:r>
              <a:rPr lang="lv-LV" sz="2800" dirty="0" smtClean="0"/>
              <a:t>Izvēles, ko Dievs piedāvā, ir nesavtīgas un atalgojamas</a:t>
            </a:r>
            <a:r>
              <a:rPr lang="en-US" sz="2800" dirty="0" smtClean="0"/>
              <a:t>.</a:t>
            </a:r>
            <a:endParaRPr lang="en-US" sz="2800" dirty="0"/>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pic>
        <p:nvPicPr>
          <p:cNvPr id="17413" name="Picture 21" descr="http://www.celestialprescriptions.com/wp-content/uploads/2013/01/Spiritual_Warfare-290x175.jp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143000" y="1848284"/>
            <a:ext cx="4267200" cy="4038600"/>
          </a:xfrm>
        </p:spPr>
      </p:pic>
      <p:sp>
        <p:nvSpPr>
          <p:cNvPr id="2" name="Slide Number Placeholder 1"/>
          <p:cNvSpPr>
            <a:spLocks noGrp="1"/>
          </p:cNvSpPr>
          <p:nvPr>
            <p:ph type="sldNum" sz="quarter" idx="12"/>
          </p:nvPr>
        </p:nvSpPr>
        <p:spPr/>
        <p:txBody>
          <a:bodyPr/>
          <a:lstStyle/>
          <a:p>
            <a:pPr>
              <a:defRPr/>
            </a:pPr>
            <a:fld id="{445F83BE-5E91-47EC-8753-0615B48AE252}" type="slidenum">
              <a:rPr lang="en-US" smtClean="0"/>
              <a:pPr>
                <a:defRPr/>
              </a:pPr>
              <a:t>12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304800"/>
            <a:ext cx="8534400" cy="1206500"/>
          </a:xfrm>
        </p:spPr>
        <p:txBody>
          <a:bodyPr/>
          <a:lstStyle/>
          <a:p>
            <a:pPr eaLnBrk="1" fontAlgn="auto" hangingPunct="1">
              <a:spcAft>
                <a:spcPts val="0"/>
              </a:spcAft>
              <a:defRPr/>
            </a:pPr>
            <a:r>
              <a:rPr lang="en-US" dirty="0" smtClean="0"/>
              <a:t>C. </a:t>
            </a:r>
            <a:r>
              <a:rPr lang="lv-LV" dirty="0">
                <a:effectLst/>
              </a:rPr>
              <a:t>Vai velns tev lika to darīt</a:t>
            </a:r>
            <a:r>
              <a:rPr lang="en-US" dirty="0" smtClean="0"/>
              <a:t>?</a:t>
            </a:r>
          </a:p>
        </p:txBody>
      </p:sp>
      <p:sp>
        <p:nvSpPr>
          <p:cNvPr id="12291" name="Rectangle 4"/>
          <p:cNvSpPr>
            <a:spLocks noGrp="1" noChangeArrowheads="1"/>
          </p:cNvSpPr>
          <p:nvPr>
            <p:ph type="body" sz="half" idx="2"/>
          </p:nvPr>
        </p:nvSpPr>
        <p:spPr>
          <a:xfrm>
            <a:off x="6477000" y="1600200"/>
            <a:ext cx="5511800" cy="4495800"/>
          </a:xfrm>
        </p:spPr>
        <p:txBody>
          <a:bodyPr>
            <a:normAutofit/>
          </a:bodyPr>
          <a:lstStyle/>
          <a:p>
            <a:pPr marL="533400" indent="-533400" eaLnBrk="1" fontAlgn="auto" hangingPunct="1">
              <a:spcAft>
                <a:spcPts val="2400"/>
              </a:spcAft>
              <a:buFont typeface="Arial" pitchFamily="34" charset="0"/>
              <a:buChar char="•"/>
              <a:defRPr/>
            </a:pPr>
            <a:r>
              <a:rPr lang="en-US" sz="2800" dirty="0" smtClean="0"/>
              <a:t>S</a:t>
            </a:r>
            <a:r>
              <a:rPr lang="lv-LV" sz="2800" dirty="0" smtClean="0"/>
              <a:t>ātans mēģinās padarīt savas izvēles tev pievilcīgas</a:t>
            </a:r>
            <a:r>
              <a:rPr lang="en-US" sz="2800" dirty="0" smtClean="0"/>
              <a:t>… b</a:t>
            </a:r>
            <a:r>
              <a:rPr lang="lv-LV" sz="2800" dirty="0" smtClean="0"/>
              <a:t>e</a:t>
            </a:r>
            <a:r>
              <a:rPr lang="en-US" sz="2800" dirty="0" smtClean="0"/>
              <a:t>t </a:t>
            </a:r>
            <a:r>
              <a:rPr lang="lv-LV" sz="2800" dirty="0" smtClean="0"/>
              <a:t>viņš saka tikai pusi patiesības</a:t>
            </a:r>
            <a:r>
              <a:rPr lang="en-US" sz="2800" dirty="0" smtClean="0"/>
              <a:t>.</a:t>
            </a:r>
            <a:endParaRPr lang="en-US" sz="2800" dirty="0"/>
          </a:p>
          <a:p>
            <a:pPr marL="533400" indent="-533400" eaLnBrk="1" fontAlgn="auto" hangingPunct="1">
              <a:spcAft>
                <a:spcPts val="2400"/>
              </a:spcAft>
              <a:buFont typeface="Arial" pitchFamily="34" charset="0"/>
              <a:buChar char="•"/>
              <a:defRPr/>
            </a:pPr>
            <a:r>
              <a:rPr lang="en-US" sz="2800" dirty="0" smtClean="0"/>
              <a:t>S</a:t>
            </a:r>
            <a:r>
              <a:rPr lang="lv-LV" sz="2800" dirty="0" smtClean="0"/>
              <a:t>ā</a:t>
            </a:r>
            <a:r>
              <a:rPr lang="en-US" sz="2800" dirty="0" smtClean="0"/>
              <a:t>tan</a:t>
            </a:r>
            <a:r>
              <a:rPr lang="lv-LV" sz="2800" dirty="0" smtClean="0"/>
              <a:t>s</a:t>
            </a:r>
            <a:r>
              <a:rPr lang="en-US" sz="2800" dirty="0" smtClean="0"/>
              <a:t> </a:t>
            </a:r>
            <a:r>
              <a:rPr lang="lv-LV" sz="2800" dirty="0" smtClean="0"/>
              <a:t>tevi nekad nebrīdinās par kaitīgajām grēka sekām</a:t>
            </a:r>
            <a:r>
              <a:rPr lang="en-US" sz="2800" dirty="0" smtClean="0"/>
              <a:t>.</a:t>
            </a:r>
            <a:endParaRPr lang="en-US" sz="2800" dirty="0"/>
          </a:p>
        </p:txBody>
      </p:sp>
      <p:sp>
        <p:nvSpPr>
          <p:cNvPr id="184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pic>
        <p:nvPicPr>
          <p:cNvPr id="18437" name="Picture 4" descr="https://encrypted-tbn3.gstatic.com/images?q=tbn:ANd9GcT87rScILGw6StsC2dwQBMIwk5VldOsMieLeAVO1vmduEkhVumD"/>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219200" y="1752600"/>
            <a:ext cx="4419600" cy="4191000"/>
          </a:xfrm>
          <a:noFill/>
        </p:spPr>
      </p:pic>
      <p:sp>
        <p:nvSpPr>
          <p:cNvPr id="2" name="Slide Number Placeholder 1"/>
          <p:cNvSpPr>
            <a:spLocks noGrp="1"/>
          </p:cNvSpPr>
          <p:nvPr>
            <p:ph type="sldNum" sz="quarter" idx="12"/>
          </p:nvPr>
        </p:nvSpPr>
        <p:spPr/>
        <p:txBody>
          <a:bodyPr/>
          <a:lstStyle/>
          <a:p>
            <a:pPr>
              <a:defRPr/>
            </a:pPr>
            <a:fld id="{445F83BE-5E91-47EC-8753-0615B48AE252}" type="slidenum">
              <a:rPr lang="en-US" smtClean="0"/>
              <a:pPr>
                <a:defRPr/>
              </a:pPr>
              <a:t>13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8"/>
          <p:cNvSpPr>
            <a:spLocks noGrp="1" noChangeArrowheads="1"/>
          </p:cNvSpPr>
          <p:nvPr>
            <p:ph idx="1"/>
          </p:nvPr>
        </p:nvSpPr>
        <p:spPr>
          <a:xfrm>
            <a:off x="1981200" y="1371600"/>
            <a:ext cx="8229600" cy="5029200"/>
          </a:xfrm>
        </p:spPr>
        <p:txBody>
          <a:bodyPr/>
          <a:lstStyle/>
          <a:p>
            <a:pPr marL="609600" indent="-609600" eaLnBrk="1" hangingPunct="1">
              <a:buFont typeface="Symbol" pitchFamily="18" charset="2"/>
              <a:buAutoNum type="arabicPeriod"/>
            </a:pPr>
            <a:r>
              <a:rPr lang="lv-LV" sz="4000" dirty="0" smtClean="0"/>
              <a:t>Fiziskās vajadzības</a:t>
            </a:r>
            <a:r>
              <a:rPr lang="en-US" sz="4000" dirty="0" smtClean="0"/>
              <a:t>.</a:t>
            </a:r>
            <a:endParaRPr lang="en-US" sz="4000" dirty="0"/>
          </a:p>
          <a:p>
            <a:pPr marL="609600" indent="-609600" eaLnBrk="1" hangingPunct="1">
              <a:buFont typeface="Symbol" pitchFamily="18" charset="2"/>
              <a:buAutoNum type="arabicPeriod"/>
            </a:pPr>
            <a:r>
              <a:rPr lang="lv-LV" sz="4000" dirty="0" smtClean="0"/>
              <a:t>Vajadzība pēc drošības</a:t>
            </a:r>
            <a:r>
              <a:rPr lang="en-US" sz="4000" dirty="0" smtClean="0"/>
              <a:t>.</a:t>
            </a:r>
            <a:endParaRPr lang="en-US" sz="4000" dirty="0"/>
          </a:p>
          <a:p>
            <a:pPr marL="609600" indent="-609600" eaLnBrk="1" hangingPunct="1">
              <a:buFont typeface="Symbol" pitchFamily="18" charset="2"/>
              <a:buAutoNum type="arabicPeriod"/>
            </a:pPr>
            <a:r>
              <a:rPr lang="en-US" sz="4000" dirty="0" err="1" smtClean="0"/>
              <a:t>Soci</a:t>
            </a:r>
            <a:r>
              <a:rPr lang="lv-LV" sz="4000" dirty="0" smtClean="0"/>
              <a:t>ālās vajadzības.</a:t>
            </a:r>
            <a:endParaRPr lang="en-US" sz="4000" dirty="0"/>
          </a:p>
          <a:p>
            <a:pPr marL="609600" indent="-609600" eaLnBrk="1" hangingPunct="1">
              <a:buFont typeface="Symbol" pitchFamily="18" charset="2"/>
              <a:buAutoNum type="arabicPeriod"/>
            </a:pPr>
            <a:r>
              <a:rPr lang="lv-LV" sz="4000" dirty="0" smtClean="0"/>
              <a:t>Pašcieņas vajadzības.</a:t>
            </a:r>
          </a:p>
          <a:p>
            <a:pPr marL="609600" indent="-609600" eaLnBrk="1" hangingPunct="1">
              <a:buFont typeface="Symbol" pitchFamily="18" charset="2"/>
              <a:buAutoNum type="arabicPeriod"/>
            </a:pPr>
            <a:r>
              <a:rPr lang="lv-LV" sz="4000" dirty="0" smtClean="0"/>
              <a:t>Vajadzības pēc sasniegumiem</a:t>
            </a:r>
            <a:r>
              <a:rPr lang="en-US" sz="4000" dirty="0" smtClean="0"/>
              <a:t>.</a:t>
            </a:r>
            <a:endParaRPr lang="en-US" sz="4000" dirty="0"/>
          </a:p>
          <a:p>
            <a:pPr marL="609600" indent="-609600" eaLnBrk="1" hangingPunct="1">
              <a:buFont typeface="Symbol" pitchFamily="18" charset="2"/>
              <a:buAutoNum type="arabicPeriod"/>
            </a:pPr>
            <a:r>
              <a:rPr lang="lv-LV" sz="4000" dirty="0" smtClean="0"/>
              <a:t>Garīgās vajadzības</a:t>
            </a:r>
            <a:r>
              <a:rPr lang="en-US" sz="4000" dirty="0" smtClean="0"/>
              <a:t>.</a:t>
            </a:r>
            <a:endParaRPr lang="en-US" sz="4000" dirty="0"/>
          </a:p>
        </p:txBody>
      </p:sp>
      <p:sp>
        <p:nvSpPr>
          <p:cNvPr id="13314" name="Rectangle 1026"/>
          <p:cNvSpPr>
            <a:spLocks noGrp="1" noChangeArrowheads="1"/>
          </p:cNvSpPr>
          <p:nvPr>
            <p:ph type="title"/>
          </p:nvPr>
        </p:nvSpPr>
        <p:spPr/>
        <p:txBody>
          <a:bodyPr>
            <a:normAutofit/>
          </a:bodyPr>
          <a:lstStyle/>
          <a:p>
            <a:pPr algn="ctr" eaLnBrk="1" fontAlgn="auto" hangingPunct="1">
              <a:spcAft>
                <a:spcPts val="0"/>
              </a:spcAft>
              <a:defRPr/>
            </a:pPr>
            <a:r>
              <a:rPr lang="lv-LV" sz="4800" dirty="0" smtClean="0"/>
              <a:t>Cilvēku pamatvajadzības</a:t>
            </a:r>
            <a:endParaRPr lang="en-US" sz="4800" dirty="0"/>
          </a:p>
        </p:txBody>
      </p:sp>
      <p:pic>
        <p:nvPicPr>
          <p:cNvPr id="19460" name="Picture 1029" descr="C:\WINDOWS\Application Data\Microsoft\Media Catalog\Downloaded Clips\cl0\bl01066_.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76507" y="990600"/>
            <a:ext cx="1785938"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030" descr="C:\WINDOWS\Application Data\Microsoft\Media Catalog\Downloaded Clips\cl77\j029773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95081" y="3095672"/>
            <a:ext cx="18446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031" descr="C:\WINDOWS\Application Data\Microsoft\Media Catalog\Downloaded Clips\cl72\j0285818.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10600" y="4648200"/>
            <a:ext cx="1652588"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2" name="Slide Number Placeholder 1"/>
          <p:cNvSpPr>
            <a:spLocks noGrp="1"/>
          </p:cNvSpPr>
          <p:nvPr>
            <p:ph type="sldNum" sz="quarter" idx="12"/>
          </p:nvPr>
        </p:nvSpPr>
        <p:spPr/>
        <p:txBody>
          <a:bodyPr/>
          <a:lstStyle/>
          <a:p>
            <a:pPr>
              <a:defRPr/>
            </a:pPr>
            <a:fld id="{AC32555A-0CB1-4107-95A9-6A814EDE0D1E}" type="slidenum">
              <a:rPr lang="en-US" smtClean="0"/>
              <a:pPr>
                <a:defRPr/>
              </a:pPr>
              <a:t>14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8305800" cy="1206500"/>
          </a:xfrm>
        </p:spPr>
        <p:txBody>
          <a:bodyPr>
            <a:noAutofit/>
          </a:bodyPr>
          <a:lstStyle/>
          <a:p>
            <a:pPr algn="ctr" eaLnBrk="1" fontAlgn="auto" hangingPunct="1">
              <a:spcAft>
                <a:spcPts val="0"/>
              </a:spcAft>
              <a:defRPr/>
            </a:pPr>
            <a:r>
              <a:rPr lang="en-US" sz="4000" dirty="0"/>
              <a:t>D. </a:t>
            </a:r>
            <a:r>
              <a:rPr lang="lv-LV" sz="4000" dirty="0">
                <a:effectLst/>
              </a:rPr>
              <a:t>Kā tavas dzīves vajadzības iederas kārdinājumā</a:t>
            </a:r>
            <a:r>
              <a:rPr lang="en-US" sz="4000" dirty="0" smtClean="0"/>
              <a:t>?</a:t>
            </a:r>
            <a:endParaRPr lang="en-US" sz="4000" dirty="0"/>
          </a:p>
        </p:txBody>
      </p:sp>
      <p:pic>
        <p:nvPicPr>
          <p:cNvPr id="20483" name="Picture 10"/>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1601295" y="1721644"/>
            <a:ext cx="3807809" cy="4476750"/>
          </a:xfrm>
        </p:spPr>
      </p:pic>
      <p:sp>
        <p:nvSpPr>
          <p:cNvPr id="20484" name="Text Placeholder 3"/>
          <p:cNvSpPr>
            <a:spLocks noGrp="1"/>
          </p:cNvSpPr>
          <p:nvPr>
            <p:ph type="body" sz="half" idx="2"/>
          </p:nvPr>
        </p:nvSpPr>
        <p:spPr>
          <a:xfrm>
            <a:off x="6248400" y="1828800"/>
            <a:ext cx="5105400" cy="5257800"/>
          </a:xfrm>
        </p:spPr>
        <p:txBody>
          <a:bodyPr/>
          <a:lstStyle/>
          <a:p>
            <a:pPr eaLnBrk="1" hangingPunct="1">
              <a:spcAft>
                <a:spcPts val="2400"/>
              </a:spcAft>
              <a:buFont typeface="Arial" charset="0"/>
              <a:buChar char="•"/>
            </a:pPr>
            <a:r>
              <a:rPr lang="en-US" dirty="0" err="1"/>
              <a:t>Sātans</a:t>
            </a:r>
            <a:r>
              <a:rPr lang="en-US" dirty="0"/>
              <a:t> </a:t>
            </a:r>
            <a:r>
              <a:rPr lang="en-US" dirty="0" err="1"/>
              <a:t>kārdinās</a:t>
            </a:r>
            <a:r>
              <a:rPr lang="en-US" dirty="0"/>
              <a:t> </a:t>
            </a:r>
            <a:r>
              <a:rPr lang="en-US" dirty="0" err="1"/>
              <a:t>tevi</a:t>
            </a:r>
            <a:r>
              <a:rPr lang="en-US" dirty="0"/>
              <a:t> </a:t>
            </a:r>
            <a:r>
              <a:rPr lang="en-US" dirty="0" err="1"/>
              <a:t>tajā</a:t>
            </a:r>
            <a:r>
              <a:rPr lang="en-US" dirty="0"/>
              <a:t> </a:t>
            </a:r>
            <a:r>
              <a:rPr lang="en-US" dirty="0" err="1"/>
              <a:t>sfērā</a:t>
            </a:r>
            <a:r>
              <a:rPr lang="en-US" dirty="0"/>
              <a:t>, </a:t>
            </a:r>
            <a:r>
              <a:rPr lang="en-US" dirty="0" err="1"/>
              <a:t>kur</a:t>
            </a:r>
            <a:r>
              <a:rPr lang="en-US" dirty="0"/>
              <a:t> </a:t>
            </a:r>
            <a:r>
              <a:rPr lang="en-US" dirty="0" err="1"/>
              <a:t>tev</a:t>
            </a:r>
            <a:r>
              <a:rPr lang="en-US" dirty="0"/>
              <a:t> </a:t>
            </a:r>
            <a:r>
              <a:rPr lang="en-US" dirty="0" err="1"/>
              <a:t>ir</a:t>
            </a:r>
            <a:r>
              <a:rPr lang="en-US" dirty="0"/>
              <a:t> </a:t>
            </a:r>
            <a:r>
              <a:rPr lang="en-US" dirty="0" err="1"/>
              <a:t>vajadzība</a:t>
            </a:r>
            <a:r>
              <a:rPr lang="en-US" dirty="0"/>
              <a:t>, </a:t>
            </a:r>
            <a:r>
              <a:rPr lang="en-US" dirty="0" err="1"/>
              <a:t>kas</a:t>
            </a:r>
            <a:r>
              <a:rPr lang="en-US" dirty="0"/>
              <a:t> </a:t>
            </a:r>
            <a:r>
              <a:rPr lang="en-US" dirty="0" err="1"/>
              <a:t>nav</a:t>
            </a:r>
            <a:r>
              <a:rPr lang="en-US" dirty="0"/>
              <a:t> </a:t>
            </a:r>
            <a:r>
              <a:rPr lang="en-US" dirty="0" err="1"/>
              <a:t>pēdējā</a:t>
            </a:r>
            <a:r>
              <a:rPr lang="en-US" dirty="0"/>
              <a:t> </a:t>
            </a:r>
            <a:r>
              <a:rPr lang="en-US" dirty="0" err="1"/>
              <a:t>laikā</a:t>
            </a:r>
            <a:r>
              <a:rPr lang="en-US" dirty="0"/>
              <a:t> </a:t>
            </a:r>
            <a:r>
              <a:rPr lang="en-US" dirty="0" err="1" smtClean="0"/>
              <a:t>piepildīta</a:t>
            </a:r>
            <a:r>
              <a:rPr lang="en-US" dirty="0" smtClean="0"/>
              <a:t>.</a:t>
            </a:r>
          </a:p>
          <a:p>
            <a:pPr eaLnBrk="1" hangingPunct="1">
              <a:spcAft>
                <a:spcPts val="2400"/>
              </a:spcAft>
              <a:buFont typeface="Arial" charset="0"/>
              <a:buChar char="•"/>
            </a:pPr>
            <a:r>
              <a:rPr lang="lv-LV" dirty="0" err="1"/>
              <a:t>S</a:t>
            </a:r>
            <a:r>
              <a:rPr lang="en-US" dirty="0" err="1" smtClean="0"/>
              <a:t>ātans</a:t>
            </a:r>
            <a:r>
              <a:rPr lang="en-US" dirty="0" smtClean="0"/>
              <a:t> </a:t>
            </a:r>
            <a:r>
              <a:rPr lang="en-US" dirty="0" err="1"/>
              <a:t>piestrādās</a:t>
            </a:r>
            <a:r>
              <a:rPr lang="en-US" dirty="0"/>
              <a:t> pie </a:t>
            </a:r>
            <a:r>
              <a:rPr lang="en-US" dirty="0" err="1"/>
              <a:t>tavas</a:t>
            </a:r>
            <a:r>
              <a:rPr lang="en-US" dirty="0"/>
              <a:t> </a:t>
            </a:r>
            <a:r>
              <a:rPr lang="en-US" dirty="0" err="1"/>
              <a:t>vēlmes</a:t>
            </a:r>
            <a:r>
              <a:rPr lang="en-US" dirty="0"/>
              <a:t> un </a:t>
            </a:r>
            <a:r>
              <a:rPr lang="en-US" dirty="0" err="1"/>
              <a:t>mēģinās</a:t>
            </a:r>
            <a:r>
              <a:rPr lang="en-US" dirty="0"/>
              <a:t> </a:t>
            </a:r>
            <a:r>
              <a:rPr lang="en-US" dirty="0" err="1"/>
              <a:t>panākt</a:t>
            </a:r>
            <a:r>
              <a:rPr lang="en-US" dirty="0"/>
              <a:t>, </a:t>
            </a:r>
            <a:r>
              <a:rPr lang="en-US" dirty="0" err="1"/>
              <a:t>lai</a:t>
            </a:r>
            <a:r>
              <a:rPr lang="en-US" dirty="0"/>
              <a:t> </a:t>
            </a:r>
            <a:r>
              <a:rPr lang="en-US" dirty="0" err="1"/>
              <a:t>tu</a:t>
            </a:r>
            <a:r>
              <a:rPr lang="en-US" dirty="0"/>
              <a:t> </a:t>
            </a:r>
            <a:r>
              <a:rPr lang="en-US" dirty="0" err="1"/>
              <a:t>tici</a:t>
            </a:r>
            <a:r>
              <a:rPr lang="en-US" dirty="0"/>
              <a:t>, </a:t>
            </a:r>
            <a:r>
              <a:rPr lang="en-US" dirty="0" err="1"/>
              <a:t>ka</a:t>
            </a:r>
            <a:r>
              <a:rPr lang="en-US" dirty="0"/>
              <a:t> </a:t>
            </a:r>
            <a:r>
              <a:rPr lang="en-US" dirty="0" err="1"/>
              <a:t>tā</a:t>
            </a:r>
            <a:r>
              <a:rPr lang="en-US" dirty="0"/>
              <a:t> </a:t>
            </a:r>
            <a:r>
              <a:rPr lang="en-US" dirty="0" err="1"/>
              <a:t>ir</a:t>
            </a:r>
            <a:r>
              <a:rPr lang="en-US" dirty="0"/>
              <a:t> </a:t>
            </a:r>
            <a:r>
              <a:rPr lang="en-US" dirty="0" err="1"/>
              <a:t>patiesa</a:t>
            </a:r>
            <a:r>
              <a:rPr lang="en-US" dirty="0"/>
              <a:t> </a:t>
            </a:r>
            <a:r>
              <a:rPr lang="en-US" dirty="0" err="1"/>
              <a:t>vajadzība</a:t>
            </a:r>
            <a:r>
              <a:rPr lang="en-US" dirty="0" smtClean="0"/>
              <a:t>.</a:t>
            </a:r>
          </a:p>
        </p:txBody>
      </p:sp>
      <p:sp>
        <p:nvSpPr>
          <p:cNvPr id="2048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3" name="Slide Number Placeholder 2"/>
          <p:cNvSpPr>
            <a:spLocks noGrp="1"/>
          </p:cNvSpPr>
          <p:nvPr>
            <p:ph type="sldNum" sz="quarter" idx="12"/>
          </p:nvPr>
        </p:nvSpPr>
        <p:spPr/>
        <p:txBody>
          <a:bodyPr/>
          <a:lstStyle/>
          <a:p>
            <a:pPr>
              <a:defRPr/>
            </a:pPr>
            <a:fld id="{445F83BE-5E91-47EC-8753-0615B48AE252}" type="slidenum">
              <a:rPr lang="en-US" smtClean="0"/>
              <a:pPr>
                <a:defRPr/>
              </a:pPr>
              <a:t>15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447801"/>
            <a:ext cx="9601200" cy="4525963"/>
          </a:xfrm>
        </p:spPr>
        <p:txBody>
          <a:bodyPr>
            <a:normAutofit fontScale="92500"/>
          </a:bodyPr>
          <a:lstStyle/>
          <a:p>
            <a:pPr marL="609600" indent="-609600" eaLnBrk="1" fontAlgn="auto" hangingPunct="1">
              <a:spcAft>
                <a:spcPts val="0"/>
              </a:spcAft>
              <a:buNone/>
              <a:defRPr/>
            </a:pPr>
            <a:r>
              <a:rPr lang="lv-LV" b="1" dirty="0" smtClean="0"/>
              <a:t>Vajadzība</a:t>
            </a:r>
            <a:r>
              <a:rPr lang="en-US" dirty="0" smtClean="0"/>
              <a:t> — </a:t>
            </a:r>
            <a:r>
              <a:rPr lang="lv-LV" dirty="0"/>
              <a:t>kaut kas, kas mums ir nepieciešams, lai izbaudītu un uzturētu dzīvi pilnībā</a:t>
            </a:r>
            <a:r>
              <a:rPr lang="lv-LV" dirty="0" smtClean="0"/>
              <a:t>.</a:t>
            </a:r>
            <a:endParaRPr lang="en-US" dirty="0" smtClean="0"/>
          </a:p>
          <a:p>
            <a:pPr marL="609600" indent="-609600" eaLnBrk="1" fontAlgn="auto" hangingPunct="1">
              <a:spcAft>
                <a:spcPts val="0"/>
              </a:spcAft>
              <a:buNone/>
              <a:defRPr/>
            </a:pPr>
            <a:r>
              <a:rPr lang="lv-LV" b="1" dirty="0" smtClean="0"/>
              <a:t>Vārdnīcas d</a:t>
            </a:r>
            <a:r>
              <a:rPr lang="en-US" b="1" dirty="0" err="1" smtClean="0"/>
              <a:t>efin</a:t>
            </a:r>
            <a:r>
              <a:rPr lang="lv-LV" b="1" dirty="0" smtClean="0"/>
              <a:t>īcija</a:t>
            </a:r>
            <a:endParaRPr lang="en-US" b="1" dirty="0" smtClean="0"/>
          </a:p>
          <a:p>
            <a:pPr marL="609600" indent="-609600" eaLnBrk="1" fontAlgn="auto" hangingPunct="1">
              <a:spcAft>
                <a:spcPts val="0"/>
              </a:spcAft>
              <a:buNone/>
              <a:defRPr/>
            </a:pPr>
            <a:r>
              <a:rPr lang="lv-LV" b="1" dirty="0" smtClean="0"/>
              <a:t>vajadzība</a:t>
            </a:r>
            <a:r>
              <a:rPr lang="en-US" dirty="0" smtClean="0"/>
              <a:t>  </a:t>
            </a:r>
            <a:r>
              <a:rPr lang="lv-LV" i="1" dirty="0" smtClean="0"/>
              <a:t>lietvārds</a:t>
            </a:r>
            <a:r>
              <a:rPr lang="en-US" dirty="0" smtClean="0"/>
              <a:t> </a:t>
            </a:r>
          </a:p>
          <a:p>
            <a:pPr marL="990600" lvl="1" indent="-533400" eaLnBrk="1" fontAlgn="auto" hangingPunct="1">
              <a:spcBef>
                <a:spcPts val="324"/>
              </a:spcBef>
              <a:spcAft>
                <a:spcPts val="1800"/>
              </a:spcAft>
              <a:buClr>
                <a:schemeClr val="tx2"/>
              </a:buClr>
              <a:buSzPct val="90000"/>
              <a:buFont typeface="Symbol" pitchFamily="18" charset="2"/>
              <a:buAutoNum type="arabicPeriod"/>
              <a:defRPr/>
            </a:pPr>
            <a:r>
              <a:rPr lang="lv-LV" dirty="0" smtClean="0"/>
              <a:t>Stāvoklis vai situācija, kurā kaut kas ir nepieciešams vai vēlams</a:t>
            </a:r>
            <a:r>
              <a:rPr lang="en-US" dirty="0" smtClean="0"/>
              <a:t>: </a:t>
            </a:r>
            <a:r>
              <a:rPr lang="lv-LV" i="1" dirty="0" smtClean="0"/>
              <a:t>augiem vajadzīgs ūdens</a:t>
            </a:r>
            <a:r>
              <a:rPr lang="en-US" i="1" dirty="0" smtClean="0"/>
              <a:t>; </a:t>
            </a:r>
            <a:r>
              <a:rPr lang="lv-LV" i="1" dirty="0" smtClean="0"/>
              <a:t>pieķeršanās vajadzība</a:t>
            </a:r>
            <a:r>
              <a:rPr lang="en-US" i="1" dirty="0" smtClean="0"/>
              <a:t>.</a:t>
            </a:r>
            <a:r>
              <a:rPr lang="en-US" dirty="0" smtClean="0"/>
              <a:t> </a:t>
            </a:r>
          </a:p>
          <a:p>
            <a:pPr marL="990600" lvl="1" indent="-533400" eaLnBrk="1" fontAlgn="auto" hangingPunct="1">
              <a:spcBef>
                <a:spcPts val="324"/>
              </a:spcBef>
              <a:spcAft>
                <a:spcPts val="1800"/>
              </a:spcAft>
              <a:buClr>
                <a:schemeClr val="tx2"/>
              </a:buClr>
              <a:buSzPct val="90000"/>
              <a:buFont typeface="Symbol" pitchFamily="18" charset="2"/>
              <a:buAutoNum type="arabicPeriod"/>
              <a:defRPr/>
            </a:pPr>
            <a:r>
              <a:rPr lang="lv-LV" dirty="0" smtClean="0"/>
              <a:t>Kaut kas nepieciešams vai vēlams</a:t>
            </a:r>
            <a:r>
              <a:rPr lang="en-US" dirty="0" smtClean="0"/>
              <a:t>; </a:t>
            </a:r>
            <a:r>
              <a:rPr lang="lv-LV" dirty="0" smtClean="0"/>
              <a:t>viss nepieciešamais.</a:t>
            </a:r>
            <a:endParaRPr lang="en-US" dirty="0" smtClean="0"/>
          </a:p>
          <a:p>
            <a:pPr marL="990600" lvl="1" indent="-533400" eaLnBrk="1" fontAlgn="auto" hangingPunct="1">
              <a:spcBef>
                <a:spcPts val="324"/>
              </a:spcBef>
              <a:spcAft>
                <a:spcPts val="1800"/>
              </a:spcAft>
              <a:buClr>
                <a:schemeClr val="tx2"/>
              </a:buClr>
              <a:buSzPct val="90000"/>
              <a:buFont typeface="Symbol" pitchFamily="18" charset="2"/>
              <a:buAutoNum type="arabicPeriod"/>
              <a:defRPr/>
            </a:pPr>
            <a:r>
              <a:rPr lang="en-US" dirty="0" smtClean="0"/>
              <a:t>Ne</a:t>
            </a:r>
            <a:r>
              <a:rPr lang="lv-LV" dirty="0" smtClean="0"/>
              <a:t>pieciešamība</a:t>
            </a:r>
            <a:r>
              <a:rPr lang="en-US" dirty="0" smtClean="0"/>
              <a:t>; </a:t>
            </a:r>
            <a:r>
              <a:rPr lang="lv-LV" dirty="0" smtClean="0"/>
              <a:t>pienākums</a:t>
            </a:r>
            <a:r>
              <a:rPr lang="en-US" dirty="0" smtClean="0"/>
              <a:t>: </a:t>
            </a:r>
            <a:r>
              <a:rPr lang="lv-LV" i="1" dirty="0" smtClean="0"/>
              <a:t>Tev nav vajadzība tur iet</a:t>
            </a:r>
            <a:r>
              <a:rPr lang="en-US" i="1" dirty="0" smtClean="0"/>
              <a:t>.</a:t>
            </a:r>
            <a:r>
              <a:rPr lang="en-US" dirty="0" smtClean="0"/>
              <a:t> </a:t>
            </a:r>
          </a:p>
          <a:p>
            <a:pPr marL="990600" lvl="1" indent="-533400" eaLnBrk="1" fontAlgn="auto" hangingPunct="1">
              <a:spcBef>
                <a:spcPts val="324"/>
              </a:spcBef>
              <a:spcAft>
                <a:spcPts val="1800"/>
              </a:spcAft>
              <a:buClr>
                <a:schemeClr val="tx2"/>
              </a:buClr>
              <a:buSzPct val="90000"/>
              <a:buFont typeface="Symbol" pitchFamily="18" charset="2"/>
              <a:buAutoNum type="arabicPeriod"/>
              <a:defRPr/>
            </a:pPr>
            <a:r>
              <a:rPr lang="lv-LV" dirty="0" smtClean="0"/>
              <a:t>Nabadzības vai nelaimes stāvoklis</a:t>
            </a:r>
            <a:r>
              <a:rPr lang="en-US" dirty="0" smtClean="0"/>
              <a:t>: </a:t>
            </a:r>
            <a:r>
              <a:rPr lang="lv-LV" i="1" dirty="0" smtClean="0"/>
              <a:t>Ģimenei ir liela vajadzība.</a:t>
            </a:r>
            <a:r>
              <a:rPr lang="en-US" dirty="0" smtClean="0"/>
              <a:t> </a:t>
            </a:r>
          </a:p>
          <a:p>
            <a:pPr marL="365760" indent="-256032" eaLnBrk="1" fontAlgn="auto" hangingPunct="1">
              <a:spcAft>
                <a:spcPts val="0"/>
              </a:spcAft>
              <a:buFont typeface="Wingdings 3"/>
              <a:buChar char=""/>
              <a:defRPr/>
            </a:pPr>
            <a:endParaRPr lang="en-US" dirty="0"/>
          </a:p>
        </p:txBody>
      </p:sp>
      <p:sp>
        <p:nvSpPr>
          <p:cNvPr id="2" name="Title 1"/>
          <p:cNvSpPr>
            <a:spLocks noGrp="1"/>
          </p:cNvSpPr>
          <p:nvPr>
            <p:ph type="title"/>
          </p:nvPr>
        </p:nvSpPr>
        <p:spPr/>
        <p:txBody>
          <a:bodyPr>
            <a:normAutofit/>
          </a:bodyPr>
          <a:lstStyle/>
          <a:p>
            <a:pPr algn="ctr" eaLnBrk="1" fontAlgn="auto" hangingPunct="1">
              <a:spcAft>
                <a:spcPts val="0"/>
              </a:spcAft>
              <a:defRPr/>
            </a:pPr>
            <a:r>
              <a:rPr lang="lv-LV" sz="5400" dirty="0" smtClean="0"/>
              <a:t>Vajadzības pret vēlmēm</a:t>
            </a:r>
            <a:endParaRPr lang="en-US" sz="5400" dirty="0"/>
          </a:p>
        </p:txBody>
      </p:sp>
      <p:sp>
        <p:nvSpPr>
          <p:cNvPr id="2150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4" name="Slide Number Placeholder 3"/>
          <p:cNvSpPr>
            <a:spLocks noGrp="1"/>
          </p:cNvSpPr>
          <p:nvPr>
            <p:ph type="sldNum" sz="quarter" idx="12"/>
          </p:nvPr>
        </p:nvSpPr>
        <p:spPr/>
        <p:txBody>
          <a:bodyPr/>
          <a:lstStyle/>
          <a:p>
            <a:pPr>
              <a:defRPr/>
            </a:pPr>
            <a:fld id="{AC32555A-0CB1-4107-95A9-6A814EDE0D1E}" type="slidenum">
              <a:rPr lang="en-US" smtClean="0"/>
              <a:pPr>
                <a:defRPr/>
              </a:pPr>
              <a:t>16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11684000" cy="1206500"/>
          </a:xfrm>
        </p:spPr>
        <p:txBody>
          <a:bodyPr>
            <a:noAutofit/>
          </a:bodyPr>
          <a:lstStyle/>
          <a:p>
            <a:pPr algn="ctr" eaLnBrk="1" fontAlgn="auto" hangingPunct="1">
              <a:spcAft>
                <a:spcPts val="0"/>
              </a:spcAft>
              <a:defRPr/>
            </a:pPr>
            <a:r>
              <a:rPr lang="en-US" sz="4400" dirty="0"/>
              <a:t>E. </a:t>
            </a:r>
            <a:r>
              <a:rPr lang="lv-LV" sz="4400" dirty="0">
                <a:effectLst/>
              </a:rPr>
              <a:t>Kā tavas vēlmes iederas kārdinājumā</a:t>
            </a:r>
            <a:r>
              <a:rPr lang="en-US" sz="4400" dirty="0" smtClean="0"/>
              <a:t>?</a:t>
            </a:r>
            <a:endParaRPr lang="en-US" sz="4400" dirty="0"/>
          </a:p>
        </p:txBody>
      </p:sp>
      <p:sp>
        <p:nvSpPr>
          <p:cNvPr id="22531" name="Text Placeholder 3"/>
          <p:cNvSpPr>
            <a:spLocks noGrp="1"/>
          </p:cNvSpPr>
          <p:nvPr>
            <p:ph type="body" sz="half" idx="2"/>
          </p:nvPr>
        </p:nvSpPr>
        <p:spPr>
          <a:xfrm>
            <a:off x="6827982" y="1892157"/>
            <a:ext cx="4953000" cy="4495800"/>
          </a:xfrm>
        </p:spPr>
        <p:txBody>
          <a:bodyPr/>
          <a:lstStyle/>
          <a:p>
            <a:pPr eaLnBrk="1" hangingPunct="1">
              <a:spcAft>
                <a:spcPts val="2400"/>
              </a:spcAft>
              <a:buFont typeface="Arial" charset="0"/>
              <a:buChar char="•"/>
            </a:pPr>
            <a:r>
              <a:rPr lang="en-US" dirty="0" err="1"/>
              <a:t>Dažas</a:t>
            </a:r>
            <a:r>
              <a:rPr lang="en-US" dirty="0"/>
              <a:t> no </a:t>
            </a:r>
            <a:r>
              <a:rPr lang="en-US" dirty="0" err="1"/>
              <a:t>mūsu</a:t>
            </a:r>
            <a:r>
              <a:rPr lang="en-US" dirty="0"/>
              <a:t> </a:t>
            </a:r>
            <a:r>
              <a:rPr lang="en-US" dirty="0" err="1"/>
              <a:t>vēlmēm</a:t>
            </a:r>
            <a:r>
              <a:rPr lang="en-US" dirty="0"/>
              <a:t> </a:t>
            </a:r>
            <a:r>
              <a:rPr lang="en-US" dirty="0" err="1"/>
              <a:t>ir</a:t>
            </a:r>
            <a:r>
              <a:rPr lang="en-US" dirty="0"/>
              <a:t> </a:t>
            </a:r>
            <a:r>
              <a:rPr lang="en-US" dirty="0" err="1"/>
              <a:t>cieši</a:t>
            </a:r>
            <a:r>
              <a:rPr lang="en-US" dirty="0"/>
              <a:t> </a:t>
            </a:r>
            <a:r>
              <a:rPr lang="en-US" dirty="0" err="1"/>
              <a:t>saistītas</a:t>
            </a:r>
            <a:r>
              <a:rPr lang="en-US" dirty="0"/>
              <a:t> </a:t>
            </a:r>
            <a:r>
              <a:rPr lang="en-US" dirty="0" err="1"/>
              <a:t>ar</a:t>
            </a:r>
            <a:r>
              <a:rPr lang="en-US" dirty="0"/>
              <a:t> </a:t>
            </a:r>
            <a:r>
              <a:rPr lang="en-US" dirty="0" err="1"/>
              <a:t>mūsu</a:t>
            </a:r>
            <a:r>
              <a:rPr lang="en-US" dirty="0"/>
              <a:t> </a:t>
            </a:r>
            <a:r>
              <a:rPr lang="en-US" dirty="0" err="1" smtClean="0"/>
              <a:t>vajadzībām</a:t>
            </a:r>
            <a:r>
              <a:rPr lang="en-US" dirty="0" smtClean="0"/>
              <a:t>.</a:t>
            </a:r>
          </a:p>
          <a:p>
            <a:pPr eaLnBrk="1" hangingPunct="1">
              <a:spcAft>
                <a:spcPts val="2400"/>
              </a:spcAft>
              <a:buFont typeface="Arial" charset="0"/>
              <a:buChar char="•"/>
            </a:pPr>
            <a:r>
              <a:rPr lang="en-US" dirty="0" smtClean="0"/>
              <a:t>S</a:t>
            </a:r>
            <a:r>
              <a:rPr lang="lv-LV" dirty="0" smtClean="0"/>
              <a:t>ā</a:t>
            </a:r>
            <a:r>
              <a:rPr lang="en-US" dirty="0" smtClean="0"/>
              <a:t>tan</a:t>
            </a:r>
            <a:r>
              <a:rPr lang="lv-LV" dirty="0" smtClean="0"/>
              <a:t>s savā spēkā darīs visu, lai tevi padarītu par nepareizu vēlmju vergu</a:t>
            </a:r>
            <a:r>
              <a:rPr lang="en-US" dirty="0" smtClean="0"/>
              <a:t>.</a:t>
            </a:r>
          </a:p>
        </p:txBody>
      </p:sp>
      <p:sp>
        <p:nvSpPr>
          <p:cNvPr id="225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pic>
        <p:nvPicPr>
          <p:cNvPr id="4" name="ClipArt Placeholder 3"/>
          <p:cNvPicPr>
            <a:picLocks noGrp="1" noChangeAspect="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533400" y="1524000"/>
            <a:ext cx="6140670" cy="4343400"/>
          </a:xfrm>
        </p:spPr>
      </p:pic>
      <p:sp>
        <p:nvSpPr>
          <p:cNvPr id="3" name="Slide Number Placeholder 2"/>
          <p:cNvSpPr>
            <a:spLocks noGrp="1"/>
          </p:cNvSpPr>
          <p:nvPr>
            <p:ph type="sldNum" sz="quarter" idx="12"/>
          </p:nvPr>
        </p:nvSpPr>
        <p:spPr/>
        <p:txBody>
          <a:bodyPr/>
          <a:lstStyle/>
          <a:p>
            <a:pPr>
              <a:defRPr/>
            </a:pPr>
            <a:fld id="{445F83BE-5E91-47EC-8753-0615B48AE252}" type="slidenum">
              <a:rPr lang="en-US" smtClean="0"/>
              <a:pPr>
                <a:defRPr/>
              </a:pPr>
              <a:t>17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2" name="Content Placeholder 1"/>
          <p:cNvSpPr>
            <a:spLocks noGrp="1"/>
          </p:cNvSpPr>
          <p:nvPr>
            <p:ph idx="4294967295"/>
          </p:nvPr>
        </p:nvSpPr>
        <p:spPr>
          <a:xfrm>
            <a:off x="1752600" y="1676400"/>
            <a:ext cx="9144000" cy="4343400"/>
          </a:xfrm>
        </p:spPr>
        <p:txBody>
          <a:bodyPr/>
          <a:lstStyle/>
          <a:p>
            <a:pPr>
              <a:buNone/>
              <a:defRPr/>
            </a:pPr>
            <a:r>
              <a:rPr lang="lv-LV" sz="2400" b="1" dirty="0" smtClean="0"/>
              <a:t>Vēlme </a:t>
            </a:r>
            <a:r>
              <a:rPr lang="en-US" sz="2000" dirty="0" smtClean="0"/>
              <a:t>-</a:t>
            </a:r>
            <a:r>
              <a:rPr lang="lv-LV" sz="2000" dirty="0" smtClean="0"/>
              <a:t> </a:t>
            </a:r>
            <a:r>
              <a:rPr lang="lv-LV" sz="2000" dirty="0"/>
              <a:t>kaut kas, ko mēs gribam, bet nav vajadzīgs, lai tas mums obligāti </a:t>
            </a:r>
            <a:r>
              <a:rPr lang="lv-LV" sz="2000" dirty="0" smtClean="0"/>
              <a:t>būtu</a:t>
            </a:r>
            <a:r>
              <a:rPr lang="en-US" sz="2000" dirty="0" smtClean="0"/>
              <a:t>.</a:t>
            </a:r>
            <a:endParaRPr lang="en-US" sz="2000" dirty="0"/>
          </a:p>
          <a:p>
            <a:pPr marL="609600" indent="-609600" eaLnBrk="1" hangingPunct="1">
              <a:buNone/>
              <a:defRPr/>
            </a:pPr>
            <a:r>
              <a:rPr lang="lv-LV" sz="2000" b="1" dirty="0" smtClean="0">
                <a:hlinkClick r:id="rId2" action="ppaction://hlinksldjump"/>
              </a:rPr>
              <a:t>Vārdnīcas definīcija</a:t>
            </a:r>
            <a:endParaRPr lang="en-US" sz="2400" b="1" dirty="0">
              <a:hlinkClick r:id="rId2" action="ppaction://hlinksldjump"/>
            </a:endParaRPr>
          </a:p>
          <a:p>
            <a:pPr marL="609600" indent="-609600" eaLnBrk="1" hangingPunct="1">
              <a:buNone/>
              <a:defRPr/>
            </a:pPr>
            <a:r>
              <a:rPr lang="lv-LV" sz="2400" b="1" dirty="0" smtClean="0">
                <a:hlinkClick r:id="rId2" action="ppaction://hlinksldjump"/>
              </a:rPr>
              <a:t>vēlme</a:t>
            </a:r>
            <a:r>
              <a:rPr lang="en-US" sz="2000" b="1" dirty="0" smtClean="0">
                <a:hlinkClick r:id="rId2" action="ppaction://hlinksldjump"/>
              </a:rPr>
              <a:t> </a:t>
            </a:r>
            <a:r>
              <a:rPr lang="en-US" sz="2000" b="1" dirty="0"/>
              <a:t>  </a:t>
            </a:r>
            <a:r>
              <a:rPr lang="lv-LV" sz="2000" dirty="0" smtClean="0"/>
              <a:t>Vēlēties vai ilgoties pēc</a:t>
            </a:r>
            <a:r>
              <a:rPr lang="en-US" sz="2000" dirty="0" smtClean="0"/>
              <a:t>; </a:t>
            </a:r>
            <a:r>
              <a:rPr lang="lv-LV" sz="2000" dirty="0" smtClean="0"/>
              <a:t>gribēt</a:t>
            </a:r>
            <a:r>
              <a:rPr lang="en-US" sz="2000" dirty="0" smtClean="0"/>
              <a:t>. </a:t>
            </a:r>
            <a:endParaRPr lang="en-US" sz="2000" dirty="0"/>
          </a:p>
          <a:p>
            <a:pPr marL="990600" lvl="1" indent="-533400" eaLnBrk="1" hangingPunct="1">
              <a:spcAft>
                <a:spcPts val="1200"/>
              </a:spcAft>
              <a:buClr>
                <a:schemeClr val="tx2"/>
              </a:buClr>
              <a:buSzPct val="90000"/>
              <a:buFont typeface="Symbol" pitchFamily="18" charset="2"/>
              <a:buAutoNum type="arabicPeriod"/>
              <a:defRPr/>
            </a:pPr>
            <a:r>
              <a:rPr lang="lv-LV" sz="2000" dirty="0" smtClean="0"/>
              <a:t>Izpaust vēlēšanos pēc</a:t>
            </a:r>
            <a:r>
              <a:rPr lang="en-US" sz="2000" dirty="0" smtClean="0"/>
              <a:t>; </a:t>
            </a:r>
            <a:r>
              <a:rPr lang="lv-LV" sz="2000" dirty="0" smtClean="0"/>
              <a:t>lūgums</a:t>
            </a:r>
            <a:r>
              <a:rPr lang="en-US" sz="2000" dirty="0" smtClean="0"/>
              <a:t>. </a:t>
            </a:r>
            <a:r>
              <a:rPr lang="en-US" sz="2000" dirty="0"/>
              <a:t/>
            </a:r>
            <a:br>
              <a:rPr lang="en-US" sz="2000" dirty="0"/>
            </a:br>
            <a:r>
              <a:rPr lang="lv-LV" sz="2000" i="1" dirty="0" smtClean="0"/>
              <a:t>lietv</a:t>
            </a:r>
            <a:r>
              <a:rPr lang="en-US" sz="2000" i="1" dirty="0" smtClean="0"/>
              <a:t>.</a:t>
            </a:r>
            <a:r>
              <a:rPr lang="en-US" sz="2000" dirty="0" smtClean="0"/>
              <a:t> </a:t>
            </a:r>
            <a:endParaRPr lang="en-US" sz="2000" dirty="0"/>
          </a:p>
          <a:p>
            <a:pPr marL="990600" lvl="1" indent="-533400" eaLnBrk="1" hangingPunct="1">
              <a:spcAft>
                <a:spcPts val="1200"/>
              </a:spcAft>
              <a:buClr>
                <a:schemeClr val="tx2"/>
              </a:buClr>
              <a:buSzPct val="90000"/>
              <a:buFont typeface="Symbol" pitchFamily="18" charset="2"/>
              <a:buAutoNum type="arabicPeriod"/>
              <a:defRPr/>
            </a:pPr>
            <a:r>
              <a:rPr lang="lv-LV" sz="2000" dirty="0" smtClean="0">
                <a:hlinkClick r:id="rId3" action="ppaction://hlinksldjump"/>
              </a:rPr>
              <a:t>Vēlēšanās vai ilgošanās</a:t>
            </a:r>
            <a:r>
              <a:rPr lang="en-US" sz="2000" dirty="0" smtClean="0"/>
              <a:t>. </a:t>
            </a:r>
            <a:endParaRPr lang="en-US" sz="2000" dirty="0"/>
          </a:p>
          <a:p>
            <a:pPr marL="990600" lvl="1" indent="-533400" eaLnBrk="1" hangingPunct="1">
              <a:spcAft>
                <a:spcPts val="1200"/>
              </a:spcAft>
              <a:buClr>
                <a:schemeClr val="tx2"/>
              </a:buClr>
              <a:buSzPct val="90000"/>
              <a:buFont typeface="Symbol" pitchFamily="18" charset="2"/>
              <a:buAutoNum type="arabicPeriod"/>
              <a:defRPr/>
            </a:pPr>
            <a:r>
              <a:rPr lang="lv-LV" sz="2000" dirty="0" smtClean="0"/>
              <a:t>Lūgums</a:t>
            </a:r>
            <a:r>
              <a:rPr lang="en-US" sz="2000" dirty="0" smtClean="0"/>
              <a:t>. </a:t>
            </a:r>
            <a:endParaRPr lang="en-US" sz="2000" dirty="0"/>
          </a:p>
          <a:p>
            <a:pPr marL="990600" lvl="1" indent="-533400" eaLnBrk="1" hangingPunct="1">
              <a:spcAft>
                <a:spcPts val="1200"/>
              </a:spcAft>
              <a:buClr>
                <a:schemeClr val="tx2"/>
              </a:buClr>
              <a:buSzPct val="90000"/>
              <a:buFont typeface="Symbol" pitchFamily="18" charset="2"/>
              <a:buAutoNum type="arabicPeriod"/>
              <a:defRPr/>
            </a:pPr>
            <a:r>
              <a:rPr lang="lv-LV" sz="2000" dirty="0" smtClean="0">
                <a:hlinkClick r:id="rId4" action="ppaction://hlinksldjump"/>
              </a:rPr>
              <a:t>Ilgu objekts</a:t>
            </a:r>
            <a:r>
              <a:rPr lang="en-US" sz="2000" dirty="0" smtClean="0"/>
              <a:t>: </a:t>
            </a:r>
            <a:r>
              <a:rPr lang="en-US" sz="2000" i="1" dirty="0" smtClean="0"/>
              <a:t>M</a:t>
            </a:r>
            <a:r>
              <a:rPr lang="lv-LV" sz="2000" i="1" dirty="0" smtClean="0"/>
              <a:t>ana lielākā vēlme ir iet atpakaļ uz mājām</a:t>
            </a:r>
            <a:r>
              <a:rPr lang="en-US" sz="2000" i="1" dirty="0" smtClean="0"/>
              <a:t>.</a:t>
            </a:r>
            <a:r>
              <a:rPr lang="en-US" sz="2000" dirty="0" smtClean="0"/>
              <a:t> </a:t>
            </a:r>
            <a:endParaRPr lang="en-US" sz="2000" dirty="0"/>
          </a:p>
          <a:p>
            <a:pPr marL="990600" lvl="1" indent="-533400" eaLnBrk="1" hangingPunct="1">
              <a:spcAft>
                <a:spcPts val="1200"/>
              </a:spcAft>
              <a:buClr>
                <a:schemeClr val="tx2"/>
              </a:buClr>
              <a:buSzPct val="90000"/>
              <a:buFont typeface="Symbol" pitchFamily="18" charset="2"/>
              <a:buAutoNum type="arabicPeriod"/>
              <a:defRPr/>
            </a:pPr>
            <a:r>
              <a:rPr lang="en-US" sz="2000" dirty="0" smtClean="0"/>
              <a:t>Se</a:t>
            </a:r>
            <a:r>
              <a:rPr lang="lv-LV" sz="2000" dirty="0" smtClean="0"/>
              <a:t>ksuāla kāre</a:t>
            </a:r>
            <a:r>
              <a:rPr lang="en-US" sz="2000" dirty="0" smtClean="0"/>
              <a:t>; </a:t>
            </a:r>
            <a:r>
              <a:rPr lang="lv-LV" sz="2000" dirty="0" smtClean="0"/>
              <a:t>kaislība</a:t>
            </a:r>
            <a:r>
              <a:rPr lang="en-US" sz="2000" dirty="0" smtClean="0"/>
              <a:t>.</a:t>
            </a:r>
            <a:endParaRPr lang="en-US" sz="2000" dirty="0"/>
          </a:p>
          <a:p>
            <a:pPr>
              <a:defRPr/>
            </a:pPr>
            <a:endParaRPr lang="en-US" sz="2400" dirty="0"/>
          </a:p>
        </p:txBody>
      </p:sp>
      <p:sp>
        <p:nvSpPr>
          <p:cNvPr id="3" name="Title 2"/>
          <p:cNvSpPr>
            <a:spLocks noGrp="1"/>
          </p:cNvSpPr>
          <p:nvPr>
            <p:ph type="title" idx="4294967295"/>
          </p:nvPr>
        </p:nvSpPr>
        <p:spPr>
          <a:xfrm>
            <a:off x="1524000" y="274638"/>
            <a:ext cx="8229600" cy="1143000"/>
          </a:xfrm>
        </p:spPr>
        <p:txBody>
          <a:bodyPr>
            <a:normAutofit fontScale="90000"/>
          </a:bodyPr>
          <a:lstStyle/>
          <a:p>
            <a:pPr algn="ctr">
              <a:defRPr/>
            </a:pPr>
            <a:r>
              <a:rPr lang="lv-LV" sz="6000" dirty="0"/>
              <a:t>Vajadzības pret vēlmēm</a:t>
            </a:r>
            <a:endParaRPr lang="en-US" sz="6000" dirty="0"/>
          </a:p>
        </p:txBody>
      </p:sp>
      <p:sp>
        <p:nvSpPr>
          <p:cNvPr id="4" name="Slide Number Placeholder 3"/>
          <p:cNvSpPr>
            <a:spLocks noGrp="1"/>
          </p:cNvSpPr>
          <p:nvPr>
            <p:ph type="sldNum" sz="quarter" idx="12"/>
          </p:nvPr>
        </p:nvSpPr>
        <p:spPr/>
        <p:txBody>
          <a:bodyPr/>
          <a:lstStyle/>
          <a:p>
            <a:pPr>
              <a:defRPr/>
            </a:pPr>
            <a:fld id="{94AD61F1-A12F-4626-A20B-1F51230D1A0C}" type="slidenum">
              <a:rPr lang="en-US" smtClean="0"/>
              <a:pPr>
                <a:defRPr/>
              </a:pPr>
              <a:t>18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04800"/>
            <a:ext cx="7772400" cy="1524000"/>
          </a:xfrm>
        </p:spPr>
        <p:txBody>
          <a:bodyPr>
            <a:normAutofit fontScale="90000"/>
          </a:bodyPr>
          <a:lstStyle/>
          <a:p>
            <a:pPr algn="ctr">
              <a:defRPr/>
            </a:pPr>
            <a:r>
              <a:rPr lang="en-US" sz="5400" dirty="0" smtClean="0"/>
              <a:t>Person</a:t>
            </a:r>
            <a:r>
              <a:rPr lang="lv-LV" sz="5400" dirty="0" smtClean="0"/>
              <a:t>īgais pielietojums</a:t>
            </a:r>
            <a:r>
              <a:rPr lang="en-US" sz="4400" dirty="0"/>
              <a:t/>
            </a:r>
            <a:br>
              <a:rPr lang="en-US" sz="4400" dirty="0"/>
            </a:br>
            <a:r>
              <a:rPr lang="lv-LV" sz="2400" dirty="0"/>
              <a:t>S</a:t>
            </a:r>
            <a:r>
              <a:rPr lang="en-US" sz="2400" dirty="0" err="1" smtClean="0"/>
              <a:t>tud</a:t>
            </a:r>
            <a:r>
              <a:rPr lang="lv-LV" sz="2400" dirty="0" smtClean="0"/>
              <a:t>iju ceļveža</a:t>
            </a:r>
            <a:r>
              <a:rPr lang="en-US" sz="2400" dirty="0" smtClean="0"/>
              <a:t> 2</a:t>
            </a:r>
            <a:r>
              <a:rPr lang="lv-LV" sz="2400" dirty="0" smtClean="0"/>
              <a:t>.projekts</a:t>
            </a:r>
            <a:endParaRPr lang="en-US" sz="2400" dirty="0"/>
          </a:p>
        </p:txBody>
      </p:sp>
      <p:sp>
        <p:nvSpPr>
          <p:cNvPr id="24579" name="Text Placeholder 3"/>
          <p:cNvSpPr>
            <a:spLocks noGrp="1"/>
          </p:cNvSpPr>
          <p:nvPr>
            <p:ph type="body" sz="half" idx="2"/>
          </p:nvPr>
        </p:nvSpPr>
        <p:spPr>
          <a:xfrm>
            <a:off x="5715000" y="1981200"/>
            <a:ext cx="5334000" cy="4343400"/>
          </a:xfrm>
        </p:spPr>
        <p:txBody>
          <a:bodyPr/>
          <a:lstStyle/>
          <a:p>
            <a:pPr>
              <a:spcAft>
                <a:spcPts val="2400"/>
              </a:spcAft>
            </a:pPr>
            <a:r>
              <a:rPr lang="lv-LV" dirty="0" smtClean="0"/>
              <a:t>Mācies kā noteikt savus kārdinājumus</a:t>
            </a:r>
          </a:p>
          <a:p>
            <a:pPr>
              <a:spcAft>
                <a:spcPts val="2400"/>
              </a:spcAft>
            </a:pPr>
            <a:r>
              <a:rPr lang="lv-LV" dirty="0" smtClean="0"/>
              <a:t>Mācies kā noteikt, ko sātans mēģina panākt, lai tu piepildi savā dzīvē</a:t>
            </a:r>
            <a:r>
              <a:rPr lang="en-US" dirty="0" smtClean="0"/>
              <a:t>… </a:t>
            </a:r>
            <a:r>
              <a:rPr lang="lv-LV" dirty="0" smtClean="0"/>
              <a:t>vajadzību vai vēlmi</a:t>
            </a:r>
            <a:r>
              <a:rPr lang="en-US" dirty="0" smtClean="0"/>
              <a:t>.</a:t>
            </a: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pic>
        <p:nvPicPr>
          <p:cNvPr id="4" name="ClipArt Placeholder 3"/>
          <p:cNvPicPr>
            <a:picLocks noGrp="1" noChangeAspect="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914400" y="1828800"/>
            <a:ext cx="4046537" cy="4707196"/>
          </a:xfrm>
        </p:spPr>
      </p:pic>
      <p:sp>
        <p:nvSpPr>
          <p:cNvPr id="3" name="Slide Number Placeholder 2"/>
          <p:cNvSpPr>
            <a:spLocks noGrp="1"/>
          </p:cNvSpPr>
          <p:nvPr>
            <p:ph type="sldNum" sz="quarter" idx="12"/>
          </p:nvPr>
        </p:nvSpPr>
        <p:spPr/>
        <p:txBody>
          <a:bodyPr/>
          <a:lstStyle/>
          <a:p>
            <a:pPr>
              <a:defRPr/>
            </a:pPr>
            <a:fld id="{445F83BE-5E91-47EC-8753-0615B48AE252}" type="slidenum">
              <a:rPr lang="en-US" smtClean="0"/>
              <a:pPr>
                <a:defRPr/>
              </a:pPr>
              <a:t>19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2057400"/>
            <a:ext cx="5486400" cy="3949700"/>
          </a:xfrm>
        </p:spPr>
        <p:txBody>
          <a:bodyPr/>
          <a:lstStyle/>
          <a:p>
            <a:pPr marL="0" indent="0">
              <a:spcBef>
                <a:spcPct val="20000"/>
              </a:spcBef>
              <a:buClrTx/>
              <a:buSzTx/>
              <a:buNone/>
            </a:pPr>
            <a:r>
              <a:rPr lang="lv-LV" sz="2000" kern="0" dirty="0" smtClean="0">
                <a:solidFill>
                  <a:srgbClr val="000000"/>
                </a:solidFill>
                <a:latin typeface="Times New Roman"/>
              </a:rPr>
              <a:t>Šo prezentāciju </a:t>
            </a:r>
            <a:r>
              <a:rPr lang="en-US" sz="2000" kern="0" dirty="0">
                <a:solidFill>
                  <a:srgbClr val="000000"/>
                </a:solidFill>
                <a:latin typeface="Times New Roman"/>
              </a:rPr>
              <a:t>Dave Batty</a:t>
            </a:r>
            <a:r>
              <a:rPr lang="lv-LV" sz="2000" kern="0" dirty="0" smtClean="0">
                <a:solidFill>
                  <a:srgbClr val="000000"/>
                </a:solidFill>
                <a:latin typeface="Times New Roman"/>
              </a:rPr>
              <a:t> ir veidojis, lai to lietotu Grupu studijās jaunai dzīvei kursā «Kārdinājums»</a:t>
            </a:r>
            <a:r>
              <a:rPr lang="en-US" sz="2000" kern="0" dirty="0" smtClean="0">
                <a:solidFill>
                  <a:srgbClr val="000000"/>
                </a:solidFill>
                <a:latin typeface="Times New Roman"/>
              </a:rPr>
              <a:t>.</a:t>
            </a:r>
            <a:endParaRPr lang="en-US" sz="2000" kern="0" dirty="0">
              <a:solidFill>
                <a:srgbClr val="000000"/>
              </a:solidFill>
              <a:latin typeface="Times New Roman"/>
            </a:endParaRPr>
          </a:p>
          <a:p>
            <a:pPr marL="0" indent="0">
              <a:spcBef>
                <a:spcPct val="20000"/>
              </a:spcBef>
              <a:buClrTx/>
              <a:buSzTx/>
              <a:buNone/>
            </a:pPr>
            <a:r>
              <a:rPr lang="lv-LV" sz="2000" b="1" kern="0" dirty="0" smtClean="0">
                <a:solidFill>
                  <a:srgbClr val="000000"/>
                </a:solidFill>
                <a:latin typeface="Times New Roman"/>
              </a:rPr>
              <a:t>Pieejami citi iekļautie materiāli</a:t>
            </a:r>
            <a:r>
              <a:rPr lang="en-US" sz="2000" b="1" kern="0" dirty="0" smtClean="0">
                <a:solidFill>
                  <a:srgbClr val="000000"/>
                </a:solidFill>
                <a:latin typeface="Times New Roman"/>
              </a:rPr>
              <a:t>:</a:t>
            </a:r>
            <a:endParaRPr lang="en-US" sz="2000" b="1" kern="0" dirty="0">
              <a:solidFill>
                <a:srgbClr val="000000"/>
              </a:solidFill>
              <a:latin typeface="Times New Roman"/>
            </a:endParaRPr>
          </a:p>
          <a:p>
            <a:pPr marL="0" indent="0">
              <a:spcBef>
                <a:spcPct val="20000"/>
              </a:spcBef>
              <a:buClrTx/>
              <a:buSzTx/>
              <a:buNone/>
            </a:pPr>
            <a:r>
              <a:rPr lang="lv-LV" sz="2000" kern="0" dirty="0" smtClean="0">
                <a:solidFill>
                  <a:srgbClr val="000000"/>
                </a:solidFill>
                <a:latin typeface="Times New Roman"/>
              </a:rPr>
              <a:t>Skolotāja rokasgrāmata</a:t>
            </a:r>
            <a:endParaRPr lang="en-US" sz="2000" kern="0" dirty="0">
              <a:solidFill>
                <a:srgbClr val="000000"/>
              </a:solidFill>
              <a:latin typeface="Times New Roman"/>
            </a:endParaRPr>
          </a:p>
          <a:p>
            <a:pPr marL="0" indent="0">
              <a:spcBef>
                <a:spcPct val="20000"/>
              </a:spcBef>
              <a:buClrTx/>
              <a:buSzTx/>
              <a:buNone/>
            </a:pPr>
            <a:r>
              <a:rPr lang="en-US" sz="2000" kern="0" dirty="0" smtClean="0">
                <a:solidFill>
                  <a:srgbClr val="000000"/>
                </a:solidFill>
                <a:latin typeface="Times New Roman"/>
              </a:rPr>
              <a:t>Student</a:t>
            </a:r>
            <a:r>
              <a:rPr lang="lv-LV" sz="2000" kern="0" dirty="0" smtClean="0">
                <a:solidFill>
                  <a:srgbClr val="000000"/>
                </a:solidFill>
                <a:latin typeface="Times New Roman"/>
              </a:rPr>
              <a:t>a rokasgrāmata</a:t>
            </a:r>
            <a:endParaRPr lang="en-US" sz="2000" kern="0" dirty="0">
              <a:solidFill>
                <a:srgbClr val="000000"/>
              </a:solidFill>
              <a:latin typeface="Times New Roman"/>
            </a:endParaRPr>
          </a:p>
          <a:p>
            <a:pPr marL="0" indent="0">
              <a:spcBef>
                <a:spcPct val="20000"/>
              </a:spcBef>
              <a:buClrTx/>
              <a:buSzTx/>
              <a:buNone/>
            </a:pPr>
            <a:r>
              <a:rPr lang="en-US" sz="2000" kern="0" dirty="0" smtClean="0">
                <a:solidFill>
                  <a:srgbClr val="000000"/>
                </a:solidFill>
                <a:latin typeface="Times New Roman"/>
              </a:rPr>
              <a:t>Stud</a:t>
            </a:r>
            <a:r>
              <a:rPr lang="lv-LV" sz="2000" kern="0" dirty="0" smtClean="0">
                <a:solidFill>
                  <a:srgbClr val="000000"/>
                </a:solidFill>
                <a:latin typeface="Times New Roman"/>
              </a:rPr>
              <a:t>iju ceļvedis</a:t>
            </a:r>
            <a:endParaRPr lang="en-US" sz="2000" kern="0" dirty="0">
              <a:solidFill>
                <a:srgbClr val="000000"/>
              </a:solidFill>
              <a:latin typeface="Times New Roman"/>
            </a:endParaRPr>
          </a:p>
          <a:p>
            <a:pPr marL="0" indent="0">
              <a:spcBef>
                <a:spcPct val="20000"/>
              </a:spcBef>
              <a:buClrTx/>
              <a:buSzTx/>
              <a:buNone/>
            </a:pPr>
            <a:r>
              <a:rPr lang="lv-LV" sz="2000" kern="0" dirty="0" smtClean="0">
                <a:solidFill>
                  <a:srgbClr val="000000"/>
                </a:solidFill>
                <a:latin typeface="Times New Roman"/>
              </a:rPr>
              <a:t>Pārbaudes darbs</a:t>
            </a:r>
            <a:endParaRPr lang="en-US" sz="2000" kern="0" dirty="0">
              <a:solidFill>
                <a:srgbClr val="000000"/>
              </a:solidFill>
              <a:latin typeface="Times New Roman"/>
            </a:endParaRPr>
          </a:p>
          <a:p>
            <a:pPr marL="0" indent="0">
              <a:spcBef>
                <a:spcPct val="20000"/>
              </a:spcBef>
              <a:buClrTx/>
              <a:buSzTx/>
              <a:buNone/>
            </a:pPr>
            <a:r>
              <a:rPr lang="lv-LV" sz="2000" kern="0" dirty="0" smtClean="0">
                <a:solidFill>
                  <a:srgbClr val="000000"/>
                </a:solidFill>
                <a:latin typeface="Times New Roman"/>
              </a:rPr>
              <a:t>Kursa sertifikāts</a:t>
            </a:r>
            <a:endParaRPr lang="en-US" dirty="0"/>
          </a:p>
        </p:txBody>
      </p:sp>
      <p:sp>
        <p:nvSpPr>
          <p:cNvPr id="3" name="Title 2"/>
          <p:cNvSpPr>
            <a:spLocks noGrp="1"/>
          </p:cNvSpPr>
          <p:nvPr>
            <p:ph type="title"/>
          </p:nvPr>
        </p:nvSpPr>
        <p:spPr>
          <a:xfrm>
            <a:off x="1981200" y="274638"/>
            <a:ext cx="8229600" cy="1630362"/>
          </a:xfrm>
        </p:spPr>
        <p:txBody>
          <a:bodyPr>
            <a:normAutofit fontScale="90000"/>
          </a:bodyPr>
          <a:lstStyle/>
          <a:p>
            <a:r>
              <a:rPr lang="lv-LV" sz="5900" dirty="0" smtClean="0">
                <a:solidFill>
                  <a:srgbClr val="696464"/>
                </a:solidFill>
              </a:rPr>
              <a:t>Kārdinājums</a:t>
            </a:r>
            <a:r>
              <a:rPr lang="en-US" sz="5900" dirty="0" smtClean="0">
                <a:solidFill>
                  <a:srgbClr val="696464"/>
                </a:solidFill>
              </a:rPr>
              <a:t> </a:t>
            </a:r>
            <a:r>
              <a:rPr lang="en-US" sz="5900" dirty="0">
                <a:solidFill>
                  <a:srgbClr val="696464"/>
                </a:solidFill>
              </a:rPr>
              <a:t/>
            </a:r>
            <a:br>
              <a:rPr lang="en-US" sz="5900" dirty="0">
                <a:solidFill>
                  <a:srgbClr val="696464"/>
                </a:solidFill>
              </a:rPr>
            </a:br>
            <a:r>
              <a:rPr lang="en-US" sz="2800" kern="0" dirty="0" smtClean="0">
                <a:solidFill>
                  <a:srgbClr val="221304"/>
                </a:solidFill>
                <a:effectLst/>
                <a:latin typeface="Times New Roman"/>
              </a:rPr>
              <a:t>5</a:t>
            </a:r>
            <a:r>
              <a:rPr lang="lv-LV" sz="2800" kern="0" dirty="0" smtClean="0">
                <a:solidFill>
                  <a:srgbClr val="221304"/>
                </a:solidFill>
                <a:effectLst/>
                <a:latin typeface="Times New Roman"/>
              </a:rPr>
              <a:t>.labojums</a:t>
            </a:r>
            <a:r>
              <a:rPr lang="en-US" sz="2800" kern="0" dirty="0">
                <a:solidFill>
                  <a:srgbClr val="221304"/>
                </a:solidFill>
                <a:effectLst/>
                <a:latin typeface="Times New Roman"/>
              </a:rPr>
              <a:t/>
            </a:r>
            <a:br>
              <a:rPr lang="en-US" sz="2800" kern="0" dirty="0">
                <a:solidFill>
                  <a:srgbClr val="221304"/>
                </a:solidFill>
                <a:effectLst/>
                <a:latin typeface="Times New Roman"/>
              </a:rPr>
            </a:br>
            <a:r>
              <a:rPr lang="en-US" sz="2800" kern="0" dirty="0">
                <a:solidFill>
                  <a:srgbClr val="221304"/>
                </a:solidFill>
                <a:effectLst/>
                <a:latin typeface="Times New Roman"/>
              </a:rPr>
              <a:t>	</a:t>
            </a:r>
            <a:r>
              <a:rPr lang="en-US" sz="2800" kern="0" dirty="0" smtClean="0">
                <a:solidFill>
                  <a:srgbClr val="221304"/>
                </a:solidFill>
                <a:effectLst/>
                <a:latin typeface="Times New Roman"/>
              </a:rPr>
              <a:t>Dave </a:t>
            </a:r>
            <a:r>
              <a:rPr lang="en-US" sz="2800" kern="0" dirty="0">
                <a:solidFill>
                  <a:srgbClr val="221304"/>
                </a:solidFill>
                <a:effectLst/>
                <a:latin typeface="Times New Roman"/>
              </a:rPr>
              <a:t>Batty</a:t>
            </a:r>
            <a:endParaRPr lang="en-US" dirty="0"/>
          </a:p>
        </p:txBody>
      </p:sp>
      <p:sp>
        <p:nvSpPr>
          <p:cNvPr id="4" name="Footer Placeholder 3"/>
          <p:cNvSpPr>
            <a:spLocks noGrp="1"/>
          </p:cNvSpPr>
          <p:nvPr>
            <p:ph type="ftr" sz="quarter" idx="11"/>
          </p:nvPr>
        </p:nvSpPr>
        <p:spPr>
          <a:xfrm>
            <a:off x="5903914" y="6408739"/>
            <a:ext cx="2859087" cy="365125"/>
          </a:xfrm>
        </p:spPr>
        <p:txBody>
          <a:bodyPr/>
          <a:lstStyle/>
          <a:p>
            <a:pPr>
              <a:defRPr/>
            </a:pPr>
            <a:r>
              <a:rPr lang="en-US" smtClean="0"/>
              <a:t>iteenchallenge.org  6-2019</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4707" y="304799"/>
            <a:ext cx="2576587" cy="363293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257800" y="4512163"/>
            <a:ext cx="5029200" cy="830997"/>
          </a:xfrm>
          <a:prstGeom prst="rect">
            <a:avLst/>
          </a:prstGeom>
          <a:noFill/>
        </p:spPr>
        <p:txBody>
          <a:bodyPr wrap="square" rtlCol="0">
            <a:spAutoFit/>
          </a:bodyPr>
          <a:lstStyle/>
          <a:p>
            <a:r>
              <a:rPr lang="lv-LV" dirty="0" smtClean="0"/>
              <a:t>Informāciju par šo materiālu iegūšanu atradīsiet</a:t>
            </a:r>
            <a:r>
              <a:rPr lang="en-US" dirty="0" smtClean="0"/>
              <a:t> </a:t>
            </a:r>
            <a:r>
              <a:rPr lang="en-US" dirty="0"/>
              <a:t>iteenchallenge.org   </a:t>
            </a:r>
          </a:p>
        </p:txBody>
      </p:sp>
      <p:sp>
        <p:nvSpPr>
          <p:cNvPr id="7" name="Rectangle 6"/>
          <p:cNvSpPr/>
          <p:nvPr/>
        </p:nvSpPr>
        <p:spPr>
          <a:xfrm>
            <a:off x="5257800" y="4512163"/>
            <a:ext cx="5029200" cy="898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pPr>
              <a:defRPr/>
            </a:pPr>
            <a:fld id="{AC32555A-0CB1-4107-95A9-6A814EDE0D1E}" type="slidenum">
              <a:rPr lang="en-US" smtClean="0"/>
              <a:pPr>
                <a:defRPr/>
              </a:pPr>
              <a:t>2</a:t>
            </a:fld>
            <a:endParaRPr lang="en-US"/>
          </a:p>
        </p:txBody>
      </p:sp>
    </p:spTree>
    <p:extLst>
      <p:ext uri="{BB962C8B-B14F-4D97-AF65-F5344CB8AC3E}">
        <p14:creationId xmlns:p14="http://schemas.microsoft.com/office/powerpoint/2010/main" val="404421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10515600" cy="2286000"/>
          </a:xfrm>
        </p:spPr>
        <p:txBody>
          <a:bodyPr>
            <a:normAutofit/>
          </a:bodyPr>
          <a:lstStyle/>
          <a:p>
            <a:pPr algn="ctr" eaLnBrk="1" fontAlgn="auto" hangingPunct="1">
              <a:spcAft>
                <a:spcPts val="0"/>
              </a:spcAft>
              <a:defRPr/>
            </a:pPr>
            <a:r>
              <a:rPr lang="en-US" dirty="0" smtClean="0"/>
              <a:t/>
            </a:r>
            <a:br>
              <a:rPr lang="en-US" dirty="0" smtClean="0"/>
            </a:br>
            <a:r>
              <a:rPr lang="en-US" dirty="0" smtClean="0"/>
              <a:t> </a:t>
            </a:r>
            <a:br>
              <a:rPr lang="en-US" dirty="0" smtClean="0"/>
            </a:br>
            <a:r>
              <a:rPr lang="lv-LV" dirty="0">
                <a:effectLst/>
              </a:rPr>
              <a:t>Kārdinājuma pārvarēšanas process</a:t>
            </a:r>
            <a:endParaRPr lang="en-US" dirty="0"/>
          </a:p>
        </p:txBody>
      </p:sp>
      <p:sp>
        <p:nvSpPr>
          <p:cNvPr id="25603" name="Subtitle 2"/>
          <p:cNvSpPr>
            <a:spLocks noGrp="1"/>
          </p:cNvSpPr>
          <p:nvPr>
            <p:ph type="subTitle" idx="1"/>
          </p:nvPr>
        </p:nvSpPr>
        <p:spPr>
          <a:xfrm>
            <a:off x="2895600" y="3200400"/>
            <a:ext cx="6400800" cy="2063750"/>
          </a:xfrm>
        </p:spPr>
        <p:txBody>
          <a:bodyPr/>
          <a:lstStyle/>
          <a:p>
            <a:pPr marR="0" algn="ctr" eaLnBrk="1" hangingPunct="1"/>
            <a:r>
              <a:rPr lang="en-US" sz="4000" dirty="0" smtClean="0"/>
              <a:t>2</a:t>
            </a:r>
            <a:r>
              <a:rPr lang="lv-LV" sz="4000" dirty="0" smtClean="0"/>
              <a:t>.nodaļa</a:t>
            </a:r>
            <a:endParaRPr lang="en-US" sz="4000" dirty="0"/>
          </a:p>
        </p:txBody>
      </p:sp>
      <p:sp>
        <p:nvSpPr>
          <p:cNvPr id="3" name="Footer Placeholder 2"/>
          <p:cNvSpPr>
            <a:spLocks noGrp="1"/>
          </p:cNvSpPr>
          <p:nvPr>
            <p:ph type="ftr" sz="quarter" idx="11"/>
          </p:nvPr>
        </p:nvSpPr>
        <p:spPr/>
        <p:txBody>
          <a:bodyPr/>
          <a:lstStyle/>
          <a:p>
            <a:pPr>
              <a:defRPr/>
            </a:pPr>
            <a:r>
              <a:rPr lang="en-US" smtClean="0"/>
              <a:t>iteenchallenge.org  6-2019</a:t>
            </a:r>
            <a:endParaRPr lang="en-US"/>
          </a:p>
        </p:txBody>
      </p:sp>
      <p:sp>
        <p:nvSpPr>
          <p:cNvPr id="4" name="Slide Number Placeholder 3"/>
          <p:cNvSpPr>
            <a:spLocks noGrp="1"/>
          </p:cNvSpPr>
          <p:nvPr>
            <p:ph type="sldNum" sz="quarter" idx="12"/>
          </p:nvPr>
        </p:nvSpPr>
        <p:spPr/>
        <p:txBody>
          <a:bodyPr/>
          <a:lstStyle/>
          <a:p>
            <a:pPr>
              <a:defRPr/>
            </a:pPr>
            <a:fld id="{A9AC3051-81CB-44B2-A47A-D34AEFC1EE3B}" type="slidenum">
              <a:rPr lang="en-US" smtClean="0"/>
              <a:pPr>
                <a:defRPr/>
              </a:pPr>
              <a:t>20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26627" name="Rectangle 3"/>
          <p:cNvSpPr>
            <a:spLocks noGrp="1" noChangeArrowheads="1"/>
          </p:cNvSpPr>
          <p:nvPr>
            <p:ph idx="4294967295"/>
          </p:nvPr>
        </p:nvSpPr>
        <p:spPr>
          <a:xfrm>
            <a:off x="990600" y="0"/>
            <a:ext cx="9677400" cy="8077200"/>
          </a:xfrm>
        </p:spPr>
        <p:txBody>
          <a:bodyPr/>
          <a:lstStyle/>
          <a:p>
            <a:pPr eaLnBrk="1" hangingPunct="1">
              <a:buFont typeface="Symbol" pitchFamily="18" charset="2"/>
              <a:buNone/>
            </a:pPr>
            <a:endParaRPr lang="en-US" dirty="0" smtClean="0"/>
          </a:p>
          <a:p>
            <a:pPr eaLnBrk="1" hangingPunct="1">
              <a:buFont typeface="Symbol" pitchFamily="18" charset="2"/>
              <a:buNone/>
            </a:pPr>
            <a:r>
              <a:rPr lang="en-US" b="1" dirty="0" err="1"/>
              <a:t>Galvenā</a:t>
            </a:r>
            <a:r>
              <a:rPr lang="en-US" b="1" dirty="0"/>
              <a:t> </a:t>
            </a:r>
            <a:r>
              <a:rPr lang="en-US" b="1" dirty="0" err="1"/>
              <a:t>Bībeles</a:t>
            </a:r>
            <a:r>
              <a:rPr lang="en-US" b="1" dirty="0"/>
              <a:t> </a:t>
            </a:r>
            <a:r>
              <a:rPr lang="en-US" b="1" dirty="0" err="1" smtClean="0"/>
              <a:t>patiesība</a:t>
            </a:r>
            <a:r>
              <a:rPr lang="en-US" b="1" dirty="0" smtClean="0"/>
              <a:t>:</a:t>
            </a:r>
          </a:p>
          <a:p>
            <a:pPr eaLnBrk="1" hangingPunct="1">
              <a:buFont typeface="Symbol" pitchFamily="18" charset="2"/>
              <a:buNone/>
            </a:pPr>
            <a:r>
              <a:rPr lang="en-US" dirty="0"/>
              <a:t>Man </a:t>
            </a:r>
            <a:r>
              <a:rPr lang="en-US" dirty="0" err="1"/>
              <a:t>jāiegaumē</a:t>
            </a:r>
            <a:r>
              <a:rPr lang="en-US" dirty="0"/>
              <a:t> un </a:t>
            </a:r>
            <a:r>
              <a:rPr lang="en-US" dirty="0" err="1"/>
              <a:t>jālieto</a:t>
            </a:r>
            <a:r>
              <a:rPr lang="en-US" dirty="0"/>
              <a:t> </a:t>
            </a:r>
            <a:r>
              <a:rPr lang="en-US" dirty="0" err="1"/>
              <a:t>bībelisks</a:t>
            </a:r>
            <a:r>
              <a:rPr lang="en-US" dirty="0"/>
              <a:t> </a:t>
            </a:r>
            <a:endParaRPr lang="lv-LV" dirty="0" smtClean="0"/>
          </a:p>
          <a:p>
            <a:pPr eaLnBrk="1" hangingPunct="1">
              <a:buFont typeface="Symbol" pitchFamily="18" charset="2"/>
              <a:buNone/>
            </a:pPr>
            <a:r>
              <a:rPr lang="en-US" dirty="0" err="1" smtClean="0"/>
              <a:t>piemērs</a:t>
            </a:r>
            <a:r>
              <a:rPr lang="en-US" dirty="0" smtClean="0"/>
              <a:t> </a:t>
            </a:r>
            <a:r>
              <a:rPr lang="en-US" dirty="0"/>
              <a:t>tam, </a:t>
            </a:r>
            <a:r>
              <a:rPr lang="en-US" dirty="0" err="1"/>
              <a:t>kā</a:t>
            </a:r>
            <a:r>
              <a:rPr lang="en-US" dirty="0"/>
              <a:t> </a:t>
            </a:r>
            <a:r>
              <a:rPr lang="en-US" dirty="0" err="1"/>
              <a:t>atbildēt</a:t>
            </a:r>
            <a:r>
              <a:rPr lang="en-US" dirty="0"/>
              <a:t> </a:t>
            </a:r>
            <a:r>
              <a:rPr lang="en-US" dirty="0" err="1"/>
              <a:t>uz</a:t>
            </a:r>
            <a:r>
              <a:rPr lang="en-US" dirty="0"/>
              <a:t> </a:t>
            </a:r>
            <a:endParaRPr lang="lv-LV" dirty="0" smtClean="0"/>
          </a:p>
          <a:p>
            <a:pPr eaLnBrk="1" hangingPunct="1">
              <a:buFont typeface="Symbol" pitchFamily="18" charset="2"/>
              <a:buNone/>
            </a:pPr>
            <a:r>
              <a:rPr lang="en-US" dirty="0" err="1" smtClean="0"/>
              <a:t>kārdinājumu</a:t>
            </a:r>
            <a:r>
              <a:rPr lang="en-US" dirty="0" smtClean="0"/>
              <a:t>.</a:t>
            </a:r>
          </a:p>
          <a:p>
            <a:pPr eaLnBrk="1" hangingPunct="1">
              <a:buFont typeface="Symbol" pitchFamily="18" charset="2"/>
              <a:buNone/>
            </a:pPr>
            <a:endParaRPr lang="en-US" dirty="0" smtClean="0"/>
          </a:p>
          <a:p>
            <a:pPr eaLnBrk="1" hangingPunct="1">
              <a:buFont typeface="Symbol" pitchFamily="18" charset="2"/>
              <a:buNone/>
            </a:pPr>
            <a:r>
              <a:rPr lang="lv-LV" b="1" dirty="0" smtClean="0"/>
              <a:t>Atslēgas pants</a:t>
            </a:r>
            <a:r>
              <a:rPr lang="en-US" b="1" dirty="0" smtClean="0"/>
              <a:t>:</a:t>
            </a:r>
          </a:p>
          <a:p>
            <a:pPr eaLnBrk="1" hangingPunct="1">
              <a:buFont typeface="Symbol" pitchFamily="18" charset="2"/>
              <a:buNone/>
            </a:pPr>
            <a:r>
              <a:rPr lang="en-US" dirty="0" smtClean="0"/>
              <a:t>E</a:t>
            </a:r>
            <a:r>
              <a:rPr lang="lv-LV" dirty="0" smtClean="0"/>
              <a:t>feziešiem</a:t>
            </a:r>
            <a:r>
              <a:rPr lang="en-US" dirty="0" smtClean="0"/>
              <a:t> 6:13 </a:t>
            </a:r>
            <a:r>
              <a:rPr lang="lv-LV" dirty="0" smtClean="0"/>
              <a:t>(tulkojums no </a:t>
            </a:r>
            <a:r>
              <a:rPr lang="en-US" dirty="0" smtClean="0"/>
              <a:t>NLT</a:t>
            </a:r>
            <a:r>
              <a:rPr lang="lv-LV" dirty="0" smtClean="0"/>
              <a:t>)</a:t>
            </a:r>
            <a:endParaRPr lang="en-US" dirty="0" smtClean="0"/>
          </a:p>
          <a:p>
            <a:pPr eaLnBrk="1" hangingPunct="1">
              <a:buFont typeface="Symbol" pitchFamily="18" charset="2"/>
              <a:buNone/>
            </a:pPr>
            <a:r>
              <a:rPr lang="en-US" dirty="0" smtClean="0"/>
              <a:t>“</a:t>
            </a:r>
            <a:r>
              <a:rPr lang="en-US" dirty="0" err="1"/>
              <a:t>Lieto</a:t>
            </a:r>
            <a:r>
              <a:rPr lang="en-US" dirty="0"/>
              <a:t> </a:t>
            </a:r>
            <a:r>
              <a:rPr lang="en-US" dirty="0" err="1"/>
              <a:t>katru</a:t>
            </a:r>
            <a:r>
              <a:rPr lang="en-US" dirty="0"/>
              <a:t> </a:t>
            </a:r>
            <a:r>
              <a:rPr lang="en-US" dirty="0" err="1"/>
              <a:t>Dieva</a:t>
            </a:r>
            <a:r>
              <a:rPr lang="en-US" dirty="0"/>
              <a:t> </a:t>
            </a:r>
            <a:r>
              <a:rPr lang="en-US" dirty="0" err="1"/>
              <a:t>apbruņojuma</a:t>
            </a:r>
            <a:r>
              <a:rPr lang="en-US" dirty="0"/>
              <a:t> </a:t>
            </a:r>
            <a:r>
              <a:rPr lang="en-US" dirty="0" err="1"/>
              <a:t>daļu</a:t>
            </a:r>
            <a:r>
              <a:rPr lang="en-US" dirty="0"/>
              <a:t>, </a:t>
            </a:r>
            <a:endParaRPr lang="lv-LV" dirty="0" smtClean="0"/>
          </a:p>
          <a:p>
            <a:pPr eaLnBrk="1" hangingPunct="1">
              <a:buFont typeface="Symbol" pitchFamily="18" charset="2"/>
              <a:buNone/>
            </a:pPr>
            <a:r>
              <a:rPr lang="en-US" dirty="0" err="1" smtClean="0"/>
              <a:t>lai</a:t>
            </a:r>
            <a:r>
              <a:rPr lang="en-US" dirty="0" smtClean="0"/>
              <a:t> </a:t>
            </a:r>
            <a:r>
              <a:rPr lang="en-US" dirty="0" err="1"/>
              <a:t>pretotos</a:t>
            </a:r>
            <a:r>
              <a:rPr lang="en-US" dirty="0"/>
              <a:t> </a:t>
            </a:r>
            <a:r>
              <a:rPr lang="en-US" dirty="0" err="1"/>
              <a:t>ienaidniekam</a:t>
            </a:r>
            <a:r>
              <a:rPr lang="en-US" dirty="0"/>
              <a:t> </a:t>
            </a:r>
            <a:r>
              <a:rPr lang="en-US" dirty="0" err="1"/>
              <a:t>ļaunā</a:t>
            </a:r>
            <a:r>
              <a:rPr lang="en-US" dirty="0"/>
              <a:t> </a:t>
            </a:r>
            <a:endParaRPr lang="lv-LV" dirty="0" smtClean="0"/>
          </a:p>
          <a:p>
            <a:pPr eaLnBrk="1" hangingPunct="1">
              <a:buFont typeface="Symbol" pitchFamily="18" charset="2"/>
              <a:buNone/>
            </a:pPr>
            <a:r>
              <a:rPr lang="en-US" dirty="0" err="1" smtClean="0"/>
              <a:t>laikā</a:t>
            </a:r>
            <a:r>
              <a:rPr lang="en-US" dirty="0"/>
              <a:t>, </a:t>
            </a:r>
            <a:r>
              <a:rPr lang="en-US" dirty="0" err="1"/>
              <a:t>lai</a:t>
            </a:r>
            <a:r>
              <a:rPr lang="en-US" dirty="0"/>
              <a:t> </a:t>
            </a:r>
            <a:r>
              <a:rPr lang="en-US" dirty="0" err="1"/>
              <a:t>pēc</a:t>
            </a:r>
            <a:r>
              <a:rPr lang="en-US" dirty="0"/>
              <a:t> </a:t>
            </a:r>
            <a:r>
              <a:rPr lang="en-US" dirty="0" err="1"/>
              <a:t>cīņas</a:t>
            </a:r>
            <a:r>
              <a:rPr lang="en-US" dirty="0"/>
              <a:t> </a:t>
            </a:r>
            <a:r>
              <a:rPr lang="en-US" dirty="0" err="1"/>
              <a:t>tu</a:t>
            </a:r>
            <a:r>
              <a:rPr lang="en-US" dirty="0"/>
              <a:t> </a:t>
            </a:r>
            <a:r>
              <a:rPr lang="en-US" dirty="0" err="1"/>
              <a:t>vēl</a:t>
            </a:r>
            <a:r>
              <a:rPr lang="en-US" dirty="0"/>
              <a:t> </a:t>
            </a:r>
            <a:endParaRPr lang="lv-LV" dirty="0" smtClean="0"/>
          </a:p>
          <a:p>
            <a:pPr eaLnBrk="1" hangingPunct="1">
              <a:buFont typeface="Symbol" pitchFamily="18" charset="2"/>
              <a:buNone/>
            </a:pPr>
            <a:r>
              <a:rPr lang="en-US" dirty="0" err="1" smtClean="0"/>
              <a:t>sti</a:t>
            </a:r>
            <a:r>
              <a:rPr lang="lv-LV" dirty="0" smtClean="0"/>
              <a:t>ng</a:t>
            </a:r>
            <a:r>
              <a:rPr lang="en-US" dirty="0" err="1" smtClean="0"/>
              <a:t>ri</a:t>
            </a:r>
            <a:r>
              <a:rPr lang="en-US" dirty="0" smtClean="0"/>
              <a:t> </a:t>
            </a:r>
            <a:r>
              <a:rPr lang="en-US" dirty="0" err="1" smtClean="0"/>
              <a:t>stāvētu</a:t>
            </a:r>
            <a:r>
              <a:rPr lang="en-US" dirty="0" smtClean="0"/>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1219200"/>
            <a:ext cx="3882107" cy="4572000"/>
          </a:xfrm>
          <a:prstGeom prst="rect">
            <a:avLst/>
          </a:prstGeom>
        </p:spPr>
      </p:pic>
      <p:sp>
        <p:nvSpPr>
          <p:cNvPr id="3" name="Slide Number Placeholder 2"/>
          <p:cNvSpPr>
            <a:spLocks noGrp="1"/>
          </p:cNvSpPr>
          <p:nvPr>
            <p:ph type="sldNum" sz="quarter" idx="12"/>
          </p:nvPr>
        </p:nvSpPr>
        <p:spPr/>
        <p:txBody>
          <a:bodyPr/>
          <a:lstStyle/>
          <a:p>
            <a:pPr>
              <a:defRPr/>
            </a:pPr>
            <a:fld id="{94AD61F1-A12F-4626-A20B-1F51230D1A0C}" type="slidenum">
              <a:rPr lang="en-US" smtClean="0"/>
              <a:pPr>
                <a:defRPr/>
              </a:pPr>
              <a:t>21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pPr eaLnBrk="1" fontAlgn="auto" hangingPunct="1">
              <a:spcAft>
                <a:spcPts val="0"/>
              </a:spcAft>
              <a:defRPr/>
            </a:pPr>
            <a:r>
              <a:rPr lang="en-US" dirty="0" smtClean="0"/>
              <a:t>A.  </a:t>
            </a:r>
            <a:r>
              <a:rPr lang="lv-LV" dirty="0" smtClean="0"/>
              <a:t>Kur tu stāvi</a:t>
            </a:r>
            <a:r>
              <a:rPr lang="en-US" dirty="0" smtClean="0"/>
              <a:t>?</a:t>
            </a:r>
          </a:p>
        </p:txBody>
      </p:sp>
      <p:pic>
        <p:nvPicPr>
          <p:cNvPr id="27651" name="Picture 1031" descr="http://www.jdhillberry.com/images/Riding%20The%20Fence%20w.jp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981200" y="1386466"/>
            <a:ext cx="3214444" cy="47095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411" name="Rectangle 1027"/>
          <p:cNvSpPr>
            <a:spLocks noGrp="1" noChangeArrowheads="1"/>
          </p:cNvSpPr>
          <p:nvPr>
            <p:ph type="body" sz="half" idx="2"/>
          </p:nvPr>
        </p:nvSpPr>
        <p:spPr>
          <a:xfrm>
            <a:off x="6400800" y="1600200"/>
            <a:ext cx="5588000" cy="4495800"/>
          </a:xfrm>
        </p:spPr>
        <p:txBody>
          <a:bodyPr>
            <a:normAutofit/>
          </a:bodyPr>
          <a:lstStyle/>
          <a:p>
            <a:pPr marL="533400" indent="-533400" eaLnBrk="1" fontAlgn="auto" hangingPunct="1">
              <a:lnSpc>
                <a:spcPct val="90000"/>
              </a:lnSpc>
              <a:spcAft>
                <a:spcPts val="1800"/>
              </a:spcAft>
              <a:buFont typeface="Arial" pitchFamily="34" charset="0"/>
              <a:buChar char="•"/>
              <a:defRPr/>
            </a:pPr>
            <a:r>
              <a:rPr lang="lv-LV" sz="2800" dirty="0" smtClean="0">
                <a:hlinkClick r:id="rId3" action="ppaction://hlinksldjump"/>
              </a:rPr>
              <a:t>Ir laiks beigt</a:t>
            </a:r>
            <a:r>
              <a:rPr lang="en-US" sz="2800" dirty="0" smtClean="0">
                <a:hlinkClick r:id="rId3" action="ppaction://hlinksldjump"/>
              </a:rPr>
              <a:t> </a:t>
            </a:r>
            <a:r>
              <a:rPr lang="en-US" sz="2800" dirty="0">
                <a:hlinkClick r:id="rId3" action="ppaction://hlinksldjump"/>
              </a:rPr>
              <a:t>“</a:t>
            </a:r>
            <a:r>
              <a:rPr lang="en-US" sz="2800" dirty="0" smtClean="0">
                <a:hlinkClick r:id="rId3" action="ppaction://hlinksldjump"/>
              </a:rPr>
              <a:t>s</a:t>
            </a:r>
            <a:r>
              <a:rPr lang="lv-LV" sz="2800" dirty="0" smtClean="0">
                <a:hlinkClick r:id="rId3" action="ppaction://hlinksldjump"/>
              </a:rPr>
              <a:t>ēdēt uz sētas</a:t>
            </a:r>
            <a:r>
              <a:rPr lang="en-US" sz="2800" dirty="0" smtClean="0">
                <a:hlinkClick r:id="rId3" action="ppaction://hlinksldjump"/>
              </a:rPr>
              <a:t>” </a:t>
            </a:r>
            <a:r>
              <a:rPr lang="lv-LV" sz="2800" dirty="0" smtClean="0">
                <a:hlinkClick r:id="rId3" action="ppaction://hlinksldjump"/>
              </a:rPr>
              <a:t>un pieņemt stingru lēmumu</a:t>
            </a:r>
            <a:r>
              <a:rPr lang="en-US" sz="2800" dirty="0" smtClean="0"/>
              <a:t>.</a:t>
            </a:r>
            <a:endParaRPr lang="en-US" sz="2800" dirty="0"/>
          </a:p>
          <a:p>
            <a:pPr marL="533400" indent="-533400" eaLnBrk="1" fontAlgn="auto" hangingPunct="1">
              <a:lnSpc>
                <a:spcPct val="90000"/>
              </a:lnSpc>
              <a:spcAft>
                <a:spcPts val="1800"/>
              </a:spcAft>
              <a:buFont typeface="Arial" pitchFamily="34" charset="0"/>
              <a:buChar char="•"/>
              <a:defRPr/>
            </a:pPr>
            <a:r>
              <a:rPr lang="en-US" sz="2800" dirty="0" err="1"/>
              <a:t>Ja</a:t>
            </a:r>
            <a:r>
              <a:rPr lang="en-US" sz="2800" dirty="0"/>
              <a:t> </a:t>
            </a:r>
            <a:r>
              <a:rPr lang="en-US" sz="2800" dirty="0" err="1"/>
              <a:t>tu</a:t>
            </a:r>
            <a:r>
              <a:rPr lang="en-US" sz="2800" dirty="0"/>
              <a:t> </a:t>
            </a:r>
            <a:r>
              <a:rPr lang="en-US" sz="2800" dirty="0" err="1"/>
              <a:t>vēlies</a:t>
            </a:r>
            <a:r>
              <a:rPr lang="en-US" sz="2800" dirty="0"/>
              <a:t> </a:t>
            </a:r>
            <a:r>
              <a:rPr lang="en-US" sz="2800" dirty="0" err="1"/>
              <a:t>būt</a:t>
            </a:r>
            <a:r>
              <a:rPr lang="en-US" sz="2800" dirty="0"/>
              <a:t> </a:t>
            </a:r>
            <a:r>
              <a:rPr lang="en-US" sz="2800" dirty="0" err="1"/>
              <a:t>panākumiem</a:t>
            </a:r>
            <a:r>
              <a:rPr lang="en-US" sz="2800" dirty="0"/>
              <a:t> </a:t>
            </a:r>
            <a:r>
              <a:rPr lang="en-US" sz="2800" dirty="0" err="1" smtClean="0"/>
              <a:t>bagāts</a:t>
            </a:r>
            <a:r>
              <a:rPr lang="lv-LV" sz="2800" dirty="0" smtClean="0"/>
              <a:t> pārvarot kārdinājumu</a:t>
            </a:r>
            <a:r>
              <a:rPr lang="en-US" sz="2800" dirty="0" smtClean="0"/>
              <a:t>, </a:t>
            </a:r>
            <a:br>
              <a:rPr lang="en-US" sz="2800" dirty="0" smtClean="0"/>
            </a:br>
            <a:r>
              <a:rPr lang="en-US" sz="2800" dirty="0" err="1" smtClean="0"/>
              <a:t>tev</a:t>
            </a:r>
            <a:r>
              <a:rPr lang="en-US" sz="2800" dirty="0" smtClean="0"/>
              <a:t> </a:t>
            </a:r>
            <a:r>
              <a:rPr lang="en-US" sz="2800" dirty="0" err="1"/>
              <a:t>ir</a:t>
            </a:r>
            <a:r>
              <a:rPr lang="en-US" sz="2800" dirty="0"/>
              <a:t> </a:t>
            </a:r>
            <a:r>
              <a:rPr lang="en-US" sz="2800" dirty="0" err="1"/>
              <a:t>pilnībā</a:t>
            </a:r>
            <a:r>
              <a:rPr lang="en-US" sz="2800" dirty="0"/>
              <a:t> </a:t>
            </a:r>
            <a:r>
              <a:rPr lang="en-US" sz="2800" dirty="0" err="1"/>
              <a:t>jānododas</a:t>
            </a:r>
            <a:r>
              <a:rPr lang="en-US" sz="2800" dirty="0"/>
              <a:t> </a:t>
            </a:r>
            <a:r>
              <a:rPr lang="en-US" sz="2800" dirty="0" err="1"/>
              <a:t>sekot</a:t>
            </a:r>
            <a:r>
              <a:rPr lang="en-US" sz="2800" dirty="0"/>
              <a:t> </a:t>
            </a:r>
            <a:r>
              <a:rPr lang="en-US" sz="2800" dirty="0" err="1"/>
              <a:t>Dieva</a:t>
            </a:r>
            <a:r>
              <a:rPr lang="en-US" sz="2800" dirty="0"/>
              <a:t> </a:t>
            </a:r>
            <a:r>
              <a:rPr lang="en-US" sz="2800" dirty="0" err="1" smtClean="0"/>
              <a:t>ceļam</a:t>
            </a:r>
            <a:r>
              <a:rPr lang="en-US" sz="2800" dirty="0" smtClean="0"/>
              <a:t>.</a:t>
            </a:r>
            <a:endParaRPr lang="en-US" sz="2800" dirty="0"/>
          </a:p>
        </p:txBody>
      </p:sp>
      <p:sp>
        <p:nvSpPr>
          <p:cNvPr id="276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2" name="Slide Number Placeholder 1"/>
          <p:cNvSpPr>
            <a:spLocks noGrp="1"/>
          </p:cNvSpPr>
          <p:nvPr>
            <p:ph type="sldNum" sz="quarter" idx="12"/>
          </p:nvPr>
        </p:nvSpPr>
        <p:spPr/>
        <p:txBody>
          <a:bodyPr/>
          <a:lstStyle/>
          <a:p>
            <a:pPr>
              <a:defRPr/>
            </a:pPr>
            <a:fld id="{445F83BE-5E91-47EC-8753-0615B48AE252}" type="slidenum">
              <a:rPr lang="en-US" smtClean="0"/>
              <a:pPr>
                <a:defRPr/>
              </a:pPr>
              <a:t>22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iteenchallenge.org  6-2019</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665" y="762000"/>
            <a:ext cx="8885735" cy="5217196"/>
          </a:xfrm>
          <a:prstGeom prst="rect">
            <a:avLst/>
          </a:prstGeom>
        </p:spPr>
      </p:pic>
      <p:sp>
        <p:nvSpPr>
          <p:cNvPr id="3" name="Slide Number Placeholder 2"/>
          <p:cNvSpPr>
            <a:spLocks noGrp="1"/>
          </p:cNvSpPr>
          <p:nvPr>
            <p:ph type="sldNum" sz="quarter" idx="12"/>
          </p:nvPr>
        </p:nvSpPr>
        <p:spPr/>
        <p:txBody>
          <a:bodyPr/>
          <a:lstStyle/>
          <a:p>
            <a:pPr>
              <a:defRPr/>
            </a:pPr>
            <a:fld id="{94AD61F1-A12F-4626-A20B-1F51230D1A0C}" type="slidenum">
              <a:rPr lang="en-US" smtClean="0"/>
              <a:pPr>
                <a:defRPr/>
              </a:pPr>
              <a:t>23</a:t>
            </a:fld>
            <a:endParaRPr lang="en-US"/>
          </a:p>
        </p:txBody>
      </p:sp>
    </p:spTree>
    <p:extLst>
      <p:ext uri="{BB962C8B-B14F-4D97-AF65-F5344CB8AC3E}">
        <p14:creationId xmlns:p14="http://schemas.microsoft.com/office/powerpoint/2010/main" val="381157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fontAlgn="auto" hangingPunct="1">
              <a:spcAft>
                <a:spcPts val="0"/>
              </a:spcAft>
              <a:defRPr/>
            </a:pPr>
            <a:r>
              <a:rPr lang="en-US" dirty="0" smtClean="0"/>
              <a:t>B. </a:t>
            </a:r>
            <a:r>
              <a:rPr lang="lv-LV" dirty="0">
                <a:effectLst/>
              </a:rPr>
              <a:t>Vai tas bija </a:t>
            </a:r>
            <a:r>
              <a:rPr lang="lv-LV" dirty="0" smtClean="0">
                <a:effectLst/>
              </a:rPr>
              <a:t>kārdinājums</a:t>
            </a:r>
            <a:r>
              <a:rPr lang="en-US" dirty="0" smtClean="0"/>
              <a:t>??!?</a:t>
            </a:r>
          </a:p>
        </p:txBody>
      </p:sp>
      <p:sp>
        <p:nvSpPr>
          <p:cNvPr id="28675" name="Rectangle 4"/>
          <p:cNvSpPr>
            <a:spLocks noGrp="1" noChangeArrowheads="1"/>
          </p:cNvSpPr>
          <p:nvPr>
            <p:ph type="body" sz="half" idx="2"/>
          </p:nvPr>
        </p:nvSpPr>
        <p:spPr/>
        <p:txBody>
          <a:bodyPr/>
          <a:lstStyle/>
          <a:p>
            <a:pPr marL="533400" indent="-533400" eaLnBrk="1" hangingPunct="1">
              <a:buFont typeface="Arial" charset="0"/>
              <a:buChar char="•"/>
            </a:pPr>
            <a:r>
              <a:rPr lang="en-US" sz="2800" dirty="0" smtClean="0"/>
              <a:t>S</a:t>
            </a:r>
            <a:r>
              <a:rPr lang="lv-LV" sz="2800" dirty="0" smtClean="0"/>
              <a:t>āta</a:t>
            </a:r>
            <a:r>
              <a:rPr lang="en-US" sz="2800" dirty="0" smtClean="0"/>
              <a:t>n</a:t>
            </a:r>
            <a:r>
              <a:rPr lang="lv-LV" sz="2800" dirty="0" smtClean="0"/>
              <a:t>s nepaziņos - </a:t>
            </a:r>
            <a:r>
              <a:rPr lang="en-US" sz="2800" dirty="0" smtClean="0"/>
              <a:t> </a:t>
            </a:r>
            <a:br>
              <a:rPr lang="en-US" sz="2800" dirty="0" smtClean="0"/>
            </a:br>
            <a:r>
              <a:rPr lang="en-US" sz="2800" b="1" dirty="0" smtClean="0"/>
              <a:t>“</a:t>
            </a:r>
            <a:r>
              <a:rPr lang="lv-LV" sz="2800" b="1" dirty="0" smtClean="0"/>
              <a:t>Šis ir kārdinājums</a:t>
            </a:r>
            <a:r>
              <a:rPr lang="en-US" sz="2800" b="1" dirty="0" smtClean="0"/>
              <a:t>.”</a:t>
            </a:r>
            <a:endParaRPr lang="en-US" sz="2800" b="1" dirty="0"/>
          </a:p>
          <a:p>
            <a:pPr marL="533400" indent="-533400" eaLnBrk="1" hangingPunct="1">
              <a:buFont typeface="Arial" charset="0"/>
              <a:buChar char="•"/>
            </a:pPr>
            <a:endParaRPr lang="en-US" sz="2800" dirty="0"/>
          </a:p>
          <a:p>
            <a:pPr marL="533400" indent="-533400" eaLnBrk="1" hangingPunct="1">
              <a:buFont typeface="Arial" charset="0"/>
              <a:buChar char="•"/>
            </a:pPr>
            <a:r>
              <a:rPr lang="lv-LV" sz="2800" dirty="0" smtClean="0"/>
              <a:t>Sātans teiks</a:t>
            </a:r>
            <a:r>
              <a:rPr lang="en-US" sz="2800" dirty="0" smtClean="0"/>
              <a:t>: </a:t>
            </a:r>
            <a:r>
              <a:rPr lang="en-US" sz="2800" dirty="0"/>
              <a:t>“</a:t>
            </a:r>
            <a:r>
              <a:rPr lang="en-US" sz="2800" dirty="0" err="1"/>
              <a:t>Vai</a:t>
            </a:r>
            <a:r>
              <a:rPr lang="en-US" sz="2800" dirty="0"/>
              <a:t> </a:t>
            </a:r>
            <a:r>
              <a:rPr lang="en-US" sz="2800" dirty="0" err="1"/>
              <a:t>tu</a:t>
            </a:r>
            <a:r>
              <a:rPr lang="en-US" sz="2800" dirty="0"/>
              <a:t> </a:t>
            </a:r>
            <a:r>
              <a:rPr lang="en-US" sz="2800" dirty="0" err="1"/>
              <a:t>gribi</a:t>
            </a:r>
            <a:r>
              <a:rPr lang="en-US" sz="2800" dirty="0"/>
              <a:t>, </a:t>
            </a:r>
            <a:r>
              <a:rPr lang="en-US" sz="2800" dirty="0" err="1"/>
              <a:t>vai</a:t>
            </a:r>
            <a:r>
              <a:rPr lang="en-US" sz="2800" dirty="0"/>
              <a:t> </a:t>
            </a:r>
            <a:r>
              <a:rPr lang="en-US" sz="2800" dirty="0" err="1"/>
              <a:t>tev</a:t>
            </a:r>
            <a:r>
              <a:rPr lang="en-US" sz="2800" dirty="0"/>
              <a:t> </a:t>
            </a:r>
            <a:r>
              <a:rPr lang="en-US" sz="2800" dirty="0" err="1"/>
              <a:t>vajag</a:t>
            </a:r>
            <a:r>
              <a:rPr lang="en-US" sz="2800" dirty="0"/>
              <a:t> </a:t>
            </a:r>
            <a:r>
              <a:rPr lang="en-US" sz="2800" dirty="0" err="1"/>
              <a:t>kaut</a:t>
            </a:r>
            <a:r>
              <a:rPr lang="en-US" sz="2800" dirty="0"/>
              <a:t> </a:t>
            </a:r>
            <a:r>
              <a:rPr lang="en-US" sz="2800" dirty="0" err="1"/>
              <a:t>ko</a:t>
            </a:r>
            <a:r>
              <a:rPr lang="en-US" sz="2800" dirty="0"/>
              <a:t>? </a:t>
            </a:r>
            <a:r>
              <a:rPr lang="en-US" sz="2800" b="1" dirty="0" err="1"/>
              <a:t>Lūk</a:t>
            </a:r>
            <a:r>
              <a:rPr lang="en-US" sz="2800" b="1" dirty="0"/>
              <a:t>, </a:t>
            </a:r>
            <a:r>
              <a:rPr lang="en-US" sz="2800" b="1" dirty="0" err="1"/>
              <a:t>būs</a:t>
            </a:r>
            <a:r>
              <a:rPr lang="en-US" sz="2800" b="1" dirty="0"/>
              <a:t> </a:t>
            </a:r>
            <a:r>
              <a:rPr lang="en-US" sz="2800" b="1" dirty="0" err="1"/>
              <a:t>vienkāršs</a:t>
            </a:r>
            <a:r>
              <a:rPr lang="en-US" sz="2800" b="1" dirty="0"/>
              <a:t> </a:t>
            </a:r>
            <a:r>
              <a:rPr lang="en-US" sz="2800" b="1" dirty="0" err="1"/>
              <a:t>veids</a:t>
            </a:r>
            <a:r>
              <a:rPr lang="en-US" sz="2800" b="1" dirty="0"/>
              <a:t>, </a:t>
            </a:r>
            <a:r>
              <a:rPr lang="en-US" sz="2800" b="1" dirty="0" err="1"/>
              <a:t>kā</a:t>
            </a:r>
            <a:r>
              <a:rPr lang="en-US" sz="2800" b="1" dirty="0"/>
              <a:t> to </a:t>
            </a:r>
            <a:r>
              <a:rPr lang="en-US" sz="2800" b="1" dirty="0" err="1"/>
              <a:t>iegūt</a:t>
            </a:r>
            <a:r>
              <a:rPr lang="en-US" sz="2800" dirty="0" smtClean="0"/>
              <a:t>!”</a:t>
            </a:r>
            <a:endParaRPr lang="en-US" sz="2800" b="1" dirty="0"/>
          </a:p>
        </p:txBody>
      </p:sp>
      <p:sp>
        <p:nvSpPr>
          <p:cNvPr id="286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pic>
        <p:nvPicPr>
          <p:cNvPr id="28677" name="Picture 4" descr="http://onechristiandad.files.wordpress.com/2013/01/tempted.jpeg?w=614"/>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971002" y="1752600"/>
            <a:ext cx="3886200" cy="4191000"/>
          </a:xfrm>
          <a:noFill/>
        </p:spPr>
      </p:pic>
      <p:sp>
        <p:nvSpPr>
          <p:cNvPr id="2" name="Slide Number Placeholder 1"/>
          <p:cNvSpPr>
            <a:spLocks noGrp="1"/>
          </p:cNvSpPr>
          <p:nvPr>
            <p:ph type="sldNum" sz="quarter" idx="12"/>
          </p:nvPr>
        </p:nvSpPr>
        <p:spPr/>
        <p:txBody>
          <a:bodyPr/>
          <a:lstStyle/>
          <a:p>
            <a:pPr>
              <a:defRPr/>
            </a:pPr>
            <a:fld id="{445F83BE-5E91-47EC-8753-0615B48AE252}" type="slidenum">
              <a:rPr lang="en-US" smtClean="0"/>
              <a:pPr>
                <a:defRPr/>
              </a:pPr>
              <a:t>24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lstStyle/>
          <a:p>
            <a:pPr eaLnBrk="1" fontAlgn="auto" hangingPunct="1">
              <a:spcAft>
                <a:spcPts val="0"/>
              </a:spcAft>
              <a:defRPr/>
            </a:pPr>
            <a:r>
              <a:rPr lang="en-US" dirty="0" smtClean="0"/>
              <a:t>B. </a:t>
            </a:r>
            <a:r>
              <a:rPr lang="lv-LV" dirty="0">
                <a:effectLst/>
              </a:rPr>
              <a:t>Vai tas bija kārdinājums</a:t>
            </a:r>
            <a:r>
              <a:rPr lang="en-US" dirty="0" smtClean="0"/>
              <a:t>??!?</a:t>
            </a:r>
          </a:p>
        </p:txBody>
      </p:sp>
      <p:pic>
        <p:nvPicPr>
          <p:cNvPr id="29699" name="Picture 1029" descr="C:\WINDOWS\Application Data\Microsoft\Media Catalog\Downloaded Clips\cl5c\j0230512.wmf"/>
          <p:cNvPicPr>
            <a:picLocks noGrp="1" noChangeAspect="1" noChangeArrowheads="1"/>
          </p:cNvPicPr>
          <p:nvPr>
            <p:ph type="clipArt" sz="half" idx="1"/>
          </p:nvPr>
        </p:nvPicPr>
        <p:blipFill>
          <a:blip r:embed="rId2" cstate="screen">
            <a:extLst>
              <a:ext uri="{28A0092B-C50C-407E-A947-70E740481C1C}">
                <a14:useLocalDpi xmlns:a14="http://schemas.microsoft.com/office/drawing/2010/main"/>
              </a:ext>
            </a:extLst>
          </a:blip>
          <a:srcRect/>
          <a:stretch>
            <a:fillRect/>
          </a:stretch>
        </p:blipFill>
        <p:spPr>
          <a:xfrm>
            <a:off x="1447800" y="2057400"/>
            <a:ext cx="3810000" cy="2995613"/>
          </a:xfrm>
        </p:spPr>
      </p:pic>
      <p:sp>
        <p:nvSpPr>
          <p:cNvPr id="29700" name="Rectangle 1028"/>
          <p:cNvSpPr>
            <a:spLocks noGrp="1" noChangeArrowheads="1"/>
          </p:cNvSpPr>
          <p:nvPr>
            <p:ph type="body" sz="half" idx="2"/>
          </p:nvPr>
        </p:nvSpPr>
        <p:spPr>
          <a:xfrm>
            <a:off x="6324600" y="2105892"/>
            <a:ext cx="5080000" cy="4495800"/>
          </a:xfrm>
        </p:spPr>
        <p:txBody>
          <a:bodyPr/>
          <a:lstStyle/>
          <a:p>
            <a:pPr marL="533400" indent="-533400" eaLnBrk="1" hangingPunct="1">
              <a:buFont typeface="Arial" charset="0"/>
              <a:buChar char="•"/>
            </a:pPr>
            <a:r>
              <a:rPr lang="lv-LV" sz="2800" dirty="0" smtClean="0"/>
              <a:t>Dievs ir apsolījis runāt uz tevi caur tavu sirdsapziņu un pateiks tev kad sātans mēģina panākt, lai tu grēko</a:t>
            </a:r>
            <a:r>
              <a:rPr lang="en-US" sz="2800" dirty="0" smtClean="0"/>
              <a:t>.</a:t>
            </a:r>
            <a:endParaRPr lang="en-US" sz="2800" dirty="0"/>
          </a:p>
        </p:txBody>
      </p:sp>
      <p:sp>
        <p:nvSpPr>
          <p:cNvPr id="297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2" name="Slide Number Placeholder 1"/>
          <p:cNvSpPr>
            <a:spLocks noGrp="1"/>
          </p:cNvSpPr>
          <p:nvPr>
            <p:ph type="sldNum" sz="quarter" idx="12"/>
          </p:nvPr>
        </p:nvSpPr>
        <p:spPr/>
        <p:txBody>
          <a:bodyPr/>
          <a:lstStyle/>
          <a:p>
            <a:pPr>
              <a:defRPr/>
            </a:pPr>
            <a:fld id="{445F83BE-5E91-47EC-8753-0615B48AE252}" type="slidenum">
              <a:rPr lang="en-US" smtClean="0"/>
              <a:pPr>
                <a:defRPr/>
              </a:pPr>
              <a:t>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14600" y="304800"/>
            <a:ext cx="8001000" cy="1206500"/>
          </a:xfrm>
        </p:spPr>
        <p:txBody>
          <a:bodyPr>
            <a:noAutofit/>
          </a:bodyPr>
          <a:lstStyle/>
          <a:p>
            <a:pPr eaLnBrk="1" fontAlgn="auto" hangingPunct="1">
              <a:spcAft>
                <a:spcPts val="0"/>
              </a:spcAft>
              <a:defRPr/>
            </a:pPr>
            <a:r>
              <a:rPr lang="lv-LV" sz="3600" dirty="0" smtClean="0"/>
              <a:t>Pajautā sev šos jautājumus</a:t>
            </a:r>
            <a:r>
              <a:rPr lang="en-US" sz="3600" dirty="0" smtClean="0"/>
              <a:t>…</a:t>
            </a:r>
            <a:endParaRPr lang="en-US" sz="3600" dirty="0"/>
          </a:p>
        </p:txBody>
      </p:sp>
      <p:sp>
        <p:nvSpPr>
          <p:cNvPr id="30723" name="Rectangle 4"/>
          <p:cNvSpPr>
            <a:spLocks noGrp="1" noChangeArrowheads="1"/>
          </p:cNvSpPr>
          <p:nvPr>
            <p:ph type="body" sz="half" idx="2"/>
          </p:nvPr>
        </p:nvSpPr>
        <p:spPr>
          <a:xfrm>
            <a:off x="6705600" y="1371600"/>
            <a:ext cx="4572000" cy="4495800"/>
          </a:xfrm>
        </p:spPr>
        <p:txBody>
          <a:bodyPr/>
          <a:lstStyle/>
          <a:p>
            <a:pPr marL="533400" indent="-533400" eaLnBrk="1" hangingPunct="1">
              <a:buNone/>
            </a:pPr>
            <a:endParaRPr lang="en-US" sz="2800" dirty="0"/>
          </a:p>
          <a:p>
            <a:pPr marL="533400" indent="-533400" eaLnBrk="1" hangingPunct="1">
              <a:spcAft>
                <a:spcPts val="1800"/>
              </a:spcAft>
              <a:buFont typeface="Arial" charset="0"/>
              <a:buChar char="•"/>
            </a:pPr>
            <a:r>
              <a:rPr lang="en-US" sz="2800" dirty="0" smtClean="0"/>
              <a:t>“</a:t>
            </a:r>
            <a:r>
              <a:rPr lang="lv-LV" sz="3200" dirty="0" smtClean="0">
                <a:latin typeface="Lucida Sans Unicode" pitchFamily="34" charset="0"/>
                <a:cs typeface="Lucida Sans Unicode" pitchFamily="34" charset="0"/>
              </a:rPr>
              <a:t>Ja es darīšu šo lietu, vai es pārkāpšu kādu no Dieva likumiem</a:t>
            </a:r>
            <a:r>
              <a:rPr lang="en-US" sz="3200" dirty="0" smtClean="0"/>
              <a:t>?”</a:t>
            </a:r>
            <a:endParaRPr lang="en-US" sz="3200" dirty="0"/>
          </a:p>
          <a:p>
            <a:pPr marL="533400" indent="-533400" eaLnBrk="1" hangingPunct="1">
              <a:spcAft>
                <a:spcPts val="1800"/>
              </a:spcAft>
              <a:buFont typeface="Arial" charset="0"/>
              <a:buChar char="•"/>
            </a:pPr>
            <a:r>
              <a:rPr lang="en-US" sz="3200" dirty="0" smtClean="0"/>
              <a:t>“</a:t>
            </a:r>
            <a:r>
              <a:rPr lang="lv-LV" sz="3200" dirty="0" smtClean="0"/>
              <a:t>Ja es darīšu šo lietu, vai tas man palīdzēs tuvoties Dievam?</a:t>
            </a:r>
            <a:r>
              <a:rPr lang="en-US" sz="3200" dirty="0" smtClean="0"/>
              <a:t>”</a:t>
            </a:r>
            <a:endParaRPr lang="en-US" sz="3200" dirty="0"/>
          </a:p>
        </p:txBody>
      </p:sp>
      <p:sp>
        <p:nvSpPr>
          <p:cNvPr id="307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pic>
        <p:nvPicPr>
          <p:cNvPr id="3" name="ClipArt Placeholder 2"/>
          <p:cNvPicPr>
            <a:picLocks noGrp="1" noChangeAspect="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1905000" y="1406652"/>
            <a:ext cx="4165600" cy="4498848"/>
          </a:xfrm>
        </p:spPr>
      </p:pic>
      <p:sp>
        <p:nvSpPr>
          <p:cNvPr id="2" name="Slide Number Placeholder 1"/>
          <p:cNvSpPr>
            <a:spLocks noGrp="1"/>
          </p:cNvSpPr>
          <p:nvPr>
            <p:ph type="sldNum" sz="quarter" idx="12"/>
          </p:nvPr>
        </p:nvSpPr>
        <p:spPr/>
        <p:txBody>
          <a:bodyPr/>
          <a:lstStyle/>
          <a:p>
            <a:pPr>
              <a:defRPr/>
            </a:pPr>
            <a:fld id="{445F83BE-5E91-47EC-8753-0615B48AE252}" type="slidenum">
              <a:rPr lang="en-US" smtClean="0"/>
              <a:pPr>
                <a:defRPr/>
              </a:pPr>
              <a:t>26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050"/>
          <p:cNvSpPr>
            <a:spLocks noGrp="1" noChangeArrowheads="1"/>
          </p:cNvSpPr>
          <p:nvPr>
            <p:ph type="title"/>
          </p:nvPr>
        </p:nvSpPr>
        <p:spPr>
          <a:xfrm>
            <a:off x="609600" y="228600"/>
            <a:ext cx="10744200" cy="1282700"/>
          </a:xfrm>
        </p:spPr>
        <p:txBody>
          <a:bodyPr>
            <a:noAutofit/>
          </a:bodyPr>
          <a:lstStyle/>
          <a:p>
            <a:pPr algn="ctr" eaLnBrk="1" fontAlgn="auto" hangingPunct="1">
              <a:spcAft>
                <a:spcPts val="0"/>
              </a:spcAft>
              <a:defRPr/>
            </a:pPr>
            <a:r>
              <a:rPr lang="en-US" sz="3600" dirty="0"/>
              <a:t>C.  </a:t>
            </a:r>
            <a:r>
              <a:rPr lang="lv-LV" sz="3600" dirty="0" smtClean="0"/>
              <a:t>Kādi ir soļi kārdinājuma pārvarēšanai</a:t>
            </a:r>
            <a:r>
              <a:rPr lang="en-US" sz="3600" dirty="0" smtClean="0"/>
              <a:t>?</a:t>
            </a:r>
            <a:endParaRPr lang="en-US" sz="3600" dirty="0"/>
          </a:p>
        </p:txBody>
      </p:sp>
      <p:sp>
        <p:nvSpPr>
          <p:cNvPr id="31747" name="Rectangle 2052"/>
          <p:cNvSpPr>
            <a:spLocks noGrp="1" noChangeArrowheads="1"/>
          </p:cNvSpPr>
          <p:nvPr>
            <p:ph type="body" sz="half" idx="2"/>
          </p:nvPr>
        </p:nvSpPr>
        <p:spPr>
          <a:xfrm>
            <a:off x="5410199" y="1600200"/>
            <a:ext cx="6608233" cy="4724400"/>
          </a:xfrm>
        </p:spPr>
        <p:txBody>
          <a:bodyPr/>
          <a:lstStyle/>
          <a:p>
            <a:pPr marL="609600" indent="-609600" eaLnBrk="1" hangingPunct="1">
              <a:spcAft>
                <a:spcPts val="1200"/>
              </a:spcAft>
              <a:buFont typeface="Symbol" pitchFamily="18" charset="2"/>
              <a:buAutoNum type="arabicPeriod"/>
            </a:pPr>
            <a:r>
              <a:rPr lang="lv-LV" sz="2400" dirty="0"/>
              <a:t>Saproti, ka tiec </a:t>
            </a:r>
            <a:r>
              <a:rPr lang="lv-LV" sz="2400" dirty="0" smtClean="0"/>
              <a:t>kārdināts</a:t>
            </a:r>
            <a:r>
              <a:rPr lang="en-US" sz="2400" dirty="0" smtClean="0"/>
              <a:t>.</a:t>
            </a:r>
            <a:endParaRPr lang="en-US" sz="2400" dirty="0"/>
          </a:p>
          <a:p>
            <a:pPr marL="609600" indent="-609600" eaLnBrk="1" hangingPunct="1">
              <a:spcAft>
                <a:spcPts val="1200"/>
              </a:spcAft>
              <a:buFont typeface="Symbol" pitchFamily="18" charset="2"/>
              <a:buAutoNum type="arabicPeriod"/>
            </a:pPr>
            <a:r>
              <a:rPr lang="lv-LV" sz="2400" dirty="0"/>
              <a:t>Saki kārdinājumam: “NĒ</a:t>
            </a:r>
            <a:r>
              <a:rPr lang="lv-LV" sz="2400" dirty="0" smtClean="0"/>
              <a:t>”</a:t>
            </a:r>
            <a:r>
              <a:rPr lang="en-US" sz="2400" dirty="0" smtClean="0"/>
              <a:t>.</a:t>
            </a:r>
            <a:endParaRPr lang="en-US" sz="2400" dirty="0"/>
          </a:p>
          <a:p>
            <a:pPr marL="609600" indent="-609600" eaLnBrk="1" hangingPunct="1">
              <a:spcAft>
                <a:spcPts val="1200"/>
              </a:spcAft>
              <a:buFont typeface="Symbol" pitchFamily="18" charset="2"/>
              <a:buAutoNum type="arabicPeriod"/>
            </a:pPr>
            <a:r>
              <a:rPr lang="lv-LV" sz="2400" dirty="0"/>
              <a:t>Sāc runāt ar </a:t>
            </a:r>
            <a:r>
              <a:rPr lang="lv-LV" sz="2400" dirty="0" smtClean="0"/>
              <a:t>Dievu</a:t>
            </a:r>
            <a:r>
              <a:rPr lang="en-US" sz="2400" dirty="0" smtClean="0"/>
              <a:t>… </a:t>
            </a:r>
            <a:r>
              <a:rPr lang="lv-LV" sz="2400" dirty="0" smtClean="0"/>
              <a:t>lūgt</a:t>
            </a:r>
            <a:r>
              <a:rPr lang="en-US" sz="2400" dirty="0" smtClean="0"/>
              <a:t>!</a:t>
            </a:r>
            <a:endParaRPr lang="en-US" sz="2400" dirty="0"/>
          </a:p>
          <a:p>
            <a:pPr marL="609600" indent="-609600" eaLnBrk="1" hangingPunct="1">
              <a:spcAft>
                <a:spcPts val="1200"/>
              </a:spcAft>
              <a:buFont typeface="Symbol" pitchFamily="18" charset="2"/>
              <a:buAutoNum type="arabicPeriod"/>
            </a:pPr>
            <a:r>
              <a:rPr lang="lv-LV" sz="2400" dirty="0"/>
              <a:t>Pajautā sev: “Kuru vajadzību sātans mēģina panākt, lai apmierinu</a:t>
            </a:r>
            <a:r>
              <a:rPr lang="lv-LV" sz="2400" dirty="0" smtClean="0"/>
              <a:t>?”</a:t>
            </a:r>
            <a:endParaRPr lang="en-US" sz="2400" dirty="0"/>
          </a:p>
          <a:p>
            <a:pPr marL="609600" indent="-609600" eaLnBrk="1" hangingPunct="1">
              <a:spcAft>
                <a:spcPts val="1200"/>
              </a:spcAft>
              <a:buFont typeface="Symbol" pitchFamily="18" charset="2"/>
              <a:buAutoNum type="arabicPeriod"/>
            </a:pPr>
            <a:r>
              <a:rPr lang="lv-LV" sz="2400" dirty="0"/>
              <a:t>Meklē Dieva ceļu ārā no šī </a:t>
            </a:r>
            <a:r>
              <a:rPr lang="lv-LV" sz="2400" dirty="0" smtClean="0"/>
              <a:t>kārdinājuma</a:t>
            </a:r>
            <a:r>
              <a:rPr lang="en-US" sz="2400" dirty="0" smtClean="0"/>
              <a:t>.</a:t>
            </a:r>
            <a:endParaRPr lang="en-US" sz="2400" dirty="0"/>
          </a:p>
          <a:p>
            <a:pPr marL="609600" indent="-609600" eaLnBrk="1" hangingPunct="1">
              <a:spcAft>
                <a:spcPts val="1200"/>
              </a:spcAft>
              <a:buFont typeface="Symbol" pitchFamily="18" charset="2"/>
              <a:buAutoNum type="arabicPeriod"/>
            </a:pPr>
            <a:r>
              <a:rPr lang="lv-LV" sz="2400" dirty="0"/>
              <a:t>Nospraud mērķus, kas palīdzēs piepildīt </a:t>
            </a:r>
            <a:r>
              <a:rPr lang="lv-LV" sz="2400" b="1" dirty="0" smtClean="0"/>
              <a:t>tavas</a:t>
            </a:r>
            <a:r>
              <a:rPr lang="lv-LV" sz="2400" dirty="0"/>
              <a:t> </a:t>
            </a:r>
            <a:r>
              <a:rPr lang="lv-LV" sz="2400" dirty="0" smtClean="0"/>
              <a:t>vajadzības </a:t>
            </a:r>
            <a:r>
              <a:rPr lang="lv-LV" sz="2400" dirty="0"/>
              <a:t>Dieva </a:t>
            </a:r>
            <a:r>
              <a:rPr lang="lv-LV" sz="2400" b="1" dirty="0" smtClean="0"/>
              <a:t>veidā</a:t>
            </a:r>
            <a:r>
              <a:rPr lang="en-US" sz="3600" dirty="0" smtClean="0"/>
              <a:t>.</a:t>
            </a:r>
            <a:endParaRPr lang="en-US" sz="3600" dirty="0"/>
          </a:p>
        </p:txBody>
      </p:sp>
      <p:sp>
        <p:nvSpPr>
          <p:cNvPr id="3174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pic>
        <p:nvPicPr>
          <p:cNvPr id="3" name="ClipArt Placeholder 2"/>
          <p:cNvPicPr>
            <a:picLocks noGrp="1" noChangeAspect="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609600" y="1600200"/>
            <a:ext cx="4495800" cy="4495800"/>
          </a:xfrm>
        </p:spPr>
      </p:pic>
      <p:sp>
        <p:nvSpPr>
          <p:cNvPr id="2" name="Slide Number Placeholder 1"/>
          <p:cNvSpPr>
            <a:spLocks noGrp="1"/>
          </p:cNvSpPr>
          <p:nvPr>
            <p:ph type="sldNum" sz="quarter" idx="12"/>
          </p:nvPr>
        </p:nvSpPr>
        <p:spPr/>
        <p:txBody>
          <a:bodyPr/>
          <a:lstStyle/>
          <a:p>
            <a:pPr>
              <a:defRPr/>
            </a:pPr>
            <a:fld id="{445F83BE-5E91-47EC-8753-0615B48AE252}" type="slidenum">
              <a:rPr lang="en-US" smtClean="0"/>
              <a:pPr>
                <a:defRPr/>
              </a:pPr>
              <a:t>27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defRPr/>
            </a:pPr>
            <a:r>
              <a:rPr lang="en-US" sz="4400" b="0" dirty="0" smtClean="0"/>
              <a:t>Person</a:t>
            </a:r>
            <a:r>
              <a:rPr lang="lv-LV" sz="4400" b="0" dirty="0" smtClean="0"/>
              <a:t>īgam pielietojumam</a:t>
            </a:r>
            <a:r>
              <a:rPr lang="en-US" sz="3600" dirty="0" smtClean="0"/>
              <a:t>…</a:t>
            </a:r>
            <a:endParaRPr lang="en-US" sz="3600" dirty="0"/>
          </a:p>
        </p:txBody>
      </p:sp>
      <p:sp>
        <p:nvSpPr>
          <p:cNvPr id="32771" name="Content Placeholder 1"/>
          <p:cNvSpPr>
            <a:spLocks noGrp="1"/>
          </p:cNvSpPr>
          <p:nvPr>
            <p:ph type="body" sz="half" idx="2"/>
          </p:nvPr>
        </p:nvSpPr>
        <p:spPr>
          <a:xfrm>
            <a:off x="5638800" y="1797627"/>
            <a:ext cx="6350000" cy="5029200"/>
          </a:xfrm>
        </p:spPr>
        <p:txBody>
          <a:bodyPr/>
          <a:lstStyle/>
          <a:p>
            <a:pPr>
              <a:spcAft>
                <a:spcPts val="1200"/>
              </a:spcAft>
            </a:pPr>
            <a:r>
              <a:rPr lang="lv-LV" sz="2800" dirty="0" smtClean="0"/>
              <a:t>Iegaumē sešus soļus, kā pārvarēt kārdinājumu</a:t>
            </a:r>
            <a:r>
              <a:rPr lang="en-US" sz="2800" dirty="0" smtClean="0"/>
              <a:t>.</a:t>
            </a:r>
            <a:endParaRPr lang="en-US" sz="2800" dirty="0"/>
          </a:p>
          <a:p>
            <a:pPr>
              <a:spcAft>
                <a:spcPts val="1200"/>
              </a:spcAft>
            </a:pPr>
            <a:r>
              <a:rPr lang="lv-LV" sz="2800" dirty="0" smtClean="0"/>
              <a:t>Sāc tos praktizēt savā ikdienas dzīvē</a:t>
            </a:r>
            <a:r>
              <a:rPr lang="en-US" sz="2800" dirty="0" smtClean="0"/>
              <a:t>.</a:t>
            </a:r>
            <a:endParaRPr lang="en-US" sz="2800" dirty="0"/>
          </a:p>
          <a:p>
            <a:pPr>
              <a:spcAft>
                <a:spcPts val="1200"/>
              </a:spcAft>
            </a:pPr>
            <a:r>
              <a:rPr lang="lv-LV" sz="2800" dirty="0" smtClean="0"/>
              <a:t>Veido sarakstu ar kārdinājumiem, ko tu sastop ikdienas, lai tādējādi palīdzētu izveidot izpratni par saviem kārdinājumiem</a:t>
            </a:r>
            <a:r>
              <a:rPr lang="en-US" sz="2800" dirty="0" smtClean="0"/>
              <a:t>.</a:t>
            </a:r>
            <a:endParaRPr lang="en-US" sz="4000" dirty="0"/>
          </a:p>
        </p:txBody>
      </p:sp>
      <p:sp>
        <p:nvSpPr>
          <p:cNvPr id="3277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pic>
        <p:nvPicPr>
          <p:cNvPr id="4" name="ClipArt Placeholder 3"/>
          <p:cNvPicPr>
            <a:picLocks noGrp="1" noChangeAspect="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1143000" y="1600200"/>
            <a:ext cx="4267200" cy="4523232"/>
          </a:xfrm>
        </p:spPr>
      </p:pic>
      <p:sp>
        <p:nvSpPr>
          <p:cNvPr id="2" name="Slide Number Placeholder 1"/>
          <p:cNvSpPr>
            <a:spLocks noGrp="1"/>
          </p:cNvSpPr>
          <p:nvPr>
            <p:ph type="sldNum" sz="quarter" idx="12"/>
          </p:nvPr>
        </p:nvSpPr>
        <p:spPr/>
        <p:txBody>
          <a:bodyPr/>
          <a:lstStyle/>
          <a:p>
            <a:pPr>
              <a:defRPr/>
            </a:pPr>
            <a:fld id="{445F83BE-5E91-47EC-8753-0615B48AE252}" type="slidenum">
              <a:rPr lang="en-US" smtClean="0"/>
              <a:pPr>
                <a:defRPr/>
              </a:pPr>
              <a:t>28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eaLnBrk="1" fontAlgn="auto" hangingPunct="1">
              <a:spcAft>
                <a:spcPts val="0"/>
              </a:spcAft>
              <a:defRPr/>
            </a:pPr>
            <a:r>
              <a:rPr lang="lv-LV" sz="5400" dirty="0">
                <a:effectLst/>
              </a:rPr>
              <a:t>Kā sagatavoties kārdinājumam</a:t>
            </a:r>
            <a:endParaRPr lang="en-US" sz="5400" dirty="0"/>
          </a:p>
        </p:txBody>
      </p:sp>
      <p:sp>
        <p:nvSpPr>
          <p:cNvPr id="33795" name="Subtitle 2"/>
          <p:cNvSpPr>
            <a:spLocks noGrp="1"/>
          </p:cNvSpPr>
          <p:nvPr>
            <p:ph type="subTitle" idx="1"/>
          </p:nvPr>
        </p:nvSpPr>
        <p:spPr>
          <a:xfrm>
            <a:off x="2209800" y="3611563"/>
            <a:ext cx="7772400" cy="1200150"/>
          </a:xfrm>
        </p:spPr>
        <p:txBody>
          <a:bodyPr/>
          <a:lstStyle/>
          <a:p>
            <a:pPr marR="0" algn="ctr" eaLnBrk="1" hangingPunct="1"/>
            <a:r>
              <a:rPr lang="en-US" sz="4000" dirty="0" smtClean="0"/>
              <a:t>3</a:t>
            </a:r>
            <a:r>
              <a:rPr lang="lv-LV" sz="4000" dirty="0" smtClean="0"/>
              <a:t>.nodaļa</a:t>
            </a:r>
            <a:endParaRPr lang="en-US" sz="4800" dirty="0"/>
          </a:p>
          <a:p>
            <a:pPr marR="0" eaLnBrk="1" hangingPunct="1"/>
            <a:endParaRPr lang="en-US" dirty="0" smtClean="0"/>
          </a:p>
        </p:txBody>
      </p:sp>
      <p:sp>
        <p:nvSpPr>
          <p:cNvPr id="3" name="Footer Placeholder 2"/>
          <p:cNvSpPr>
            <a:spLocks noGrp="1"/>
          </p:cNvSpPr>
          <p:nvPr>
            <p:ph type="ftr" sz="quarter" idx="11"/>
          </p:nvPr>
        </p:nvSpPr>
        <p:spPr/>
        <p:txBody>
          <a:bodyPr/>
          <a:lstStyle/>
          <a:p>
            <a:pPr>
              <a:defRPr/>
            </a:pPr>
            <a:r>
              <a:rPr lang="en-US" smtClean="0"/>
              <a:t>iteenchallenge.org  6-2019</a:t>
            </a:r>
            <a:endParaRPr lang="en-US"/>
          </a:p>
        </p:txBody>
      </p:sp>
      <p:sp>
        <p:nvSpPr>
          <p:cNvPr id="4" name="Slide Number Placeholder 3"/>
          <p:cNvSpPr>
            <a:spLocks noGrp="1"/>
          </p:cNvSpPr>
          <p:nvPr>
            <p:ph type="sldNum" sz="quarter" idx="12"/>
          </p:nvPr>
        </p:nvSpPr>
        <p:spPr/>
        <p:txBody>
          <a:bodyPr/>
          <a:lstStyle/>
          <a:p>
            <a:pPr>
              <a:defRPr/>
            </a:pPr>
            <a:fld id="{A9AC3051-81CB-44B2-A47A-D34AEFC1EE3B}" type="slidenum">
              <a:rPr lang="en-US" smtClean="0"/>
              <a:pPr>
                <a:defRPr/>
              </a:pPr>
              <a:t>29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143000"/>
            <a:ext cx="8382000" cy="5410200"/>
          </a:xfrm>
        </p:spPr>
        <p:txBody>
          <a:bodyPr/>
          <a:lstStyle/>
          <a:p>
            <a:pPr marL="0" indent="0">
              <a:spcBef>
                <a:spcPct val="20000"/>
              </a:spcBef>
              <a:buClrTx/>
              <a:buSzTx/>
              <a:buNone/>
            </a:pPr>
            <a:r>
              <a:rPr lang="lv-LV" sz="2000" b="1" kern="0" dirty="0" smtClean="0">
                <a:solidFill>
                  <a:srgbClr val="000000"/>
                </a:solidFill>
                <a:latin typeface="Times New Roman"/>
              </a:rPr>
              <a:t>Ieskaites</a:t>
            </a:r>
            <a:r>
              <a:rPr lang="en-US" sz="2000" b="1" kern="0" dirty="0" smtClean="0">
                <a:solidFill>
                  <a:srgbClr val="000000"/>
                </a:solidFill>
                <a:latin typeface="Times New Roman"/>
              </a:rPr>
              <a:t>:   </a:t>
            </a:r>
            <a:r>
              <a:rPr lang="lv-LV" sz="2000" b="1" kern="0" dirty="0" smtClean="0">
                <a:solidFill>
                  <a:srgbClr val="000000"/>
                </a:solidFill>
                <a:latin typeface="Times New Roman"/>
              </a:rPr>
              <a:t>Panti, ko iegaumēt</a:t>
            </a:r>
            <a:r>
              <a:rPr lang="en-US" sz="2000" b="1" kern="0" dirty="0">
                <a:solidFill>
                  <a:srgbClr val="000000"/>
                </a:solidFill>
                <a:latin typeface="Times New Roman"/>
              </a:rPr>
              <a:t>	      </a:t>
            </a:r>
            <a:r>
              <a:rPr lang="lv-LV" sz="2000" b="1" kern="0" dirty="0" smtClean="0">
                <a:solidFill>
                  <a:srgbClr val="000000"/>
                </a:solidFill>
                <a:latin typeface="Times New Roman"/>
              </a:rPr>
              <a:t>       Izpildīt ar</a:t>
            </a:r>
            <a:r>
              <a:rPr lang="en-US" sz="2000" b="1" kern="0" dirty="0" smtClean="0">
                <a:solidFill>
                  <a:srgbClr val="000000"/>
                </a:solidFill>
                <a:latin typeface="Times New Roman"/>
              </a:rPr>
              <a:t>:</a:t>
            </a:r>
            <a:endParaRPr lang="en-US" sz="2000" b="1" kern="0" dirty="0">
              <a:solidFill>
                <a:srgbClr val="000000"/>
              </a:solidFill>
              <a:latin typeface="Times New Roman"/>
            </a:endParaRPr>
          </a:p>
          <a:p>
            <a:pPr marL="0" indent="0">
              <a:spcBef>
                <a:spcPct val="20000"/>
              </a:spcBef>
              <a:buClrTx/>
              <a:buSzTx/>
              <a:buNone/>
            </a:pPr>
            <a:r>
              <a:rPr lang="en-US" sz="2000" kern="0" dirty="0">
                <a:solidFill>
                  <a:srgbClr val="000000"/>
                </a:solidFill>
                <a:latin typeface="Times New Roman"/>
              </a:rPr>
              <a:t>1. </a:t>
            </a:r>
            <a:r>
              <a:rPr lang="en-US" sz="2000" kern="0" dirty="0" smtClean="0">
                <a:solidFill>
                  <a:srgbClr val="000000"/>
                </a:solidFill>
                <a:latin typeface="Times New Roman"/>
              </a:rPr>
              <a:t>1</a:t>
            </a:r>
            <a:r>
              <a:rPr lang="lv-LV" sz="2000" kern="0" dirty="0" smtClean="0">
                <a:solidFill>
                  <a:srgbClr val="000000"/>
                </a:solidFill>
                <a:latin typeface="Times New Roman"/>
              </a:rPr>
              <a:t>.k</a:t>
            </a:r>
            <a:r>
              <a:rPr lang="en-US" sz="2000" kern="0" dirty="0" err="1" smtClean="0">
                <a:solidFill>
                  <a:srgbClr val="000000"/>
                </a:solidFill>
                <a:latin typeface="Times New Roman"/>
              </a:rPr>
              <a:t>orinti</a:t>
            </a:r>
            <a:r>
              <a:rPr lang="lv-LV" sz="2000" kern="0" dirty="0" smtClean="0">
                <a:solidFill>
                  <a:srgbClr val="000000"/>
                </a:solidFill>
                <a:latin typeface="Times New Roman"/>
              </a:rPr>
              <a:t>ešiem</a:t>
            </a:r>
            <a:r>
              <a:rPr lang="en-US" sz="2000" kern="0" dirty="0" smtClean="0">
                <a:solidFill>
                  <a:srgbClr val="000000"/>
                </a:solidFill>
                <a:latin typeface="Times New Roman"/>
              </a:rPr>
              <a:t> </a:t>
            </a:r>
            <a:r>
              <a:rPr lang="en-US" sz="2000" kern="0" dirty="0">
                <a:solidFill>
                  <a:srgbClr val="000000"/>
                </a:solidFill>
                <a:latin typeface="Times New Roman"/>
              </a:rPr>
              <a:t>10:13		         	</a:t>
            </a:r>
            <a:r>
              <a:rPr lang="en-US" sz="2000" kern="0" dirty="0" smtClean="0">
                <a:solidFill>
                  <a:srgbClr val="000000"/>
                </a:solidFill>
                <a:latin typeface="Times New Roman"/>
              </a:rPr>
              <a:t>2</a:t>
            </a:r>
            <a:r>
              <a:rPr lang="lv-LV" sz="2000" kern="0" dirty="0" smtClean="0">
                <a:solidFill>
                  <a:srgbClr val="000000"/>
                </a:solidFill>
                <a:latin typeface="Times New Roman"/>
              </a:rPr>
              <a:t>.stundu</a:t>
            </a:r>
            <a:endParaRPr lang="en-US" sz="2000" kern="0" dirty="0">
              <a:solidFill>
                <a:srgbClr val="000000"/>
              </a:solidFill>
              <a:latin typeface="Times New Roman"/>
            </a:endParaRPr>
          </a:p>
          <a:p>
            <a:pPr marL="0" indent="0">
              <a:spcBef>
                <a:spcPct val="20000"/>
              </a:spcBef>
              <a:buClrTx/>
              <a:buSzTx/>
              <a:buNone/>
            </a:pPr>
            <a:r>
              <a:rPr lang="en-US" sz="2000" kern="0" dirty="0">
                <a:solidFill>
                  <a:srgbClr val="000000"/>
                </a:solidFill>
                <a:latin typeface="Times New Roman"/>
              </a:rPr>
              <a:t>2. </a:t>
            </a:r>
            <a:r>
              <a:rPr lang="en-US" sz="2000" kern="0" dirty="0" smtClean="0">
                <a:solidFill>
                  <a:srgbClr val="000000"/>
                </a:solidFill>
                <a:latin typeface="Times New Roman"/>
              </a:rPr>
              <a:t>J</a:t>
            </a:r>
            <a:r>
              <a:rPr lang="lv-LV" sz="2000" kern="0" dirty="0" smtClean="0">
                <a:solidFill>
                  <a:srgbClr val="000000"/>
                </a:solidFill>
                <a:latin typeface="Times New Roman"/>
              </a:rPr>
              <a:t>ēkaba</a:t>
            </a:r>
            <a:r>
              <a:rPr lang="en-US" sz="2000" kern="0" dirty="0" smtClean="0">
                <a:solidFill>
                  <a:srgbClr val="000000"/>
                </a:solidFill>
                <a:latin typeface="Times New Roman"/>
              </a:rPr>
              <a:t> </a:t>
            </a:r>
            <a:r>
              <a:rPr lang="en-US" sz="2000" kern="0" dirty="0">
                <a:solidFill>
                  <a:srgbClr val="000000"/>
                </a:solidFill>
                <a:latin typeface="Times New Roman"/>
              </a:rPr>
              <a:t>4:7-8				</a:t>
            </a:r>
            <a:r>
              <a:rPr lang="en-US" sz="2000" kern="0" dirty="0" smtClean="0">
                <a:solidFill>
                  <a:srgbClr val="000000"/>
                </a:solidFill>
                <a:latin typeface="Times New Roman"/>
              </a:rPr>
              <a:t>3</a:t>
            </a:r>
            <a:r>
              <a:rPr lang="lv-LV" sz="2000" kern="0" dirty="0" smtClean="0">
                <a:solidFill>
                  <a:srgbClr val="000000"/>
                </a:solidFill>
                <a:latin typeface="Times New Roman"/>
              </a:rPr>
              <a:t>.stundu</a:t>
            </a:r>
            <a:r>
              <a:rPr lang="en-US" sz="2000" kern="0" dirty="0" smtClean="0">
                <a:solidFill>
                  <a:srgbClr val="000000"/>
                </a:solidFill>
                <a:latin typeface="Times New Roman"/>
              </a:rPr>
              <a:t> </a:t>
            </a:r>
            <a:endParaRPr lang="en-US" sz="2000" kern="0" dirty="0">
              <a:solidFill>
                <a:srgbClr val="000000"/>
              </a:solidFill>
              <a:latin typeface="Times New Roman"/>
            </a:endParaRPr>
          </a:p>
          <a:p>
            <a:pPr marL="0" indent="0">
              <a:spcBef>
                <a:spcPct val="20000"/>
              </a:spcBef>
              <a:buClrTx/>
              <a:buSzTx/>
              <a:buNone/>
            </a:pPr>
            <a:r>
              <a:rPr lang="en-US" sz="2000" kern="0" dirty="0">
                <a:solidFill>
                  <a:srgbClr val="000000"/>
                </a:solidFill>
                <a:latin typeface="Times New Roman"/>
              </a:rPr>
              <a:t>3. </a:t>
            </a:r>
            <a:r>
              <a:rPr lang="lv-LV" sz="2000" kern="0" dirty="0" smtClean="0">
                <a:solidFill>
                  <a:srgbClr val="000000"/>
                </a:solidFill>
                <a:latin typeface="Times New Roman"/>
              </a:rPr>
              <a:t>Soļi pārvarot kārdinājumu	</a:t>
            </a:r>
            <a:r>
              <a:rPr lang="en-US" sz="2000" kern="0" dirty="0" smtClean="0">
                <a:solidFill>
                  <a:srgbClr val="000000"/>
                </a:solidFill>
                <a:latin typeface="Times New Roman"/>
              </a:rPr>
              <a:t>    </a:t>
            </a:r>
            <a:r>
              <a:rPr lang="en-US" sz="2000" kern="0" dirty="0">
                <a:solidFill>
                  <a:srgbClr val="000000"/>
                </a:solidFill>
                <a:latin typeface="Times New Roman"/>
              </a:rPr>
              <a:t>	</a:t>
            </a:r>
            <a:r>
              <a:rPr lang="lv-LV" sz="2000" kern="0" dirty="0" smtClean="0">
                <a:solidFill>
                  <a:srgbClr val="000000"/>
                </a:solidFill>
                <a:latin typeface="Times New Roman"/>
              </a:rPr>
              <a:t>4.stundu</a:t>
            </a:r>
            <a:endParaRPr lang="en-US" sz="2000" kern="0" dirty="0">
              <a:solidFill>
                <a:srgbClr val="000000"/>
              </a:solidFill>
              <a:latin typeface="Times New Roman"/>
            </a:endParaRPr>
          </a:p>
          <a:p>
            <a:pPr marL="0" indent="0">
              <a:spcBef>
                <a:spcPct val="20000"/>
              </a:spcBef>
              <a:buClrTx/>
              <a:buSzTx/>
              <a:buNone/>
            </a:pPr>
            <a:r>
              <a:rPr lang="en-US" sz="2000" b="1" kern="0" dirty="0" smtClean="0">
                <a:solidFill>
                  <a:srgbClr val="000000"/>
                </a:solidFill>
                <a:latin typeface="Times New Roman"/>
              </a:rPr>
              <a:t>Stud</a:t>
            </a:r>
            <a:r>
              <a:rPr lang="lv-LV" sz="2000" b="1" kern="0" dirty="0" smtClean="0">
                <a:solidFill>
                  <a:srgbClr val="000000"/>
                </a:solidFill>
                <a:latin typeface="Times New Roman"/>
              </a:rPr>
              <a:t>iju</a:t>
            </a:r>
            <a:r>
              <a:rPr lang="en-US" sz="2000" b="1" kern="0" dirty="0" smtClean="0">
                <a:solidFill>
                  <a:srgbClr val="000000"/>
                </a:solidFill>
                <a:latin typeface="Times New Roman"/>
              </a:rPr>
              <a:t> </a:t>
            </a:r>
            <a:r>
              <a:rPr lang="lv-LV" sz="2000" b="1" kern="0" dirty="0" smtClean="0">
                <a:solidFill>
                  <a:srgbClr val="000000"/>
                </a:solidFill>
                <a:latin typeface="Times New Roman"/>
              </a:rPr>
              <a:t>ceļveža projekti</a:t>
            </a:r>
            <a:r>
              <a:rPr lang="en-US" sz="2000" b="1" kern="0" dirty="0" smtClean="0">
                <a:solidFill>
                  <a:srgbClr val="000000"/>
                </a:solidFill>
                <a:latin typeface="Times New Roman"/>
              </a:rPr>
              <a:t>:</a:t>
            </a:r>
            <a:endParaRPr lang="en-US" sz="2000" b="1" kern="0" dirty="0">
              <a:solidFill>
                <a:srgbClr val="000000"/>
              </a:solidFill>
              <a:latin typeface="Times New Roman"/>
            </a:endParaRPr>
          </a:p>
          <a:p>
            <a:pPr marL="0" indent="0">
              <a:spcBef>
                <a:spcPct val="20000"/>
              </a:spcBef>
              <a:buClrTx/>
              <a:buSzTx/>
              <a:buNone/>
            </a:pPr>
            <a:r>
              <a:rPr lang="en-US" sz="2000" kern="0" dirty="0">
                <a:solidFill>
                  <a:srgbClr val="000000"/>
                </a:solidFill>
                <a:latin typeface="Times New Roman"/>
              </a:rPr>
              <a:t>     </a:t>
            </a:r>
            <a:r>
              <a:rPr lang="en-US" sz="2000" kern="0" dirty="0" err="1" smtClean="0">
                <a:solidFill>
                  <a:srgbClr val="000000"/>
                </a:solidFill>
                <a:latin typeface="Times New Roman"/>
              </a:rPr>
              <a:t>Proje</a:t>
            </a:r>
            <a:r>
              <a:rPr lang="lv-LV" sz="2000" kern="0" dirty="0" smtClean="0">
                <a:solidFill>
                  <a:srgbClr val="000000"/>
                </a:solidFill>
                <a:latin typeface="Times New Roman"/>
              </a:rPr>
              <a:t>kts Nr.</a:t>
            </a:r>
            <a:r>
              <a:rPr lang="en-US" sz="2000" kern="0" dirty="0" smtClean="0">
                <a:solidFill>
                  <a:srgbClr val="000000"/>
                </a:solidFill>
                <a:latin typeface="Times New Roman"/>
              </a:rPr>
              <a:t>    </a:t>
            </a:r>
            <a:r>
              <a:rPr lang="lv-LV" sz="2000" kern="0" dirty="0" smtClean="0">
                <a:solidFill>
                  <a:srgbClr val="000000"/>
                </a:solidFill>
                <a:latin typeface="Times New Roman"/>
              </a:rPr>
              <a:t>Jāpabeidz pirms vai kopā ar</a:t>
            </a:r>
            <a:r>
              <a:rPr lang="en-US" sz="2000" kern="0" dirty="0" smtClean="0">
                <a:solidFill>
                  <a:srgbClr val="000000"/>
                </a:solidFill>
                <a:latin typeface="Times New Roman"/>
              </a:rPr>
              <a:t>:</a:t>
            </a:r>
            <a:endParaRPr lang="en-US" sz="2000" kern="0" dirty="0">
              <a:solidFill>
                <a:srgbClr val="000000"/>
              </a:solidFill>
              <a:latin typeface="Times New Roman"/>
            </a:endParaRPr>
          </a:p>
          <a:p>
            <a:pPr marL="0" indent="0">
              <a:spcBef>
                <a:spcPct val="20000"/>
              </a:spcBef>
              <a:buClrTx/>
              <a:buSzTx/>
              <a:buNone/>
            </a:pPr>
            <a:r>
              <a:rPr lang="en-US" sz="2000" kern="0" dirty="0">
                <a:solidFill>
                  <a:srgbClr val="000000"/>
                </a:solidFill>
                <a:latin typeface="Times New Roman"/>
              </a:rPr>
              <a:t>	1		</a:t>
            </a:r>
            <a:r>
              <a:rPr lang="en-US" sz="2000" kern="0" dirty="0" smtClean="0">
                <a:solidFill>
                  <a:srgbClr val="000000"/>
                </a:solidFill>
                <a:latin typeface="Times New Roman"/>
              </a:rPr>
              <a:t>1</a:t>
            </a:r>
            <a:r>
              <a:rPr lang="lv-LV" sz="2000" kern="0" dirty="0" smtClean="0">
                <a:solidFill>
                  <a:srgbClr val="000000"/>
                </a:solidFill>
                <a:latin typeface="Times New Roman"/>
              </a:rPr>
              <a:t>.stundu</a:t>
            </a:r>
            <a:endParaRPr lang="en-US" sz="2000" kern="0" dirty="0">
              <a:solidFill>
                <a:srgbClr val="000000"/>
              </a:solidFill>
              <a:latin typeface="Times New Roman"/>
            </a:endParaRPr>
          </a:p>
          <a:p>
            <a:pPr marL="0" indent="0">
              <a:spcBef>
                <a:spcPct val="20000"/>
              </a:spcBef>
              <a:buClrTx/>
              <a:buSzTx/>
              <a:buNone/>
            </a:pPr>
            <a:r>
              <a:rPr lang="en-US" sz="2000" kern="0" dirty="0">
                <a:solidFill>
                  <a:srgbClr val="000000"/>
                </a:solidFill>
                <a:latin typeface="Times New Roman"/>
              </a:rPr>
              <a:t>	2		</a:t>
            </a:r>
            <a:r>
              <a:rPr lang="lv-LV" sz="2000" kern="0" dirty="0" smtClean="0">
                <a:solidFill>
                  <a:srgbClr val="000000"/>
                </a:solidFill>
                <a:latin typeface="Times New Roman"/>
              </a:rPr>
              <a:t>1.stundu</a:t>
            </a:r>
            <a:endParaRPr lang="en-US" sz="2000" kern="0" dirty="0">
              <a:solidFill>
                <a:srgbClr val="000000"/>
              </a:solidFill>
              <a:latin typeface="Times New Roman"/>
            </a:endParaRPr>
          </a:p>
          <a:p>
            <a:pPr marL="0" indent="0">
              <a:spcBef>
                <a:spcPct val="20000"/>
              </a:spcBef>
              <a:buClrTx/>
              <a:buSzTx/>
              <a:buNone/>
            </a:pPr>
            <a:r>
              <a:rPr lang="en-US" sz="2000" kern="0" dirty="0">
                <a:solidFill>
                  <a:srgbClr val="000000"/>
                </a:solidFill>
                <a:latin typeface="Times New Roman"/>
              </a:rPr>
              <a:t>	3		</a:t>
            </a:r>
            <a:r>
              <a:rPr lang="en-US" sz="2000" kern="0" dirty="0" smtClean="0">
                <a:solidFill>
                  <a:srgbClr val="000000"/>
                </a:solidFill>
                <a:latin typeface="Times New Roman"/>
              </a:rPr>
              <a:t>2</a:t>
            </a:r>
            <a:r>
              <a:rPr lang="lv-LV" sz="2000" kern="0" dirty="0" smtClean="0">
                <a:solidFill>
                  <a:srgbClr val="000000"/>
                </a:solidFill>
                <a:latin typeface="Times New Roman"/>
              </a:rPr>
              <a:t>.stundu</a:t>
            </a:r>
            <a:endParaRPr lang="en-US" sz="2000" kern="0" dirty="0">
              <a:solidFill>
                <a:srgbClr val="000000"/>
              </a:solidFill>
              <a:latin typeface="Times New Roman"/>
            </a:endParaRPr>
          </a:p>
          <a:p>
            <a:pPr marL="0" indent="0">
              <a:spcBef>
                <a:spcPct val="20000"/>
              </a:spcBef>
              <a:buClrTx/>
              <a:buSzTx/>
              <a:buNone/>
            </a:pPr>
            <a:r>
              <a:rPr lang="en-US" sz="2000" kern="0" dirty="0">
                <a:solidFill>
                  <a:srgbClr val="000000"/>
                </a:solidFill>
                <a:latin typeface="Times New Roman"/>
              </a:rPr>
              <a:t>	4		</a:t>
            </a:r>
            <a:r>
              <a:rPr lang="en-US" sz="2000" kern="0" dirty="0" smtClean="0">
                <a:solidFill>
                  <a:srgbClr val="000000"/>
                </a:solidFill>
                <a:latin typeface="Times New Roman"/>
              </a:rPr>
              <a:t>2</a:t>
            </a:r>
            <a:r>
              <a:rPr lang="lv-LV" sz="2000" kern="0" dirty="0" smtClean="0">
                <a:solidFill>
                  <a:srgbClr val="000000"/>
                </a:solidFill>
                <a:latin typeface="Times New Roman"/>
              </a:rPr>
              <a:t>.stundu</a:t>
            </a:r>
            <a:endParaRPr lang="lv-LV" sz="2000" kern="0" dirty="0">
              <a:solidFill>
                <a:srgbClr val="000000"/>
              </a:solidFill>
              <a:latin typeface="Times New Roman"/>
            </a:endParaRPr>
          </a:p>
          <a:p>
            <a:pPr marL="0" indent="0">
              <a:spcBef>
                <a:spcPct val="20000"/>
              </a:spcBef>
              <a:buClrTx/>
              <a:buSzTx/>
              <a:buNone/>
            </a:pPr>
            <a:r>
              <a:rPr lang="en-US" sz="2000" kern="0" dirty="0">
                <a:solidFill>
                  <a:srgbClr val="000000"/>
                </a:solidFill>
                <a:latin typeface="Times New Roman"/>
              </a:rPr>
              <a:t>	5		</a:t>
            </a:r>
            <a:r>
              <a:rPr lang="en-US" sz="2000" kern="0" dirty="0" smtClean="0">
                <a:solidFill>
                  <a:srgbClr val="000000"/>
                </a:solidFill>
                <a:latin typeface="Times New Roman"/>
              </a:rPr>
              <a:t>3</a:t>
            </a:r>
            <a:r>
              <a:rPr lang="lv-LV" sz="2000" kern="0" dirty="0" smtClean="0">
                <a:solidFill>
                  <a:srgbClr val="000000"/>
                </a:solidFill>
                <a:latin typeface="Times New Roman"/>
              </a:rPr>
              <a:t>.stundu</a:t>
            </a:r>
            <a:endParaRPr lang="en-US" sz="2000" kern="0" dirty="0">
              <a:solidFill>
                <a:srgbClr val="000000"/>
              </a:solidFill>
              <a:latin typeface="Times New Roman"/>
            </a:endParaRPr>
          </a:p>
          <a:p>
            <a:pPr marL="0" indent="0">
              <a:spcBef>
                <a:spcPct val="20000"/>
              </a:spcBef>
              <a:buClrTx/>
              <a:buSzTx/>
              <a:buNone/>
            </a:pPr>
            <a:r>
              <a:rPr lang="en-US" sz="2000" kern="0" dirty="0">
                <a:solidFill>
                  <a:srgbClr val="000000"/>
                </a:solidFill>
                <a:latin typeface="Times New Roman"/>
              </a:rPr>
              <a:t>	6		</a:t>
            </a:r>
            <a:r>
              <a:rPr lang="en-US" sz="2000" kern="0" dirty="0" smtClean="0">
                <a:solidFill>
                  <a:srgbClr val="000000"/>
                </a:solidFill>
                <a:latin typeface="Times New Roman"/>
              </a:rPr>
              <a:t>3</a:t>
            </a:r>
            <a:r>
              <a:rPr lang="lv-LV" sz="2000" kern="0" dirty="0" smtClean="0">
                <a:solidFill>
                  <a:srgbClr val="000000"/>
                </a:solidFill>
                <a:latin typeface="Times New Roman"/>
              </a:rPr>
              <a:t>.stundu</a:t>
            </a:r>
            <a:endParaRPr lang="en-US" sz="2000" kern="0" dirty="0">
              <a:solidFill>
                <a:srgbClr val="000000"/>
              </a:solidFill>
              <a:latin typeface="Times New Roman"/>
            </a:endParaRPr>
          </a:p>
          <a:p>
            <a:pPr marL="0" indent="0">
              <a:spcBef>
                <a:spcPct val="20000"/>
              </a:spcBef>
              <a:buClrTx/>
              <a:buSzTx/>
              <a:buNone/>
            </a:pPr>
            <a:r>
              <a:rPr lang="en-US" sz="2000" kern="0" dirty="0">
                <a:solidFill>
                  <a:srgbClr val="000000"/>
                </a:solidFill>
                <a:latin typeface="Times New Roman"/>
              </a:rPr>
              <a:t>	7		</a:t>
            </a:r>
            <a:r>
              <a:rPr lang="en-US" sz="2000" kern="0" dirty="0" smtClean="0">
                <a:solidFill>
                  <a:srgbClr val="000000"/>
                </a:solidFill>
                <a:latin typeface="Times New Roman"/>
              </a:rPr>
              <a:t>4</a:t>
            </a:r>
            <a:r>
              <a:rPr lang="lv-LV" sz="2000" kern="0" dirty="0" smtClean="0">
                <a:solidFill>
                  <a:srgbClr val="000000"/>
                </a:solidFill>
                <a:latin typeface="Times New Roman"/>
              </a:rPr>
              <a:t>.stundu</a:t>
            </a:r>
            <a:r>
              <a:rPr lang="en-US" sz="2000" kern="0" dirty="0" smtClean="0">
                <a:solidFill>
                  <a:srgbClr val="000000"/>
                </a:solidFill>
                <a:latin typeface="Times New Roman"/>
              </a:rPr>
              <a:t> </a:t>
            </a:r>
            <a:endParaRPr lang="en-US" sz="2000" kern="0" dirty="0">
              <a:solidFill>
                <a:srgbClr val="000000"/>
              </a:solidFill>
              <a:latin typeface="Times New Roman"/>
            </a:endParaRPr>
          </a:p>
          <a:p>
            <a:pPr marL="0" indent="0">
              <a:spcBef>
                <a:spcPct val="20000"/>
              </a:spcBef>
              <a:buClrTx/>
              <a:buSzTx/>
              <a:buNone/>
            </a:pPr>
            <a:r>
              <a:rPr lang="en-US" sz="2000" kern="0" dirty="0">
                <a:solidFill>
                  <a:srgbClr val="000000"/>
                </a:solidFill>
                <a:latin typeface="Times New Roman"/>
              </a:rPr>
              <a:t>	8		</a:t>
            </a:r>
            <a:r>
              <a:rPr lang="en-US" sz="2000" kern="0" dirty="0" smtClean="0">
                <a:solidFill>
                  <a:srgbClr val="000000"/>
                </a:solidFill>
                <a:latin typeface="Times New Roman"/>
              </a:rPr>
              <a:t>4</a:t>
            </a:r>
            <a:r>
              <a:rPr lang="lv-LV" sz="2000" kern="0" dirty="0" smtClean="0">
                <a:solidFill>
                  <a:srgbClr val="000000"/>
                </a:solidFill>
                <a:latin typeface="Times New Roman"/>
              </a:rPr>
              <a:t>.stundu</a:t>
            </a:r>
            <a:r>
              <a:rPr lang="en-US" sz="2000" kern="0" dirty="0">
                <a:solidFill>
                  <a:srgbClr val="000000"/>
                </a:solidFill>
                <a:latin typeface="Times New Roman"/>
              </a:rPr>
              <a:t>		</a:t>
            </a:r>
            <a:r>
              <a:rPr lang="lv-LV" sz="2000" b="1" kern="0" dirty="0" smtClean="0">
                <a:solidFill>
                  <a:srgbClr val="000000"/>
                </a:solidFill>
                <a:latin typeface="Times New Roman"/>
              </a:rPr>
              <a:t>Pārbaudes darbs</a:t>
            </a:r>
            <a:r>
              <a:rPr lang="en-US" sz="2000" b="1" kern="0" dirty="0" smtClean="0">
                <a:solidFill>
                  <a:srgbClr val="000000"/>
                </a:solidFill>
                <a:latin typeface="Times New Roman"/>
              </a:rPr>
              <a:t>:</a:t>
            </a:r>
            <a:r>
              <a:rPr lang="en-US" sz="2000" kern="0" dirty="0" smtClean="0">
                <a:solidFill>
                  <a:srgbClr val="000000"/>
                </a:solidFill>
                <a:latin typeface="Times New Roman"/>
              </a:rPr>
              <a:t> 5</a:t>
            </a:r>
            <a:r>
              <a:rPr lang="lv-LV" sz="2000" kern="0" dirty="0" smtClean="0">
                <a:solidFill>
                  <a:srgbClr val="000000"/>
                </a:solidFill>
                <a:latin typeface="Times New Roman"/>
              </a:rPr>
              <a:t>.stunda</a:t>
            </a:r>
            <a:endParaRPr lang="en-US" sz="2000" kern="0" dirty="0">
              <a:solidFill>
                <a:srgbClr val="000000"/>
              </a:solidFill>
              <a:latin typeface="Times New Roman"/>
            </a:endParaRPr>
          </a:p>
          <a:p>
            <a:pPr marL="0" indent="0">
              <a:spcBef>
                <a:spcPct val="20000"/>
              </a:spcBef>
              <a:buClrTx/>
              <a:buSzTx/>
              <a:buNone/>
            </a:pPr>
            <a:r>
              <a:rPr lang="en-US" sz="2000" b="1" kern="0" dirty="0">
                <a:solidFill>
                  <a:srgbClr val="000000"/>
                </a:solidFill>
                <a:latin typeface="Times New Roman"/>
              </a:rPr>
              <a:t>					</a:t>
            </a:r>
            <a:endParaRPr lang="en-US" sz="2000" kern="0" dirty="0">
              <a:solidFill>
                <a:srgbClr val="000000"/>
              </a:solidFill>
              <a:latin typeface="Times New Roman"/>
            </a:endParaRPr>
          </a:p>
          <a:p>
            <a:pPr marL="0" indent="0">
              <a:spcBef>
                <a:spcPct val="20000"/>
              </a:spcBef>
              <a:buClrTx/>
              <a:buSzTx/>
              <a:buNone/>
            </a:pPr>
            <a:endParaRPr lang="en-US" dirty="0"/>
          </a:p>
        </p:txBody>
      </p:sp>
      <p:sp>
        <p:nvSpPr>
          <p:cNvPr id="3" name="Title 2"/>
          <p:cNvSpPr>
            <a:spLocks noGrp="1"/>
          </p:cNvSpPr>
          <p:nvPr>
            <p:ph type="title"/>
          </p:nvPr>
        </p:nvSpPr>
        <p:spPr>
          <a:xfrm>
            <a:off x="1981200" y="274638"/>
            <a:ext cx="8229600" cy="944562"/>
          </a:xfrm>
        </p:spPr>
        <p:txBody>
          <a:bodyPr>
            <a:normAutofit fontScale="90000"/>
          </a:bodyPr>
          <a:lstStyle/>
          <a:p>
            <a:r>
              <a:rPr lang="lv-LV" sz="5900" dirty="0" smtClean="0">
                <a:solidFill>
                  <a:srgbClr val="696464"/>
                </a:solidFill>
              </a:rPr>
              <a:t>Kārdinājums</a:t>
            </a:r>
            <a:endParaRPr lang="en-US" dirty="0"/>
          </a:p>
        </p:txBody>
      </p:sp>
      <p:sp>
        <p:nvSpPr>
          <p:cNvPr id="4" name="Footer Placeholder 3"/>
          <p:cNvSpPr>
            <a:spLocks noGrp="1"/>
          </p:cNvSpPr>
          <p:nvPr>
            <p:ph type="ftr" sz="quarter" idx="11"/>
          </p:nvPr>
        </p:nvSpPr>
        <p:spPr>
          <a:xfrm>
            <a:off x="5903914" y="6408739"/>
            <a:ext cx="2859087" cy="365125"/>
          </a:xfrm>
        </p:spPr>
        <p:txBody>
          <a:bodyPr/>
          <a:lstStyle/>
          <a:p>
            <a:pPr>
              <a:defRPr/>
            </a:pPr>
            <a:r>
              <a:rPr lang="en-US" smtClean="0"/>
              <a:t>iteenchallenge.org  6-2019</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9022" y="1253836"/>
            <a:ext cx="2467076" cy="347853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pPr>
              <a:defRPr/>
            </a:pPr>
            <a:fld id="{AC32555A-0CB1-4107-95A9-6A814EDE0D1E}" type="slidenum">
              <a:rPr lang="en-US" smtClean="0"/>
              <a:pPr>
                <a:defRPr/>
              </a:pPr>
              <a:t>3</a:t>
            </a:fld>
            <a:endParaRPr lang="en-US"/>
          </a:p>
        </p:txBody>
      </p:sp>
    </p:spTree>
    <p:extLst>
      <p:ext uri="{BB962C8B-B14F-4D97-AF65-F5344CB8AC3E}">
        <p14:creationId xmlns:p14="http://schemas.microsoft.com/office/powerpoint/2010/main" val="237395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1981200" y="2438400"/>
            <a:ext cx="8534400" cy="3962400"/>
          </a:xfrm>
        </p:spPr>
        <p:txBody>
          <a:bodyPr/>
          <a:lstStyle/>
          <a:p>
            <a:pPr eaLnBrk="1" hangingPunct="1">
              <a:buFont typeface="Symbol" pitchFamily="18" charset="2"/>
              <a:buNone/>
            </a:pPr>
            <a:r>
              <a:rPr lang="lv-LV" sz="3200" b="1" dirty="0" smtClean="0">
                <a:latin typeface="Times New Roman" pitchFamily="18" charset="0"/>
                <a:cs typeface="Times New Roman" pitchFamily="18" charset="0"/>
              </a:rPr>
              <a:t>Atslēgas pants</a:t>
            </a:r>
            <a:r>
              <a:rPr lang="en-US" sz="3200" dirty="0" smtClean="0">
                <a:latin typeface="Times New Roman" pitchFamily="18" charset="0"/>
                <a:cs typeface="Times New Roman" pitchFamily="18" charset="0"/>
              </a:rPr>
              <a:t>: 1</a:t>
            </a:r>
            <a:r>
              <a:rPr lang="lv-LV" sz="3200" dirty="0" smtClean="0">
                <a:latin typeface="Times New Roman" pitchFamily="18" charset="0"/>
                <a:cs typeface="Times New Roman" pitchFamily="18" charset="0"/>
              </a:rPr>
              <a:t>.korintiešiem</a:t>
            </a:r>
            <a:r>
              <a:rPr lang="en-US" sz="3200" dirty="0" smtClean="0">
                <a:latin typeface="Times New Roman" pitchFamily="18" charset="0"/>
                <a:cs typeface="Times New Roman" pitchFamily="18" charset="0"/>
              </a:rPr>
              <a:t> 10:13 </a:t>
            </a:r>
            <a:r>
              <a:rPr lang="lv-LV" sz="3200" dirty="0" smtClean="0">
                <a:latin typeface="Times New Roman" pitchFamily="18" charset="0"/>
                <a:cs typeface="Times New Roman" pitchFamily="18" charset="0"/>
              </a:rPr>
              <a:t>(tulkojums no </a:t>
            </a:r>
            <a:r>
              <a:rPr lang="en-US" sz="3200" dirty="0" smtClean="0">
                <a:latin typeface="Times New Roman" pitchFamily="18" charset="0"/>
                <a:cs typeface="Times New Roman" pitchFamily="18" charset="0"/>
              </a:rPr>
              <a:t>New Life Bible</a:t>
            </a:r>
            <a:r>
              <a:rPr lang="lv-LV"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eaLnBrk="1" hangingPunct="1">
              <a:buFont typeface="Symbol" pitchFamily="18" charset="2"/>
              <a:buNone/>
            </a:pPr>
            <a:r>
              <a:rPr lang="en-US" sz="3200" dirty="0" smtClean="0">
                <a:latin typeface="Times New Roman" pitchFamily="18" charset="0"/>
                <a:cs typeface="Times New Roman" pitchFamily="18" charset="0"/>
              </a:rPr>
              <a:t>	</a:t>
            </a:r>
            <a:r>
              <a:rPr lang="lv-LV" sz="3200" dirty="0" smtClean="0">
                <a:latin typeface="Times New Roman" pitchFamily="18" charset="0"/>
                <a:cs typeface="Times New Roman" pitchFamily="18" charset="0"/>
              </a:rPr>
              <a:t>«Tu </a:t>
            </a:r>
            <a:r>
              <a:rPr lang="lv-LV" sz="3200" dirty="0">
                <a:latin typeface="Times New Roman" pitchFamily="18" charset="0"/>
                <a:cs typeface="Times New Roman" pitchFamily="18" charset="0"/>
              </a:rPr>
              <a:t>nekad neesi bijis kārdināts grēkot citādākā veidā, kā citi cilvēki. Dievs ir uzticams. Viņš neļaus tevi kārdināt vairāk, kā tu vari izturēt. Bet kad tu tiec kārdināts, Viņš radīs tev ceļu, lai tevi atturētu no krišanas grēkā</a:t>
            </a:r>
            <a:r>
              <a:rPr lang="lv-LV" sz="3200" dirty="0" smtClean="0">
                <a:latin typeface="Times New Roman" pitchFamily="18" charset="0"/>
                <a:cs typeface="Times New Roman" pitchFamily="18" charset="0"/>
              </a:rPr>
              <a:t>.»</a:t>
            </a:r>
          </a:p>
          <a:p>
            <a:pPr eaLnBrk="1" hangingPunct="1">
              <a:buFont typeface="Symbol" pitchFamily="18" charset="2"/>
              <a:buNone/>
            </a:pPr>
            <a:endParaRPr lang="en-US" dirty="0" smtClean="0"/>
          </a:p>
          <a:p>
            <a:pPr eaLnBrk="1" hangingPunct="1">
              <a:buFont typeface="Symbol" pitchFamily="18" charset="2"/>
              <a:buNone/>
            </a:pPr>
            <a:endParaRPr lang="en-US" dirty="0" smtClean="0"/>
          </a:p>
        </p:txBody>
      </p:sp>
      <p:sp>
        <p:nvSpPr>
          <p:cNvPr id="6" name="Rectangle 3"/>
          <p:cNvSpPr txBox="1">
            <a:spLocks noChangeArrowheads="1"/>
          </p:cNvSpPr>
          <p:nvPr/>
        </p:nvSpPr>
        <p:spPr bwMode="auto">
          <a:xfrm>
            <a:off x="2667000" y="304800"/>
            <a:ext cx="7772400" cy="1676400"/>
          </a:xfrm>
          <a:prstGeom prst="rect">
            <a:avLst/>
          </a:prstGeom>
          <a:noFill/>
          <a:ln w="12700" cap="sq">
            <a:noFill/>
            <a:miter lim="800000"/>
            <a:headEnd type="none" w="sm" len="sm"/>
            <a:tailEnd type="none" w="sm" len="sm"/>
          </a:ln>
          <a:effectLst/>
        </p:spPr>
        <p:txBody>
          <a:bodyPr/>
          <a:lstStyle/>
          <a:p>
            <a:pPr marL="342900" indent="-342900">
              <a:spcBef>
                <a:spcPct val="20000"/>
              </a:spcBef>
              <a:buClr>
                <a:schemeClr val="tx2"/>
              </a:buClr>
              <a:buSzPct val="90000"/>
              <a:defRPr/>
            </a:pPr>
            <a:r>
              <a:rPr lang="en-US" sz="3200" b="1" dirty="0" err="1"/>
              <a:t>Galvenā</a:t>
            </a:r>
            <a:r>
              <a:rPr lang="en-US" sz="3200" b="1" dirty="0"/>
              <a:t> </a:t>
            </a:r>
            <a:r>
              <a:rPr lang="en-US" sz="3200" b="1" dirty="0" err="1"/>
              <a:t>Bībeles</a:t>
            </a:r>
            <a:r>
              <a:rPr lang="en-US" sz="3200" b="1" dirty="0"/>
              <a:t> </a:t>
            </a:r>
            <a:r>
              <a:rPr lang="en-US" sz="3200" b="1" dirty="0" err="1"/>
              <a:t>patiesība</a:t>
            </a:r>
            <a:r>
              <a:rPr lang="en-US" sz="3200" dirty="0" smtClean="0">
                <a:latin typeface="Times New Roman" charset="0"/>
              </a:rPr>
              <a:t>:</a:t>
            </a:r>
            <a:endParaRPr lang="en-US" sz="3200" dirty="0">
              <a:latin typeface="Times New Roman" charset="0"/>
            </a:endParaRPr>
          </a:p>
          <a:p>
            <a:pPr marL="342900" indent="-342900">
              <a:spcBef>
                <a:spcPct val="20000"/>
              </a:spcBef>
              <a:buClr>
                <a:schemeClr val="tx2"/>
              </a:buClr>
              <a:buSzPct val="90000"/>
              <a:defRPr/>
            </a:pPr>
            <a:r>
              <a:rPr lang="en-US" sz="3200" dirty="0" err="1"/>
              <a:t>Kā</a:t>
            </a:r>
            <a:r>
              <a:rPr lang="en-US" sz="3200" dirty="0"/>
              <a:t> </a:t>
            </a:r>
            <a:r>
              <a:rPr lang="en-US" sz="3200" dirty="0" err="1"/>
              <a:t>kristietim</a:t>
            </a:r>
            <a:r>
              <a:rPr lang="en-US" sz="3200" dirty="0"/>
              <a:t>, man </a:t>
            </a:r>
            <a:r>
              <a:rPr lang="en-US" sz="3200" dirty="0" err="1"/>
              <a:t>jāsagatavo</a:t>
            </a:r>
            <a:r>
              <a:rPr lang="en-US" sz="3200" dirty="0"/>
              <a:t> </a:t>
            </a:r>
            <a:r>
              <a:rPr lang="en-US" sz="3200" dirty="0" err="1"/>
              <a:t>sevi</a:t>
            </a:r>
            <a:r>
              <a:rPr lang="en-US" sz="3200" dirty="0"/>
              <a:t>, </a:t>
            </a:r>
            <a:r>
              <a:rPr lang="en-US" sz="3200" dirty="0" err="1"/>
              <a:t>lai</a:t>
            </a:r>
            <a:r>
              <a:rPr lang="en-US" sz="3200" dirty="0"/>
              <a:t> </a:t>
            </a:r>
            <a:r>
              <a:rPr lang="en-US" sz="3200" dirty="0" err="1"/>
              <a:t>varu</a:t>
            </a:r>
            <a:r>
              <a:rPr lang="en-US" sz="3200" dirty="0"/>
              <a:t> </a:t>
            </a:r>
            <a:r>
              <a:rPr lang="en-US" sz="3200" dirty="0" err="1"/>
              <a:t>veiksmīgi</a:t>
            </a:r>
            <a:r>
              <a:rPr lang="en-US" sz="3200" dirty="0"/>
              <a:t> </a:t>
            </a:r>
            <a:r>
              <a:rPr lang="en-US" sz="3200" dirty="0" err="1"/>
              <a:t>pārvarēt</a:t>
            </a:r>
            <a:r>
              <a:rPr lang="en-US" sz="3200" dirty="0"/>
              <a:t> </a:t>
            </a:r>
            <a:r>
              <a:rPr lang="en-US" sz="3200" dirty="0" err="1"/>
              <a:t>katru</a:t>
            </a:r>
            <a:r>
              <a:rPr lang="en-US" sz="3200" dirty="0"/>
              <a:t> </a:t>
            </a:r>
            <a:r>
              <a:rPr lang="en-US" sz="3200" dirty="0" err="1" smtClean="0"/>
              <a:t>kārdinājumu</a:t>
            </a:r>
            <a:r>
              <a:rPr lang="en-US" sz="3200" dirty="0" smtClean="0"/>
              <a:t>.</a:t>
            </a:r>
            <a:endParaRPr lang="en-US" sz="3200" dirty="0">
              <a:latin typeface="Times New Roman" charset="0"/>
            </a:endParaRPr>
          </a:p>
          <a:p>
            <a:pPr marL="342900" indent="-342900">
              <a:spcBef>
                <a:spcPct val="20000"/>
              </a:spcBef>
              <a:buClr>
                <a:schemeClr val="tx2"/>
              </a:buClr>
              <a:buSzPct val="90000"/>
              <a:defRPr/>
            </a:pPr>
            <a:endParaRPr lang="en-US" sz="3200" kern="0" dirty="0">
              <a:latin typeface="+mn-lt"/>
            </a:endParaRPr>
          </a:p>
        </p:txBody>
      </p:sp>
      <p:sp>
        <p:nvSpPr>
          <p:cNvPr id="348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2" name="Slide Number Placeholder 1"/>
          <p:cNvSpPr>
            <a:spLocks noGrp="1"/>
          </p:cNvSpPr>
          <p:nvPr>
            <p:ph type="sldNum" sz="quarter" idx="12"/>
          </p:nvPr>
        </p:nvSpPr>
        <p:spPr/>
        <p:txBody>
          <a:bodyPr/>
          <a:lstStyle/>
          <a:p>
            <a:pPr>
              <a:defRPr/>
            </a:pPr>
            <a:fld id="{AC32555A-0CB1-4107-95A9-6A814EDE0D1E}" type="slidenum">
              <a:rPr lang="en-US" smtClean="0"/>
              <a:pPr>
                <a:defRPr/>
              </a:pPr>
              <a:t>30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138"/>
            <a:ext cx="5410200" cy="4525962"/>
          </a:xfrm>
        </p:spPr>
        <p:txBody>
          <a:bodyPr/>
          <a:lstStyle/>
          <a:p>
            <a:r>
              <a:rPr lang="lv-LV" sz="2800" dirty="0" smtClean="0"/>
              <a:t>Padalies ar pieredzi par to </a:t>
            </a:r>
            <a:r>
              <a:rPr lang="en-US" sz="2800" dirty="0" err="1"/>
              <a:t>kā</a:t>
            </a:r>
            <a:r>
              <a:rPr lang="en-US" sz="2800" dirty="0"/>
              <a:t> </a:t>
            </a:r>
            <a:r>
              <a:rPr lang="en-US" sz="2800" dirty="0" err="1" smtClean="0"/>
              <a:t>mēģināj</a:t>
            </a:r>
            <a:r>
              <a:rPr lang="lv-LV" sz="2800" dirty="0" smtClean="0"/>
              <a:t>i</a:t>
            </a:r>
            <a:r>
              <a:rPr lang="en-US" sz="2800" dirty="0" smtClean="0"/>
              <a:t> </a:t>
            </a:r>
            <a:r>
              <a:rPr lang="en-US" sz="2800" dirty="0" err="1"/>
              <a:t>izmantot</a:t>
            </a:r>
            <a:r>
              <a:rPr lang="en-US" sz="2800" dirty="0"/>
              <a:t> </a:t>
            </a:r>
            <a:r>
              <a:rPr lang="en-US" sz="2800" dirty="0" err="1"/>
              <a:t>jauno</a:t>
            </a:r>
            <a:r>
              <a:rPr lang="en-US" sz="2800" dirty="0"/>
              <a:t> </a:t>
            </a:r>
            <a:r>
              <a:rPr lang="en-US" sz="2800" dirty="0" err="1"/>
              <a:t>atbildes</a:t>
            </a:r>
            <a:r>
              <a:rPr lang="en-US" sz="2800" dirty="0"/>
              <a:t> </a:t>
            </a:r>
            <a:r>
              <a:rPr lang="en-US" sz="2800" dirty="0" err="1" smtClean="0"/>
              <a:t>paraugu</a:t>
            </a:r>
            <a:r>
              <a:rPr lang="lv-LV" sz="2800" dirty="0" smtClean="0"/>
              <a:t>,</a:t>
            </a:r>
            <a:r>
              <a:rPr lang="en-US" sz="2800" dirty="0" smtClean="0"/>
              <a:t> </a:t>
            </a:r>
            <a:r>
              <a:rPr lang="en-US" sz="2800" dirty="0" err="1"/>
              <a:t>atbildot</a:t>
            </a:r>
            <a:r>
              <a:rPr lang="en-US" sz="2800" dirty="0"/>
              <a:t> </a:t>
            </a:r>
            <a:r>
              <a:rPr lang="en-US" sz="2800" dirty="0" err="1"/>
              <a:t>uz</a:t>
            </a:r>
            <a:r>
              <a:rPr lang="en-US" sz="2800" dirty="0"/>
              <a:t> </a:t>
            </a:r>
            <a:r>
              <a:rPr lang="en-US" sz="2800" dirty="0" err="1" smtClean="0"/>
              <a:t>kārdinājumu</a:t>
            </a:r>
            <a:r>
              <a:rPr lang="lv-LV" sz="2800" dirty="0" smtClean="0"/>
              <a:t>, ar ko iepazīstinājām iepriekš</a:t>
            </a:r>
            <a:r>
              <a:rPr lang="en-US" sz="2800" dirty="0" smtClean="0"/>
              <a:t>. </a:t>
            </a:r>
            <a:endParaRPr lang="en-US" sz="2800" dirty="0"/>
          </a:p>
        </p:txBody>
      </p:sp>
      <p:sp>
        <p:nvSpPr>
          <p:cNvPr id="3" name="Title 2"/>
          <p:cNvSpPr>
            <a:spLocks noGrp="1"/>
          </p:cNvSpPr>
          <p:nvPr>
            <p:ph type="title"/>
          </p:nvPr>
        </p:nvSpPr>
        <p:spPr/>
        <p:txBody>
          <a:bodyPr/>
          <a:lstStyle/>
          <a:p>
            <a:r>
              <a:rPr lang="lv-LV" dirty="0" smtClean="0"/>
              <a:t>Iesildīšanās stunda</a:t>
            </a:r>
            <a:endParaRPr lang="en-US" dirty="0"/>
          </a:p>
        </p:txBody>
      </p:sp>
      <p:sp>
        <p:nvSpPr>
          <p:cNvPr id="4" name="Footer Placeholder 3"/>
          <p:cNvSpPr>
            <a:spLocks noGrp="1"/>
          </p:cNvSpPr>
          <p:nvPr>
            <p:ph type="ftr" sz="quarter" idx="11"/>
          </p:nvPr>
        </p:nvSpPr>
        <p:spPr/>
        <p:txBody>
          <a:bodyPr/>
          <a:lstStyle/>
          <a:p>
            <a:pPr>
              <a:defRPr/>
            </a:pPr>
            <a:r>
              <a:rPr lang="en-US" smtClean="0"/>
              <a:t>iteenchallenge.org  6-2019</a:t>
            </a:r>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681523" y="1295400"/>
            <a:ext cx="4586288" cy="3051966"/>
          </a:xfrm>
          <a:prstGeom prst="rect">
            <a:avLst/>
          </a:prstGeom>
        </p:spPr>
      </p:pic>
      <p:sp>
        <p:nvSpPr>
          <p:cNvPr id="6" name="Slide Number Placeholder 5"/>
          <p:cNvSpPr>
            <a:spLocks noGrp="1"/>
          </p:cNvSpPr>
          <p:nvPr>
            <p:ph type="sldNum" sz="quarter" idx="12"/>
          </p:nvPr>
        </p:nvSpPr>
        <p:spPr/>
        <p:txBody>
          <a:bodyPr/>
          <a:lstStyle/>
          <a:p>
            <a:pPr>
              <a:defRPr/>
            </a:pPr>
            <a:fld id="{AC32555A-0CB1-4107-95A9-6A814EDE0D1E}" type="slidenum">
              <a:rPr lang="en-US" smtClean="0"/>
              <a:pPr>
                <a:defRPr/>
              </a:pPr>
              <a:t>31</a:t>
            </a:fld>
            <a:endParaRPr lang="en-US"/>
          </a:p>
        </p:txBody>
      </p:sp>
    </p:spTree>
    <p:extLst>
      <p:ext uri="{BB962C8B-B14F-4D97-AF65-F5344CB8AC3E}">
        <p14:creationId xmlns:p14="http://schemas.microsoft.com/office/powerpoint/2010/main" val="419864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marL="742950" indent="-742950" algn="ctr" eaLnBrk="1" fontAlgn="auto" hangingPunct="1">
              <a:spcAft>
                <a:spcPts val="0"/>
              </a:spcAft>
              <a:buFont typeface="+mj-lt"/>
              <a:buAutoNum type="alphaUcPeriod"/>
              <a:defRPr/>
            </a:pPr>
            <a:r>
              <a:rPr lang="en-US" dirty="0" err="1">
                <a:effectLst/>
              </a:rPr>
              <a:t>Tuvojies</a:t>
            </a:r>
            <a:r>
              <a:rPr lang="en-US" dirty="0">
                <a:effectLst/>
              </a:rPr>
              <a:t> </a:t>
            </a:r>
            <a:r>
              <a:rPr lang="en-US" dirty="0" err="1" smtClean="0">
                <a:effectLst/>
              </a:rPr>
              <a:t>Dievam</a:t>
            </a:r>
            <a:endParaRPr lang="en-US" dirty="0" smtClean="0"/>
          </a:p>
        </p:txBody>
      </p:sp>
      <p:sp>
        <p:nvSpPr>
          <p:cNvPr id="35843" name="Rectangle 3"/>
          <p:cNvSpPr>
            <a:spLocks noGrp="1" noChangeArrowheads="1"/>
          </p:cNvSpPr>
          <p:nvPr>
            <p:ph type="body" sz="half" idx="2"/>
          </p:nvPr>
        </p:nvSpPr>
        <p:spPr>
          <a:xfrm>
            <a:off x="6172200" y="1600200"/>
            <a:ext cx="5816600" cy="4495800"/>
          </a:xfrm>
        </p:spPr>
        <p:txBody>
          <a:bodyPr/>
          <a:lstStyle/>
          <a:p>
            <a:pPr marL="533400" indent="-533400" eaLnBrk="1" hangingPunct="1">
              <a:spcAft>
                <a:spcPts val="1800"/>
              </a:spcAft>
              <a:buFont typeface="Arial" charset="0"/>
              <a:buChar char="•"/>
            </a:pPr>
            <a:r>
              <a:rPr lang="lv-LV" sz="2800" dirty="0" smtClean="0">
                <a:hlinkClick r:id="rId2" action="ppaction://hlinksldjump"/>
              </a:rPr>
              <a:t>Lasi Bībeli un lūdz</a:t>
            </a:r>
            <a:r>
              <a:rPr lang="lv-LV" sz="2800" dirty="0" smtClean="0"/>
              <a:t>, ja tu gribi būt gatavs ikvienam kārdinājumam, ko sātans varētu nolikt tavā priekšā</a:t>
            </a:r>
            <a:r>
              <a:rPr lang="en-US" sz="2800" dirty="0" smtClean="0"/>
              <a:t>.</a:t>
            </a:r>
            <a:endParaRPr lang="en-US" sz="2800" dirty="0"/>
          </a:p>
          <a:p>
            <a:pPr marL="533400" indent="-533400" eaLnBrk="1" hangingPunct="1">
              <a:spcAft>
                <a:spcPts val="1800"/>
              </a:spcAft>
              <a:buFont typeface="Arial" charset="0"/>
              <a:buChar char="•"/>
            </a:pPr>
            <a:r>
              <a:rPr lang="lv-LV" sz="2800" dirty="0" smtClean="0"/>
              <a:t>Mācies</a:t>
            </a:r>
            <a:r>
              <a:rPr lang="en-US" sz="2800" dirty="0" smtClean="0"/>
              <a:t> J</a:t>
            </a:r>
            <a:r>
              <a:rPr lang="lv-LV" sz="2800" dirty="0" smtClean="0"/>
              <a:t>ēzus veidu, kā atbildēt uz kārdinājumu</a:t>
            </a:r>
            <a:r>
              <a:rPr lang="en-US" sz="2800" dirty="0" smtClean="0"/>
              <a:t>.</a:t>
            </a:r>
            <a:endParaRPr lang="en-US" sz="2800" dirty="0"/>
          </a:p>
        </p:txBody>
      </p:sp>
      <p:sp>
        <p:nvSpPr>
          <p:cNvPr id="358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pic>
        <p:nvPicPr>
          <p:cNvPr id="3" name="ClipArt Placeholder 2"/>
          <p:cNvPicPr>
            <a:picLocks noGrp="1" noChangeAspect="1"/>
          </p:cNvPicPr>
          <p:nvPr>
            <p:ph type="clipArt" sz="half" idx="1"/>
          </p:nvPr>
        </p:nvPicPr>
        <p:blipFill>
          <a:blip r:embed="rId3">
            <a:extLst>
              <a:ext uri="{28A0092B-C50C-407E-A947-70E740481C1C}">
                <a14:useLocalDpi xmlns:a14="http://schemas.microsoft.com/office/drawing/2010/main" val="0"/>
              </a:ext>
            </a:extLst>
          </a:blip>
          <a:stretch>
            <a:fillRect/>
          </a:stretch>
        </p:blipFill>
        <p:spPr>
          <a:xfrm>
            <a:off x="1600200" y="1234296"/>
            <a:ext cx="4584700" cy="4671204"/>
          </a:xfrm>
        </p:spPr>
      </p:pic>
      <p:sp>
        <p:nvSpPr>
          <p:cNvPr id="2" name="Slide Number Placeholder 1"/>
          <p:cNvSpPr>
            <a:spLocks noGrp="1"/>
          </p:cNvSpPr>
          <p:nvPr>
            <p:ph type="sldNum" sz="quarter" idx="12"/>
          </p:nvPr>
        </p:nvSpPr>
        <p:spPr/>
        <p:txBody>
          <a:bodyPr/>
          <a:lstStyle/>
          <a:p>
            <a:pPr>
              <a:defRPr/>
            </a:pPr>
            <a:fld id="{445F83BE-5E91-47EC-8753-0615B48AE252}" type="slidenum">
              <a:rPr lang="en-US" smtClean="0"/>
              <a:pPr>
                <a:defRPr/>
              </a:pPr>
              <a:t>32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9753600" cy="990600"/>
          </a:xfrm>
        </p:spPr>
        <p:txBody>
          <a:bodyPr>
            <a:normAutofit fontScale="90000"/>
          </a:bodyPr>
          <a:lstStyle/>
          <a:p>
            <a:pPr>
              <a:defRPr/>
            </a:pPr>
            <a:r>
              <a:rPr lang="en-US" dirty="0" smtClean="0"/>
              <a:t>B. </a:t>
            </a:r>
            <a:r>
              <a:rPr lang="lv-LV" dirty="0">
                <a:effectLst/>
              </a:rPr>
              <a:t>Piepildi savas vajadzības Dieva veidā</a:t>
            </a:r>
            <a:endParaRPr lang="en-US" dirty="0"/>
          </a:p>
        </p:txBody>
      </p:sp>
      <p:sp>
        <p:nvSpPr>
          <p:cNvPr id="4" name="Text Placeholder 3"/>
          <p:cNvSpPr>
            <a:spLocks noGrp="1"/>
          </p:cNvSpPr>
          <p:nvPr>
            <p:ph type="body" sz="half" idx="2"/>
          </p:nvPr>
        </p:nvSpPr>
        <p:spPr>
          <a:xfrm>
            <a:off x="1066800" y="1752600"/>
            <a:ext cx="6172200" cy="4114800"/>
          </a:xfrm>
        </p:spPr>
        <p:txBody>
          <a:bodyPr/>
          <a:lstStyle/>
          <a:p>
            <a:pPr marL="609600" indent="-609600" eaLnBrk="1" hangingPunct="1">
              <a:spcAft>
                <a:spcPts val="1800"/>
              </a:spcAft>
              <a:buFont typeface="Symbol" pitchFamily="18" charset="2"/>
              <a:buAutoNum type="arabicPeriod"/>
              <a:defRPr/>
            </a:pPr>
            <a:r>
              <a:rPr lang="lv-LV" dirty="0"/>
              <a:t>Nosaki savus galvenos kārdinājumus</a:t>
            </a:r>
            <a:r>
              <a:rPr lang="en-US" dirty="0" smtClean="0"/>
              <a:t>.</a:t>
            </a:r>
          </a:p>
          <a:p>
            <a:pPr marL="609600" indent="-609600" eaLnBrk="1" hangingPunct="1">
              <a:spcAft>
                <a:spcPts val="1800"/>
              </a:spcAft>
              <a:buFont typeface="Symbol" pitchFamily="18" charset="2"/>
              <a:buAutoNum type="arabicPeriod"/>
              <a:defRPr/>
            </a:pPr>
            <a:r>
              <a:rPr lang="lv-LV" dirty="0"/>
              <a:t>Nosaki vajadzību, kuru sātans grib panākt, lai tu piepildi</a:t>
            </a:r>
            <a:r>
              <a:rPr lang="en-US" dirty="0" smtClean="0"/>
              <a:t>.</a:t>
            </a:r>
          </a:p>
          <a:p>
            <a:pPr marL="609600" indent="-609600" eaLnBrk="1" hangingPunct="1">
              <a:spcAft>
                <a:spcPts val="1800"/>
              </a:spcAft>
              <a:buFont typeface="Symbol" pitchFamily="18" charset="2"/>
              <a:buAutoNum type="arabicPeriod"/>
              <a:defRPr/>
            </a:pPr>
            <a:r>
              <a:rPr lang="lv-LV" dirty="0"/>
              <a:t>Atklāj Dieva veidu savu vajadzību piepildīšanā</a:t>
            </a:r>
            <a:r>
              <a:rPr lang="en-US" dirty="0" smtClean="0"/>
              <a:t>.</a:t>
            </a:r>
          </a:p>
          <a:p>
            <a:pPr marL="609600" indent="-609600" eaLnBrk="1" hangingPunct="1">
              <a:spcAft>
                <a:spcPts val="1800"/>
              </a:spcAft>
              <a:buFont typeface="Symbol" pitchFamily="18" charset="2"/>
              <a:buAutoNum type="arabicPeriod"/>
              <a:defRPr/>
            </a:pPr>
            <a:r>
              <a:rPr lang="lv-LV" dirty="0"/>
              <a:t>Apņemies piepildīt savas vajadzības Dieva veidā</a:t>
            </a:r>
            <a:r>
              <a:rPr lang="en-US" dirty="0" smtClean="0"/>
              <a:t>.</a:t>
            </a:r>
          </a:p>
          <a:p>
            <a:pPr>
              <a:defRPr/>
            </a:pPr>
            <a:endParaRPr lang="en-US" dirty="0"/>
          </a:p>
        </p:txBody>
      </p:sp>
      <p:sp>
        <p:nvSpPr>
          <p:cNvPr id="368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pic>
        <p:nvPicPr>
          <p:cNvPr id="36869" name="Picture 2" descr="http://www.lostseed.com/extras/free-graphics/images/jesus-pictures/jesus-tempted.jp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7376102" y="1850594"/>
            <a:ext cx="4191000" cy="3657600"/>
          </a:xfrm>
          <a:noFill/>
        </p:spPr>
      </p:pic>
      <p:sp>
        <p:nvSpPr>
          <p:cNvPr id="3" name="Slide Number Placeholder 2"/>
          <p:cNvSpPr>
            <a:spLocks noGrp="1"/>
          </p:cNvSpPr>
          <p:nvPr>
            <p:ph type="sldNum" sz="quarter" idx="12"/>
          </p:nvPr>
        </p:nvSpPr>
        <p:spPr/>
        <p:txBody>
          <a:bodyPr/>
          <a:lstStyle/>
          <a:p>
            <a:pPr>
              <a:defRPr/>
            </a:pPr>
            <a:fld id="{445F83BE-5E91-47EC-8753-0615B48AE252}" type="slidenum">
              <a:rPr lang="en-US" smtClean="0"/>
              <a:pPr>
                <a:defRPr/>
              </a:pPr>
              <a:t>33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609600" y="304800"/>
            <a:ext cx="10744200" cy="1447800"/>
          </a:xfrm>
        </p:spPr>
        <p:txBody>
          <a:bodyPr>
            <a:noAutofit/>
          </a:bodyPr>
          <a:lstStyle/>
          <a:p>
            <a:pPr algn="ctr" eaLnBrk="1" fontAlgn="auto" hangingPunct="1">
              <a:spcAft>
                <a:spcPts val="0"/>
              </a:spcAft>
              <a:defRPr/>
            </a:pPr>
            <a:r>
              <a:rPr lang="en-US" sz="4000" dirty="0"/>
              <a:t>C. </a:t>
            </a:r>
            <a:r>
              <a:rPr lang="lv-LV" sz="4000" dirty="0">
                <a:effectLst/>
              </a:rPr>
              <a:t>Lai Dievs nosaka piemērotas vēlmes</a:t>
            </a:r>
            <a:endParaRPr lang="en-US" sz="4000" dirty="0"/>
          </a:p>
        </p:txBody>
      </p:sp>
      <p:sp>
        <p:nvSpPr>
          <p:cNvPr id="37891" name="Rectangle 1027"/>
          <p:cNvSpPr>
            <a:spLocks noGrp="1" noChangeArrowheads="1"/>
          </p:cNvSpPr>
          <p:nvPr>
            <p:ph type="body" sz="half" idx="2"/>
          </p:nvPr>
        </p:nvSpPr>
        <p:spPr>
          <a:xfrm>
            <a:off x="6400800" y="1600200"/>
            <a:ext cx="5588000" cy="4495800"/>
          </a:xfrm>
        </p:spPr>
        <p:txBody>
          <a:bodyPr/>
          <a:lstStyle/>
          <a:p>
            <a:pPr marL="533400" indent="-533400" eaLnBrk="1" hangingPunct="1">
              <a:buFont typeface="Symbol" pitchFamily="18" charset="2"/>
              <a:buAutoNum type="alphaLcParenR"/>
            </a:pPr>
            <a:endParaRPr lang="en-US" sz="2800" dirty="0"/>
          </a:p>
          <a:p>
            <a:pPr marL="533400" indent="-533400" eaLnBrk="1" hangingPunct="1">
              <a:spcAft>
                <a:spcPts val="1800"/>
              </a:spcAft>
              <a:buFont typeface="Lucida Sans Unicode" pitchFamily="34" charset="0"/>
              <a:buAutoNum type="arabicPeriod"/>
            </a:pPr>
            <a:r>
              <a:rPr lang="lv-LV" sz="2800" u="sng" dirty="0">
                <a:solidFill>
                  <a:srgbClr val="FFC000"/>
                </a:solidFill>
              </a:rPr>
              <a:t>Atklāj to, kas patīk </a:t>
            </a:r>
            <a:r>
              <a:rPr lang="lv-LV" sz="2800" u="sng" dirty="0" smtClean="0">
                <a:solidFill>
                  <a:srgbClr val="FFC000"/>
                </a:solidFill>
              </a:rPr>
              <a:t>Dievam</a:t>
            </a:r>
            <a:r>
              <a:rPr lang="en-US" sz="2800" dirty="0" smtClean="0"/>
              <a:t>.</a:t>
            </a:r>
            <a:endParaRPr lang="en-US" sz="2800" dirty="0"/>
          </a:p>
          <a:p>
            <a:pPr marL="533400" indent="-533400" eaLnBrk="1" hangingPunct="1">
              <a:spcAft>
                <a:spcPts val="1800"/>
              </a:spcAft>
              <a:buFont typeface="Lucida Sans Unicode" pitchFamily="34" charset="0"/>
              <a:buAutoNum type="arabicPeriod"/>
            </a:pPr>
            <a:r>
              <a:rPr lang="lv-LV" sz="2800" u="sng" dirty="0">
                <a:solidFill>
                  <a:srgbClr val="FFC000"/>
                </a:solidFill>
              </a:rPr>
              <a:t>Atbrīvojies no vecām, grēcīgām </a:t>
            </a:r>
            <a:r>
              <a:rPr lang="lv-LV" sz="2800" u="sng" dirty="0" smtClean="0">
                <a:solidFill>
                  <a:srgbClr val="FFC000"/>
                </a:solidFill>
              </a:rPr>
              <a:t>vēlmēm</a:t>
            </a:r>
            <a:r>
              <a:rPr lang="en-US" sz="2800" dirty="0" smtClean="0"/>
              <a:t>.</a:t>
            </a:r>
            <a:endParaRPr lang="en-US" sz="2800" dirty="0"/>
          </a:p>
          <a:p>
            <a:pPr marL="533400" indent="-533400" eaLnBrk="1" hangingPunct="1">
              <a:spcAft>
                <a:spcPts val="1800"/>
              </a:spcAft>
              <a:buFont typeface="Lucida Sans Unicode" pitchFamily="34" charset="0"/>
              <a:buAutoNum type="arabicPeriod"/>
            </a:pPr>
            <a:r>
              <a:rPr lang="lv-LV" sz="2800" dirty="0"/>
              <a:t>Lieto bībeliskas vērtības, </a:t>
            </a:r>
            <a:r>
              <a:rPr lang="en-US" sz="2800" dirty="0" smtClean="0"/>
              <a:t/>
            </a:r>
            <a:br>
              <a:rPr lang="en-US" sz="2800" dirty="0" smtClean="0"/>
            </a:br>
            <a:r>
              <a:rPr lang="lv-LV" sz="2800" dirty="0" smtClean="0"/>
              <a:t>lai </a:t>
            </a:r>
            <a:r>
              <a:rPr lang="lv-LV" sz="2800" dirty="0"/>
              <a:t>izmērītu savas vēlmes</a:t>
            </a:r>
            <a:r>
              <a:rPr lang="en-US" sz="2800" dirty="0" smtClean="0"/>
              <a:t>.</a:t>
            </a:r>
            <a:endParaRPr lang="en-US" sz="2800" dirty="0"/>
          </a:p>
        </p:txBody>
      </p:sp>
      <p:sp>
        <p:nvSpPr>
          <p:cNvPr id="378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pic>
        <p:nvPicPr>
          <p:cNvPr id="3" name="ClipArt Placeholder 2"/>
          <p:cNvPicPr>
            <a:picLocks noGrp="1" noChangeAspect="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1676400" y="1611584"/>
            <a:ext cx="4694237" cy="4217716"/>
          </a:xfrm>
        </p:spPr>
      </p:pic>
      <p:sp>
        <p:nvSpPr>
          <p:cNvPr id="2" name="Slide Number Placeholder 1"/>
          <p:cNvSpPr>
            <a:spLocks noGrp="1"/>
          </p:cNvSpPr>
          <p:nvPr>
            <p:ph type="sldNum" sz="quarter" idx="12"/>
          </p:nvPr>
        </p:nvSpPr>
        <p:spPr/>
        <p:txBody>
          <a:bodyPr/>
          <a:lstStyle/>
          <a:p>
            <a:pPr>
              <a:defRPr/>
            </a:pPr>
            <a:fld id="{445F83BE-5E91-47EC-8753-0615B48AE252}" type="slidenum">
              <a:rPr lang="en-US" smtClean="0"/>
              <a:pPr>
                <a:defRPr/>
              </a:pPr>
              <a:t>34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p:txBody>
          <a:bodyPr>
            <a:normAutofit/>
          </a:bodyPr>
          <a:lstStyle/>
          <a:p>
            <a:pPr algn="ctr" eaLnBrk="1" fontAlgn="auto" hangingPunct="1">
              <a:spcAft>
                <a:spcPts val="0"/>
              </a:spcAft>
              <a:defRPr/>
            </a:pPr>
            <a:r>
              <a:rPr lang="en-US" dirty="0" smtClean="0"/>
              <a:t>D. </a:t>
            </a:r>
            <a:r>
              <a:rPr lang="lv-LV" dirty="0">
                <a:effectLst/>
              </a:rPr>
              <a:t>Dažus kārdinājumus var novērst</a:t>
            </a:r>
            <a:endParaRPr lang="en-US" dirty="0" smtClean="0"/>
          </a:p>
        </p:txBody>
      </p:sp>
      <p:sp>
        <p:nvSpPr>
          <p:cNvPr id="38915" name="Rectangle 1028"/>
          <p:cNvSpPr>
            <a:spLocks noGrp="1" noChangeArrowheads="1"/>
          </p:cNvSpPr>
          <p:nvPr>
            <p:ph type="body" sz="half" idx="2"/>
          </p:nvPr>
        </p:nvSpPr>
        <p:spPr>
          <a:xfrm>
            <a:off x="6324600" y="1600200"/>
            <a:ext cx="5664200" cy="4495800"/>
          </a:xfrm>
        </p:spPr>
        <p:txBody>
          <a:bodyPr/>
          <a:lstStyle/>
          <a:p>
            <a:pPr marL="533400" indent="-533400" eaLnBrk="1" hangingPunct="1">
              <a:spcAft>
                <a:spcPts val="2400"/>
              </a:spcAft>
              <a:buFont typeface="Lucida Sans Unicode" pitchFamily="34" charset="0"/>
              <a:buAutoNum type="arabicPeriod"/>
            </a:pPr>
            <a:r>
              <a:rPr lang="lv-LV" sz="2800" dirty="0" smtClean="0">
                <a:hlinkClick r:id="rId2" action="ppaction://hlinksldjump"/>
              </a:rPr>
              <a:t>Izvairies no lietām, kuras tu zini, ka ir grēks</a:t>
            </a:r>
            <a:r>
              <a:rPr lang="en-US" sz="2800" dirty="0" smtClean="0"/>
              <a:t>.</a:t>
            </a:r>
            <a:endParaRPr lang="en-US" sz="2800" dirty="0"/>
          </a:p>
          <a:p>
            <a:pPr marL="533400" indent="-533400" eaLnBrk="1" hangingPunct="1">
              <a:spcAft>
                <a:spcPts val="2400"/>
              </a:spcAft>
              <a:buFont typeface="Lucida Sans Unicode" pitchFamily="34" charset="0"/>
              <a:buAutoNum type="arabicPeriod"/>
            </a:pPr>
            <a:r>
              <a:rPr lang="en-US" sz="2800" dirty="0" err="1" smtClean="0">
                <a:hlinkClick r:id="rId3" action="ppaction://hlinksldjump"/>
              </a:rPr>
              <a:t>Discip</a:t>
            </a:r>
            <a:r>
              <a:rPr lang="lv-LV" sz="2800" dirty="0" smtClean="0">
                <a:hlinkClick r:id="rId3" action="ppaction://hlinksldjump"/>
              </a:rPr>
              <a:t>linē savu domu dzīvi</a:t>
            </a:r>
            <a:r>
              <a:rPr lang="en-US" sz="2800" dirty="0" smtClean="0"/>
              <a:t>.</a:t>
            </a:r>
            <a:endParaRPr lang="en-US" sz="2800" dirty="0"/>
          </a:p>
          <a:p>
            <a:pPr marL="533400" indent="-533400" eaLnBrk="1" hangingPunct="1">
              <a:spcAft>
                <a:spcPts val="2400"/>
              </a:spcAft>
              <a:buFont typeface="Lucida Sans Unicode" pitchFamily="34" charset="0"/>
              <a:buAutoNum type="arabicPeriod"/>
            </a:pPr>
            <a:r>
              <a:rPr lang="lv-LV" sz="2800" dirty="0"/>
              <a:t>Ātri paklausi Dievam, kad Viņš runā uz tevi</a:t>
            </a:r>
            <a:r>
              <a:rPr lang="en-US" sz="2800" dirty="0" smtClean="0"/>
              <a:t>.</a:t>
            </a:r>
            <a:endParaRPr lang="en-US" sz="2800" dirty="0"/>
          </a:p>
          <a:p>
            <a:pPr marL="533400" indent="-533400" eaLnBrk="1" hangingPunct="1">
              <a:spcAft>
                <a:spcPts val="2400"/>
              </a:spcAft>
              <a:buFont typeface="Lucida Sans Unicode" pitchFamily="34" charset="0"/>
              <a:buAutoNum type="arabicPeriod"/>
            </a:pPr>
            <a:r>
              <a:rPr lang="lv-LV" sz="2800" dirty="0"/>
              <a:t>Pavadi laiku ar kristiešiem</a:t>
            </a:r>
            <a:r>
              <a:rPr lang="en-US" sz="2800" dirty="0" smtClean="0"/>
              <a:t>.</a:t>
            </a:r>
            <a:endParaRPr lang="en-US" sz="2800" dirty="0"/>
          </a:p>
        </p:txBody>
      </p:sp>
      <p:sp>
        <p:nvSpPr>
          <p:cNvPr id="389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pic>
        <p:nvPicPr>
          <p:cNvPr id="3" name="ClipArt Placeholder 2"/>
          <p:cNvPicPr>
            <a:picLocks noGrp="1" noChangeAspect="1"/>
          </p:cNvPicPr>
          <p:nvPr>
            <p:ph type="clipArt" sz="half" idx="1"/>
          </p:nvPr>
        </p:nvPicPr>
        <p:blipFill>
          <a:blip r:embed="rId4">
            <a:extLst>
              <a:ext uri="{28A0092B-C50C-407E-A947-70E740481C1C}">
                <a14:useLocalDpi xmlns:a14="http://schemas.microsoft.com/office/drawing/2010/main" val="0"/>
              </a:ext>
            </a:extLst>
          </a:blip>
          <a:stretch>
            <a:fillRect/>
          </a:stretch>
        </p:blipFill>
        <p:spPr>
          <a:xfrm>
            <a:off x="2170112" y="2052637"/>
            <a:ext cx="3990975" cy="3590925"/>
          </a:xfrm>
        </p:spPr>
      </p:pic>
      <p:sp>
        <p:nvSpPr>
          <p:cNvPr id="2" name="Slide Number Placeholder 1"/>
          <p:cNvSpPr>
            <a:spLocks noGrp="1"/>
          </p:cNvSpPr>
          <p:nvPr>
            <p:ph type="sldNum" sz="quarter" idx="12"/>
          </p:nvPr>
        </p:nvSpPr>
        <p:spPr/>
        <p:txBody>
          <a:bodyPr/>
          <a:lstStyle/>
          <a:p>
            <a:pPr>
              <a:defRPr/>
            </a:pPr>
            <a:fld id="{445F83BE-5E91-47EC-8753-0615B48AE252}" type="slidenum">
              <a:rPr lang="en-US" smtClean="0"/>
              <a:pPr>
                <a:defRPr/>
              </a:pPr>
              <a:t>35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normAutofit/>
          </a:bodyPr>
          <a:lstStyle/>
          <a:p>
            <a:pPr algn="ctr" eaLnBrk="1" fontAlgn="auto" hangingPunct="1">
              <a:spcAft>
                <a:spcPts val="0"/>
              </a:spcAft>
              <a:defRPr/>
            </a:pPr>
            <a:r>
              <a:rPr lang="en-US" dirty="0" smtClean="0"/>
              <a:t>D. </a:t>
            </a:r>
            <a:r>
              <a:rPr lang="lv-LV" dirty="0">
                <a:effectLst/>
              </a:rPr>
              <a:t>Dažus kārdinājumus var novērst</a:t>
            </a:r>
            <a:endParaRPr lang="en-US" dirty="0" smtClean="0"/>
          </a:p>
        </p:txBody>
      </p:sp>
      <p:sp>
        <p:nvSpPr>
          <p:cNvPr id="39939" name="Rectangle 1028"/>
          <p:cNvSpPr>
            <a:spLocks noGrp="1" noChangeArrowheads="1"/>
          </p:cNvSpPr>
          <p:nvPr>
            <p:ph type="body" sz="half" idx="2"/>
          </p:nvPr>
        </p:nvSpPr>
        <p:spPr>
          <a:xfrm>
            <a:off x="6172200" y="1712119"/>
            <a:ext cx="5334000" cy="4495800"/>
          </a:xfrm>
        </p:spPr>
        <p:txBody>
          <a:bodyPr/>
          <a:lstStyle/>
          <a:p>
            <a:pPr marL="533400" indent="-533400" eaLnBrk="1" hangingPunct="1">
              <a:spcAft>
                <a:spcPts val="2400"/>
              </a:spcAft>
              <a:buFont typeface="Lucida Sans Unicode" pitchFamily="34" charset="0"/>
              <a:buAutoNum type="arabicPeriod" startAt="5"/>
            </a:pPr>
            <a:r>
              <a:rPr lang="lv-LV" sz="2800" dirty="0"/>
              <a:t>Pastāvīgi pretojies kārdinājumam</a:t>
            </a:r>
            <a:r>
              <a:rPr lang="en-US" sz="2800" dirty="0" smtClean="0"/>
              <a:t>.</a:t>
            </a:r>
            <a:endParaRPr lang="en-US" sz="2800" dirty="0"/>
          </a:p>
          <a:p>
            <a:pPr marL="533400" indent="-533400" eaLnBrk="1" hangingPunct="1">
              <a:spcAft>
                <a:spcPts val="2400"/>
              </a:spcAft>
              <a:buFont typeface="Lucida Sans Unicode" pitchFamily="34" charset="0"/>
              <a:buAutoNum type="arabicPeriod" startAt="5"/>
            </a:pPr>
            <a:r>
              <a:rPr lang="lv-LV" sz="2800" dirty="0"/>
              <a:t>Pārliecinies, ka </a:t>
            </a:r>
            <a:r>
              <a:rPr lang="lv-LV" sz="2800" u="sng" dirty="0">
                <a:solidFill>
                  <a:srgbClr val="FFC000"/>
                </a:solidFill>
              </a:rPr>
              <a:t>Dievs ir patiesais tavas dzīves </a:t>
            </a:r>
            <a:r>
              <a:rPr lang="lv-LV" sz="2800" u="sng" dirty="0" smtClean="0">
                <a:solidFill>
                  <a:srgbClr val="FFC000"/>
                </a:solidFill>
              </a:rPr>
              <a:t>vadītājs.</a:t>
            </a:r>
            <a:endParaRPr lang="en-US" sz="2800" dirty="0"/>
          </a:p>
        </p:txBody>
      </p:sp>
      <p:sp>
        <p:nvSpPr>
          <p:cNvPr id="399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pic>
        <p:nvPicPr>
          <p:cNvPr id="3" name="ClipArt Placeholder 2"/>
          <p:cNvPicPr>
            <a:picLocks noGrp="1" noChangeAspect="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2479675" y="1600200"/>
            <a:ext cx="3371850" cy="4495800"/>
          </a:xfrm>
        </p:spPr>
      </p:pic>
      <p:sp>
        <p:nvSpPr>
          <p:cNvPr id="2" name="Slide Number Placeholder 1"/>
          <p:cNvSpPr>
            <a:spLocks noGrp="1"/>
          </p:cNvSpPr>
          <p:nvPr>
            <p:ph type="sldNum" sz="quarter" idx="12"/>
          </p:nvPr>
        </p:nvSpPr>
        <p:spPr/>
        <p:txBody>
          <a:bodyPr/>
          <a:lstStyle/>
          <a:p>
            <a:pPr>
              <a:defRPr/>
            </a:pPr>
            <a:fld id="{445F83BE-5E91-47EC-8753-0615B48AE252}" type="slidenum">
              <a:rPr lang="en-US" smtClean="0"/>
              <a:pPr>
                <a:defRPr/>
              </a:pPr>
              <a:t>36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1905000" y="304800"/>
            <a:ext cx="8610600" cy="1206500"/>
          </a:xfrm>
        </p:spPr>
        <p:txBody>
          <a:bodyPr/>
          <a:lstStyle/>
          <a:p>
            <a:pPr eaLnBrk="1" fontAlgn="auto" hangingPunct="1">
              <a:spcAft>
                <a:spcPts val="0"/>
              </a:spcAft>
              <a:defRPr/>
            </a:pPr>
            <a:r>
              <a:rPr lang="en-US" dirty="0" smtClean="0"/>
              <a:t>E. </a:t>
            </a:r>
            <a:r>
              <a:rPr lang="lv-LV" dirty="0">
                <a:effectLst/>
              </a:rPr>
              <a:t>Apzinies sātana  stratēģijas</a:t>
            </a:r>
            <a:endParaRPr lang="en-US" dirty="0" smtClean="0"/>
          </a:p>
        </p:txBody>
      </p:sp>
      <p:sp>
        <p:nvSpPr>
          <p:cNvPr id="40963" name="Rectangle 1028"/>
          <p:cNvSpPr>
            <a:spLocks noGrp="1" noChangeArrowheads="1"/>
          </p:cNvSpPr>
          <p:nvPr>
            <p:ph type="body" sz="half" idx="2"/>
          </p:nvPr>
        </p:nvSpPr>
        <p:spPr>
          <a:xfrm>
            <a:off x="5943600" y="1600200"/>
            <a:ext cx="6045200" cy="4495800"/>
          </a:xfrm>
        </p:spPr>
        <p:txBody>
          <a:bodyPr/>
          <a:lstStyle/>
          <a:p>
            <a:pPr marL="533400" indent="-533400" eaLnBrk="1" hangingPunct="1">
              <a:buFont typeface="Symbol" pitchFamily="18" charset="2"/>
              <a:buAutoNum type="alphaLcParenR" startAt="5"/>
            </a:pPr>
            <a:endParaRPr lang="en-US" sz="2800" dirty="0"/>
          </a:p>
          <a:p>
            <a:pPr marL="533400" indent="-533400" eaLnBrk="1" hangingPunct="1">
              <a:spcAft>
                <a:spcPts val="2400"/>
              </a:spcAft>
              <a:buFont typeface="Arial" charset="0"/>
              <a:buChar char="•"/>
            </a:pPr>
            <a:r>
              <a:rPr lang="lv-LV" sz="2800" dirty="0" smtClean="0"/>
              <a:t>Viņš </a:t>
            </a:r>
            <a:r>
              <a:rPr lang="lv-LV" sz="2800" u="sng" dirty="0" smtClean="0">
                <a:solidFill>
                  <a:srgbClr val="D60093"/>
                </a:solidFill>
              </a:rPr>
              <a:t>ma</a:t>
            </a:r>
            <a:r>
              <a:rPr lang="en-US" sz="2800" u="sng" dirty="0" smtClean="0">
                <a:solidFill>
                  <a:srgbClr val="D60093"/>
                </a:solidFill>
              </a:rPr>
              <a:t>s</a:t>
            </a:r>
            <a:r>
              <a:rPr lang="lv-LV" sz="2800" u="sng" dirty="0" smtClean="0">
                <a:solidFill>
                  <a:srgbClr val="D60093"/>
                </a:solidFill>
              </a:rPr>
              <a:t>kēs</a:t>
            </a:r>
            <a:r>
              <a:rPr lang="en-US" sz="2800" dirty="0" smtClean="0"/>
              <a:t> </a:t>
            </a:r>
            <a:r>
              <a:rPr lang="lv-LV" sz="2800" dirty="0" smtClean="0"/>
              <a:t>sevi, lai izskatītos garīgs.</a:t>
            </a:r>
            <a:endParaRPr lang="en-US" sz="2800" dirty="0"/>
          </a:p>
          <a:p>
            <a:pPr marL="533400" indent="-533400" eaLnBrk="1" hangingPunct="1">
              <a:spcAft>
                <a:spcPts val="2400"/>
              </a:spcAft>
              <a:buFont typeface="Arial" charset="0"/>
              <a:buChar char="•"/>
            </a:pPr>
            <a:r>
              <a:rPr lang="lv-LV" sz="2800" dirty="0" smtClean="0"/>
              <a:t>Viņš var </a:t>
            </a:r>
            <a:r>
              <a:rPr lang="en-US" sz="2800" u="sng" dirty="0" smtClean="0">
                <a:solidFill>
                  <a:srgbClr val="D60093"/>
                </a:solidFill>
              </a:rPr>
              <a:t>a</a:t>
            </a:r>
            <a:r>
              <a:rPr lang="lv-LV" sz="2800" u="sng" dirty="0" smtClean="0">
                <a:solidFill>
                  <a:srgbClr val="D60093"/>
                </a:solidFill>
              </a:rPr>
              <a:t>tkāpties</a:t>
            </a:r>
            <a:r>
              <a:rPr lang="en-US" sz="2800" dirty="0" smtClean="0"/>
              <a:t> </a:t>
            </a:r>
            <a:r>
              <a:rPr lang="lv-LV" sz="2800" dirty="0" smtClean="0"/>
              <a:t>un</a:t>
            </a:r>
            <a:r>
              <a:rPr lang="en-US" sz="2800" dirty="0" smtClean="0"/>
              <a:t> </a:t>
            </a:r>
            <a:r>
              <a:rPr lang="lv-LV" sz="2800" u="sng" dirty="0" smtClean="0">
                <a:solidFill>
                  <a:srgbClr val="D60093"/>
                </a:solidFill>
              </a:rPr>
              <a:t>gaidīt</a:t>
            </a:r>
            <a:r>
              <a:rPr lang="en-US" sz="2800" dirty="0" smtClean="0"/>
              <a:t> </a:t>
            </a:r>
            <a:r>
              <a:rPr lang="lv-LV" sz="2800" dirty="0" smtClean="0"/>
              <a:t>citu iespēju</a:t>
            </a:r>
            <a:r>
              <a:rPr lang="en-US" sz="2800" dirty="0" smtClean="0"/>
              <a:t>. </a:t>
            </a:r>
            <a:endParaRPr lang="en-US" sz="2800" dirty="0"/>
          </a:p>
        </p:txBody>
      </p:sp>
      <p:sp>
        <p:nvSpPr>
          <p:cNvPr id="409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pic>
        <p:nvPicPr>
          <p:cNvPr id="3" name="ClipArt Placeholder 2"/>
          <p:cNvPicPr>
            <a:picLocks noGrp="1" noChangeAspect="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2427287" y="1614487"/>
            <a:ext cx="3476625" cy="4467225"/>
          </a:xfrm>
        </p:spPr>
      </p:pic>
      <p:sp>
        <p:nvSpPr>
          <p:cNvPr id="2" name="Slide Number Placeholder 1"/>
          <p:cNvSpPr>
            <a:spLocks noGrp="1"/>
          </p:cNvSpPr>
          <p:nvPr>
            <p:ph type="sldNum" sz="quarter" idx="12"/>
          </p:nvPr>
        </p:nvSpPr>
        <p:spPr/>
        <p:txBody>
          <a:bodyPr/>
          <a:lstStyle/>
          <a:p>
            <a:pPr>
              <a:defRPr/>
            </a:pPr>
            <a:fld id="{445F83BE-5E91-47EC-8753-0615B48AE252}" type="slidenum">
              <a:rPr lang="en-US" smtClean="0"/>
              <a:pPr>
                <a:defRPr/>
              </a:pPr>
              <a:t>37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1981200" y="2362200"/>
            <a:ext cx="9067800" cy="3657600"/>
          </a:xfrm>
        </p:spPr>
        <p:txBody>
          <a:bodyPr/>
          <a:lstStyle/>
          <a:p>
            <a:pPr marL="622300" indent="-514350">
              <a:buNone/>
            </a:pPr>
            <a:r>
              <a:rPr lang="en-US" sz="3600" dirty="0"/>
              <a:t>    </a:t>
            </a:r>
            <a:r>
              <a:rPr lang="lv-LV" sz="3600" dirty="0" smtClean="0"/>
              <a:t>Izšķiriet vai šis projekts palīdzēja tev sagatavoties šim kārdinājumam</a:t>
            </a:r>
            <a:r>
              <a:rPr lang="en-US" sz="3600" dirty="0" smtClean="0"/>
              <a:t>. </a:t>
            </a:r>
            <a:r>
              <a:rPr lang="lv-LV" sz="3600" dirty="0" smtClean="0"/>
              <a:t>Kurai tavas dzīves jomai nepieciešama papildus sagatavošanās panākumiem, </a:t>
            </a:r>
            <a:r>
              <a:rPr lang="en-US" sz="3600" dirty="0" smtClean="0"/>
              <a:t/>
            </a:r>
            <a:br>
              <a:rPr lang="en-US" sz="3600" dirty="0" smtClean="0"/>
            </a:br>
            <a:r>
              <a:rPr lang="lv-LV" sz="3600" dirty="0" smtClean="0"/>
              <a:t>lai pārvarētu kārdinājumu</a:t>
            </a:r>
            <a:r>
              <a:rPr lang="en-US" sz="3600" dirty="0" smtClean="0"/>
              <a:t>?</a:t>
            </a:r>
            <a:endParaRPr lang="en-US" sz="3600" dirty="0"/>
          </a:p>
          <a:p>
            <a:pPr marL="622300" indent="-514350">
              <a:buFont typeface="Lucida Sans Unicode" pitchFamily="34" charset="0"/>
              <a:buAutoNum type="arabicPeriod" startAt="5"/>
            </a:pPr>
            <a:endParaRPr lang="en-US" sz="2800" dirty="0"/>
          </a:p>
        </p:txBody>
      </p:sp>
      <p:sp>
        <p:nvSpPr>
          <p:cNvPr id="3" name="Title 2"/>
          <p:cNvSpPr>
            <a:spLocks noGrp="1"/>
          </p:cNvSpPr>
          <p:nvPr>
            <p:ph type="title"/>
          </p:nvPr>
        </p:nvSpPr>
        <p:spPr>
          <a:xfrm>
            <a:off x="1981200" y="274638"/>
            <a:ext cx="8229600" cy="1782762"/>
          </a:xfrm>
        </p:spPr>
        <p:txBody>
          <a:bodyPr>
            <a:normAutofit fontScale="90000"/>
          </a:bodyPr>
          <a:lstStyle/>
          <a:p>
            <a:pPr algn="ctr">
              <a:defRPr/>
            </a:pPr>
            <a:r>
              <a:rPr lang="lv-LV" sz="4900" dirty="0" smtClean="0"/>
              <a:t>Sagatavojies kārdinājumam</a:t>
            </a:r>
            <a:r>
              <a:rPr lang="en-US" sz="3600" dirty="0" smtClean="0"/>
              <a:t> </a:t>
            </a:r>
            <a:r>
              <a:rPr lang="en-US" sz="3600" dirty="0"/>
              <a:t/>
            </a:r>
            <a:br>
              <a:rPr lang="en-US" sz="3600" dirty="0"/>
            </a:br>
            <a:r>
              <a:rPr lang="lv-LV" sz="3600" dirty="0" smtClean="0"/>
              <a:t>Pārrunājiet </a:t>
            </a:r>
            <a:r>
              <a:rPr lang="en-US" sz="3600" dirty="0" smtClean="0"/>
              <a:t>8</a:t>
            </a:r>
            <a:r>
              <a:rPr lang="lv-LV" sz="3600" dirty="0" smtClean="0"/>
              <a:t>.projektu</a:t>
            </a:r>
            <a:endParaRPr lang="en-US" dirty="0"/>
          </a:p>
        </p:txBody>
      </p:sp>
      <p:sp>
        <p:nvSpPr>
          <p:cNvPr id="419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2" name="Slide Number Placeholder 1"/>
          <p:cNvSpPr>
            <a:spLocks noGrp="1"/>
          </p:cNvSpPr>
          <p:nvPr>
            <p:ph type="sldNum" sz="quarter" idx="12"/>
          </p:nvPr>
        </p:nvSpPr>
        <p:spPr/>
        <p:txBody>
          <a:bodyPr/>
          <a:lstStyle/>
          <a:p>
            <a:pPr>
              <a:defRPr/>
            </a:pPr>
            <a:fld id="{AC32555A-0CB1-4107-95A9-6A814EDE0D1E}" type="slidenum">
              <a:rPr lang="en-US" smtClean="0"/>
              <a:pPr>
                <a:defRPr/>
              </a:pPr>
              <a:t>38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66800"/>
            <a:ext cx="8763000" cy="2116138"/>
          </a:xfrm>
        </p:spPr>
        <p:txBody>
          <a:bodyPr>
            <a:normAutofit fontScale="90000"/>
          </a:bodyPr>
          <a:lstStyle/>
          <a:p>
            <a:pPr algn="ctr" eaLnBrk="1" fontAlgn="auto" hangingPunct="1">
              <a:spcAft>
                <a:spcPts val="0"/>
              </a:spcAft>
              <a:defRPr/>
            </a:pPr>
            <a:r>
              <a:rPr lang="lv-LV" dirty="0">
                <a:effectLst/>
              </a:rPr>
              <a:t>Saprotot neveiksmi un parūpējoties par to Dieva veidā</a:t>
            </a:r>
            <a:endParaRPr lang="en-US" sz="5400" dirty="0"/>
          </a:p>
        </p:txBody>
      </p:sp>
      <p:sp>
        <p:nvSpPr>
          <p:cNvPr id="43011" name="Subtitle 2"/>
          <p:cNvSpPr>
            <a:spLocks noGrp="1"/>
          </p:cNvSpPr>
          <p:nvPr>
            <p:ph type="subTitle" idx="1"/>
          </p:nvPr>
        </p:nvSpPr>
        <p:spPr>
          <a:xfrm>
            <a:off x="2209800" y="3611563"/>
            <a:ext cx="7772400" cy="1200150"/>
          </a:xfrm>
        </p:spPr>
        <p:txBody>
          <a:bodyPr/>
          <a:lstStyle/>
          <a:p>
            <a:pPr marR="0" algn="ctr" eaLnBrk="1" hangingPunct="1"/>
            <a:r>
              <a:rPr lang="en-US" sz="4000" dirty="0" smtClean="0"/>
              <a:t>4</a:t>
            </a:r>
            <a:r>
              <a:rPr lang="lv-LV" sz="4000" dirty="0" smtClean="0"/>
              <a:t>.nodaļa</a:t>
            </a:r>
            <a:endParaRPr lang="en-US" sz="4800" dirty="0"/>
          </a:p>
        </p:txBody>
      </p:sp>
      <p:sp>
        <p:nvSpPr>
          <p:cNvPr id="3" name="Footer Placeholder 2"/>
          <p:cNvSpPr>
            <a:spLocks noGrp="1"/>
          </p:cNvSpPr>
          <p:nvPr>
            <p:ph type="ftr" sz="quarter" idx="11"/>
          </p:nvPr>
        </p:nvSpPr>
        <p:spPr/>
        <p:txBody>
          <a:bodyPr/>
          <a:lstStyle/>
          <a:p>
            <a:pPr>
              <a:defRPr/>
            </a:pPr>
            <a:r>
              <a:rPr lang="en-US" smtClean="0"/>
              <a:t>iteenchallenge.org  6-2019</a:t>
            </a:r>
            <a:endParaRPr lang="en-US"/>
          </a:p>
        </p:txBody>
      </p:sp>
      <p:sp>
        <p:nvSpPr>
          <p:cNvPr id="4" name="Slide Number Placeholder 3"/>
          <p:cNvSpPr>
            <a:spLocks noGrp="1"/>
          </p:cNvSpPr>
          <p:nvPr>
            <p:ph type="sldNum" sz="quarter" idx="12"/>
          </p:nvPr>
        </p:nvSpPr>
        <p:spPr/>
        <p:txBody>
          <a:bodyPr/>
          <a:lstStyle/>
          <a:p>
            <a:pPr>
              <a:defRPr/>
            </a:pPr>
            <a:fld id="{A9AC3051-81CB-44B2-A47A-D34AEFC1EE3B}" type="slidenum">
              <a:rPr lang="en-US" smtClean="0"/>
              <a:pPr>
                <a:defRPr/>
              </a:pPr>
              <a:t>39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11582400" cy="1829761"/>
          </a:xfrm>
        </p:spPr>
        <p:txBody>
          <a:bodyPr/>
          <a:lstStyle/>
          <a:p>
            <a:pPr algn="ctr" eaLnBrk="1" fontAlgn="auto" hangingPunct="1">
              <a:spcAft>
                <a:spcPts val="0"/>
              </a:spcAft>
              <a:defRPr/>
            </a:pPr>
            <a:r>
              <a:rPr lang="lv-LV" sz="5400" dirty="0">
                <a:effectLst/>
              </a:rPr>
              <a:t>Kārdinājums jaunā kristieša dzīvē</a:t>
            </a:r>
            <a:endParaRPr lang="en-US" sz="5400" dirty="0"/>
          </a:p>
        </p:txBody>
      </p:sp>
      <p:sp>
        <p:nvSpPr>
          <p:cNvPr id="10243" name="Subtitle 2"/>
          <p:cNvSpPr>
            <a:spLocks noGrp="1"/>
          </p:cNvSpPr>
          <p:nvPr>
            <p:ph type="subTitle" idx="1"/>
          </p:nvPr>
        </p:nvSpPr>
        <p:spPr>
          <a:xfrm>
            <a:off x="2209800" y="3611563"/>
            <a:ext cx="7772400" cy="1200150"/>
          </a:xfrm>
        </p:spPr>
        <p:txBody>
          <a:bodyPr/>
          <a:lstStyle/>
          <a:p>
            <a:pPr marR="0" algn="ctr" eaLnBrk="1" hangingPunct="1"/>
            <a:r>
              <a:rPr lang="en-US" sz="4000" dirty="0" smtClean="0"/>
              <a:t>1</a:t>
            </a:r>
            <a:r>
              <a:rPr lang="lv-LV" sz="4000" dirty="0" smtClean="0"/>
              <a:t>.nodaļa</a:t>
            </a:r>
            <a:endParaRPr lang="en-US" sz="4000" dirty="0"/>
          </a:p>
        </p:txBody>
      </p:sp>
      <p:sp>
        <p:nvSpPr>
          <p:cNvPr id="3" name="Footer Placeholder 2"/>
          <p:cNvSpPr>
            <a:spLocks noGrp="1"/>
          </p:cNvSpPr>
          <p:nvPr>
            <p:ph type="ftr" sz="quarter" idx="11"/>
          </p:nvPr>
        </p:nvSpPr>
        <p:spPr/>
        <p:txBody>
          <a:bodyPr/>
          <a:lstStyle/>
          <a:p>
            <a:pPr>
              <a:defRPr/>
            </a:pPr>
            <a:r>
              <a:rPr lang="en-US" smtClean="0"/>
              <a:t>iteenchallenge.org  6-2019</a:t>
            </a:r>
            <a:endParaRPr lang="en-US"/>
          </a:p>
        </p:txBody>
      </p:sp>
      <p:sp>
        <p:nvSpPr>
          <p:cNvPr id="4" name="Slide Number Placeholder 3"/>
          <p:cNvSpPr>
            <a:spLocks noGrp="1"/>
          </p:cNvSpPr>
          <p:nvPr>
            <p:ph type="sldNum" sz="quarter" idx="12"/>
          </p:nvPr>
        </p:nvSpPr>
        <p:spPr/>
        <p:txBody>
          <a:bodyPr/>
          <a:lstStyle/>
          <a:p>
            <a:pPr>
              <a:defRPr/>
            </a:pPr>
            <a:fld id="{A9AC3051-81CB-44B2-A47A-D34AEFC1EE3B}" type="slidenum">
              <a:rPr lang="en-US" smtClean="0"/>
              <a:pPr>
                <a:defRPr/>
              </a:pPr>
              <a:t>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2133600" y="2286000"/>
            <a:ext cx="8382000" cy="3581400"/>
          </a:xfrm>
        </p:spPr>
        <p:txBody>
          <a:bodyPr/>
          <a:lstStyle/>
          <a:p>
            <a:pPr eaLnBrk="1" hangingPunct="1">
              <a:buFont typeface="Symbol" pitchFamily="18" charset="2"/>
              <a:buNone/>
            </a:pPr>
            <a:r>
              <a:rPr lang="lv-LV" dirty="0" smtClean="0"/>
              <a:t>Atslēgas pants</a:t>
            </a:r>
            <a:r>
              <a:rPr lang="en-US" dirty="0" smtClean="0"/>
              <a:t>:  </a:t>
            </a:r>
            <a:r>
              <a:rPr lang="lv-LV" dirty="0" smtClean="0"/>
              <a:t>Ebrejiem</a:t>
            </a:r>
            <a:r>
              <a:rPr lang="en-US" dirty="0" smtClean="0"/>
              <a:t> 4:15-16 </a:t>
            </a:r>
            <a:r>
              <a:rPr lang="lv-LV" dirty="0" smtClean="0"/>
              <a:t>(tulkojums no</a:t>
            </a:r>
            <a:r>
              <a:rPr lang="en-US" dirty="0" smtClean="0"/>
              <a:t> New Living Translation</a:t>
            </a:r>
            <a:r>
              <a:rPr lang="lv-LV" dirty="0" smtClean="0"/>
              <a:t>)</a:t>
            </a:r>
            <a:endParaRPr lang="en-US" dirty="0" smtClean="0"/>
          </a:p>
          <a:p>
            <a:pPr eaLnBrk="1" hangingPunct="1">
              <a:buFont typeface="Symbol" pitchFamily="18" charset="2"/>
              <a:buNone/>
            </a:pPr>
            <a:r>
              <a:rPr lang="en-US" dirty="0" smtClean="0"/>
              <a:t>  “</a:t>
            </a:r>
            <a:r>
              <a:rPr lang="en-US" baseline="30000" dirty="0"/>
              <a:t>15</a:t>
            </a:r>
            <a:r>
              <a:rPr lang="en-US" dirty="0"/>
              <a:t> </a:t>
            </a:r>
            <a:r>
              <a:rPr lang="lv-LV" dirty="0"/>
              <a:t>Šis mūsu Augstais Priesteris saprot mūsu vājības, jo Viņš sastapa visus tos pašus kārdinājumus ko mēs, tikai Viņš negrēkoja</a:t>
            </a:r>
            <a:r>
              <a:rPr lang="en-US" dirty="0"/>
              <a:t>.</a:t>
            </a:r>
            <a:r>
              <a:rPr lang="en-US" baseline="30000" dirty="0"/>
              <a:t>16</a:t>
            </a:r>
            <a:r>
              <a:rPr lang="en-US" dirty="0"/>
              <a:t>Tādēļ </a:t>
            </a:r>
            <a:r>
              <a:rPr lang="en-US" dirty="0" err="1"/>
              <a:t>iesim</a:t>
            </a:r>
            <a:r>
              <a:rPr lang="en-US" dirty="0"/>
              <a:t> </a:t>
            </a:r>
            <a:r>
              <a:rPr lang="en-US" dirty="0" err="1"/>
              <a:t>droši</a:t>
            </a:r>
            <a:r>
              <a:rPr lang="en-US" dirty="0"/>
              <a:t> pie </a:t>
            </a:r>
            <a:r>
              <a:rPr lang="en-US" dirty="0" err="1"/>
              <a:t>mūsu</a:t>
            </a:r>
            <a:r>
              <a:rPr lang="en-US" dirty="0"/>
              <a:t> </a:t>
            </a:r>
            <a:r>
              <a:rPr lang="en-US" dirty="0" err="1"/>
              <a:t>žēlīgā</a:t>
            </a:r>
            <a:r>
              <a:rPr lang="en-US" dirty="0"/>
              <a:t> </a:t>
            </a:r>
            <a:r>
              <a:rPr lang="en-US" dirty="0" err="1"/>
              <a:t>Dieva</a:t>
            </a:r>
            <a:r>
              <a:rPr lang="en-US" dirty="0"/>
              <a:t> </a:t>
            </a:r>
            <a:r>
              <a:rPr lang="en-US" dirty="0" err="1"/>
              <a:t>troņa</a:t>
            </a:r>
            <a:r>
              <a:rPr lang="en-US" dirty="0"/>
              <a:t>. </a:t>
            </a:r>
            <a:r>
              <a:rPr lang="en-US" dirty="0" err="1"/>
              <a:t>Tur</a:t>
            </a:r>
            <a:r>
              <a:rPr lang="en-US" dirty="0"/>
              <a:t> </a:t>
            </a:r>
            <a:r>
              <a:rPr lang="en-US" dirty="0" err="1"/>
              <a:t>mēs</a:t>
            </a:r>
            <a:r>
              <a:rPr lang="en-US" dirty="0"/>
              <a:t> </a:t>
            </a:r>
            <a:r>
              <a:rPr lang="en-US" dirty="0" err="1"/>
              <a:t>saņemsim</a:t>
            </a:r>
            <a:r>
              <a:rPr lang="en-US" dirty="0"/>
              <a:t> </a:t>
            </a:r>
            <a:r>
              <a:rPr lang="en-US" dirty="0" err="1"/>
              <a:t>Viņa</a:t>
            </a:r>
            <a:r>
              <a:rPr lang="en-US" dirty="0"/>
              <a:t> </a:t>
            </a:r>
            <a:r>
              <a:rPr lang="en-US" dirty="0" err="1"/>
              <a:t>žēlastību</a:t>
            </a:r>
            <a:r>
              <a:rPr lang="en-US" dirty="0"/>
              <a:t> un </a:t>
            </a:r>
            <a:r>
              <a:rPr lang="en-US" dirty="0" err="1"/>
              <a:t>atradīsim</a:t>
            </a:r>
            <a:r>
              <a:rPr lang="en-US" dirty="0"/>
              <a:t> </a:t>
            </a:r>
            <a:r>
              <a:rPr lang="en-US" dirty="0" err="1"/>
              <a:t>žēlastību</a:t>
            </a:r>
            <a:r>
              <a:rPr lang="en-US" dirty="0"/>
              <a:t>, </a:t>
            </a:r>
            <a:r>
              <a:rPr lang="en-US" dirty="0" err="1"/>
              <a:t>kas</a:t>
            </a:r>
            <a:r>
              <a:rPr lang="en-US" dirty="0"/>
              <a:t> </a:t>
            </a:r>
            <a:r>
              <a:rPr lang="en-US" dirty="0" err="1"/>
              <a:t>palīdzēs</a:t>
            </a:r>
            <a:r>
              <a:rPr lang="en-US" dirty="0"/>
              <a:t> mums, </a:t>
            </a:r>
            <a:r>
              <a:rPr lang="en-US" dirty="0" err="1"/>
              <a:t>kad</a:t>
            </a:r>
            <a:r>
              <a:rPr lang="en-US" dirty="0"/>
              <a:t> mums to </a:t>
            </a:r>
            <a:r>
              <a:rPr lang="en-US" dirty="0" err="1"/>
              <a:t>vajag</a:t>
            </a:r>
            <a:r>
              <a:rPr lang="en-US" dirty="0" smtClean="0"/>
              <a:t>.”</a:t>
            </a:r>
          </a:p>
          <a:p>
            <a:pPr eaLnBrk="1" hangingPunct="1">
              <a:buFont typeface="Symbol" pitchFamily="18" charset="2"/>
              <a:buNone/>
            </a:pPr>
            <a:endParaRPr lang="en-US" dirty="0" smtClean="0"/>
          </a:p>
        </p:txBody>
      </p:sp>
      <p:sp>
        <p:nvSpPr>
          <p:cNvPr id="6" name="Rectangle 3"/>
          <p:cNvSpPr txBox="1">
            <a:spLocks noChangeArrowheads="1"/>
          </p:cNvSpPr>
          <p:nvPr/>
        </p:nvSpPr>
        <p:spPr bwMode="auto">
          <a:xfrm>
            <a:off x="2667000" y="304800"/>
            <a:ext cx="7772400" cy="1676400"/>
          </a:xfrm>
          <a:prstGeom prst="rect">
            <a:avLst/>
          </a:prstGeom>
          <a:noFill/>
          <a:ln w="12700" cap="sq">
            <a:noFill/>
            <a:miter lim="800000"/>
            <a:headEnd type="none" w="sm" len="sm"/>
            <a:tailEnd type="none" w="sm" len="sm"/>
          </a:ln>
          <a:effectLst/>
        </p:spPr>
        <p:txBody>
          <a:bodyPr/>
          <a:lstStyle/>
          <a:p>
            <a:pPr marL="342900" indent="-342900">
              <a:spcBef>
                <a:spcPct val="20000"/>
              </a:spcBef>
              <a:buClr>
                <a:schemeClr val="tx2"/>
              </a:buClr>
              <a:buSzPct val="90000"/>
              <a:defRPr/>
            </a:pPr>
            <a:r>
              <a:rPr lang="lv-LV" sz="3200" dirty="0" smtClean="0">
                <a:latin typeface="Times New Roman" charset="0"/>
              </a:rPr>
              <a:t>Galvenā Bībeles patiesība</a:t>
            </a:r>
            <a:r>
              <a:rPr lang="en-US" sz="3200" dirty="0" smtClean="0">
                <a:latin typeface="Times New Roman" charset="0"/>
              </a:rPr>
              <a:t>:</a:t>
            </a:r>
            <a:endParaRPr lang="en-US" sz="3200" dirty="0">
              <a:latin typeface="Times New Roman" charset="0"/>
            </a:endParaRPr>
          </a:p>
          <a:p>
            <a:pPr>
              <a:defRPr/>
            </a:pPr>
            <a:r>
              <a:rPr lang="en-US" sz="3200" dirty="0"/>
              <a:t>Man </a:t>
            </a:r>
            <a:r>
              <a:rPr lang="en-US" sz="3200" dirty="0" err="1"/>
              <a:t>jāmācās</a:t>
            </a:r>
            <a:r>
              <a:rPr lang="en-US" sz="3200" dirty="0"/>
              <a:t> </a:t>
            </a:r>
            <a:r>
              <a:rPr lang="en-US" sz="3200" dirty="0" err="1"/>
              <a:t>atbildēt</a:t>
            </a:r>
            <a:r>
              <a:rPr lang="en-US" sz="3200" dirty="0"/>
              <a:t> </a:t>
            </a:r>
            <a:r>
              <a:rPr lang="en-US" sz="3200" dirty="0" err="1"/>
              <a:t>uz</a:t>
            </a:r>
            <a:r>
              <a:rPr lang="en-US" sz="3200" dirty="0"/>
              <a:t> </a:t>
            </a:r>
            <a:r>
              <a:rPr lang="en-US" sz="3200" dirty="0" err="1"/>
              <a:t>savām</a:t>
            </a:r>
            <a:r>
              <a:rPr lang="en-US" sz="3200" dirty="0"/>
              <a:t> </a:t>
            </a:r>
            <a:r>
              <a:rPr lang="en-US" sz="3200" dirty="0" err="1"/>
              <a:t>neveiksmēm</a:t>
            </a:r>
            <a:r>
              <a:rPr lang="en-US" sz="3200" dirty="0"/>
              <a:t> </a:t>
            </a:r>
            <a:r>
              <a:rPr lang="en-US" sz="3200" dirty="0" err="1"/>
              <a:t>tādā</a:t>
            </a:r>
            <a:r>
              <a:rPr lang="en-US" sz="3200" dirty="0"/>
              <a:t> </a:t>
            </a:r>
            <a:r>
              <a:rPr lang="en-US" sz="3200" dirty="0" err="1"/>
              <a:t>veidā</a:t>
            </a:r>
            <a:r>
              <a:rPr lang="en-US" sz="3200" dirty="0"/>
              <a:t>, </a:t>
            </a:r>
            <a:r>
              <a:rPr lang="en-US" sz="3200" dirty="0" err="1"/>
              <a:t>kas</a:t>
            </a:r>
            <a:r>
              <a:rPr lang="en-US" sz="3200" dirty="0"/>
              <a:t> man </a:t>
            </a:r>
            <a:r>
              <a:rPr lang="en-US" sz="3200" dirty="0" err="1"/>
              <a:t>palīdzēs</a:t>
            </a:r>
            <a:r>
              <a:rPr lang="en-US" sz="3200" dirty="0"/>
              <a:t> </a:t>
            </a:r>
            <a:r>
              <a:rPr lang="en-US" sz="3200" dirty="0" err="1"/>
              <a:t>tuvoties</a:t>
            </a:r>
            <a:r>
              <a:rPr lang="en-US" sz="3200" dirty="0"/>
              <a:t> </a:t>
            </a:r>
            <a:r>
              <a:rPr lang="en-US" sz="3200" dirty="0" err="1"/>
              <a:t>Dievam</a:t>
            </a:r>
            <a:r>
              <a:rPr lang="en-US" sz="3200" dirty="0" smtClean="0"/>
              <a:t>.</a:t>
            </a:r>
            <a:endParaRPr lang="en-US" sz="3200" dirty="0">
              <a:latin typeface="Times New Roman" charset="0"/>
            </a:endParaRPr>
          </a:p>
          <a:p>
            <a:pPr marL="342900" indent="-342900">
              <a:spcBef>
                <a:spcPct val="20000"/>
              </a:spcBef>
              <a:buClr>
                <a:schemeClr val="tx2"/>
              </a:buClr>
              <a:buSzPct val="90000"/>
              <a:defRPr/>
            </a:pPr>
            <a:endParaRPr lang="en-US" sz="3200" kern="0" dirty="0">
              <a:latin typeface="+mn-lt"/>
            </a:endParaRPr>
          </a:p>
        </p:txBody>
      </p:sp>
      <p:sp>
        <p:nvSpPr>
          <p:cNvPr id="4403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2" name="Slide Number Placeholder 1"/>
          <p:cNvSpPr>
            <a:spLocks noGrp="1"/>
          </p:cNvSpPr>
          <p:nvPr>
            <p:ph type="sldNum" sz="quarter" idx="12"/>
          </p:nvPr>
        </p:nvSpPr>
        <p:spPr/>
        <p:txBody>
          <a:bodyPr/>
          <a:lstStyle/>
          <a:p>
            <a:pPr>
              <a:defRPr/>
            </a:pPr>
            <a:fld id="{AC32555A-0CB1-4107-95A9-6A814EDE0D1E}" type="slidenum">
              <a:rPr lang="en-US" smtClean="0"/>
              <a:pPr>
                <a:defRPr/>
              </a:pPr>
              <a:t>40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algn="ctr" eaLnBrk="1" fontAlgn="auto" hangingPunct="1">
              <a:spcAft>
                <a:spcPts val="0"/>
              </a:spcAft>
              <a:defRPr/>
            </a:pPr>
            <a:r>
              <a:rPr lang="lv-LV" dirty="0">
                <a:effectLst/>
              </a:rPr>
              <a:t>Kas notiek, kad tu padodies kārdinājumiem</a:t>
            </a:r>
            <a:r>
              <a:rPr lang="en-US" dirty="0" smtClean="0"/>
              <a:t>?</a:t>
            </a:r>
          </a:p>
        </p:txBody>
      </p:sp>
      <p:pic>
        <p:nvPicPr>
          <p:cNvPr id="45059" name="Picture 6" descr="C:\WINDOWS\Application Data\Microsoft\Media Catalog\Downloaded Clips\cl1\PE02514_.wmf"/>
          <p:cNvPicPr>
            <a:picLocks noGrp="1" noChangeAspect="1" noChangeArrowheads="1"/>
          </p:cNvPicPr>
          <p:nvPr>
            <p:ph type="clipArt" sz="half" idx="1"/>
          </p:nvPr>
        </p:nvPicPr>
        <p:blipFill>
          <a:blip r:embed="rId2" cstate="screen">
            <a:extLst>
              <a:ext uri="{28A0092B-C50C-407E-A947-70E740481C1C}">
                <a14:useLocalDpi xmlns:a14="http://schemas.microsoft.com/office/drawing/2010/main"/>
              </a:ext>
            </a:extLst>
          </a:blip>
          <a:srcRect/>
          <a:stretch>
            <a:fillRect/>
          </a:stretch>
        </p:blipFill>
        <p:spPr>
          <a:xfrm>
            <a:off x="1398155" y="2362200"/>
            <a:ext cx="3810000" cy="2997200"/>
          </a:xfrm>
        </p:spPr>
      </p:pic>
      <p:sp>
        <p:nvSpPr>
          <p:cNvPr id="30723" name="Rectangle 4"/>
          <p:cNvSpPr>
            <a:spLocks noGrp="1" noChangeArrowheads="1"/>
          </p:cNvSpPr>
          <p:nvPr>
            <p:ph type="body" sz="half" idx="2"/>
          </p:nvPr>
        </p:nvSpPr>
        <p:spPr>
          <a:xfrm>
            <a:off x="6019800" y="1447800"/>
            <a:ext cx="5334000" cy="5181600"/>
          </a:xfrm>
        </p:spPr>
        <p:txBody>
          <a:bodyPr>
            <a:normAutofit/>
          </a:bodyPr>
          <a:lstStyle/>
          <a:p>
            <a:pPr marL="533400" indent="-533400" eaLnBrk="1" fontAlgn="auto" hangingPunct="1">
              <a:spcAft>
                <a:spcPts val="1800"/>
              </a:spcAft>
              <a:buFont typeface="+mj-lt"/>
              <a:buAutoNum type="arabicPeriod"/>
              <a:defRPr/>
            </a:pPr>
            <a:r>
              <a:rPr lang="lv-LV" sz="2800" dirty="0"/>
              <a:t>Tu grēko</a:t>
            </a:r>
            <a:r>
              <a:rPr lang="en-US" sz="2800" dirty="0" smtClean="0"/>
              <a:t>.</a:t>
            </a:r>
            <a:endParaRPr lang="en-US" sz="2800" dirty="0"/>
          </a:p>
          <a:p>
            <a:pPr marL="533400" indent="-533400" eaLnBrk="1" fontAlgn="auto" hangingPunct="1">
              <a:spcAft>
                <a:spcPts val="1800"/>
              </a:spcAft>
              <a:buFont typeface="Symbol" pitchFamily="18" charset="2"/>
              <a:buAutoNum type="arabicPeriod"/>
              <a:defRPr/>
            </a:pPr>
            <a:r>
              <a:rPr lang="lv-LV" sz="2800" dirty="0"/>
              <a:t>Tu sāpini sevi un citus</a:t>
            </a:r>
            <a:r>
              <a:rPr lang="en-US" sz="2800" dirty="0" smtClean="0"/>
              <a:t>.</a:t>
            </a:r>
            <a:endParaRPr lang="en-US" sz="2800" dirty="0"/>
          </a:p>
          <a:p>
            <a:pPr marL="533400" indent="-533400" eaLnBrk="1" fontAlgn="auto" hangingPunct="1">
              <a:spcAft>
                <a:spcPts val="1800"/>
              </a:spcAft>
              <a:buFont typeface="Symbol" pitchFamily="18" charset="2"/>
              <a:buAutoNum type="arabicPeriod"/>
              <a:defRPr/>
            </a:pPr>
            <a:r>
              <a:rPr lang="lv-LV" sz="2800" dirty="0"/>
              <a:t>Tu piepildīsi vajadzību īslaicīgi, bet ne uz visiem laikiem</a:t>
            </a:r>
            <a:r>
              <a:rPr lang="en-US" sz="2800" dirty="0" smtClean="0"/>
              <a:t>.</a:t>
            </a:r>
            <a:endParaRPr lang="en-US" sz="2800" dirty="0"/>
          </a:p>
          <a:p>
            <a:pPr marL="533400" indent="-533400" eaLnBrk="1" fontAlgn="auto" hangingPunct="1">
              <a:spcAft>
                <a:spcPts val="1800"/>
              </a:spcAft>
              <a:buFont typeface="Symbol" pitchFamily="18" charset="2"/>
              <a:buAutoNum type="arabicPeriod"/>
              <a:defRPr/>
            </a:pPr>
            <a:r>
              <a:rPr lang="lv-LV" sz="2800" dirty="0"/>
              <a:t>Sekošana sātana veidam, palielinās vēlmes nepieciešamību vai spēku</a:t>
            </a:r>
            <a:r>
              <a:rPr lang="en-US" sz="2800" dirty="0" smtClean="0"/>
              <a:t>. </a:t>
            </a:r>
            <a:endParaRPr lang="en-US" sz="2800" dirty="0"/>
          </a:p>
        </p:txBody>
      </p:sp>
      <p:sp>
        <p:nvSpPr>
          <p:cNvPr id="4506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2" name="Slide Number Placeholder 1"/>
          <p:cNvSpPr>
            <a:spLocks noGrp="1"/>
          </p:cNvSpPr>
          <p:nvPr>
            <p:ph type="sldNum" sz="quarter" idx="12"/>
          </p:nvPr>
        </p:nvSpPr>
        <p:spPr/>
        <p:txBody>
          <a:bodyPr/>
          <a:lstStyle/>
          <a:p>
            <a:pPr>
              <a:defRPr/>
            </a:pPr>
            <a:fld id="{445F83BE-5E91-47EC-8753-0615B48AE252}" type="slidenum">
              <a:rPr lang="en-US" smtClean="0"/>
              <a:pPr>
                <a:defRPr/>
              </a:pPr>
              <a:t>41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lgn="ctr" eaLnBrk="1" fontAlgn="auto" hangingPunct="1">
              <a:spcAft>
                <a:spcPts val="0"/>
              </a:spcAft>
              <a:defRPr/>
            </a:pPr>
            <a:r>
              <a:rPr lang="lv-LV" dirty="0">
                <a:effectLst/>
              </a:rPr>
              <a:t>Kas notiek, kad tu padodies kārdinājumiem</a:t>
            </a:r>
            <a:r>
              <a:rPr lang="en-US" dirty="0" smtClean="0"/>
              <a:t>?</a:t>
            </a:r>
          </a:p>
        </p:txBody>
      </p:sp>
      <p:sp>
        <p:nvSpPr>
          <p:cNvPr id="31747" name="Rectangle 4"/>
          <p:cNvSpPr>
            <a:spLocks noGrp="1" noChangeArrowheads="1"/>
          </p:cNvSpPr>
          <p:nvPr>
            <p:ph type="body" sz="half" idx="2"/>
          </p:nvPr>
        </p:nvSpPr>
        <p:spPr>
          <a:xfrm>
            <a:off x="5839884" y="1447800"/>
            <a:ext cx="5894916" cy="5029200"/>
          </a:xfrm>
        </p:spPr>
        <p:txBody>
          <a:bodyPr>
            <a:normAutofit/>
          </a:bodyPr>
          <a:lstStyle/>
          <a:p>
            <a:pPr marL="533400" indent="-533400" eaLnBrk="1" fontAlgn="auto" hangingPunct="1">
              <a:lnSpc>
                <a:spcPct val="90000"/>
              </a:lnSpc>
              <a:spcAft>
                <a:spcPts val="1200"/>
              </a:spcAft>
              <a:buFont typeface="+mj-lt"/>
              <a:buAutoNum type="arabicPeriod" startAt="5"/>
              <a:defRPr/>
            </a:pPr>
            <a:r>
              <a:rPr lang="lv-LV" sz="2800" dirty="0"/>
              <a:t>Padošanās vienreiz, vedīs tevi  dziļākā vilšanās</a:t>
            </a:r>
            <a:r>
              <a:rPr lang="en-US" sz="2800" dirty="0" smtClean="0"/>
              <a:t>.</a:t>
            </a:r>
            <a:endParaRPr lang="en-US" sz="2800" dirty="0"/>
          </a:p>
          <a:p>
            <a:pPr marL="533400" indent="-533400" eaLnBrk="1" fontAlgn="auto" hangingPunct="1">
              <a:lnSpc>
                <a:spcPct val="90000"/>
              </a:lnSpc>
              <a:spcAft>
                <a:spcPts val="1200"/>
              </a:spcAft>
              <a:buFont typeface="Symbol" pitchFamily="18" charset="2"/>
              <a:buAutoNum type="arabicPeriod" startAt="5"/>
              <a:defRPr/>
            </a:pPr>
            <a:r>
              <a:rPr lang="lv-LV" sz="2800" dirty="0"/>
              <a:t>Padošanās vienreiz, padara vieglāku padošanos nākošreiz</a:t>
            </a:r>
            <a:r>
              <a:rPr lang="en-US" sz="2800" dirty="0" smtClean="0"/>
              <a:t>.</a:t>
            </a:r>
            <a:endParaRPr lang="en-US" sz="2800" dirty="0"/>
          </a:p>
          <a:p>
            <a:pPr marL="533400" indent="-533400" eaLnBrk="1" fontAlgn="auto" hangingPunct="1">
              <a:lnSpc>
                <a:spcPct val="90000"/>
              </a:lnSpc>
              <a:spcAft>
                <a:spcPts val="1200"/>
              </a:spcAft>
              <a:buFont typeface="Symbol" pitchFamily="18" charset="2"/>
              <a:buAutoNum type="arabicPeriod" startAt="5"/>
              <a:defRPr/>
            </a:pPr>
            <a:r>
              <a:rPr lang="lv-LV" sz="2800" dirty="0"/>
              <a:t>Padošanās vienam kārdinājumam, vedīs tevi lielākos kārdinājumos</a:t>
            </a:r>
            <a:r>
              <a:rPr lang="en-US" sz="2800" dirty="0" smtClean="0"/>
              <a:t>.</a:t>
            </a:r>
            <a:endParaRPr lang="en-US" sz="2800" dirty="0"/>
          </a:p>
          <a:p>
            <a:pPr marL="533400" indent="-533400" eaLnBrk="1" fontAlgn="auto" hangingPunct="1">
              <a:lnSpc>
                <a:spcPct val="90000"/>
              </a:lnSpc>
              <a:spcAft>
                <a:spcPts val="1200"/>
              </a:spcAft>
              <a:buFont typeface="Symbol" pitchFamily="18" charset="2"/>
              <a:buAutoNum type="arabicPeriod" startAt="5"/>
              <a:defRPr/>
            </a:pPr>
            <a:r>
              <a:rPr lang="lv-LV" sz="2800" dirty="0"/>
              <a:t>Tava neveiksme var padarīt citiem vieglāku padošanos tajā pašā kārdinājumā</a:t>
            </a:r>
            <a:r>
              <a:rPr lang="en-US" sz="2800" dirty="0" smtClean="0"/>
              <a:t>.</a:t>
            </a:r>
            <a:endParaRPr lang="en-US" sz="2800" dirty="0"/>
          </a:p>
        </p:txBody>
      </p:sp>
      <p:sp>
        <p:nvSpPr>
          <p:cNvPr id="460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pic>
        <p:nvPicPr>
          <p:cNvPr id="46085" name="Picture 7" descr="http://ec.comps.canstockphoto.com/can-stock-photo_csp4065314.jpg"/>
          <p:cNvPicPr>
            <a:picLocks noGrp="1" noChangeAspect="1" noChangeArrowheads="1"/>
          </p:cNvPicPr>
          <p:nvPr>
            <p:ph type="clipArt" sz="half" idx="1"/>
          </p:nvPr>
        </p:nvPicPr>
        <p:blipFill rotWithShape="1">
          <a:blip r:embed="rId2">
            <a:extLst>
              <a:ext uri="{28A0092B-C50C-407E-A947-70E740481C1C}">
                <a14:useLocalDpi xmlns:a14="http://schemas.microsoft.com/office/drawing/2010/main"/>
              </a:ext>
            </a:extLst>
          </a:blip>
          <a:srcRect b="5455"/>
          <a:stretch/>
        </p:blipFill>
        <p:spPr>
          <a:xfrm>
            <a:off x="990600" y="1752600"/>
            <a:ext cx="4343400" cy="3962400"/>
          </a:xfrm>
          <a:noFill/>
        </p:spPr>
      </p:pic>
      <p:sp>
        <p:nvSpPr>
          <p:cNvPr id="2" name="Slide Number Placeholder 1"/>
          <p:cNvSpPr>
            <a:spLocks noGrp="1"/>
          </p:cNvSpPr>
          <p:nvPr>
            <p:ph type="sldNum" sz="quarter" idx="12"/>
          </p:nvPr>
        </p:nvSpPr>
        <p:spPr/>
        <p:txBody>
          <a:bodyPr/>
          <a:lstStyle/>
          <a:p>
            <a:pPr>
              <a:defRPr/>
            </a:pPr>
            <a:fld id="{445F83BE-5E91-47EC-8753-0615B48AE252}" type="slidenum">
              <a:rPr lang="en-US" smtClean="0"/>
              <a:pPr>
                <a:defRPr/>
              </a:pPr>
              <a:t>42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algn="ctr" eaLnBrk="1" fontAlgn="auto" hangingPunct="1">
              <a:spcAft>
                <a:spcPts val="0"/>
              </a:spcAft>
              <a:defRPr/>
            </a:pPr>
            <a:r>
              <a:rPr lang="lv-LV" dirty="0">
                <a:effectLst/>
              </a:rPr>
              <a:t>Kas notiek, kad tu padodies kārdinājumiem</a:t>
            </a:r>
            <a:r>
              <a:rPr lang="en-US" dirty="0" smtClean="0"/>
              <a:t>?</a:t>
            </a:r>
          </a:p>
        </p:txBody>
      </p:sp>
      <p:sp>
        <p:nvSpPr>
          <p:cNvPr id="32771" name="Rectangle 4"/>
          <p:cNvSpPr>
            <a:spLocks noGrp="1" noChangeArrowheads="1"/>
          </p:cNvSpPr>
          <p:nvPr>
            <p:ph type="body" sz="half" idx="2"/>
          </p:nvPr>
        </p:nvSpPr>
        <p:spPr>
          <a:xfrm>
            <a:off x="5638800" y="1981200"/>
            <a:ext cx="6223000" cy="4495800"/>
          </a:xfrm>
          <a:ln>
            <a:noFill/>
          </a:ln>
        </p:spPr>
        <p:txBody>
          <a:bodyPr>
            <a:normAutofit/>
          </a:bodyPr>
          <a:lstStyle/>
          <a:p>
            <a:pPr marL="406400" indent="-406400" eaLnBrk="1" fontAlgn="auto" hangingPunct="1">
              <a:spcAft>
                <a:spcPts val="1800"/>
              </a:spcAft>
              <a:buNone/>
              <a:defRPr/>
            </a:pPr>
            <a:r>
              <a:rPr lang="en-US" sz="1600" dirty="0" smtClean="0">
                <a:solidFill>
                  <a:schemeClr val="accent1"/>
                </a:solidFill>
              </a:rPr>
              <a:t>9</a:t>
            </a:r>
            <a:r>
              <a:rPr lang="lv-LV" sz="1600" dirty="0" smtClean="0">
                <a:solidFill>
                  <a:schemeClr val="accent1"/>
                </a:solidFill>
              </a:rPr>
              <a:t>.</a:t>
            </a:r>
            <a:r>
              <a:rPr lang="en-US" sz="1600" dirty="0" smtClean="0"/>
              <a:t> 	</a:t>
            </a:r>
            <a:r>
              <a:rPr lang="lv-LV" sz="2800" dirty="0" smtClean="0"/>
              <a:t>Padošanās </a:t>
            </a:r>
            <a:r>
              <a:rPr lang="lv-LV" sz="2800" dirty="0"/>
              <a:t>ved uz </a:t>
            </a:r>
            <a:r>
              <a:rPr lang="lv-LV" sz="2800" dirty="0" smtClean="0"/>
              <a:t>attaisnošanos– </a:t>
            </a:r>
            <a:r>
              <a:rPr lang="lv-LV" sz="2800" dirty="0"/>
              <a:t>kas ir pareizs un kas nepareizs</a:t>
            </a:r>
            <a:r>
              <a:rPr lang="en-US" sz="2800" dirty="0" smtClean="0"/>
              <a:t>.</a:t>
            </a:r>
            <a:endParaRPr lang="en-US" sz="2800" dirty="0"/>
          </a:p>
          <a:p>
            <a:pPr marL="533400" indent="-533400" eaLnBrk="1" fontAlgn="auto" hangingPunct="1">
              <a:spcAft>
                <a:spcPts val="1800"/>
              </a:spcAft>
              <a:buNone/>
              <a:defRPr/>
            </a:pPr>
            <a:r>
              <a:rPr lang="en-US" sz="1600" dirty="0">
                <a:solidFill>
                  <a:schemeClr val="accent1"/>
                </a:solidFill>
              </a:rPr>
              <a:t>10.</a:t>
            </a:r>
            <a:r>
              <a:rPr lang="en-US" sz="1600" dirty="0"/>
              <a:t> </a:t>
            </a:r>
            <a:r>
              <a:rPr lang="lv-LV" sz="3200" dirty="0" smtClean="0"/>
              <a:t>Tu </a:t>
            </a:r>
            <a:r>
              <a:rPr lang="lv-LV" sz="3200" dirty="0"/>
              <a:t>vari </a:t>
            </a:r>
            <a:r>
              <a:rPr lang="lv-LV" sz="3200" dirty="0" smtClean="0"/>
              <a:t>sajust VAINU</a:t>
            </a:r>
            <a:r>
              <a:rPr lang="en-US" sz="2800" dirty="0" smtClean="0"/>
              <a:t>!</a:t>
            </a:r>
            <a:endParaRPr lang="en-US" sz="2800" dirty="0"/>
          </a:p>
          <a:p>
            <a:pPr marL="533400" indent="-533400" eaLnBrk="1" fontAlgn="auto" hangingPunct="1">
              <a:spcAft>
                <a:spcPts val="1800"/>
              </a:spcAft>
              <a:buNone/>
              <a:defRPr/>
            </a:pPr>
            <a:r>
              <a:rPr lang="en-US" sz="1600" dirty="0">
                <a:solidFill>
                  <a:schemeClr val="accent1"/>
                </a:solidFill>
              </a:rPr>
              <a:t>11.</a:t>
            </a:r>
            <a:r>
              <a:rPr lang="en-US" sz="1600" dirty="0"/>
              <a:t> </a:t>
            </a:r>
            <a:r>
              <a:rPr lang="en-US" sz="1600" dirty="0" smtClean="0"/>
              <a:t> </a:t>
            </a:r>
            <a:r>
              <a:rPr lang="lv-LV" sz="2800" dirty="0" smtClean="0"/>
              <a:t>Dievs </a:t>
            </a:r>
            <a:r>
              <a:rPr lang="lv-LV" sz="2800" dirty="0"/>
              <a:t>nāks tevi </a:t>
            </a:r>
            <a:r>
              <a:rPr lang="lv-LV" sz="2800" dirty="0" smtClean="0"/>
              <a:t>meklēt</a:t>
            </a:r>
            <a:r>
              <a:rPr lang="en-US" sz="2800" dirty="0" smtClean="0"/>
              <a:t>.</a:t>
            </a:r>
            <a:endParaRPr lang="en-US" sz="2800" dirty="0"/>
          </a:p>
          <a:p>
            <a:pPr marL="533400" indent="-533400" eaLnBrk="1" fontAlgn="auto" hangingPunct="1">
              <a:spcAft>
                <a:spcPts val="1800"/>
              </a:spcAft>
              <a:buNone/>
              <a:defRPr/>
            </a:pPr>
            <a:r>
              <a:rPr lang="en-US" sz="1600" dirty="0">
                <a:solidFill>
                  <a:schemeClr val="accent1"/>
                </a:solidFill>
              </a:rPr>
              <a:t>12.  </a:t>
            </a:r>
            <a:r>
              <a:rPr lang="lv-LV" sz="2800" dirty="0" smtClean="0"/>
              <a:t>Var </a:t>
            </a:r>
            <a:r>
              <a:rPr lang="lv-LV" sz="2800" dirty="0"/>
              <a:t>mainīties tava attieksme pret </a:t>
            </a:r>
            <a:r>
              <a:rPr lang="lv-LV" sz="2800" dirty="0" smtClean="0"/>
              <a:t>Dievu</a:t>
            </a:r>
            <a:r>
              <a:rPr lang="en-US" sz="2800" dirty="0" smtClean="0"/>
              <a:t>.</a:t>
            </a:r>
            <a:endParaRPr lang="en-US" sz="2800" dirty="0"/>
          </a:p>
        </p:txBody>
      </p:sp>
      <p:pic>
        <p:nvPicPr>
          <p:cNvPr id="47108" name="Picture 6" descr="Burden"/>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447800" y="1981200"/>
            <a:ext cx="3429000" cy="3733800"/>
          </a:xfrm>
        </p:spPr>
      </p:pic>
      <p:sp>
        <p:nvSpPr>
          <p:cNvPr id="4710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2" name="Slide Number Placeholder 1"/>
          <p:cNvSpPr>
            <a:spLocks noGrp="1"/>
          </p:cNvSpPr>
          <p:nvPr>
            <p:ph type="sldNum" sz="quarter" idx="12"/>
          </p:nvPr>
        </p:nvSpPr>
        <p:spPr/>
        <p:txBody>
          <a:bodyPr/>
          <a:lstStyle/>
          <a:p>
            <a:pPr>
              <a:defRPr/>
            </a:pPr>
            <a:fld id="{445F83BE-5E91-47EC-8753-0615B48AE252}" type="slidenum">
              <a:rPr lang="en-US" smtClean="0"/>
              <a:pPr>
                <a:defRPr/>
              </a:pPr>
              <a:t>43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lv-LV" dirty="0">
                <a:effectLst/>
              </a:rPr>
              <a:t>Kādēļ </a:t>
            </a:r>
            <a:r>
              <a:rPr lang="lv-LV" dirty="0" smtClean="0">
                <a:effectLst/>
              </a:rPr>
              <a:t>es padevos </a:t>
            </a:r>
            <a:r>
              <a:rPr lang="lv-LV" dirty="0">
                <a:effectLst/>
              </a:rPr>
              <a:t>kārdinājumam</a:t>
            </a:r>
            <a:r>
              <a:rPr lang="en-US" dirty="0" smtClean="0"/>
              <a:t>?</a:t>
            </a:r>
            <a:endParaRPr lang="en-US" dirty="0"/>
          </a:p>
        </p:txBody>
      </p:sp>
      <p:sp>
        <p:nvSpPr>
          <p:cNvPr id="4" name="Text Placeholder 3"/>
          <p:cNvSpPr>
            <a:spLocks noGrp="1"/>
          </p:cNvSpPr>
          <p:nvPr>
            <p:ph type="body" sz="half" idx="2"/>
          </p:nvPr>
        </p:nvSpPr>
        <p:spPr>
          <a:xfrm>
            <a:off x="6477000" y="1600200"/>
            <a:ext cx="5511800" cy="4495800"/>
          </a:xfrm>
        </p:spPr>
        <p:txBody>
          <a:bodyPr>
            <a:normAutofit/>
          </a:bodyPr>
          <a:lstStyle/>
          <a:p>
            <a:pPr marL="533400" indent="-533400" eaLnBrk="1" fontAlgn="auto" hangingPunct="1">
              <a:spcAft>
                <a:spcPts val="1800"/>
              </a:spcAft>
              <a:buFont typeface="+mj-lt"/>
              <a:buAutoNum type="arabicPeriod"/>
              <a:defRPr/>
            </a:pPr>
            <a:r>
              <a:rPr lang="lv-LV" dirty="0"/>
              <a:t>Tu </a:t>
            </a:r>
            <a:r>
              <a:rPr lang="lv-LV" dirty="0" smtClean="0"/>
              <a:t>neesi </a:t>
            </a:r>
            <a:r>
              <a:rPr lang="lv-LV" dirty="0"/>
              <a:t>sagatavojies kārdinājumam</a:t>
            </a:r>
            <a:r>
              <a:rPr lang="en-US" dirty="0" smtClean="0"/>
              <a:t>.</a:t>
            </a:r>
          </a:p>
          <a:p>
            <a:pPr marL="533400" indent="-533400" eaLnBrk="1" fontAlgn="auto" hangingPunct="1">
              <a:spcAft>
                <a:spcPts val="1800"/>
              </a:spcAft>
              <a:buFont typeface="Symbol" pitchFamily="18" charset="2"/>
              <a:buAutoNum type="arabicPeriod"/>
              <a:defRPr/>
            </a:pPr>
            <a:r>
              <a:rPr lang="lv-LV" dirty="0"/>
              <a:t>Tu mēģini dzīvot kristīgu dzīvi pats par sevi</a:t>
            </a:r>
            <a:r>
              <a:rPr lang="en-US" dirty="0" smtClean="0"/>
              <a:t>.</a:t>
            </a:r>
          </a:p>
          <a:p>
            <a:pPr marL="533400" indent="-533400" eaLnBrk="1" fontAlgn="auto" hangingPunct="1">
              <a:spcAft>
                <a:spcPts val="1800"/>
              </a:spcAft>
              <a:buFont typeface="Symbol" pitchFamily="18" charset="2"/>
              <a:buAutoNum type="arabicPeriod"/>
              <a:defRPr/>
            </a:pPr>
            <a:r>
              <a:rPr lang="lv-LV" dirty="0"/>
              <a:t>Tu padodies, mēģinot darīt to Dieva veidā</a:t>
            </a:r>
            <a:r>
              <a:rPr lang="en-US" dirty="0" smtClean="0"/>
              <a:t>.</a:t>
            </a:r>
          </a:p>
          <a:p>
            <a:pPr marL="533400" indent="-533400" eaLnBrk="1" fontAlgn="auto" hangingPunct="1">
              <a:spcAft>
                <a:spcPts val="1800"/>
              </a:spcAft>
              <a:buFont typeface="Symbol" pitchFamily="18" charset="2"/>
              <a:buAutoNum type="arabicPeriod"/>
              <a:defRPr/>
            </a:pPr>
            <a:r>
              <a:rPr lang="lv-LV" dirty="0"/>
              <a:t>Tu esi sātana maldināts</a:t>
            </a:r>
            <a:r>
              <a:rPr lang="en-US" dirty="0" smtClean="0"/>
              <a:t>.</a:t>
            </a:r>
          </a:p>
        </p:txBody>
      </p:sp>
      <p:sp>
        <p:nvSpPr>
          <p:cNvPr id="4813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pic>
        <p:nvPicPr>
          <p:cNvPr id="7" name="ClipArt Placeholder 6"/>
          <p:cNvPicPr>
            <a:picLocks noGrp="1" noChangeAspect="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914400" y="1295400"/>
            <a:ext cx="5275262" cy="4498536"/>
          </a:xfrm>
        </p:spPr>
      </p:pic>
      <p:sp>
        <p:nvSpPr>
          <p:cNvPr id="3" name="Slide Number Placeholder 2"/>
          <p:cNvSpPr>
            <a:spLocks noGrp="1"/>
          </p:cNvSpPr>
          <p:nvPr>
            <p:ph type="sldNum" sz="quarter" idx="12"/>
          </p:nvPr>
        </p:nvSpPr>
        <p:spPr/>
        <p:txBody>
          <a:bodyPr/>
          <a:lstStyle/>
          <a:p>
            <a:pPr>
              <a:defRPr/>
            </a:pPr>
            <a:fld id="{445F83BE-5E91-47EC-8753-0615B48AE252}" type="slidenum">
              <a:rPr lang="en-US" smtClean="0"/>
              <a:pPr>
                <a:defRPr/>
              </a:pPr>
              <a:t>44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algn="ctr" eaLnBrk="1" fontAlgn="auto" hangingPunct="1">
              <a:spcAft>
                <a:spcPts val="0"/>
              </a:spcAft>
              <a:defRPr/>
            </a:pPr>
            <a:r>
              <a:rPr lang="lv-LV" dirty="0">
                <a:effectLst/>
              </a:rPr>
              <a:t>Kādēļ </a:t>
            </a:r>
            <a:r>
              <a:rPr lang="lv-LV" dirty="0" smtClean="0">
                <a:effectLst/>
              </a:rPr>
              <a:t>es padevos </a:t>
            </a:r>
            <a:r>
              <a:rPr lang="lv-LV" dirty="0">
                <a:effectLst/>
              </a:rPr>
              <a:t>kārdinājumam</a:t>
            </a:r>
            <a:r>
              <a:rPr lang="en-US" dirty="0" smtClean="0"/>
              <a:t>?</a:t>
            </a:r>
          </a:p>
        </p:txBody>
      </p:sp>
      <p:pic>
        <p:nvPicPr>
          <p:cNvPr id="49155" name="Picture 7" descr="http://hermes.spaceports.com/~shopping/forgiveness.jp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2133600" y="1712119"/>
            <a:ext cx="2559050" cy="4495800"/>
          </a:xfrm>
        </p:spPr>
      </p:pic>
      <p:sp>
        <p:nvSpPr>
          <p:cNvPr id="34819" name="Rectangle 4"/>
          <p:cNvSpPr>
            <a:spLocks noGrp="1" noChangeArrowheads="1"/>
          </p:cNvSpPr>
          <p:nvPr>
            <p:ph type="body" sz="half" idx="2"/>
          </p:nvPr>
        </p:nvSpPr>
        <p:spPr>
          <a:xfrm>
            <a:off x="5638800" y="1600200"/>
            <a:ext cx="6096000" cy="4953000"/>
          </a:xfrm>
        </p:spPr>
        <p:txBody>
          <a:bodyPr>
            <a:normAutofit/>
          </a:bodyPr>
          <a:lstStyle/>
          <a:p>
            <a:pPr marL="533400" indent="-533400" eaLnBrk="1" fontAlgn="auto" hangingPunct="1">
              <a:lnSpc>
                <a:spcPct val="90000"/>
              </a:lnSpc>
              <a:spcAft>
                <a:spcPts val="1800"/>
              </a:spcAft>
              <a:buFont typeface="+mj-lt"/>
              <a:buAutoNum type="arabicPeriod" startAt="5"/>
              <a:defRPr/>
            </a:pPr>
            <a:r>
              <a:rPr lang="lv-LV" sz="2800" dirty="0"/>
              <a:t>Tu neuztver nopietni sātanu un viņa kārdinājumus</a:t>
            </a:r>
            <a:r>
              <a:rPr lang="en-US" sz="2800" dirty="0" smtClean="0"/>
              <a:t>.</a:t>
            </a:r>
            <a:endParaRPr lang="en-US" sz="2800" dirty="0"/>
          </a:p>
          <a:p>
            <a:pPr marL="533400" indent="-533400" eaLnBrk="1" fontAlgn="auto" hangingPunct="1">
              <a:lnSpc>
                <a:spcPct val="90000"/>
              </a:lnSpc>
              <a:spcAft>
                <a:spcPts val="1800"/>
              </a:spcAft>
              <a:buFont typeface="Symbol" pitchFamily="18" charset="2"/>
              <a:buAutoNum type="arabicPeriod" startAt="5"/>
              <a:defRPr/>
            </a:pPr>
            <a:r>
              <a:rPr lang="lv-LV" sz="2800" dirty="0" smtClean="0"/>
              <a:t>Tu vari padomāt, ka viss kārtībā, jo Dievs vienmēr vēlas piedot</a:t>
            </a:r>
            <a:r>
              <a:rPr lang="en-US" sz="2800" dirty="0" smtClean="0"/>
              <a:t>.</a:t>
            </a:r>
            <a:endParaRPr lang="en-US" sz="2800" dirty="0"/>
          </a:p>
          <a:p>
            <a:pPr marL="533400" indent="-533400" eaLnBrk="1" fontAlgn="auto" hangingPunct="1">
              <a:lnSpc>
                <a:spcPct val="90000"/>
              </a:lnSpc>
              <a:spcAft>
                <a:spcPts val="1800"/>
              </a:spcAft>
              <a:buFont typeface="Symbol" pitchFamily="18" charset="2"/>
              <a:buAutoNum type="arabicPeriod" startAt="5"/>
              <a:defRPr/>
            </a:pPr>
            <a:r>
              <a:rPr lang="lv-LV" sz="2800" dirty="0" smtClean="0"/>
              <a:t>Tu esi atļāvis savām vēlmēm iziet ārpus kontroles</a:t>
            </a:r>
            <a:r>
              <a:rPr lang="en-US" sz="2800" dirty="0" smtClean="0"/>
              <a:t>.</a:t>
            </a:r>
            <a:endParaRPr lang="en-US" sz="2800" dirty="0"/>
          </a:p>
          <a:p>
            <a:pPr marL="533400" indent="-533400" eaLnBrk="1" fontAlgn="auto" hangingPunct="1">
              <a:lnSpc>
                <a:spcPct val="90000"/>
              </a:lnSpc>
              <a:spcAft>
                <a:spcPts val="1800"/>
              </a:spcAft>
              <a:buFont typeface="Symbol" pitchFamily="18" charset="2"/>
              <a:buAutoNum type="arabicPeriod" startAt="5"/>
              <a:defRPr/>
            </a:pPr>
            <a:r>
              <a:rPr lang="lv-LV" sz="2800" dirty="0"/>
              <a:t>Tu esi patiess, bet vēl joprojām padodies </a:t>
            </a:r>
            <a:r>
              <a:rPr lang="lv-LV" sz="2800" dirty="0" smtClean="0"/>
              <a:t>kārdinājumam.</a:t>
            </a:r>
            <a:endParaRPr lang="en-US" sz="2800" dirty="0"/>
          </a:p>
        </p:txBody>
      </p:sp>
      <p:sp>
        <p:nvSpPr>
          <p:cNvPr id="4915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2" name="Slide Number Placeholder 1"/>
          <p:cNvSpPr>
            <a:spLocks noGrp="1"/>
          </p:cNvSpPr>
          <p:nvPr>
            <p:ph type="sldNum" sz="quarter" idx="12"/>
          </p:nvPr>
        </p:nvSpPr>
        <p:spPr/>
        <p:txBody>
          <a:bodyPr/>
          <a:lstStyle/>
          <a:p>
            <a:pPr>
              <a:defRPr/>
            </a:pPr>
            <a:fld id="{445F83BE-5E91-47EC-8753-0615B48AE252}" type="slidenum">
              <a:rPr lang="en-US" smtClean="0"/>
              <a:pPr>
                <a:defRPr/>
              </a:pPr>
              <a:t>45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algn="ctr" eaLnBrk="1" fontAlgn="auto" hangingPunct="1">
              <a:spcAft>
                <a:spcPts val="0"/>
              </a:spcAft>
              <a:defRPr/>
            </a:pPr>
            <a:r>
              <a:rPr lang="lv-LV" dirty="0">
                <a:effectLst/>
              </a:rPr>
              <a:t>Ko </a:t>
            </a:r>
            <a:r>
              <a:rPr lang="lv-LV" dirty="0" smtClean="0">
                <a:effectLst/>
              </a:rPr>
              <a:t>man </a:t>
            </a:r>
            <a:r>
              <a:rPr lang="lv-LV" dirty="0">
                <a:effectLst/>
              </a:rPr>
              <a:t>darīt pēc tam, kad </a:t>
            </a:r>
            <a:r>
              <a:rPr lang="lv-LV" dirty="0" smtClean="0">
                <a:effectLst/>
              </a:rPr>
              <a:t>esmu </a:t>
            </a:r>
            <a:r>
              <a:rPr lang="lv-LV" dirty="0">
                <a:effectLst/>
              </a:rPr>
              <a:t>padevies kārdinājumam</a:t>
            </a:r>
            <a:r>
              <a:rPr lang="en-US" dirty="0" smtClean="0"/>
              <a:t>?</a:t>
            </a:r>
          </a:p>
        </p:txBody>
      </p:sp>
      <p:sp>
        <p:nvSpPr>
          <p:cNvPr id="35843" name="Rectangle 4"/>
          <p:cNvSpPr>
            <a:spLocks noGrp="1" noChangeArrowheads="1"/>
          </p:cNvSpPr>
          <p:nvPr>
            <p:ph type="body" sz="half" idx="2"/>
          </p:nvPr>
        </p:nvSpPr>
        <p:spPr>
          <a:xfrm>
            <a:off x="5410200" y="1714501"/>
            <a:ext cx="5943600" cy="4876800"/>
          </a:xfrm>
        </p:spPr>
        <p:txBody>
          <a:bodyPr>
            <a:normAutofit/>
          </a:bodyPr>
          <a:lstStyle/>
          <a:p>
            <a:pPr marL="533400" indent="-533400" eaLnBrk="1" fontAlgn="auto" hangingPunct="1">
              <a:spcAft>
                <a:spcPts val="1200"/>
              </a:spcAft>
              <a:buFont typeface="Symbol" pitchFamily="18" charset="2"/>
              <a:buAutoNum type="alphaLcParenR"/>
              <a:defRPr/>
            </a:pPr>
            <a:r>
              <a:rPr lang="lv-LV" sz="2800" dirty="0"/>
              <a:t>Atzīsti savu </a:t>
            </a:r>
            <a:r>
              <a:rPr lang="lv-LV" sz="2800" dirty="0" smtClean="0"/>
              <a:t>neveiksmi</a:t>
            </a:r>
            <a:r>
              <a:rPr lang="en-US" sz="2800" dirty="0" smtClean="0"/>
              <a:t>.</a:t>
            </a:r>
            <a:endParaRPr lang="en-US" sz="2800" dirty="0"/>
          </a:p>
          <a:p>
            <a:pPr marL="533400" indent="-533400" eaLnBrk="1" fontAlgn="auto" hangingPunct="1">
              <a:spcAft>
                <a:spcPts val="1200"/>
              </a:spcAft>
              <a:buFont typeface="Symbol" pitchFamily="18" charset="2"/>
              <a:buAutoNum type="alphaLcParenR"/>
              <a:defRPr/>
            </a:pPr>
            <a:r>
              <a:rPr lang="lv-LV" sz="2800" dirty="0"/>
              <a:t>Nosaki savas dzīves vajadzību vai vēlmi un izveido plānus, kā piepildīt to Dieva veidā</a:t>
            </a:r>
            <a:r>
              <a:rPr lang="en-US" sz="2800" dirty="0" smtClean="0"/>
              <a:t>.</a:t>
            </a:r>
            <a:endParaRPr lang="en-US" sz="2800" dirty="0"/>
          </a:p>
          <a:p>
            <a:pPr marL="533400" indent="-533400" eaLnBrk="1" fontAlgn="auto" hangingPunct="1">
              <a:spcAft>
                <a:spcPts val="1200"/>
              </a:spcAft>
              <a:buFont typeface="Symbol" pitchFamily="18" charset="2"/>
              <a:buAutoNum type="alphaLcParenR"/>
              <a:defRPr/>
            </a:pPr>
            <a:r>
              <a:rPr lang="lv-LV" sz="2800" dirty="0"/>
              <a:t>Novērtē savu nodošanos Kristum</a:t>
            </a:r>
            <a:r>
              <a:rPr lang="en-US" sz="2800" dirty="0" smtClean="0"/>
              <a:t>.</a:t>
            </a:r>
            <a:endParaRPr lang="en-US" sz="2800" dirty="0"/>
          </a:p>
          <a:p>
            <a:pPr marL="533400" indent="-533400" eaLnBrk="1" fontAlgn="auto" hangingPunct="1">
              <a:spcAft>
                <a:spcPts val="1200"/>
              </a:spcAft>
              <a:buFont typeface="Symbol" pitchFamily="18" charset="2"/>
              <a:buAutoNum type="alphaLcParenR"/>
              <a:defRPr/>
            </a:pPr>
            <a:r>
              <a:rPr lang="lv-LV" sz="2800" dirty="0"/>
              <a:t>Pasludini Dieva spēka apsolījumus</a:t>
            </a:r>
            <a:r>
              <a:rPr lang="en-US" sz="2800" dirty="0" smtClean="0"/>
              <a:t>.</a:t>
            </a:r>
            <a:endParaRPr lang="en-US" sz="2800" dirty="0"/>
          </a:p>
          <a:p>
            <a:pPr marL="533400" indent="-533400" eaLnBrk="1" fontAlgn="auto" hangingPunct="1">
              <a:spcAft>
                <a:spcPts val="1200"/>
              </a:spcAft>
              <a:buFont typeface="Symbol" pitchFamily="18" charset="2"/>
              <a:buAutoNum type="alphaLcParenR"/>
              <a:defRPr/>
            </a:pPr>
            <a:r>
              <a:rPr lang="lv-LV" sz="2800" dirty="0"/>
              <a:t>Nedodies vainas ceļojumā</a:t>
            </a:r>
            <a:r>
              <a:rPr lang="en-US" sz="2800" dirty="0" smtClean="0"/>
              <a:t>.</a:t>
            </a:r>
            <a:endParaRPr lang="en-US" sz="2800" dirty="0"/>
          </a:p>
        </p:txBody>
      </p:sp>
      <p:sp>
        <p:nvSpPr>
          <p:cNvPr id="501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pic>
        <p:nvPicPr>
          <p:cNvPr id="50181" name="Picture 2" descr="https://encrypted-tbn0.gstatic.com/images?q=tbn:ANd9GcTum0dtbkCzLzL2-Gw_CfkZbmNprFklGpcnkcP-VFtAE9Aa9wIJ"/>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295400" y="2057400"/>
            <a:ext cx="3505200" cy="3505200"/>
          </a:xfrm>
          <a:noFill/>
        </p:spPr>
      </p:pic>
      <p:sp>
        <p:nvSpPr>
          <p:cNvPr id="2" name="Slide Number Placeholder 1"/>
          <p:cNvSpPr>
            <a:spLocks noGrp="1"/>
          </p:cNvSpPr>
          <p:nvPr>
            <p:ph type="sldNum" sz="quarter" idx="12"/>
          </p:nvPr>
        </p:nvSpPr>
        <p:spPr/>
        <p:txBody>
          <a:bodyPr/>
          <a:lstStyle/>
          <a:p>
            <a:pPr>
              <a:defRPr/>
            </a:pPr>
            <a:fld id="{445F83BE-5E91-47EC-8753-0615B48AE252}" type="slidenum">
              <a:rPr lang="en-US" smtClean="0"/>
              <a:pPr>
                <a:defRPr/>
              </a:pPr>
              <a:t>46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a:xfrm>
            <a:off x="762000" y="1819277"/>
            <a:ext cx="5181600" cy="4525962"/>
          </a:xfrm>
        </p:spPr>
        <p:txBody>
          <a:bodyPr/>
          <a:lstStyle/>
          <a:p>
            <a:pPr>
              <a:spcAft>
                <a:spcPts val="2400"/>
              </a:spcAft>
            </a:pPr>
            <a:r>
              <a:rPr lang="lv-LV" dirty="0" smtClean="0"/>
              <a:t>Pārbaudi savas neveiksmes</a:t>
            </a:r>
            <a:r>
              <a:rPr lang="en-US" dirty="0" smtClean="0"/>
              <a:t>.</a:t>
            </a:r>
          </a:p>
          <a:p>
            <a:pPr>
              <a:spcAft>
                <a:spcPts val="2400"/>
              </a:spcAft>
            </a:pPr>
            <a:r>
              <a:rPr lang="lv-LV" dirty="0" smtClean="0"/>
              <a:t>Meklē ko tu vari iemācīties no savām neveiksmēm, lai tu vari būt labāk sagatavots kārdinājumam</a:t>
            </a:r>
            <a:r>
              <a:rPr lang="en-US" dirty="0" smtClean="0"/>
              <a:t>.</a:t>
            </a:r>
          </a:p>
          <a:p>
            <a:pPr>
              <a:buFont typeface="Wingdings 3" pitchFamily="18" charset="2"/>
              <a:buNone/>
            </a:pPr>
            <a:endParaRPr lang="en-US" dirty="0" smtClean="0"/>
          </a:p>
        </p:txBody>
      </p:sp>
      <p:sp>
        <p:nvSpPr>
          <p:cNvPr id="3" name="Title 2"/>
          <p:cNvSpPr>
            <a:spLocks noGrp="1"/>
          </p:cNvSpPr>
          <p:nvPr>
            <p:ph type="title"/>
          </p:nvPr>
        </p:nvSpPr>
        <p:spPr/>
        <p:txBody>
          <a:bodyPr/>
          <a:lstStyle/>
          <a:p>
            <a:pPr algn="ctr">
              <a:defRPr/>
            </a:pPr>
            <a:r>
              <a:rPr lang="en-US" dirty="0" smtClean="0"/>
              <a:t>Person</a:t>
            </a:r>
            <a:r>
              <a:rPr lang="lv-LV" dirty="0" smtClean="0"/>
              <a:t>īgais pielietojums</a:t>
            </a:r>
            <a:endParaRPr lang="en-US" dirty="0"/>
          </a:p>
        </p:txBody>
      </p:sp>
      <p:sp>
        <p:nvSpPr>
          <p:cNvPr id="5120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pic>
        <p:nvPicPr>
          <p:cNvPr id="51205" name="Picture 8" descr="http://t2.gstatic.com/images?q=tbn:ANd9GcSKMGaLS0ZdJ0vfk08D-_D6x9eKpbO8wLpd5B_WjpFyM5w3aME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79167" y="1519238"/>
            <a:ext cx="4191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C32555A-0CB1-4107-95A9-6A814EDE0D1E}" type="slidenum">
              <a:rPr lang="en-US" smtClean="0"/>
              <a:pPr>
                <a:defRPr/>
              </a:pPr>
              <a:t>47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lv-LV" dirty="0" smtClean="0"/>
              <a:t>Secinājums</a:t>
            </a:r>
            <a:r>
              <a:rPr lang="en-US" dirty="0" smtClean="0"/>
              <a:t>…</a:t>
            </a:r>
            <a:endParaRPr lang="en-US" dirty="0"/>
          </a:p>
        </p:txBody>
      </p:sp>
      <p:sp>
        <p:nvSpPr>
          <p:cNvPr id="52227" name="Text Placeholder 3"/>
          <p:cNvSpPr>
            <a:spLocks noGrp="1"/>
          </p:cNvSpPr>
          <p:nvPr>
            <p:ph type="body" sz="half" idx="2"/>
          </p:nvPr>
        </p:nvSpPr>
        <p:spPr>
          <a:xfrm>
            <a:off x="6248400" y="1600200"/>
            <a:ext cx="5740400" cy="4495800"/>
          </a:xfrm>
        </p:spPr>
        <p:txBody>
          <a:bodyPr/>
          <a:lstStyle/>
          <a:p>
            <a:pPr eaLnBrk="1" hangingPunct="1">
              <a:spcAft>
                <a:spcPts val="2400"/>
              </a:spcAft>
              <a:buFont typeface="Arial" charset="0"/>
              <a:buChar char="•"/>
            </a:pPr>
            <a:r>
              <a:rPr lang="lv-LV" dirty="0" smtClean="0"/>
              <a:t>Jā, tu ik pa laikam kļūdīsies, tāpat kā visi kristieši</a:t>
            </a:r>
            <a:r>
              <a:rPr lang="en-US" dirty="0" smtClean="0"/>
              <a:t>. </a:t>
            </a:r>
          </a:p>
          <a:p>
            <a:pPr eaLnBrk="1" hangingPunct="1">
              <a:spcAft>
                <a:spcPts val="2400"/>
              </a:spcAft>
              <a:buFont typeface="Arial" charset="0"/>
              <a:buChar char="•"/>
            </a:pPr>
            <a:r>
              <a:rPr lang="en-US" dirty="0" smtClean="0"/>
              <a:t>B</a:t>
            </a:r>
            <a:r>
              <a:rPr lang="lv-LV" dirty="0" smtClean="0"/>
              <a:t>et atceries saukt uz Dievu pēc spēka un gudrības, lai pretotos katram sātana sūtītajam kārdinājumam</a:t>
            </a:r>
            <a:r>
              <a:rPr lang="en-US" dirty="0" smtClean="0"/>
              <a:t>!</a:t>
            </a:r>
          </a:p>
        </p:txBody>
      </p:sp>
      <p:sp>
        <p:nvSpPr>
          <p:cNvPr id="5222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pic>
        <p:nvPicPr>
          <p:cNvPr id="4" name="ClipArt Placeholder 3"/>
          <p:cNvPicPr>
            <a:picLocks noGrp="1" noChangeAspect="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1752600" y="1524000"/>
            <a:ext cx="3876675" cy="4267200"/>
          </a:xfrm>
        </p:spPr>
      </p:pic>
      <p:sp>
        <p:nvSpPr>
          <p:cNvPr id="3" name="Slide Number Placeholder 2"/>
          <p:cNvSpPr>
            <a:spLocks noGrp="1"/>
          </p:cNvSpPr>
          <p:nvPr>
            <p:ph type="sldNum" sz="quarter" idx="12"/>
          </p:nvPr>
        </p:nvSpPr>
        <p:spPr/>
        <p:txBody>
          <a:bodyPr/>
          <a:lstStyle/>
          <a:p>
            <a:pPr>
              <a:defRPr/>
            </a:pPr>
            <a:fld id="{445F83BE-5E91-47EC-8753-0615B48AE252}" type="slidenum">
              <a:rPr lang="en-US" smtClean="0"/>
              <a:pPr>
                <a:defRPr/>
              </a:pPr>
              <a:t>48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lstStyle/>
          <a:p>
            <a:pPr eaLnBrk="1" fontAlgn="auto" hangingPunct="1">
              <a:spcAft>
                <a:spcPts val="0"/>
              </a:spcAft>
              <a:defRPr/>
            </a:pPr>
            <a:r>
              <a:rPr lang="lv-LV" sz="6600" dirty="0" smtClean="0"/>
              <a:t>Kārdinājums</a:t>
            </a:r>
            <a:endParaRPr lang="en-US" sz="6600" dirty="0"/>
          </a:p>
        </p:txBody>
      </p:sp>
      <p:sp>
        <p:nvSpPr>
          <p:cNvPr id="53251" name="Rectangle 3"/>
          <p:cNvSpPr>
            <a:spLocks noGrp="1" noChangeArrowheads="1"/>
          </p:cNvSpPr>
          <p:nvPr>
            <p:ph type="subTitle" idx="1"/>
          </p:nvPr>
        </p:nvSpPr>
        <p:spPr>
          <a:xfrm>
            <a:off x="2209800" y="3611563"/>
            <a:ext cx="7772400" cy="1200150"/>
          </a:xfrm>
        </p:spPr>
        <p:txBody>
          <a:bodyPr/>
          <a:lstStyle/>
          <a:p>
            <a:pPr marR="0" eaLnBrk="1" hangingPunct="1"/>
            <a:r>
              <a:rPr lang="lv-LV" sz="6000" dirty="0" smtClean="0"/>
              <a:t>Rakstu vietas</a:t>
            </a:r>
            <a:endParaRPr lang="en-US" sz="6000" dirty="0"/>
          </a:p>
        </p:txBody>
      </p:sp>
      <p:pic>
        <p:nvPicPr>
          <p:cNvPr id="53252" name="Picture 5" descr="http://t3.gstatic.com/images?q=tbn:ANd9GcRmwydBjp5GnOuiOMaweWoO685tJL2leCvS2ebIhAJHSemuHId7H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1" y="609600"/>
            <a:ext cx="30003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iteenchallenge.org  6-2019</a:t>
            </a:r>
            <a:endParaRPr lang="en-US"/>
          </a:p>
        </p:txBody>
      </p:sp>
      <p:sp>
        <p:nvSpPr>
          <p:cNvPr id="3" name="Slide Number Placeholder 2"/>
          <p:cNvSpPr>
            <a:spLocks noGrp="1"/>
          </p:cNvSpPr>
          <p:nvPr>
            <p:ph type="sldNum" sz="quarter" idx="12"/>
          </p:nvPr>
        </p:nvSpPr>
        <p:spPr/>
        <p:txBody>
          <a:bodyPr/>
          <a:lstStyle/>
          <a:p>
            <a:pPr>
              <a:defRPr/>
            </a:pPr>
            <a:fld id="{A9AC3051-81CB-44B2-A47A-D34AEFC1EE3B}" type="slidenum">
              <a:rPr lang="en-US" smtClean="0"/>
              <a:pPr>
                <a:defRPr/>
              </a:pPr>
              <a:t>49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11267" name="Text Placeholder 3"/>
          <p:cNvSpPr>
            <a:spLocks noGrp="1"/>
          </p:cNvSpPr>
          <p:nvPr>
            <p:ph type="body" sz="half" idx="4294967295"/>
          </p:nvPr>
        </p:nvSpPr>
        <p:spPr>
          <a:xfrm>
            <a:off x="838200" y="304800"/>
            <a:ext cx="10896600" cy="3276600"/>
          </a:xfrm>
        </p:spPr>
        <p:txBody>
          <a:bodyPr/>
          <a:lstStyle/>
          <a:p>
            <a:pPr>
              <a:buNone/>
            </a:pPr>
            <a:r>
              <a:rPr lang="en-US" sz="3200" dirty="0">
                <a:latin typeface="Times New Roman" pitchFamily="18" charset="0"/>
              </a:rPr>
              <a:t> </a:t>
            </a:r>
            <a:r>
              <a:rPr lang="en-US" sz="3200" b="1" dirty="0" err="1">
                <a:latin typeface="Times New Roman" pitchFamily="18" charset="0"/>
                <a:cs typeface="Times New Roman" pitchFamily="18" charset="0"/>
              </a:rPr>
              <a:t>Galvenā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Bībeles</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patiesība</a:t>
            </a:r>
            <a:r>
              <a:rPr lang="en-US" sz="3200" b="1" dirty="0">
                <a:latin typeface="Times New Roman" pitchFamily="18" charset="0"/>
                <a:cs typeface="Times New Roman" pitchFamily="18" charset="0"/>
              </a:rPr>
              <a:t> </a:t>
            </a:r>
            <a:r>
              <a:rPr lang="en-US" sz="3200" b="1" dirty="0" smtClean="0">
                <a:latin typeface="Times New Roman" pitchFamily="18" charset="0"/>
              </a:rPr>
              <a:t>:</a:t>
            </a:r>
            <a:r>
              <a:rPr lang="en-US" sz="3200" dirty="0">
                <a:latin typeface="Times New Roman" pitchFamily="18" charset="0"/>
              </a:rPr>
              <a:t/>
            </a:r>
            <a:br>
              <a:rPr lang="en-US" sz="3200" dirty="0">
                <a:latin typeface="Times New Roman" pitchFamily="18" charset="0"/>
              </a:rPr>
            </a:br>
            <a:r>
              <a:rPr lang="en-US" sz="2800" dirty="0"/>
              <a:t>Man </a:t>
            </a:r>
            <a:r>
              <a:rPr lang="en-US" sz="2800" dirty="0" err="1"/>
              <a:t>ir</a:t>
            </a:r>
            <a:r>
              <a:rPr lang="en-US" sz="2800" dirty="0"/>
              <a:t> </a:t>
            </a:r>
            <a:r>
              <a:rPr lang="en-US" sz="2800" dirty="0" err="1"/>
              <a:t>jāatklāj</a:t>
            </a:r>
            <a:r>
              <a:rPr lang="en-US" sz="2800" dirty="0"/>
              <a:t> </a:t>
            </a:r>
            <a:r>
              <a:rPr lang="en-US" sz="2800" dirty="0" err="1"/>
              <a:t>savas</a:t>
            </a:r>
            <a:r>
              <a:rPr lang="en-US" sz="2800" dirty="0"/>
              <a:t> </a:t>
            </a:r>
            <a:r>
              <a:rPr lang="en-US" sz="2800" dirty="0" err="1"/>
              <a:t>dzīves</a:t>
            </a:r>
            <a:r>
              <a:rPr lang="en-US" sz="2800" dirty="0"/>
              <a:t> </a:t>
            </a:r>
            <a:r>
              <a:rPr lang="en-US" sz="2800" dirty="0" err="1"/>
              <a:t>vajadzības</a:t>
            </a:r>
            <a:r>
              <a:rPr lang="en-US" sz="2800" dirty="0"/>
              <a:t>, </a:t>
            </a:r>
            <a:r>
              <a:rPr lang="en-US" sz="2800" dirty="0" err="1"/>
              <a:t>ko</a:t>
            </a:r>
            <a:r>
              <a:rPr lang="en-US" sz="2800" dirty="0"/>
              <a:t> </a:t>
            </a:r>
            <a:r>
              <a:rPr lang="en-US" sz="2800" dirty="0" err="1"/>
              <a:t>sātans</a:t>
            </a:r>
            <a:r>
              <a:rPr lang="en-US" sz="2800" dirty="0"/>
              <a:t> </a:t>
            </a:r>
            <a:r>
              <a:rPr lang="en-US" sz="2800" dirty="0" err="1"/>
              <a:t>kārdina</a:t>
            </a:r>
            <a:r>
              <a:rPr lang="en-US" sz="2800" dirty="0"/>
              <a:t> </a:t>
            </a:r>
            <a:r>
              <a:rPr lang="en-US" sz="2800" dirty="0" err="1"/>
              <a:t>apmierināt</a:t>
            </a:r>
            <a:r>
              <a:rPr lang="en-US" sz="2800" dirty="0"/>
              <a:t> </a:t>
            </a:r>
            <a:r>
              <a:rPr lang="en-US" sz="2800" dirty="0" err="1"/>
              <a:t>viņa</a:t>
            </a:r>
            <a:r>
              <a:rPr lang="en-US" sz="2800" dirty="0"/>
              <a:t> </a:t>
            </a:r>
            <a:r>
              <a:rPr lang="en-US" sz="2800" dirty="0" err="1"/>
              <a:t>veidā</a:t>
            </a:r>
            <a:r>
              <a:rPr lang="en-US" sz="3200" dirty="0" smtClean="0">
                <a:latin typeface="Times New Roman" pitchFamily="18" charset="0"/>
              </a:rPr>
              <a:t>.</a:t>
            </a:r>
            <a:r>
              <a:rPr lang="en-US" sz="3200" dirty="0">
                <a:latin typeface="Times New Roman" pitchFamily="18" charset="0"/>
              </a:rPr>
              <a:t/>
            </a:r>
            <a:br>
              <a:rPr lang="en-US" sz="3200" dirty="0">
                <a:latin typeface="Times New Roman" pitchFamily="18" charset="0"/>
              </a:rPr>
            </a:br>
            <a:r>
              <a:rPr lang="en-US" sz="3200" dirty="0">
                <a:latin typeface="Times New Roman" pitchFamily="18" charset="0"/>
              </a:rPr>
              <a:t/>
            </a:r>
            <a:br>
              <a:rPr lang="en-US" sz="3200" dirty="0">
                <a:latin typeface="Times New Roman" pitchFamily="18" charset="0"/>
              </a:rPr>
            </a:br>
            <a:r>
              <a:rPr lang="lv-LV" sz="2800" b="1" dirty="0" smtClean="0">
                <a:latin typeface="Times New Roman" pitchFamily="18" charset="0"/>
                <a:cs typeface="Times New Roman" pitchFamily="18" charset="0"/>
              </a:rPr>
              <a:t>Atslēgas pants</a:t>
            </a:r>
            <a:r>
              <a:rPr lang="en-US" sz="2800" b="1" dirty="0" smtClean="0"/>
              <a:t>: </a:t>
            </a:r>
            <a:r>
              <a:rPr lang="en-US" sz="2800" dirty="0" err="1"/>
              <a:t>Filipiešiem</a:t>
            </a:r>
            <a:r>
              <a:rPr lang="en-US" sz="2800" dirty="0"/>
              <a:t> 4:19 (</a:t>
            </a:r>
            <a:r>
              <a:rPr lang="en-US" sz="2800" dirty="0" err="1"/>
              <a:t>tulkojums</a:t>
            </a:r>
            <a:r>
              <a:rPr lang="en-US" sz="2800" dirty="0"/>
              <a:t> no New Life Bible)</a:t>
            </a:r>
            <a:br>
              <a:rPr lang="en-US" sz="2800" dirty="0"/>
            </a:br>
            <a:r>
              <a:rPr lang="en-US" sz="2800" dirty="0" smtClean="0"/>
              <a:t>“</a:t>
            </a:r>
            <a:r>
              <a:rPr lang="lv-LV" sz="2800" dirty="0"/>
              <a:t>Un mans Dievs dos jums visu, ko jums vajag Savas lielās bagātības dēļ Kristū </a:t>
            </a:r>
            <a:r>
              <a:rPr lang="lv-LV" sz="2800" dirty="0" smtClean="0"/>
              <a:t>Jēzū</a:t>
            </a:r>
            <a:r>
              <a:rPr lang="en-US" sz="2800" dirty="0" smtClean="0"/>
              <a:t>.”</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3733800"/>
            <a:ext cx="4512085" cy="2514600"/>
          </a:xfrm>
          <a:prstGeom prst="rect">
            <a:avLst/>
          </a:prstGeom>
        </p:spPr>
      </p:pic>
      <p:sp>
        <p:nvSpPr>
          <p:cNvPr id="3" name="Slide Number Placeholder 2"/>
          <p:cNvSpPr>
            <a:spLocks noGrp="1"/>
          </p:cNvSpPr>
          <p:nvPr>
            <p:ph type="sldNum" sz="quarter" idx="12"/>
          </p:nvPr>
        </p:nvSpPr>
        <p:spPr/>
        <p:txBody>
          <a:bodyPr/>
          <a:lstStyle/>
          <a:p>
            <a:pPr>
              <a:defRPr/>
            </a:pPr>
            <a:fld id="{94AD61F1-A12F-4626-A20B-1F51230D1A0C}" type="slidenum">
              <a:rPr lang="en-US" smtClean="0"/>
              <a:pPr>
                <a:defRPr/>
              </a:pPr>
              <a:t>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p:txBody>
          <a:bodyPr/>
          <a:lstStyle/>
          <a:p>
            <a:pPr marL="338138" indent="0" eaLnBrk="1" hangingPunct="1">
              <a:buFont typeface="Symbol" pitchFamily="18" charset="2"/>
              <a:buNone/>
            </a:pPr>
            <a:r>
              <a:rPr lang="lv-LV" dirty="0" smtClean="0"/>
              <a:t>Un atceries</a:t>
            </a:r>
            <a:r>
              <a:rPr lang="en-US" dirty="0" smtClean="0"/>
              <a:t>, </a:t>
            </a:r>
            <a:r>
              <a:rPr lang="lv-LV" dirty="0" smtClean="0"/>
              <a:t>nevienam, kurš grib darīt nepareizu, nevajadzētu nekad teikt:</a:t>
            </a:r>
            <a:r>
              <a:rPr lang="en-US" dirty="0" smtClean="0"/>
              <a:t> “</a:t>
            </a:r>
            <a:r>
              <a:rPr lang="lv-LV" dirty="0" smtClean="0"/>
              <a:t>Dievs mani kārdina</a:t>
            </a:r>
            <a:r>
              <a:rPr lang="en-US" dirty="0" smtClean="0"/>
              <a:t>.” </a:t>
            </a:r>
            <a:r>
              <a:rPr lang="lv-LV" dirty="0" smtClean="0"/>
              <a:t>Dievs nekad nekārdina darīt nepareizu un Viņš nekad nevienu nekārdina</a:t>
            </a:r>
            <a:r>
              <a:rPr lang="en-US" dirty="0" smtClean="0"/>
              <a:t>. </a:t>
            </a:r>
            <a:r>
              <a:rPr lang="en-US" baseline="30000" dirty="0" smtClean="0"/>
              <a:t>14</a:t>
            </a:r>
            <a:r>
              <a:rPr lang="en-US" dirty="0" smtClean="0"/>
              <a:t> </a:t>
            </a:r>
            <a:r>
              <a:rPr lang="lv-LV" dirty="0" smtClean="0"/>
              <a:t>Kārdinājums nāk no mūsu pašu ļauno vēlmju kārībām</a:t>
            </a:r>
            <a:r>
              <a:rPr lang="en-US" dirty="0" smtClean="0"/>
              <a:t>. </a:t>
            </a:r>
          </a:p>
        </p:txBody>
      </p:sp>
      <p:sp>
        <p:nvSpPr>
          <p:cNvPr id="37890" name="Rectangle 2"/>
          <p:cNvSpPr>
            <a:spLocks noGrp="1" noChangeArrowheads="1"/>
          </p:cNvSpPr>
          <p:nvPr>
            <p:ph type="title"/>
          </p:nvPr>
        </p:nvSpPr>
        <p:spPr/>
        <p:txBody>
          <a:bodyPr/>
          <a:lstStyle/>
          <a:p>
            <a:pPr eaLnBrk="1" fontAlgn="auto" hangingPunct="1">
              <a:spcAft>
                <a:spcPts val="0"/>
              </a:spcAft>
              <a:defRPr/>
            </a:pPr>
            <a:r>
              <a:rPr lang="en-US" dirty="0" smtClean="0"/>
              <a:t>J</a:t>
            </a:r>
            <a:r>
              <a:rPr lang="lv-LV" dirty="0" smtClean="0"/>
              <a:t>ēkaba</a:t>
            </a:r>
            <a:r>
              <a:rPr lang="en-US" dirty="0" smtClean="0"/>
              <a:t> 1:13-14</a:t>
            </a:r>
          </a:p>
        </p:txBody>
      </p:sp>
      <p:pic>
        <p:nvPicPr>
          <p:cNvPr id="54276"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86800" y="4953001"/>
            <a:ext cx="1709738"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2" name="Slide Number Placeholder 1"/>
          <p:cNvSpPr>
            <a:spLocks noGrp="1"/>
          </p:cNvSpPr>
          <p:nvPr>
            <p:ph type="sldNum" sz="quarter" idx="12"/>
          </p:nvPr>
        </p:nvSpPr>
        <p:spPr/>
        <p:txBody>
          <a:bodyPr/>
          <a:lstStyle/>
          <a:p>
            <a:pPr>
              <a:defRPr/>
            </a:pPr>
            <a:fld id="{AC32555A-0CB1-4107-95A9-6A814EDE0D1E}" type="slidenum">
              <a:rPr lang="en-US" smtClean="0"/>
              <a:pPr>
                <a:defRPr/>
              </a:pPr>
              <a:t>50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p:txBody>
          <a:bodyPr/>
          <a:lstStyle/>
          <a:p>
            <a:pPr eaLnBrk="1" hangingPunct="1">
              <a:buFont typeface="Symbol" pitchFamily="18" charset="2"/>
              <a:buNone/>
            </a:pPr>
            <a:r>
              <a:rPr lang="en-US" dirty="0" smtClean="0"/>
              <a:t>  </a:t>
            </a:r>
            <a:r>
              <a:rPr lang="lv-LV" dirty="0" smtClean="0"/>
              <a:t>Tādēļ mums ir liels Augstais priesteris, kurš ir aizgājis uz debesīm</a:t>
            </a:r>
            <a:r>
              <a:rPr lang="en-US" dirty="0" smtClean="0"/>
              <a:t>, J</a:t>
            </a:r>
            <a:r>
              <a:rPr lang="lv-LV" dirty="0" smtClean="0"/>
              <a:t>ēzus, Dieva Dēls</a:t>
            </a:r>
            <a:r>
              <a:rPr lang="en-US" dirty="0" smtClean="0"/>
              <a:t>. </a:t>
            </a:r>
            <a:r>
              <a:rPr lang="lv-LV" dirty="0" smtClean="0"/>
              <a:t>Pieķersimies Viņam un nekad nebeigsim uzticēties Viņam</a:t>
            </a:r>
            <a:r>
              <a:rPr lang="en-US" dirty="0" smtClean="0"/>
              <a:t>. </a:t>
            </a:r>
            <a:r>
              <a:rPr lang="en-US" baseline="30000" dirty="0" smtClean="0"/>
              <a:t>15</a:t>
            </a:r>
            <a:r>
              <a:rPr lang="en-US" dirty="0" smtClean="0"/>
              <a:t> </a:t>
            </a:r>
            <a:r>
              <a:rPr lang="lv-LV" dirty="0" smtClean="0"/>
              <a:t>Šis mūsu Augstais priesteris saprot mūsu vājības,</a:t>
            </a:r>
            <a:r>
              <a:rPr lang="en-US" dirty="0" smtClean="0"/>
              <a:t> </a:t>
            </a:r>
            <a:r>
              <a:rPr lang="lv-LV" dirty="0" smtClean="0"/>
              <a:t>jo Viņš sastapa visus tos pašus kārdinājumus ko mēs, bet Viņš negrēkoja.</a:t>
            </a:r>
            <a:endParaRPr lang="en-US" dirty="0" smtClean="0"/>
          </a:p>
        </p:txBody>
      </p:sp>
      <p:sp>
        <p:nvSpPr>
          <p:cNvPr id="38914" name="Rectangle 2"/>
          <p:cNvSpPr>
            <a:spLocks noGrp="1" noChangeArrowheads="1"/>
          </p:cNvSpPr>
          <p:nvPr>
            <p:ph type="title"/>
          </p:nvPr>
        </p:nvSpPr>
        <p:spPr/>
        <p:txBody>
          <a:bodyPr/>
          <a:lstStyle/>
          <a:p>
            <a:pPr eaLnBrk="1" fontAlgn="auto" hangingPunct="1">
              <a:spcAft>
                <a:spcPts val="0"/>
              </a:spcAft>
              <a:defRPr/>
            </a:pPr>
            <a:r>
              <a:rPr lang="lv-LV" dirty="0" smtClean="0"/>
              <a:t>Ebrejiem</a:t>
            </a:r>
            <a:r>
              <a:rPr lang="en-US" dirty="0" smtClean="0"/>
              <a:t> 4:14-15</a:t>
            </a:r>
          </a:p>
        </p:txBody>
      </p:sp>
      <p:pic>
        <p:nvPicPr>
          <p:cNvPr id="55300"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86800" y="4953001"/>
            <a:ext cx="1709738"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2" name="Slide Number Placeholder 1"/>
          <p:cNvSpPr>
            <a:spLocks noGrp="1"/>
          </p:cNvSpPr>
          <p:nvPr>
            <p:ph type="sldNum" sz="quarter" idx="12"/>
          </p:nvPr>
        </p:nvSpPr>
        <p:spPr/>
        <p:txBody>
          <a:bodyPr/>
          <a:lstStyle/>
          <a:p>
            <a:pPr>
              <a:defRPr/>
            </a:pPr>
            <a:fld id="{AC32555A-0CB1-4107-95A9-6A814EDE0D1E}" type="slidenum">
              <a:rPr lang="en-US" smtClean="0"/>
              <a:pPr>
                <a:defRPr/>
              </a:pPr>
              <a:t>51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051"/>
          <p:cNvSpPr>
            <a:spLocks noGrp="1" noChangeArrowheads="1"/>
          </p:cNvSpPr>
          <p:nvPr>
            <p:ph idx="1"/>
          </p:nvPr>
        </p:nvSpPr>
        <p:spPr>
          <a:xfrm>
            <a:off x="609600" y="1679575"/>
            <a:ext cx="10591800" cy="4525962"/>
          </a:xfrm>
        </p:spPr>
        <p:txBody>
          <a:bodyPr>
            <a:normAutofit/>
          </a:bodyPr>
          <a:lstStyle/>
          <a:p>
            <a:pPr marL="365760" indent="-256032" eaLnBrk="1" fontAlgn="auto" hangingPunct="1">
              <a:lnSpc>
                <a:spcPct val="90000"/>
              </a:lnSpc>
              <a:spcAft>
                <a:spcPts val="0"/>
              </a:spcAft>
              <a:buNone/>
              <a:defRPr/>
            </a:pPr>
            <a:r>
              <a:rPr lang="en-US" sz="2800" dirty="0"/>
              <a:t>   </a:t>
            </a:r>
            <a:r>
              <a:rPr lang="lv-LV" sz="2800" dirty="0" smtClean="0"/>
              <a:t>Kas izraisa strīdus un cīņas starp jums</a:t>
            </a:r>
            <a:r>
              <a:rPr lang="en-US" sz="2800" dirty="0" smtClean="0"/>
              <a:t>? </a:t>
            </a:r>
            <a:r>
              <a:rPr lang="lv-LV" sz="2800" dirty="0" smtClean="0"/>
              <a:t>Vai tas nav lielais skaits ļauno vēlmju, kas karo jūsos</a:t>
            </a:r>
            <a:r>
              <a:rPr lang="en-US" sz="2800" dirty="0" smtClean="0"/>
              <a:t>? </a:t>
            </a:r>
            <a:r>
              <a:rPr lang="en-US" sz="2800" baseline="30000" dirty="0"/>
              <a:t>2</a:t>
            </a:r>
            <a:r>
              <a:rPr lang="en-US" sz="2800" dirty="0"/>
              <a:t> </a:t>
            </a:r>
            <a:r>
              <a:rPr lang="lv-LV" sz="2800" dirty="0" smtClean="0"/>
              <a:t>Jūs gribat to, kas jums nav, tādēļ jūs plānojat un nogalināt, lai to dabūtu</a:t>
            </a:r>
            <a:r>
              <a:rPr lang="en-US" sz="2800" dirty="0" smtClean="0"/>
              <a:t>. </a:t>
            </a:r>
            <a:r>
              <a:rPr lang="lv-LV" sz="2800" dirty="0" smtClean="0"/>
              <a:t>Jūs esat greizsirdīgi uz to, kas citiem ir un jūs to nevarat izturēt</a:t>
            </a:r>
            <a:r>
              <a:rPr lang="en-US" sz="2800" dirty="0" smtClean="0"/>
              <a:t>, </a:t>
            </a:r>
            <a:r>
              <a:rPr lang="lv-LV" sz="2800" dirty="0" smtClean="0"/>
              <a:t>tādēļ jūs cīnaties un strīdaties, lai to no viņiem atņemtu</a:t>
            </a:r>
            <a:r>
              <a:rPr lang="en-US" sz="2800" dirty="0" smtClean="0"/>
              <a:t>. </a:t>
            </a:r>
            <a:r>
              <a:rPr lang="lv-LV" sz="2800" dirty="0" smtClean="0"/>
              <a:t>Un tai pat laikā iemesls, kādēļ jums nav tas, ko jūs gribat, ir tas, ka jūs nelūdzat Dievu par to</a:t>
            </a:r>
            <a:r>
              <a:rPr lang="en-US" sz="2800" dirty="0" smtClean="0"/>
              <a:t>. </a:t>
            </a:r>
            <a:r>
              <a:rPr lang="en-US" sz="2800" baseline="30000" dirty="0"/>
              <a:t>3</a:t>
            </a:r>
            <a:r>
              <a:rPr lang="en-US" sz="2800" dirty="0"/>
              <a:t> </a:t>
            </a:r>
            <a:r>
              <a:rPr lang="lv-LV" sz="2800" dirty="0" smtClean="0"/>
              <a:t>Un pat tad, kad jūs lūdzat, jūs to nedabūjat tādēļ, ka jūsu motīvi ir nepareizi – jūs gribat tikai to, kas sniedz jums baudu</a:t>
            </a:r>
            <a:r>
              <a:rPr lang="en-US" sz="2800" dirty="0" smtClean="0"/>
              <a:t>.</a:t>
            </a:r>
            <a:endParaRPr lang="en-US" sz="2800" dirty="0"/>
          </a:p>
        </p:txBody>
      </p:sp>
      <p:sp>
        <p:nvSpPr>
          <p:cNvPr id="39938" name="Rectangle 2050"/>
          <p:cNvSpPr>
            <a:spLocks noGrp="1" noChangeArrowheads="1"/>
          </p:cNvSpPr>
          <p:nvPr>
            <p:ph type="title"/>
          </p:nvPr>
        </p:nvSpPr>
        <p:spPr/>
        <p:txBody>
          <a:bodyPr/>
          <a:lstStyle/>
          <a:p>
            <a:pPr eaLnBrk="1" fontAlgn="auto" hangingPunct="1">
              <a:spcAft>
                <a:spcPts val="0"/>
              </a:spcAft>
              <a:defRPr/>
            </a:pPr>
            <a:r>
              <a:rPr lang="en-US" dirty="0" smtClean="0"/>
              <a:t>J</a:t>
            </a:r>
            <a:r>
              <a:rPr lang="lv-LV" dirty="0" smtClean="0"/>
              <a:t>ēkaba</a:t>
            </a:r>
            <a:r>
              <a:rPr lang="en-US" dirty="0" smtClean="0"/>
              <a:t> 4:1-3</a:t>
            </a:r>
          </a:p>
        </p:txBody>
      </p:sp>
      <p:pic>
        <p:nvPicPr>
          <p:cNvPr id="56324" name="Picture 2052"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228601"/>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2" name="Slide Number Placeholder 1"/>
          <p:cNvSpPr>
            <a:spLocks noGrp="1"/>
          </p:cNvSpPr>
          <p:nvPr>
            <p:ph type="sldNum" sz="quarter" idx="12"/>
          </p:nvPr>
        </p:nvSpPr>
        <p:spPr/>
        <p:txBody>
          <a:bodyPr/>
          <a:lstStyle/>
          <a:p>
            <a:pPr>
              <a:defRPr/>
            </a:pPr>
            <a:fld id="{AC32555A-0CB1-4107-95A9-6A814EDE0D1E}" type="slidenum">
              <a:rPr lang="en-US" smtClean="0"/>
              <a:pPr>
                <a:defRPr/>
              </a:pPr>
              <a:t>52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1828800" y="1981200"/>
            <a:ext cx="8229600" cy="4525962"/>
          </a:xfrm>
        </p:spPr>
        <p:txBody>
          <a:bodyPr/>
          <a:lstStyle/>
          <a:p>
            <a:pPr eaLnBrk="1" hangingPunct="1">
              <a:buFont typeface="Symbol" pitchFamily="18" charset="2"/>
              <a:buNone/>
            </a:pPr>
            <a:r>
              <a:rPr lang="en-US" dirty="0" smtClean="0"/>
              <a:t>   </a:t>
            </a:r>
            <a:r>
              <a:rPr lang="lv-LV" dirty="0" smtClean="0"/>
              <a:t>Bēdz no visa, kas ierosina jauneklīgas iekāres</a:t>
            </a:r>
            <a:r>
              <a:rPr lang="en-US" dirty="0" smtClean="0"/>
              <a:t>. </a:t>
            </a:r>
            <a:r>
              <a:rPr lang="lv-LV" dirty="0" smtClean="0"/>
              <a:t>Seko visam, kas tevī rada vēlmi darīt pareizi</a:t>
            </a:r>
            <a:r>
              <a:rPr lang="en-US" dirty="0" smtClean="0"/>
              <a:t>. </a:t>
            </a:r>
            <a:r>
              <a:rPr lang="lv-LV" dirty="0" smtClean="0"/>
              <a:t>Cel ticību un mīlestību un mieru un izbaudi sabiedrību ar tiem, kuri sauc uz To Kungu ar skaidrām sirdīm</a:t>
            </a:r>
            <a:r>
              <a:rPr lang="en-US" dirty="0" smtClean="0"/>
              <a:t>.</a:t>
            </a:r>
          </a:p>
        </p:txBody>
      </p:sp>
      <p:sp>
        <p:nvSpPr>
          <p:cNvPr id="40962" name="Rectangle 2"/>
          <p:cNvSpPr>
            <a:spLocks noGrp="1" noChangeArrowheads="1"/>
          </p:cNvSpPr>
          <p:nvPr>
            <p:ph type="title"/>
          </p:nvPr>
        </p:nvSpPr>
        <p:spPr/>
        <p:txBody>
          <a:bodyPr/>
          <a:lstStyle/>
          <a:p>
            <a:pPr eaLnBrk="1" fontAlgn="auto" hangingPunct="1">
              <a:spcAft>
                <a:spcPts val="0"/>
              </a:spcAft>
              <a:defRPr/>
            </a:pPr>
            <a:r>
              <a:rPr lang="en-US" dirty="0" smtClean="0"/>
              <a:t>2</a:t>
            </a:r>
            <a:r>
              <a:rPr lang="lv-LV" dirty="0" smtClean="0"/>
              <a:t>.</a:t>
            </a:r>
            <a:r>
              <a:rPr lang="en-US" dirty="0" err="1" smtClean="0"/>
              <a:t>Timot</a:t>
            </a:r>
            <a:r>
              <a:rPr lang="lv-LV" dirty="0" smtClean="0"/>
              <a:t>ejam</a:t>
            </a:r>
            <a:r>
              <a:rPr lang="en-US" dirty="0" smtClean="0"/>
              <a:t> 2:22</a:t>
            </a:r>
          </a:p>
        </p:txBody>
      </p:sp>
      <p:pic>
        <p:nvPicPr>
          <p:cNvPr id="57348"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228601"/>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2" name="Slide Number Placeholder 1"/>
          <p:cNvSpPr>
            <a:spLocks noGrp="1"/>
          </p:cNvSpPr>
          <p:nvPr>
            <p:ph type="sldNum" sz="quarter" idx="12"/>
          </p:nvPr>
        </p:nvSpPr>
        <p:spPr/>
        <p:txBody>
          <a:bodyPr/>
          <a:lstStyle/>
          <a:p>
            <a:pPr>
              <a:defRPr/>
            </a:pPr>
            <a:fld id="{AC32555A-0CB1-4107-95A9-6A814EDE0D1E}" type="slidenum">
              <a:rPr lang="en-US" smtClean="0"/>
              <a:pPr>
                <a:defRPr/>
              </a:pPr>
              <a:t>53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p:txBody>
          <a:bodyPr/>
          <a:lstStyle/>
          <a:p>
            <a:pPr lvl="2" eaLnBrk="1" hangingPunct="1">
              <a:spcBef>
                <a:spcPts val="900"/>
              </a:spcBef>
              <a:buNone/>
            </a:pPr>
            <a:r>
              <a:rPr lang="lv-LV" sz="3200" dirty="0" smtClean="0"/>
              <a:t>Uzticies Dievam un dari labu</a:t>
            </a:r>
            <a:r>
              <a:rPr lang="en-US" sz="3200" dirty="0" smtClean="0"/>
              <a:t>.</a:t>
            </a:r>
            <a:endParaRPr lang="en-US" sz="3200" dirty="0"/>
          </a:p>
          <a:p>
            <a:pPr lvl="2" eaLnBrk="1" hangingPunct="1">
              <a:buFontTx/>
              <a:buNone/>
            </a:pPr>
            <a:r>
              <a:rPr lang="lv-LV" sz="3200" dirty="0" smtClean="0"/>
              <a:t>Tad tu dzīvosi drošībā uz zemes un uzplauksi</a:t>
            </a:r>
            <a:r>
              <a:rPr lang="en-US" sz="3200" dirty="0" smtClean="0"/>
              <a:t>.</a:t>
            </a:r>
            <a:endParaRPr lang="en-US" sz="3200" dirty="0"/>
          </a:p>
          <a:p>
            <a:pPr lvl="2" eaLnBrk="1" hangingPunct="1">
              <a:buFontTx/>
              <a:buNone/>
            </a:pPr>
            <a:r>
              <a:rPr lang="en-US" sz="3200" baseline="30000" dirty="0" smtClean="0"/>
              <a:t>4</a:t>
            </a:r>
            <a:r>
              <a:rPr lang="en-US" sz="3200" dirty="0" smtClean="0"/>
              <a:t>	</a:t>
            </a:r>
            <a:r>
              <a:rPr lang="lv-LV" sz="3200" dirty="0" smtClean="0"/>
              <a:t>Iepriecini sevi Tai Kungā</a:t>
            </a:r>
            <a:r>
              <a:rPr lang="en-US" sz="3200" dirty="0" smtClean="0"/>
              <a:t>, </a:t>
            </a:r>
            <a:r>
              <a:rPr lang="lv-LV" sz="3200" dirty="0" smtClean="0"/>
              <a:t>un Viņš tev dos tavas sirds vēlmes</a:t>
            </a:r>
            <a:r>
              <a:rPr lang="en-US" sz="3200" dirty="0" smtClean="0"/>
              <a:t>.</a:t>
            </a:r>
          </a:p>
        </p:txBody>
      </p:sp>
      <p:sp>
        <p:nvSpPr>
          <p:cNvPr id="41986" name="Rectangle 2"/>
          <p:cNvSpPr>
            <a:spLocks noGrp="1" noChangeArrowheads="1"/>
          </p:cNvSpPr>
          <p:nvPr>
            <p:ph type="title"/>
          </p:nvPr>
        </p:nvSpPr>
        <p:spPr/>
        <p:txBody>
          <a:bodyPr/>
          <a:lstStyle/>
          <a:p>
            <a:pPr eaLnBrk="1" fontAlgn="auto" hangingPunct="1">
              <a:spcAft>
                <a:spcPts val="0"/>
              </a:spcAft>
              <a:defRPr/>
            </a:pPr>
            <a:r>
              <a:rPr lang="en-US" dirty="0" smtClean="0"/>
              <a:t>Psalm</a:t>
            </a:r>
            <a:r>
              <a:rPr lang="lv-LV" dirty="0" smtClean="0"/>
              <a:t>s</a:t>
            </a:r>
            <a:r>
              <a:rPr lang="en-US" dirty="0" smtClean="0"/>
              <a:t> 37:3-4</a:t>
            </a:r>
          </a:p>
        </p:txBody>
      </p:sp>
      <p:pic>
        <p:nvPicPr>
          <p:cNvPr id="58372"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228601"/>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2" name="Slide Number Placeholder 1"/>
          <p:cNvSpPr>
            <a:spLocks noGrp="1"/>
          </p:cNvSpPr>
          <p:nvPr>
            <p:ph type="sldNum" sz="quarter" idx="12"/>
          </p:nvPr>
        </p:nvSpPr>
        <p:spPr/>
        <p:txBody>
          <a:bodyPr/>
          <a:lstStyle/>
          <a:p>
            <a:pPr>
              <a:defRPr/>
            </a:pPr>
            <a:fld id="{AC32555A-0CB1-4107-95A9-6A814EDE0D1E}" type="slidenum">
              <a:rPr lang="en-US" smtClean="0"/>
              <a:pPr>
                <a:defRPr/>
              </a:pPr>
              <a:t>54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609600" y="1828800"/>
            <a:ext cx="9448800" cy="4525962"/>
          </a:xfrm>
        </p:spPr>
        <p:txBody>
          <a:bodyPr/>
          <a:lstStyle/>
          <a:p>
            <a:pPr lvl="2" eaLnBrk="1" hangingPunct="1">
              <a:spcBef>
                <a:spcPts val="900"/>
              </a:spcBef>
              <a:buNone/>
            </a:pPr>
            <a:r>
              <a:rPr lang="en-US" sz="3200" dirty="0"/>
              <a:t> </a:t>
            </a:r>
            <a:r>
              <a:rPr lang="lv-LV" sz="3200" dirty="0" smtClean="0"/>
              <a:t>Tādēļ </a:t>
            </a:r>
            <a:r>
              <a:rPr lang="lv-LV" sz="3200" dirty="0"/>
              <a:t>pazemojiet sevi Dieva priekšā. Pretojieties velnam un tas bēgs no jums. </a:t>
            </a:r>
            <a:r>
              <a:rPr lang="lv-LV" sz="3200" baseline="30000" dirty="0"/>
              <a:t>8</a:t>
            </a:r>
            <a:r>
              <a:rPr lang="lv-LV" sz="3200" dirty="0"/>
              <a:t>Tuvojieties Dievam un Dievs tuvosies jums. Nomazgājiet savas rokas, jūs grēcinieki; šķīstiet savas sirdis, jūs liekuļi</a:t>
            </a:r>
            <a:r>
              <a:rPr lang="lv-LV" sz="3200" dirty="0" smtClean="0"/>
              <a:t>.</a:t>
            </a:r>
            <a:endParaRPr lang="en-US" sz="3200" dirty="0"/>
          </a:p>
        </p:txBody>
      </p:sp>
      <p:sp>
        <p:nvSpPr>
          <p:cNvPr id="43010" name="Rectangle 2"/>
          <p:cNvSpPr>
            <a:spLocks noGrp="1" noChangeArrowheads="1"/>
          </p:cNvSpPr>
          <p:nvPr>
            <p:ph type="title"/>
          </p:nvPr>
        </p:nvSpPr>
        <p:spPr/>
        <p:txBody>
          <a:bodyPr/>
          <a:lstStyle/>
          <a:p>
            <a:pPr eaLnBrk="1" fontAlgn="auto" hangingPunct="1">
              <a:spcAft>
                <a:spcPts val="0"/>
              </a:spcAft>
              <a:defRPr/>
            </a:pPr>
            <a:r>
              <a:rPr lang="en-US" dirty="0" smtClean="0"/>
              <a:t>J</a:t>
            </a:r>
            <a:r>
              <a:rPr lang="lv-LV" dirty="0" smtClean="0"/>
              <a:t>ēkaba</a:t>
            </a:r>
            <a:r>
              <a:rPr lang="en-US" dirty="0" smtClean="0"/>
              <a:t> 4:7-8</a:t>
            </a:r>
          </a:p>
        </p:txBody>
      </p:sp>
      <p:pic>
        <p:nvPicPr>
          <p:cNvPr id="59396"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228601"/>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2" name="Slide Number Placeholder 1"/>
          <p:cNvSpPr>
            <a:spLocks noGrp="1"/>
          </p:cNvSpPr>
          <p:nvPr>
            <p:ph type="sldNum" sz="quarter" idx="12"/>
          </p:nvPr>
        </p:nvSpPr>
        <p:spPr/>
        <p:txBody>
          <a:bodyPr/>
          <a:lstStyle/>
          <a:p>
            <a:pPr>
              <a:defRPr/>
            </a:pPr>
            <a:fld id="{AC32555A-0CB1-4107-95A9-6A814EDE0D1E}" type="slidenum">
              <a:rPr lang="en-US" smtClean="0"/>
              <a:pPr>
                <a:defRPr/>
              </a:pPr>
              <a:t>55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914400" y="1679575"/>
            <a:ext cx="9220200" cy="4525962"/>
          </a:xfrm>
        </p:spPr>
        <p:txBody>
          <a:bodyPr/>
          <a:lstStyle/>
          <a:p>
            <a:pPr lvl="2" eaLnBrk="1" hangingPunct="1">
              <a:spcBef>
                <a:spcPts val="900"/>
              </a:spcBef>
              <a:buNone/>
            </a:pPr>
            <a:r>
              <a:rPr lang="en-US" sz="3200" dirty="0"/>
              <a:t>  </a:t>
            </a:r>
            <a:r>
              <a:rPr lang="lv-LV" sz="3200" dirty="0" smtClean="0"/>
              <a:t>Beidzamais vārds</a:t>
            </a:r>
            <a:r>
              <a:rPr lang="en-US" sz="3200" dirty="0" smtClean="0"/>
              <a:t>: </a:t>
            </a:r>
            <a:r>
              <a:rPr lang="lv-LV" sz="3200" dirty="0" smtClean="0"/>
              <a:t>Esiet stipri ar Tā Kunga vareno spēku</a:t>
            </a:r>
            <a:r>
              <a:rPr lang="en-US" sz="3200" dirty="0" smtClean="0"/>
              <a:t>. </a:t>
            </a:r>
            <a:r>
              <a:rPr lang="en-US" sz="3200" baseline="30000" dirty="0"/>
              <a:t>11</a:t>
            </a:r>
            <a:r>
              <a:rPr lang="en-US" sz="3200" dirty="0"/>
              <a:t> </a:t>
            </a:r>
            <a:r>
              <a:rPr lang="lv-LV" sz="3200" dirty="0" smtClean="0"/>
              <a:t>Uzvelciet visu Dieva bruņojumu, lai jūs varat stingri stāvēt pretī visām velna stratēģijām un viltībām</a:t>
            </a:r>
            <a:r>
              <a:rPr lang="en-US" sz="3200" dirty="0" smtClean="0"/>
              <a:t>.</a:t>
            </a:r>
            <a:endParaRPr lang="en-US" sz="3200" dirty="0"/>
          </a:p>
        </p:txBody>
      </p:sp>
      <p:sp>
        <p:nvSpPr>
          <p:cNvPr id="44034" name="Rectangle 2"/>
          <p:cNvSpPr>
            <a:spLocks noGrp="1" noChangeArrowheads="1"/>
          </p:cNvSpPr>
          <p:nvPr>
            <p:ph type="title"/>
          </p:nvPr>
        </p:nvSpPr>
        <p:spPr/>
        <p:txBody>
          <a:bodyPr/>
          <a:lstStyle/>
          <a:p>
            <a:pPr eaLnBrk="1" fontAlgn="auto" hangingPunct="1">
              <a:spcAft>
                <a:spcPts val="0"/>
              </a:spcAft>
              <a:defRPr/>
            </a:pPr>
            <a:r>
              <a:rPr lang="en-US" dirty="0" smtClean="0"/>
              <a:t>E</a:t>
            </a:r>
            <a:r>
              <a:rPr lang="lv-LV" dirty="0" smtClean="0"/>
              <a:t>feziešiem</a:t>
            </a:r>
            <a:r>
              <a:rPr lang="en-US" dirty="0" smtClean="0"/>
              <a:t> 6:10</a:t>
            </a:r>
          </a:p>
        </p:txBody>
      </p:sp>
      <p:pic>
        <p:nvPicPr>
          <p:cNvPr id="60420"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228601"/>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2" name="Slide Number Placeholder 1"/>
          <p:cNvSpPr>
            <a:spLocks noGrp="1"/>
          </p:cNvSpPr>
          <p:nvPr>
            <p:ph type="sldNum" sz="quarter" idx="12"/>
          </p:nvPr>
        </p:nvSpPr>
        <p:spPr/>
        <p:txBody>
          <a:bodyPr/>
          <a:lstStyle/>
          <a:p>
            <a:pPr>
              <a:defRPr/>
            </a:pPr>
            <a:fld id="{AC32555A-0CB1-4107-95A9-6A814EDE0D1E}" type="slidenum">
              <a:rPr lang="en-US" smtClean="0"/>
              <a:pPr>
                <a:defRPr/>
              </a:pPr>
              <a:t>56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609600" y="1679576"/>
            <a:ext cx="10972800" cy="4525962"/>
          </a:xfrm>
        </p:spPr>
        <p:txBody>
          <a:bodyPr>
            <a:normAutofit/>
          </a:bodyPr>
          <a:lstStyle/>
          <a:p>
            <a:pPr marL="859536" lvl="2" eaLnBrk="1" fontAlgn="auto" hangingPunct="1">
              <a:spcBef>
                <a:spcPts val="900"/>
              </a:spcBef>
              <a:spcAft>
                <a:spcPts val="0"/>
              </a:spcAft>
              <a:buNone/>
              <a:defRPr/>
            </a:pPr>
            <a:r>
              <a:rPr lang="en-US" sz="3200" dirty="0"/>
              <a:t>  </a:t>
            </a:r>
            <a:r>
              <a:rPr lang="lv-LV" sz="3200" dirty="0" smtClean="0"/>
              <a:t>Kopš tā laika, kad Kristus izcieta fiziskas sāpes, tev vajag apbruņot sevi ar tādu pašu attieksmi, kāda bija Viņam, un arī jābūt gatavam ciest</a:t>
            </a:r>
            <a:r>
              <a:rPr lang="en-US" sz="3200" dirty="0" smtClean="0"/>
              <a:t>. </a:t>
            </a:r>
            <a:r>
              <a:rPr lang="lv-LV" sz="3200" dirty="0" smtClean="0"/>
              <a:t>Jo, ja tu vēlies ciest priekš Kristus, tu esi izvēlējies beigt grēkošanu</a:t>
            </a:r>
            <a:r>
              <a:rPr lang="en-US" sz="3200" dirty="0" smtClean="0"/>
              <a:t>. </a:t>
            </a:r>
            <a:r>
              <a:rPr lang="en-US" sz="3200" baseline="30000" dirty="0"/>
              <a:t>2</a:t>
            </a:r>
            <a:r>
              <a:rPr lang="en-US" sz="3200" dirty="0"/>
              <a:t> </a:t>
            </a:r>
            <a:r>
              <a:rPr lang="lv-LV" sz="3200" dirty="0" smtClean="0"/>
              <a:t>Un nepavadīsi savu atlikušo dzīves daļu, dzenoties pēc ļaunām vēlmēm</a:t>
            </a:r>
            <a:r>
              <a:rPr lang="en-US" sz="3200" dirty="0" smtClean="0"/>
              <a:t>, b</a:t>
            </a:r>
            <a:r>
              <a:rPr lang="lv-LV" sz="3200" dirty="0" smtClean="0"/>
              <a:t>e</a:t>
            </a:r>
            <a:r>
              <a:rPr lang="en-US" sz="3200" dirty="0" smtClean="0"/>
              <a:t>t </a:t>
            </a:r>
            <a:r>
              <a:rPr lang="lv-LV" sz="3200" dirty="0" smtClean="0"/>
              <a:t>tu būsi norūpējies par to, lai darītu Dieva gribu.</a:t>
            </a:r>
            <a:endParaRPr lang="en-US" sz="3200" dirty="0"/>
          </a:p>
        </p:txBody>
      </p:sp>
      <p:sp>
        <p:nvSpPr>
          <p:cNvPr id="45058" name="Rectangle 2"/>
          <p:cNvSpPr>
            <a:spLocks noGrp="1" noChangeArrowheads="1"/>
          </p:cNvSpPr>
          <p:nvPr>
            <p:ph type="title"/>
          </p:nvPr>
        </p:nvSpPr>
        <p:spPr/>
        <p:txBody>
          <a:bodyPr/>
          <a:lstStyle/>
          <a:p>
            <a:pPr eaLnBrk="1" fontAlgn="auto" hangingPunct="1">
              <a:spcAft>
                <a:spcPts val="0"/>
              </a:spcAft>
              <a:defRPr/>
            </a:pPr>
            <a:r>
              <a:rPr lang="lv-LV" dirty="0" smtClean="0"/>
              <a:t>1.</a:t>
            </a:r>
            <a:r>
              <a:rPr lang="en-US" dirty="0" smtClean="0"/>
              <a:t>P</a:t>
            </a:r>
            <a:r>
              <a:rPr lang="lv-LV" dirty="0" smtClean="0"/>
              <a:t>ē</a:t>
            </a:r>
            <a:r>
              <a:rPr lang="en-US" dirty="0" err="1" smtClean="0"/>
              <a:t>ter</a:t>
            </a:r>
            <a:r>
              <a:rPr lang="lv-LV" dirty="0" smtClean="0"/>
              <a:t>a</a:t>
            </a:r>
            <a:r>
              <a:rPr lang="en-US" dirty="0" smtClean="0"/>
              <a:t> 4:1-2</a:t>
            </a:r>
          </a:p>
        </p:txBody>
      </p:sp>
      <p:pic>
        <p:nvPicPr>
          <p:cNvPr id="61444"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228601"/>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2" name="Slide Number Placeholder 1"/>
          <p:cNvSpPr>
            <a:spLocks noGrp="1"/>
          </p:cNvSpPr>
          <p:nvPr>
            <p:ph type="sldNum" sz="quarter" idx="12"/>
          </p:nvPr>
        </p:nvSpPr>
        <p:spPr/>
        <p:txBody>
          <a:bodyPr/>
          <a:lstStyle/>
          <a:p>
            <a:pPr>
              <a:defRPr/>
            </a:pPr>
            <a:fld id="{AC32555A-0CB1-4107-95A9-6A814EDE0D1E}" type="slidenum">
              <a:rPr lang="en-US" smtClean="0"/>
              <a:pPr>
                <a:defRPr/>
              </a:pPr>
              <a:t>57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normAutofit/>
          </a:bodyPr>
          <a:lstStyle/>
          <a:p>
            <a:pPr marL="859536" lvl="2" eaLnBrk="1" fontAlgn="auto" hangingPunct="1">
              <a:lnSpc>
                <a:spcPct val="114000"/>
              </a:lnSpc>
              <a:spcBef>
                <a:spcPts val="900"/>
              </a:spcBef>
              <a:spcAft>
                <a:spcPts val="0"/>
              </a:spcAft>
              <a:buNone/>
              <a:defRPr/>
            </a:pPr>
            <a:r>
              <a:rPr lang="lv-LV" sz="3200" dirty="0" smtClean="0"/>
              <a:t>Ak, to prieki,</a:t>
            </a:r>
            <a:endParaRPr lang="en-US" sz="3200" dirty="0"/>
          </a:p>
          <a:p>
            <a:pPr marL="859536" lvl="2" eaLnBrk="1" fontAlgn="auto" hangingPunct="1">
              <a:lnSpc>
                <a:spcPct val="90000"/>
              </a:lnSpc>
              <a:spcBef>
                <a:spcPts val="900"/>
              </a:spcBef>
              <a:spcAft>
                <a:spcPts val="0"/>
              </a:spcAft>
              <a:buNone/>
              <a:defRPr/>
            </a:pPr>
            <a:r>
              <a:rPr lang="lv-LV" sz="3200" dirty="0"/>
              <a:t>k</a:t>
            </a:r>
            <a:r>
              <a:rPr lang="lv-LV" sz="3200" dirty="0" smtClean="0"/>
              <a:t>uri neseko ļaunam padomam</a:t>
            </a:r>
            <a:r>
              <a:rPr lang="en-US" sz="3200" dirty="0" smtClean="0"/>
              <a:t>,</a:t>
            </a:r>
            <a:endParaRPr lang="en-US" sz="3200" dirty="0"/>
          </a:p>
          <a:p>
            <a:pPr marL="859536" lvl="2" eaLnBrk="1" fontAlgn="auto" hangingPunct="1">
              <a:lnSpc>
                <a:spcPct val="90000"/>
              </a:lnSpc>
              <a:spcBef>
                <a:spcPts val="900"/>
              </a:spcBef>
              <a:spcAft>
                <a:spcPts val="0"/>
              </a:spcAft>
              <a:buNone/>
              <a:defRPr/>
            </a:pPr>
            <a:r>
              <a:rPr lang="lv-LV" sz="3200" dirty="0" smtClean="0"/>
              <a:t>vai nestāv grēcinieku pulkā</a:t>
            </a:r>
            <a:r>
              <a:rPr lang="en-US" sz="3200" dirty="0" smtClean="0"/>
              <a:t>,</a:t>
            </a:r>
            <a:endParaRPr lang="en-US" sz="3200" dirty="0"/>
          </a:p>
          <a:p>
            <a:pPr marL="859536" lvl="2" eaLnBrk="1" fontAlgn="auto" hangingPunct="1">
              <a:lnSpc>
                <a:spcPct val="90000"/>
              </a:lnSpc>
              <a:spcBef>
                <a:spcPts val="900"/>
              </a:spcBef>
              <a:spcAft>
                <a:spcPts val="0"/>
              </a:spcAft>
              <a:buNone/>
              <a:defRPr/>
            </a:pPr>
            <a:r>
              <a:rPr lang="lv-LV" sz="3200" dirty="0"/>
              <a:t>v</a:t>
            </a:r>
            <a:r>
              <a:rPr lang="lv-LV" sz="3200" dirty="0" smtClean="0"/>
              <a:t>ai nepievienojas zobgaļiem</a:t>
            </a:r>
            <a:r>
              <a:rPr lang="en-US" sz="3200" dirty="0" smtClean="0"/>
              <a:t>.</a:t>
            </a:r>
            <a:endParaRPr lang="en-US" sz="3200" dirty="0"/>
          </a:p>
          <a:p>
            <a:pPr marL="859536" lvl="2" eaLnBrk="1" fontAlgn="auto" hangingPunct="1">
              <a:lnSpc>
                <a:spcPct val="90000"/>
              </a:lnSpc>
              <a:spcBef>
                <a:spcPts val="900"/>
              </a:spcBef>
              <a:spcAft>
                <a:spcPts val="0"/>
              </a:spcAft>
              <a:buNone/>
              <a:defRPr/>
            </a:pPr>
            <a:r>
              <a:rPr lang="en-US" sz="3200" baseline="30000" dirty="0"/>
              <a:t>2</a:t>
            </a:r>
            <a:r>
              <a:rPr lang="en-US" sz="3200" dirty="0"/>
              <a:t>	</a:t>
            </a:r>
            <a:r>
              <a:rPr lang="en-US" sz="3200" dirty="0" smtClean="0"/>
              <a:t>B</a:t>
            </a:r>
            <a:r>
              <a:rPr lang="lv-LV" sz="3200" dirty="0" smtClean="0"/>
              <a:t>e</a:t>
            </a:r>
            <a:r>
              <a:rPr lang="en-US" sz="3200" dirty="0" smtClean="0"/>
              <a:t>t </a:t>
            </a:r>
            <a:r>
              <a:rPr lang="lv-LV" sz="3200" dirty="0" smtClean="0"/>
              <a:t>viņi iepriecinās, darot visu, ko Tas Kungs vēlās</a:t>
            </a:r>
            <a:r>
              <a:rPr lang="en-US" sz="3200" dirty="0" smtClean="0"/>
              <a:t>;</a:t>
            </a:r>
            <a:endParaRPr lang="en-US" sz="3200" dirty="0"/>
          </a:p>
          <a:p>
            <a:pPr marL="859536" lvl="2" eaLnBrk="1" fontAlgn="auto" hangingPunct="1">
              <a:lnSpc>
                <a:spcPct val="90000"/>
              </a:lnSpc>
              <a:spcBef>
                <a:spcPts val="900"/>
              </a:spcBef>
              <a:spcAft>
                <a:spcPts val="0"/>
              </a:spcAft>
              <a:buNone/>
              <a:defRPr/>
            </a:pPr>
            <a:r>
              <a:rPr lang="lv-LV" sz="3200" dirty="0"/>
              <a:t>d</a:t>
            </a:r>
            <a:r>
              <a:rPr lang="lv-LV" sz="3200" dirty="0" smtClean="0"/>
              <a:t>ienu un nakti viņi domā par Viņa likumu.</a:t>
            </a:r>
            <a:endParaRPr lang="en-US" sz="3200" dirty="0"/>
          </a:p>
        </p:txBody>
      </p:sp>
      <p:sp>
        <p:nvSpPr>
          <p:cNvPr id="46082" name="Rectangle 2"/>
          <p:cNvSpPr>
            <a:spLocks noGrp="1" noChangeArrowheads="1"/>
          </p:cNvSpPr>
          <p:nvPr>
            <p:ph type="title"/>
          </p:nvPr>
        </p:nvSpPr>
        <p:spPr/>
        <p:txBody>
          <a:bodyPr/>
          <a:lstStyle/>
          <a:p>
            <a:pPr eaLnBrk="1" fontAlgn="auto" hangingPunct="1">
              <a:spcAft>
                <a:spcPts val="0"/>
              </a:spcAft>
              <a:defRPr/>
            </a:pPr>
            <a:r>
              <a:rPr lang="en-US" dirty="0" smtClean="0"/>
              <a:t>Psalm</a:t>
            </a:r>
            <a:r>
              <a:rPr lang="lv-LV" dirty="0" smtClean="0"/>
              <a:t>s</a:t>
            </a:r>
            <a:r>
              <a:rPr lang="en-US" dirty="0" smtClean="0"/>
              <a:t> 1:1-2</a:t>
            </a:r>
          </a:p>
        </p:txBody>
      </p:sp>
      <p:pic>
        <p:nvPicPr>
          <p:cNvPr id="62468"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228601"/>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2" name="Slide Number Placeholder 1"/>
          <p:cNvSpPr>
            <a:spLocks noGrp="1"/>
          </p:cNvSpPr>
          <p:nvPr>
            <p:ph type="sldNum" sz="quarter" idx="12"/>
          </p:nvPr>
        </p:nvSpPr>
        <p:spPr/>
        <p:txBody>
          <a:bodyPr/>
          <a:lstStyle/>
          <a:p>
            <a:pPr>
              <a:defRPr/>
            </a:pPr>
            <a:fld id="{AC32555A-0CB1-4107-95A9-6A814EDE0D1E}" type="slidenum">
              <a:rPr lang="en-US" smtClean="0"/>
              <a:pPr>
                <a:defRPr/>
              </a:pPr>
              <a:t>58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228600" y="1600200"/>
            <a:ext cx="10744200" cy="4876800"/>
          </a:xfrm>
        </p:spPr>
        <p:txBody>
          <a:bodyPr>
            <a:normAutofit/>
          </a:bodyPr>
          <a:lstStyle/>
          <a:p>
            <a:pPr marL="859536" lvl="2" eaLnBrk="1" fontAlgn="auto" hangingPunct="1">
              <a:lnSpc>
                <a:spcPct val="114000"/>
              </a:lnSpc>
              <a:spcBef>
                <a:spcPts val="900"/>
              </a:spcBef>
              <a:spcAft>
                <a:spcPts val="0"/>
              </a:spcAft>
              <a:buNone/>
              <a:defRPr/>
            </a:pPr>
            <a:r>
              <a:rPr lang="en-US" sz="2800" dirty="0"/>
              <a:t> </a:t>
            </a:r>
            <a:r>
              <a:rPr lang="lv-LV" sz="3200" baseline="30000" dirty="0"/>
              <a:t>21</a:t>
            </a:r>
            <a:r>
              <a:rPr lang="lv-LV" sz="3200" dirty="0"/>
              <a:t>Kopš tu esi dzirdējis visu par Viņu un esi mācījies patiesību, kas ir Jēzū, </a:t>
            </a:r>
            <a:r>
              <a:rPr lang="lv-LV" sz="3200" baseline="30000" dirty="0"/>
              <a:t>22</a:t>
            </a:r>
            <a:r>
              <a:rPr lang="lv-LV" sz="3200" dirty="0"/>
              <a:t>atmet savu veco ļauno dabu un savu agrāko dzīves veidu, kas ir caur un caur sapuvis, pilns iekāres un maldināšanas. </a:t>
            </a:r>
            <a:r>
              <a:rPr lang="lv-LV" sz="3200" baseline="30000" dirty="0"/>
              <a:t>23</a:t>
            </a:r>
            <a:r>
              <a:rPr lang="lv-LV" sz="3200" dirty="0"/>
              <a:t>Tai vietā, tur jābūt tavu domu un attieksmju garīgai atjaunošanai. </a:t>
            </a:r>
            <a:r>
              <a:rPr lang="lv-LV" sz="3200" baseline="30000" dirty="0"/>
              <a:t>24</a:t>
            </a:r>
            <a:r>
              <a:rPr lang="lv-LV" sz="3200" dirty="0"/>
              <a:t>Tev jāparāda jauna daba, jo tu esi jauna persona, radīta Dieva līdzībā – taisns, svēts un patiess</a:t>
            </a:r>
            <a:r>
              <a:rPr lang="en-US" sz="2800" dirty="0" smtClean="0"/>
              <a:t>.</a:t>
            </a:r>
            <a:endParaRPr lang="en-US" sz="2800" dirty="0"/>
          </a:p>
        </p:txBody>
      </p:sp>
      <p:sp>
        <p:nvSpPr>
          <p:cNvPr id="47106"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
            </a:r>
            <a:br>
              <a:rPr lang="en-US" dirty="0" smtClean="0"/>
            </a:br>
            <a:r>
              <a:rPr lang="en-US" dirty="0" smtClean="0"/>
              <a:t>E</a:t>
            </a:r>
            <a:r>
              <a:rPr lang="lv-LV" dirty="0" smtClean="0"/>
              <a:t>feziešiem</a:t>
            </a:r>
            <a:r>
              <a:rPr lang="en-US" dirty="0" smtClean="0"/>
              <a:t> 4:21-24</a:t>
            </a:r>
          </a:p>
        </p:txBody>
      </p:sp>
      <p:pic>
        <p:nvPicPr>
          <p:cNvPr id="63492"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228601"/>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2" name="Slide Number Placeholder 1"/>
          <p:cNvSpPr>
            <a:spLocks noGrp="1"/>
          </p:cNvSpPr>
          <p:nvPr>
            <p:ph type="sldNum" sz="quarter" idx="12"/>
          </p:nvPr>
        </p:nvSpPr>
        <p:spPr/>
        <p:txBody>
          <a:bodyPr/>
          <a:lstStyle/>
          <a:p>
            <a:pPr>
              <a:defRPr/>
            </a:pPr>
            <a:fld id="{AC32555A-0CB1-4107-95A9-6A814EDE0D1E}" type="slidenum">
              <a:rPr lang="en-US" smtClean="0"/>
              <a:pPr>
                <a:defRPr/>
              </a:pPr>
              <a:t>59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6096000" cy="4525962"/>
          </a:xfrm>
        </p:spPr>
        <p:txBody>
          <a:bodyPr/>
          <a:lstStyle/>
          <a:p>
            <a:r>
              <a:rPr lang="en-US" dirty="0" err="1"/>
              <a:t>Uz</a:t>
            </a:r>
            <a:r>
              <a:rPr lang="en-US" dirty="0"/>
              <a:t> </a:t>
            </a:r>
            <a:r>
              <a:rPr lang="en-US" dirty="0" err="1"/>
              <a:t>mirkli</a:t>
            </a:r>
            <a:r>
              <a:rPr lang="en-US" dirty="0"/>
              <a:t> </a:t>
            </a:r>
            <a:r>
              <a:rPr lang="en-US" dirty="0" err="1"/>
              <a:t>iedomājieties</a:t>
            </a:r>
            <a:r>
              <a:rPr lang="en-US" dirty="0"/>
              <a:t>, </a:t>
            </a:r>
            <a:r>
              <a:rPr lang="en-US" dirty="0" err="1"/>
              <a:t>ka</a:t>
            </a:r>
            <a:r>
              <a:rPr lang="en-US" dirty="0"/>
              <a:t> </a:t>
            </a:r>
            <a:r>
              <a:rPr lang="en-US" dirty="0" err="1"/>
              <a:t>jūs</a:t>
            </a:r>
            <a:r>
              <a:rPr lang="en-US" dirty="0"/>
              <a:t> </a:t>
            </a:r>
            <a:r>
              <a:rPr lang="en-US" dirty="0" err="1"/>
              <a:t>esat</a:t>
            </a:r>
            <a:r>
              <a:rPr lang="en-US" dirty="0"/>
              <a:t> </a:t>
            </a:r>
            <a:r>
              <a:rPr lang="en-US" dirty="0" err="1"/>
              <a:t>Ādams</a:t>
            </a:r>
            <a:r>
              <a:rPr lang="en-US" dirty="0"/>
              <a:t> un </a:t>
            </a:r>
            <a:r>
              <a:rPr lang="en-US" dirty="0" err="1"/>
              <a:t>Ieva</a:t>
            </a:r>
            <a:r>
              <a:rPr lang="en-US" dirty="0"/>
              <a:t> </a:t>
            </a:r>
            <a:r>
              <a:rPr lang="en-US" dirty="0" err="1"/>
              <a:t>Ēdenes</a:t>
            </a:r>
            <a:r>
              <a:rPr lang="en-US" dirty="0"/>
              <a:t> </a:t>
            </a:r>
            <a:r>
              <a:rPr lang="en-US" dirty="0" err="1" smtClean="0"/>
              <a:t>dārzā</a:t>
            </a:r>
            <a:r>
              <a:rPr lang="en-US" dirty="0" smtClean="0"/>
              <a:t>.</a:t>
            </a:r>
            <a:r>
              <a:rPr lang="lv-LV" dirty="0"/>
              <a:t> </a:t>
            </a:r>
            <a:r>
              <a:rPr lang="en-US" dirty="0" err="1" smtClean="0"/>
              <a:t>Jūs</a:t>
            </a:r>
            <a:r>
              <a:rPr lang="en-US" dirty="0" smtClean="0"/>
              <a:t> </a:t>
            </a:r>
            <a:r>
              <a:rPr lang="en-US" dirty="0" err="1"/>
              <a:t>zināt</a:t>
            </a:r>
            <a:r>
              <a:rPr lang="en-US" dirty="0"/>
              <a:t>, </a:t>
            </a:r>
            <a:r>
              <a:rPr lang="en-US" dirty="0" err="1"/>
              <a:t>ka</a:t>
            </a:r>
            <a:r>
              <a:rPr lang="en-US" dirty="0"/>
              <a:t> </a:t>
            </a:r>
            <a:r>
              <a:rPr lang="en-US" dirty="0" err="1"/>
              <a:t>Dievs</a:t>
            </a:r>
            <a:r>
              <a:rPr lang="en-US" dirty="0"/>
              <a:t> </a:t>
            </a:r>
            <a:r>
              <a:rPr lang="en-US" dirty="0" err="1"/>
              <a:t>ielika</a:t>
            </a:r>
            <a:r>
              <a:rPr lang="en-US" dirty="0"/>
              <a:t> </a:t>
            </a:r>
            <a:r>
              <a:rPr lang="en-US" dirty="0" err="1"/>
              <a:t>dārzā</a:t>
            </a:r>
            <a:r>
              <a:rPr lang="en-US" dirty="0"/>
              <a:t> </a:t>
            </a:r>
            <a:r>
              <a:rPr lang="en-US" dirty="0" err="1"/>
              <a:t>šo</a:t>
            </a:r>
            <a:r>
              <a:rPr lang="en-US" dirty="0"/>
              <a:t> </a:t>
            </a:r>
            <a:r>
              <a:rPr lang="en-US" dirty="0" err="1"/>
              <a:t>vienu</a:t>
            </a:r>
            <a:r>
              <a:rPr lang="en-US" dirty="0"/>
              <a:t> </a:t>
            </a:r>
            <a:r>
              <a:rPr lang="en-US" dirty="0" err="1"/>
              <a:t>koku</a:t>
            </a:r>
            <a:r>
              <a:rPr lang="en-US" dirty="0"/>
              <a:t> un </a:t>
            </a:r>
            <a:r>
              <a:rPr lang="en-US" dirty="0" err="1"/>
              <a:t>teica</a:t>
            </a:r>
            <a:r>
              <a:rPr lang="en-US" dirty="0"/>
              <a:t>, </a:t>
            </a:r>
            <a:r>
              <a:rPr lang="en-US" dirty="0" err="1"/>
              <a:t>ka</a:t>
            </a:r>
            <a:r>
              <a:rPr lang="en-US" dirty="0"/>
              <a:t> </a:t>
            </a:r>
            <a:r>
              <a:rPr lang="en-US" dirty="0" err="1"/>
              <a:t>jūs</a:t>
            </a:r>
            <a:r>
              <a:rPr lang="en-US" dirty="0"/>
              <a:t> </a:t>
            </a:r>
            <a:r>
              <a:rPr lang="en-US" dirty="0" err="1"/>
              <a:t>nevarat</a:t>
            </a:r>
            <a:r>
              <a:rPr lang="en-US" dirty="0"/>
              <a:t> </a:t>
            </a:r>
            <a:r>
              <a:rPr lang="en-US" dirty="0" err="1"/>
              <a:t>ēst</a:t>
            </a:r>
            <a:r>
              <a:rPr lang="en-US" dirty="0"/>
              <a:t> no </a:t>
            </a:r>
            <a:r>
              <a:rPr lang="en-US" dirty="0" err="1"/>
              <a:t>tā</a:t>
            </a:r>
            <a:r>
              <a:rPr lang="en-US" dirty="0"/>
              <a:t>. </a:t>
            </a:r>
            <a:r>
              <a:rPr lang="en-US" dirty="0" err="1"/>
              <a:t>Mēs</a:t>
            </a:r>
            <a:r>
              <a:rPr lang="en-US" dirty="0"/>
              <a:t> </a:t>
            </a:r>
            <a:r>
              <a:rPr lang="en-US" dirty="0" err="1"/>
              <a:t>visi</a:t>
            </a:r>
            <a:r>
              <a:rPr lang="en-US" dirty="0"/>
              <a:t> </a:t>
            </a:r>
            <a:r>
              <a:rPr lang="en-US" dirty="0" err="1"/>
              <a:t>zinām</a:t>
            </a:r>
            <a:r>
              <a:rPr lang="en-US" dirty="0"/>
              <a:t>, </a:t>
            </a:r>
            <a:r>
              <a:rPr lang="en-US" dirty="0" err="1"/>
              <a:t>ka</a:t>
            </a:r>
            <a:r>
              <a:rPr lang="en-US" dirty="0"/>
              <a:t> </a:t>
            </a:r>
            <a:r>
              <a:rPr lang="en-US" dirty="0" err="1"/>
              <a:t>Ādams</a:t>
            </a:r>
            <a:r>
              <a:rPr lang="en-US" dirty="0"/>
              <a:t> un </a:t>
            </a:r>
            <a:r>
              <a:rPr lang="en-US" dirty="0" err="1"/>
              <a:t>Ieva</a:t>
            </a:r>
            <a:r>
              <a:rPr lang="en-US" dirty="0"/>
              <a:t> </a:t>
            </a:r>
            <a:r>
              <a:rPr lang="en-US" dirty="0" err="1"/>
              <a:t>ēda</a:t>
            </a:r>
            <a:r>
              <a:rPr lang="en-US" dirty="0"/>
              <a:t> no </a:t>
            </a:r>
            <a:r>
              <a:rPr lang="en-US" dirty="0" err="1"/>
              <a:t>šī</a:t>
            </a:r>
            <a:r>
              <a:rPr lang="en-US" dirty="0"/>
              <a:t> </a:t>
            </a:r>
            <a:r>
              <a:rPr lang="en-US" dirty="0" err="1"/>
              <a:t>koka</a:t>
            </a:r>
            <a:r>
              <a:rPr lang="en-US" dirty="0"/>
              <a:t> </a:t>
            </a:r>
            <a:r>
              <a:rPr lang="en-US" dirty="0" err="1"/>
              <a:t>augļiem</a:t>
            </a:r>
            <a:r>
              <a:rPr lang="en-US" dirty="0"/>
              <a:t>, un </a:t>
            </a:r>
            <a:r>
              <a:rPr lang="en-US" dirty="0" err="1"/>
              <a:t>tika</a:t>
            </a:r>
            <a:r>
              <a:rPr lang="en-US" dirty="0"/>
              <a:t> </a:t>
            </a:r>
            <a:r>
              <a:rPr lang="en-US" dirty="0" err="1"/>
              <a:t>izmesti</a:t>
            </a:r>
            <a:r>
              <a:rPr lang="en-US" dirty="0"/>
              <a:t> no </a:t>
            </a:r>
            <a:r>
              <a:rPr lang="en-US" dirty="0" err="1"/>
              <a:t>dārza</a:t>
            </a:r>
            <a:r>
              <a:rPr lang="en-US" dirty="0"/>
              <a:t>. </a:t>
            </a:r>
            <a:r>
              <a:rPr lang="en-US" dirty="0" err="1"/>
              <a:t>Ja</a:t>
            </a:r>
            <a:r>
              <a:rPr lang="en-US" dirty="0"/>
              <a:t> </a:t>
            </a:r>
            <a:r>
              <a:rPr lang="lv-LV" dirty="0" smtClean="0"/>
              <a:t>tu</a:t>
            </a:r>
            <a:r>
              <a:rPr lang="en-US" dirty="0" smtClean="0"/>
              <a:t> </a:t>
            </a:r>
            <a:r>
              <a:rPr lang="en-US" dirty="0" err="1"/>
              <a:t>būtu</a:t>
            </a:r>
            <a:r>
              <a:rPr lang="en-US" dirty="0"/>
              <a:t> </a:t>
            </a:r>
            <a:r>
              <a:rPr lang="en-US" dirty="0" err="1"/>
              <a:t>Ādams</a:t>
            </a:r>
            <a:r>
              <a:rPr lang="en-US" dirty="0"/>
              <a:t> </a:t>
            </a:r>
            <a:r>
              <a:rPr lang="en-US" dirty="0" err="1"/>
              <a:t>vai</a:t>
            </a:r>
            <a:r>
              <a:rPr lang="en-US" dirty="0"/>
              <a:t> </a:t>
            </a:r>
            <a:r>
              <a:rPr lang="en-US" dirty="0" err="1"/>
              <a:t>Ieva</a:t>
            </a:r>
            <a:r>
              <a:rPr lang="en-US" dirty="0"/>
              <a:t>, </a:t>
            </a:r>
            <a:r>
              <a:rPr lang="en-US" dirty="0" err="1"/>
              <a:t>ko</a:t>
            </a:r>
            <a:r>
              <a:rPr lang="en-US" dirty="0"/>
              <a:t> </a:t>
            </a:r>
            <a:r>
              <a:rPr lang="lv-LV" dirty="0" smtClean="0"/>
              <a:t>tu</a:t>
            </a:r>
            <a:r>
              <a:rPr lang="en-US" dirty="0" smtClean="0"/>
              <a:t> </a:t>
            </a:r>
            <a:r>
              <a:rPr lang="en-US" dirty="0" err="1"/>
              <a:t>darītu</a:t>
            </a:r>
            <a:r>
              <a:rPr lang="en-US" dirty="0"/>
              <a:t> </a:t>
            </a:r>
            <a:r>
              <a:rPr lang="en-US" dirty="0" err="1"/>
              <a:t>ar</a:t>
            </a:r>
            <a:r>
              <a:rPr lang="en-US" dirty="0"/>
              <a:t> </a:t>
            </a:r>
            <a:r>
              <a:rPr lang="en-US" dirty="0" err="1"/>
              <a:t>šo</a:t>
            </a:r>
            <a:r>
              <a:rPr lang="en-US" dirty="0"/>
              <a:t> </a:t>
            </a:r>
            <a:r>
              <a:rPr lang="en-US" dirty="0" err="1"/>
              <a:t>vienu</a:t>
            </a:r>
            <a:r>
              <a:rPr lang="en-US" dirty="0"/>
              <a:t> </a:t>
            </a:r>
            <a:r>
              <a:rPr lang="en-US" dirty="0" err="1" smtClean="0"/>
              <a:t>koku</a:t>
            </a:r>
            <a:r>
              <a:rPr lang="en-US" dirty="0" smtClean="0"/>
              <a:t>?</a:t>
            </a:r>
            <a:endParaRPr lang="en-US" dirty="0"/>
          </a:p>
        </p:txBody>
      </p:sp>
      <p:sp>
        <p:nvSpPr>
          <p:cNvPr id="3" name="Title 2"/>
          <p:cNvSpPr>
            <a:spLocks noGrp="1"/>
          </p:cNvSpPr>
          <p:nvPr>
            <p:ph type="title"/>
          </p:nvPr>
        </p:nvSpPr>
        <p:spPr/>
        <p:txBody>
          <a:bodyPr/>
          <a:lstStyle/>
          <a:p>
            <a:r>
              <a:rPr lang="lv-LV" dirty="0" smtClean="0"/>
              <a:t>Ādams un Ieva</a:t>
            </a:r>
            <a:endParaRPr lang="en-US" dirty="0"/>
          </a:p>
        </p:txBody>
      </p:sp>
      <p:sp>
        <p:nvSpPr>
          <p:cNvPr id="4" name="Footer Placeholder 3"/>
          <p:cNvSpPr>
            <a:spLocks noGrp="1"/>
          </p:cNvSpPr>
          <p:nvPr>
            <p:ph type="ftr" sz="quarter" idx="11"/>
          </p:nvPr>
        </p:nvSpPr>
        <p:spPr/>
        <p:txBody>
          <a:bodyPr/>
          <a:lstStyle/>
          <a:p>
            <a:pPr>
              <a:defRPr/>
            </a:pPr>
            <a:r>
              <a:rPr lang="en-US" smtClean="0"/>
              <a:t>iteenchallenge.org  6-2019</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1524000"/>
            <a:ext cx="5184553" cy="4038600"/>
          </a:xfrm>
          <a:prstGeom prst="rect">
            <a:avLst/>
          </a:prstGeom>
        </p:spPr>
      </p:pic>
      <p:sp>
        <p:nvSpPr>
          <p:cNvPr id="6" name="Slide Number Placeholder 5"/>
          <p:cNvSpPr>
            <a:spLocks noGrp="1"/>
          </p:cNvSpPr>
          <p:nvPr>
            <p:ph type="sldNum" sz="quarter" idx="12"/>
          </p:nvPr>
        </p:nvSpPr>
        <p:spPr/>
        <p:txBody>
          <a:bodyPr/>
          <a:lstStyle/>
          <a:p>
            <a:pPr>
              <a:defRPr/>
            </a:pPr>
            <a:fld id="{AC32555A-0CB1-4107-95A9-6A814EDE0D1E}" type="slidenum">
              <a:rPr lang="en-US" smtClean="0"/>
              <a:pPr>
                <a:defRPr/>
              </a:pPr>
              <a:t>6</a:t>
            </a:fld>
            <a:endParaRPr lang="en-US"/>
          </a:p>
        </p:txBody>
      </p:sp>
    </p:spTree>
    <p:extLst>
      <p:ext uri="{BB962C8B-B14F-4D97-AF65-F5344CB8AC3E}">
        <p14:creationId xmlns:p14="http://schemas.microsoft.com/office/powerpoint/2010/main" val="20902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a:xfrm>
            <a:off x="457200" y="1600200"/>
            <a:ext cx="10058400" cy="4876800"/>
          </a:xfrm>
        </p:spPr>
        <p:txBody>
          <a:bodyPr/>
          <a:lstStyle/>
          <a:p>
            <a:pPr lvl="2" eaLnBrk="1" hangingPunct="1">
              <a:lnSpc>
                <a:spcPct val="114000"/>
              </a:lnSpc>
              <a:spcBef>
                <a:spcPts val="900"/>
              </a:spcBef>
              <a:buNone/>
            </a:pPr>
            <a:r>
              <a:rPr lang="en-US" sz="3200" dirty="0"/>
              <a:t>  </a:t>
            </a:r>
            <a:r>
              <a:rPr lang="lv-LV" sz="3200" dirty="0" smtClean="0"/>
              <a:t>Tādēļ nonāvē grēcīgās, pasaulīgās lietas, kas slēpjas tevī</a:t>
            </a:r>
            <a:r>
              <a:rPr lang="en-US" sz="3200" dirty="0" smtClean="0"/>
              <a:t>. </a:t>
            </a:r>
            <a:r>
              <a:rPr lang="lv-LV" sz="3200" dirty="0" smtClean="0"/>
              <a:t>Lai tev nav nekāda sakara ar seksuālu grēku</a:t>
            </a:r>
            <a:r>
              <a:rPr lang="en-US" sz="3200" dirty="0" smtClean="0"/>
              <a:t>, </a:t>
            </a:r>
            <a:r>
              <a:rPr lang="lv-LV" sz="3200" dirty="0" smtClean="0"/>
              <a:t>nešķīstību</a:t>
            </a:r>
            <a:r>
              <a:rPr lang="en-US" sz="3200" dirty="0" smtClean="0"/>
              <a:t>, </a:t>
            </a:r>
            <a:r>
              <a:rPr lang="lv-LV" sz="3200" dirty="0" smtClean="0"/>
              <a:t>iekāri un kaunpilnām vēlmēm</a:t>
            </a:r>
            <a:r>
              <a:rPr lang="en-US" sz="3200" dirty="0" smtClean="0"/>
              <a:t>. </a:t>
            </a:r>
            <a:r>
              <a:rPr lang="lv-LV" sz="3200" dirty="0" smtClean="0"/>
              <a:t>Neesi kārs pēc šīs dzīves labajām lietām</a:t>
            </a:r>
            <a:r>
              <a:rPr lang="en-US" sz="3200" dirty="0" smtClean="0"/>
              <a:t>, </a:t>
            </a:r>
            <a:r>
              <a:rPr lang="lv-LV" sz="3200" dirty="0" smtClean="0"/>
              <a:t>jo tā ir elkdievība</a:t>
            </a:r>
            <a:r>
              <a:rPr lang="en-US" sz="3200" dirty="0" smtClean="0"/>
              <a:t>. </a:t>
            </a:r>
            <a:endParaRPr lang="en-US" sz="3200" dirty="0"/>
          </a:p>
        </p:txBody>
      </p:sp>
      <p:sp>
        <p:nvSpPr>
          <p:cNvPr id="48130" name="Rectangle 2"/>
          <p:cNvSpPr>
            <a:spLocks noGrp="1" noChangeArrowheads="1"/>
          </p:cNvSpPr>
          <p:nvPr>
            <p:ph type="title"/>
          </p:nvPr>
        </p:nvSpPr>
        <p:spPr/>
        <p:txBody>
          <a:bodyPr/>
          <a:lstStyle/>
          <a:p>
            <a:pPr eaLnBrk="1" fontAlgn="auto" hangingPunct="1">
              <a:spcAft>
                <a:spcPts val="0"/>
              </a:spcAft>
              <a:defRPr/>
            </a:pPr>
            <a:r>
              <a:rPr lang="lv-LV" dirty="0"/>
              <a:t>K</a:t>
            </a:r>
            <a:r>
              <a:rPr lang="en-US" dirty="0" err="1" smtClean="0"/>
              <a:t>olosi</a:t>
            </a:r>
            <a:r>
              <a:rPr lang="lv-LV" dirty="0" smtClean="0"/>
              <a:t>ešiem</a:t>
            </a:r>
            <a:r>
              <a:rPr lang="en-US" dirty="0" smtClean="0"/>
              <a:t> 3:5</a:t>
            </a:r>
          </a:p>
        </p:txBody>
      </p:sp>
      <p:pic>
        <p:nvPicPr>
          <p:cNvPr id="64516"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228601"/>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2" name="Slide Number Placeholder 1"/>
          <p:cNvSpPr>
            <a:spLocks noGrp="1"/>
          </p:cNvSpPr>
          <p:nvPr>
            <p:ph type="sldNum" sz="quarter" idx="12"/>
          </p:nvPr>
        </p:nvSpPr>
        <p:spPr/>
        <p:txBody>
          <a:bodyPr/>
          <a:lstStyle/>
          <a:p>
            <a:pPr>
              <a:defRPr/>
            </a:pPr>
            <a:fld id="{AC32555A-0CB1-4107-95A9-6A814EDE0D1E}" type="slidenum">
              <a:rPr lang="en-US" smtClean="0"/>
              <a:pPr>
                <a:defRPr/>
              </a:pPr>
              <a:t>60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609600" y="1981200"/>
            <a:ext cx="9906000" cy="4876800"/>
          </a:xfrm>
        </p:spPr>
        <p:txBody>
          <a:bodyPr/>
          <a:lstStyle/>
          <a:p>
            <a:pPr lvl="2" eaLnBrk="1" hangingPunct="1">
              <a:lnSpc>
                <a:spcPct val="114000"/>
              </a:lnSpc>
              <a:spcBef>
                <a:spcPts val="900"/>
              </a:spcBef>
              <a:buNone/>
            </a:pPr>
            <a:r>
              <a:rPr lang="en-US" sz="3200" dirty="0"/>
              <a:t>  </a:t>
            </a:r>
            <a:r>
              <a:rPr lang="lv-LV" sz="3200" dirty="0" smtClean="0"/>
              <a:t>Tādēļ es iesaku tev dzīvot saskaņā ar savu jauno dzīvi Svētajā Garā</a:t>
            </a:r>
            <a:r>
              <a:rPr lang="en-US" sz="3200" dirty="0" smtClean="0"/>
              <a:t>. T</a:t>
            </a:r>
            <a:r>
              <a:rPr lang="lv-LV" sz="3200" dirty="0" smtClean="0"/>
              <a:t>ad tu negribēsi darīt to, ko tava grēcīgā daba kāro</a:t>
            </a:r>
            <a:r>
              <a:rPr lang="en-US" sz="3200" dirty="0" smtClean="0"/>
              <a:t>.</a:t>
            </a:r>
            <a:endParaRPr lang="en-US" sz="3200" dirty="0"/>
          </a:p>
        </p:txBody>
      </p:sp>
      <p:sp>
        <p:nvSpPr>
          <p:cNvPr id="49154" name="Rectangle 2"/>
          <p:cNvSpPr>
            <a:spLocks noGrp="1" noChangeArrowheads="1"/>
          </p:cNvSpPr>
          <p:nvPr>
            <p:ph type="title"/>
          </p:nvPr>
        </p:nvSpPr>
        <p:spPr/>
        <p:txBody>
          <a:bodyPr/>
          <a:lstStyle/>
          <a:p>
            <a:pPr eaLnBrk="1" fontAlgn="auto" hangingPunct="1">
              <a:spcAft>
                <a:spcPts val="0"/>
              </a:spcAft>
              <a:defRPr/>
            </a:pPr>
            <a:r>
              <a:rPr lang="en-US" dirty="0" smtClean="0"/>
              <a:t>Galati</a:t>
            </a:r>
            <a:r>
              <a:rPr lang="lv-LV" dirty="0" smtClean="0"/>
              <a:t>ešiem</a:t>
            </a:r>
            <a:r>
              <a:rPr lang="en-US" dirty="0" smtClean="0"/>
              <a:t> 5:16</a:t>
            </a:r>
          </a:p>
        </p:txBody>
      </p:sp>
      <p:pic>
        <p:nvPicPr>
          <p:cNvPr id="65540"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228601"/>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sp>
        <p:nvSpPr>
          <p:cNvPr id="2" name="Slide Number Placeholder 1"/>
          <p:cNvSpPr>
            <a:spLocks noGrp="1"/>
          </p:cNvSpPr>
          <p:nvPr>
            <p:ph type="sldNum" sz="quarter" idx="12"/>
          </p:nvPr>
        </p:nvSpPr>
        <p:spPr/>
        <p:txBody>
          <a:bodyPr/>
          <a:lstStyle/>
          <a:p>
            <a:pPr>
              <a:defRPr/>
            </a:pPr>
            <a:fld id="{AC32555A-0CB1-4107-95A9-6A814EDE0D1E}" type="slidenum">
              <a:rPr lang="en-US" smtClean="0"/>
              <a:pPr>
                <a:defRPr/>
              </a:pPr>
              <a:t>61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Bef>
                <a:spcPct val="20000"/>
              </a:spcBef>
              <a:buClrTx/>
              <a:buSzTx/>
              <a:buNone/>
            </a:pPr>
            <a:r>
              <a:rPr lang="lv-LV" sz="2800" kern="0" dirty="0" smtClean="0">
                <a:solidFill>
                  <a:srgbClr val="000000"/>
                </a:solidFill>
                <a:latin typeface="Times New Roman"/>
              </a:rPr>
              <a:t>Šo prezentāciju ir veidojis Dave Batty, lai tiktu lietota kopā ar Grupu studiju jaunai dzīvei kursu</a:t>
            </a:r>
            <a:r>
              <a:rPr lang="en-US" sz="2800" kern="0" dirty="0" smtClean="0">
                <a:solidFill>
                  <a:srgbClr val="000000"/>
                </a:solidFill>
                <a:latin typeface="Times New Roman"/>
              </a:rPr>
              <a:t> </a:t>
            </a:r>
            <a:r>
              <a:rPr lang="lv-LV" sz="2800" i="1" kern="0" dirty="0" smtClean="0">
                <a:solidFill>
                  <a:srgbClr val="000000"/>
                </a:solidFill>
                <a:latin typeface="Times New Roman"/>
              </a:rPr>
              <a:t>Kārdinājums</a:t>
            </a:r>
            <a:r>
              <a:rPr lang="en-US" sz="2800" kern="0" dirty="0" smtClean="0">
                <a:solidFill>
                  <a:srgbClr val="000000"/>
                </a:solidFill>
                <a:latin typeface="Times New Roman"/>
              </a:rPr>
              <a:t>. </a:t>
            </a:r>
            <a:endParaRPr lang="en-US" sz="3600" kern="0" dirty="0">
              <a:solidFill>
                <a:srgbClr val="000000"/>
              </a:solidFill>
              <a:latin typeface="Times New Roman"/>
            </a:endParaRPr>
          </a:p>
          <a:p>
            <a:pPr marL="0" indent="0">
              <a:spcBef>
                <a:spcPct val="20000"/>
              </a:spcBef>
              <a:buClrTx/>
              <a:buSzTx/>
              <a:buNone/>
            </a:pPr>
            <a:endParaRPr lang="en-US" sz="2800" kern="0" dirty="0" smtClean="0">
              <a:solidFill>
                <a:srgbClr val="000000"/>
              </a:solidFill>
              <a:latin typeface="Times New Roman"/>
            </a:endParaRPr>
          </a:p>
          <a:p>
            <a:pPr marL="0" indent="0">
              <a:spcBef>
                <a:spcPct val="20000"/>
              </a:spcBef>
              <a:buClrTx/>
              <a:buSzTx/>
              <a:buNone/>
            </a:pPr>
            <a:endParaRPr lang="en-US" sz="2800" kern="0" dirty="0">
              <a:solidFill>
                <a:srgbClr val="000000"/>
              </a:solidFill>
              <a:latin typeface="Times New Roman"/>
            </a:endParaRPr>
          </a:p>
          <a:p>
            <a:pPr marL="0" indent="0">
              <a:spcBef>
                <a:spcPct val="20000"/>
              </a:spcBef>
              <a:buClrTx/>
              <a:buSzTx/>
              <a:buNone/>
            </a:pPr>
            <a:endParaRPr lang="en-US" sz="2800" kern="0" dirty="0" smtClean="0">
              <a:solidFill>
                <a:srgbClr val="000000"/>
              </a:solidFill>
              <a:latin typeface="Times New Roman"/>
            </a:endParaRPr>
          </a:p>
          <a:p>
            <a:pPr marL="0" indent="0">
              <a:spcBef>
                <a:spcPct val="20000"/>
              </a:spcBef>
              <a:buClrTx/>
              <a:buSzTx/>
              <a:buNone/>
            </a:pPr>
            <a:endParaRPr lang="en-US" sz="2800" kern="0" dirty="0">
              <a:solidFill>
                <a:srgbClr val="000000"/>
              </a:solidFill>
              <a:latin typeface="Times New Roman"/>
            </a:endParaRPr>
          </a:p>
          <a:p>
            <a:pPr marL="0" indent="0">
              <a:spcBef>
                <a:spcPct val="20000"/>
              </a:spcBef>
              <a:buClrTx/>
              <a:buSzTx/>
              <a:buNone/>
            </a:pPr>
            <a:r>
              <a:rPr lang="lv-LV" sz="1800" kern="0" dirty="0" smtClean="0">
                <a:solidFill>
                  <a:srgbClr val="000000"/>
                </a:solidFill>
                <a:latin typeface="Times New Roman"/>
              </a:rPr>
              <a:t>Šo prezentāciju attīstīja</a:t>
            </a:r>
            <a:endParaRPr lang="en-US" sz="1800" kern="0" dirty="0">
              <a:solidFill>
                <a:srgbClr val="000000"/>
              </a:solidFill>
              <a:latin typeface="Times New Roman"/>
            </a:endParaRPr>
          </a:p>
          <a:p>
            <a:pPr marL="0" indent="0">
              <a:spcBef>
                <a:spcPct val="20000"/>
              </a:spcBef>
              <a:buClrTx/>
              <a:buSzTx/>
              <a:buNone/>
            </a:pPr>
            <a:r>
              <a:rPr lang="en-US" sz="1800" kern="0" dirty="0">
                <a:solidFill>
                  <a:srgbClr val="000000"/>
                </a:solidFill>
                <a:latin typeface="Times New Roman"/>
              </a:rPr>
              <a:t>Teen Challenge Farm, </a:t>
            </a:r>
            <a:r>
              <a:rPr lang="en-US" sz="1800" kern="0" dirty="0" smtClean="0">
                <a:solidFill>
                  <a:srgbClr val="000000"/>
                </a:solidFill>
                <a:latin typeface="Times New Roman"/>
              </a:rPr>
              <a:t>London</a:t>
            </a:r>
            <a:r>
              <a:rPr lang="lv-LV" sz="1800" kern="0" dirty="0" smtClean="0">
                <a:solidFill>
                  <a:srgbClr val="000000"/>
                </a:solidFill>
                <a:latin typeface="Times New Roman"/>
              </a:rPr>
              <a:t>a</a:t>
            </a:r>
            <a:r>
              <a:rPr lang="en-US" sz="1800" kern="0" dirty="0" smtClean="0">
                <a:solidFill>
                  <a:srgbClr val="000000"/>
                </a:solidFill>
                <a:latin typeface="Times New Roman"/>
              </a:rPr>
              <a:t>, </a:t>
            </a:r>
            <a:r>
              <a:rPr lang="en-US" sz="1800" kern="0" dirty="0">
                <a:solidFill>
                  <a:srgbClr val="000000"/>
                </a:solidFill>
                <a:latin typeface="Times New Roman"/>
              </a:rPr>
              <a:t>Ontario</a:t>
            </a:r>
          </a:p>
          <a:p>
            <a:pPr marL="0" indent="0">
              <a:spcBef>
                <a:spcPct val="20000"/>
              </a:spcBef>
              <a:buClrTx/>
              <a:buSzTx/>
              <a:buNone/>
            </a:pPr>
            <a:r>
              <a:rPr lang="lv-LV" sz="2800" kern="0" dirty="0" smtClean="0">
                <a:solidFill>
                  <a:srgbClr val="000000"/>
                </a:solidFill>
                <a:latin typeface="Times New Roman"/>
              </a:rPr>
              <a:t>Labots no</a:t>
            </a:r>
            <a:r>
              <a:rPr lang="en-US" sz="2800" kern="0" dirty="0" smtClean="0">
                <a:solidFill>
                  <a:srgbClr val="000000"/>
                </a:solidFill>
                <a:latin typeface="Times New Roman"/>
              </a:rPr>
              <a:t> </a:t>
            </a:r>
            <a:r>
              <a:rPr lang="en-US" sz="2800" kern="0" dirty="0">
                <a:solidFill>
                  <a:srgbClr val="000000"/>
                </a:solidFill>
                <a:latin typeface="Times New Roman"/>
              </a:rPr>
              <a:t>Global Teen Challenge, </a:t>
            </a:r>
            <a:r>
              <a:rPr lang="en-US" sz="2800" kern="0" dirty="0" smtClean="0">
                <a:solidFill>
                  <a:srgbClr val="000000"/>
                </a:solidFill>
                <a:latin typeface="Times New Roman"/>
              </a:rPr>
              <a:t>2018</a:t>
            </a:r>
            <a:br>
              <a:rPr lang="en-US" sz="2800" kern="0" dirty="0" smtClean="0">
                <a:solidFill>
                  <a:srgbClr val="000000"/>
                </a:solidFill>
                <a:latin typeface="Times New Roman"/>
              </a:rPr>
            </a:br>
            <a:r>
              <a:rPr lang="en-US" sz="2000" kern="0" dirty="0" smtClean="0">
                <a:solidFill>
                  <a:srgbClr val="000000"/>
                </a:solidFill>
                <a:latin typeface="Times New Roman"/>
              </a:rPr>
              <a:t>globaltc.org gtc@globaltc.org</a:t>
            </a:r>
            <a:endParaRPr lang="en-US" sz="2000" kern="0" dirty="0">
              <a:solidFill>
                <a:srgbClr val="000000"/>
              </a:solidFill>
              <a:latin typeface="Times New Roman"/>
            </a:endParaRPr>
          </a:p>
          <a:p>
            <a:endParaRPr lang="en-US" dirty="0"/>
          </a:p>
        </p:txBody>
      </p:sp>
      <p:sp>
        <p:nvSpPr>
          <p:cNvPr id="3" name="Title 2"/>
          <p:cNvSpPr>
            <a:spLocks noGrp="1"/>
          </p:cNvSpPr>
          <p:nvPr>
            <p:ph type="title"/>
          </p:nvPr>
        </p:nvSpPr>
        <p:spPr/>
        <p:txBody>
          <a:bodyPr/>
          <a:lstStyle/>
          <a:p>
            <a:r>
              <a:rPr lang="lv-LV" sz="5900" dirty="0" smtClean="0">
                <a:solidFill>
                  <a:srgbClr val="696464"/>
                </a:solidFill>
              </a:rPr>
              <a:t>Kārdinājums</a:t>
            </a:r>
            <a:endParaRPr lang="en-US" dirty="0"/>
          </a:p>
        </p:txBody>
      </p:sp>
      <p:sp>
        <p:nvSpPr>
          <p:cNvPr id="4" name="Footer Placeholder 3"/>
          <p:cNvSpPr>
            <a:spLocks noGrp="1"/>
          </p:cNvSpPr>
          <p:nvPr>
            <p:ph type="ftr" sz="quarter" idx="11"/>
          </p:nvPr>
        </p:nvSpPr>
        <p:spPr>
          <a:xfrm>
            <a:off x="4648201" y="6408739"/>
            <a:ext cx="3606800" cy="365125"/>
          </a:xfrm>
        </p:spPr>
        <p:txBody>
          <a:bodyPr/>
          <a:lstStyle/>
          <a:p>
            <a:pPr>
              <a:defRPr/>
            </a:pPr>
            <a:r>
              <a:rPr lang="en-US" smtClean="0"/>
              <a:t>iteenchallenge.org  6-2019</a:t>
            </a: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9324" y="2362200"/>
            <a:ext cx="2692420" cy="3796261"/>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AC32555A-0CB1-4107-95A9-6A814EDE0D1E}" type="slidenum">
              <a:rPr lang="en-US" smtClean="0"/>
              <a:pPr>
                <a:defRPr/>
              </a:pPr>
              <a:t>62</a:t>
            </a:fld>
            <a:endParaRPr lang="en-US"/>
          </a:p>
        </p:txBody>
      </p:sp>
    </p:spTree>
    <p:extLst>
      <p:ext uri="{BB962C8B-B14F-4D97-AF65-F5344CB8AC3E}">
        <p14:creationId xmlns:p14="http://schemas.microsoft.com/office/powerpoint/2010/main" val="204977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marL="914400" indent="-914400" algn="ctr" eaLnBrk="1" fontAlgn="auto" hangingPunct="1">
              <a:spcAft>
                <a:spcPts val="0"/>
              </a:spcAft>
              <a:buFont typeface="+mj-lt"/>
              <a:buAutoNum type="alphaUcPeriod"/>
              <a:defRPr/>
            </a:pPr>
            <a:r>
              <a:rPr lang="lv-LV" sz="4800" dirty="0" smtClean="0"/>
              <a:t>Kas ir kārdinājums</a:t>
            </a:r>
            <a:r>
              <a:rPr lang="en-US" sz="4800" dirty="0" smtClean="0"/>
              <a:t>?</a:t>
            </a:r>
            <a:endParaRPr lang="en-US" sz="4800" dirty="0"/>
          </a:p>
        </p:txBody>
      </p:sp>
      <p:sp>
        <p:nvSpPr>
          <p:cNvPr id="6147" name="Rectangle 3"/>
          <p:cNvSpPr>
            <a:spLocks noGrp="1" noChangeArrowheads="1"/>
          </p:cNvSpPr>
          <p:nvPr>
            <p:ph type="body" sz="half" idx="2"/>
          </p:nvPr>
        </p:nvSpPr>
        <p:spPr>
          <a:xfrm>
            <a:off x="5638800" y="1600200"/>
            <a:ext cx="6350000" cy="4495800"/>
          </a:xfrm>
        </p:spPr>
        <p:txBody>
          <a:bodyPr>
            <a:normAutofit/>
          </a:bodyPr>
          <a:lstStyle/>
          <a:p>
            <a:pPr marL="533400" indent="-533400" eaLnBrk="1" fontAlgn="auto" hangingPunct="1">
              <a:spcAft>
                <a:spcPts val="0"/>
              </a:spcAft>
              <a:buFont typeface="Symbol" pitchFamily="18" charset="2"/>
              <a:buAutoNum type="alphaLcParenR"/>
              <a:defRPr/>
            </a:pPr>
            <a:endParaRPr lang="en-US" sz="2800" dirty="0"/>
          </a:p>
          <a:p>
            <a:pPr marL="533400" indent="-533400" eaLnBrk="1" fontAlgn="auto" hangingPunct="1">
              <a:spcAft>
                <a:spcPts val="0"/>
              </a:spcAft>
              <a:buFont typeface="Symbol" pitchFamily="18" charset="2"/>
              <a:buAutoNum type="alphaLcParenR"/>
              <a:defRPr/>
            </a:pPr>
            <a:endParaRPr lang="en-US" sz="2800" dirty="0"/>
          </a:p>
          <a:p>
            <a:pPr marL="533400" indent="-533400" eaLnBrk="1" fontAlgn="auto" hangingPunct="1">
              <a:spcAft>
                <a:spcPts val="0"/>
              </a:spcAft>
              <a:buNone/>
              <a:defRPr/>
            </a:pPr>
            <a:r>
              <a:rPr lang="en-US" sz="3600" dirty="0"/>
              <a:t>    </a:t>
            </a:r>
            <a:r>
              <a:rPr lang="lv-LV" sz="3600" dirty="0"/>
              <a:t>Kad sātans mēģina panākt, ka tu savā dzīvē pārkāp Dieva likumus, </a:t>
            </a:r>
            <a:r>
              <a:rPr lang="en-US" sz="3600" dirty="0" smtClean="0"/>
              <a:t/>
            </a:r>
            <a:br>
              <a:rPr lang="en-US" sz="3600" dirty="0" smtClean="0"/>
            </a:br>
            <a:r>
              <a:rPr lang="lv-LV" sz="3600" dirty="0" smtClean="0"/>
              <a:t>lai </a:t>
            </a:r>
            <a:r>
              <a:rPr lang="lv-LV" sz="3600" dirty="0"/>
              <a:t>piepildītu vajadzību vai </a:t>
            </a:r>
            <a:r>
              <a:rPr lang="lv-LV" sz="3600" dirty="0" smtClean="0"/>
              <a:t>vēlmi.</a:t>
            </a:r>
            <a:endParaRPr lang="en-US" sz="3600" dirty="0"/>
          </a:p>
        </p:txBody>
      </p:sp>
      <p:sp>
        <p:nvSpPr>
          <p:cNvPr id="12292" name="AutoShape 6" descr="http://www.villagehatshop.com/media/ten-commandments.jpg"/>
          <p:cNvSpPr>
            <a:spLocks noChangeAspect="1" noChangeArrowheads="1"/>
          </p:cNvSpPr>
          <p:nvPr/>
        </p:nvSpPr>
        <p:spPr bwMode="auto">
          <a:xfrm>
            <a:off x="5948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3" name="AutoShape 8" descr="http://www.villagehatshop.com/media/ten-commandments.jpg"/>
          <p:cNvSpPr>
            <a:spLocks noChangeAspect="1" noChangeArrowheads="1"/>
          </p:cNvSpPr>
          <p:nvPr/>
        </p:nvSpPr>
        <p:spPr bwMode="auto">
          <a:xfrm>
            <a:off x="5948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4" name="AutoShape 10" descr="http://www.villagehatshop.com/media/ten-commandments.jpg"/>
          <p:cNvSpPr>
            <a:spLocks noChangeAspect="1" noChangeArrowheads="1"/>
          </p:cNvSpPr>
          <p:nvPr/>
        </p:nvSpPr>
        <p:spPr bwMode="auto">
          <a:xfrm>
            <a:off x="5948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5" name="AutoShape 12" descr="http://www.villagehatshop.com/media/ten-commandments.jpg"/>
          <p:cNvSpPr>
            <a:spLocks noChangeAspect="1" noChangeArrowheads="1"/>
          </p:cNvSpPr>
          <p:nvPr/>
        </p:nvSpPr>
        <p:spPr bwMode="auto">
          <a:xfrm>
            <a:off x="5948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6" name="AutoShape 16" descr="http://www.villagehatshop.com/media/ten-commandments.jpg"/>
          <p:cNvSpPr>
            <a:spLocks noChangeAspect="1" noChangeArrowheads="1"/>
          </p:cNvSpPr>
          <p:nvPr/>
        </p:nvSpPr>
        <p:spPr bwMode="auto">
          <a:xfrm>
            <a:off x="5948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7" name="Footer Placeholder 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pic>
        <p:nvPicPr>
          <p:cNvPr id="3" name="ClipArt Placeholder 2"/>
          <p:cNvPicPr>
            <a:picLocks noGrp="1" noChangeAspect="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1143000" y="1524000"/>
            <a:ext cx="4606990" cy="4189228"/>
          </a:xfrm>
        </p:spPr>
      </p:pic>
      <p:sp>
        <p:nvSpPr>
          <p:cNvPr id="2" name="Slide Number Placeholder 1"/>
          <p:cNvSpPr>
            <a:spLocks noGrp="1"/>
          </p:cNvSpPr>
          <p:nvPr>
            <p:ph type="sldNum" sz="quarter" idx="12"/>
          </p:nvPr>
        </p:nvSpPr>
        <p:spPr/>
        <p:txBody>
          <a:bodyPr/>
          <a:lstStyle/>
          <a:p>
            <a:pPr>
              <a:defRPr/>
            </a:pPr>
            <a:fld id="{445F83BE-5E91-47EC-8753-0615B48AE252}" type="slidenum">
              <a:rPr lang="en-US" smtClean="0"/>
              <a:pPr>
                <a:defRPr/>
              </a:pPr>
              <a:t>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marL="742950" indent="-742950" algn="ctr" eaLnBrk="1" fontAlgn="auto" hangingPunct="1">
              <a:spcAft>
                <a:spcPts val="0"/>
              </a:spcAft>
              <a:buFont typeface="+mj-lt"/>
              <a:buAutoNum type="alphaUcPeriod"/>
              <a:defRPr/>
            </a:pPr>
            <a:r>
              <a:rPr lang="lv-LV" sz="4800" dirty="0" smtClean="0"/>
              <a:t>Kas ir kārdinājums</a:t>
            </a:r>
            <a:r>
              <a:rPr lang="en-US" sz="4800" dirty="0" smtClean="0"/>
              <a:t>?</a:t>
            </a:r>
            <a:endParaRPr lang="en-US" sz="4800" dirty="0"/>
          </a:p>
        </p:txBody>
      </p:sp>
      <p:sp>
        <p:nvSpPr>
          <p:cNvPr id="7171" name="Rectangle 4"/>
          <p:cNvSpPr>
            <a:spLocks noGrp="1" noChangeArrowheads="1"/>
          </p:cNvSpPr>
          <p:nvPr>
            <p:ph type="body" sz="half" idx="2"/>
          </p:nvPr>
        </p:nvSpPr>
        <p:spPr>
          <a:xfrm>
            <a:off x="6400800" y="1600200"/>
            <a:ext cx="5588000" cy="4495800"/>
          </a:xfrm>
        </p:spPr>
        <p:txBody>
          <a:bodyPr>
            <a:normAutofit/>
          </a:bodyPr>
          <a:lstStyle/>
          <a:p>
            <a:pPr marL="533400" indent="-533400" eaLnBrk="1" fontAlgn="auto" hangingPunct="1">
              <a:spcAft>
                <a:spcPts val="2400"/>
              </a:spcAft>
              <a:buFont typeface="Arial" pitchFamily="34" charset="0"/>
              <a:buChar char="•"/>
              <a:defRPr/>
            </a:pPr>
            <a:r>
              <a:rPr lang="lv-LV" sz="2800" dirty="0" smtClean="0"/>
              <a:t>Sātans </a:t>
            </a:r>
            <a:r>
              <a:rPr lang="lv-LV" sz="2800" dirty="0"/>
              <a:t>tevi </a:t>
            </a:r>
            <a:r>
              <a:rPr lang="lv-LV" sz="2800" dirty="0" smtClean="0"/>
              <a:t>maldinās </a:t>
            </a:r>
            <a:r>
              <a:rPr lang="lv-LV" sz="2800" dirty="0"/>
              <a:t>domāt, ka tavas problēmas beigsies tad, ja tu pēc iespējas ātrākā un vieglākā veidā apmierināsi </a:t>
            </a:r>
            <a:r>
              <a:rPr lang="lv-LV" sz="2800" dirty="0" smtClean="0"/>
              <a:t>savu vajadzību</a:t>
            </a:r>
            <a:r>
              <a:rPr lang="en-US" sz="2800" dirty="0" smtClean="0"/>
              <a:t>.</a:t>
            </a:r>
            <a:endParaRPr lang="en-US" sz="2800" dirty="0"/>
          </a:p>
          <a:p>
            <a:pPr marL="533400" indent="-533400" eaLnBrk="1" fontAlgn="auto" hangingPunct="1">
              <a:spcAft>
                <a:spcPts val="2400"/>
              </a:spcAft>
              <a:buFont typeface="Arial" pitchFamily="34" charset="0"/>
              <a:buChar char="•"/>
              <a:defRPr/>
            </a:pPr>
            <a:r>
              <a:rPr lang="lv-LV" sz="2800" dirty="0" smtClean="0">
                <a:solidFill>
                  <a:schemeClr val="accent1">
                    <a:lumMod val="75000"/>
                  </a:schemeClr>
                </a:solidFill>
                <a:hlinkClick r:id="rId2" action="ppaction://hlinksldjump"/>
              </a:rPr>
              <a:t>Dievs nekārdina</a:t>
            </a:r>
            <a:r>
              <a:rPr lang="lv-LV" sz="2800" dirty="0" smtClean="0">
                <a:solidFill>
                  <a:schemeClr val="accent1">
                    <a:lumMod val="75000"/>
                  </a:schemeClr>
                </a:solidFill>
              </a:rPr>
              <a:t> </a:t>
            </a:r>
            <a:r>
              <a:rPr lang="lv-LV" sz="2800" dirty="0" smtClean="0"/>
              <a:t>kristiešus grēkot</a:t>
            </a:r>
            <a:r>
              <a:rPr lang="en-US" sz="2800" dirty="0" smtClean="0"/>
              <a:t>.</a:t>
            </a:r>
            <a:endParaRPr lang="en-US" sz="2800" dirty="0"/>
          </a:p>
        </p:txBody>
      </p:sp>
      <p:sp>
        <p:nvSpPr>
          <p:cNvPr id="133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pic>
        <p:nvPicPr>
          <p:cNvPr id="3" name="ClipArt Placeholder 2"/>
          <p:cNvPicPr>
            <a:picLocks noGrp="1" noChangeAspect="1"/>
          </p:cNvPicPr>
          <p:nvPr>
            <p:ph type="clipArt" sz="half" idx="1"/>
          </p:nvPr>
        </p:nvPicPr>
        <p:blipFill>
          <a:blip r:embed="rId3">
            <a:extLst>
              <a:ext uri="{28A0092B-C50C-407E-A947-70E740481C1C}">
                <a14:useLocalDpi xmlns:a14="http://schemas.microsoft.com/office/drawing/2010/main" val="0"/>
              </a:ext>
            </a:extLst>
          </a:blip>
          <a:stretch>
            <a:fillRect/>
          </a:stretch>
        </p:blipFill>
        <p:spPr>
          <a:xfrm>
            <a:off x="1066800" y="1447800"/>
            <a:ext cx="5029200" cy="4191000"/>
          </a:xfrm>
        </p:spPr>
      </p:pic>
      <p:sp>
        <p:nvSpPr>
          <p:cNvPr id="2" name="Slide Number Placeholder 1"/>
          <p:cNvSpPr>
            <a:spLocks noGrp="1"/>
          </p:cNvSpPr>
          <p:nvPr>
            <p:ph type="sldNum" sz="quarter" idx="12"/>
          </p:nvPr>
        </p:nvSpPr>
        <p:spPr/>
        <p:txBody>
          <a:bodyPr/>
          <a:lstStyle/>
          <a:p>
            <a:pPr>
              <a:defRPr/>
            </a:pPr>
            <a:fld id="{445F83BE-5E91-47EC-8753-0615B48AE252}" type="slidenum">
              <a:rPr lang="en-US" smtClean="0"/>
              <a:pPr>
                <a:defRPr/>
              </a:pPr>
              <a:t>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1143000" y="304800"/>
            <a:ext cx="10845800" cy="1206500"/>
          </a:xfrm>
        </p:spPr>
        <p:txBody>
          <a:bodyPr>
            <a:normAutofit fontScale="90000"/>
          </a:bodyPr>
          <a:lstStyle/>
          <a:p>
            <a:pPr algn="ctr" eaLnBrk="1" fontAlgn="auto" hangingPunct="1">
              <a:spcAft>
                <a:spcPts val="0"/>
              </a:spcAft>
              <a:defRPr/>
            </a:pPr>
            <a:r>
              <a:rPr lang="en-US" sz="4800" dirty="0"/>
              <a:t>B. </a:t>
            </a:r>
            <a:r>
              <a:rPr lang="lv-LV" sz="4400" dirty="0">
                <a:effectLst/>
              </a:rPr>
              <a:t>Kā kārdinājumi iederas kristieša dzīvē</a:t>
            </a:r>
            <a:r>
              <a:rPr lang="en-US" sz="4800" dirty="0" smtClean="0"/>
              <a:t>?</a:t>
            </a:r>
            <a:endParaRPr lang="en-US" sz="4800" dirty="0"/>
          </a:p>
        </p:txBody>
      </p:sp>
      <p:sp>
        <p:nvSpPr>
          <p:cNvPr id="14339" name="Rectangle 1028"/>
          <p:cNvSpPr>
            <a:spLocks noGrp="1" noChangeArrowheads="1"/>
          </p:cNvSpPr>
          <p:nvPr>
            <p:ph type="body" sz="half" idx="2"/>
          </p:nvPr>
        </p:nvSpPr>
        <p:spPr>
          <a:xfrm>
            <a:off x="5638800" y="1676400"/>
            <a:ext cx="5892800" cy="4495800"/>
          </a:xfrm>
        </p:spPr>
        <p:txBody>
          <a:bodyPr/>
          <a:lstStyle/>
          <a:p>
            <a:pPr marL="533400" indent="-533400" eaLnBrk="1" hangingPunct="1">
              <a:spcAft>
                <a:spcPts val="1800"/>
              </a:spcAft>
              <a:buFont typeface="Arial" charset="0"/>
              <a:buChar char="•"/>
            </a:pPr>
            <a:r>
              <a:rPr lang="lv-LV" sz="2800" dirty="0" smtClean="0"/>
              <a:t>Kārdinājuma </a:t>
            </a:r>
            <a:r>
              <a:rPr lang="lv-LV" sz="2800" dirty="0"/>
              <a:t>cīņas lauks </a:t>
            </a:r>
            <a:r>
              <a:rPr lang="lv-LV" sz="2800" dirty="0" smtClean="0"/>
              <a:t>ir prāts</a:t>
            </a:r>
            <a:r>
              <a:rPr lang="en-US" sz="2800" dirty="0" smtClean="0"/>
              <a:t>.</a:t>
            </a:r>
            <a:endParaRPr lang="lv-LV" sz="2800" dirty="0" smtClean="0"/>
          </a:p>
          <a:p>
            <a:pPr marL="533400" indent="-533400" eaLnBrk="1" hangingPunct="1">
              <a:spcAft>
                <a:spcPts val="1800"/>
              </a:spcAft>
              <a:buFont typeface="Arial" charset="0"/>
              <a:buChar char="•"/>
            </a:pPr>
            <a:r>
              <a:rPr lang="lv-LV" sz="2800" dirty="0"/>
              <a:t>Kārdinājumi sākas kā </a:t>
            </a:r>
            <a:r>
              <a:rPr lang="lv-LV" sz="2800" dirty="0" smtClean="0"/>
              <a:t>domas</a:t>
            </a:r>
            <a:r>
              <a:rPr lang="en-US" sz="2800" dirty="0" smtClean="0"/>
              <a:t>.</a:t>
            </a:r>
            <a:endParaRPr lang="en-US" sz="2800" dirty="0"/>
          </a:p>
          <a:p>
            <a:pPr marL="533400" indent="-533400" eaLnBrk="1" hangingPunct="1">
              <a:spcAft>
                <a:spcPts val="1800"/>
              </a:spcAft>
              <a:buFont typeface="Arial" charset="0"/>
              <a:buChar char="•"/>
            </a:pPr>
            <a:r>
              <a:rPr lang="lv-LV" sz="2800" dirty="0" smtClean="0"/>
              <a:t>Tava attieksme ietekmēs </a:t>
            </a:r>
            <a:r>
              <a:rPr lang="lv-LV" sz="2800" dirty="0"/>
              <a:t>tavu atbildi uz </a:t>
            </a:r>
            <a:r>
              <a:rPr lang="lv-LV" sz="2800" dirty="0" smtClean="0"/>
              <a:t>kārdinājumu</a:t>
            </a:r>
            <a:r>
              <a:rPr lang="en-US" sz="2800" dirty="0" smtClean="0"/>
              <a:t>.</a:t>
            </a:r>
            <a:endParaRPr lang="en-US" sz="2800" dirty="0"/>
          </a:p>
        </p:txBody>
      </p:sp>
      <p:sp>
        <p:nvSpPr>
          <p:cNvPr id="143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6-2019</a:t>
            </a:r>
            <a:endParaRPr lang="en-US" sz="1000"/>
          </a:p>
        </p:txBody>
      </p:sp>
      <p:pic>
        <p:nvPicPr>
          <p:cNvPr id="14341" name="Picture 7" descr="http://media1.annabrixthomsen.com/2012/11/greatest_battle_is_in_the_mind_by_warrioronlydude.jpg"/>
          <p:cNvPicPr>
            <a:picLocks noGrp="1" noChangeAspect="1" noChangeArrowheads="1"/>
          </p:cNvPicPr>
          <p:nvPr>
            <p:ph type="clipArt" sz="half" idx="1"/>
          </p:nvPr>
        </p:nvPicPr>
        <p:blipFill>
          <a:blip r:embed="rId2" cstate="screen">
            <a:extLst>
              <a:ext uri="{28A0092B-C50C-407E-A947-70E740481C1C}">
                <a14:useLocalDpi xmlns:a14="http://schemas.microsoft.com/office/drawing/2010/main"/>
              </a:ext>
            </a:extLst>
          </a:blip>
          <a:srcRect/>
          <a:stretch>
            <a:fillRect/>
          </a:stretch>
        </p:blipFill>
        <p:spPr>
          <a:xfrm>
            <a:off x="1295400" y="1752600"/>
            <a:ext cx="3810000" cy="3962400"/>
          </a:xfrm>
        </p:spPr>
      </p:pic>
      <p:sp>
        <p:nvSpPr>
          <p:cNvPr id="2" name="Slide Number Placeholder 1"/>
          <p:cNvSpPr>
            <a:spLocks noGrp="1"/>
          </p:cNvSpPr>
          <p:nvPr>
            <p:ph type="sldNum" sz="quarter" idx="12"/>
          </p:nvPr>
        </p:nvSpPr>
        <p:spPr/>
        <p:txBody>
          <a:bodyPr/>
          <a:lstStyle/>
          <a:p>
            <a:pPr>
              <a:defRPr/>
            </a:pPr>
            <a:fld id="{445F83BE-5E91-47EC-8753-0615B48AE252}" type="slidenum">
              <a:rPr lang="en-US" smtClean="0"/>
              <a:pPr>
                <a:defRPr/>
              </a:pPr>
              <a:t>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0abb89a8db3235498b84590c57980194cc13c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3.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4.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Concourse</Template>
  <TotalTime>5814</TotalTime>
  <Words>2249</Words>
  <Application>Microsoft Office PowerPoint</Application>
  <PresentationFormat>Widescreen</PresentationFormat>
  <Paragraphs>370</Paragraphs>
  <Slides>62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Arial</vt:lpstr>
      <vt:lpstr>Calibri</vt:lpstr>
      <vt:lpstr>Lucida Sans Unicode</vt:lpstr>
      <vt:lpstr>Symbol</vt:lpstr>
      <vt:lpstr>Times New Roman</vt:lpstr>
      <vt:lpstr>Verdana</vt:lpstr>
      <vt:lpstr>Wingdings 2</vt:lpstr>
      <vt:lpstr>Wingdings 3</vt:lpstr>
      <vt:lpstr>Concourse</vt:lpstr>
      <vt:lpstr>Kārdinājums Sagatavošanās un abildēšana uz kārdinājumiem Dave Batty</vt:lpstr>
      <vt:lpstr>Kārdinājums  5.labojums  Dave Batty</vt:lpstr>
      <vt:lpstr>Kārdinājums</vt:lpstr>
      <vt:lpstr>Kārdinājums jaunā kristieša dzīvē</vt:lpstr>
      <vt:lpstr>PowerPoint Presentation</vt:lpstr>
      <vt:lpstr>Ādams un Ieva</vt:lpstr>
      <vt:lpstr>Kas ir kārdinājums?</vt:lpstr>
      <vt:lpstr>Kas ir kārdinājums?</vt:lpstr>
      <vt:lpstr>B. Kā kārdinājumi iederas kristieša dzīvē?</vt:lpstr>
      <vt:lpstr>B. Kā kārdinājumi iederas kristieša dzīvē?</vt:lpstr>
      <vt:lpstr>B. Kā kārdinājumi iederas kristieša dzīvē?</vt:lpstr>
      <vt:lpstr>C. Vai velns tev lika to darīt?</vt:lpstr>
      <vt:lpstr>C. Vai velns tev lika to darīt?</vt:lpstr>
      <vt:lpstr>Cilvēku pamatvajadzības</vt:lpstr>
      <vt:lpstr>D. Kā tavas dzīves vajadzības iederas kārdinājumā?</vt:lpstr>
      <vt:lpstr>Vajadzības pret vēlmēm</vt:lpstr>
      <vt:lpstr>E. Kā tavas vēlmes iederas kārdinājumā?</vt:lpstr>
      <vt:lpstr>Vajadzības pret vēlmēm</vt:lpstr>
      <vt:lpstr>Personīgais pielietojums Studiju ceļveža 2.projekts</vt:lpstr>
      <vt:lpstr>   Kārdinājuma pārvarēšanas process</vt:lpstr>
      <vt:lpstr>PowerPoint Presentation</vt:lpstr>
      <vt:lpstr>A.  Kur tu stāvi?</vt:lpstr>
      <vt:lpstr>PowerPoint Presentation</vt:lpstr>
      <vt:lpstr>B. Vai tas bija kārdinājums??!?</vt:lpstr>
      <vt:lpstr>B. Vai tas bija kārdinājums??!?</vt:lpstr>
      <vt:lpstr>Pajautā sev šos jautājumus…</vt:lpstr>
      <vt:lpstr>C.  Kādi ir soļi kārdinājuma pārvarēšanai?</vt:lpstr>
      <vt:lpstr>Personīgam pielietojumam…</vt:lpstr>
      <vt:lpstr>Kā sagatavoties kārdinājumam</vt:lpstr>
      <vt:lpstr>PowerPoint Presentation</vt:lpstr>
      <vt:lpstr>Iesildīšanās stunda</vt:lpstr>
      <vt:lpstr>Tuvojies Dievam</vt:lpstr>
      <vt:lpstr>B. Piepildi savas vajadzības Dieva veidā</vt:lpstr>
      <vt:lpstr>C. Lai Dievs nosaka piemērotas vēlmes</vt:lpstr>
      <vt:lpstr>D. Dažus kārdinājumus var novērst</vt:lpstr>
      <vt:lpstr>D. Dažus kārdinājumus var novērst</vt:lpstr>
      <vt:lpstr>E. Apzinies sātana  stratēģijas</vt:lpstr>
      <vt:lpstr>Sagatavojies kārdinājumam  Pārrunājiet 8.projektu</vt:lpstr>
      <vt:lpstr>Saprotot neveiksmi un parūpējoties par to Dieva veidā</vt:lpstr>
      <vt:lpstr>PowerPoint Presentation</vt:lpstr>
      <vt:lpstr>Kas notiek, kad tu padodies kārdinājumiem?</vt:lpstr>
      <vt:lpstr>Kas notiek, kad tu padodies kārdinājumiem?</vt:lpstr>
      <vt:lpstr>Kas notiek, kad tu padodies kārdinājumiem?</vt:lpstr>
      <vt:lpstr>Kādēļ es padevos kārdinājumam?</vt:lpstr>
      <vt:lpstr>Kādēļ es padevos kārdinājumam?</vt:lpstr>
      <vt:lpstr>Ko man darīt pēc tam, kad esmu padevies kārdinājumam?</vt:lpstr>
      <vt:lpstr>Personīgais pielietojums</vt:lpstr>
      <vt:lpstr>Secinājums…</vt:lpstr>
      <vt:lpstr>Kārdinājums</vt:lpstr>
      <vt:lpstr>Jēkaba 1:13-14</vt:lpstr>
      <vt:lpstr>Ebrejiem 4:14-15</vt:lpstr>
      <vt:lpstr>Jēkaba 4:1-3</vt:lpstr>
      <vt:lpstr>2.Timotejam 2:22</vt:lpstr>
      <vt:lpstr>Psalms 37:3-4</vt:lpstr>
      <vt:lpstr>Jēkaba 4:7-8</vt:lpstr>
      <vt:lpstr>Efeziešiem 6:10</vt:lpstr>
      <vt:lpstr>1.Pētera 4:1-2</vt:lpstr>
      <vt:lpstr>Psalms 1:1-2</vt:lpstr>
      <vt:lpstr> Efeziešiem 4:21-24</vt:lpstr>
      <vt:lpstr>Kolosiešiem 3:5</vt:lpstr>
      <vt:lpstr>Galatiešiem 5:16</vt:lpstr>
      <vt:lpstr>Kārdinājums</vt:lpstr>
    </vt:vector>
  </TitlesOfParts>
  <Company>Personal 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Temptation</dc:title>
  <dc:creator>Gregg Fischer</dc:creator>
  <cp:lastModifiedBy>Dave Batty</cp:lastModifiedBy>
  <cp:revision>275</cp:revision>
  <dcterms:created xsi:type="dcterms:W3CDTF">1990-02-02T23:49:12Z</dcterms:created>
  <dcterms:modified xsi:type="dcterms:W3CDTF">2019-06-06T19:36:35Z</dcterms:modified>
</cp:coreProperties>
</file>