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96" r:id="rId2"/>
    <p:sldId id="297" r:id="rId3"/>
    <p:sldId id="298" r:id="rId4"/>
    <p:sldId id="300" r:id="rId5"/>
    <p:sldId id="301" r:id="rId6"/>
    <p:sldId id="302" r:id="rId7"/>
    <p:sldId id="303" r:id="rId8"/>
    <p:sldId id="304" r:id="rId9"/>
    <p:sldId id="305"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1" r:id="rId23"/>
    <p:sldId id="322" r:id="rId24"/>
    <p:sldId id="323" r:id="rId25"/>
    <p:sldId id="325" r:id="rId26"/>
    <p:sldId id="326" r:id="rId27"/>
    <p:sldId id="327" r:id="rId28"/>
    <p:sldId id="328" r:id="rId29"/>
    <p:sldId id="329" r:id="rId30"/>
    <p:sldId id="330" r:id="rId31"/>
    <p:sldId id="331" r:id="rId32"/>
  </p:sldIdLst>
  <p:sldSz cx="12192000" cy="6858000"/>
  <p:notesSz cx="6954838"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7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9" d="100"/>
          <a:sy n="49" d="100"/>
        </p:scale>
        <p:origin x="828" y="4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5455"/>
          </a:xfrm>
          <a:prstGeom prst="rect">
            <a:avLst/>
          </a:prstGeom>
        </p:spPr>
        <p:txBody>
          <a:bodyPr vert="horz" lIns="92930" tIns="46465" rIns="92930" bIns="46465" rtlCol="0"/>
          <a:lstStyle>
            <a:lvl1pPr algn="l">
              <a:defRPr sz="1200"/>
            </a:lvl1pPr>
          </a:lstStyle>
          <a:p>
            <a:endParaRPr lang="en-US"/>
          </a:p>
        </p:txBody>
      </p:sp>
      <p:sp>
        <p:nvSpPr>
          <p:cNvPr id="3" name="Date Placeholder 2"/>
          <p:cNvSpPr>
            <a:spLocks noGrp="1"/>
          </p:cNvSpPr>
          <p:nvPr>
            <p:ph type="dt" sz="quarter" idx="1"/>
          </p:nvPr>
        </p:nvSpPr>
        <p:spPr>
          <a:xfrm>
            <a:off x="3939466" y="0"/>
            <a:ext cx="3013763" cy="465455"/>
          </a:xfrm>
          <a:prstGeom prst="rect">
            <a:avLst/>
          </a:prstGeom>
        </p:spPr>
        <p:txBody>
          <a:bodyPr vert="horz" lIns="92930" tIns="46465" rIns="92930" bIns="46465" rtlCol="0"/>
          <a:lstStyle>
            <a:lvl1pPr algn="r">
              <a:defRPr sz="1200"/>
            </a:lvl1pPr>
          </a:lstStyle>
          <a:p>
            <a:fld id="{4C468135-668B-4364-84F6-488773FBF0D5}" type="datetimeFigureOut">
              <a:rPr lang="en-US" smtClean="0"/>
              <a:pPr/>
              <a:t>12/12/2019</a:t>
            </a:fld>
            <a:endParaRPr lang="en-US"/>
          </a:p>
        </p:txBody>
      </p:sp>
      <p:sp>
        <p:nvSpPr>
          <p:cNvPr id="4" name="Footer Placeholder 3"/>
          <p:cNvSpPr>
            <a:spLocks noGrp="1"/>
          </p:cNvSpPr>
          <p:nvPr>
            <p:ph type="ftr" sz="quarter" idx="2"/>
          </p:nvPr>
        </p:nvSpPr>
        <p:spPr>
          <a:xfrm>
            <a:off x="0" y="8842029"/>
            <a:ext cx="3013763" cy="465455"/>
          </a:xfrm>
          <a:prstGeom prst="rect">
            <a:avLst/>
          </a:prstGeom>
        </p:spPr>
        <p:txBody>
          <a:bodyPr vert="horz" lIns="92930" tIns="46465" rIns="92930" bIns="46465" rtlCol="0" anchor="b"/>
          <a:lstStyle>
            <a:lvl1pPr algn="l">
              <a:defRPr sz="1200"/>
            </a:lvl1pPr>
          </a:lstStyle>
          <a:p>
            <a:endParaRPr lang="en-US"/>
          </a:p>
        </p:txBody>
      </p:sp>
      <p:sp>
        <p:nvSpPr>
          <p:cNvPr id="5" name="Slide Number Placeholder 4"/>
          <p:cNvSpPr>
            <a:spLocks noGrp="1"/>
          </p:cNvSpPr>
          <p:nvPr>
            <p:ph type="sldNum" sz="quarter" idx="3"/>
          </p:nvPr>
        </p:nvSpPr>
        <p:spPr>
          <a:xfrm>
            <a:off x="3939466" y="8842029"/>
            <a:ext cx="3013763" cy="465455"/>
          </a:xfrm>
          <a:prstGeom prst="rect">
            <a:avLst/>
          </a:prstGeom>
        </p:spPr>
        <p:txBody>
          <a:bodyPr vert="horz" lIns="92930" tIns="46465" rIns="92930" bIns="46465" rtlCol="0" anchor="b"/>
          <a:lstStyle>
            <a:lvl1pPr algn="r">
              <a:defRPr sz="1200"/>
            </a:lvl1pPr>
          </a:lstStyle>
          <a:p>
            <a:fld id="{A043E80C-C158-4C9E-8B6D-A6BD731DE844}" type="slidenum">
              <a:rPr lang="en-US" smtClean="0"/>
              <a:pPr/>
              <a:t>‹#›</a:t>
            </a:fld>
            <a:endParaRPr lang="en-US"/>
          </a:p>
        </p:txBody>
      </p:sp>
    </p:spTree>
    <p:extLst>
      <p:ext uri="{BB962C8B-B14F-4D97-AF65-F5344CB8AC3E}">
        <p14:creationId xmlns:p14="http://schemas.microsoft.com/office/powerpoint/2010/main" val="1513718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40175" y="0"/>
            <a:ext cx="3013075" cy="466725"/>
          </a:xfrm>
          <a:prstGeom prst="rect">
            <a:avLst/>
          </a:prstGeom>
        </p:spPr>
        <p:txBody>
          <a:bodyPr vert="horz" lIns="91440" tIns="45720" rIns="91440" bIns="45720" rtlCol="0"/>
          <a:lstStyle>
            <a:lvl1pPr algn="r">
              <a:defRPr sz="1200"/>
            </a:lvl1pPr>
          </a:lstStyle>
          <a:p>
            <a:fld id="{27A866A8-10A6-499C-BC17-AC88078F0F63}" type="datetimeFigureOut">
              <a:rPr lang="en-US" smtClean="0"/>
              <a:t>12/12/2019</a:t>
            </a:fld>
            <a:endParaRPr lang="en-US"/>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79925"/>
            <a:ext cx="5564188" cy="366553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375"/>
            <a:ext cx="30130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40175" y="8842375"/>
            <a:ext cx="3013075" cy="466725"/>
          </a:xfrm>
          <a:prstGeom prst="rect">
            <a:avLst/>
          </a:prstGeom>
        </p:spPr>
        <p:txBody>
          <a:bodyPr vert="horz" lIns="91440" tIns="45720" rIns="91440" bIns="45720" rtlCol="0" anchor="b"/>
          <a:lstStyle>
            <a:lvl1pPr algn="r">
              <a:defRPr sz="1200"/>
            </a:lvl1pPr>
          </a:lstStyle>
          <a:p>
            <a:fld id="{C71EAE73-295F-44DA-8020-0F5F6AED99F4}" type="slidenum">
              <a:rPr lang="en-US" smtClean="0"/>
              <a:t>‹#›</a:t>
            </a:fld>
            <a:endParaRPr lang="en-US"/>
          </a:p>
        </p:txBody>
      </p:sp>
    </p:spTree>
    <p:extLst>
      <p:ext uri="{BB962C8B-B14F-4D97-AF65-F5344CB8AC3E}">
        <p14:creationId xmlns:p14="http://schemas.microsoft.com/office/powerpoint/2010/main" val="2739742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smtClean="0"/>
              <a:t>7/2019</a:t>
            </a:r>
            <a:endParaRPr lang="en-US"/>
          </a:p>
        </p:txBody>
      </p:sp>
      <p:sp>
        <p:nvSpPr>
          <p:cNvPr id="5" name="Footer Placeholder 4"/>
          <p:cNvSpPr>
            <a:spLocks noGrp="1"/>
          </p:cNvSpPr>
          <p:nvPr>
            <p:ph type="ftr" sz="quarter" idx="11"/>
          </p:nvPr>
        </p:nvSpPr>
        <p:spPr/>
        <p:txBody>
          <a:bodyPr/>
          <a:lstStyle/>
          <a:p>
            <a:r>
              <a:rPr lang="en-US" smtClean="0"/>
              <a:t>www.iteenchallenge.org</a:t>
            </a:r>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smtClean="0"/>
              <a:t>7/2019</a:t>
            </a:r>
            <a:endParaRPr lang="en-US"/>
          </a:p>
        </p:txBody>
      </p:sp>
      <p:sp>
        <p:nvSpPr>
          <p:cNvPr id="5" name="Footer Placeholder 4"/>
          <p:cNvSpPr>
            <a:spLocks noGrp="1"/>
          </p:cNvSpPr>
          <p:nvPr>
            <p:ph type="ftr" sz="quarter" idx="11"/>
          </p:nvPr>
        </p:nvSpPr>
        <p:spPr/>
        <p:txBody>
          <a:bodyPr/>
          <a:lstStyle/>
          <a:p>
            <a:r>
              <a:rPr lang="en-US" smtClean="0"/>
              <a:t>www.iteenchallenge.org</a:t>
            </a:r>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smtClean="0"/>
              <a:t>7/2019</a:t>
            </a:r>
            <a:endParaRPr lang="en-US"/>
          </a:p>
        </p:txBody>
      </p:sp>
      <p:sp>
        <p:nvSpPr>
          <p:cNvPr id="5" name="Footer Placeholder 4"/>
          <p:cNvSpPr>
            <a:spLocks noGrp="1"/>
          </p:cNvSpPr>
          <p:nvPr>
            <p:ph type="ftr" sz="quarter" idx="11"/>
          </p:nvPr>
        </p:nvSpPr>
        <p:spPr/>
        <p:txBody>
          <a:bodyPr/>
          <a:lstStyle/>
          <a:p>
            <a:r>
              <a:rPr lang="en-US" smtClean="0"/>
              <a:t>www.iteenchallenge.org</a:t>
            </a:r>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smtClean="0"/>
              <a:t>7/2019</a:t>
            </a:r>
            <a:endParaRPr lang="en-US"/>
          </a:p>
        </p:txBody>
      </p:sp>
      <p:sp>
        <p:nvSpPr>
          <p:cNvPr id="5" name="Footer Placeholder 4"/>
          <p:cNvSpPr>
            <a:spLocks noGrp="1"/>
          </p:cNvSpPr>
          <p:nvPr>
            <p:ph type="ftr" sz="quarter" idx="11"/>
          </p:nvPr>
        </p:nvSpPr>
        <p:spPr/>
        <p:txBody>
          <a:bodyPr/>
          <a:lstStyle/>
          <a:p>
            <a:r>
              <a:rPr lang="en-US" smtClean="0"/>
              <a:t>www.iteenchallenge.org</a:t>
            </a:r>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smtClean="0"/>
              <a:t>7/2019</a:t>
            </a:r>
            <a:endParaRPr lang="en-US"/>
          </a:p>
        </p:txBody>
      </p:sp>
      <p:sp>
        <p:nvSpPr>
          <p:cNvPr id="5" name="Footer Placeholder 4"/>
          <p:cNvSpPr>
            <a:spLocks noGrp="1"/>
          </p:cNvSpPr>
          <p:nvPr>
            <p:ph type="ftr" sz="quarter" idx="11"/>
          </p:nvPr>
        </p:nvSpPr>
        <p:spPr/>
        <p:txBody>
          <a:bodyPr/>
          <a:lstStyle/>
          <a:p>
            <a:r>
              <a:rPr lang="en-US" smtClean="0"/>
              <a:t>www.iteenchallenge.org</a:t>
            </a:r>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smtClean="0"/>
              <a:t>7/2019</a:t>
            </a:r>
            <a:endParaRPr lang="en-US"/>
          </a:p>
        </p:txBody>
      </p:sp>
      <p:sp>
        <p:nvSpPr>
          <p:cNvPr id="6" name="Footer Placeholder 5"/>
          <p:cNvSpPr>
            <a:spLocks noGrp="1"/>
          </p:cNvSpPr>
          <p:nvPr>
            <p:ph type="ftr" sz="quarter" idx="11"/>
          </p:nvPr>
        </p:nvSpPr>
        <p:spPr/>
        <p:txBody>
          <a:bodyPr/>
          <a:lstStyle/>
          <a:p>
            <a:r>
              <a:rPr lang="en-US" smtClean="0"/>
              <a:t>www.iteenchallenge.org</a:t>
            </a:r>
            <a:endParaRPr lang="en-US"/>
          </a:p>
        </p:txBody>
      </p:sp>
      <p:sp>
        <p:nvSpPr>
          <p:cNvPr id="7" name="Slide Number Placeholder 6"/>
          <p:cNvSpPr>
            <a:spLocks noGrp="1"/>
          </p:cNvSpPr>
          <p:nvPr>
            <p:ph type="sldNum" sz="quarter" idx="12"/>
          </p:nvPr>
        </p:nvSpPr>
        <p:spPr/>
        <p:txBody>
          <a:bodyPr/>
          <a:lstStyle/>
          <a:p>
            <a:fld id="{3948CCBC-E339-4042-AA9F-FB77FA579BC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smtClean="0"/>
              <a:t>7/2019</a:t>
            </a:r>
            <a:endParaRPr lang="en-US"/>
          </a:p>
        </p:txBody>
      </p:sp>
      <p:sp>
        <p:nvSpPr>
          <p:cNvPr id="8" name="Footer Placeholder 7"/>
          <p:cNvSpPr>
            <a:spLocks noGrp="1"/>
          </p:cNvSpPr>
          <p:nvPr>
            <p:ph type="ftr" sz="quarter" idx="11"/>
          </p:nvPr>
        </p:nvSpPr>
        <p:spPr/>
        <p:txBody>
          <a:bodyPr/>
          <a:lstStyle/>
          <a:p>
            <a:r>
              <a:rPr lang="en-US" smtClean="0"/>
              <a:t>www.iteenchallenge.org</a:t>
            </a:r>
            <a:endParaRPr lang="en-US"/>
          </a:p>
        </p:txBody>
      </p:sp>
      <p:sp>
        <p:nvSpPr>
          <p:cNvPr id="9" name="Slide Number Placeholder 8"/>
          <p:cNvSpPr>
            <a:spLocks noGrp="1"/>
          </p:cNvSpPr>
          <p:nvPr>
            <p:ph type="sldNum" sz="quarter" idx="12"/>
          </p:nvPr>
        </p:nvSpPr>
        <p:spPr/>
        <p:txBody>
          <a:bodyPr/>
          <a:lstStyle/>
          <a:p>
            <a:fld id="{3948CCBC-E339-4042-AA9F-FB77FA579BC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smtClean="0"/>
              <a:t>7/2019</a:t>
            </a:r>
            <a:endParaRPr lang="en-US"/>
          </a:p>
        </p:txBody>
      </p:sp>
      <p:sp>
        <p:nvSpPr>
          <p:cNvPr id="4" name="Footer Placeholder 3"/>
          <p:cNvSpPr>
            <a:spLocks noGrp="1"/>
          </p:cNvSpPr>
          <p:nvPr>
            <p:ph type="ftr" sz="quarter" idx="11"/>
          </p:nvPr>
        </p:nvSpPr>
        <p:spPr/>
        <p:txBody>
          <a:bodyPr/>
          <a:lstStyle/>
          <a:p>
            <a:r>
              <a:rPr lang="en-US" smtClean="0"/>
              <a:t>www.iteenchallenge.org</a:t>
            </a:r>
            <a:endParaRPr lang="en-US"/>
          </a:p>
        </p:txBody>
      </p:sp>
      <p:sp>
        <p:nvSpPr>
          <p:cNvPr id="5" name="Slide Number Placeholder 4"/>
          <p:cNvSpPr>
            <a:spLocks noGrp="1"/>
          </p:cNvSpPr>
          <p:nvPr>
            <p:ph type="sldNum" sz="quarter" idx="12"/>
          </p:nvPr>
        </p:nvSpPr>
        <p:spPr/>
        <p:txBody>
          <a:bodyPr/>
          <a:lstStyle/>
          <a:p>
            <a:fld id="{3948CCBC-E339-4042-AA9F-FB77FA579BC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7/2019</a:t>
            </a:r>
            <a:endParaRPr lang="en-US"/>
          </a:p>
        </p:txBody>
      </p:sp>
      <p:sp>
        <p:nvSpPr>
          <p:cNvPr id="3" name="Footer Placeholder 2"/>
          <p:cNvSpPr>
            <a:spLocks noGrp="1"/>
          </p:cNvSpPr>
          <p:nvPr>
            <p:ph type="ftr" sz="quarter" idx="11"/>
          </p:nvPr>
        </p:nvSpPr>
        <p:spPr/>
        <p:txBody>
          <a:bodyPr/>
          <a:lstStyle/>
          <a:p>
            <a:r>
              <a:rPr lang="en-US" smtClean="0"/>
              <a:t>www.iteenchallenge.org</a:t>
            </a:r>
            <a:endParaRPr lang="en-US"/>
          </a:p>
        </p:txBody>
      </p:sp>
      <p:sp>
        <p:nvSpPr>
          <p:cNvPr id="4" name="Slide Number Placeholder 3"/>
          <p:cNvSpPr>
            <a:spLocks noGrp="1"/>
          </p:cNvSpPr>
          <p:nvPr>
            <p:ph type="sldNum" sz="quarter" idx="12"/>
          </p:nvPr>
        </p:nvSpPr>
        <p:spPr/>
        <p:txBody>
          <a:bodyPr/>
          <a:lstStyle/>
          <a:p>
            <a:fld id="{3948CCBC-E339-4042-AA9F-FB77FA579B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smtClean="0"/>
              <a:t>7/2019</a:t>
            </a:r>
            <a:endParaRPr lang="en-US"/>
          </a:p>
        </p:txBody>
      </p:sp>
      <p:sp>
        <p:nvSpPr>
          <p:cNvPr id="6" name="Footer Placeholder 5"/>
          <p:cNvSpPr>
            <a:spLocks noGrp="1"/>
          </p:cNvSpPr>
          <p:nvPr>
            <p:ph type="ftr" sz="quarter" idx="11"/>
          </p:nvPr>
        </p:nvSpPr>
        <p:spPr/>
        <p:txBody>
          <a:bodyPr/>
          <a:lstStyle/>
          <a:p>
            <a:r>
              <a:rPr lang="en-US" smtClean="0"/>
              <a:t>www.iteenchallenge.org</a:t>
            </a:r>
            <a:endParaRPr lang="en-US"/>
          </a:p>
        </p:txBody>
      </p:sp>
      <p:sp>
        <p:nvSpPr>
          <p:cNvPr id="7" name="Slide Number Placeholder 6"/>
          <p:cNvSpPr>
            <a:spLocks noGrp="1"/>
          </p:cNvSpPr>
          <p:nvPr>
            <p:ph type="sldNum" sz="quarter" idx="12"/>
          </p:nvPr>
        </p:nvSpPr>
        <p:spPr/>
        <p:txBody>
          <a:bodyPr/>
          <a:lstStyle/>
          <a:p>
            <a:fld id="{3948CCBC-E339-4042-AA9F-FB77FA579BC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smtClean="0"/>
              <a:t>7/2019</a:t>
            </a:r>
            <a:endParaRPr lang="en-US"/>
          </a:p>
        </p:txBody>
      </p:sp>
      <p:sp>
        <p:nvSpPr>
          <p:cNvPr id="6" name="Footer Placeholder 5"/>
          <p:cNvSpPr>
            <a:spLocks noGrp="1"/>
          </p:cNvSpPr>
          <p:nvPr>
            <p:ph type="ftr" sz="quarter" idx="11"/>
          </p:nvPr>
        </p:nvSpPr>
        <p:spPr/>
        <p:txBody>
          <a:bodyPr/>
          <a:lstStyle/>
          <a:p>
            <a:r>
              <a:rPr lang="en-US" smtClean="0"/>
              <a:t>www.iteenchallenge.org</a:t>
            </a:r>
            <a:endParaRPr lang="en-US"/>
          </a:p>
        </p:txBody>
      </p:sp>
      <p:sp>
        <p:nvSpPr>
          <p:cNvPr id="7" name="Slide Number Placeholder 6"/>
          <p:cNvSpPr>
            <a:spLocks noGrp="1"/>
          </p:cNvSpPr>
          <p:nvPr>
            <p:ph type="sldNum" sz="quarter" idx="12"/>
          </p:nvPr>
        </p:nvSpPr>
        <p:spPr/>
        <p:txBody>
          <a:bodyPr/>
          <a:lstStyle/>
          <a:p>
            <a:fld id="{3948CCBC-E339-4042-AA9F-FB77FA579BC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7/2019</a:t>
            </a: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www.iteenchallenge.org</a:t>
            </a: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48CCBC-E339-4042-AA9F-FB77FA579B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ounseling.jpg"/>
          <p:cNvPicPr>
            <a:picLocks noChangeAspect="1"/>
          </p:cNvPicPr>
          <p:nvPr/>
        </p:nvPicPr>
        <p:blipFill>
          <a:blip r:embed="rId2" cstate="print"/>
          <a:stretch>
            <a:fillRect/>
          </a:stretch>
        </p:blipFill>
        <p:spPr>
          <a:xfrm>
            <a:off x="0" y="-91218"/>
            <a:ext cx="12192000" cy="7345236"/>
          </a:xfrm>
          <a:prstGeom prst="rect">
            <a:avLst/>
          </a:prstGeom>
          <a:effectLst>
            <a:softEdge rad="0"/>
          </a:effectLst>
        </p:spPr>
      </p:pic>
      <p:sp>
        <p:nvSpPr>
          <p:cNvPr id="5" name="Date Placeholder 4"/>
          <p:cNvSpPr>
            <a:spLocks noGrp="1"/>
          </p:cNvSpPr>
          <p:nvPr>
            <p:ph type="dt" sz="half" idx="10"/>
          </p:nvPr>
        </p:nvSpPr>
        <p:spPr/>
        <p:txBody>
          <a:bodyPr/>
          <a:lstStyle/>
          <a:p>
            <a:r>
              <a:rPr lang="en-US" smtClean="0"/>
              <a:t>7/2019</a:t>
            </a:r>
            <a:endParaRPr lang="en-US"/>
          </a:p>
        </p:txBody>
      </p:sp>
      <p:sp>
        <p:nvSpPr>
          <p:cNvPr id="6" name="Footer Placeholder 5"/>
          <p:cNvSpPr>
            <a:spLocks noGrp="1"/>
          </p:cNvSpPr>
          <p:nvPr>
            <p:ph type="ftr" sz="quarter" idx="11"/>
          </p:nvPr>
        </p:nvSpPr>
        <p:spPr/>
        <p:txBody>
          <a:bodyPr/>
          <a:lstStyle/>
          <a:p>
            <a:r>
              <a:rPr lang="en-US" smtClean="0"/>
              <a:t>www.iteenchallenge.org</a:t>
            </a:r>
            <a:endParaRPr lang="en-US"/>
          </a:p>
        </p:txBody>
      </p:sp>
      <p:sp>
        <p:nvSpPr>
          <p:cNvPr id="7" name="Slide Number Placeholder 6"/>
          <p:cNvSpPr>
            <a:spLocks noGrp="1"/>
          </p:cNvSpPr>
          <p:nvPr>
            <p:ph type="sldNum" sz="quarter" idx="12"/>
          </p:nvPr>
        </p:nvSpPr>
        <p:spPr/>
        <p:txBody>
          <a:bodyPr/>
          <a:lstStyle/>
          <a:p>
            <a:fld id="{3948CCBC-E339-4042-AA9F-FB77FA579BC9}" type="slidenum">
              <a:rPr lang="en-US" smtClean="0"/>
              <a:pPr/>
              <a:t>1</a:t>
            </a:fld>
            <a:endParaRPr lang="en-US"/>
          </a:p>
        </p:txBody>
      </p:sp>
      <p:sp>
        <p:nvSpPr>
          <p:cNvPr id="8" name="Flowchart: Terminator 7"/>
          <p:cNvSpPr/>
          <p:nvPr/>
        </p:nvSpPr>
        <p:spPr>
          <a:xfrm>
            <a:off x="304800" y="5105400"/>
            <a:ext cx="5867400" cy="1447800"/>
          </a:xfrm>
          <a:prstGeom prst="flowChartTerminator">
            <a:avLst/>
          </a:prstGeom>
          <a:solidFill>
            <a:schemeClr val="tx1">
              <a:lumMod val="65000"/>
              <a:lumOff val="35000"/>
              <a:alpha val="54000"/>
            </a:schemeClr>
          </a:solidFill>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Terminator 2"/>
          <p:cNvSpPr/>
          <p:nvPr/>
        </p:nvSpPr>
        <p:spPr>
          <a:xfrm>
            <a:off x="152400" y="2971800"/>
            <a:ext cx="5867400" cy="1981200"/>
          </a:xfrm>
          <a:prstGeom prst="flowChartTerminator">
            <a:avLst/>
          </a:prstGeom>
          <a:solidFill>
            <a:schemeClr val="tx1">
              <a:lumMod val="65000"/>
              <a:lumOff val="35000"/>
              <a:alpha val="54000"/>
            </a:schemeClr>
          </a:solidFill>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2971800"/>
            <a:ext cx="6705600" cy="3276600"/>
          </a:xfrm>
        </p:spPr>
        <p:txBody>
          <a:bodyPr>
            <a:normAutofit fontScale="90000"/>
          </a:bodyPr>
          <a:lstStyle/>
          <a:p>
            <a:pPr algn="l"/>
            <a:r>
              <a:rPr lang="ja-JP" altLang="en-US" sz="5300" b="1" dirty="0">
                <a:solidFill>
                  <a:schemeClr val="bg1"/>
                </a:solidFill>
                <a:latin typeface="+mj-ea"/>
              </a:rPr>
              <a:t>ティーンチャレンジ</a:t>
            </a:r>
            <a:r>
              <a:rPr lang="en-US" altLang="ja-JP" sz="5300" b="1" dirty="0">
                <a:solidFill>
                  <a:schemeClr val="bg1"/>
                </a:solidFill>
                <a:latin typeface="+mj-ea"/>
              </a:rPr>
              <a:t/>
            </a:r>
            <a:br>
              <a:rPr lang="en-US" altLang="ja-JP" sz="5300" b="1" dirty="0">
                <a:solidFill>
                  <a:schemeClr val="bg1"/>
                </a:solidFill>
                <a:latin typeface="+mj-ea"/>
              </a:rPr>
            </a:br>
            <a:r>
              <a:rPr lang="ja-JP" altLang="en-US" sz="5300" b="1" dirty="0">
                <a:solidFill>
                  <a:schemeClr val="bg1"/>
                </a:solidFill>
                <a:latin typeface="+mj-ea"/>
              </a:rPr>
              <a:t>カウンセリング</a:t>
            </a:r>
            <a:r>
              <a:rPr lang="en-US" altLang="ja-JP" sz="5300" b="1" dirty="0">
                <a:solidFill>
                  <a:schemeClr val="bg1"/>
                </a:solidFill>
                <a:latin typeface="+mj-ea"/>
              </a:rPr>
              <a:t/>
            </a:r>
            <a:br>
              <a:rPr lang="en-US" altLang="ja-JP" sz="5300" b="1" dirty="0">
                <a:solidFill>
                  <a:schemeClr val="bg1"/>
                </a:solidFill>
                <a:latin typeface="+mj-ea"/>
              </a:rPr>
            </a:br>
            <a:r>
              <a:rPr lang="en-US" altLang="ja-JP" sz="2700" dirty="0">
                <a:solidFill>
                  <a:schemeClr val="bg1"/>
                </a:solidFill>
              </a:rPr>
              <a:t>Teen Challenge Counseling</a:t>
            </a:r>
            <a:br>
              <a:rPr lang="en-US" altLang="ja-JP" sz="2700" dirty="0">
                <a:solidFill>
                  <a:schemeClr val="bg1"/>
                </a:solidFill>
              </a:rPr>
            </a:br>
            <a:r>
              <a:rPr lang="en-US" altLang="ja-JP" sz="4000" b="1" dirty="0">
                <a:solidFill>
                  <a:schemeClr val="bg1"/>
                </a:solidFill>
                <a:latin typeface="+mj-ea"/>
              </a:rPr>
              <a:t/>
            </a:r>
            <a:br>
              <a:rPr lang="en-US" altLang="ja-JP" sz="4000" b="1" dirty="0">
                <a:solidFill>
                  <a:schemeClr val="bg1"/>
                </a:solidFill>
                <a:latin typeface="+mj-ea"/>
              </a:rPr>
            </a:br>
            <a:r>
              <a:rPr lang="ja-JP" altLang="en-US" sz="3600" dirty="0">
                <a:solidFill>
                  <a:schemeClr val="bg1"/>
                </a:solidFill>
                <a:latin typeface="+mj-ea"/>
              </a:rPr>
              <a:t>作成者　デュアン・ヘンダーズ</a:t>
            </a:r>
            <a:r>
              <a:rPr lang="en-US" altLang="ja-JP" sz="3200" b="1" dirty="0">
                <a:solidFill>
                  <a:schemeClr val="bg1"/>
                </a:solidFill>
                <a:latin typeface="+mj-ea"/>
              </a:rPr>
              <a:t/>
            </a:r>
            <a:br>
              <a:rPr lang="en-US" altLang="ja-JP" sz="3200" b="1" dirty="0">
                <a:solidFill>
                  <a:schemeClr val="bg1"/>
                </a:solidFill>
                <a:latin typeface="+mj-ea"/>
              </a:rPr>
            </a:br>
            <a:r>
              <a:rPr lang="en-US" altLang="ja-JP" sz="2700" dirty="0">
                <a:solidFill>
                  <a:schemeClr val="bg1"/>
                </a:solidFill>
              </a:rPr>
              <a:t>By Duane </a:t>
            </a:r>
            <a:r>
              <a:rPr lang="en-US" altLang="ja-JP" sz="2700" dirty="0" err="1">
                <a:solidFill>
                  <a:schemeClr val="bg1"/>
                </a:solidFill>
              </a:rPr>
              <a:t>Henders</a:t>
            </a:r>
            <a:endParaRPr lang="en-US" sz="6600" b="1" dirty="0">
              <a:solidFill>
                <a:schemeClr val="bg1"/>
              </a:solidFill>
            </a:endParaRPr>
          </a:p>
        </p:txBody>
      </p:sp>
    </p:spTree>
    <p:extLst>
      <p:ext uri="{BB962C8B-B14F-4D97-AF65-F5344CB8AC3E}">
        <p14:creationId xmlns:p14="http://schemas.microsoft.com/office/powerpoint/2010/main" val="37981501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rmAutofit fontScale="90000"/>
          </a:bodyPr>
          <a:lstStyle/>
          <a:p>
            <a:r>
              <a:rPr lang="en-US" altLang="ja-JP" sz="3600" dirty="0">
                <a:latin typeface="+mj-ea"/>
              </a:rPr>
              <a:t>TC</a:t>
            </a:r>
            <a:r>
              <a:rPr lang="ja-JP" altLang="en-US" sz="3600" dirty="0">
                <a:latin typeface="+mj-ea"/>
              </a:rPr>
              <a:t>カウンセラーに</a:t>
            </a:r>
            <a:r>
              <a:rPr lang="ja-JP" altLang="en-US" sz="3600" dirty="0">
                <a:solidFill>
                  <a:srgbClr val="D60728"/>
                </a:solidFill>
                <a:latin typeface="+mj-ea"/>
              </a:rPr>
              <a:t>必要な資質</a:t>
            </a:r>
            <a:r>
              <a:rPr lang="en-US" altLang="ja-JP" sz="3600" dirty="0">
                <a:solidFill>
                  <a:srgbClr val="D60728"/>
                </a:solidFill>
                <a:latin typeface="+mj-ea"/>
              </a:rPr>
              <a:t/>
            </a:r>
            <a:br>
              <a:rPr lang="en-US" altLang="ja-JP" sz="3600" dirty="0">
                <a:solidFill>
                  <a:srgbClr val="D60728"/>
                </a:solidFill>
                <a:latin typeface="+mj-ea"/>
              </a:rPr>
            </a:br>
            <a:r>
              <a:rPr lang="en-US" altLang="ja-JP" sz="2700" dirty="0">
                <a:solidFill>
                  <a:srgbClr val="D60728"/>
                </a:solidFill>
              </a:rPr>
              <a:t>Qualifications</a:t>
            </a:r>
            <a:r>
              <a:rPr lang="en-US" altLang="ja-JP" sz="2700" dirty="0"/>
              <a:t> of a TC counselor</a:t>
            </a:r>
            <a:endParaRPr lang="en-US" sz="3100" dirty="0">
              <a:latin typeface="+mj-ea"/>
            </a:endParaRPr>
          </a:p>
        </p:txBody>
      </p:sp>
      <p:sp>
        <p:nvSpPr>
          <p:cNvPr id="3" name="Content Placeholder 2"/>
          <p:cNvSpPr>
            <a:spLocks noGrp="1"/>
          </p:cNvSpPr>
          <p:nvPr>
            <p:ph idx="1"/>
          </p:nvPr>
        </p:nvSpPr>
        <p:spPr>
          <a:xfrm>
            <a:off x="1981200" y="1219200"/>
            <a:ext cx="8382000" cy="5105400"/>
          </a:xfrm>
        </p:spPr>
        <p:txBody>
          <a:bodyPr>
            <a:normAutofit lnSpcReduction="10000"/>
          </a:bodyPr>
          <a:lstStyle/>
          <a:p>
            <a:pPr marL="514350" indent="-514350">
              <a:spcAft>
                <a:spcPts val="1000"/>
              </a:spcAft>
              <a:buClr>
                <a:srgbClr val="D60728"/>
              </a:buClr>
              <a:buFont typeface="+mj-lt"/>
              <a:buAutoNum type="arabicPeriod"/>
            </a:pPr>
            <a:r>
              <a:rPr lang="ja-JP" altLang="en-US" dirty="0" smtClean="0">
                <a:solidFill>
                  <a:srgbClr val="D60728"/>
                </a:solidFill>
                <a:latin typeface="+mn-ea"/>
              </a:rPr>
              <a:t>救い</a:t>
            </a:r>
            <a:r>
              <a:rPr lang="ja-JP" altLang="en-US" dirty="0" smtClean="0">
                <a:latin typeface="+mn-ea"/>
              </a:rPr>
              <a:t>の絶対的確信 </a:t>
            </a:r>
            <a:r>
              <a:rPr lang="en-US" altLang="ja-JP" dirty="0" smtClean="0">
                <a:latin typeface="+mn-ea"/>
              </a:rPr>
              <a:t>				</a:t>
            </a:r>
            <a:r>
              <a:rPr lang="ja-JP" altLang="en-US" dirty="0" smtClean="0">
                <a:latin typeface="+mn-ea"/>
              </a:rPr>
              <a:t>　　　　</a:t>
            </a:r>
            <a:r>
              <a:rPr lang="en-US" altLang="ja-JP" sz="2400" dirty="0"/>
              <a:t>An absolute assurance of their </a:t>
            </a:r>
            <a:r>
              <a:rPr lang="en-US" altLang="ja-JP" sz="2400" dirty="0">
                <a:solidFill>
                  <a:srgbClr val="D60728"/>
                </a:solidFill>
              </a:rPr>
              <a:t>salvation</a:t>
            </a:r>
            <a:endParaRPr lang="en-US" altLang="ja-JP" sz="2600" dirty="0">
              <a:latin typeface="+mn-ea"/>
            </a:endParaRPr>
          </a:p>
          <a:p>
            <a:pPr marL="514350" indent="-514350">
              <a:spcAft>
                <a:spcPts val="1000"/>
              </a:spcAft>
              <a:buClr>
                <a:srgbClr val="D60728"/>
              </a:buClr>
              <a:buFont typeface="+mj-lt"/>
              <a:buAutoNum type="arabicPeriod"/>
            </a:pPr>
            <a:r>
              <a:rPr lang="ja-JP" altLang="en-US" dirty="0" smtClean="0">
                <a:solidFill>
                  <a:srgbClr val="D60728"/>
                </a:solidFill>
                <a:latin typeface="+mn-ea"/>
              </a:rPr>
              <a:t>勝利</a:t>
            </a:r>
            <a:r>
              <a:rPr lang="ja-JP" altLang="en-US" dirty="0">
                <a:solidFill>
                  <a:srgbClr val="D60728"/>
                </a:solidFill>
                <a:latin typeface="+mn-ea"/>
              </a:rPr>
              <a:t>する</a:t>
            </a:r>
            <a:r>
              <a:rPr lang="ja-JP" altLang="en-US" dirty="0" smtClean="0">
                <a:latin typeface="+mn-ea"/>
              </a:rPr>
              <a:t>クリスチャン生活</a:t>
            </a:r>
            <a:r>
              <a:rPr lang="en-US" altLang="ja-JP" dirty="0" smtClean="0">
                <a:latin typeface="+mn-ea"/>
              </a:rPr>
              <a:t>		</a:t>
            </a:r>
            <a:r>
              <a:rPr lang="ja-JP" altLang="en-US" dirty="0" smtClean="0">
                <a:latin typeface="+mn-ea"/>
              </a:rPr>
              <a:t>　　　 　　　</a:t>
            </a:r>
            <a:r>
              <a:rPr lang="en-US" altLang="ja-JP" sz="2400" dirty="0">
                <a:solidFill>
                  <a:srgbClr val="D60728"/>
                </a:solidFill>
              </a:rPr>
              <a:t>A victorious</a:t>
            </a:r>
            <a:r>
              <a:rPr lang="en-US" altLang="ja-JP" sz="2400" dirty="0"/>
              <a:t> Christian life</a:t>
            </a:r>
            <a:endParaRPr lang="en-US" sz="2400" dirty="0">
              <a:latin typeface="+mn-ea"/>
            </a:endParaRPr>
          </a:p>
          <a:p>
            <a:pPr marL="514350" indent="-514350">
              <a:spcAft>
                <a:spcPts val="1000"/>
              </a:spcAft>
              <a:buClr>
                <a:srgbClr val="D60728"/>
              </a:buClr>
              <a:buFont typeface="+mj-lt"/>
              <a:buAutoNum type="arabicPeriod"/>
            </a:pPr>
            <a:r>
              <a:rPr lang="ja-JP" altLang="en-US" dirty="0">
                <a:latin typeface="+mn-ea"/>
              </a:rPr>
              <a:t>情緒が</a:t>
            </a:r>
            <a:r>
              <a:rPr lang="ja-JP" altLang="en-US" dirty="0">
                <a:solidFill>
                  <a:srgbClr val="D60728"/>
                </a:solidFill>
                <a:latin typeface="+mn-ea"/>
              </a:rPr>
              <a:t>安定</a:t>
            </a:r>
            <a:r>
              <a:rPr lang="ja-JP" altLang="en-US" dirty="0">
                <a:latin typeface="+mn-ea"/>
              </a:rPr>
              <a:t>して</a:t>
            </a:r>
            <a:r>
              <a:rPr lang="ja-JP" altLang="en-US" dirty="0" smtClean="0">
                <a:latin typeface="+mn-ea"/>
              </a:rPr>
              <a:t>いる </a:t>
            </a:r>
            <a:r>
              <a:rPr lang="en-US" altLang="ja-JP" sz="2400" dirty="0"/>
              <a:t>Emotional </a:t>
            </a:r>
            <a:r>
              <a:rPr lang="en-US" altLang="ja-JP" sz="2400" dirty="0">
                <a:solidFill>
                  <a:srgbClr val="D60728"/>
                </a:solidFill>
              </a:rPr>
              <a:t>stability</a:t>
            </a:r>
            <a:endParaRPr lang="en-US" altLang="ja-JP" dirty="0">
              <a:latin typeface="+mn-ea"/>
            </a:endParaRPr>
          </a:p>
          <a:p>
            <a:pPr marL="514350" indent="-514350">
              <a:spcAft>
                <a:spcPts val="1000"/>
              </a:spcAft>
              <a:buClr>
                <a:srgbClr val="D60728"/>
              </a:buClr>
              <a:buFont typeface="+mj-lt"/>
              <a:buAutoNum type="arabicPeriod"/>
            </a:pPr>
            <a:r>
              <a:rPr lang="ja-JP" altLang="en-US" dirty="0">
                <a:latin typeface="+mn-ea"/>
              </a:rPr>
              <a:t>愛情あふれる</a:t>
            </a:r>
            <a:r>
              <a:rPr lang="ja-JP" altLang="en-US" dirty="0" smtClean="0">
                <a:solidFill>
                  <a:srgbClr val="D60728"/>
                </a:solidFill>
                <a:latin typeface="+mn-ea"/>
              </a:rPr>
              <a:t>心</a:t>
            </a:r>
            <a:r>
              <a:rPr lang="ja-JP" altLang="en-US" dirty="0" smtClean="0">
                <a:latin typeface="+mn-ea"/>
              </a:rPr>
              <a:t> </a:t>
            </a:r>
            <a:r>
              <a:rPr lang="en-US" altLang="ja-JP" sz="2400" dirty="0"/>
              <a:t>A compassionate, loving </a:t>
            </a:r>
            <a:r>
              <a:rPr lang="en-US" altLang="ja-JP" sz="2400" dirty="0">
                <a:solidFill>
                  <a:srgbClr val="D60728"/>
                </a:solidFill>
              </a:rPr>
              <a:t>heart</a:t>
            </a:r>
            <a:endParaRPr lang="en-US" dirty="0">
              <a:latin typeface="+mn-ea"/>
            </a:endParaRPr>
          </a:p>
          <a:p>
            <a:pPr marL="514350" indent="-514350">
              <a:spcAft>
                <a:spcPts val="1000"/>
              </a:spcAft>
              <a:buClr>
                <a:srgbClr val="D60728"/>
              </a:buClr>
              <a:buFont typeface="+mj-lt"/>
              <a:buAutoNum type="arabicPeriod"/>
            </a:pPr>
            <a:r>
              <a:rPr lang="ja-JP" altLang="en-US" dirty="0">
                <a:solidFill>
                  <a:srgbClr val="D60728"/>
                </a:solidFill>
                <a:latin typeface="+mn-ea"/>
              </a:rPr>
              <a:t>共感</a:t>
            </a:r>
            <a:r>
              <a:rPr lang="ja-JP" altLang="en-US" dirty="0" smtClean="0">
                <a:latin typeface="+mn-ea"/>
              </a:rPr>
              <a:t>できる </a:t>
            </a:r>
            <a:r>
              <a:rPr lang="en-US" altLang="ja-JP" sz="2400" dirty="0"/>
              <a:t>An ability to </a:t>
            </a:r>
            <a:r>
              <a:rPr lang="en-US" altLang="ja-JP" sz="2400" dirty="0">
                <a:solidFill>
                  <a:srgbClr val="D60728"/>
                </a:solidFill>
              </a:rPr>
              <a:t>empathize</a:t>
            </a:r>
            <a:endParaRPr lang="en-US" dirty="0">
              <a:latin typeface="+mn-ea"/>
            </a:endParaRPr>
          </a:p>
          <a:p>
            <a:pPr marL="514350" indent="-514350">
              <a:spcAft>
                <a:spcPts val="1000"/>
              </a:spcAft>
              <a:buClr>
                <a:srgbClr val="D60728"/>
              </a:buClr>
              <a:buFont typeface="+mj-lt"/>
              <a:buAutoNum type="arabicPeriod"/>
            </a:pPr>
            <a:r>
              <a:rPr lang="ja-JP" altLang="en-US" dirty="0" smtClean="0">
                <a:solidFill>
                  <a:srgbClr val="D60728"/>
                </a:solidFill>
                <a:latin typeface="+mn-ea"/>
              </a:rPr>
              <a:t>聖書</a:t>
            </a:r>
            <a:r>
              <a:rPr lang="ja-JP" altLang="en-US" dirty="0" smtClean="0">
                <a:latin typeface="+mn-ea"/>
              </a:rPr>
              <a:t>とその基本的な教えを</a:t>
            </a:r>
            <a:r>
              <a:rPr lang="ja-JP" altLang="en-US" dirty="0" smtClean="0">
                <a:solidFill>
                  <a:srgbClr val="D60728"/>
                </a:solidFill>
                <a:latin typeface="+mn-ea"/>
              </a:rPr>
              <a:t>知っている</a:t>
            </a:r>
            <a:r>
              <a:rPr lang="ja-JP" altLang="en-US" dirty="0" smtClean="0">
                <a:latin typeface="+mn-ea"/>
              </a:rPr>
              <a:t> 　　　　　</a:t>
            </a:r>
            <a:r>
              <a:rPr lang="en-US" altLang="ja-JP" sz="2400" dirty="0"/>
              <a:t>A basic </a:t>
            </a:r>
            <a:r>
              <a:rPr lang="en-US" altLang="ja-JP" sz="2400" dirty="0">
                <a:solidFill>
                  <a:srgbClr val="D60728"/>
                </a:solidFill>
              </a:rPr>
              <a:t>knowledge of the Bible </a:t>
            </a:r>
            <a:r>
              <a:rPr lang="en-US" altLang="ja-JP" sz="2400" dirty="0"/>
              <a:t>and its fundamental teachings</a:t>
            </a:r>
          </a:p>
        </p:txBody>
      </p:sp>
      <p:sp>
        <p:nvSpPr>
          <p:cNvPr id="4" name="Date Placeholder 3"/>
          <p:cNvSpPr>
            <a:spLocks noGrp="1"/>
          </p:cNvSpPr>
          <p:nvPr>
            <p:ph type="dt" sz="half" idx="10"/>
          </p:nvPr>
        </p:nvSpPr>
        <p:spPr/>
        <p:txBody>
          <a:bodyPr/>
          <a:lstStyle/>
          <a:p>
            <a:r>
              <a:rPr lang="en-US" smtClean="0"/>
              <a:t>7/2019</a:t>
            </a:r>
            <a:endParaRPr lang="en-US"/>
          </a:p>
        </p:txBody>
      </p:sp>
      <p:sp>
        <p:nvSpPr>
          <p:cNvPr id="5" name="Footer Placeholder 4"/>
          <p:cNvSpPr>
            <a:spLocks noGrp="1"/>
          </p:cNvSpPr>
          <p:nvPr>
            <p:ph type="ftr" sz="quarter" idx="11"/>
          </p:nvPr>
        </p:nvSpPr>
        <p:spPr/>
        <p:txBody>
          <a:bodyPr/>
          <a:lstStyle/>
          <a:p>
            <a:r>
              <a:rPr lang="en-US" smtClean="0"/>
              <a:t>www.iteenchallenge.org</a:t>
            </a:r>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10</a:t>
            </a:fld>
            <a:endParaRPr lang="en-US"/>
          </a:p>
        </p:txBody>
      </p:sp>
    </p:spTree>
    <p:extLst>
      <p:ext uri="{BB962C8B-B14F-4D97-AF65-F5344CB8AC3E}">
        <p14:creationId xmlns:p14="http://schemas.microsoft.com/office/powerpoint/2010/main" val="422213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rmAutofit fontScale="90000"/>
          </a:bodyPr>
          <a:lstStyle/>
          <a:p>
            <a:r>
              <a:rPr lang="en-US" altLang="ja-JP" sz="3600" dirty="0">
                <a:latin typeface="+mj-ea"/>
              </a:rPr>
              <a:t>TC</a:t>
            </a:r>
            <a:r>
              <a:rPr lang="ja-JP" altLang="en-US" sz="3600" dirty="0">
                <a:latin typeface="+mj-ea"/>
              </a:rPr>
              <a:t>カウンセラーに</a:t>
            </a:r>
            <a:r>
              <a:rPr lang="ja-JP" altLang="en-US" sz="3600" dirty="0">
                <a:solidFill>
                  <a:srgbClr val="D60728"/>
                </a:solidFill>
                <a:latin typeface="+mj-ea"/>
              </a:rPr>
              <a:t>必要な資質</a:t>
            </a:r>
            <a:r>
              <a:rPr lang="en-US" altLang="ja-JP" sz="3600" dirty="0">
                <a:solidFill>
                  <a:srgbClr val="D60728"/>
                </a:solidFill>
                <a:latin typeface="+mj-ea"/>
              </a:rPr>
              <a:t/>
            </a:r>
            <a:br>
              <a:rPr lang="en-US" altLang="ja-JP" sz="3600" dirty="0">
                <a:solidFill>
                  <a:srgbClr val="D60728"/>
                </a:solidFill>
                <a:latin typeface="+mj-ea"/>
              </a:rPr>
            </a:br>
            <a:r>
              <a:rPr lang="en-US" altLang="ja-JP" sz="2700" dirty="0">
                <a:solidFill>
                  <a:srgbClr val="D60728"/>
                </a:solidFill>
              </a:rPr>
              <a:t>Qualifications </a:t>
            </a:r>
            <a:r>
              <a:rPr lang="en-US" altLang="ja-JP" sz="2700" dirty="0"/>
              <a:t>of a TC counselor</a:t>
            </a:r>
            <a:endParaRPr lang="en-US" sz="3200" dirty="0"/>
          </a:p>
        </p:txBody>
      </p:sp>
      <p:sp>
        <p:nvSpPr>
          <p:cNvPr id="3" name="Content Placeholder 2"/>
          <p:cNvSpPr>
            <a:spLocks noGrp="1"/>
          </p:cNvSpPr>
          <p:nvPr>
            <p:ph idx="1"/>
          </p:nvPr>
        </p:nvSpPr>
        <p:spPr>
          <a:xfrm>
            <a:off x="1981200" y="1219200"/>
            <a:ext cx="8458200" cy="5334000"/>
          </a:xfrm>
        </p:spPr>
        <p:txBody>
          <a:bodyPr>
            <a:normAutofit fontScale="92500"/>
          </a:bodyPr>
          <a:lstStyle/>
          <a:p>
            <a:pPr marL="514350" indent="-514350">
              <a:spcAft>
                <a:spcPts val="1000"/>
              </a:spcAft>
              <a:buClr>
                <a:srgbClr val="D60728"/>
              </a:buClr>
              <a:buFont typeface="+mj-lt"/>
              <a:buAutoNum type="arabicPeriod" startAt="7"/>
            </a:pPr>
            <a:r>
              <a:rPr lang="ja-JP" altLang="en-US" sz="3500" dirty="0">
                <a:solidFill>
                  <a:srgbClr val="D60728"/>
                </a:solidFill>
                <a:latin typeface="+mn-ea"/>
              </a:rPr>
              <a:t>聖霊様</a:t>
            </a:r>
            <a:r>
              <a:rPr lang="ja-JP" altLang="en-US" sz="3500" dirty="0">
                <a:latin typeface="+mn-ea"/>
              </a:rPr>
              <a:t>に日々拠り頼んでいる </a:t>
            </a:r>
            <a:r>
              <a:rPr lang="en-US" altLang="ja-JP" dirty="0" smtClean="0">
                <a:latin typeface="+mn-ea"/>
              </a:rPr>
              <a:t>		</a:t>
            </a:r>
            <a:r>
              <a:rPr lang="ja-JP" altLang="en-US" dirty="0">
                <a:latin typeface="+mn-ea"/>
              </a:rPr>
              <a:t>　</a:t>
            </a:r>
            <a:r>
              <a:rPr lang="ja-JP" altLang="en-US" dirty="0" smtClean="0">
                <a:latin typeface="+mn-ea"/>
              </a:rPr>
              <a:t>　　　</a:t>
            </a:r>
            <a:r>
              <a:rPr lang="en-US" altLang="ja-JP" sz="2600" dirty="0"/>
              <a:t>A daily reliance on the </a:t>
            </a:r>
            <a:r>
              <a:rPr lang="en-US" altLang="ja-JP" sz="2600" dirty="0">
                <a:solidFill>
                  <a:srgbClr val="D60728"/>
                </a:solidFill>
              </a:rPr>
              <a:t>Holy Spirit</a:t>
            </a:r>
            <a:endParaRPr lang="en-US" sz="2800" dirty="0">
              <a:solidFill>
                <a:srgbClr val="D60728"/>
              </a:solidFill>
              <a:latin typeface="+mn-ea"/>
            </a:endParaRPr>
          </a:p>
          <a:p>
            <a:pPr marL="514350" indent="-514350">
              <a:spcAft>
                <a:spcPts val="1000"/>
              </a:spcAft>
              <a:buClr>
                <a:srgbClr val="D60728"/>
              </a:buClr>
              <a:buFont typeface="+mj-lt"/>
              <a:buAutoNum type="arabicPeriod" startAt="7"/>
            </a:pPr>
            <a:r>
              <a:rPr lang="ja-JP" altLang="en-US" sz="3500" dirty="0"/>
              <a:t>カウンセリングの</a:t>
            </a:r>
            <a:r>
              <a:rPr lang="ja-JP" altLang="en-US" sz="3500" dirty="0">
                <a:solidFill>
                  <a:srgbClr val="D60728"/>
                </a:solidFill>
              </a:rPr>
              <a:t>基礎訓練</a:t>
            </a:r>
            <a:r>
              <a:rPr lang="ja-JP" altLang="en-US" sz="3500" dirty="0"/>
              <a:t>を受けている </a:t>
            </a:r>
            <a:r>
              <a:rPr lang="en-US" altLang="ja-JP" dirty="0"/>
              <a:t>	 </a:t>
            </a:r>
            <a:r>
              <a:rPr lang="en-US" altLang="ja-JP" dirty="0" smtClean="0"/>
              <a:t>          </a:t>
            </a:r>
            <a:r>
              <a:rPr lang="en-US" altLang="ja-JP" sz="2600" dirty="0"/>
              <a:t>Some </a:t>
            </a:r>
            <a:r>
              <a:rPr lang="en-US" altLang="ja-JP" sz="2600" dirty="0">
                <a:solidFill>
                  <a:srgbClr val="D60728"/>
                </a:solidFill>
              </a:rPr>
              <a:t>basic training </a:t>
            </a:r>
            <a:r>
              <a:rPr lang="en-US" altLang="ja-JP" sz="2600" dirty="0"/>
              <a:t>on counseling</a:t>
            </a:r>
            <a:endParaRPr lang="en-US" altLang="ja-JP" sz="2800" dirty="0"/>
          </a:p>
          <a:p>
            <a:pPr marL="514350" indent="-514350">
              <a:spcAft>
                <a:spcPts val="1000"/>
              </a:spcAft>
              <a:buClr>
                <a:srgbClr val="D60728"/>
              </a:buClr>
              <a:buFont typeface="+mj-lt"/>
              <a:buAutoNum type="arabicPeriod" startAt="7"/>
            </a:pPr>
            <a:r>
              <a:rPr lang="ja-JP" altLang="en-US" sz="3500" dirty="0">
                <a:solidFill>
                  <a:srgbClr val="D60728"/>
                </a:solidFill>
              </a:rPr>
              <a:t>「キリストのからだ」</a:t>
            </a:r>
            <a:r>
              <a:rPr lang="ja-JP" altLang="en-US" sz="3500" dirty="0"/>
              <a:t>の価値と重要性の理解 　</a:t>
            </a:r>
            <a:r>
              <a:rPr lang="en-US" altLang="ja-JP" sz="2200" dirty="0"/>
              <a:t>An understanding of the value and importance of the </a:t>
            </a:r>
            <a:r>
              <a:rPr lang="en-US" altLang="ja-JP" sz="2200" dirty="0">
                <a:solidFill>
                  <a:srgbClr val="D60728"/>
                </a:solidFill>
              </a:rPr>
              <a:t>“Body of Christ”</a:t>
            </a:r>
            <a:endParaRPr lang="en-US" altLang="ja-JP" sz="2200" dirty="0"/>
          </a:p>
          <a:p>
            <a:pPr marL="514350" indent="-514350">
              <a:spcAft>
                <a:spcPts val="1000"/>
              </a:spcAft>
              <a:buClr>
                <a:srgbClr val="D60728"/>
              </a:buClr>
              <a:buFont typeface="+mj-lt"/>
              <a:buAutoNum type="arabicPeriod" startAt="7"/>
            </a:pPr>
            <a:r>
              <a:rPr lang="ja-JP" altLang="en-US" sz="3500" dirty="0">
                <a:latin typeface="+mn-ea"/>
              </a:rPr>
              <a:t>霊的</a:t>
            </a:r>
            <a:r>
              <a:rPr lang="ja-JP" altLang="en-US" sz="3500" dirty="0">
                <a:solidFill>
                  <a:srgbClr val="D60728"/>
                </a:solidFill>
                <a:latin typeface="+mn-ea"/>
              </a:rPr>
              <a:t>「父」</a:t>
            </a:r>
            <a:r>
              <a:rPr lang="ja-JP" altLang="en-US" sz="3500" dirty="0">
                <a:latin typeface="+mn-ea"/>
              </a:rPr>
              <a:t>になる意欲</a:t>
            </a:r>
            <a:r>
              <a:rPr lang="ja-JP" altLang="en-US" dirty="0" smtClean="0">
                <a:latin typeface="+mn-ea"/>
              </a:rPr>
              <a:t>　</a:t>
            </a:r>
            <a:r>
              <a:rPr lang="en-US" altLang="ja-JP" dirty="0" smtClean="0">
                <a:latin typeface="+mn-ea"/>
              </a:rPr>
              <a:t>				</a:t>
            </a:r>
            <a:r>
              <a:rPr lang="ja-JP" altLang="en-US" dirty="0" smtClean="0">
                <a:latin typeface="+mn-ea"/>
              </a:rPr>
              <a:t>　　　　</a:t>
            </a:r>
            <a:r>
              <a:rPr lang="en-US" altLang="ja-JP" sz="2600" dirty="0"/>
              <a:t>A willingness to become a spiritual </a:t>
            </a:r>
            <a:r>
              <a:rPr lang="en-US" altLang="ja-JP" sz="2600" dirty="0">
                <a:solidFill>
                  <a:srgbClr val="D60728"/>
                </a:solidFill>
              </a:rPr>
              <a:t>“father”</a:t>
            </a:r>
            <a:endParaRPr lang="en-US" dirty="0">
              <a:solidFill>
                <a:srgbClr val="D60728"/>
              </a:solidFill>
              <a:latin typeface="+mn-ea"/>
            </a:endParaRPr>
          </a:p>
          <a:p>
            <a:pPr marL="514350" indent="-514350">
              <a:spcAft>
                <a:spcPts val="1000"/>
              </a:spcAft>
              <a:buClr>
                <a:srgbClr val="D60728"/>
              </a:buClr>
              <a:buFont typeface="+mj-lt"/>
              <a:buAutoNum type="arabicPeriod" startAt="7"/>
            </a:pPr>
            <a:r>
              <a:rPr lang="ja-JP" altLang="en-US" sz="3500" dirty="0">
                <a:solidFill>
                  <a:srgbClr val="D60728"/>
                </a:solidFill>
                <a:latin typeface="+mn-ea"/>
              </a:rPr>
              <a:t>ティーンチャレンジのルール</a:t>
            </a:r>
            <a:r>
              <a:rPr lang="ja-JP" altLang="en-US" sz="3500" dirty="0">
                <a:latin typeface="+mn-ea"/>
              </a:rPr>
              <a:t>を熟知している </a:t>
            </a:r>
            <a:r>
              <a:rPr lang="en-US" altLang="ja-JP" sz="2600" dirty="0"/>
              <a:t>Knowledge of </a:t>
            </a:r>
            <a:r>
              <a:rPr lang="en-US" altLang="ja-JP" sz="2600" dirty="0">
                <a:solidFill>
                  <a:srgbClr val="D60728"/>
                </a:solidFill>
              </a:rPr>
              <a:t>TC rules</a:t>
            </a:r>
            <a:endParaRPr lang="en-US" altLang="ja-JP" dirty="0">
              <a:solidFill>
                <a:srgbClr val="D60728"/>
              </a:solidFill>
            </a:endParaRPr>
          </a:p>
          <a:p>
            <a:pPr marL="0" indent="0">
              <a:spcAft>
                <a:spcPts val="1000"/>
              </a:spcAft>
              <a:buClr>
                <a:srgbClr val="D60728"/>
              </a:buClr>
              <a:buNone/>
            </a:pPr>
            <a:endParaRPr lang="en-US" dirty="0">
              <a:solidFill>
                <a:srgbClr val="D60728"/>
              </a:solidFill>
              <a:latin typeface="+mn-ea"/>
            </a:endParaRPr>
          </a:p>
        </p:txBody>
      </p:sp>
      <p:sp>
        <p:nvSpPr>
          <p:cNvPr id="4" name="Date Placeholder 3"/>
          <p:cNvSpPr>
            <a:spLocks noGrp="1"/>
          </p:cNvSpPr>
          <p:nvPr>
            <p:ph type="dt" sz="half" idx="10"/>
          </p:nvPr>
        </p:nvSpPr>
        <p:spPr/>
        <p:txBody>
          <a:bodyPr/>
          <a:lstStyle/>
          <a:p>
            <a:r>
              <a:rPr lang="en-US" smtClean="0"/>
              <a:t>7/2019</a:t>
            </a:r>
            <a:endParaRPr lang="en-US"/>
          </a:p>
        </p:txBody>
      </p:sp>
      <p:sp>
        <p:nvSpPr>
          <p:cNvPr id="5" name="Footer Placeholder 4"/>
          <p:cNvSpPr>
            <a:spLocks noGrp="1"/>
          </p:cNvSpPr>
          <p:nvPr>
            <p:ph type="ftr" sz="quarter" idx="11"/>
          </p:nvPr>
        </p:nvSpPr>
        <p:spPr/>
        <p:txBody>
          <a:bodyPr/>
          <a:lstStyle/>
          <a:p>
            <a:r>
              <a:rPr lang="en-US" smtClean="0"/>
              <a:t>www.iteenchallenge.org</a:t>
            </a:r>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11</a:t>
            </a:fld>
            <a:endParaRPr lang="en-US"/>
          </a:p>
        </p:txBody>
      </p:sp>
    </p:spTree>
    <p:extLst>
      <p:ext uri="{BB962C8B-B14F-4D97-AF65-F5344CB8AC3E}">
        <p14:creationId xmlns:p14="http://schemas.microsoft.com/office/powerpoint/2010/main" val="2503230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3100" y="19792"/>
            <a:ext cx="8305800" cy="1112838"/>
          </a:xfrm>
        </p:spPr>
        <p:txBody>
          <a:bodyPr>
            <a:normAutofit/>
          </a:bodyPr>
          <a:lstStyle/>
          <a:p>
            <a:r>
              <a:rPr lang="ja-JP" altLang="en-US" sz="4000" b="1" dirty="0">
                <a:latin typeface="+mj-ea"/>
              </a:rPr>
              <a:t>３つの基本要素</a:t>
            </a:r>
            <a:r>
              <a:rPr lang="en-US" altLang="ja-JP" sz="4000" b="1" dirty="0">
                <a:latin typeface="+mj-ea"/>
              </a:rPr>
              <a:t/>
            </a:r>
            <a:br>
              <a:rPr lang="en-US" altLang="ja-JP" sz="4000" b="1" dirty="0">
                <a:latin typeface="+mj-ea"/>
              </a:rPr>
            </a:br>
            <a:r>
              <a:rPr lang="en-US" altLang="ja-JP" sz="2400" dirty="0"/>
              <a:t>Three Primary Resources</a:t>
            </a:r>
            <a:endParaRPr lang="en-US" sz="2400" dirty="0">
              <a:latin typeface="+mj-ea"/>
            </a:endParaRPr>
          </a:p>
        </p:txBody>
      </p:sp>
      <p:sp>
        <p:nvSpPr>
          <p:cNvPr id="3" name="Content Placeholder 2"/>
          <p:cNvSpPr>
            <a:spLocks noGrp="1"/>
          </p:cNvSpPr>
          <p:nvPr>
            <p:ph idx="1"/>
          </p:nvPr>
        </p:nvSpPr>
        <p:spPr>
          <a:xfrm>
            <a:off x="1219200" y="1143000"/>
            <a:ext cx="10210800" cy="5486400"/>
          </a:xfrm>
        </p:spPr>
        <p:txBody>
          <a:bodyPr>
            <a:normAutofit fontScale="32500" lnSpcReduction="20000"/>
          </a:bodyPr>
          <a:lstStyle/>
          <a:p>
            <a:pPr>
              <a:lnSpc>
                <a:spcPct val="120000"/>
              </a:lnSpc>
              <a:spcAft>
                <a:spcPts val="1200"/>
              </a:spcAft>
              <a:buNone/>
            </a:pPr>
            <a:r>
              <a:rPr lang="en-US" sz="9800" b="1" dirty="0"/>
              <a:t>1. </a:t>
            </a:r>
            <a:r>
              <a:rPr lang="ja-JP" altLang="en-US" sz="11100" b="1" dirty="0">
                <a:latin typeface="+mj-ea"/>
                <a:ea typeface="+mj-ea"/>
              </a:rPr>
              <a:t>神のことば </a:t>
            </a:r>
            <a:r>
              <a:rPr lang="en-US" altLang="ja-JP" sz="8600" b="1" dirty="0">
                <a:latin typeface="Arial" panose="020B0604020202020204" pitchFamily="34" charset="0"/>
                <a:ea typeface="+mj-ea"/>
                <a:cs typeface="Arial" panose="020B0604020202020204" pitchFamily="34" charset="0"/>
              </a:rPr>
              <a:t>The Word</a:t>
            </a:r>
            <a:endParaRPr lang="en-US" sz="8600" dirty="0">
              <a:latin typeface="Arial" panose="020B0604020202020204" pitchFamily="34" charset="0"/>
              <a:cs typeface="Arial" panose="020B0604020202020204" pitchFamily="34" charset="0"/>
            </a:endParaRPr>
          </a:p>
          <a:p>
            <a:pPr marL="685800">
              <a:spcAft>
                <a:spcPts val="600"/>
              </a:spcAft>
            </a:pPr>
            <a:r>
              <a:rPr lang="ja-JP" altLang="en-US" sz="8600" dirty="0">
                <a:latin typeface="+mn-ea"/>
              </a:rPr>
              <a:t>あなたがたは真理を知り、真理はあなたがたを自由にします。</a:t>
            </a:r>
            <a:r>
              <a:rPr lang="en-US" altLang="ja-JP" sz="8600" dirty="0">
                <a:latin typeface="+mn-ea"/>
              </a:rPr>
              <a:t>				</a:t>
            </a:r>
            <a:r>
              <a:rPr lang="ja-JP" altLang="en-US" sz="8600" b="1" dirty="0">
                <a:latin typeface="+mn-ea"/>
              </a:rPr>
              <a:t>ヨハネの福音書</a:t>
            </a:r>
            <a:r>
              <a:rPr lang="en-US" altLang="ja-JP" sz="8600" b="1" dirty="0">
                <a:latin typeface="+mn-ea"/>
              </a:rPr>
              <a:t>8</a:t>
            </a:r>
            <a:r>
              <a:rPr lang="ja-JP" altLang="en-US" sz="8600" b="1" dirty="0">
                <a:latin typeface="+mn-ea"/>
              </a:rPr>
              <a:t>章</a:t>
            </a:r>
            <a:r>
              <a:rPr lang="en-US" altLang="ja-JP" sz="8600" b="1" dirty="0">
                <a:latin typeface="+mn-ea"/>
              </a:rPr>
              <a:t>32</a:t>
            </a:r>
            <a:r>
              <a:rPr lang="ja-JP" altLang="en-US" sz="8600" b="1" dirty="0">
                <a:latin typeface="+mn-ea"/>
              </a:rPr>
              <a:t>節</a:t>
            </a:r>
            <a:endParaRPr lang="en-US" altLang="ja-JP" sz="8600" b="1" dirty="0">
              <a:latin typeface="+mn-ea"/>
            </a:endParaRPr>
          </a:p>
          <a:p>
            <a:pPr marL="685800"/>
            <a:r>
              <a:rPr lang="en-US" altLang="ja-JP" sz="7400" dirty="0"/>
              <a:t>The truth will set you free.</a:t>
            </a:r>
            <a:r>
              <a:rPr lang="ja-JP" altLang="en-US" sz="7400" dirty="0"/>
              <a:t>　</a:t>
            </a:r>
            <a:r>
              <a:rPr lang="en-US" altLang="ja-JP" sz="7400" b="1" dirty="0" smtClean="0"/>
              <a:t>John </a:t>
            </a:r>
            <a:r>
              <a:rPr lang="en-US" altLang="ja-JP" sz="7400" b="1" dirty="0"/>
              <a:t>8:32</a:t>
            </a:r>
          </a:p>
          <a:p>
            <a:pPr marL="685800">
              <a:buNone/>
            </a:pPr>
            <a:endParaRPr lang="en-US" sz="7400" dirty="0">
              <a:latin typeface="+mn-ea"/>
            </a:endParaRPr>
          </a:p>
          <a:p>
            <a:pPr marL="685800"/>
            <a:r>
              <a:rPr lang="ja-JP" altLang="en-US" sz="8600" dirty="0">
                <a:latin typeface="+mn-ea"/>
              </a:rPr>
              <a:t>神のことばは生きていて、力があり、両刀の剣よりも鋭く、たましいと霊、関節と骨髄を分けるまでに刺し貫き、心の思いやはかりごとを見分けることができます。   </a:t>
            </a:r>
            <a:endParaRPr lang="en-US" altLang="ja-JP" sz="8600" dirty="0">
              <a:latin typeface="+mn-ea"/>
            </a:endParaRPr>
          </a:p>
          <a:p>
            <a:pPr marL="685800">
              <a:spcAft>
                <a:spcPts val="600"/>
              </a:spcAft>
              <a:buNone/>
            </a:pPr>
            <a:r>
              <a:rPr lang="en-US" altLang="ja-JP" sz="8600" b="1" dirty="0">
                <a:latin typeface="+mn-ea"/>
              </a:rPr>
              <a:t>				</a:t>
            </a:r>
            <a:r>
              <a:rPr lang="ja-JP" altLang="en-US" sz="8600" b="1" dirty="0">
                <a:latin typeface="+mn-ea"/>
              </a:rPr>
              <a:t>　　へブル人への手紙</a:t>
            </a:r>
            <a:r>
              <a:rPr lang="en-US" sz="8600" b="1" dirty="0">
                <a:latin typeface="+mn-ea"/>
              </a:rPr>
              <a:t>4</a:t>
            </a:r>
            <a:r>
              <a:rPr lang="ja-JP" altLang="en-US" sz="8600" b="1" dirty="0">
                <a:latin typeface="+mn-ea"/>
              </a:rPr>
              <a:t>章</a:t>
            </a:r>
            <a:r>
              <a:rPr lang="en-US" sz="8600" b="1" dirty="0">
                <a:latin typeface="+mn-ea"/>
              </a:rPr>
              <a:t>12</a:t>
            </a:r>
            <a:r>
              <a:rPr lang="ja-JP" altLang="en-US" sz="8600" b="1" dirty="0">
                <a:latin typeface="+mn-ea"/>
              </a:rPr>
              <a:t>節</a:t>
            </a:r>
            <a:endParaRPr lang="en-US" sz="8600" b="1" dirty="0">
              <a:latin typeface="+mn-ea"/>
            </a:endParaRPr>
          </a:p>
          <a:p>
            <a:pPr marL="685800" algn="just"/>
            <a:r>
              <a:rPr lang="en-US" altLang="ja-JP" sz="7400" dirty="0"/>
              <a:t>For the word of God is living and active, sharper than any two-edged sword, piercing to the division of soul and of spirit, of joints and of marrow, and discerning the thoughts and intentions of the heart. </a:t>
            </a:r>
            <a:r>
              <a:rPr lang="ja-JP" altLang="en-US" sz="7400" dirty="0"/>
              <a:t>　　　</a:t>
            </a:r>
            <a:r>
              <a:rPr lang="en-US" altLang="ja-JP" sz="7400" b="1" dirty="0"/>
              <a:t>Hebrews 4:12</a:t>
            </a:r>
          </a:p>
        </p:txBody>
      </p:sp>
      <p:sp>
        <p:nvSpPr>
          <p:cNvPr id="4" name="Date Placeholder 3"/>
          <p:cNvSpPr>
            <a:spLocks noGrp="1"/>
          </p:cNvSpPr>
          <p:nvPr>
            <p:ph type="dt" sz="half" idx="10"/>
          </p:nvPr>
        </p:nvSpPr>
        <p:spPr/>
        <p:txBody>
          <a:bodyPr/>
          <a:lstStyle/>
          <a:p>
            <a:r>
              <a:rPr lang="en-US" smtClean="0"/>
              <a:t>7/2019</a:t>
            </a:r>
            <a:endParaRPr lang="en-US"/>
          </a:p>
        </p:txBody>
      </p:sp>
      <p:sp>
        <p:nvSpPr>
          <p:cNvPr id="5" name="Footer Placeholder 4"/>
          <p:cNvSpPr>
            <a:spLocks noGrp="1"/>
          </p:cNvSpPr>
          <p:nvPr>
            <p:ph type="ftr" sz="quarter" idx="11"/>
          </p:nvPr>
        </p:nvSpPr>
        <p:spPr/>
        <p:txBody>
          <a:bodyPr/>
          <a:lstStyle/>
          <a:p>
            <a:r>
              <a:rPr lang="en-US" smtClean="0"/>
              <a:t>www.iteenchallenge.org</a:t>
            </a:r>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12</a:t>
            </a:fld>
            <a:endParaRPr lang="en-US"/>
          </a:p>
        </p:txBody>
      </p:sp>
    </p:spTree>
    <p:extLst>
      <p:ext uri="{BB962C8B-B14F-4D97-AF65-F5344CB8AC3E}">
        <p14:creationId xmlns:p14="http://schemas.microsoft.com/office/powerpoint/2010/main" val="221408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792"/>
            <a:ext cx="8229600" cy="1143000"/>
          </a:xfrm>
        </p:spPr>
        <p:txBody>
          <a:bodyPr>
            <a:normAutofit fontScale="90000"/>
          </a:bodyPr>
          <a:lstStyle/>
          <a:p>
            <a:r>
              <a:rPr lang="ja-JP" altLang="en-US" b="1" dirty="0">
                <a:latin typeface="+mj-ea"/>
              </a:rPr>
              <a:t>３つの基本要素</a:t>
            </a:r>
            <a:r>
              <a:rPr lang="en-US" altLang="ja-JP" b="1" dirty="0">
                <a:latin typeface="+mj-ea"/>
              </a:rPr>
              <a:t/>
            </a:r>
            <a:br>
              <a:rPr lang="en-US" altLang="ja-JP" b="1" dirty="0">
                <a:latin typeface="+mj-ea"/>
              </a:rPr>
            </a:br>
            <a:r>
              <a:rPr lang="en-US" altLang="ja-JP" sz="2700" dirty="0"/>
              <a:t>Three Primary Resources</a:t>
            </a:r>
            <a:endParaRPr lang="en-US" sz="2700" b="1" dirty="0"/>
          </a:p>
        </p:txBody>
      </p:sp>
      <p:sp>
        <p:nvSpPr>
          <p:cNvPr id="3" name="Content Placeholder 2"/>
          <p:cNvSpPr>
            <a:spLocks noGrp="1"/>
          </p:cNvSpPr>
          <p:nvPr>
            <p:ph idx="1"/>
          </p:nvPr>
        </p:nvSpPr>
        <p:spPr>
          <a:xfrm>
            <a:off x="1143000" y="1219200"/>
            <a:ext cx="10058400" cy="5410200"/>
          </a:xfrm>
        </p:spPr>
        <p:txBody>
          <a:bodyPr wrap="square" anchor="t">
            <a:normAutofit fontScale="62500" lnSpcReduction="20000"/>
          </a:bodyPr>
          <a:lstStyle/>
          <a:p>
            <a:pPr>
              <a:buNone/>
            </a:pPr>
            <a:r>
              <a:rPr lang="en-US" sz="5100" b="1" dirty="0"/>
              <a:t>2. </a:t>
            </a:r>
            <a:r>
              <a:rPr lang="ja-JP" altLang="en-US" sz="5100" b="1" dirty="0"/>
              <a:t>聖霊 </a:t>
            </a:r>
            <a:r>
              <a:rPr lang="en-US" altLang="ja-JP" sz="5100" b="1" dirty="0"/>
              <a:t>The Spirit</a:t>
            </a:r>
            <a:endParaRPr lang="en-US" sz="5100" b="1" dirty="0">
              <a:latin typeface="+mj-ea"/>
              <a:ea typeface="+mj-ea"/>
            </a:endParaRPr>
          </a:p>
          <a:p>
            <a:pPr marL="457200" indent="0" algn="just">
              <a:buNone/>
            </a:pPr>
            <a:r>
              <a:rPr lang="ja-JP" altLang="en-US" sz="4500" dirty="0">
                <a:latin typeface="+mn-ea"/>
              </a:rPr>
              <a:t>しかし、わたしは真実を言います。わたしが去っていくことは、あなたがたの益になるのです。去って行かなければ、あなたがたのところに助け主はおいでになりません。でも、行けば、わたしはあなたがたのところに助け主を遣わします。</a:t>
            </a:r>
            <a:r>
              <a:rPr lang="en-US" altLang="ja-JP" sz="4500" dirty="0">
                <a:latin typeface="+mn-ea"/>
              </a:rPr>
              <a:t>			      </a:t>
            </a:r>
            <a:r>
              <a:rPr lang="ja-JP" altLang="en-US" sz="3600" b="1" dirty="0">
                <a:latin typeface="+mn-ea"/>
              </a:rPr>
              <a:t>ヨハネの福音書</a:t>
            </a:r>
            <a:r>
              <a:rPr lang="en-US" sz="3600" b="1" dirty="0">
                <a:latin typeface="+mn-ea"/>
              </a:rPr>
              <a:t>16</a:t>
            </a:r>
            <a:r>
              <a:rPr lang="ja-JP" altLang="en-US" sz="3600" b="1" dirty="0">
                <a:latin typeface="+mn-ea"/>
              </a:rPr>
              <a:t>章</a:t>
            </a:r>
            <a:r>
              <a:rPr lang="en-US" sz="3600" b="1" dirty="0">
                <a:latin typeface="+mn-ea"/>
              </a:rPr>
              <a:t>7</a:t>
            </a:r>
            <a:r>
              <a:rPr lang="ja-JP" altLang="en-US" sz="3600" b="1" dirty="0">
                <a:latin typeface="+mn-ea"/>
              </a:rPr>
              <a:t>節</a:t>
            </a:r>
            <a:endParaRPr lang="en-US" sz="3600" b="1" dirty="0">
              <a:latin typeface="+mn-ea"/>
            </a:endParaRPr>
          </a:p>
          <a:p>
            <a:pPr marL="457200" indent="0" algn="just">
              <a:buNone/>
            </a:pPr>
            <a:r>
              <a:rPr lang="en-US" altLang="ja-JP" sz="3800" dirty="0"/>
              <a:t>Nevertheless, I tell you the truth: it is to your advantage that I go away, for if I do not go away, the Helper will not come to you. But if I go, I will send him to you.                             </a:t>
            </a:r>
            <a:r>
              <a:rPr lang="en-US" altLang="ja-JP" sz="3800" b="1" dirty="0"/>
              <a:t>John 16:7</a:t>
            </a:r>
            <a:endParaRPr lang="en-US" altLang="ja-JP" sz="3800" dirty="0"/>
          </a:p>
          <a:p>
            <a:pPr marL="457200" indent="0" algn="r">
              <a:buNone/>
            </a:pPr>
            <a:endParaRPr lang="en-US" altLang="ja-JP" sz="2700" dirty="0"/>
          </a:p>
          <a:p>
            <a:pPr marL="457200" indent="0" algn="just">
              <a:buNone/>
            </a:pPr>
            <a:r>
              <a:rPr lang="ja-JP" altLang="en-US" sz="4500" dirty="0">
                <a:latin typeface="+mn-ea"/>
              </a:rPr>
              <a:t>その方、すなわち真理の御霊が来ると、あなたがたをすべての真理に導いてくださいます。</a:t>
            </a:r>
            <a:r>
              <a:rPr lang="en-US" sz="4000" dirty="0">
                <a:latin typeface="+mn-ea"/>
              </a:rPr>
              <a:t>	</a:t>
            </a:r>
          </a:p>
          <a:p>
            <a:pPr marL="457200" indent="0" algn="r">
              <a:buNone/>
            </a:pPr>
            <a:r>
              <a:rPr lang="ja-JP" altLang="en-US" sz="4500" b="1" dirty="0">
                <a:latin typeface="+mn-ea"/>
              </a:rPr>
              <a:t>ヨハネの福音書</a:t>
            </a:r>
            <a:r>
              <a:rPr lang="en-US" sz="4500" b="1" dirty="0">
                <a:latin typeface="+mn-ea"/>
              </a:rPr>
              <a:t>16</a:t>
            </a:r>
            <a:r>
              <a:rPr lang="ja-JP" altLang="en-US" sz="4500" b="1" dirty="0">
                <a:latin typeface="+mn-ea"/>
              </a:rPr>
              <a:t>章</a:t>
            </a:r>
            <a:r>
              <a:rPr lang="en-US" sz="4500" b="1" dirty="0">
                <a:latin typeface="+mn-ea"/>
              </a:rPr>
              <a:t>13</a:t>
            </a:r>
            <a:r>
              <a:rPr lang="ja-JP" altLang="en-US" sz="4500" b="1" dirty="0">
                <a:latin typeface="+mn-ea"/>
              </a:rPr>
              <a:t>節</a:t>
            </a:r>
            <a:endParaRPr lang="en-US" sz="4500" b="1" dirty="0">
              <a:latin typeface="+mn-ea"/>
            </a:endParaRPr>
          </a:p>
          <a:p>
            <a:pPr marL="457200" indent="0">
              <a:buNone/>
            </a:pPr>
            <a:r>
              <a:rPr lang="en-US" altLang="ja-JP" sz="3800" dirty="0"/>
              <a:t>When the Spirit of truth comes, he will guide you into all the truth.  </a:t>
            </a:r>
          </a:p>
          <a:p>
            <a:pPr marL="457200" indent="0">
              <a:buNone/>
            </a:pPr>
            <a:r>
              <a:rPr lang="en-US" altLang="ja-JP" sz="3800" b="1" dirty="0"/>
              <a:t>				            John 16:13</a:t>
            </a:r>
            <a:endParaRPr lang="en-US" dirty="0"/>
          </a:p>
        </p:txBody>
      </p:sp>
      <p:sp>
        <p:nvSpPr>
          <p:cNvPr id="4" name="Date Placeholder 3"/>
          <p:cNvSpPr>
            <a:spLocks noGrp="1"/>
          </p:cNvSpPr>
          <p:nvPr>
            <p:ph type="dt" sz="half" idx="10"/>
          </p:nvPr>
        </p:nvSpPr>
        <p:spPr/>
        <p:txBody>
          <a:bodyPr/>
          <a:lstStyle/>
          <a:p>
            <a:r>
              <a:rPr lang="en-US" smtClean="0"/>
              <a:t>7/2019</a:t>
            </a:r>
            <a:endParaRPr lang="en-US"/>
          </a:p>
        </p:txBody>
      </p:sp>
      <p:sp>
        <p:nvSpPr>
          <p:cNvPr id="5" name="Footer Placeholder 4"/>
          <p:cNvSpPr>
            <a:spLocks noGrp="1"/>
          </p:cNvSpPr>
          <p:nvPr>
            <p:ph type="ftr" sz="quarter" idx="11"/>
          </p:nvPr>
        </p:nvSpPr>
        <p:spPr/>
        <p:txBody>
          <a:bodyPr/>
          <a:lstStyle/>
          <a:p>
            <a:r>
              <a:rPr lang="en-US" smtClean="0"/>
              <a:t>www.iteenchallenge.org</a:t>
            </a:r>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13</a:t>
            </a:fld>
            <a:endParaRPr lang="en-US"/>
          </a:p>
        </p:txBody>
      </p:sp>
    </p:spTree>
    <p:extLst>
      <p:ext uri="{BB962C8B-B14F-4D97-AF65-F5344CB8AC3E}">
        <p14:creationId xmlns:p14="http://schemas.microsoft.com/office/powerpoint/2010/main" val="6197162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txBody>
          <a:bodyPr>
            <a:normAutofit fontScale="90000"/>
          </a:bodyPr>
          <a:lstStyle/>
          <a:p>
            <a:r>
              <a:rPr lang="ja-JP" altLang="en-US" b="1" dirty="0">
                <a:latin typeface="+mj-ea"/>
              </a:rPr>
              <a:t>３つの基本要素</a:t>
            </a:r>
            <a:r>
              <a:rPr lang="en-US" altLang="ja-JP" b="1" dirty="0">
                <a:latin typeface="+mj-ea"/>
              </a:rPr>
              <a:t/>
            </a:r>
            <a:br>
              <a:rPr lang="en-US" altLang="ja-JP" b="1" dirty="0">
                <a:latin typeface="+mj-ea"/>
              </a:rPr>
            </a:br>
            <a:r>
              <a:rPr lang="en-US" altLang="ja-JP" sz="2700" dirty="0"/>
              <a:t>Three Primary Resources</a:t>
            </a:r>
            <a:endParaRPr lang="en-US" b="1" dirty="0"/>
          </a:p>
        </p:txBody>
      </p:sp>
      <p:sp>
        <p:nvSpPr>
          <p:cNvPr id="3" name="Content Placeholder 2"/>
          <p:cNvSpPr>
            <a:spLocks noGrp="1"/>
          </p:cNvSpPr>
          <p:nvPr>
            <p:ph idx="1"/>
          </p:nvPr>
        </p:nvSpPr>
        <p:spPr>
          <a:xfrm>
            <a:off x="914400" y="1219200"/>
            <a:ext cx="10439400" cy="5181600"/>
          </a:xfrm>
        </p:spPr>
        <p:txBody>
          <a:bodyPr>
            <a:normAutofit fontScale="25000" lnSpcReduction="20000"/>
          </a:bodyPr>
          <a:lstStyle/>
          <a:p>
            <a:pPr>
              <a:buNone/>
            </a:pPr>
            <a:r>
              <a:rPr lang="en-US" sz="12800" b="1" dirty="0">
                <a:latin typeface="+mj-ea"/>
                <a:ea typeface="+mj-ea"/>
              </a:rPr>
              <a:t>3. </a:t>
            </a:r>
            <a:r>
              <a:rPr lang="ja-JP" altLang="en-US" sz="12800" b="1" dirty="0">
                <a:latin typeface="+mj-ea"/>
                <a:ea typeface="+mj-ea"/>
              </a:rPr>
              <a:t>キリストのからだ</a:t>
            </a:r>
            <a:r>
              <a:rPr lang="en-US" altLang="ja-JP" sz="12800" b="1" dirty="0">
                <a:latin typeface="+mj-ea"/>
                <a:ea typeface="+mj-ea"/>
              </a:rPr>
              <a:t>(</a:t>
            </a:r>
            <a:r>
              <a:rPr lang="ja-JP" altLang="en-US" sz="12800" b="1" dirty="0">
                <a:latin typeface="+mj-ea"/>
                <a:ea typeface="+mj-ea"/>
              </a:rPr>
              <a:t>教会</a:t>
            </a:r>
            <a:r>
              <a:rPr lang="en-US" altLang="ja-JP" sz="12800" b="1" dirty="0">
                <a:latin typeface="+mj-ea"/>
                <a:ea typeface="+mj-ea"/>
              </a:rPr>
              <a:t>)</a:t>
            </a:r>
            <a:r>
              <a:rPr lang="ja-JP" altLang="en-US" sz="12800" b="1" dirty="0">
                <a:latin typeface="+mj-ea"/>
                <a:ea typeface="+mj-ea"/>
              </a:rPr>
              <a:t> </a:t>
            </a:r>
            <a:r>
              <a:rPr lang="en-US" altLang="ja-JP" sz="9600" dirty="0"/>
              <a:t>The Body of Christ – the Church</a:t>
            </a:r>
            <a:endParaRPr lang="en-US" sz="9600" dirty="0">
              <a:latin typeface="+mj-ea"/>
              <a:ea typeface="+mj-ea"/>
            </a:endParaRPr>
          </a:p>
          <a:p>
            <a:pPr marL="457200" indent="0" algn="just">
              <a:buNone/>
            </a:pPr>
            <a:r>
              <a:rPr lang="ja-JP" altLang="en-US" sz="9600" dirty="0">
                <a:latin typeface="+mn-ea"/>
              </a:rPr>
              <a:t>あなたがたは、自分が神の宮であり、神の御霊が自分のうちに住んでおられることを知らないのですか。  </a:t>
            </a:r>
            <a:r>
              <a:rPr lang="ja-JP" altLang="en-US" sz="8800" b="1" dirty="0">
                <a:latin typeface="+mn-ea"/>
              </a:rPr>
              <a:t>コリント人への手紙第一</a:t>
            </a:r>
            <a:r>
              <a:rPr lang="en-US" sz="8800" b="1" dirty="0">
                <a:latin typeface="+mn-ea"/>
              </a:rPr>
              <a:t>3</a:t>
            </a:r>
            <a:r>
              <a:rPr lang="ja-JP" altLang="en-US" sz="8800" b="1" dirty="0">
                <a:latin typeface="+mn-ea"/>
              </a:rPr>
              <a:t>章</a:t>
            </a:r>
            <a:r>
              <a:rPr lang="en-US" sz="8800" b="1" dirty="0">
                <a:latin typeface="+mn-ea"/>
              </a:rPr>
              <a:t>16</a:t>
            </a:r>
            <a:r>
              <a:rPr lang="ja-JP" altLang="en-US" sz="8800" b="1" dirty="0">
                <a:latin typeface="+mn-ea"/>
              </a:rPr>
              <a:t>節</a:t>
            </a:r>
            <a:endParaRPr lang="en-US" sz="8800" b="1" dirty="0">
              <a:latin typeface="+mn-ea"/>
            </a:endParaRPr>
          </a:p>
          <a:p>
            <a:pPr marL="457200" indent="0" algn="just">
              <a:buNone/>
            </a:pPr>
            <a:r>
              <a:rPr lang="en-US" altLang="ja-JP" sz="9600" dirty="0"/>
              <a:t>Do you not know that you are God’s temple and that God’s Spirit dwells in you? 				</a:t>
            </a:r>
            <a:r>
              <a:rPr lang="ja-JP" altLang="en-US" sz="9600" dirty="0"/>
              <a:t>　　</a:t>
            </a:r>
            <a:r>
              <a:rPr lang="en-US" altLang="ja-JP" sz="9600" b="1" dirty="0"/>
              <a:t>1 Corinthians 3:16</a:t>
            </a:r>
            <a:endParaRPr lang="en-US" altLang="ja-JP" sz="9600" dirty="0"/>
          </a:p>
          <a:p>
            <a:pPr marL="457200" indent="0">
              <a:buNone/>
            </a:pPr>
            <a:endParaRPr lang="en-US" sz="3900" dirty="0">
              <a:latin typeface="+mn-ea"/>
            </a:endParaRPr>
          </a:p>
          <a:p>
            <a:pPr marL="457200" indent="0" algn="just">
              <a:lnSpc>
                <a:spcPct val="120000"/>
              </a:lnSpc>
              <a:spcBef>
                <a:spcPts val="0"/>
              </a:spcBef>
              <a:buNone/>
            </a:pPr>
            <a:r>
              <a:rPr lang="ja-JP" altLang="en-US" sz="9600" dirty="0">
                <a:latin typeface="+mn-ea"/>
              </a:rPr>
              <a:t>むしろ、愛をもって真理を語り、あらゆる点において、かしらで　あるキリストに向かって成長するのです。キリストによって、からだ全体は、あらゆる節々を支えとして組み合わされ、つなぎ合わされ、それぞれの部分がその分に応じて働くことにより成長して、愛のうちに建てられることになります</a:t>
            </a:r>
            <a:r>
              <a:rPr lang="ja-JP" altLang="en-US" sz="9600" dirty="0" smtClean="0">
                <a:latin typeface="+mn-ea"/>
              </a:rPr>
              <a:t>。</a:t>
            </a:r>
            <a:r>
              <a:rPr lang="en-US" altLang="ja-JP" sz="9600" dirty="0" smtClean="0">
                <a:latin typeface="+mn-ea"/>
              </a:rPr>
              <a:t/>
            </a:r>
            <a:br>
              <a:rPr lang="en-US" altLang="ja-JP" sz="9600" dirty="0" smtClean="0">
                <a:latin typeface="+mn-ea"/>
              </a:rPr>
            </a:br>
            <a:r>
              <a:rPr lang="ja-JP" altLang="en-US" sz="9600" dirty="0">
                <a:latin typeface="+mn-ea"/>
              </a:rPr>
              <a:t>　　　　　　　　   </a:t>
            </a:r>
            <a:r>
              <a:rPr lang="ja-JP" altLang="en-US" sz="8800" b="1" dirty="0">
                <a:latin typeface="+mn-ea"/>
              </a:rPr>
              <a:t>エペソ人への手紙</a:t>
            </a:r>
            <a:r>
              <a:rPr lang="en-US" sz="8800" b="1" dirty="0">
                <a:latin typeface="+mn-ea"/>
              </a:rPr>
              <a:t>4</a:t>
            </a:r>
            <a:r>
              <a:rPr lang="ja-JP" altLang="en-US" sz="8800" b="1" dirty="0">
                <a:latin typeface="+mn-ea"/>
              </a:rPr>
              <a:t>章</a:t>
            </a:r>
            <a:r>
              <a:rPr lang="en-US" sz="8800" b="1" dirty="0">
                <a:latin typeface="+mn-ea"/>
              </a:rPr>
              <a:t>15-16</a:t>
            </a:r>
            <a:r>
              <a:rPr lang="ja-JP" altLang="en-US" sz="8800" b="1" dirty="0">
                <a:latin typeface="+mn-ea"/>
              </a:rPr>
              <a:t>節</a:t>
            </a:r>
            <a:endParaRPr lang="en-US" altLang="ja-JP" sz="8800" b="1" dirty="0">
              <a:latin typeface="+mn-ea"/>
            </a:endParaRPr>
          </a:p>
          <a:p>
            <a:pPr marL="457200" indent="0" algn="just">
              <a:buNone/>
            </a:pPr>
            <a:r>
              <a:rPr lang="en-US" altLang="ja-JP" sz="9600" dirty="0"/>
              <a:t>Rather, speaking the truth in love, we are to grow up in every way into him who is the head, into Christ,</a:t>
            </a:r>
            <a:r>
              <a:rPr lang="en-US" altLang="ja-JP" sz="9600" b="1" baseline="30000" dirty="0"/>
              <a:t> </a:t>
            </a:r>
            <a:r>
              <a:rPr lang="en-US" altLang="ja-JP" sz="9600" dirty="0"/>
              <a:t>from whom the whole body, joined and held together by every joint with which it is equipped, when each part is working properly, makes the body grow so that it builds itself up in love.				       </a:t>
            </a:r>
            <a:r>
              <a:rPr lang="en-US" altLang="ja-JP" sz="8000" b="1" dirty="0"/>
              <a:t>Ephesians 4:15-16</a:t>
            </a:r>
            <a:endParaRPr lang="en-US" altLang="ja-JP" sz="8000" dirty="0"/>
          </a:p>
        </p:txBody>
      </p:sp>
      <p:sp>
        <p:nvSpPr>
          <p:cNvPr id="4" name="Date Placeholder 3"/>
          <p:cNvSpPr>
            <a:spLocks noGrp="1"/>
          </p:cNvSpPr>
          <p:nvPr>
            <p:ph type="dt" sz="half" idx="10"/>
          </p:nvPr>
        </p:nvSpPr>
        <p:spPr/>
        <p:txBody>
          <a:bodyPr/>
          <a:lstStyle/>
          <a:p>
            <a:r>
              <a:rPr lang="en-US" smtClean="0"/>
              <a:t>7/2019</a:t>
            </a:r>
            <a:endParaRPr lang="en-US"/>
          </a:p>
        </p:txBody>
      </p:sp>
      <p:sp>
        <p:nvSpPr>
          <p:cNvPr id="5" name="Footer Placeholder 4"/>
          <p:cNvSpPr>
            <a:spLocks noGrp="1"/>
          </p:cNvSpPr>
          <p:nvPr>
            <p:ph type="ftr" sz="quarter" idx="11"/>
          </p:nvPr>
        </p:nvSpPr>
        <p:spPr/>
        <p:txBody>
          <a:bodyPr/>
          <a:lstStyle/>
          <a:p>
            <a:r>
              <a:rPr lang="en-US" smtClean="0"/>
              <a:t>www.iteenchallenge.org</a:t>
            </a:r>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14</a:t>
            </a:fld>
            <a:endParaRPr lang="en-US"/>
          </a:p>
        </p:txBody>
      </p:sp>
    </p:spTree>
    <p:extLst>
      <p:ext uri="{BB962C8B-B14F-4D97-AF65-F5344CB8AC3E}">
        <p14:creationId xmlns:p14="http://schemas.microsoft.com/office/powerpoint/2010/main" val="371523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ja-JP" altLang="en-US" sz="3600" b="1" dirty="0">
                <a:latin typeface="+mj-ea"/>
              </a:rPr>
              <a:t>キリストのからだが提供するもの</a:t>
            </a:r>
            <a:r>
              <a:rPr lang="en-US" altLang="ja-JP" sz="3600" b="1" dirty="0">
                <a:latin typeface="+mj-ea"/>
              </a:rPr>
              <a:t/>
            </a:r>
            <a:br>
              <a:rPr lang="en-US" altLang="ja-JP" sz="3600" b="1" dirty="0">
                <a:latin typeface="+mj-ea"/>
              </a:rPr>
            </a:br>
            <a:r>
              <a:rPr lang="en-US" altLang="ja-JP" sz="2400" b="1" dirty="0"/>
              <a:t>The Body of Christ Provides</a:t>
            </a:r>
            <a:endParaRPr lang="en-US" sz="2400" b="1" dirty="0">
              <a:latin typeface="+mj-ea"/>
            </a:endParaRPr>
          </a:p>
        </p:txBody>
      </p:sp>
      <p:sp>
        <p:nvSpPr>
          <p:cNvPr id="3" name="Content Placeholder 2"/>
          <p:cNvSpPr>
            <a:spLocks noGrp="1"/>
          </p:cNvSpPr>
          <p:nvPr>
            <p:ph idx="1"/>
          </p:nvPr>
        </p:nvSpPr>
        <p:spPr/>
        <p:txBody>
          <a:bodyPr/>
          <a:lstStyle/>
          <a:p>
            <a:pPr marL="365760" indent="-365760">
              <a:buFont typeface="+mj-lt"/>
              <a:buAutoNum type="alphaLcPeriod"/>
            </a:pPr>
            <a:r>
              <a:rPr lang="ja-JP" altLang="en-US" dirty="0" smtClean="0">
                <a:latin typeface="+mn-ea"/>
              </a:rPr>
              <a:t>つながり </a:t>
            </a:r>
            <a:r>
              <a:rPr lang="en-US" altLang="ja-JP" sz="2400" dirty="0">
                <a:latin typeface="+mn-ea"/>
              </a:rPr>
              <a:t>Connection</a:t>
            </a:r>
          </a:p>
          <a:p>
            <a:pPr marL="365760" indent="-365760">
              <a:buFont typeface="+mj-lt"/>
              <a:buAutoNum type="alphaLcPeriod"/>
            </a:pPr>
            <a:r>
              <a:rPr lang="ja-JP" altLang="en-US" sz="3600" dirty="0">
                <a:latin typeface="+mn-ea"/>
              </a:rPr>
              <a:t>規律と組織 </a:t>
            </a:r>
            <a:r>
              <a:rPr lang="en-US" altLang="ja-JP" sz="2400" dirty="0">
                <a:latin typeface="+mn-ea"/>
              </a:rPr>
              <a:t>Discipline and  Structure</a:t>
            </a:r>
            <a:endParaRPr lang="en-US" altLang="ja-JP" sz="4000" dirty="0">
              <a:latin typeface="+mn-ea"/>
            </a:endParaRPr>
          </a:p>
          <a:p>
            <a:pPr marL="365760" indent="-365760">
              <a:buFont typeface="+mj-lt"/>
              <a:buAutoNum type="alphaLcPeriod"/>
            </a:pPr>
            <a:r>
              <a:rPr lang="ja-JP" altLang="en-US" sz="3600" dirty="0"/>
              <a:t>説明責任 </a:t>
            </a:r>
            <a:r>
              <a:rPr lang="en-US" altLang="ja-JP" sz="2400" dirty="0">
                <a:latin typeface="MS PGothic" panose="020B0600070205080204" pitchFamily="34" charset="-128"/>
                <a:ea typeface="MS PGothic" panose="020B0600070205080204" pitchFamily="34" charset="-128"/>
              </a:rPr>
              <a:t>Accountability</a:t>
            </a:r>
          </a:p>
          <a:p>
            <a:pPr marL="365760" indent="-365760">
              <a:buFont typeface="+mj-lt"/>
              <a:buAutoNum type="alphaLcPeriod"/>
            </a:pPr>
            <a:r>
              <a:rPr lang="ja-JP" altLang="en-US" sz="3600" dirty="0">
                <a:latin typeface="+mn-ea"/>
              </a:rPr>
              <a:t>めぐみと赦し </a:t>
            </a:r>
            <a:r>
              <a:rPr lang="en-US" altLang="ja-JP" sz="2400" dirty="0">
                <a:latin typeface="+mn-ea"/>
              </a:rPr>
              <a:t>Grace and Forgiveness</a:t>
            </a:r>
          </a:p>
          <a:p>
            <a:pPr marL="365760" indent="-365760">
              <a:buFont typeface="+mj-lt"/>
              <a:buAutoNum type="alphaLcPeriod"/>
            </a:pPr>
            <a:r>
              <a:rPr lang="ja-JP" altLang="en-US" sz="3600" dirty="0">
                <a:latin typeface="+mn-ea"/>
              </a:rPr>
              <a:t>サポートと力 </a:t>
            </a:r>
            <a:r>
              <a:rPr lang="en-US" altLang="ja-JP" sz="2400" dirty="0">
                <a:latin typeface="+mn-ea"/>
              </a:rPr>
              <a:t>Support and Strength</a:t>
            </a:r>
            <a:endParaRPr lang="en-US" sz="4000" dirty="0">
              <a:latin typeface="+mn-ea"/>
            </a:endParaRPr>
          </a:p>
        </p:txBody>
      </p:sp>
      <p:pic>
        <p:nvPicPr>
          <p:cNvPr id="4" name="Picture 3" descr="team.jpg"/>
          <p:cNvPicPr>
            <a:picLocks noChangeAspect="1"/>
          </p:cNvPicPr>
          <p:nvPr/>
        </p:nvPicPr>
        <p:blipFill>
          <a:blip r:embed="rId2" cstate="print"/>
          <a:stretch>
            <a:fillRect/>
          </a:stretch>
        </p:blipFill>
        <p:spPr>
          <a:xfrm>
            <a:off x="7696200" y="3124200"/>
            <a:ext cx="4116822" cy="2739701"/>
          </a:xfrm>
          <a:prstGeom prst="rect">
            <a:avLst/>
          </a:prstGeom>
        </p:spPr>
      </p:pic>
      <p:sp>
        <p:nvSpPr>
          <p:cNvPr id="5" name="Date Placeholder 4"/>
          <p:cNvSpPr>
            <a:spLocks noGrp="1"/>
          </p:cNvSpPr>
          <p:nvPr>
            <p:ph type="dt" sz="half" idx="10"/>
          </p:nvPr>
        </p:nvSpPr>
        <p:spPr/>
        <p:txBody>
          <a:bodyPr/>
          <a:lstStyle/>
          <a:p>
            <a:r>
              <a:rPr lang="en-US" smtClean="0"/>
              <a:t>7/2019</a:t>
            </a:r>
            <a:endParaRPr lang="en-US"/>
          </a:p>
        </p:txBody>
      </p:sp>
      <p:sp>
        <p:nvSpPr>
          <p:cNvPr id="6" name="Footer Placeholder 5"/>
          <p:cNvSpPr>
            <a:spLocks noGrp="1"/>
          </p:cNvSpPr>
          <p:nvPr>
            <p:ph type="ftr" sz="quarter" idx="11"/>
          </p:nvPr>
        </p:nvSpPr>
        <p:spPr/>
        <p:txBody>
          <a:bodyPr/>
          <a:lstStyle/>
          <a:p>
            <a:r>
              <a:rPr lang="en-US" smtClean="0"/>
              <a:t>www.iteenchallenge.org</a:t>
            </a:r>
            <a:endParaRPr lang="en-US"/>
          </a:p>
        </p:txBody>
      </p:sp>
      <p:sp>
        <p:nvSpPr>
          <p:cNvPr id="7" name="Slide Number Placeholder 6"/>
          <p:cNvSpPr>
            <a:spLocks noGrp="1"/>
          </p:cNvSpPr>
          <p:nvPr>
            <p:ph type="sldNum" sz="quarter" idx="12"/>
          </p:nvPr>
        </p:nvSpPr>
        <p:spPr/>
        <p:txBody>
          <a:bodyPr/>
          <a:lstStyle/>
          <a:p>
            <a:fld id="{3948CCBC-E339-4042-AA9F-FB77FA579BC9}" type="slidenum">
              <a:rPr lang="en-US" smtClean="0"/>
              <a:pPr/>
              <a:t>15</a:t>
            </a:fld>
            <a:endParaRPr lang="en-US"/>
          </a:p>
        </p:txBody>
      </p:sp>
    </p:spTree>
    <p:extLst>
      <p:ext uri="{BB962C8B-B14F-4D97-AF65-F5344CB8AC3E}">
        <p14:creationId xmlns:p14="http://schemas.microsoft.com/office/powerpoint/2010/main" val="3943854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irt openl.jpg"/>
          <p:cNvPicPr>
            <a:picLocks noChangeAspect="1"/>
          </p:cNvPicPr>
          <p:nvPr/>
        </p:nvPicPr>
        <p:blipFill>
          <a:blip r:embed="rId2" cstate="print"/>
          <a:stretch>
            <a:fillRect/>
          </a:stretch>
        </p:blipFill>
        <p:spPr>
          <a:xfrm>
            <a:off x="1351289" y="0"/>
            <a:ext cx="9489422" cy="6858000"/>
          </a:xfrm>
          <a:prstGeom prst="rect">
            <a:avLst/>
          </a:prstGeom>
        </p:spPr>
      </p:pic>
      <p:sp>
        <p:nvSpPr>
          <p:cNvPr id="2" name="Title 1"/>
          <p:cNvSpPr>
            <a:spLocks noGrp="1"/>
          </p:cNvSpPr>
          <p:nvPr>
            <p:ph type="title"/>
          </p:nvPr>
        </p:nvSpPr>
        <p:spPr>
          <a:xfrm>
            <a:off x="2362200" y="1371600"/>
            <a:ext cx="7772400" cy="3200400"/>
          </a:xfrm>
        </p:spPr>
        <p:txBody>
          <a:bodyPr>
            <a:normAutofit/>
          </a:bodyPr>
          <a:lstStyle/>
          <a:p>
            <a:r>
              <a:rPr lang="ja-JP" altLang="en-US" sz="3200" b="1" dirty="0">
                <a:latin typeface="+mj-ea"/>
              </a:rPr>
              <a:t>ティーンチャレンジでの</a:t>
            </a:r>
            <a:r>
              <a:rPr lang="en-US" altLang="ja-JP" sz="3200" b="1" dirty="0">
                <a:latin typeface="+mj-ea"/>
              </a:rPr>
              <a:t/>
            </a:r>
            <a:br>
              <a:rPr lang="en-US" altLang="ja-JP" sz="3200" b="1" dirty="0">
                <a:latin typeface="+mj-ea"/>
              </a:rPr>
            </a:br>
            <a:r>
              <a:rPr lang="ja-JP" altLang="en-US" sz="3200" b="1" dirty="0">
                <a:latin typeface="+mj-ea"/>
              </a:rPr>
              <a:t>カウンセリングの方法</a:t>
            </a:r>
            <a:r>
              <a:rPr lang="en-US" altLang="ja-JP" sz="3200" b="1" dirty="0">
                <a:latin typeface="+mj-ea"/>
              </a:rPr>
              <a:t/>
            </a:r>
            <a:br>
              <a:rPr lang="en-US" altLang="ja-JP" sz="3200" b="1" dirty="0">
                <a:latin typeface="+mj-ea"/>
              </a:rPr>
            </a:br>
            <a:r>
              <a:rPr lang="en-US" altLang="ja-JP" sz="2700" dirty="0"/>
              <a:t>What are </a:t>
            </a:r>
            <a:r>
              <a:rPr lang="en-US" altLang="ja-JP" sz="2700" dirty="0" smtClean="0"/>
              <a:t>some </a:t>
            </a:r>
            <a:r>
              <a:rPr lang="en-US" altLang="ja-JP" sz="2700" dirty="0"/>
              <a:t>ways that </a:t>
            </a:r>
            <a:br>
              <a:rPr lang="en-US" altLang="ja-JP" sz="2700" dirty="0"/>
            </a:br>
            <a:r>
              <a:rPr lang="en-US" altLang="ja-JP" sz="2700" dirty="0"/>
              <a:t>Counseling is done at</a:t>
            </a:r>
            <a:br>
              <a:rPr lang="en-US" altLang="ja-JP" sz="2700" dirty="0"/>
            </a:br>
            <a:r>
              <a:rPr lang="en-US" altLang="ja-JP" sz="2700" dirty="0"/>
              <a:t>Teen Challenge?</a:t>
            </a:r>
            <a:endParaRPr lang="en-US" sz="2700" dirty="0">
              <a:latin typeface="+mj-ea"/>
            </a:endParaRPr>
          </a:p>
        </p:txBody>
      </p:sp>
      <p:sp>
        <p:nvSpPr>
          <p:cNvPr id="4" name="Date Placeholder 3"/>
          <p:cNvSpPr>
            <a:spLocks noGrp="1"/>
          </p:cNvSpPr>
          <p:nvPr>
            <p:ph type="dt" sz="half" idx="10"/>
          </p:nvPr>
        </p:nvSpPr>
        <p:spPr/>
        <p:txBody>
          <a:bodyPr/>
          <a:lstStyle/>
          <a:p>
            <a:r>
              <a:rPr lang="en-US" smtClean="0"/>
              <a:t>7/2019</a:t>
            </a:r>
            <a:endParaRPr lang="en-US"/>
          </a:p>
        </p:txBody>
      </p:sp>
      <p:sp>
        <p:nvSpPr>
          <p:cNvPr id="5" name="Footer Placeholder 4"/>
          <p:cNvSpPr>
            <a:spLocks noGrp="1"/>
          </p:cNvSpPr>
          <p:nvPr>
            <p:ph type="ftr" sz="quarter" idx="11"/>
          </p:nvPr>
        </p:nvSpPr>
        <p:spPr/>
        <p:txBody>
          <a:bodyPr/>
          <a:lstStyle/>
          <a:p>
            <a:r>
              <a:rPr lang="en-US" smtClean="0"/>
              <a:t>www.iteenchallenge.org</a:t>
            </a:r>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16</a:t>
            </a:fld>
            <a:endParaRPr lang="en-US"/>
          </a:p>
        </p:txBody>
      </p:sp>
    </p:spTree>
    <p:extLst>
      <p:ext uri="{BB962C8B-B14F-4D97-AF65-F5344CB8AC3E}">
        <p14:creationId xmlns:p14="http://schemas.microsoft.com/office/powerpoint/2010/main" val="1080828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58616" y="2819400"/>
            <a:ext cx="4999384" cy="3508653"/>
          </a:xfrm>
          <a:prstGeom prst="rect">
            <a:avLst/>
          </a:prstGeom>
          <a:noFill/>
        </p:spPr>
        <p:txBody>
          <a:bodyPr wrap="square" rtlCol="0">
            <a:spAutoFit/>
          </a:bodyPr>
          <a:lstStyle/>
          <a:p>
            <a:pPr marL="514350" indent="-514350">
              <a:spcAft>
                <a:spcPts val="1200"/>
              </a:spcAft>
              <a:buFont typeface="+mj-lt"/>
              <a:buAutoNum type="arabicPeriod"/>
            </a:pPr>
            <a:r>
              <a:rPr lang="ja-JP" altLang="en-US" sz="2800" b="1" dirty="0">
                <a:latin typeface="+mn-ea"/>
              </a:rPr>
              <a:t>フォーマルなカウンセリング </a:t>
            </a:r>
            <a:r>
              <a:rPr lang="en-US" altLang="ja-JP" sz="2000" dirty="0">
                <a:latin typeface="+mn-ea"/>
              </a:rPr>
              <a:t>Formal Counseling</a:t>
            </a:r>
          </a:p>
          <a:p>
            <a:pPr marL="514350" indent="-514350">
              <a:spcAft>
                <a:spcPts val="1200"/>
              </a:spcAft>
              <a:buFont typeface="+mj-lt"/>
              <a:buAutoNum type="arabicPeriod"/>
            </a:pPr>
            <a:r>
              <a:rPr lang="ja-JP" altLang="en-US" sz="2800" b="1" dirty="0">
                <a:latin typeface="+mn-ea"/>
              </a:rPr>
              <a:t>カジュアルなカウンセリング </a:t>
            </a:r>
            <a:r>
              <a:rPr lang="en-US" altLang="ja-JP" sz="2000" dirty="0">
                <a:latin typeface="+mn-ea"/>
              </a:rPr>
              <a:t>Casual Counseling</a:t>
            </a:r>
            <a:endParaRPr lang="en-US" altLang="ja-JP" sz="2400" dirty="0">
              <a:latin typeface="+mn-ea"/>
            </a:endParaRPr>
          </a:p>
          <a:p>
            <a:pPr marL="514350" indent="-514350">
              <a:spcAft>
                <a:spcPts val="1200"/>
              </a:spcAft>
              <a:buFont typeface="+mj-lt"/>
              <a:buAutoNum type="arabicPeriod"/>
            </a:pPr>
            <a:r>
              <a:rPr lang="ja-JP" altLang="en-US" sz="2800" b="1" dirty="0">
                <a:latin typeface="+mn-ea"/>
              </a:rPr>
              <a:t>礼拝と祈りのカウンセリング </a:t>
            </a:r>
            <a:r>
              <a:rPr lang="en-US" altLang="ja-JP" sz="2000" dirty="0">
                <a:latin typeface="+mn-ea"/>
              </a:rPr>
              <a:t>Chapel &amp; Prayer Counseling</a:t>
            </a:r>
            <a:endParaRPr lang="en-US" altLang="ja-JP" sz="2400" dirty="0">
              <a:latin typeface="+mn-ea"/>
            </a:endParaRPr>
          </a:p>
          <a:p>
            <a:pPr marL="514350" indent="-514350">
              <a:buFont typeface="+mj-lt"/>
              <a:buAutoNum type="arabicPeriod"/>
            </a:pPr>
            <a:r>
              <a:rPr lang="ja-JP" altLang="en-US" sz="2800" b="1" dirty="0">
                <a:latin typeface="+mn-ea"/>
              </a:rPr>
              <a:t>「羊を知る」カウンセリング</a:t>
            </a:r>
            <a:r>
              <a:rPr lang="en-US" altLang="ja-JP" sz="2000" dirty="0"/>
              <a:t>“Know Your Sheep” Counseling</a:t>
            </a:r>
            <a:endParaRPr lang="en-US" altLang="ja-JP" sz="2400" dirty="0"/>
          </a:p>
        </p:txBody>
      </p:sp>
      <p:sp>
        <p:nvSpPr>
          <p:cNvPr id="2" name="Title 1"/>
          <p:cNvSpPr>
            <a:spLocks noGrp="1"/>
          </p:cNvSpPr>
          <p:nvPr>
            <p:ph type="title"/>
          </p:nvPr>
        </p:nvSpPr>
        <p:spPr>
          <a:xfrm>
            <a:off x="0" y="228600"/>
            <a:ext cx="8026400" cy="2514600"/>
          </a:xfrm>
        </p:spPr>
        <p:txBody>
          <a:bodyPr>
            <a:noAutofit/>
          </a:bodyPr>
          <a:lstStyle/>
          <a:p>
            <a:r>
              <a:rPr lang="en-US" altLang="ja-JP" sz="4000" b="1" dirty="0">
                <a:latin typeface="+mj-ea"/>
              </a:rPr>
              <a:t>TC</a:t>
            </a:r>
            <a:r>
              <a:rPr lang="ja-JP" altLang="en-US" sz="4000" b="1" dirty="0">
                <a:latin typeface="+mj-ea"/>
              </a:rPr>
              <a:t>ではどのよう</a:t>
            </a:r>
            <a:r>
              <a:rPr lang="ja-JP" altLang="en-US" sz="4000" b="1" dirty="0" smtClean="0">
                <a:latin typeface="+mj-ea"/>
              </a:rPr>
              <a:t>にカ</a:t>
            </a:r>
            <a:r>
              <a:rPr lang="ja-JP" altLang="en-US" sz="4000" b="1" dirty="0">
                <a:latin typeface="+mj-ea"/>
              </a:rPr>
              <a:t>ウンセリングが</a:t>
            </a:r>
            <a:r>
              <a:rPr lang="en-US" altLang="ja-JP" sz="4000" b="1" dirty="0">
                <a:latin typeface="+mj-ea"/>
              </a:rPr>
              <a:t/>
            </a:r>
            <a:br>
              <a:rPr lang="en-US" altLang="ja-JP" sz="4000" b="1" dirty="0">
                <a:latin typeface="+mj-ea"/>
              </a:rPr>
            </a:br>
            <a:r>
              <a:rPr lang="ja-JP" altLang="en-US" sz="4000" b="1" dirty="0">
                <a:latin typeface="+mj-ea"/>
              </a:rPr>
              <a:t>行われるか？</a:t>
            </a:r>
            <a:r>
              <a:rPr lang="en-US" altLang="ja-JP" sz="4000" b="1" dirty="0">
                <a:latin typeface="+mj-ea"/>
              </a:rPr>
              <a:t/>
            </a:r>
            <a:br>
              <a:rPr lang="en-US" altLang="ja-JP" sz="4000" b="1" dirty="0">
                <a:latin typeface="+mj-ea"/>
              </a:rPr>
            </a:br>
            <a:r>
              <a:rPr lang="en-US" altLang="ja-JP" sz="2400" dirty="0"/>
              <a:t>How does Counseling </a:t>
            </a:r>
            <a:br>
              <a:rPr lang="en-US" altLang="ja-JP" sz="2400" dirty="0"/>
            </a:br>
            <a:r>
              <a:rPr lang="en-US" altLang="ja-JP" sz="2400" dirty="0"/>
              <a:t>Take Place in Teen Challenge?</a:t>
            </a:r>
            <a:endParaRPr lang="en-US" sz="2400" dirty="0">
              <a:latin typeface="+mj-ea"/>
            </a:endParaRPr>
          </a:p>
        </p:txBody>
      </p:sp>
      <p:cxnSp>
        <p:nvCxnSpPr>
          <p:cNvPr id="7" name="Straight Connector 6"/>
          <p:cNvCxnSpPr/>
          <p:nvPr/>
        </p:nvCxnSpPr>
        <p:spPr>
          <a:xfrm>
            <a:off x="2590800" y="2590800"/>
            <a:ext cx="31242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descr="IMG_1657.JPG"/>
          <p:cNvPicPr>
            <a:picLocks noChangeAspect="1"/>
          </p:cNvPicPr>
          <p:nvPr/>
        </p:nvPicPr>
        <p:blipFill>
          <a:blip r:embed="rId2"/>
          <a:srcRect r="11413"/>
          <a:stretch>
            <a:fillRect/>
          </a:stretch>
        </p:blipFill>
        <p:spPr>
          <a:xfrm>
            <a:off x="7467600" y="2362200"/>
            <a:ext cx="3581400" cy="3076903"/>
          </a:xfrm>
          <a:prstGeom prst="rect">
            <a:avLst/>
          </a:prstGeom>
        </p:spPr>
      </p:pic>
      <p:sp>
        <p:nvSpPr>
          <p:cNvPr id="3" name="Date Placeholder 2"/>
          <p:cNvSpPr>
            <a:spLocks noGrp="1"/>
          </p:cNvSpPr>
          <p:nvPr>
            <p:ph type="dt" sz="half" idx="10"/>
          </p:nvPr>
        </p:nvSpPr>
        <p:spPr/>
        <p:txBody>
          <a:bodyPr/>
          <a:lstStyle/>
          <a:p>
            <a:r>
              <a:rPr lang="en-US" smtClean="0"/>
              <a:t>7/2019</a:t>
            </a:r>
            <a:endParaRPr lang="en-US"/>
          </a:p>
        </p:txBody>
      </p:sp>
      <p:sp>
        <p:nvSpPr>
          <p:cNvPr id="5" name="Footer Placeholder 4"/>
          <p:cNvSpPr>
            <a:spLocks noGrp="1"/>
          </p:cNvSpPr>
          <p:nvPr>
            <p:ph type="ftr" sz="quarter" idx="11"/>
          </p:nvPr>
        </p:nvSpPr>
        <p:spPr/>
        <p:txBody>
          <a:bodyPr/>
          <a:lstStyle/>
          <a:p>
            <a:r>
              <a:rPr lang="en-US" smtClean="0"/>
              <a:t>www.iteenchallenge.org</a:t>
            </a:r>
            <a:endParaRPr lang="en-US"/>
          </a:p>
        </p:txBody>
      </p:sp>
      <p:sp>
        <p:nvSpPr>
          <p:cNvPr id="8" name="Slide Number Placeholder 7"/>
          <p:cNvSpPr>
            <a:spLocks noGrp="1"/>
          </p:cNvSpPr>
          <p:nvPr>
            <p:ph type="sldNum" sz="quarter" idx="12"/>
          </p:nvPr>
        </p:nvSpPr>
        <p:spPr/>
        <p:txBody>
          <a:bodyPr/>
          <a:lstStyle/>
          <a:p>
            <a:fld id="{3948CCBC-E339-4042-AA9F-FB77FA579BC9}" type="slidenum">
              <a:rPr lang="en-US" smtClean="0"/>
              <a:pPr/>
              <a:t>17</a:t>
            </a:fld>
            <a:endParaRPr lang="en-US" dirty="0"/>
          </a:p>
        </p:txBody>
      </p:sp>
    </p:spTree>
    <p:extLst>
      <p:ext uri="{BB962C8B-B14F-4D97-AF65-F5344CB8AC3E}">
        <p14:creationId xmlns:p14="http://schemas.microsoft.com/office/powerpoint/2010/main" val="141030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28800" y="3200400"/>
            <a:ext cx="4572001" cy="2923877"/>
          </a:xfrm>
          <a:prstGeom prst="rect">
            <a:avLst/>
          </a:prstGeom>
          <a:noFill/>
        </p:spPr>
        <p:txBody>
          <a:bodyPr wrap="square" rtlCol="0">
            <a:spAutoFit/>
          </a:bodyPr>
          <a:lstStyle/>
          <a:p>
            <a:pPr marL="514350" indent="-514350">
              <a:buFont typeface="+mj-lt"/>
              <a:buAutoNum type="arabicPeriod" startAt="5"/>
            </a:pPr>
            <a:r>
              <a:rPr lang="ja-JP" altLang="en-US" sz="2800" b="1" dirty="0">
                <a:latin typeface="+mn-ea"/>
              </a:rPr>
              <a:t>クライシスカウンセリン </a:t>
            </a:r>
            <a:r>
              <a:rPr lang="en-US" altLang="ja-JP" sz="2000" dirty="0" smtClean="0"/>
              <a:t>Crisis Counseling</a:t>
            </a:r>
          </a:p>
          <a:p>
            <a:pPr marL="514350" indent="-514350">
              <a:buFont typeface="+mj-lt"/>
              <a:buAutoNum type="arabicPeriod" startAt="5"/>
            </a:pPr>
            <a:endParaRPr lang="en-US" altLang="ja-JP" sz="2000" dirty="0"/>
          </a:p>
          <a:p>
            <a:pPr marL="514350" indent="-514350">
              <a:buFont typeface="+mj-lt"/>
              <a:buAutoNum type="arabicPeriod" startAt="5"/>
            </a:pPr>
            <a:r>
              <a:rPr lang="ja-JP" altLang="en-US" sz="2800" b="1" dirty="0">
                <a:latin typeface="+mn-ea"/>
              </a:rPr>
              <a:t>クラスカウンセリング </a:t>
            </a:r>
            <a:r>
              <a:rPr lang="en-US" altLang="ja-JP" sz="2800" b="1" dirty="0">
                <a:latin typeface="+mn-ea"/>
              </a:rPr>
              <a:t>     </a:t>
            </a:r>
            <a:r>
              <a:rPr lang="en-US" altLang="ja-JP" sz="2000" dirty="0"/>
              <a:t>Classroom (PSNC) </a:t>
            </a:r>
            <a:r>
              <a:rPr lang="en-US" altLang="ja-JP" sz="2000" dirty="0" smtClean="0"/>
              <a:t>Counseling</a:t>
            </a:r>
          </a:p>
          <a:p>
            <a:pPr marL="514350" indent="-514350">
              <a:buFont typeface="+mj-lt"/>
              <a:buAutoNum type="arabicPeriod" startAt="5"/>
            </a:pPr>
            <a:endParaRPr lang="en-US" altLang="ja-JP" sz="2000" dirty="0"/>
          </a:p>
          <a:p>
            <a:pPr marL="514350" indent="-514350">
              <a:buFont typeface="+mj-lt"/>
              <a:buAutoNum type="arabicPeriod" startAt="5"/>
            </a:pPr>
            <a:r>
              <a:rPr lang="ja-JP" altLang="en-US" sz="2800" b="1" dirty="0">
                <a:latin typeface="+mn-ea"/>
              </a:rPr>
              <a:t>モデルカウンセリング </a:t>
            </a:r>
            <a:r>
              <a:rPr lang="en-US" altLang="ja-JP" sz="2800" b="1" dirty="0">
                <a:latin typeface="+mn-ea"/>
              </a:rPr>
              <a:t>     </a:t>
            </a:r>
            <a:r>
              <a:rPr lang="en-US" altLang="ja-JP" sz="2000" dirty="0"/>
              <a:t>Counseling through modeling</a:t>
            </a:r>
            <a:endParaRPr lang="en-US" altLang="ja-JP" sz="2000" dirty="0">
              <a:latin typeface="+mn-ea"/>
            </a:endParaRPr>
          </a:p>
        </p:txBody>
      </p:sp>
      <p:cxnSp>
        <p:nvCxnSpPr>
          <p:cNvPr id="7" name="Straight Connector 6"/>
          <p:cNvCxnSpPr/>
          <p:nvPr/>
        </p:nvCxnSpPr>
        <p:spPr>
          <a:xfrm>
            <a:off x="2514600" y="2897188"/>
            <a:ext cx="3124200"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P1020209.JPG"/>
          <p:cNvPicPr>
            <a:picLocks noChangeAspect="1"/>
          </p:cNvPicPr>
          <p:nvPr/>
        </p:nvPicPr>
        <p:blipFill>
          <a:blip r:embed="rId2"/>
          <a:srcRect r="4167" b="11111"/>
          <a:stretch>
            <a:fillRect/>
          </a:stretch>
        </p:blipFill>
        <p:spPr>
          <a:xfrm>
            <a:off x="7086600" y="2613124"/>
            <a:ext cx="4162425" cy="2895600"/>
          </a:xfrm>
          <a:prstGeom prst="rect">
            <a:avLst/>
          </a:prstGeom>
        </p:spPr>
      </p:pic>
      <p:sp>
        <p:nvSpPr>
          <p:cNvPr id="8" name="Title 1"/>
          <p:cNvSpPr txBox="1">
            <a:spLocks/>
          </p:cNvSpPr>
          <p:nvPr/>
        </p:nvSpPr>
        <p:spPr>
          <a:xfrm>
            <a:off x="1524000" y="228600"/>
            <a:ext cx="5257800" cy="2514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ja-JP" sz="4000" b="1" dirty="0">
                <a:latin typeface="+mj-ea"/>
              </a:rPr>
              <a:t>TC</a:t>
            </a:r>
            <a:r>
              <a:rPr lang="ja-JP" altLang="en-US" sz="4000" b="1" dirty="0">
                <a:latin typeface="+mj-ea"/>
              </a:rPr>
              <a:t>ではどのように</a:t>
            </a:r>
            <a:r>
              <a:rPr lang="en-US" altLang="ja-JP" sz="4000" b="1" dirty="0">
                <a:latin typeface="+mj-ea"/>
              </a:rPr>
              <a:t/>
            </a:r>
            <a:br>
              <a:rPr lang="en-US" altLang="ja-JP" sz="4000" b="1" dirty="0">
                <a:latin typeface="+mj-ea"/>
              </a:rPr>
            </a:br>
            <a:r>
              <a:rPr lang="ja-JP" altLang="en-US" sz="4000" b="1" dirty="0">
                <a:latin typeface="+mj-ea"/>
              </a:rPr>
              <a:t>カウンセリングが</a:t>
            </a:r>
            <a:r>
              <a:rPr lang="en-US" altLang="ja-JP" sz="4000" b="1" dirty="0">
                <a:latin typeface="+mj-ea"/>
              </a:rPr>
              <a:t/>
            </a:r>
            <a:br>
              <a:rPr lang="en-US" altLang="ja-JP" sz="4000" b="1" dirty="0">
                <a:latin typeface="+mj-ea"/>
              </a:rPr>
            </a:br>
            <a:r>
              <a:rPr lang="ja-JP" altLang="en-US" sz="4000" b="1" dirty="0">
                <a:latin typeface="+mj-ea"/>
              </a:rPr>
              <a:t>行われるか？</a:t>
            </a:r>
            <a:r>
              <a:rPr lang="en-US" altLang="ja-JP" sz="4000" b="1" dirty="0">
                <a:latin typeface="+mj-ea"/>
              </a:rPr>
              <a:t/>
            </a:r>
            <a:br>
              <a:rPr lang="en-US" altLang="ja-JP" sz="4000" b="1" dirty="0">
                <a:latin typeface="+mj-ea"/>
              </a:rPr>
            </a:br>
            <a:r>
              <a:rPr lang="en-US" altLang="ja-JP" sz="2400" dirty="0"/>
              <a:t>How does Counseling </a:t>
            </a:r>
            <a:br>
              <a:rPr lang="en-US" altLang="ja-JP" sz="2400" dirty="0"/>
            </a:br>
            <a:r>
              <a:rPr lang="en-US" altLang="ja-JP" sz="2400" dirty="0"/>
              <a:t>Take Place in Teen Challenge?</a:t>
            </a:r>
            <a:endParaRPr lang="en-US" sz="2400" dirty="0">
              <a:latin typeface="+mj-ea"/>
            </a:endParaRPr>
          </a:p>
        </p:txBody>
      </p:sp>
      <p:sp>
        <p:nvSpPr>
          <p:cNvPr id="2" name="Date Placeholder 1"/>
          <p:cNvSpPr>
            <a:spLocks noGrp="1"/>
          </p:cNvSpPr>
          <p:nvPr>
            <p:ph type="dt" sz="half" idx="10"/>
          </p:nvPr>
        </p:nvSpPr>
        <p:spPr/>
        <p:txBody>
          <a:bodyPr/>
          <a:lstStyle/>
          <a:p>
            <a:r>
              <a:rPr lang="en-US" smtClean="0"/>
              <a:t>7/2019</a:t>
            </a:r>
            <a:endParaRPr lang="en-US"/>
          </a:p>
        </p:txBody>
      </p:sp>
      <p:sp>
        <p:nvSpPr>
          <p:cNvPr id="3" name="Footer Placeholder 2"/>
          <p:cNvSpPr>
            <a:spLocks noGrp="1"/>
          </p:cNvSpPr>
          <p:nvPr>
            <p:ph type="ftr" sz="quarter" idx="11"/>
          </p:nvPr>
        </p:nvSpPr>
        <p:spPr/>
        <p:txBody>
          <a:bodyPr/>
          <a:lstStyle/>
          <a:p>
            <a:r>
              <a:rPr lang="en-US" smtClean="0"/>
              <a:t>www.iteenchallenge.org</a:t>
            </a:r>
            <a:endParaRPr lang="en-US"/>
          </a:p>
        </p:txBody>
      </p:sp>
      <p:sp>
        <p:nvSpPr>
          <p:cNvPr id="5" name="Slide Number Placeholder 4"/>
          <p:cNvSpPr>
            <a:spLocks noGrp="1"/>
          </p:cNvSpPr>
          <p:nvPr>
            <p:ph type="sldNum" sz="quarter" idx="12"/>
          </p:nvPr>
        </p:nvSpPr>
        <p:spPr/>
        <p:txBody>
          <a:bodyPr/>
          <a:lstStyle/>
          <a:p>
            <a:fld id="{3948CCBC-E339-4042-AA9F-FB77FA579BC9}" type="slidenum">
              <a:rPr lang="en-US" smtClean="0"/>
              <a:pPr/>
              <a:t>18</a:t>
            </a:fld>
            <a:endParaRPr lang="en-US"/>
          </a:p>
        </p:txBody>
      </p:sp>
    </p:spTree>
    <p:extLst>
      <p:ext uri="{BB962C8B-B14F-4D97-AF65-F5344CB8AC3E}">
        <p14:creationId xmlns:p14="http://schemas.microsoft.com/office/powerpoint/2010/main" val="418451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lking with boxes.jpg"/>
          <p:cNvPicPr>
            <a:picLocks noChangeAspect="1"/>
          </p:cNvPicPr>
          <p:nvPr/>
        </p:nvPicPr>
        <p:blipFill>
          <a:blip r:embed="rId2" cstate="print"/>
          <a:stretch>
            <a:fillRect/>
          </a:stretch>
        </p:blipFill>
        <p:spPr>
          <a:xfrm>
            <a:off x="762001" y="0"/>
            <a:ext cx="10305207" cy="6858000"/>
          </a:xfrm>
          <a:prstGeom prst="rect">
            <a:avLst/>
          </a:prstGeom>
        </p:spPr>
      </p:pic>
      <p:sp>
        <p:nvSpPr>
          <p:cNvPr id="2" name="Title 1"/>
          <p:cNvSpPr>
            <a:spLocks noGrp="1"/>
          </p:cNvSpPr>
          <p:nvPr>
            <p:ph type="title"/>
          </p:nvPr>
        </p:nvSpPr>
        <p:spPr>
          <a:xfrm>
            <a:off x="6460089" y="3124200"/>
            <a:ext cx="4572000" cy="3200400"/>
          </a:xfrm>
        </p:spPr>
        <p:txBody>
          <a:bodyPr>
            <a:noAutofit/>
          </a:bodyPr>
          <a:lstStyle/>
          <a:p>
            <a:r>
              <a:rPr lang="ja-JP" altLang="en-US" sz="4000" b="1" dirty="0">
                <a:latin typeface="+mj-ea"/>
              </a:rPr>
              <a:t>効果的な</a:t>
            </a:r>
            <a:r>
              <a:rPr lang="en-US" altLang="ja-JP" sz="4000" b="1" dirty="0">
                <a:latin typeface="+mj-ea"/>
              </a:rPr>
              <a:t/>
            </a:r>
            <a:br>
              <a:rPr lang="en-US" altLang="ja-JP" sz="4000" b="1" dirty="0">
                <a:latin typeface="+mj-ea"/>
              </a:rPr>
            </a:br>
            <a:r>
              <a:rPr lang="ja-JP" altLang="en-US" sz="4000" b="1" dirty="0">
                <a:latin typeface="+mj-ea"/>
              </a:rPr>
              <a:t>カウンセリングの</a:t>
            </a:r>
            <a:r>
              <a:rPr lang="en-US" altLang="ja-JP" sz="4000" b="1" dirty="0">
                <a:latin typeface="+mj-ea"/>
              </a:rPr>
              <a:t/>
            </a:r>
            <a:br>
              <a:rPr lang="en-US" altLang="ja-JP" sz="4000" b="1" dirty="0">
                <a:latin typeface="+mj-ea"/>
              </a:rPr>
            </a:br>
            <a:r>
              <a:rPr lang="ja-JP" altLang="en-US" sz="4000" b="1" dirty="0">
                <a:latin typeface="+mj-ea"/>
              </a:rPr>
              <a:t>テクニック</a:t>
            </a:r>
            <a:r>
              <a:rPr lang="en-US" altLang="ja-JP" sz="4000" b="1" dirty="0">
                <a:latin typeface="+mj-ea"/>
              </a:rPr>
              <a:t/>
            </a:r>
            <a:br>
              <a:rPr lang="en-US" altLang="ja-JP" sz="4000" b="1" dirty="0">
                <a:latin typeface="+mj-ea"/>
              </a:rPr>
            </a:br>
            <a:r>
              <a:rPr lang="en-US" altLang="ja-JP" sz="2400" dirty="0"/>
              <a:t>Techniques for </a:t>
            </a:r>
            <a:br>
              <a:rPr lang="en-US" altLang="ja-JP" sz="2400" dirty="0"/>
            </a:br>
            <a:r>
              <a:rPr lang="en-US" altLang="ja-JP" sz="2400" dirty="0"/>
              <a:t>Effective Counseling</a:t>
            </a:r>
            <a:endParaRPr lang="en-US" sz="2400" dirty="0">
              <a:latin typeface="+mj-ea"/>
            </a:endParaRPr>
          </a:p>
        </p:txBody>
      </p:sp>
      <p:sp>
        <p:nvSpPr>
          <p:cNvPr id="3" name="Date Placeholder 2"/>
          <p:cNvSpPr>
            <a:spLocks noGrp="1"/>
          </p:cNvSpPr>
          <p:nvPr>
            <p:ph type="dt" sz="half" idx="10"/>
          </p:nvPr>
        </p:nvSpPr>
        <p:spPr/>
        <p:txBody>
          <a:bodyPr/>
          <a:lstStyle/>
          <a:p>
            <a:r>
              <a:rPr lang="en-US" smtClean="0"/>
              <a:t>7/2019</a:t>
            </a:r>
            <a:endParaRPr lang="en-US"/>
          </a:p>
        </p:txBody>
      </p:sp>
      <p:sp>
        <p:nvSpPr>
          <p:cNvPr id="5" name="Footer Placeholder 4"/>
          <p:cNvSpPr>
            <a:spLocks noGrp="1"/>
          </p:cNvSpPr>
          <p:nvPr>
            <p:ph type="ftr" sz="quarter" idx="11"/>
          </p:nvPr>
        </p:nvSpPr>
        <p:spPr/>
        <p:txBody>
          <a:bodyPr/>
          <a:lstStyle/>
          <a:p>
            <a:r>
              <a:rPr lang="en-US" smtClean="0"/>
              <a:t>www.iteenchallenge.org</a:t>
            </a:r>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19</a:t>
            </a:fld>
            <a:endParaRPr lang="en-US"/>
          </a:p>
        </p:txBody>
      </p:sp>
    </p:spTree>
    <p:extLst>
      <p:ext uri="{BB962C8B-B14F-4D97-AF65-F5344CB8AC3E}">
        <p14:creationId xmlns:p14="http://schemas.microsoft.com/office/powerpoint/2010/main" val="2099314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irt openl.jpg"/>
          <p:cNvPicPr>
            <a:picLocks noChangeAspect="1"/>
          </p:cNvPicPr>
          <p:nvPr/>
        </p:nvPicPr>
        <p:blipFill>
          <a:blip r:embed="rId2" cstate="print"/>
          <a:stretch>
            <a:fillRect/>
          </a:stretch>
        </p:blipFill>
        <p:spPr>
          <a:xfrm>
            <a:off x="1351289" y="0"/>
            <a:ext cx="9489422" cy="6858000"/>
          </a:xfrm>
          <a:prstGeom prst="rect">
            <a:avLst/>
          </a:prstGeom>
        </p:spPr>
      </p:pic>
      <p:sp>
        <p:nvSpPr>
          <p:cNvPr id="2" name="Title 1"/>
          <p:cNvSpPr>
            <a:spLocks noGrp="1"/>
          </p:cNvSpPr>
          <p:nvPr>
            <p:ph type="title"/>
          </p:nvPr>
        </p:nvSpPr>
        <p:spPr>
          <a:xfrm>
            <a:off x="2362200" y="1295400"/>
            <a:ext cx="7772400" cy="3581400"/>
          </a:xfrm>
        </p:spPr>
        <p:txBody>
          <a:bodyPr>
            <a:normAutofit/>
          </a:bodyPr>
          <a:lstStyle/>
          <a:p>
            <a:r>
              <a:rPr lang="ja-JP" altLang="en-US" sz="4000" dirty="0">
                <a:latin typeface="+mj-ea"/>
              </a:rPr>
              <a:t>カウンセリングの</a:t>
            </a:r>
            <a:r>
              <a:rPr lang="en-US" altLang="ja-JP" sz="4000" dirty="0">
                <a:latin typeface="+mj-ea"/>
              </a:rPr>
              <a:t/>
            </a:r>
            <a:br>
              <a:rPr lang="en-US" altLang="ja-JP" sz="4000" dirty="0">
                <a:latin typeface="+mj-ea"/>
              </a:rPr>
            </a:br>
            <a:r>
              <a:rPr lang="ja-JP" altLang="en-US" sz="4000" dirty="0">
                <a:latin typeface="+mj-ea"/>
              </a:rPr>
              <a:t>聖書的根拠</a:t>
            </a:r>
            <a:r>
              <a:rPr lang="en-US" altLang="ja-JP" sz="4000" dirty="0">
                <a:latin typeface="+mj-ea"/>
              </a:rPr>
              <a:t/>
            </a:r>
            <a:br>
              <a:rPr lang="en-US" altLang="ja-JP" sz="4000" dirty="0">
                <a:latin typeface="+mj-ea"/>
              </a:rPr>
            </a:br>
            <a:r>
              <a:rPr lang="en-US" altLang="ja-JP" sz="2400" dirty="0"/>
              <a:t>The Biblical Basis for</a:t>
            </a:r>
            <a:br>
              <a:rPr lang="en-US" altLang="ja-JP" sz="2400" dirty="0"/>
            </a:br>
            <a:r>
              <a:rPr lang="en-US" altLang="ja-JP" sz="2400" dirty="0"/>
              <a:t>Counseling</a:t>
            </a:r>
            <a:endParaRPr lang="en-US" sz="2400" dirty="0">
              <a:latin typeface="+mj-ea"/>
            </a:endParaRPr>
          </a:p>
        </p:txBody>
      </p:sp>
      <p:sp>
        <p:nvSpPr>
          <p:cNvPr id="4" name="Date Placeholder 3"/>
          <p:cNvSpPr>
            <a:spLocks noGrp="1"/>
          </p:cNvSpPr>
          <p:nvPr>
            <p:ph type="dt" sz="half" idx="10"/>
          </p:nvPr>
        </p:nvSpPr>
        <p:spPr/>
        <p:txBody>
          <a:bodyPr/>
          <a:lstStyle/>
          <a:p>
            <a:r>
              <a:rPr lang="en-US" smtClean="0"/>
              <a:t>7/2019</a:t>
            </a:r>
            <a:endParaRPr lang="en-US"/>
          </a:p>
        </p:txBody>
      </p:sp>
      <p:sp>
        <p:nvSpPr>
          <p:cNvPr id="5" name="Footer Placeholder 4"/>
          <p:cNvSpPr>
            <a:spLocks noGrp="1"/>
          </p:cNvSpPr>
          <p:nvPr>
            <p:ph type="ftr" sz="quarter" idx="11"/>
          </p:nvPr>
        </p:nvSpPr>
        <p:spPr/>
        <p:txBody>
          <a:bodyPr/>
          <a:lstStyle/>
          <a:p>
            <a:r>
              <a:rPr lang="en-US" smtClean="0"/>
              <a:t>www.iteenchallenge.org</a:t>
            </a:r>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2</a:t>
            </a:fld>
            <a:endParaRPr lang="en-US"/>
          </a:p>
        </p:txBody>
      </p:sp>
    </p:spTree>
    <p:extLst>
      <p:ext uri="{BB962C8B-B14F-4D97-AF65-F5344CB8AC3E}">
        <p14:creationId xmlns:p14="http://schemas.microsoft.com/office/powerpoint/2010/main" val="31549598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rmAutofit fontScale="90000"/>
          </a:bodyPr>
          <a:lstStyle/>
          <a:p>
            <a:r>
              <a:rPr lang="ja-JP" altLang="en-US" sz="4000" dirty="0">
                <a:latin typeface="+mj-ea"/>
              </a:rPr>
              <a:t>効果的なカウンセリングのテクニック</a:t>
            </a:r>
            <a:r>
              <a:rPr lang="en-US" altLang="ja-JP" dirty="0" smtClean="0">
                <a:latin typeface="+mj-ea"/>
              </a:rPr>
              <a:t/>
            </a:r>
            <a:br>
              <a:rPr lang="en-US" altLang="ja-JP" dirty="0" smtClean="0">
                <a:latin typeface="+mj-ea"/>
              </a:rPr>
            </a:br>
            <a:r>
              <a:rPr lang="en-US" altLang="ja-JP" sz="2700" dirty="0"/>
              <a:t>Techniques for Effective Counseling</a:t>
            </a:r>
            <a:endParaRPr lang="en-US" dirty="0">
              <a:latin typeface="+mj-ea"/>
            </a:endParaRPr>
          </a:p>
        </p:txBody>
      </p:sp>
      <p:sp>
        <p:nvSpPr>
          <p:cNvPr id="3" name="Content Placeholder 2"/>
          <p:cNvSpPr>
            <a:spLocks noGrp="1"/>
          </p:cNvSpPr>
          <p:nvPr>
            <p:ph idx="1"/>
          </p:nvPr>
        </p:nvSpPr>
        <p:spPr>
          <a:xfrm>
            <a:off x="1689100" y="1833563"/>
            <a:ext cx="4953000" cy="4800600"/>
          </a:xfrm>
        </p:spPr>
        <p:txBody>
          <a:bodyPr>
            <a:normAutofit/>
          </a:bodyPr>
          <a:lstStyle/>
          <a:p>
            <a:pPr marL="514350" indent="-514350">
              <a:spcAft>
                <a:spcPts val="2400"/>
              </a:spcAft>
              <a:buFont typeface="+mj-lt"/>
              <a:buAutoNum type="arabicPeriod"/>
            </a:pPr>
            <a:r>
              <a:rPr lang="ja-JP" altLang="en-US" dirty="0" smtClean="0">
                <a:latin typeface="+mn-ea"/>
              </a:rPr>
              <a:t>つながり </a:t>
            </a:r>
            <a:r>
              <a:rPr lang="ja-JP" altLang="en-US" dirty="0" err="1" smtClean="0">
                <a:latin typeface="+mn-ea"/>
              </a:rPr>
              <a:t>ー</a:t>
            </a:r>
            <a:r>
              <a:rPr lang="ja-JP" altLang="en-US" dirty="0" smtClean="0">
                <a:latin typeface="+mn-ea"/>
              </a:rPr>
              <a:t> 関係</a:t>
            </a:r>
            <a:r>
              <a:rPr lang="ja-JP" altLang="en-US" dirty="0">
                <a:latin typeface="+mn-ea"/>
              </a:rPr>
              <a:t>を</a:t>
            </a:r>
            <a:r>
              <a:rPr lang="ja-JP" altLang="en-US" dirty="0" smtClean="0">
                <a:latin typeface="+mn-ea"/>
              </a:rPr>
              <a:t>築く　</a:t>
            </a:r>
            <a:r>
              <a:rPr lang="en-US" altLang="ja-JP" sz="2400" dirty="0"/>
              <a:t>Connecting – build relationships</a:t>
            </a:r>
            <a:endParaRPr lang="en-US" dirty="0">
              <a:latin typeface="+mn-ea"/>
            </a:endParaRPr>
          </a:p>
          <a:p>
            <a:pPr marL="514350" indent="-514350">
              <a:spcAft>
                <a:spcPts val="2400"/>
              </a:spcAft>
              <a:buFont typeface="+mj-lt"/>
              <a:buAutoNum type="arabicPeriod"/>
            </a:pPr>
            <a:r>
              <a:rPr lang="ja-JP" altLang="en-US" dirty="0"/>
              <a:t>耳を傾ける</a:t>
            </a:r>
            <a:r>
              <a:rPr lang="ja-JP" altLang="en-US" dirty="0" smtClean="0"/>
              <a:t>スキル　   </a:t>
            </a:r>
            <a:r>
              <a:rPr lang="en-US" altLang="ja-JP" sz="2400" dirty="0"/>
              <a:t>Learn good Listening skills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0710" y="1904999"/>
            <a:ext cx="4731689" cy="3154459"/>
          </a:xfrm>
          <a:prstGeom prst="rect">
            <a:avLst/>
          </a:prstGeom>
        </p:spPr>
      </p:pic>
      <p:sp>
        <p:nvSpPr>
          <p:cNvPr id="5" name="Date Placeholder 4"/>
          <p:cNvSpPr>
            <a:spLocks noGrp="1"/>
          </p:cNvSpPr>
          <p:nvPr>
            <p:ph type="dt" sz="half" idx="10"/>
          </p:nvPr>
        </p:nvSpPr>
        <p:spPr/>
        <p:txBody>
          <a:bodyPr/>
          <a:lstStyle/>
          <a:p>
            <a:r>
              <a:rPr lang="en-US" smtClean="0"/>
              <a:t>7/2019</a:t>
            </a:r>
            <a:endParaRPr lang="en-US"/>
          </a:p>
        </p:txBody>
      </p:sp>
      <p:sp>
        <p:nvSpPr>
          <p:cNvPr id="6" name="Footer Placeholder 5"/>
          <p:cNvSpPr>
            <a:spLocks noGrp="1"/>
          </p:cNvSpPr>
          <p:nvPr>
            <p:ph type="ftr" sz="quarter" idx="11"/>
          </p:nvPr>
        </p:nvSpPr>
        <p:spPr/>
        <p:txBody>
          <a:bodyPr/>
          <a:lstStyle/>
          <a:p>
            <a:r>
              <a:rPr lang="en-US" smtClean="0"/>
              <a:t>www.iteenchallenge.org</a:t>
            </a:r>
            <a:endParaRPr lang="en-US"/>
          </a:p>
        </p:txBody>
      </p:sp>
      <p:sp>
        <p:nvSpPr>
          <p:cNvPr id="7" name="Slide Number Placeholder 6"/>
          <p:cNvSpPr>
            <a:spLocks noGrp="1"/>
          </p:cNvSpPr>
          <p:nvPr>
            <p:ph type="sldNum" sz="quarter" idx="12"/>
          </p:nvPr>
        </p:nvSpPr>
        <p:spPr/>
        <p:txBody>
          <a:bodyPr/>
          <a:lstStyle/>
          <a:p>
            <a:fld id="{3948CCBC-E339-4042-AA9F-FB77FA579BC9}" type="slidenum">
              <a:rPr lang="en-US" smtClean="0"/>
              <a:pPr/>
              <a:t>20</a:t>
            </a:fld>
            <a:endParaRPr lang="en-US"/>
          </a:p>
        </p:txBody>
      </p:sp>
    </p:spTree>
    <p:extLst>
      <p:ext uri="{BB962C8B-B14F-4D97-AF65-F5344CB8AC3E}">
        <p14:creationId xmlns:p14="http://schemas.microsoft.com/office/powerpoint/2010/main" val="40721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og with ears.jpg"/>
          <p:cNvPicPr>
            <a:picLocks noChangeAspect="1"/>
          </p:cNvPicPr>
          <p:nvPr/>
        </p:nvPicPr>
        <p:blipFill>
          <a:blip r:embed="rId2" cstate="print"/>
          <a:stretch>
            <a:fillRect/>
          </a:stretch>
        </p:blipFill>
        <p:spPr>
          <a:xfrm>
            <a:off x="1066800" y="0"/>
            <a:ext cx="10335638" cy="6858000"/>
          </a:xfrm>
          <a:prstGeom prst="rect">
            <a:avLst/>
          </a:prstGeom>
        </p:spPr>
      </p:pic>
      <p:sp>
        <p:nvSpPr>
          <p:cNvPr id="2" name="Title 1"/>
          <p:cNvSpPr>
            <a:spLocks noGrp="1"/>
          </p:cNvSpPr>
          <p:nvPr>
            <p:ph type="title"/>
          </p:nvPr>
        </p:nvSpPr>
        <p:spPr>
          <a:xfrm>
            <a:off x="1219200" y="2743200"/>
            <a:ext cx="4114800" cy="2286000"/>
          </a:xfrm>
        </p:spPr>
        <p:txBody>
          <a:bodyPr>
            <a:normAutofit/>
          </a:bodyPr>
          <a:lstStyle/>
          <a:p>
            <a:r>
              <a:rPr lang="ja-JP" altLang="en-US" b="1" dirty="0">
                <a:latin typeface="+mj-ea"/>
              </a:rPr>
              <a:t>耳を傾ける</a:t>
            </a:r>
            <a:r>
              <a:rPr lang="en-US" altLang="ja-JP" b="1" dirty="0">
                <a:latin typeface="+mj-ea"/>
              </a:rPr>
              <a:t/>
            </a:r>
            <a:br>
              <a:rPr lang="en-US" altLang="ja-JP" b="1" dirty="0">
                <a:latin typeface="+mj-ea"/>
              </a:rPr>
            </a:br>
            <a:r>
              <a:rPr lang="ja-JP" altLang="en-US" b="1" dirty="0" smtClean="0">
                <a:latin typeface="+mj-ea"/>
              </a:rPr>
              <a:t>スキルを学ぶ</a:t>
            </a:r>
            <a:r>
              <a:rPr lang="en-US" altLang="ja-JP" b="1" dirty="0" smtClean="0">
                <a:latin typeface="+mj-ea"/>
              </a:rPr>
              <a:t/>
            </a:r>
            <a:br>
              <a:rPr lang="en-US" altLang="ja-JP" b="1" dirty="0" smtClean="0">
                <a:latin typeface="+mj-ea"/>
              </a:rPr>
            </a:br>
            <a:r>
              <a:rPr lang="en-US" altLang="ja-JP" sz="2700" dirty="0"/>
              <a:t>Learn Good Listening Skills</a:t>
            </a:r>
            <a:endParaRPr lang="en-US" sz="2700" dirty="0">
              <a:latin typeface="+mj-ea"/>
            </a:endParaRPr>
          </a:p>
        </p:txBody>
      </p:sp>
      <p:sp>
        <p:nvSpPr>
          <p:cNvPr id="3" name="Date Placeholder 2"/>
          <p:cNvSpPr>
            <a:spLocks noGrp="1"/>
          </p:cNvSpPr>
          <p:nvPr>
            <p:ph type="dt" sz="half" idx="10"/>
          </p:nvPr>
        </p:nvSpPr>
        <p:spPr/>
        <p:txBody>
          <a:bodyPr/>
          <a:lstStyle/>
          <a:p>
            <a:r>
              <a:rPr lang="en-US" smtClean="0"/>
              <a:t>7/2019</a:t>
            </a:r>
            <a:endParaRPr lang="en-US"/>
          </a:p>
        </p:txBody>
      </p:sp>
      <p:sp>
        <p:nvSpPr>
          <p:cNvPr id="5" name="Footer Placeholder 4"/>
          <p:cNvSpPr>
            <a:spLocks noGrp="1"/>
          </p:cNvSpPr>
          <p:nvPr>
            <p:ph type="ftr" sz="quarter" idx="11"/>
          </p:nvPr>
        </p:nvSpPr>
        <p:spPr/>
        <p:txBody>
          <a:bodyPr/>
          <a:lstStyle/>
          <a:p>
            <a:r>
              <a:rPr lang="en-US" smtClean="0"/>
              <a:t>www.iteenchallenge.org</a:t>
            </a:r>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21</a:t>
            </a:fld>
            <a:endParaRPr lang="en-US"/>
          </a:p>
        </p:txBody>
      </p:sp>
    </p:spTree>
    <p:extLst>
      <p:ext uri="{BB962C8B-B14F-4D97-AF65-F5344CB8AC3E}">
        <p14:creationId xmlns:p14="http://schemas.microsoft.com/office/powerpoint/2010/main" val="30431673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15962"/>
          </a:xfrm>
        </p:spPr>
        <p:txBody>
          <a:bodyPr>
            <a:normAutofit/>
          </a:bodyPr>
          <a:lstStyle/>
          <a:p>
            <a:r>
              <a:rPr lang="ja-JP" altLang="en-US" sz="3600" dirty="0">
                <a:latin typeface="+mj-ea"/>
              </a:rPr>
              <a:t>効果的な聴き方 </a:t>
            </a:r>
            <a:r>
              <a:rPr lang="en-US" altLang="ja-JP" sz="2400" dirty="0"/>
              <a:t>Effective Listening</a:t>
            </a:r>
            <a:endParaRPr lang="en-US" dirty="0">
              <a:latin typeface="+mj-ea"/>
            </a:endParaRPr>
          </a:p>
        </p:txBody>
      </p:sp>
      <p:sp>
        <p:nvSpPr>
          <p:cNvPr id="3" name="Content Placeholder 2"/>
          <p:cNvSpPr>
            <a:spLocks noGrp="1"/>
          </p:cNvSpPr>
          <p:nvPr>
            <p:ph idx="1"/>
          </p:nvPr>
        </p:nvSpPr>
        <p:spPr>
          <a:xfrm>
            <a:off x="1905000" y="990600"/>
            <a:ext cx="8534400" cy="4953000"/>
          </a:xfrm>
        </p:spPr>
        <p:txBody>
          <a:bodyPr>
            <a:noAutofit/>
          </a:bodyPr>
          <a:lstStyle/>
          <a:p>
            <a:pPr>
              <a:buClr>
                <a:srgbClr val="D60728"/>
              </a:buClr>
              <a:buFont typeface="Arial"/>
              <a:buChar char="•"/>
            </a:pPr>
            <a:r>
              <a:rPr lang="ja-JP" altLang="en-US" sz="2400" dirty="0"/>
              <a:t>しっかり聴く力をつける</a:t>
            </a:r>
            <a:r>
              <a:rPr lang="en-US" sz="2400" dirty="0"/>
              <a:t> – </a:t>
            </a:r>
            <a:r>
              <a:rPr lang="ja-JP" altLang="en-US" sz="2400" dirty="0"/>
              <a:t>しゃべるだけはダメ</a:t>
            </a:r>
            <a:endParaRPr lang="en-US" altLang="ja-JP" sz="2400" dirty="0"/>
          </a:p>
          <a:p>
            <a:pPr marL="0" indent="0">
              <a:buClr>
                <a:srgbClr val="D60728"/>
              </a:buClr>
              <a:buNone/>
            </a:pPr>
            <a:r>
              <a:rPr lang="ja-JP" altLang="en-US" sz="2000" dirty="0"/>
              <a:t>　　</a:t>
            </a:r>
            <a:r>
              <a:rPr lang="en-US" altLang="ja-JP" sz="2000" dirty="0"/>
              <a:t>Develop a listening ear – not just a big mouth</a:t>
            </a:r>
            <a:endParaRPr lang="en-US" sz="2000" dirty="0"/>
          </a:p>
          <a:p>
            <a:pPr>
              <a:buClr>
                <a:srgbClr val="D60728"/>
              </a:buClr>
              <a:buFont typeface="Arial"/>
              <a:buChar char="•"/>
            </a:pPr>
            <a:r>
              <a:rPr lang="ja-JP" altLang="en-US" sz="2400" dirty="0">
                <a:latin typeface="+mn-ea"/>
              </a:rPr>
              <a:t>行間を読む </a:t>
            </a:r>
            <a:r>
              <a:rPr lang="en-US" sz="2400" dirty="0"/>
              <a:t>– </a:t>
            </a:r>
            <a:r>
              <a:rPr lang="ja-JP" altLang="en-US" sz="2400" dirty="0"/>
              <a:t>話されていないことを聴き取る</a:t>
            </a:r>
            <a:endParaRPr lang="en-US" altLang="ja-JP" sz="2400" dirty="0"/>
          </a:p>
          <a:p>
            <a:pPr marL="0" indent="0">
              <a:buClr>
                <a:srgbClr val="D60728"/>
              </a:buClr>
              <a:buNone/>
            </a:pPr>
            <a:r>
              <a:rPr lang="en-US" altLang="ja-JP" sz="2000" dirty="0"/>
              <a:t>      Listen between the lines – listen for the unspoken</a:t>
            </a:r>
          </a:p>
          <a:p>
            <a:pPr marL="0" indent="0">
              <a:buClr>
                <a:srgbClr val="D60728"/>
              </a:buClr>
              <a:buNone/>
            </a:pPr>
            <a:r>
              <a:rPr lang="ja-JP" altLang="en-US" sz="2000" dirty="0">
                <a:latin typeface="+mn-ea"/>
              </a:rPr>
              <a:t>　　　</a:t>
            </a:r>
            <a:r>
              <a:rPr lang="ja-JP" altLang="en-US" sz="2000" dirty="0">
                <a:solidFill>
                  <a:srgbClr val="D60728"/>
                </a:solidFill>
                <a:latin typeface="+mn-ea"/>
              </a:rPr>
              <a:t>・</a:t>
            </a:r>
            <a:r>
              <a:rPr lang="ja-JP" altLang="en-US" sz="2000" dirty="0">
                <a:latin typeface="+mn-ea"/>
              </a:rPr>
              <a:t>言われたこと、そして</a:t>
            </a:r>
            <a:r>
              <a:rPr lang="ja-JP" altLang="en-US" sz="2000" b="1" u="sng" dirty="0">
                <a:latin typeface="+mn-ea"/>
              </a:rPr>
              <a:t>言われていないこと</a:t>
            </a:r>
            <a:r>
              <a:rPr lang="ja-JP" altLang="en-US" sz="2000" dirty="0">
                <a:latin typeface="+mn-ea"/>
              </a:rPr>
              <a:t>に耳を傾ける！</a:t>
            </a:r>
            <a:endParaRPr lang="en-US" altLang="ja-JP" sz="2000" dirty="0">
              <a:latin typeface="+mn-ea"/>
            </a:endParaRPr>
          </a:p>
          <a:p>
            <a:pPr marL="0" lvl="1" indent="0">
              <a:buClr>
                <a:srgbClr val="D60728"/>
              </a:buClr>
              <a:buNone/>
            </a:pPr>
            <a:r>
              <a:rPr lang="ja-JP" altLang="en-US" sz="2000" dirty="0">
                <a:latin typeface="+mn-ea"/>
              </a:rPr>
              <a:t>　　　　</a:t>
            </a:r>
            <a:r>
              <a:rPr lang="en-US" altLang="ja-JP" sz="1800" dirty="0"/>
              <a:t>Listen to what is being said, and what IS NOT being said!</a:t>
            </a:r>
            <a:endParaRPr lang="en-US" sz="1800" dirty="0">
              <a:latin typeface="+mn-ea"/>
            </a:endParaRPr>
          </a:p>
          <a:p>
            <a:pPr>
              <a:buClr>
                <a:srgbClr val="D60728"/>
              </a:buClr>
              <a:buFont typeface="Arial"/>
              <a:buChar char="•"/>
            </a:pPr>
            <a:r>
              <a:rPr lang="ja-JP" altLang="en-US" sz="2400" dirty="0">
                <a:latin typeface="+mn-ea"/>
              </a:rPr>
              <a:t>質問し、耳を傾け、思いやりをもって忍耐強くあれ</a:t>
            </a:r>
            <a:endParaRPr lang="en-US" altLang="ja-JP" sz="2400" dirty="0">
              <a:latin typeface="+mn-ea"/>
            </a:endParaRPr>
          </a:p>
          <a:p>
            <a:pPr marL="0" indent="0">
              <a:buClr>
                <a:srgbClr val="D60728"/>
              </a:buClr>
              <a:buNone/>
            </a:pPr>
            <a:r>
              <a:rPr lang="ja-JP" altLang="en-US" sz="2000" dirty="0"/>
              <a:t>　　</a:t>
            </a:r>
            <a:r>
              <a:rPr lang="en-US" altLang="ja-JP" sz="2000" dirty="0"/>
              <a:t>Ask questions, listen, be sensitive and patient  </a:t>
            </a:r>
            <a:endParaRPr lang="en-US" sz="2000" dirty="0"/>
          </a:p>
          <a:p>
            <a:pPr>
              <a:buClr>
                <a:srgbClr val="D60728"/>
              </a:buClr>
              <a:buFont typeface="Arial"/>
              <a:buChar char="•"/>
            </a:pPr>
            <a:r>
              <a:rPr lang="ja-JP" altLang="en-US" sz="2400" dirty="0">
                <a:latin typeface="+mn-ea"/>
              </a:rPr>
              <a:t>ためらいや涙、耳をふさぎたくなるような話の間はひたすら待つ　</a:t>
            </a:r>
            <a:endParaRPr lang="en-US" altLang="ja-JP" sz="2400" dirty="0">
              <a:latin typeface="+mn-ea"/>
            </a:endParaRPr>
          </a:p>
          <a:p>
            <a:pPr marL="0" indent="0">
              <a:buClr>
                <a:srgbClr val="D60728"/>
              </a:buClr>
              <a:buNone/>
            </a:pPr>
            <a:r>
              <a:rPr lang="ja-JP" altLang="en-US" sz="2000" dirty="0"/>
              <a:t>　　</a:t>
            </a:r>
            <a:r>
              <a:rPr lang="en-US" altLang="ja-JP" sz="2000" dirty="0"/>
              <a:t>Learn to WAIT during pauses, tears or uncomfortable stories.  </a:t>
            </a:r>
            <a:endParaRPr lang="en-US" sz="2000" dirty="0">
              <a:latin typeface="+mn-ea"/>
            </a:endParaRPr>
          </a:p>
          <a:p>
            <a:pPr lvl="1">
              <a:buClr>
                <a:srgbClr val="D60728"/>
              </a:buClr>
              <a:buFont typeface="Arial"/>
              <a:buChar char="•"/>
            </a:pPr>
            <a:r>
              <a:rPr lang="ja-JP" altLang="en-US" sz="2000" dirty="0"/>
              <a:t>ショッキングで不快な内容でも批判めいた心ない言葉や態度を避ける</a:t>
            </a:r>
            <a:r>
              <a:rPr lang="en-US" altLang="ja-JP" sz="1800" dirty="0"/>
              <a:t>Avoid disapproving or judgmental verbal or non-verbal responses even if shocking or offensive things are said.</a:t>
            </a:r>
          </a:p>
          <a:p>
            <a:pPr lvl="1">
              <a:buClr>
                <a:srgbClr val="D60728"/>
              </a:buClr>
              <a:buFont typeface="Arial"/>
              <a:buChar char="•"/>
            </a:pPr>
            <a:endParaRPr lang="en-US" sz="2400" dirty="0"/>
          </a:p>
        </p:txBody>
      </p:sp>
      <p:sp>
        <p:nvSpPr>
          <p:cNvPr id="4" name="Date Placeholder 3"/>
          <p:cNvSpPr>
            <a:spLocks noGrp="1"/>
          </p:cNvSpPr>
          <p:nvPr>
            <p:ph type="dt" sz="half" idx="10"/>
          </p:nvPr>
        </p:nvSpPr>
        <p:spPr/>
        <p:txBody>
          <a:bodyPr/>
          <a:lstStyle/>
          <a:p>
            <a:r>
              <a:rPr lang="en-US" smtClean="0"/>
              <a:t>7/2019</a:t>
            </a:r>
            <a:endParaRPr lang="en-US"/>
          </a:p>
        </p:txBody>
      </p:sp>
      <p:sp>
        <p:nvSpPr>
          <p:cNvPr id="5" name="Footer Placeholder 4"/>
          <p:cNvSpPr>
            <a:spLocks noGrp="1"/>
          </p:cNvSpPr>
          <p:nvPr>
            <p:ph type="ftr" sz="quarter" idx="11"/>
          </p:nvPr>
        </p:nvSpPr>
        <p:spPr/>
        <p:txBody>
          <a:bodyPr/>
          <a:lstStyle/>
          <a:p>
            <a:r>
              <a:rPr lang="en-US" smtClean="0"/>
              <a:t>www.iteenchallenge.org</a:t>
            </a:r>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22</a:t>
            </a:fld>
            <a:endParaRPr lang="en-US"/>
          </a:p>
        </p:txBody>
      </p:sp>
    </p:spTree>
    <p:extLst>
      <p:ext uri="{BB962C8B-B14F-4D97-AF65-F5344CB8AC3E}">
        <p14:creationId xmlns:p14="http://schemas.microsoft.com/office/powerpoint/2010/main" val="27641921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715962"/>
          </a:xfrm>
        </p:spPr>
        <p:txBody>
          <a:bodyPr>
            <a:normAutofit/>
          </a:bodyPr>
          <a:lstStyle/>
          <a:p>
            <a:r>
              <a:rPr lang="ja-JP" altLang="en-US" sz="3600" dirty="0">
                <a:latin typeface="+mj-ea"/>
              </a:rPr>
              <a:t>効果的な聴き方 </a:t>
            </a:r>
            <a:r>
              <a:rPr lang="en-US" altLang="ja-JP" sz="2400" dirty="0"/>
              <a:t>Effective Listening</a:t>
            </a:r>
            <a:endParaRPr lang="en-US" dirty="0">
              <a:latin typeface="+mj-ea"/>
            </a:endParaRPr>
          </a:p>
        </p:txBody>
      </p:sp>
      <p:sp>
        <p:nvSpPr>
          <p:cNvPr id="3" name="Content Placeholder 2"/>
          <p:cNvSpPr>
            <a:spLocks noGrp="1"/>
          </p:cNvSpPr>
          <p:nvPr>
            <p:ph idx="1"/>
          </p:nvPr>
        </p:nvSpPr>
        <p:spPr>
          <a:xfrm>
            <a:off x="1905000" y="1066800"/>
            <a:ext cx="8534400" cy="5410200"/>
          </a:xfrm>
        </p:spPr>
        <p:txBody>
          <a:bodyPr>
            <a:normAutofit fontScale="70000" lnSpcReduction="20000"/>
          </a:bodyPr>
          <a:lstStyle/>
          <a:p>
            <a:pPr>
              <a:buClr>
                <a:srgbClr val="D60728"/>
              </a:buClr>
              <a:buFont typeface="Arial"/>
              <a:buChar char="•"/>
            </a:pPr>
            <a:r>
              <a:rPr lang="ja-JP" altLang="en-US" sz="3400" dirty="0"/>
              <a:t>生徒が体験している苦痛を理解していることを生徒に伝える。</a:t>
            </a:r>
            <a:r>
              <a:rPr lang="ja-JP" altLang="en-US" sz="3400" dirty="0">
                <a:latin typeface="+mn-ea"/>
              </a:rPr>
              <a:t>例えば「つまり</a:t>
            </a:r>
            <a:r>
              <a:rPr lang="en-US" altLang="ja-JP" sz="3400" dirty="0">
                <a:latin typeface="+mn-ea"/>
              </a:rPr>
              <a:t>…</a:t>
            </a:r>
            <a:r>
              <a:rPr lang="ja-JP" altLang="en-US" sz="3400" dirty="0">
                <a:latin typeface="+mn-ea"/>
              </a:rPr>
              <a:t>と感じているんだね」「それは辛かったね</a:t>
            </a:r>
            <a:r>
              <a:rPr lang="en-US" altLang="ja-JP" sz="3400" dirty="0">
                <a:latin typeface="+mn-ea"/>
              </a:rPr>
              <a:t>...</a:t>
            </a:r>
            <a:r>
              <a:rPr lang="ja-JP" altLang="en-US" sz="3400" dirty="0">
                <a:latin typeface="+mn-ea"/>
              </a:rPr>
              <a:t>」等</a:t>
            </a:r>
            <a:endParaRPr lang="en-US" altLang="ja-JP" sz="3400" dirty="0">
              <a:latin typeface="+mn-ea"/>
            </a:endParaRPr>
          </a:p>
          <a:p>
            <a:pPr marL="400050" lvl="1" indent="0">
              <a:buClr>
                <a:srgbClr val="D60728"/>
              </a:buClr>
              <a:buNone/>
            </a:pPr>
            <a:r>
              <a:rPr lang="en-US" altLang="ja-JP" sz="2900" b="1" dirty="0"/>
              <a:t>Reflective listening</a:t>
            </a:r>
            <a:r>
              <a:rPr lang="en-US" altLang="ja-JP" sz="2900" dirty="0"/>
              <a:t> is letting the student know you understand what they are</a:t>
            </a:r>
            <a:r>
              <a:rPr lang="ja-JP" altLang="en-US" sz="2900" dirty="0"/>
              <a:t>　</a:t>
            </a:r>
            <a:r>
              <a:rPr lang="en-US" altLang="ja-JP" sz="2900" dirty="0"/>
              <a:t>going through.  This can be communicated by saying, “You must feel…” or “That must be difficult…”</a:t>
            </a:r>
            <a:endParaRPr lang="en-US" altLang="ja-JP" sz="2900" b="1" dirty="0">
              <a:latin typeface="+mn-ea"/>
            </a:endParaRPr>
          </a:p>
          <a:p>
            <a:pPr>
              <a:buClr>
                <a:srgbClr val="D60728"/>
              </a:buClr>
              <a:buFont typeface="Arial"/>
              <a:buChar char="•"/>
            </a:pPr>
            <a:endParaRPr lang="en-US" altLang="ja-JP" sz="2800" b="1" dirty="0">
              <a:latin typeface="+mn-ea"/>
            </a:endParaRPr>
          </a:p>
          <a:p>
            <a:pPr>
              <a:buClr>
                <a:srgbClr val="D60728"/>
              </a:buClr>
              <a:buFont typeface="Arial"/>
              <a:buChar char="•"/>
            </a:pPr>
            <a:r>
              <a:rPr lang="ja-JP" altLang="en-US" sz="3400" b="1" dirty="0">
                <a:latin typeface="+mn-ea"/>
              </a:rPr>
              <a:t>「傷ついている」サインに耳を傾ける</a:t>
            </a:r>
            <a:endParaRPr lang="en-US" altLang="ja-JP" sz="3400" b="1" dirty="0">
              <a:latin typeface="+mn-ea"/>
            </a:endParaRPr>
          </a:p>
          <a:p>
            <a:pPr marL="0" indent="0">
              <a:spcAft>
                <a:spcPts val="1200"/>
              </a:spcAft>
              <a:buClr>
                <a:srgbClr val="D60728"/>
              </a:buClr>
              <a:buNone/>
            </a:pPr>
            <a:r>
              <a:rPr lang="ja-JP" altLang="en-US" sz="2900" b="1" dirty="0"/>
              <a:t>　　</a:t>
            </a:r>
            <a:r>
              <a:rPr lang="en-US" altLang="ja-JP" sz="2900" b="1" dirty="0"/>
              <a:t>Listen for “I’m hurting” signals.</a:t>
            </a:r>
            <a:endParaRPr lang="en-US" sz="2900" dirty="0">
              <a:latin typeface="+mn-ea"/>
            </a:endParaRPr>
          </a:p>
          <a:p>
            <a:pPr lvl="1">
              <a:buClr>
                <a:srgbClr val="D60728"/>
              </a:buClr>
              <a:buFont typeface="Arial"/>
              <a:buChar char="•"/>
            </a:pPr>
            <a:r>
              <a:rPr lang="ja-JP" altLang="en-US" sz="3400" dirty="0"/>
              <a:t>約束を破ったり感情的になったり反抗したりすることで</a:t>
            </a:r>
            <a:r>
              <a:rPr lang="en-US" altLang="ja-JP" sz="3400" dirty="0"/>
              <a:t>SOS</a:t>
            </a:r>
            <a:r>
              <a:rPr lang="ja-JP" altLang="en-US" sz="3400" dirty="0"/>
              <a:t>を発信する生徒もいる</a:t>
            </a:r>
            <a:endParaRPr lang="en-US" altLang="ja-JP" sz="3400" dirty="0"/>
          </a:p>
          <a:p>
            <a:pPr marL="857250" lvl="2" indent="0">
              <a:spcAft>
                <a:spcPts val="1200"/>
              </a:spcAft>
              <a:buClr>
                <a:srgbClr val="D60728"/>
              </a:buClr>
              <a:buNone/>
            </a:pPr>
            <a:r>
              <a:rPr lang="en-US" altLang="ja-JP" sz="2900" dirty="0"/>
              <a:t>Some people have strange ways to signal that they need help, like breaking the rules, acting out, and rebelling.</a:t>
            </a:r>
          </a:p>
          <a:p>
            <a:pPr lvl="1">
              <a:buClr>
                <a:srgbClr val="D60728"/>
              </a:buClr>
              <a:buFont typeface="Arial"/>
              <a:buChar char="•"/>
            </a:pPr>
            <a:r>
              <a:rPr lang="ja-JP" altLang="en-US" sz="3400" dirty="0"/>
              <a:t>その行動だけにとらわれることなく、背後に隠れているものを見極める</a:t>
            </a:r>
            <a:endParaRPr lang="en-US" altLang="ja-JP" sz="3400" dirty="0"/>
          </a:p>
          <a:p>
            <a:pPr marL="457200" lvl="1" indent="0">
              <a:buClr>
                <a:srgbClr val="D60728"/>
              </a:buClr>
              <a:buNone/>
            </a:pPr>
            <a:r>
              <a:rPr lang="ja-JP" altLang="en-US" dirty="0" smtClean="0"/>
              <a:t>　　</a:t>
            </a:r>
            <a:r>
              <a:rPr lang="en-US" altLang="ja-JP" dirty="0" smtClean="0"/>
              <a:t>Don’t </a:t>
            </a:r>
            <a:r>
              <a:rPr lang="en-US" altLang="ja-JP" dirty="0"/>
              <a:t>just deal with the action, but try to determine what is behind it. </a:t>
            </a:r>
            <a:r>
              <a:rPr lang="en-US" altLang="ja-JP" b="1" dirty="0"/>
              <a:t> </a:t>
            </a:r>
            <a:endParaRPr lang="en-US" altLang="ja-JP" dirty="0"/>
          </a:p>
          <a:p>
            <a:pPr>
              <a:buNone/>
            </a:pPr>
            <a:endParaRPr lang="en-US" altLang="ja-JP" dirty="0"/>
          </a:p>
          <a:p>
            <a:pPr lvl="1">
              <a:buClr>
                <a:srgbClr val="D60728"/>
              </a:buClr>
              <a:buFont typeface="Arial"/>
              <a:buChar char="•"/>
            </a:pPr>
            <a:endParaRPr lang="en-US" altLang="ja-JP" dirty="0" smtClean="0"/>
          </a:p>
          <a:p>
            <a:pPr lvl="1">
              <a:buClr>
                <a:srgbClr val="D60728"/>
              </a:buClr>
              <a:buFont typeface="Arial"/>
              <a:buChar char="•"/>
            </a:pPr>
            <a:endParaRPr lang="en-US" dirty="0"/>
          </a:p>
        </p:txBody>
      </p:sp>
      <p:sp>
        <p:nvSpPr>
          <p:cNvPr id="4" name="Date Placeholder 3"/>
          <p:cNvSpPr>
            <a:spLocks noGrp="1"/>
          </p:cNvSpPr>
          <p:nvPr>
            <p:ph type="dt" sz="half" idx="10"/>
          </p:nvPr>
        </p:nvSpPr>
        <p:spPr/>
        <p:txBody>
          <a:bodyPr/>
          <a:lstStyle/>
          <a:p>
            <a:r>
              <a:rPr lang="en-US" smtClean="0"/>
              <a:t>7/2019</a:t>
            </a:r>
            <a:endParaRPr lang="en-US"/>
          </a:p>
        </p:txBody>
      </p:sp>
      <p:sp>
        <p:nvSpPr>
          <p:cNvPr id="5" name="Footer Placeholder 4"/>
          <p:cNvSpPr>
            <a:spLocks noGrp="1"/>
          </p:cNvSpPr>
          <p:nvPr>
            <p:ph type="ftr" sz="quarter" idx="11"/>
          </p:nvPr>
        </p:nvSpPr>
        <p:spPr/>
        <p:txBody>
          <a:bodyPr/>
          <a:lstStyle/>
          <a:p>
            <a:r>
              <a:rPr lang="en-US" smtClean="0"/>
              <a:t>www.iteenchallenge.org</a:t>
            </a:r>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23</a:t>
            </a:fld>
            <a:endParaRPr lang="en-US"/>
          </a:p>
        </p:txBody>
      </p:sp>
    </p:spTree>
    <p:extLst>
      <p:ext uri="{BB962C8B-B14F-4D97-AF65-F5344CB8AC3E}">
        <p14:creationId xmlns:p14="http://schemas.microsoft.com/office/powerpoint/2010/main" val="12083909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rmAutofit fontScale="90000"/>
          </a:bodyPr>
          <a:lstStyle/>
          <a:p>
            <a:r>
              <a:rPr lang="ja-JP" altLang="en-US" sz="4000" dirty="0">
                <a:latin typeface="+mj-ea"/>
              </a:rPr>
              <a:t>効果的なカウンセリングのテクニック</a:t>
            </a:r>
            <a:r>
              <a:rPr lang="en-US" altLang="ja-JP" sz="4000" dirty="0">
                <a:latin typeface="+mj-ea"/>
              </a:rPr>
              <a:t/>
            </a:r>
            <a:br>
              <a:rPr lang="en-US" altLang="ja-JP" sz="4000" dirty="0">
                <a:latin typeface="+mj-ea"/>
              </a:rPr>
            </a:br>
            <a:r>
              <a:rPr lang="en-US" altLang="ja-JP" sz="2700" dirty="0"/>
              <a:t>Techniques for Effective Counseling</a:t>
            </a:r>
            <a:endParaRPr lang="en-US" sz="2700" dirty="0"/>
          </a:p>
        </p:txBody>
      </p:sp>
      <p:sp>
        <p:nvSpPr>
          <p:cNvPr id="3" name="Content Placeholder 2"/>
          <p:cNvSpPr>
            <a:spLocks noGrp="1"/>
          </p:cNvSpPr>
          <p:nvPr>
            <p:ph idx="1"/>
          </p:nvPr>
        </p:nvSpPr>
        <p:spPr>
          <a:xfrm>
            <a:off x="1838960" y="1335088"/>
            <a:ext cx="5577840" cy="5105400"/>
          </a:xfrm>
        </p:spPr>
        <p:txBody>
          <a:bodyPr>
            <a:normAutofit fontScale="92500" lnSpcReduction="20000"/>
          </a:bodyPr>
          <a:lstStyle/>
          <a:p>
            <a:pPr marL="514350" indent="-514350">
              <a:spcAft>
                <a:spcPts val="2400"/>
              </a:spcAft>
              <a:buFont typeface="+mj-lt"/>
              <a:buAutoNum type="arabicPeriod"/>
            </a:pPr>
            <a:r>
              <a:rPr lang="ja-JP" altLang="en-US" sz="2600" dirty="0">
                <a:latin typeface="+mn-ea"/>
              </a:rPr>
              <a:t>つながり </a:t>
            </a:r>
            <a:r>
              <a:rPr lang="ja-JP" altLang="en-US" sz="2600" dirty="0" err="1">
                <a:latin typeface="+mn-ea"/>
              </a:rPr>
              <a:t>ー</a:t>
            </a:r>
            <a:r>
              <a:rPr lang="ja-JP" altLang="en-US" sz="2600" dirty="0">
                <a:latin typeface="+mn-ea"/>
              </a:rPr>
              <a:t> 関係を築く </a:t>
            </a:r>
            <a:r>
              <a:rPr lang="en-US" altLang="ja-JP" sz="3100" dirty="0">
                <a:latin typeface="+mn-ea"/>
              </a:rPr>
              <a:t>		</a:t>
            </a:r>
            <a:r>
              <a:rPr lang="ja-JP" altLang="en-US" sz="3100" dirty="0">
                <a:latin typeface="+mn-ea"/>
              </a:rPr>
              <a:t>　　</a:t>
            </a:r>
            <a:r>
              <a:rPr lang="en-US" altLang="ja-JP" sz="2600" dirty="0"/>
              <a:t>Connecting – build relationships</a:t>
            </a:r>
            <a:endParaRPr lang="en-US" altLang="ja-JP" dirty="0">
              <a:latin typeface="+mn-ea"/>
            </a:endParaRPr>
          </a:p>
          <a:p>
            <a:pPr marL="514350" indent="-514350">
              <a:spcAft>
                <a:spcPts val="2400"/>
              </a:spcAft>
              <a:buFont typeface="+mj-lt"/>
              <a:buAutoNum type="arabicPeriod"/>
            </a:pPr>
            <a:r>
              <a:rPr lang="ja-JP" altLang="en-US" sz="2600" dirty="0"/>
              <a:t>耳を傾けるスキルを学ぶ </a:t>
            </a:r>
            <a:r>
              <a:rPr lang="ja-JP" altLang="en-US" sz="3100" dirty="0"/>
              <a:t>　　　　　　</a:t>
            </a:r>
            <a:r>
              <a:rPr lang="en-US" altLang="ja-JP" sz="2400" dirty="0"/>
              <a:t>Learn good Listening skills</a:t>
            </a:r>
          </a:p>
          <a:p>
            <a:pPr marL="514350" indent="-514350">
              <a:spcAft>
                <a:spcPts val="2400"/>
              </a:spcAft>
              <a:buFont typeface="+mj-lt"/>
              <a:buAutoNum type="arabicPeriod"/>
            </a:pPr>
            <a:r>
              <a:rPr lang="ja-JP" altLang="en-US" sz="2600" dirty="0">
                <a:latin typeface="+mn-ea"/>
              </a:rPr>
              <a:t>境界線を引く </a:t>
            </a:r>
            <a:r>
              <a:rPr lang="en-US" altLang="ja-JP" sz="2800" dirty="0">
                <a:latin typeface="+mn-ea"/>
              </a:rPr>
              <a:t>	</a:t>
            </a:r>
            <a:r>
              <a:rPr lang="ja-JP" altLang="en-US" sz="2800" dirty="0">
                <a:latin typeface="+mn-ea"/>
              </a:rPr>
              <a:t>　　　　　　　　　　　</a:t>
            </a:r>
            <a:r>
              <a:rPr lang="en-US" altLang="ja-JP" sz="2400" dirty="0"/>
              <a:t>Setting boundaries </a:t>
            </a:r>
            <a:endParaRPr lang="en-US" dirty="0">
              <a:latin typeface="+mn-ea"/>
            </a:endParaRPr>
          </a:p>
          <a:p>
            <a:pPr marL="514350" indent="-514350">
              <a:spcAft>
                <a:spcPts val="2400"/>
              </a:spcAft>
              <a:buFont typeface="+mj-lt"/>
              <a:buAutoNum type="arabicPeriod"/>
            </a:pPr>
            <a:r>
              <a:rPr lang="ja-JP" altLang="en-US" sz="2600" dirty="0"/>
              <a:t>良い（自由に答えれる）質問をする </a:t>
            </a:r>
            <a:r>
              <a:rPr lang="en-US" altLang="ja-JP" sz="2200" dirty="0"/>
              <a:t>Learn to ask good questions (open ended)</a:t>
            </a:r>
          </a:p>
          <a:p>
            <a:pPr marL="514350" indent="-514350">
              <a:spcAft>
                <a:spcPts val="2400"/>
              </a:spcAft>
              <a:buFont typeface="+mj-lt"/>
              <a:buAutoNum type="arabicPeriod"/>
            </a:pPr>
            <a:r>
              <a:rPr lang="ja-JP" altLang="en-US" sz="2600" dirty="0"/>
              <a:t>優しく対峙する </a:t>
            </a:r>
            <a:r>
              <a:rPr lang="en-US" altLang="ja-JP" sz="2800" dirty="0"/>
              <a:t>		</a:t>
            </a:r>
            <a:r>
              <a:rPr lang="ja-JP" altLang="en-US" sz="2800" dirty="0"/>
              <a:t>　　　　　　　</a:t>
            </a:r>
            <a:r>
              <a:rPr lang="en-US" altLang="ja-JP" sz="2200" dirty="0"/>
              <a:t>Use gentle confronting</a:t>
            </a:r>
            <a:endParaRPr lang="en-US" altLang="ja-JP" dirty="0"/>
          </a:p>
          <a:p>
            <a:pPr marL="514350" indent="-514350">
              <a:spcAft>
                <a:spcPts val="2400"/>
              </a:spcAft>
              <a:buFont typeface="+mj-lt"/>
              <a:buAutoNum type="arabicPeriod"/>
            </a:pP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3333" b="25795"/>
          <a:stretch/>
        </p:blipFill>
        <p:spPr>
          <a:xfrm>
            <a:off x="7561075" y="2116336"/>
            <a:ext cx="4041439" cy="2303264"/>
          </a:xfrm>
          <a:prstGeom prst="rect">
            <a:avLst/>
          </a:prstGeom>
        </p:spPr>
      </p:pic>
      <p:sp>
        <p:nvSpPr>
          <p:cNvPr id="5" name="Date Placeholder 4"/>
          <p:cNvSpPr>
            <a:spLocks noGrp="1"/>
          </p:cNvSpPr>
          <p:nvPr>
            <p:ph type="dt" sz="half" idx="10"/>
          </p:nvPr>
        </p:nvSpPr>
        <p:spPr/>
        <p:txBody>
          <a:bodyPr/>
          <a:lstStyle/>
          <a:p>
            <a:r>
              <a:rPr lang="en-US" smtClean="0"/>
              <a:t>7/2019</a:t>
            </a:r>
            <a:endParaRPr lang="en-US"/>
          </a:p>
        </p:txBody>
      </p:sp>
      <p:sp>
        <p:nvSpPr>
          <p:cNvPr id="6" name="Footer Placeholder 5"/>
          <p:cNvSpPr>
            <a:spLocks noGrp="1"/>
          </p:cNvSpPr>
          <p:nvPr>
            <p:ph type="ftr" sz="quarter" idx="11"/>
          </p:nvPr>
        </p:nvSpPr>
        <p:spPr/>
        <p:txBody>
          <a:bodyPr/>
          <a:lstStyle/>
          <a:p>
            <a:r>
              <a:rPr lang="en-US" smtClean="0"/>
              <a:t>www.iteenchallenge.org</a:t>
            </a:r>
            <a:endParaRPr lang="en-US"/>
          </a:p>
        </p:txBody>
      </p:sp>
      <p:sp>
        <p:nvSpPr>
          <p:cNvPr id="7" name="Slide Number Placeholder 6"/>
          <p:cNvSpPr>
            <a:spLocks noGrp="1"/>
          </p:cNvSpPr>
          <p:nvPr>
            <p:ph type="sldNum" sz="quarter" idx="12"/>
          </p:nvPr>
        </p:nvSpPr>
        <p:spPr/>
        <p:txBody>
          <a:bodyPr/>
          <a:lstStyle/>
          <a:p>
            <a:fld id="{3948CCBC-E339-4042-AA9F-FB77FA579BC9}" type="slidenum">
              <a:rPr lang="en-US" smtClean="0"/>
              <a:pPr/>
              <a:t>24</a:t>
            </a:fld>
            <a:endParaRPr lang="en-US"/>
          </a:p>
        </p:txBody>
      </p:sp>
    </p:spTree>
    <p:extLst>
      <p:ext uri="{BB962C8B-B14F-4D97-AF65-F5344CB8AC3E}">
        <p14:creationId xmlns:p14="http://schemas.microsoft.com/office/powerpoint/2010/main" val="3807629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additive="base">
                                        <p:cTn id="1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rmAutofit fontScale="90000"/>
          </a:bodyPr>
          <a:lstStyle/>
          <a:p>
            <a:r>
              <a:rPr lang="ja-JP" altLang="en-US" sz="4000" dirty="0">
                <a:latin typeface="+mj-ea"/>
              </a:rPr>
              <a:t>効果的なカウンセリングのテクニック</a:t>
            </a:r>
            <a:r>
              <a:rPr lang="en-US" altLang="ja-JP" sz="4000" dirty="0">
                <a:latin typeface="+mj-ea"/>
              </a:rPr>
              <a:t/>
            </a:r>
            <a:br>
              <a:rPr lang="en-US" altLang="ja-JP" sz="4000" dirty="0">
                <a:latin typeface="+mj-ea"/>
              </a:rPr>
            </a:br>
            <a:r>
              <a:rPr lang="en-US" altLang="ja-JP" sz="2700" dirty="0"/>
              <a:t>Techniques for Effective Counseling</a:t>
            </a:r>
            <a:endParaRPr lang="en-US" dirty="0"/>
          </a:p>
        </p:txBody>
      </p:sp>
      <p:sp>
        <p:nvSpPr>
          <p:cNvPr id="3" name="Content Placeholder 2"/>
          <p:cNvSpPr>
            <a:spLocks noGrp="1"/>
          </p:cNvSpPr>
          <p:nvPr>
            <p:ph idx="1"/>
          </p:nvPr>
        </p:nvSpPr>
        <p:spPr>
          <a:xfrm>
            <a:off x="1981200" y="1295400"/>
            <a:ext cx="3581400" cy="5029200"/>
          </a:xfrm>
        </p:spPr>
        <p:txBody>
          <a:bodyPr>
            <a:normAutofit/>
          </a:bodyPr>
          <a:lstStyle/>
          <a:p>
            <a:pPr marL="514350" indent="-514350">
              <a:spcAft>
                <a:spcPts val="2400"/>
              </a:spcAft>
              <a:buFont typeface="+mj-lt"/>
              <a:buAutoNum type="arabicPeriod" startAt="6"/>
            </a:pPr>
            <a:r>
              <a:rPr lang="ja-JP" altLang="en-US" sz="2400" dirty="0">
                <a:latin typeface="+mn-ea"/>
              </a:rPr>
              <a:t>教えは手短かに</a:t>
            </a:r>
            <a:r>
              <a:rPr lang="en-US" sz="2400" dirty="0">
                <a:latin typeface="+mn-ea"/>
              </a:rPr>
              <a:t>!!! </a:t>
            </a:r>
            <a:r>
              <a:rPr lang="en-US" altLang="ja-JP" sz="2000" dirty="0"/>
              <a:t>Teaching -</a:t>
            </a:r>
            <a:r>
              <a:rPr lang="ja-JP" altLang="en-US" sz="2000" dirty="0"/>
              <a:t> </a:t>
            </a:r>
            <a:r>
              <a:rPr lang="en-US" altLang="ja-JP" sz="2000" dirty="0"/>
              <a:t>keep it short!!!</a:t>
            </a:r>
            <a:endParaRPr lang="en-US" sz="2000" dirty="0">
              <a:latin typeface="+mn-ea"/>
            </a:endParaRPr>
          </a:p>
          <a:p>
            <a:pPr marL="514350" indent="-514350">
              <a:spcAft>
                <a:spcPts val="2400"/>
              </a:spcAft>
              <a:buFont typeface="+mj-lt"/>
              <a:buAutoNum type="arabicPeriod" startAt="6"/>
            </a:pPr>
            <a:r>
              <a:rPr lang="ja-JP" altLang="en-US" sz="2400" dirty="0">
                <a:latin typeface="+mn-ea"/>
              </a:rPr>
              <a:t>祈り </a:t>
            </a:r>
            <a:r>
              <a:rPr lang="en-US" altLang="ja-JP" sz="2000" dirty="0"/>
              <a:t>Praying</a:t>
            </a:r>
            <a:endParaRPr lang="en-US" altLang="ja-JP" sz="2000" dirty="0">
              <a:latin typeface="+mn-ea"/>
            </a:endParaRPr>
          </a:p>
          <a:p>
            <a:pPr marL="514350" indent="-514350">
              <a:spcAft>
                <a:spcPts val="2400"/>
              </a:spcAft>
              <a:buFont typeface="+mj-lt"/>
              <a:buAutoNum type="arabicPeriod" startAt="6"/>
            </a:pPr>
            <a:r>
              <a:rPr lang="ja-JP" altLang="en-US" sz="2400" dirty="0">
                <a:latin typeface="+mn-ea"/>
              </a:rPr>
              <a:t>目標設定 </a:t>
            </a:r>
            <a:r>
              <a:rPr lang="en-US" altLang="ja-JP" sz="2000" dirty="0"/>
              <a:t>Goal setting</a:t>
            </a:r>
            <a:endParaRPr lang="en-US" altLang="ja-JP" sz="2000" dirty="0">
              <a:latin typeface="+mn-ea"/>
            </a:endParaRPr>
          </a:p>
          <a:p>
            <a:pPr marL="514350" indent="-514350">
              <a:spcAft>
                <a:spcPts val="2400"/>
              </a:spcAft>
              <a:buFont typeface="+mj-lt"/>
              <a:buAutoNum type="arabicPeriod" startAt="6"/>
            </a:pPr>
            <a:r>
              <a:rPr lang="ja-JP" altLang="en-US" sz="2400" dirty="0">
                <a:latin typeface="+mn-ea"/>
              </a:rPr>
              <a:t>肯定する </a:t>
            </a:r>
            <a:r>
              <a:rPr lang="en-US" altLang="ja-JP" sz="2000" dirty="0"/>
              <a:t>Affirming</a:t>
            </a:r>
            <a:endParaRPr lang="en-US" altLang="ja-JP" sz="2000" dirty="0">
              <a:latin typeface="+mn-ea"/>
            </a:endParaRPr>
          </a:p>
          <a:p>
            <a:pPr marL="514350" indent="-514350">
              <a:spcAft>
                <a:spcPts val="2400"/>
              </a:spcAft>
              <a:buFont typeface="+mj-lt"/>
              <a:buAutoNum type="arabicPeriod" startAt="6"/>
            </a:pPr>
            <a:r>
              <a:rPr lang="ja-JP" altLang="en-US" sz="2400" dirty="0">
                <a:latin typeface="+mn-ea"/>
              </a:rPr>
              <a:t>終了</a:t>
            </a:r>
            <a:r>
              <a:rPr lang="ja-JP" altLang="en-US" sz="2000" dirty="0">
                <a:latin typeface="+mn-ea"/>
              </a:rPr>
              <a:t> </a:t>
            </a:r>
            <a:r>
              <a:rPr lang="en-US" altLang="ja-JP" sz="2000" dirty="0"/>
              <a:t>Disengaging</a:t>
            </a:r>
          </a:p>
        </p:txBody>
      </p:sp>
      <p:pic>
        <p:nvPicPr>
          <p:cNvPr id="4" name="Picture 3" descr="IMG_1598.JPG"/>
          <p:cNvPicPr>
            <a:picLocks noChangeAspect="1"/>
          </p:cNvPicPr>
          <p:nvPr/>
        </p:nvPicPr>
        <p:blipFill>
          <a:blip r:embed="rId2"/>
          <a:srcRect l="11719" r="10938"/>
          <a:stretch>
            <a:fillRect/>
          </a:stretch>
        </p:blipFill>
        <p:spPr>
          <a:xfrm>
            <a:off x="6705601" y="1752600"/>
            <a:ext cx="3457575" cy="3352800"/>
          </a:xfrm>
          <a:prstGeom prst="rect">
            <a:avLst/>
          </a:prstGeom>
        </p:spPr>
      </p:pic>
      <p:sp>
        <p:nvSpPr>
          <p:cNvPr id="5" name="Date Placeholder 4"/>
          <p:cNvSpPr>
            <a:spLocks noGrp="1"/>
          </p:cNvSpPr>
          <p:nvPr>
            <p:ph type="dt" sz="half" idx="10"/>
          </p:nvPr>
        </p:nvSpPr>
        <p:spPr/>
        <p:txBody>
          <a:bodyPr/>
          <a:lstStyle/>
          <a:p>
            <a:r>
              <a:rPr lang="en-US" smtClean="0"/>
              <a:t>7/2019</a:t>
            </a:r>
            <a:endParaRPr lang="en-US"/>
          </a:p>
        </p:txBody>
      </p:sp>
      <p:sp>
        <p:nvSpPr>
          <p:cNvPr id="6" name="Footer Placeholder 5"/>
          <p:cNvSpPr>
            <a:spLocks noGrp="1"/>
          </p:cNvSpPr>
          <p:nvPr>
            <p:ph type="ftr" sz="quarter" idx="11"/>
          </p:nvPr>
        </p:nvSpPr>
        <p:spPr/>
        <p:txBody>
          <a:bodyPr/>
          <a:lstStyle/>
          <a:p>
            <a:r>
              <a:rPr lang="en-US" smtClean="0"/>
              <a:t>www.iteenchallenge.org</a:t>
            </a:r>
            <a:endParaRPr lang="en-US"/>
          </a:p>
        </p:txBody>
      </p:sp>
      <p:sp>
        <p:nvSpPr>
          <p:cNvPr id="7" name="Slide Number Placeholder 6"/>
          <p:cNvSpPr>
            <a:spLocks noGrp="1"/>
          </p:cNvSpPr>
          <p:nvPr>
            <p:ph type="sldNum" sz="quarter" idx="12"/>
          </p:nvPr>
        </p:nvSpPr>
        <p:spPr/>
        <p:txBody>
          <a:bodyPr/>
          <a:lstStyle/>
          <a:p>
            <a:fld id="{3948CCBC-E339-4042-AA9F-FB77FA579BC9}" type="slidenum">
              <a:rPr lang="en-US" smtClean="0"/>
              <a:pPr/>
              <a:t>25</a:t>
            </a:fld>
            <a:endParaRPr lang="en-US"/>
          </a:p>
        </p:txBody>
      </p:sp>
    </p:spTree>
    <p:extLst>
      <p:ext uri="{BB962C8B-B14F-4D97-AF65-F5344CB8AC3E}">
        <p14:creationId xmlns:p14="http://schemas.microsoft.com/office/powerpoint/2010/main" val="2333491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zordous waste.jpg"/>
          <p:cNvPicPr>
            <a:picLocks noChangeAspect="1"/>
          </p:cNvPicPr>
          <p:nvPr/>
        </p:nvPicPr>
        <p:blipFill>
          <a:blip r:embed="rId2" cstate="print"/>
          <a:stretch>
            <a:fillRect/>
          </a:stretch>
        </p:blipFill>
        <p:spPr>
          <a:xfrm>
            <a:off x="1524000" y="0"/>
            <a:ext cx="4290164" cy="6858000"/>
          </a:xfrm>
          <a:prstGeom prst="rect">
            <a:avLst/>
          </a:prstGeom>
        </p:spPr>
      </p:pic>
      <p:sp>
        <p:nvSpPr>
          <p:cNvPr id="2" name="Title 1"/>
          <p:cNvSpPr>
            <a:spLocks noGrp="1"/>
          </p:cNvSpPr>
          <p:nvPr>
            <p:ph type="title"/>
          </p:nvPr>
        </p:nvSpPr>
        <p:spPr>
          <a:xfrm>
            <a:off x="6172200" y="838200"/>
            <a:ext cx="4724400" cy="2286000"/>
          </a:xfrm>
        </p:spPr>
        <p:txBody>
          <a:bodyPr>
            <a:normAutofit/>
          </a:bodyPr>
          <a:lstStyle/>
          <a:p>
            <a:r>
              <a:rPr lang="ja-JP" altLang="en-US" sz="4000" b="1" dirty="0"/>
              <a:t>カウンセリングでの禁止事項</a:t>
            </a:r>
            <a:r>
              <a:rPr lang="en-US" altLang="ja-JP" sz="4000" b="1" dirty="0"/>
              <a:t/>
            </a:r>
            <a:br>
              <a:rPr lang="en-US" altLang="ja-JP" sz="4000" b="1" dirty="0"/>
            </a:br>
            <a:r>
              <a:rPr lang="en-US" altLang="ja-JP" sz="2400" dirty="0"/>
              <a:t>Dangers to Avoid in Counseling</a:t>
            </a:r>
            <a:endParaRPr lang="en-US" sz="2400" dirty="0"/>
          </a:p>
        </p:txBody>
      </p:sp>
      <p:sp>
        <p:nvSpPr>
          <p:cNvPr id="3" name="Date Placeholder 2"/>
          <p:cNvSpPr>
            <a:spLocks noGrp="1"/>
          </p:cNvSpPr>
          <p:nvPr>
            <p:ph type="dt" sz="half" idx="10"/>
          </p:nvPr>
        </p:nvSpPr>
        <p:spPr/>
        <p:txBody>
          <a:bodyPr/>
          <a:lstStyle/>
          <a:p>
            <a:r>
              <a:rPr lang="en-US" smtClean="0"/>
              <a:t>7/2019</a:t>
            </a:r>
            <a:endParaRPr lang="en-US"/>
          </a:p>
        </p:txBody>
      </p:sp>
      <p:sp>
        <p:nvSpPr>
          <p:cNvPr id="5" name="Footer Placeholder 4"/>
          <p:cNvSpPr>
            <a:spLocks noGrp="1"/>
          </p:cNvSpPr>
          <p:nvPr>
            <p:ph type="ftr" sz="quarter" idx="11"/>
          </p:nvPr>
        </p:nvSpPr>
        <p:spPr/>
        <p:txBody>
          <a:bodyPr/>
          <a:lstStyle/>
          <a:p>
            <a:r>
              <a:rPr lang="en-US" smtClean="0"/>
              <a:t>www.iteenchallenge.org</a:t>
            </a:r>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26</a:t>
            </a:fld>
            <a:endParaRPr lang="en-US"/>
          </a:p>
        </p:txBody>
      </p:sp>
    </p:spTree>
    <p:extLst>
      <p:ext uri="{BB962C8B-B14F-4D97-AF65-F5344CB8AC3E}">
        <p14:creationId xmlns:p14="http://schemas.microsoft.com/office/powerpoint/2010/main" val="33433484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lstStyle/>
          <a:p>
            <a:r>
              <a:rPr lang="ja-JP" altLang="en-US" dirty="0" smtClean="0">
                <a:solidFill>
                  <a:srgbClr val="D60728"/>
                </a:solidFill>
                <a:latin typeface="+mj-ea"/>
              </a:rPr>
              <a:t>カウンセリング</a:t>
            </a:r>
            <a:r>
              <a:rPr lang="ja-JP" altLang="en-US" dirty="0">
                <a:solidFill>
                  <a:srgbClr val="D60728"/>
                </a:solidFill>
                <a:latin typeface="+mj-ea"/>
              </a:rPr>
              <a:t>で</a:t>
            </a:r>
            <a:r>
              <a:rPr lang="ja-JP" altLang="en-US" dirty="0" smtClean="0">
                <a:solidFill>
                  <a:srgbClr val="D60728"/>
                </a:solidFill>
                <a:latin typeface="+mj-ea"/>
              </a:rPr>
              <a:t>の</a:t>
            </a:r>
            <a:r>
              <a:rPr lang="ja-JP" altLang="en-US" dirty="0">
                <a:solidFill>
                  <a:srgbClr val="D60728"/>
                </a:solidFill>
                <a:latin typeface="+mj-ea"/>
              </a:rPr>
              <a:t>禁止事項</a:t>
            </a:r>
            <a:endParaRPr lang="en-US" dirty="0">
              <a:solidFill>
                <a:srgbClr val="D60728"/>
              </a:solidFill>
              <a:latin typeface="+mj-ea"/>
            </a:endParaRPr>
          </a:p>
        </p:txBody>
      </p:sp>
      <p:sp>
        <p:nvSpPr>
          <p:cNvPr id="3" name="Content Placeholder 2"/>
          <p:cNvSpPr>
            <a:spLocks noGrp="1"/>
          </p:cNvSpPr>
          <p:nvPr>
            <p:ph idx="1"/>
          </p:nvPr>
        </p:nvSpPr>
        <p:spPr>
          <a:xfrm>
            <a:off x="1981200" y="1219200"/>
            <a:ext cx="5943600" cy="5181600"/>
          </a:xfrm>
        </p:spPr>
        <p:txBody>
          <a:bodyPr>
            <a:normAutofit fontScale="85000" lnSpcReduction="20000"/>
          </a:bodyPr>
          <a:lstStyle/>
          <a:p>
            <a:pPr marL="514350" indent="-514350">
              <a:spcAft>
                <a:spcPts val="2400"/>
              </a:spcAft>
              <a:buFont typeface="+mj-lt"/>
              <a:buAutoNum type="arabicPeriod"/>
            </a:pPr>
            <a:r>
              <a:rPr lang="ja-JP" altLang="en-US" sz="3800" dirty="0">
                <a:latin typeface="+mn-ea"/>
              </a:rPr>
              <a:t>生徒と取り引きしない</a:t>
            </a:r>
            <a:r>
              <a:rPr lang="ja-JP" altLang="en-US" sz="3500" dirty="0">
                <a:latin typeface="+mn-ea"/>
              </a:rPr>
              <a:t>　　　　　</a:t>
            </a:r>
            <a:r>
              <a:rPr lang="en-US" altLang="ja-JP" sz="2600" dirty="0"/>
              <a:t>Don’t make deals with students</a:t>
            </a:r>
            <a:endParaRPr lang="en-US" altLang="ja-JP" sz="2600" dirty="0">
              <a:latin typeface="+mn-ea"/>
            </a:endParaRPr>
          </a:p>
          <a:p>
            <a:pPr marL="514350" indent="-514350">
              <a:spcAft>
                <a:spcPts val="2400"/>
              </a:spcAft>
              <a:buFont typeface="+mj-lt"/>
              <a:buAutoNum type="arabicPeriod"/>
            </a:pPr>
            <a:r>
              <a:rPr lang="ja-JP" altLang="en-US" sz="3800" dirty="0">
                <a:latin typeface="+mn-ea"/>
              </a:rPr>
              <a:t>不誠実な態度を許さない</a:t>
            </a:r>
            <a:r>
              <a:rPr lang="ja-JP" altLang="en-US" sz="3500" dirty="0">
                <a:latin typeface="+mn-ea"/>
              </a:rPr>
              <a:t>　　　</a:t>
            </a:r>
            <a:r>
              <a:rPr lang="en-US" altLang="ja-JP" sz="2600" dirty="0"/>
              <a:t>Don’t let a student undermine your loyalty</a:t>
            </a:r>
            <a:endParaRPr lang="en-US" altLang="ja-JP" sz="2600" dirty="0">
              <a:latin typeface="+mn-ea"/>
            </a:endParaRPr>
          </a:p>
          <a:p>
            <a:pPr marL="514350" indent="-514350">
              <a:spcAft>
                <a:spcPts val="2400"/>
              </a:spcAft>
              <a:buFont typeface="+mj-lt"/>
              <a:buAutoNum type="arabicPeriod"/>
            </a:pPr>
            <a:r>
              <a:rPr lang="ja-JP" altLang="en-US" sz="3800" dirty="0">
                <a:latin typeface="+mn-ea"/>
              </a:rPr>
              <a:t>生徒を脅さない　</a:t>
            </a:r>
            <a:r>
              <a:rPr lang="en-US" altLang="ja-JP" sz="3800" dirty="0">
                <a:latin typeface="+mn-ea"/>
              </a:rPr>
              <a:t>		</a:t>
            </a:r>
            <a:r>
              <a:rPr lang="ja-JP" altLang="en-US" sz="3800" dirty="0">
                <a:latin typeface="+mn-ea"/>
              </a:rPr>
              <a:t>　　　</a:t>
            </a:r>
            <a:r>
              <a:rPr lang="en-US" altLang="ja-JP" sz="2600" dirty="0"/>
              <a:t>Don’t threaten or try to intimidate students</a:t>
            </a:r>
            <a:endParaRPr lang="en-US" sz="2600" dirty="0">
              <a:latin typeface="+mn-ea"/>
            </a:endParaRPr>
          </a:p>
          <a:p>
            <a:pPr marL="514350" indent="-514350">
              <a:spcAft>
                <a:spcPts val="2400"/>
              </a:spcAft>
              <a:buFont typeface="+mj-lt"/>
              <a:buAutoNum type="arabicPeriod"/>
            </a:pPr>
            <a:r>
              <a:rPr lang="ja-JP" altLang="en-US" sz="3800" dirty="0">
                <a:latin typeface="+mn-ea"/>
              </a:rPr>
              <a:t>「泣く子」をあやさない　　　　</a:t>
            </a:r>
            <a:r>
              <a:rPr lang="en-US" altLang="ja-JP" sz="2600" dirty="0"/>
              <a:t>Don’t entertain “cry babies”</a:t>
            </a:r>
            <a:endParaRPr lang="en-US" altLang="ja-JP" sz="2800" dirty="0">
              <a:latin typeface="+mn-ea"/>
            </a:endParaRPr>
          </a:p>
          <a:p>
            <a:pPr marL="514350" indent="-514350">
              <a:spcAft>
                <a:spcPts val="2400"/>
              </a:spcAft>
              <a:buFont typeface="+mj-lt"/>
              <a:buAutoNum type="arabicPeriod"/>
            </a:pPr>
            <a:r>
              <a:rPr lang="ja-JP" altLang="en-US" sz="3800" dirty="0">
                <a:latin typeface="+mn-ea"/>
              </a:rPr>
              <a:t>問題を全部解決しない　　　</a:t>
            </a:r>
            <a:r>
              <a:rPr lang="en-US" altLang="ja-JP" sz="2600" dirty="0"/>
              <a:t>Don’t solve every problem for the student</a:t>
            </a:r>
          </a:p>
        </p:txBody>
      </p:sp>
      <p:pic>
        <p:nvPicPr>
          <p:cNvPr id="5" name="Picture 4" descr="hazordous waste.jpg"/>
          <p:cNvPicPr>
            <a:picLocks noChangeAspect="1"/>
          </p:cNvPicPr>
          <p:nvPr/>
        </p:nvPicPr>
        <p:blipFill>
          <a:blip r:embed="rId2" cstate="print"/>
          <a:stretch>
            <a:fillRect/>
          </a:stretch>
        </p:blipFill>
        <p:spPr>
          <a:xfrm>
            <a:off x="8344074" y="1752600"/>
            <a:ext cx="2019126" cy="3227654"/>
          </a:xfrm>
          <a:prstGeom prst="rect">
            <a:avLst/>
          </a:prstGeom>
        </p:spPr>
      </p:pic>
      <p:sp>
        <p:nvSpPr>
          <p:cNvPr id="4" name="Date Placeholder 3"/>
          <p:cNvSpPr>
            <a:spLocks noGrp="1"/>
          </p:cNvSpPr>
          <p:nvPr>
            <p:ph type="dt" sz="half" idx="10"/>
          </p:nvPr>
        </p:nvSpPr>
        <p:spPr/>
        <p:txBody>
          <a:bodyPr/>
          <a:lstStyle/>
          <a:p>
            <a:r>
              <a:rPr lang="en-US" smtClean="0"/>
              <a:t>7/2019</a:t>
            </a:r>
            <a:endParaRPr lang="en-US"/>
          </a:p>
        </p:txBody>
      </p:sp>
      <p:sp>
        <p:nvSpPr>
          <p:cNvPr id="6" name="Footer Placeholder 5"/>
          <p:cNvSpPr>
            <a:spLocks noGrp="1"/>
          </p:cNvSpPr>
          <p:nvPr>
            <p:ph type="ftr" sz="quarter" idx="11"/>
          </p:nvPr>
        </p:nvSpPr>
        <p:spPr/>
        <p:txBody>
          <a:bodyPr/>
          <a:lstStyle/>
          <a:p>
            <a:r>
              <a:rPr lang="en-US" smtClean="0"/>
              <a:t>www.iteenchallenge.org</a:t>
            </a:r>
            <a:endParaRPr lang="en-US"/>
          </a:p>
        </p:txBody>
      </p:sp>
      <p:sp>
        <p:nvSpPr>
          <p:cNvPr id="7" name="Slide Number Placeholder 6"/>
          <p:cNvSpPr>
            <a:spLocks noGrp="1"/>
          </p:cNvSpPr>
          <p:nvPr>
            <p:ph type="sldNum" sz="quarter" idx="12"/>
          </p:nvPr>
        </p:nvSpPr>
        <p:spPr/>
        <p:txBody>
          <a:bodyPr/>
          <a:lstStyle/>
          <a:p>
            <a:fld id="{3948CCBC-E339-4042-AA9F-FB77FA579BC9}" type="slidenum">
              <a:rPr lang="en-US" smtClean="0"/>
              <a:pPr/>
              <a:t>27</a:t>
            </a:fld>
            <a:endParaRPr lang="en-US"/>
          </a:p>
        </p:txBody>
      </p:sp>
    </p:spTree>
    <p:extLst>
      <p:ext uri="{BB962C8B-B14F-4D97-AF65-F5344CB8AC3E}">
        <p14:creationId xmlns:p14="http://schemas.microsoft.com/office/powerpoint/2010/main" val="315150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lstStyle/>
          <a:p>
            <a:r>
              <a:rPr lang="ja-JP" altLang="en-US" dirty="0" smtClean="0">
                <a:solidFill>
                  <a:srgbClr val="D60728"/>
                </a:solidFill>
                <a:latin typeface="+mj-ea"/>
              </a:rPr>
              <a:t>カウンセリング</a:t>
            </a:r>
            <a:r>
              <a:rPr lang="ja-JP" altLang="en-US" dirty="0">
                <a:solidFill>
                  <a:srgbClr val="D60728"/>
                </a:solidFill>
                <a:latin typeface="+mj-ea"/>
              </a:rPr>
              <a:t>で</a:t>
            </a:r>
            <a:r>
              <a:rPr lang="ja-JP" altLang="en-US" dirty="0" smtClean="0">
                <a:solidFill>
                  <a:srgbClr val="D60728"/>
                </a:solidFill>
                <a:latin typeface="+mj-ea"/>
              </a:rPr>
              <a:t>の</a:t>
            </a:r>
            <a:r>
              <a:rPr lang="ja-JP" altLang="en-US" dirty="0">
                <a:solidFill>
                  <a:srgbClr val="D60728"/>
                </a:solidFill>
                <a:latin typeface="+mj-ea"/>
              </a:rPr>
              <a:t>禁止事項</a:t>
            </a:r>
            <a:endParaRPr lang="en-US" dirty="0">
              <a:solidFill>
                <a:srgbClr val="D60728"/>
              </a:solidFill>
            </a:endParaRPr>
          </a:p>
        </p:txBody>
      </p:sp>
      <p:sp>
        <p:nvSpPr>
          <p:cNvPr id="3" name="Content Placeholder 2"/>
          <p:cNvSpPr>
            <a:spLocks noGrp="1"/>
          </p:cNvSpPr>
          <p:nvPr>
            <p:ph idx="1"/>
          </p:nvPr>
        </p:nvSpPr>
        <p:spPr>
          <a:xfrm>
            <a:off x="1981200" y="1219200"/>
            <a:ext cx="6324600" cy="5105400"/>
          </a:xfrm>
        </p:spPr>
        <p:txBody>
          <a:bodyPr>
            <a:normAutofit/>
          </a:bodyPr>
          <a:lstStyle/>
          <a:p>
            <a:pPr marL="514350" indent="-514350">
              <a:spcAft>
                <a:spcPts val="2400"/>
              </a:spcAft>
              <a:buFont typeface="+mj-lt"/>
              <a:buAutoNum type="arabicPeriod" startAt="6"/>
            </a:pPr>
            <a:r>
              <a:rPr lang="ja-JP" altLang="en-US" dirty="0" smtClean="0">
                <a:latin typeface="+mn-ea"/>
              </a:rPr>
              <a:t>単に訪問しない　</a:t>
            </a:r>
            <a:r>
              <a:rPr lang="en-US" altLang="ja-JP" dirty="0" smtClean="0">
                <a:latin typeface="+mn-ea"/>
              </a:rPr>
              <a:t>		</a:t>
            </a:r>
            <a:r>
              <a:rPr lang="ja-JP" altLang="en-US" dirty="0" smtClean="0">
                <a:latin typeface="+mn-ea"/>
              </a:rPr>
              <a:t>　　　　</a:t>
            </a:r>
            <a:r>
              <a:rPr lang="en-US" altLang="ja-JP" sz="2400" dirty="0"/>
              <a:t>Don’t just visit</a:t>
            </a:r>
            <a:endParaRPr lang="en-US" altLang="ja-JP" sz="2400" dirty="0">
              <a:latin typeface="+mn-ea"/>
            </a:endParaRPr>
          </a:p>
          <a:p>
            <a:pPr marL="514350" indent="-514350">
              <a:spcAft>
                <a:spcPts val="2400"/>
              </a:spcAft>
              <a:buFont typeface="+mj-lt"/>
              <a:buAutoNum type="arabicPeriod" startAt="6"/>
            </a:pPr>
            <a:r>
              <a:rPr lang="ja-JP" altLang="en-US" dirty="0" smtClean="0">
                <a:latin typeface="+mn-ea"/>
              </a:rPr>
              <a:t>感情移入しない　</a:t>
            </a:r>
            <a:r>
              <a:rPr lang="en-US" altLang="ja-JP" dirty="0" smtClean="0">
                <a:latin typeface="+mn-ea"/>
              </a:rPr>
              <a:t>		</a:t>
            </a:r>
            <a:r>
              <a:rPr lang="ja-JP" altLang="en-US" dirty="0" smtClean="0">
                <a:latin typeface="+mn-ea"/>
              </a:rPr>
              <a:t>　　　　</a:t>
            </a:r>
            <a:r>
              <a:rPr lang="en-US" altLang="ja-JP" sz="2400" dirty="0"/>
              <a:t>Don’t get over-involved emotionally</a:t>
            </a:r>
            <a:endParaRPr lang="en-US" altLang="ja-JP" sz="2400" dirty="0">
              <a:latin typeface="+mn-ea"/>
            </a:endParaRPr>
          </a:p>
          <a:p>
            <a:pPr marL="514350" indent="-514350">
              <a:spcAft>
                <a:spcPts val="2400"/>
              </a:spcAft>
              <a:buFont typeface="+mj-lt"/>
              <a:buAutoNum type="arabicPeriod" startAt="6"/>
            </a:pPr>
            <a:r>
              <a:rPr lang="ja-JP" altLang="en-US" dirty="0">
                <a:latin typeface="+mn-ea"/>
              </a:rPr>
              <a:t>守秘義務を</a:t>
            </a:r>
            <a:r>
              <a:rPr lang="ja-JP" altLang="en-US" dirty="0" smtClean="0">
                <a:latin typeface="+mn-ea"/>
              </a:rPr>
              <a:t>破らない　</a:t>
            </a:r>
            <a:r>
              <a:rPr lang="en-US" altLang="ja-JP" dirty="0" smtClean="0">
                <a:latin typeface="+mn-ea"/>
              </a:rPr>
              <a:t>	</a:t>
            </a:r>
            <a:r>
              <a:rPr lang="ja-JP" altLang="en-US" dirty="0" smtClean="0">
                <a:latin typeface="+mn-ea"/>
              </a:rPr>
              <a:t>　　　　</a:t>
            </a:r>
            <a:r>
              <a:rPr lang="en-US" altLang="ja-JP" sz="2400" dirty="0"/>
              <a:t>Don’t violate </a:t>
            </a:r>
            <a:r>
              <a:rPr lang="en-US" altLang="ja-JP" sz="2400" dirty="0" smtClean="0"/>
              <a:t>confidentiality</a:t>
            </a:r>
          </a:p>
          <a:p>
            <a:pPr marL="514350" indent="-514350">
              <a:spcAft>
                <a:spcPts val="2400"/>
              </a:spcAft>
              <a:buFont typeface="+mj-lt"/>
              <a:buAutoNum type="arabicPeriod" startAt="6"/>
            </a:pPr>
            <a:r>
              <a:rPr lang="ja-JP" altLang="en-US" dirty="0">
                <a:latin typeface="+mn-ea"/>
              </a:rPr>
              <a:t>私生活を明かさな</a:t>
            </a:r>
            <a:r>
              <a:rPr lang="ja-JP" altLang="en-US" dirty="0" smtClean="0">
                <a:latin typeface="+mn-ea"/>
              </a:rPr>
              <a:t>い</a:t>
            </a:r>
            <a:r>
              <a:rPr lang="en-US" altLang="ja-JP" sz="2400" dirty="0" smtClean="0">
                <a:latin typeface="+mn-ea"/>
              </a:rPr>
              <a:t/>
            </a:r>
            <a:br>
              <a:rPr lang="en-US" altLang="ja-JP" sz="2400" dirty="0" smtClean="0">
                <a:latin typeface="+mn-ea"/>
              </a:rPr>
            </a:br>
            <a:r>
              <a:rPr lang="en-US" altLang="ja-JP" sz="2400" dirty="0"/>
              <a:t>Don’t share intimate details of your </a:t>
            </a:r>
            <a:r>
              <a:rPr lang="en-US" altLang="ja-JP" sz="2400" dirty="0" smtClean="0"/>
              <a:t>life</a:t>
            </a:r>
            <a:endParaRPr lang="en-US" altLang="ja-JP" sz="2400" dirty="0">
              <a:latin typeface="+mn-ea"/>
            </a:endParaRPr>
          </a:p>
        </p:txBody>
      </p:sp>
      <p:pic>
        <p:nvPicPr>
          <p:cNvPr id="4" name="Picture 3" descr="hazordous waste.jpg"/>
          <p:cNvPicPr>
            <a:picLocks noChangeAspect="1"/>
          </p:cNvPicPr>
          <p:nvPr/>
        </p:nvPicPr>
        <p:blipFill>
          <a:blip r:embed="rId2" cstate="print"/>
          <a:stretch>
            <a:fillRect/>
          </a:stretch>
        </p:blipFill>
        <p:spPr>
          <a:xfrm>
            <a:off x="7848600" y="1371600"/>
            <a:ext cx="2209800" cy="3532454"/>
          </a:xfrm>
          <a:prstGeom prst="rect">
            <a:avLst/>
          </a:prstGeom>
        </p:spPr>
      </p:pic>
      <p:sp>
        <p:nvSpPr>
          <p:cNvPr id="5" name="Date Placeholder 4"/>
          <p:cNvSpPr>
            <a:spLocks noGrp="1"/>
          </p:cNvSpPr>
          <p:nvPr>
            <p:ph type="dt" sz="half" idx="10"/>
          </p:nvPr>
        </p:nvSpPr>
        <p:spPr/>
        <p:txBody>
          <a:bodyPr/>
          <a:lstStyle/>
          <a:p>
            <a:r>
              <a:rPr lang="en-US" smtClean="0"/>
              <a:t>7/2019</a:t>
            </a:r>
            <a:endParaRPr lang="en-US"/>
          </a:p>
        </p:txBody>
      </p:sp>
      <p:sp>
        <p:nvSpPr>
          <p:cNvPr id="6" name="Footer Placeholder 5"/>
          <p:cNvSpPr>
            <a:spLocks noGrp="1"/>
          </p:cNvSpPr>
          <p:nvPr>
            <p:ph type="ftr" sz="quarter" idx="11"/>
          </p:nvPr>
        </p:nvSpPr>
        <p:spPr/>
        <p:txBody>
          <a:bodyPr/>
          <a:lstStyle/>
          <a:p>
            <a:r>
              <a:rPr lang="en-US" smtClean="0"/>
              <a:t>www.iteenchallenge.org</a:t>
            </a:r>
            <a:endParaRPr lang="en-US"/>
          </a:p>
        </p:txBody>
      </p:sp>
      <p:sp>
        <p:nvSpPr>
          <p:cNvPr id="7" name="Slide Number Placeholder 6"/>
          <p:cNvSpPr>
            <a:spLocks noGrp="1"/>
          </p:cNvSpPr>
          <p:nvPr>
            <p:ph type="sldNum" sz="quarter" idx="12"/>
          </p:nvPr>
        </p:nvSpPr>
        <p:spPr/>
        <p:txBody>
          <a:bodyPr/>
          <a:lstStyle/>
          <a:p>
            <a:fld id="{3948CCBC-E339-4042-AA9F-FB77FA579BC9}" type="slidenum">
              <a:rPr lang="en-US" smtClean="0"/>
              <a:pPr/>
              <a:t>28</a:t>
            </a:fld>
            <a:endParaRPr lang="en-US"/>
          </a:p>
        </p:txBody>
      </p:sp>
    </p:spTree>
    <p:extLst>
      <p:ext uri="{BB962C8B-B14F-4D97-AF65-F5344CB8AC3E}">
        <p14:creationId xmlns:p14="http://schemas.microsoft.com/office/powerpoint/2010/main" val="164192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azordous waste.jpg"/>
          <p:cNvPicPr>
            <a:picLocks noChangeAspect="1"/>
          </p:cNvPicPr>
          <p:nvPr/>
        </p:nvPicPr>
        <p:blipFill>
          <a:blip r:embed="rId2" cstate="print"/>
          <a:stretch>
            <a:fillRect/>
          </a:stretch>
        </p:blipFill>
        <p:spPr>
          <a:xfrm>
            <a:off x="1600200" y="812916"/>
            <a:ext cx="3124200" cy="4994160"/>
          </a:xfrm>
          <a:prstGeom prst="rect">
            <a:avLst/>
          </a:prstGeom>
        </p:spPr>
      </p:pic>
      <p:sp>
        <p:nvSpPr>
          <p:cNvPr id="2" name="Title 1"/>
          <p:cNvSpPr>
            <a:spLocks noGrp="1"/>
          </p:cNvSpPr>
          <p:nvPr>
            <p:ph type="title"/>
          </p:nvPr>
        </p:nvSpPr>
        <p:spPr>
          <a:xfrm>
            <a:off x="5486400" y="549276"/>
            <a:ext cx="4953000" cy="5257800"/>
          </a:xfrm>
        </p:spPr>
        <p:txBody>
          <a:bodyPr>
            <a:normAutofit/>
          </a:bodyPr>
          <a:lstStyle/>
          <a:p>
            <a:r>
              <a:rPr lang="ja-JP" altLang="en-US" sz="3200" dirty="0">
                <a:latin typeface="+mj-ea"/>
              </a:rPr>
              <a:t>説明責任を果たさずに今の生き方を続けようとする生徒の手口</a:t>
            </a:r>
            <a:r>
              <a:rPr lang="en-US" altLang="ja-JP" sz="3200" dirty="0">
                <a:latin typeface="+mj-ea"/>
              </a:rPr>
              <a:t/>
            </a:r>
            <a:br>
              <a:rPr lang="en-US" altLang="ja-JP" sz="3200" dirty="0">
                <a:latin typeface="+mj-ea"/>
              </a:rPr>
            </a:br>
            <a:r>
              <a:rPr lang="en-US" altLang="ja-JP" sz="2000" b="1" dirty="0"/>
              <a:t>Tactics that Students Use to Avoid Accountability and to continue their present way of living</a:t>
            </a:r>
            <a:r>
              <a:rPr lang="en-US" sz="2000" b="1" dirty="0"/>
              <a:t/>
            </a:r>
            <a:br>
              <a:rPr lang="en-US" sz="2000" b="1" dirty="0"/>
            </a:br>
            <a:r>
              <a:rPr lang="en-US" sz="2800" b="1" dirty="0">
                <a:latin typeface="+mn-ea"/>
                <a:ea typeface="+mn-ea"/>
              </a:rPr>
              <a:t>(</a:t>
            </a:r>
            <a:r>
              <a:rPr lang="ja-JP" altLang="en-US" sz="2400" b="1" dirty="0">
                <a:latin typeface="+mn-ea"/>
                <a:ea typeface="+mn-ea"/>
              </a:rPr>
              <a:t>資料参照 </a:t>
            </a:r>
            <a:r>
              <a:rPr lang="en-US" altLang="ja-JP" sz="2000" b="1" dirty="0">
                <a:latin typeface="+mn-ea"/>
                <a:ea typeface="+mn-ea"/>
              </a:rPr>
              <a:t>S</a:t>
            </a:r>
            <a:r>
              <a:rPr lang="en-US" altLang="ja-JP" sz="2000" b="1" dirty="0"/>
              <a:t>ee Handout</a:t>
            </a:r>
            <a:r>
              <a:rPr lang="en-US" sz="2800" b="1" dirty="0">
                <a:latin typeface="+mn-ea"/>
                <a:ea typeface="+mn-ea"/>
              </a:rPr>
              <a:t>)</a:t>
            </a:r>
            <a:endParaRPr lang="en-US" b="1" dirty="0">
              <a:latin typeface="+mn-ea"/>
              <a:ea typeface="+mn-ea"/>
            </a:endParaRPr>
          </a:p>
        </p:txBody>
      </p:sp>
      <p:sp>
        <p:nvSpPr>
          <p:cNvPr id="3" name="Date Placeholder 2"/>
          <p:cNvSpPr>
            <a:spLocks noGrp="1"/>
          </p:cNvSpPr>
          <p:nvPr>
            <p:ph type="dt" sz="half" idx="10"/>
          </p:nvPr>
        </p:nvSpPr>
        <p:spPr/>
        <p:txBody>
          <a:bodyPr/>
          <a:lstStyle/>
          <a:p>
            <a:r>
              <a:rPr lang="en-US" smtClean="0"/>
              <a:t>7/2019</a:t>
            </a:r>
            <a:endParaRPr lang="en-US"/>
          </a:p>
        </p:txBody>
      </p:sp>
      <p:sp>
        <p:nvSpPr>
          <p:cNvPr id="5" name="Footer Placeholder 4"/>
          <p:cNvSpPr>
            <a:spLocks noGrp="1"/>
          </p:cNvSpPr>
          <p:nvPr>
            <p:ph type="ftr" sz="quarter" idx="11"/>
          </p:nvPr>
        </p:nvSpPr>
        <p:spPr/>
        <p:txBody>
          <a:bodyPr/>
          <a:lstStyle/>
          <a:p>
            <a:r>
              <a:rPr lang="en-US" smtClean="0"/>
              <a:t>www.iteenchallenge.org</a:t>
            </a:r>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29</a:t>
            </a:fld>
            <a:endParaRPr lang="en-US"/>
          </a:p>
        </p:txBody>
      </p:sp>
    </p:spTree>
    <p:extLst>
      <p:ext uri="{BB962C8B-B14F-4D97-AF65-F5344CB8AC3E}">
        <p14:creationId xmlns:p14="http://schemas.microsoft.com/office/powerpoint/2010/main" val="318077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0"/>
            <a:ext cx="8229600" cy="1447800"/>
          </a:xfrm>
        </p:spPr>
        <p:txBody>
          <a:bodyPr>
            <a:normAutofit/>
          </a:bodyPr>
          <a:lstStyle/>
          <a:p>
            <a:r>
              <a:rPr lang="ja-JP" altLang="en-US" sz="4000" dirty="0">
                <a:latin typeface="+mj-ea"/>
              </a:rPr>
              <a:t>カウンセリングの聖書的根</a:t>
            </a:r>
            <a:r>
              <a:rPr lang="ja-JP" altLang="en-US" sz="4000" dirty="0" smtClean="0">
                <a:latin typeface="+mj-ea"/>
              </a:rPr>
              <a:t>拠</a:t>
            </a:r>
            <a:r>
              <a:rPr lang="en-US" altLang="ja-JP" sz="4000" dirty="0" smtClean="0">
                <a:latin typeface="+mj-ea"/>
              </a:rPr>
              <a:t/>
            </a:r>
            <a:br>
              <a:rPr lang="en-US" altLang="ja-JP" sz="4000" dirty="0" smtClean="0">
                <a:latin typeface="+mj-ea"/>
              </a:rPr>
            </a:br>
            <a:r>
              <a:rPr lang="en-US" altLang="ja-JP" sz="3100" dirty="0" smtClean="0">
                <a:latin typeface="+mj-ea"/>
              </a:rPr>
              <a:t>The Biblical Basis for Counseling</a:t>
            </a:r>
            <a:endParaRPr lang="en-US" sz="3100" dirty="0"/>
          </a:p>
        </p:txBody>
      </p:sp>
      <p:sp>
        <p:nvSpPr>
          <p:cNvPr id="3" name="Content Placeholder 2"/>
          <p:cNvSpPr>
            <a:spLocks noGrp="1"/>
          </p:cNvSpPr>
          <p:nvPr>
            <p:ph idx="1"/>
          </p:nvPr>
        </p:nvSpPr>
        <p:spPr>
          <a:xfrm>
            <a:off x="1066800" y="1600200"/>
            <a:ext cx="5181600" cy="4983162"/>
          </a:xfrm>
        </p:spPr>
        <p:txBody>
          <a:bodyPr>
            <a:normAutofit fontScale="92500" lnSpcReduction="10000"/>
          </a:bodyPr>
          <a:lstStyle/>
          <a:p>
            <a:pPr marL="514350" indent="-514350">
              <a:spcAft>
                <a:spcPts val="2400"/>
              </a:spcAft>
              <a:buFont typeface="+mj-lt"/>
              <a:buAutoNum type="arabicPeriod"/>
            </a:pPr>
            <a:r>
              <a:rPr lang="ja-JP" altLang="en-US" dirty="0" smtClean="0">
                <a:latin typeface="+mj-ea"/>
                <a:ea typeface="+mj-ea"/>
              </a:rPr>
              <a:t>イザヤ書</a:t>
            </a:r>
            <a:r>
              <a:rPr lang="en-US" altLang="ja-JP" dirty="0" smtClean="0">
                <a:latin typeface="+mj-ea"/>
                <a:ea typeface="+mj-ea"/>
              </a:rPr>
              <a:t>9</a:t>
            </a:r>
            <a:r>
              <a:rPr lang="ja-JP" altLang="en-US" dirty="0" smtClean="0">
                <a:latin typeface="+mj-ea"/>
                <a:ea typeface="+mj-ea"/>
              </a:rPr>
              <a:t>章</a:t>
            </a:r>
            <a:r>
              <a:rPr lang="en-US" altLang="ja-JP" dirty="0" smtClean="0">
                <a:latin typeface="+mj-ea"/>
                <a:ea typeface="+mj-ea"/>
              </a:rPr>
              <a:t>6</a:t>
            </a:r>
            <a:r>
              <a:rPr lang="ja-JP" altLang="en-US" dirty="0" smtClean="0">
                <a:latin typeface="+mj-ea"/>
                <a:ea typeface="+mj-ea"/>
              </a:rPr>
              <a:t>節 </a:t>
            </a:r>
            <a:r>
              <a:rPr lang="en-US" altLang="ja-JP" sz="2800" dirty="0">
                <a:latin typeface="+mj-ea"/>
                <a:ea typeface="+mj-ea"/>
              </a:rPr>
              <a:t>I</a:t>
            </a:r>
            <a:r>
              <a:rPr lang="en-US" altLang="ja-JP" sz="2800" dirty="0"/>
              <a:t>saiah 9:6</a:t>
            </a:r>
            <a:endParaRPr lang="en-US" sz="2800" dirty="0">
              <a:latin typeface="+mj-ea"/>
              <a:ea typeface="+mj-ea"/>
            </a:endParaRPr>
          </a:p>
          <a:p>
            <a:pPr marL="514350" indent="-514350">
              <a:spcAft>
                <a:spcPts val="2400"/>
              </a:spcAft>
              <a:buFont typeface="+mj-lt"/>
              <a:buAutoNum type="arabicPeriod"/>
            </a:pPr>
            <a:r>
              <a:rPr lang="ja-JP" altLang="en-US" dirty="0" smtClean="0">
                <a:latin typeface="+mn-ea"/>
              </a:rPr>
              <a:t>ローマ人への手紙</a:t>
            </a:r>
            <a:r>
              <a:rPr lang="en-US" altLang="ja-JP" dirty="0" smtClean="0">
                <a:latin typeface="+mn-ea"/>
              </a:rPr>
              <a:t>12</a:t>
            </a:r>
            <a:r>
              <a:rPr lang="ja-JP" altLang="en-US" dirty="0" smtClean="0">
                <a:latin typeface="+mn-ea"/>
              </a:rPr>
              <a:t>章</a:t>
            </a:r>
            <a:r>
              <a:rPr lang="en-US" altLang="ja-JP" dirty="0" smtClean="0">
                <a:latin typeface="+mn-ea"/>
              </a:rPr>
              <a:t>8</a:t>
            </a:r>
            <a:r>
              <a:rPr lang="ja-JP" altLang="en-US" dirty="0" smtClean="0">
                <a:latin typeface="+mn-ea"/>
              </a:rPr>
              <a:t>節 </a:t>
            </a:r>
            <a:r>
              <a:rPr lang="en-US" altLang="ja-JP" sz="2800" dirty="0"/>
              <a:t>Romans 12:8</a:t>
            </a:r>
            <a:endParaRPr lang="en-US" sz="2800" dirty="0">
              <a:latin typeface="+mn-ea"/>
            </a:endParaRPr>
          </a:p>
          <a:p>
            <a:pPr marL="514350" indent="-514350">
              <a:spcAft>
                <a:spcPts val="2400"/>
              </a:spcAft>
              <a:buFont typeface="+mj-lt"/>
              <a:buAutoNum type="arabicPeriod"/>
            </a:pPr>
            <a:r>
              <a:rPr lang="ja-JP" altLang="en-US" dirty="0" smtClean="0">
                <a:latin typeface="+mn-ea"/>
              </a:rPr>
              <a:t>箴言</a:t>
            </a:r>
            <a:r>
              <a:rPr lang="en-US" altLang="ja-JP" dirty="0" smtClean="0"/>
              <a:t>11</a:t>
            </a:r>
            <a:r>
              <a:rPr lang="ja-JP" altLang="en-US" dirty="0" smtClean="0"/>
              <a:t>章</a:t>
            </a:r>
            <a:r>
              <a:rPr lang="en-US" altLang="ja-JP" dirty="0" smtClean="0"/>
              <a:t>14</a:t>
            </a:r>
            <a:r>
              <a:rPr lang="ja-JP" altLang="en-US" dirty="0" smtClean="0"/>
              <a:t>節 </a:t>
            </a:r>
            <a:r>
              <a:rPr lang="en-US" altLang="ja-JP" sz="2800" dirty="0"/>
              <a:t>Proverbs 11:14</a:t>
            </a:r>
            <a:endParaRPr lang="en-US" sz="2800" dirty="0">
              <a:latin typeface="+mn-ea"/>
            </a:endParaRPr>
          </a:p>
          <a:p>
            <a:pPr marL="514350" indent="-514350">
              <a:spcAft>
                <a:spcPts val="2400"/>
              </a:spcAft>
              <a:buFont typeface="+mj-lt"/>
              <a:buAutoNum type="arabicPeriod"/>
            </a:pPr>
            <a:r>
              <a:rPr lang="ja-JP" altLang="en-US" dirty="0" smtClean="0">
                <a:latin typeface="+mn-ea"/>
              </a:rPr>
              <a:t>箴言</a:t>
            </a:r>
            <a:r>
              <a:rPr lang="en-US" altLang="ja-JP" dirty="0">
                <a:latin typeface="+mn-ea"/>
              </a:rPr>
              <a:t>12</a:t>
            </a:r>
            <a:r>
              <a:rPr lang="ja-JP" altLang="en-US" dirty="0" smtClean="0">
                <a:latin typeface="+mn-ea"/>
              </a:rPr>
              <a:t>章</a:t>
            </a:r>
            <a:r>
              <a:rPr lang="en-US" altLang="ja-JP" dirty="0" smtClean="0">
                <a:latin typeface="+mn-ea"/>
              </a:rPr>
              <a:t>15</a:t>
            </a:r>
            <a:r>
              <a:rPr lang="ja-JP" altLang="en-US" dirty="0" smtClean="0">
                <a:latin typeface="+mn-ea"/>
              </a:rPr>
              <a:t>節 </a:t>
            </a:r>
            <a:r>
              <a:rPr lang="en-US" altLang="ja-JP" sz="2800" dirty="0"/>
              <a:t>Proverbs 12:15</a:t>
            </a:r>
            <a:endParaRPr lang="en-US" sz="2800" dirty="0">
              <a:latin typeface="+mn-ea"/>
            </a:endParaRPr>
          </a:p>
          <a:p>
            <a:pPr marL="514350" indent="-514350">
              <a:spcAft>
                <a:spcPts val="2400"/>
              </a:spcAft>
              <a:buFont typeface="+mj-lt"/>
              <a:buAutoNum type="arabicPeriod"/>
            </a:pPr>
            <a:r>
              <a:rPr lang="ja-JP" altLang="en-US" dirty="0"/>
              <a:t>ヨハネの</a:t>
            </a:r>
            <a:r>
              <a:rPr lang="ja-JP" altLang="en-US" dirty="0" smtClean="0"/>
              <a:t>福音書</a:t>
            </a:r>
            <a:r>
              <a:rPr lang="en-US" altLang="ja-JP" dirty="0" smtClean="0"/>
              <a:t>3</a:t>
            </a:r>
            <a:r>
              <a:rPr lang="ja-JP" altLang="en-US" dirty="0" smtClean="0"/>
              <a:t>章</a:t>
            </a:r>
            <a:r>
              <a:rPr lang="en-US" altLang="ja-JP" dirty="0" smtClean="0"/>
              <a:t>16</a:t>
            </a:r>
            <a:r>
              <a:rPr lang="ja-JP" altLang="en-US" dirty="0" smtClean="0"/>
              <a:t>節</a:t>
            </a:r>
            <a:r>
              <a:rPr lang="ja-JP" altLang="en-US" dirty="0" smtClean="0">
                <a:latin typeface="+mn-ea"/>
              </a:rPr>
              <a:t> </a:t>
            </a:r>
            <a:r>
              <a:rPr lang="en-US" altLang="ja-JP" sz="2800" dirty="0"/>
              <a:t>John 3:16</a:t>
            </a:r>
          </a:p>
          <a:p>
            <a:pPr marL="514350" indent="-514350">
              <a:spcAft>
                <a:spcPts val="2400"/>
              </a:spcAft>
              <a:buFont typeface="+mj-lt"/>
              <a:buAutoNum type="arabicPeriod"/>
            </a:pPr>
            <a:endParaRPr lang="en-US" dirty="0">
              <a:latin typeface="+mn-ea"/>
            </a:endParaRPr>
          </a:p>
          <a:p>
            <a:pPr marL="514350" indent="-514350">
              <a:spcAft>
                <a:spcPts val="2400"/>
              </a:spcAft>
              <a:buNone/>
            </a:pPr>
            <a:endParaRPr lang="en-US" dirty="0"/>
          </a:p>
        </p:txBody>
      </p:sp>
      <p:pic>
        <p:nvPicPr>
          <p:cNvPr id="4" name="Picture 3" descr="IMG_1649.JPG"/>
          <p:cNvPicPr>
            <a:picLocks noChangeAspect="1"/>
          </p:cNvPicPr>
          <p:nvPr/>
        </p:nvPicPr>
        <p:blipFill>
          <a:blip r:embed="rId2"/>
          <a:stretch>
            <a:fillRect/>
          </a:stretch>
        </p:blipFill>
        <p:spPr>
          <a:xfrm>
            <a:off x="7010400" y="2133600"/>
            <a:ext cx="3657600" cy="3048000"/>
          </a:xfrm>
          <a:prstGeom prst="rect">
            <a:avLst/>
          </a:prstGeom>
        </p:spPr>
      </p:pic>
      <p:sp>
        <p:nvSpPr>
          <p:cNvPr id="5" name="Date Placeholder 4"/>
          <p:cNvSpPr>
            <a:spLocks noGrp="1"/>
          </p:cNvSpPr>
          <p:nvPr>
            <p:ph type="dt" sz="half" idx="10"/>
          </p:nvPr>
        </p:nvSpPr>
        <p:spPr/>
        <p:txBody>
          <a:bodyPr/>
          <a:lstStyle/>
          <a:p>
            <a:r>
              <a:rPr lang="en-US" smtClean="0"/>
              <a:t>7/2019</a:t>
            </a:r>
            <a:endParaRPr lang="en-US"/>
          </a:p>
        </p:txBody>
      </p:sp>
      <p:sp>
        <p:nvSpPr>
          <p:cNvPr id="6" name="Footer Placeholder 5"/>
          <p:cNvSpPr>
            <a:spLocks noGrp="1"/>
          </p:cNvSpPr>
          <p:nvPr>
            <p:ph type="ftr" sz="quarter" idx="11"/>
          </p:nvPr>
        </p:nvSpPr>
        <p:spPr/>
        <p:txBody>
          <a:bodyPr/>
          <a:lstStyle/>
          <a:p>
            <a:r>
              <a:rPr lang="en-US" smtClean="0"/>
              <a:t>www.iteenchallenge.org</a:t>
            </a:r>
            <a:endParaRPr lang="en-US"/>
          </a:p>
        </p:txBody>
      </p:sp>
      <p:sp>
        <p:nvSpPr>
          <p:cNvPr id="7" name="Slide Number Placeholder 6"/>
          <p:cNvSpPr>
            <a:spLocks noGrp="1"/>
          </p:cNvSpPr>
          <p:nvPr>
            <p:ph type="sldNum" sz="quarter" idx="12"/>
          </p:nvPr>
        </p:nvSpPr>
        <p:spPr/>
        <p:txBody>
          <a:bodyPr/>
          <a:lstStyle/>
          <a:p>
            <a:fld id="{3948CCBC-E339-4042-AA9F-FB77FA579BC9}" type="slidenum">
              <a:rPr lang="en-US" smtClean="0"/>
              <a:pPr/>
              <a:t>3</a:t>
            </a:fld>
            <a:endParaRPr lang="en-US"/>
          </a:p>
        </p:txBody>
      </p:sp>
    </p:spTree>
    <p:extLst>
      <p:ext uri="{BB962C8B-B14F-4D97-AF65-F5344CB8AC3E}">
        <p14:creationId xmlns:p14="http://schemas.microsoft.com/office/powerpoint/2010/main" val="2786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smtClean="0"/>
              <a:t>7/2019</a:t>
            </a:r>
            <a:endParaRPr lang="en-US"/>
          </a:p>
        </p:txBody>
      </p:sp>
      <p:sp>
        <p:nvSpPr>
          <p:cNvPr id="6" name="Slide Number Placeholder 5"/>
          <p:cNvSpPr>
            <a:spLocks noGrp="1"/>
          </p:cNvSpPr>
          <p:nvPr>
            <p:ph type="sldNum" sz="quarter" idx="12"/>
          </p:nvPr>
        </p:nvSpPr>
        <p:spPr/>
        <p:txBody>
          <a:bodyPr/>
          <a:lstStyle/>
          <a:p>
            <a:fld id="{B0E6E48A-378A-48E8-845F-3F5455E37553}" type="slidenum">
              <a:rPr lang="en-US" smtClean="0"/>
              <a:pPr/>
              <a:t>30</a:t>
            </a:fld>
            <a:endParaRPr lang="en-US"/>
          </a:p>
        </p:txBody>
      </p:sp>
      <p:sp>
        <p:nvSpPr>
          <p:cNvPr id="7" name="Footer Placeholder 6"/>
          <p:cNvSpPr>
            <a:spLocks noGrp="1"/>
          </p:cNvSpPr>
          <p:nvPr>
            <p:ph type="ftr" sz="quarter" idx="11"/>
          </p:nvPr>
        </p:nvSpPr>
        <p:spPr/>
        <p:txBody>
          <a:bodyPr/>
          <a:lstStyle/>
          <a:p>
            <a:r>
              <a:rPr lang="en-US" smtClean="0"/>
              <a:t>www.iteenchallenge.org</a:t>
            </a:r>
            <a:endParaRPr lang="en-US"/>
          </a:p>
        </p:txBody>
      </p:sp>
      <p:sp>
        <p:nvSpPr>
          <p:cNvPr id="8" name="Title 1"/>
          <p:cNvSpPr>
            <a:spLocks noGrp="1"/>
          </p:cNvSpPr>
          <p:nvPr>
            <p:ph type="title"/>
          </p:nvPr>
        </p:nvSpPr>
        <p:spPr>
          <a:xfrm>
            <a:off x="2628900" y="533400"/>
            <a:ext cx="6934200" cy="914400"/>
          </a:xfrm>
        </p:spPr>
        <p:txBody>
          <a:bodyPr>
            <a:normAutofit fontScale="90000"/>
          </a:bodyPr>
          <a:lstStyle/>
          <a:p>
            <a:pPr lvl="0" algn="ctr"/>
            <a:r>
              <a:rPr lang="ja-JP" altLang="en-US" b="1" dirty="0" smtClean="0">
                <a:latin typeface="ＭＳ Ｐゴシック" panose="020B0600070205080204" pitchFamily="50" charset="-128"/>
                <a:ea typeface="ＭＳ Ｐゴシック" panose="020B0600070205080204" pitchFamily="50" charset="-128"/>
              </a:rPr>
              <a:t>ディスカッションのトピック</a:t>
            </a:r>
            <a:r>
              <a:rPr lang="en-US" altLang="ja-JP" b="1" dirty="0" smtClean="0">
                <a:latin typeface="ＭＳ Ｐゴシック" panose="020B0600070205080204" pitchFamily="50" charset="-128"/>
                <a:ea typeface="ＭＳ Ｐゴシック" panose="020B0600070205080204" pitchFamily="50" charset="-128"/>
              </a:rPr>
              <a:t/>
            </a:r>
            <a:br>
              <a:rPr lang="en-US" altLang="ja-JP" b="1" dirty="0" smtClean="0">
                <a:latin typeface="ＭＳ Ｐゴシック" panose="020B0600070205080204" pitchFamily="50" charset="-128"/>
                <a:ea typeface="ＭＳ Ｐゴシック" panose="020B0600070205080204" pitchFamily="50" charset="-128"/>
              </a:rPr>
            </a:br>
            <a:r>
              <a:rPr lang="en-US" altLang="ja-JP" sz="2400" dirty="0"/>
              <a:t>Questions for discussion</a:t>
            </a:r>
            <a:endParaRPr lang="en-US"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2476093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7/2019</a:t>
            </a:r>
            <a:endParaRPr lang="en-US" dirty="0"/>
          </a:p>
        </p:txBody>
      </p:sp>
      <p:sp>
        <p:nvSpPr>
          <p:cNvPr id="5" name="Slide Number Placeholder 4"/>
          <p:cNvSpPr>
            <a:spLocks noGrp="1"/>
          </p:cNvSpPr>
          <p:nvPr>
            <p:ph type="sldNum" sz="quarter" idx="12"/>
          </p:nvPr>
        </p:nvSpPr>
        <p:spPr/>
        <p:txBody>
          <a:bodyPr/>
          <a:lstStyle/>
          <a:p>
            <a:pPr>
              <a:defRPr/>
            </a:pPr>
            <a:fld id="{2E7949F8-039D-4632-BB05-086C0189C0F9}" type="slidenum">
              <a:rPr lang="en-US" smtClean="0"/>
              <a:pPr>
                <a:defRPr/>
              </a:pPr>
              <a:t>31</a:t>
            </a:fld>
            <a:endParaRPr lang="en-US"/>
          </a:p>
        </p:txBody>
      </p:sp>
      <p:sp>
        <p:nvSpPr>
          <p:cNvPr id="6" name="Footer Placeholder 5"/>
          <p:cNvSpPr>
            <a:spLocks noGrp="1"/>
          </p:cNvSpPr>
          <p:nvPr>
            <p:ph type="ftr" sz="quarter" idx="11"/>
          </p:nvPr>
        </p:nvSpPr>
        <p:spPr/>
        <p:txBody>
          <a:bodyPr/>
          <a:lstStyle/>
          <a:p>
            <a:pPr>
              <a:defRPr/>
            </a:pPr>
            <a:r>
              <a:rPr lang="en-US" smtClean="0"/>
              <a:t>www.iteenchallenge.org</a:t>
            </a:r>
            <a:endParaRPr lang="en-US" dirty="0"/>
          </a:p>
        </p:txBody>
      </p:sp>
      <p:sp>
        <p:nvSpPr>
          <p:cNvPr id="8" name="Title 1"/>
          <p:cNvSpPr>
            <a:spLocks noGrp="1"/>
          </p:cNvSpPr>
          <p:nvPr>
            <p:ph type="title"/>
          </p:nvPr>
        </p:nvSpPr>
        <p:spPr>
          <a:xfrm>
            <a:off x="3543300" y="457200"/>
            <a:ext cx="5105400" cy="914400"/>
          </a:xfrm>
        </p:spPr>
        <p:txBody>
          <a:bodyPr>
            <a:normAutofit fontScale="90000"/>
          </a:bodyPr>
          <a:lstStyle/>
          <a:p>
            <a:pPr algn="ctr">
              <a:defRPr/>
            </a:pPr>
            <a:r>
              <a:rPr lang="ja-JP" altLang="en-US" dirty="0" smtClean="0">
                <a:latin typeface="ＭＳ Ｐゴシック" panose="020B0600070205080204" pitchFamily="50" charset="-128"/>
                <a:ea typeface="ＭＳ Ｐゴシック" panose="020B0600070205080204" pitchFamily="50" charset="-128"/>
              </a:rPr>
              <a:t>連絡先</a:t>
            </a:r>
            <a:r>
              <a:rPr lang="en-US" altLang="ja-JP" dirty="0" smtClean="0">
                <a:latin typeface="ＭＳ Ｐゴシック" panose="020B0600070205080204" pitchFamily="50" charset="-128"/>
                <a:ea typeface="ＭＳ Ｐゴシック" panose="020B0600070205080204" pitchFamily="50" charset="-128"/>
              </a:rPr>
              <a:t/>
            </a:r>
            <a:br>
              <a:rPr lang="en-US" altLang="ja-JP" dirty="0" smtClean="0">
                <a:latin typeface="ＭＳ Ｐゴシック" panose="020B0600070205080204" pitchFamily="50" charset="-128"/>
                <a:ea typeface="ＭＳ Ｐゴシック" panose="020B0600070205080204" pitchFamily="50" charset="-128"/>
              </a:rPr>
            </a:br>
            <a:r>
              <a:rPr lang="en-US" altLang="ja-JP" sz="2400" dirty="0" smtClean="0">
                <a:latin typeface="ＭＳ Ｐゴシック" panose="020B0600070205080204" pitchFamily="50" charset="-128"/>
                <a:ea typeface="ＭＳ Ｐゴシック" panose="020B0600070205080204" pitchFamily="50" charset="-128"/>
              </a:rPr>
              <a:t>Contact Information</a:t>
            </a:r>
            <a:endParaRPr lang="en-US" dirty="0">
              <a:latin typeface="ＭＳ Ｐゴシック" panose="020B0600070205080204" pitchFamily="50" charset="-128"/>
              <a:ea typeface="ＭＳ Ｐゴシック" panose="020B0600070205080204" pitchFamily="50" charset="-128"/>
            </a:endParaRPr>
          </a:p>
        </p:txBody>
      </p:sp>
      <p:sp>
        <p:nvSpPr>
          <p:cNvPr id="10" name="Content Placeholder 2"/>
          <p:cNvSpPr>
            <a:spLocks noGrp="1"/>
          </p:cNvSpPr>
          <p:nvPr>
            <p:ph idx="1"/>
          </p:nvPr>
        </p:nvSpPr>
        <p:spPr>
          <a:xfrm>
            <a:off x="2286000" y="1783560"/>
            <a:ext cx="7620000" cy="3169440"/>
          </a:xfrm>
        </p:spPr>
        <p:txBody>
          <a:bodyPr>
            <a:normAutofit lnSpcReduction="10000"/>
          </a:bodyPr>
          <a:lstStyle/>
          <a:p>
            <a:pPr algn="ctr">
              <a:buFont typeface="Wingdings" pitchFamily="2" charset="2"/>
              <a:buNone/>
              <a:defRPr/>
            </a:pPr>
            <a:r>
              <a:rPr lang="ja-JP" altLang="en-US" sz="4000" dirty="0" smtClean="0">
                <a:latin typeface="ＭＳ Ｐゴシック" panose="020B0600070205080204" pitchFamily="50" charset="-128"/>
                <a:ea typeface="ＭＳ Ｐゴシック" panose="020B0600070205080204" pitchFamily="50" charset="-128"/>
              </a:rPr>
              <a:t>グローバルティーンチャレンジ</a:t>
            </a:r>
            <a:endParaRPr lang="en-US" altLang="ja-JP" sz="4000" dirty="0" smtClean="0">
              <a:latin typeface="ＭＳ Ｐゴシック" panose="020B0600070205080204" pitchFamily="50" charset="-128"/>
              <a:ea typeface="ＭＳ Ｐゴシック" panose="020B0600070205080204" pitchFamily="50" charset="-128"/>
            </a:endParaRPr>
          </a:p>
          <a:p>
            <a:pPr algn="ctr">
              <a:spcBef>
                <a:spcPts val="600"/>
              </a:spcBef>
              <a:buFont typeface="Wingdings" pitchFamily="2" charset="2"/>
              <a:buNone/>
              <a:defRPr/>
            </a:pPr>
            <a:r>
              <a:rPr lang="en-US" sz="2400" dirty="0" smtClean="0">
                <a:latin typeface="ＭＳ Ｐゴシック" panose="020B0600070205080204" pitchFamily="50" charset="-128"/>
                <a:ea typeface="ＭＳ Ｐゴシック" panose="020B0600070205080204" pitchFamily="50" charset="-128"/>
              </a:rPr>
              <a:t>Global Teen Challenge</a:t>
            </a:r>
          </a:p>
          <a:p>
            <a:pPr algn="ctr">
              <a:spcBef>
                <a:spcPts val="600"/>
              </a:spcBef>
              <a:buFont typeface="Wingdings" pitchFamily="2" charset="2"/>
              <a:buNone/>
              <a:defRPr/>
            </a:pPr>
            <a:endParaRPr lang="en-US" sz="2400" dirty="0">
              <a:latin typeface="ＭＳ Ｐゴシック" panose="020B0600070205080204" pitchFamily="50" charset="-128"/>
              <a:ea typeface="ＭＳ Ｐゴシック" panose="020B0600070205080204" pitchFamily="50" charset="-128"/>
            </a:endParaRPr>
          </a:p>
          <a:p>
            <a:pPr algn="ctr">
              <a:buFont typeface="Wingdings" pitchFamily="2" charset="2"/>
              <a:buNone/>
              <a:defRPr/>
            </a:pPr>
            <a:r>
              <a:rPr lang="en-US" sz="4400" dirty="0" smtClean="0"/>
              <a:t>www.GlobalTC.org</a:t>
            </a:r>
          </a:p>
          <a:p>
            <a:pPr algn="ctr">
              <a:buFont typeface="Wingdings" pitchFamily="2" charset="2"/>
              <a:buNone/>
              <a:defRPr/>
            </a:pPr>
            <a:r>
              <a:rPr lang="en-US" sz="4400" dirty="0" smtClean="0"/>
              <a:t>www.iTeenChallenge.org</a:t>
            </a:r>
            <a:endParaRPr lang="en-US" sz="4400" dirty="0"/>
          </a:p>
          <a:p>
            <a:pPr algn="ctr">
              <a:buFont typeface="Wingdings" pitchFamily="2" charset="2"/>
              <a:buNone/>
              <a:defRPr/>
            </a:pPr>
            <a:endParaRPr lang="en-US" sz="44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4572001" y="4668344"/>
            <a:ext cx="3086098" cy="142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62650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8686800" cy="792162"/>
          </a:xfrm>
        </p:spPr>
        <p:txBody>
          <a:bodyPr>
            <a:noAutofit/>
          </a:bodyPr>
          <a:lstStyle/>
          <a:p>
            <a:r>
              <a:rPr lang="ja-JP" altLang="en-US" sz="3200" dirty="0">
                <a:latin typeface="+mj-ea"/>
              </a:rPr>
              <a:t>聖書的カウンセリングの大前提</a:t>
            </a:r>
            <a:r>
              <a:rPr lang="en-US" altLang="ja-JP" sz="3200" dirty="0">
                <a:latin typeface="+mj-ea"/>
              </a:rPr>
              <a:t/>
            </a:r>
            <a:br>
              <a:rPr lang="en-US" altLang="ja-JP" sz="3200" dirty="0">
                <a:latin typeface="+mj-ea"/>
              </a:rPr>
            </a:br>
            <a:r>
              <a:rPr lang="en-US" altLang="ja-JP" sz="2400" dirty="0"/>
              <a:t>Basic Assumptions in Biblical Counseling</a:t>
            </a:r>
            <a:endParaRPr lang="en-US" sz="2400" dirty="0">
              <a:latin typeface="+mj-ea"/>
            </a:endParaRPr>
          </a:p>
        </p:txBody>
      </p:sp>
      <p:sp>
        <p:nvSpPr>
          <p:cNvPr id="3" name="Content Placeholder 2"/>
          <p:cNvSpPr>
            <a:spLocks noGrp="1"/>
          </p:cNvSpPr>
          <p:nvPr>
            <p:ph idx="1"/>
          </p:nvPr>
        </p:nvSpPr>
        <p:spPr>
          <a:xfrm>
            <a:off x="1295400" y="1295400"/>
            <a:ext cx="6096000" cy="5105400"/>
          </a:xfrm>
        </p:spPr>
        <p:txBody>
          <a:bodyPr>
            <a:normAutofit fontScale="77500" lnSpcReduction="20000"/>
          </a:bodyPr>
          <a:lstStyle/>
          <a:p>
            <a:pPr marL="514350" indent="-514350">
              <a:spcAft>
                <a:spcPts val="2400"/>
              </a:spcAft>
              <a:buFont typeface="+mj-lt"/>
              <a:buAutoNum type="arabicPeriod"/>
            </a:pPr>
            <a:r>
              <a:rPr lang="ja-JP" altLang="en-US" sz="3100" dirty="0">
                <a:latin typeface="+mn-ea"/>
              </a:rPr>
              <a:t>神は愛</a:t>
            </a:r>
            <a:r>
              <a:rPr lang="en-US" sz="3100" dirty="0">
                <a:latin typeface="+mn-ea"/>
              </a:rPr>
              <a:t>–</a:t>
            </a:r>
            <a:r>
              <a:rPr lang="ja-JP" altLang="en-US" sz="3100" dirty="0">
                <a:latin typeface="+mn-ea"/>
              </a:rPr>
              <a:t>ヨハネの手紙第一</a:t>
            </a:r>
            <a:r>
              <a:rPr lang="en-US" altLang="ja-JP" sz="3100" dirty="0">
                <a:latin typeface="+mn-ea"/>
              </a:rPr>
              <a:t>4</a:t>
            </a:r>
            <a:r>
              <a:rPr lang="ja-JP" altLang="en-US" sz="3100" dirty="0">
                <a:latin typeface="+mn-ea"/>
              </a:rPr>
              <a:t>章</a:t>
            </a:r>
            <a:r>
              <a:rPr lang="en-US" altLang="ja-JP" sz="3100" dirty="0">
                <a:latin typeface="+mn-ea"/>
              </a:rPr>
              <a:t>16</a:t>
            </a:r>
            <a:r>
              <a:rPr lang="ja-JP" altLang="en-US" sz="3100" dirty="0">
                <a:latin typeface="+mn-ea"/>
              </a:rPr>
              <a:t>節      </a:t>
            </a:r>
            <a:r>
              <a:rPr lang="en-US" altLang="ja-JP" sz="2600" dirty="0"/>
              <a:t>God is love – 1 John 4:16</a:t>
            </a:r>
            <a:endParaRPr lang="en-US" sz="3100" dirty="0">
              <a:latin typeface="+mn-ea"/>
            </a:endParaRPr>
          </a:p>
          <a:p>
            <a:pPr marL="514350" indent="-514350">
              <a:spcAft>
                <a:spcPts val="2400"/>
              </a:spcAft>
              <a:buFont typeface="+mj-lt"/>
              <a:buAutoNum type="arabicPeriod"/>
            </a:pPr>
            <a:r>
              <a:rPr lang="ja-JP" altLang="en-US" sz="3100" dirty="0">
                <a:latin typeface="+mn-ea"/>
              </a:rPr>
              <a:t>人間の堕落 </a:t>
            </a:r>
            <a:r>
              <a:rPr lang="en-US" sz="3100" dirty="0"/>
              <a:t>– </a:t>
            </a:r>
            <a:r>
              <a:rPr lang="ja-JP" altLang="en-US" sz="3100" dirty="0">
                <a:latin typeface="+mn-ea"/>
              </a:rPr>
              <a:t>イザヤ書</a:t>
            </a:r>
            <a:r>
              <a:rPr lang="en-US" sz="3100" dirty="0"/>
              <a:t>59</a:t>
            </a:r>
            <a:r>
              <a:rPr lang="ja-JP" altLang="en-US" sz="3100" dirty="0"/>
              <a:t>章</a:t>
            </a:r>
            <a:r>
              <a:rPr lang="en-US" sz="3100" dirty="0"/>
              <a:t>2-3</a:t>
            </a:r>
            <a:r>
              <a:rPr lang="ja-JP" altLang="en-US" sz="3100" dirty="0"/>
              <a:t>節           </a:t>
            </a:r>
            <a:r>
              <a:rPr lang="en-US" altLang="ja-JP" sz="2600" dirty="0"/>
              <a:t>Fall of Man – Isaiah 59:2-3</a:t>
            </a:r>
            <a:endParaRPr lang="en-US" sz="2600" dirty="0"/>
          </a:p>
          <a:p>
            <a:pPr marL="514350" indent="-514350">
              <a:spcAft>
                <a:spcPts val="2400"/>
              </a:spcAft>
              <a:buFont typeface="+mj-lt"/>
              <a:buAutoNum type="arabicPeriod"/>
            </a:pPr>
            <a:r>
              <a:rPr lang="ja-JP" altLang="en-US" sz="3100" dirty="0">
                <a:latin typeface="+mn-ea"/>
              </a:rPr>
              <a:t>イエス・キリストとの個人的な関係 </a:t>
            </a:r>
            <a:r>
              <a:rPr lang="en-US" altLang="ja-JP" sz="3100" dirty="0">
                <a:latin typeface="+mn-ea"/>
              </a:rPr>
              <a:t>-       </a:t>
            </a:r>
            <a:r>
              <a:rPr lang="ja-JP" altLang="en-US" sz="3100" dirty="0">
                <a:latin typeface="+mn-ea"/>
              </a:rPr>
              <a:t>イザヤ書</a:t>
            </a:r>
            <a:r>
              <a:rPr lang="en-US" altLang="ja-JP" sz="3100" dirty="0">
                <a:latin typeface="+mn-ea"/>
              </a:rPr>
              <a:t>55</a:t>
            </a:r>
            <a:r>
              <a:rPr lang="ja-JP" altLang="en-US" sz="3100" dirty="0">
                <a:latin typeface="+mn-ea"/>
              </a:rPr>
              <a:t>章</a:t>
            </a:r>
            <a:r>
              <a:rPr lang="en-US" altLang="ja-JP" sz="3100" dirty="0">
                <a:latin typeface="+mn-ea"/>
              </a:rPr>
              <a:t>7</a:t>
            </a:r>
            <a:r>
              <a:rPr lang="ja-JP" altLang="en-US" sz="3100" dirty="0">
                <a:latin typeface="+mn-ea"/>
              </a:rPr>
              <a:t>節 </a:t>
            </a:r>
            <a:r>
              <a:rPr lang="en-US" altLang="ja-JP" sz="3100" dirty="0" smtClean="0">
                <a:latin typeface="+mn-ea"/>
              </a:rPr>
              <a:t/>
            </a:r>
            <a:br>
              <a:rPr lang="en-US" altLang="ja-JP" sz="3100" dirty="0" smtClean="0">
                <a:latin typeface="+mn-ea"/>
              </a:rPr>
            </a:br>
            <a:r>
              <a:rPr lang="en-US" altLang="ja-JP" sz="2600" dirty="0" smtClean="0"/>
              <a:t>Personal </a:t>
            </a:r>
            <a:r>
              <a:rPr lang="en-US" altLang="ja-JP" sz="2600" dirty="0"/>
              <a:t>Relationship with Jesus Christ – Isaiah 55:7</a:t>
            </a:r>
            <a:endParaRPr lang="en-US" sz="2600" dirty="0"/>
          </a:p>
          <a:p>
            <a:pPr marL="514350" indent="-514350">
              <a:spcAft>
                <a:spcPts val="2400"/>
              </a:spcAft>
              <a:buFont typeface="+mj-lt"/>
              <a:buAutoNum type="arabicPeriod"/>
            </a:pPr>
            <a:r>
              <a:rPr lang="ja-JP" altLang="en-US" sz="3100" dirty="0">
                <a:latin typeface="+mn-ea"/>
              </a:rPr>
              <a:t>祈りに応えてくださる神様</a:t>
            </a:r>
            <a:r>
              <a:rPr lang="en-US" sz="3100" dirty="0">
                <a:latin typeface="+mn-ea"/>
              </a:rPr>
              <a:t>– </a:t>
            </a:r>
            <a:r>
              <a:rPr lang="ja-JP" altLang="en-US" sz="3100" dirty="0">
                <a:latin typeface="+mn-ea"/>
              </a:rPr>
              <a:t>ピリピ人への手紙</a:t>
            </a:r>
            <a:r>
              <a:rPr lang="en-US" sz="3100" dirty="0">
                <a:latin typeface="+mn-ea"/>
              </a:rPr>
              <a:t>4</a:t>
            </a:r>
            <a:r>
              <a:rPr lang="ja-JP" altLang="en-US" sz="3100" dirty="0">
                <a:latin typeface="+mn-ea"/>
              </a:rPr>
              <a:t>章</a:t>
            </a:r>
            <a:r>
              <a:rPr lang="en-US" sz="3100" dirty="0">
                <a:latin typeface="+mn-ea"/>
              </a:rPr>
              <a:t>6</a:t>
            </a:r>
            <a:r>
              <a:rPr lang="ja-JP" altLang="en-US" sz="3100" dirty="0">
                <a:latin typeface="+mn-ea"/>
              </a:rPr>
              <a:t>節 </a:t>
            </a:r>
            <a:r>
              <a:rPr lang="en-US" altLang="ja-JP" sz="3100" dirty="0">
                <a:latin typeface="+mn-ea"/>
              </a:rPr>
              <a:t>			          </a:t>
            </a:r>
            <a:r>
              <a:rPr lang="en-US" altLang="ja-JP" sz="2600" dirty="0"/>
              <a:t>God hears and answers prayers – Philippians 4:6</a:t>
            </a:r>
            <a:endParaRPr lang="en-US" sz="2600" dirty="0">
              <a:latin typeface="+mn-ea"/>
            </a:endParaRPr>
          </a:p>
          <a:p>
            <a:pPr marL="514350" indent="-514350">
              <a:spcAft>
                <a:spcPts val="2400"/>
              </a:spcAft>
              <a:buFont typeface="+mj-lt"/>
              <a:buAutoNum type="arabicPeriod"/>
            </a:pPr>
            <a:r>
              <a:rPr lang="ja-JP" altLang="en-US" sz="3100" dirty="0">
                <a:latin typeface="+mn-ea"/>
              </a:rPr>
              <a:t>聖霊様の働き</a:t>
            </a:r>
            <a:r>
              <a:rPr lang="en-US" sz="3100" dirty="0">
                <a:latin typeface="+mn-ea"/>
              </a:rPr>
              <a:t>– </a:t>
            </a:r>
            <a:r>
              <a:rPr lang="ja-JP" altLang="en-US" sz="3100" dirty="0">
                <a:latin typeface="+mn-ea"/>
              </a:rPr>
              <a:t>ヨハネの福音書</a:t>
            </a:r>
            <a:r>
              <a:rPr lang="en-US" sz="3100" dirty="0">
                <a:latin typeface="+mn-ea"/>
              </a:rPr>
              <a:t>14</a:t>
            </a:r>
            <a:r>
              <a:rPr lang="ja-JP" altLang="en-US" sz="3100" dirty="0">
                <a:latin typeface="+mn-ea"/>
              </a:rPr>
              <a:t>章</a:t>
            </a:r>
            <a:r>
              <a:rPr lang="en-US" sz="3100" dirty="0">
                <a:latin typeface="+mn-ea"/>
              </a:rPr>
              <a:t>26</a:t>
            </a:r>
            <a:r>
              <a:rPr lang="ja-JP" altLang="en-US" sz="3100" dirty="0">
                <a:latin typeface="+mn-ea"/>
              </a:rPr>
              <a:t>節 </a:t>
            </a:r>
            <a:r>
              <a:rPr lang="en-US" altLang="ja-JP" sz="2600" dirty="0"/>
              <a:t>The Work of the Holy Spirit – John 14:26</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00" y="1912620"/>
            <a:ext cx="3505200" cy="2336800"/>
          </a:xfrm>
          <a:prstGeom prst="rect">
            <a:avLst/>
          </a:prstGeom>
        </p:spPr>
      </p:pic>
      <p:sp>
        <p:nvSpPr>
          <p:cNvPr id="5" name="Date Placeholder 4"/>
          <p:cNvSpPr>
            <a:spLocks noGrp="1"/>
          </p:cNvSpPr>
          <p:nvPr>
            <p:ph type="dt" sz="half" idx="10"/>
          </p:nvPr>
        </p:nvSpPr>
        <p:spPr/>
        <p:txBody>
          <a:bodyPr/>
          <a:lstStyle/>
          <a:p>
            <a:r>
              <a:rPr lang="en-US" smtClean="0"/>
              <a:t>7/2019</a:t>
            </a:r>
            <a:endParaRPr lang="en-US"/>
          </a:p>
        </p:txBody>
      </p:sp>
      <p:sp>
        <p:nvSpPr>
          <p:cNvPr id="6" name="Footer Placeholder 5"/>
          <p:cNvSpPr>
            <a:spLocks noGrp="1"/>
          </p:cNvSpPr>
          <p:nvPr>
            <p:ph type="ftr" sz="quarter" idx="11"/>
          </p:nvPr>
        </p:nvSpPr>
        <p:spPr/>
        <p:txBody>
          <a:bodyPr/>
          <a:lstStyle/>
          <a:p>
            <a:r>
              <a:rPr lang="en-US" smtClean="0"/>
              <a:t>www.iteenchallenge.org</a:t>
            </a:r>
            <a:endParaRPr lang="en-US"/>
          </a:p>
        </p:txBody>
      </p:sp>
      <p:sp>
        <p:nvSpPr>
          <p:cNvPr id="7" name="Slide Number Placeholder 6"/>
          <p:cNvSpPr>
            <a:spLocks noGrp="1"/>
          </p:cNvSpPr>
          <p:nvPr>
            <p:ph type="sldNum" sz="quarter" idx="12"/>
          </p:nvPr>
        </p:nvSpPr>
        <p:spPr/>
        <p:txBody>
          <a:bodyPr/>
          <a:lstStyle/>
          <a:p>
            <a:fld id="{3948CCBC-E339-4042-AA9F-FB77FA579BC9}" type="slidenum">
              <a:rPr lang="en-US" smtClean="0"/>
              <a:pPr/>
              <a:t>4</a:t>
            </a:fld>
            <a:endParaRPr lang="en-US"/>
          </a:p>
        </p:txBody>
      </p:sp>
    </p:spTree>
    <p:extLst>
      <p:ext uri="{BB962C8B-B14F-4D97-AF65-F5344CB8AC3E}">
        <p14:creationId xmlns:p14="http://schemas.microsoft.com/office/powerpoint/2010/main" val="96142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304800"/>
            <a:ext cx="8686800" cy="639762"/>
          </a:xfrm>
        </p:spPr>
        <p:txBody>
          <a:bodyPr>
            <a:noAutofit/>
          </a:bodyPr>
          <a:lstStyle/>
          <a:p>
            <a:r>
              <a:rPr lang="ja-JP" altLang="en-US" sz="3200" dirty="0">
                <a:latin typeface="+mj-ea"/>
              </a:rPr>
              <a:t>聖書的カウンセリングの大前提</a:t>
            </a:r>
            <a:r>
              <a:rPr lang="en-US" altLang="ja-JP" sz="3200" dirty="0">
                <a:latin typeface="+mj-ea"/>
              </a:rPr>
              <a:t/>
            </a:r>
            <a:br>
              <a:rPr lang="en-US" altLang="ja-JP" sz="3200" dirty="0">
                <a:latin typeface="+mj-ea"/>
              </a:rPr>
            </a:br>
            <a:r>
              <a:rPr lang="en-US" altLang="ja-JP" sz="2400" dirty="0"/>
              <a:t>Basic Assumptions in Biblical Counseling</a:t>
            </a:r>
            <a:endParaRPr lang="en-US" sz="2400" dirty="0">
              <a:latin typeface="+mn-ea"/>
              <a:ea typeface="+mn-ea"/>
            </a:endParaRPr>
          </a:p>
        </p:txBody>
      </p:sp>
      <p:sp>
        <p:nvSpPr>
          <p:cNvPr id="3" name="Content Placeholder 2"/>
          <p:cNvSpPr>
            <a:spLocks noGrp="1"/>
          </p:cNvSpPr>
          <p:nvPr>
            <p:ph idx="1"/>
          </p:nvPr>
        </p:nvSpPr>
        <p:spPr>
          <a:xfrm>
            <a:off x="609600" y="1295400"/>
            <a:ext cx="8128000" cy="4953000"/>
          </a:xfrm>
        </p:spPr>
        <p:txBody>
          <a:bodyPr>
            <a:normAutofit fontScale="85000" lnSpcReduction="20000"/>
          </a:bodyPr>
          <a:lstStyle/>
          <a:p>
            <a:pPr marL="514350" indent="-514350">
              <a:spcAft>
                <a:spcPts val="2400"/>
              </a:spcAft>
              <a:buFont typeface="+mj-lt"/>
              <a:buAutoNum type="arabicPeriod" startAt="6"/>
            </a:pPr>
            <a:r>
              <a:rPr lang="ja-JP" altLang="en-US" sz="3100" dirty="0">
                <a:latin typeface="+mn-ea"/>
              </a:rPr>
              <a:t>健全な関係 </a:t>
            </a:r>
            <a:r>
              <a:rPr lang="en-US" sz="3100" dirty="0">
                <a:latin typeface="+mn-ea"/>
              </a:rPr>
              <a:t>– </a:t>
            </a:r>
            <a:r>
              <a:rPr lang="ja-JP" altLang="en-US" sz="3100" dirty="0">
                <a:latin typeface="+mn-ea"/>
              </a:rPr>
              <a:t>コリント人への手紙第二</a:t>
            </a:r>
            <a:r>
              <a:rPr lang="en-US" altLang="ja-JP" sz="3100" dirty="0">
                <a:latin typeface="+mn-ea"/>
              </a:rPr>
              <a:t>6</a:t>
            </a:r>
            <a:r>
              <a:rPr lang="ja-JP" altLang="en-US" sz="3100" dirty="0">
                <a:latin typeface="+mn-ea"/>
              </a:rPr>
              <a:t>章</a:t>
            </a:r>
            <a:r>
              <a:rPr lang="en-US" altLang="ja-JP" sz="3100" dirty="0">
                <a:latin typeface="+mn-ea"/>
              </a:rPr>
              <a:t>14</a:t>
            </a:r>
            <a:r>
              <a:rPr lang="ja-JP" altLang="en-US" sz="3100" dirty="0">
                <a:latin typeface="+mn-ea"/>
              </a:rPr>
              <a:t>節 </a:t>
            </a:r>
            <a:r>
              <a:rPr lang="en-US" altLang="ja-JP" sz="2600" dirty="0"/>
              <a:t>Healthy relationships – 2 Corinthians 6:14</a:t>
            </a:r>
            <a:endParaRPr lang="en-US" sz="2600" dirty="0">
              <a:latin typeface="+mn-ea"/>
            </a:endParaRPr>
          </a:p>
          <a:p>
            <a:pPr marL="514350" indent="-514350">
              <a:spcAft>
                <a:spcPts val="2400"/>
              </a:spcAft>
              <a:buFont typeface="+mj-lt"/>
              <a:buAutoNum type="arabicPeriod" startAt="6"/>
            </a:pPr>
            <a:r>
              <a:rPr lang="ja-JP" altLang="en-US" sz="3100" dirty="0">
                <a:latin typeface="+mn-ea"/>
              </a:rPr>
              <a:t>完全な癒し </a:t>
            </a:r>
            <a:r>
              <a:rPr lang="en-US" sz="3100" dirty="0">
                <a:latin typeface="+mn-ea"/>
              </a:rPr>
              <a:t>– </a:t>
            </a:r>
            <a:r>
              <a:rPr lang="ja-JP" altLang="en-US" sz="3100" dirty="0">
                <a:latin typeface="+mn-ea"/>
              </a:rPr>
              <a:t>コリント人への手紙第二</a:t>
            </a:r>
            <a:r>
              <a:rPr lang="en-US" altLang="ja-JP" sz="3100" dirty="0">
                <a:latin typeface="+mn-ea"/>
              </a:rPr>
              <a:t>5</a:t>
            </a:r>
            <a:r>
              <a:rPr lang="ja-JP" altLang="en-US" sz="3100" dirty="0">
                <a:latin typeface="+mn-ea"/>
              </a:rPr>
              <a:t>章</a:t>
            </a:r>
            <a:r>
              <a:rPr lang="en-US" altLang="ja-JP" sz="3100" dirty="0">
                <a:latin typeface="+mn-ea"/>
              </a:rPr>
              <a:t>17</a:t>
            </a:r>
            <a:r>
              <a:rPr lang="ja-JP" altLang="en-US" sz="3100" dirty="0">
                <a:latin typeface="+mn-ea"/>
              </a:rPr>
              <a:t>節</a:t>
            </a:r>
            <a:r>
              <a:rPr lang="en-US" sz="3100" dirty="0">
                <a:latin typeface="+mn-ea"/>
              </a:rPr>
              <a:t> </a:t>
            </a:r>
            <a:r>
              <a:rPr lang="ja-JP" altLang="en-US" sz="3100" dirty="0">
                <a:latin typeface="+mn-ea"/>
              </a:rPr>
              <a:t>　　</a:t>
            </a:r>
            <a:r>
              <a:rPr lang="en-US" altLang="ja-JP" sz="2600" dirty="0"/>
              <a:t>There is complete healing – 2 Corinthians 5:17</a:t>
            </a:r>
            <a:endParaRPr lang="en-US" sz="2600" dirty="0">
              <a:latin typeface="+mn-ea"/>
            </a:endParaRPr>
          </a:p>
          <a:p>
            <a:pPr marL="514350" indent="-514350">
              <a:spcAft>
                <a:spcPts val="2400"/>
              </a:spcAft>
              <a:buFont typeface="+mj-lt"/>
              <a:buAutoNum type="arabicPeriod" startAt="6"/>
            </a:pPr>
            <a:r>
              <a:rPr lang="ja-JP" altLang="en-US" sz="3100" dirty="0">
                <a:latin typeface="+mn-ea"/>
              </a:rPr>
              <a:t>正しい聖書の教え </a:t>
            </a:r>
            <a:r>
              <a:rPr lang="en-US" sz="3100" dirty="0">
                <a:latin typeface="+mn-ea"/>
              </a:rPr>
              <a:t>– </a:t>
            </a:r>
            <a:r>
              <a:rPr lang="ja-JP" altLang="en-US" sz="3100" dirty="0">
                <a:latin typeface="+mn-ea"/>
              </a:rPr>
              <a:t>詩篇</a:t>
            </a:r>
            <a:r>
              <a:rPr lang="en-US" sz="3100" dirty="0">
                <a:latin typeface="+mn-ea"/>
              </a:rPr>
              <a:t>119</a:t>
            </a:r>
            <a:r>
              <a:rPr lang="ja-JP" altLang="en-US" sz="3100" dirty="0">
                <a:latin typeface="+mn-ea"/>
              </a:rPr>
              <a:t>篇</a:t>
            </a:r>
            <a:r>
              <a:rPr lang="en-US" sz="3100" dirty="0">
                <a:latin typeface="+mn-ea"/>
              </a:rPr>
              <a:t>9, 11, 105</a:t>
            </a:r>
            <a:r>
              <a:rPr lang="ja-JP" altLang="en-US" sz="3100" dirty="0">
                <a:latin typeface="+mn-ea"/>
              </a:rPr>
              <a:t>節</a:t>
            </a:r>
            <a:r>
              <a:rPr lang="en-US" sz="3100" dirty="0">
                <a:latin typeface="+mn-ea"/>
              </a:rPr>
              <a:t> </a:t>
            </a:r>
            <a:r>
              <a:rPr lang="ja-JP" altLang="en-US" sz="3100" dirty="0">
                <a:latin typeface="+mn-ea"/>
              </a:rPr>
              <a:t>　　</a:t>
            </a:r>
            <a:r>
              <a:rPr lang="en-US" altLang="ja-JP" sz="2600" dirty="0"/>
              <a:t>Sound Bible teaching – Ps 119:9, 11, 105</a:t>
            </a:r>
            <a:endParaRPr lang="en-US" sz="2900" dirty="0">
              <a:latin typeface="+mn-ea"/>
            </a:endParaRPr>
          </a:p>
          <a:p>
            <a:pPr marL="514350" indent="-514350">
              <a:spcAft>
                <a:spcPts val="2400"/>
              </a:spcAft>
              <a:buFont typeface="+mj-lt"/>
              <a:buAutoNum type="arabicPeriod" startAt="6"/>
            </a:pPr>
            <a:r>
              <a:rPr lang="ja-JP" altLang="en-US" sz="3100" dirty="0">
                <a:latin typeface="+mn-ea"/>
              </a:rPr>
              <a:t>健全さはプロセス </a:t>
            </a:r>
            <a:r>
              <a:rPr lang="en-US" altLang="ja-JP" sz="3100" dirty="0">
                <a:latin typeface="+mn-ea"/>
              </a:rPr>
              <a:t>–</a:t>
            </a:r>
            <a:r>
              <a:rPr lang="ja-JP" altLang="en-US" sz="3100" dirty="0">
                <a:latin typeface="+mn-ea"/>
              </a:rPr>
              <a:t> ローマ人への手紙</a:t>
            </a:r>
            <a:r>
              <a:rPr lang="en-US" sz="3100" dirty="0">
                <a:latin typeface="+mn-ea"/>
              </a:rPr>
              <a:t>6</a:t>
            </a:r>
            <a:r>
              <a:rPr lang="ja-JP" altLang="en-US" sz="3100" dirty="0">
                <a:latin typeface="+mn-ea"/>
              </a:rPr>
              <a:t>章</a:t>
            </a:r>
            <a:r>
              <a:rPr lang="en-US" sz="3100" dirty="0">
                <a:latin typeface="+mn-ea"/>
              </a:rPr>
              <a:t>6, 11-13</a:t>
            </a:r>
            <a:r>
              <a:rPr lang="ja-JP" altLang="en-US" sz="3100" dirty="0">
                <a:latin typeface="+mn-ea"/>
              </a:rPr>
              <a:t>節</a:t>
            </a:r>
            <a:r>
              <a:rPr lang="en-US" sz="3100" dirty="0">
                <a:latin typeface="+mn-ea"/>
              </a:rPr>
              <a:t> </a:t>
            </a:r>
            <a:r>
              <a:rPr lang="en-US" altLang="ja-JP" sz="2600" dirty="0"/>
              <a:t>Wholeness is a process – Romans 6:6, 11-13</a:t>
            </a:r>
            <a:endParaRPr lang="en-US" sz="2900" dirty="0">
              <a:latin typeface="+mn-ea"/>
            </a:endParaRPr>
          </a:p>
          <a:p>
            <a:pPr marL="514350" indent="-514350">
              <a:spcAft>
                <a:spcPts val="2400"/>
              </a:spcAft>
              <a:buFont typeface="+mj-lt"/>
              <a:buAutoNum type="arabicPeriod" startAt="6"/>
            </a:pPr>
            <a:r>
              <a:rPr lang="ja-JP" altLang="en-US" dirty="0" smtClean="0">
                <a:latin typeface="+mn-ea"/>
              </a:rPr>
              <a:t>勝利はキリスト</a:t>
            </a:r>
            <a:r>
              <a:rPr lang="ja-JP" altLang="en-US" dirty="0">
                <a:latin typeface="+mn-ea"/>
              </a:rPr>
              <a:t>にあって保証</a:t>
            </a:r>
            <a:r>
              <a:rPr lang="ja-JP" altLang="en-US" dirty="0" smtClean="0">
                <a:latin typeface="+mn-ea"/>
              </a:rPr>
              <a:t>されている </a:t>
            </a:r>
            <a:r>
              <a:rPr lang="en-US" altLang="ja-JP" dirty="0" smtClean="0">
                <a:latin typeface="+mn-ea"/>
              </a:rPr>
              <a:t>-</a:t>
            </a:r>
            <a:r>
              <a:rPr lang="en-US" dirty="0" smtClean="0">
                <a:latin typeface="+mn-ea"/>
              </a:rPr>
              <a:t> </a:t>
            </a:r>
            <a:r>
              <a:rPr lang="ja-JP" altLang="en-US" dirty="0">
                <a:latin typeface="+mn-ea"/>
              </a:rPr>
              <a:t>ローマ人への手紙</a:t>
            </a:r>
            <a:r>
              <a:rPr lang="en-US" dirty="0">
                <a:latin typeface="+mn-ea"/>
              </a:rPr>
              <a:t> </a:t>
            </a:r>
            <a:r>
              <a:rPr lang="en-US" dirty="0" smtClean="0">
                <a:latin typeface="+mn-ea"/>
              </a:rPr>
              <a:t>8:37 		</a:t>
            </a:r>
            <a:r>
              <a:rPr lang="ja-JP" altLang="en-US" dirty="0" smtClean="0">
                <a:latin typeface="+mn-ea"/>
              </a:rPr>
              <a:t>　　　　</a:t>
            </a:r>
            <a:r>
              <a:rPr lang="en-US" altLang="ja-JP" dirty="0" smtClean="0">
                <a:latin typeface="+mn-ea"/>
              </a:rPr>
              <a:t/>
            </a:r>
            <a:br>
              <a:rPr lang="en-US" altLang="ja-JP" dirty="0" smtClean="0">
                <a:latin typeface="+mn-ea"/>
              </a:rPr>
            </a:br>
            <a:r>
              <a:rPr lang="en-US" altLang="ja-JP" sz="2600" dirty="0" smtClean="0"/>
              <a:t>In </a:t>
            </a:r>
            <a:r>
              <a:rPr lang="en-US" altLang="ja-JP" sz="2600" dirty="0"/>
              <a:t>Christ victory is assured- Romans 8:37</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7242" b="14655"/>
          <a:stretch/>
        </p:blipFill>
        <p:spPr>
          <a:xfrm>
            <a:off x="8991600" y="3214687"/>
            <a:ext cx="3200400" cy="2200276"/>
          </a:xfrm>
          <a:prstGeom prst="rect">
            <a:avLst/>
          </a:prstGeom>
        </p:spPr>
      </p:pic>
      <p:sp>
        <p:nvSpPr>
          <p:cNvPr id="5" name="Date Placeholder 4"/>
          <p:cNvSpPr>
            <a:spLocks noGrp="1"/>
          </p:cNvSpPr>
          <p:nvPr>
            <p:ph type="dt" sz="half" idx="10"/>
          </p:nvPr>
        </p:nvSpPr>
        <p:spPr/>
        <p:txBody>
          <a:bodyPr/>
          <a:lstStyle/>
          <a:p>
            <a:r>
              <a:rPr lang="en-US" smtClean="0"/>
              <a:t>7/2019</a:t>
            </a:r>
            <a:endParaRPr lang="en-US"/>
          </a:p>
        </p:txBody>
      </p:sp>
      <p:sp>
        <p:nvSpPr>
          <p:cNvPr id="6" name="Footer Placeholder 5"/>
          <p:cNvSpPr>
            <a:spLocks noGrp="1"/>
          </p:cNvSpPr>
          <p:nvPr>
            <p:ph type="ftr" sz="quarter" idx="11"/>
          </p:nvPr>
        </p:nvSpPr>
        <p:spPr/>
        <p:txBody>
          <a:bodyPr/>
          <a:lstStyle/>
          <a:p>
            <a:r>
              <a:rPr lang="en-US" smtClean="0"/>
              <a:t>www.iteenchallenge.org</a:t>
            </a:r>
            <a:endParaRPr lang="en-US"/>
          </a:p>
        </p:txBody>
      </p:sp>
      <p:sp>
        <p:nvSpPr>
          <p:cNvPr id="7" name="Slide Number Placeholder 6"/>
          <p:cNvSpPr>
            <a:spLocks noGrp="1"/>
          </p:cNvSpPr>
          <p:nvPr>
            <p:ph type="sldNum" sz="quarter" idx="12"/>
          </p:nvPr>
        </p:nvSpPr>
        <p:spPr/>
        <p:txBody>
          <a:bodyPr/>
          <a:lstStyle/>
          <a:p>
            <a:fld id="{3948CCBC-E339-4042-AA9F-FB77FA579BC9}" type="slidenum">
              <a:rPr lang="en-US" smtClean="0"/>
              <a:pPr/>
              <a:t>5</a:t>
            </a:fld>
            <a:endParaRPr lang="en-US"/>
          </a:p>
        </p:txBody>
      </p:sp>
    </p:spTree>
    <p:extLst>
      <p:ext uri="{BB962C8B-B14F-4D97-AF65-F5344CB8AC3E}">
        <p14:creationId xmlns:p14="http://schemas.microsoft.com/office/powerpoint/2010/main" val="1945179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rget picture.JPG"/>
          <p:cNvPicPr>
            <a:picLocks noChangeAspect="1"/>
          </p:cNvPicPr>
          <p:nvPr/>
        </p:nvPicPr>
        <p:blipFill>
          <a:blip r:embed="rId2" cstate="print"/>
          <a:stretch>
            <a:fillRect/>
          </a:stretch>
        </p:blipFill>
        <p:spPr>
          <a:xfrm>
            <a:off x="4343400" y="0"/>
            <a:ext cx="6858000" cy="6858000"/>
          </a:xfrm>
          <a:prstGeom prst="rect">
            <a:avLst/>
          </a:prstGeom>
        </p:spPr>
      </p:pic>
      <p:sp>
        <p:nvSpPr>
          <p:cNvPr id="2" name="Title 1"/>
          <p:cNvSpPr>
            <a:spLocks noGrp="1"/>
          </p:cNvSpPr>
          <p:nvPr>
            <p:ph type="title"/>
          </p:nvPr>
        </p:nvSpPr>
        <p:spPr>
          <a:xfrm>
            <a:off x="2057400" y="1828800"/>
            <a:ext cx="5562600" cy="1143000"/>
          </a:xfrm>
        </p:spPr>
        <p:txBody>
          <a:bodyPr>
            <a:noAutofit/>
          </a:bodyPr>
          <a:lstStyle/>
          <a:p>
            <a:r>
              <a:rPr lang="ja-JP" altLang="en-US" sz="8800" b="1" dirty="0">
                <a:latin typeface="+mj-ea"/>
              </a:rPr>
              <a:t>目標</a:t>
            </a:r>
            <a:r>
              <a:rPr lang="en-US" altLang="ja-JP" sz="8800" b="1" dirty="0">
                <a:latin typeface="+mj-ea"/>
              </a:rPr>
              <a:t/>
            </a:r>
            <a:br>
              <a:rPr lang="en-US" altLang="ja-JP" sz="8800" b="1" dirty="0">
                <a:latin typeface="+mj-ea"/>
              </a:rPr>
            </a:br>
            <a:r>
              <a:rPr lang="ja-JP" altLang="en-US" sz="8800" b="1" dirty="0">
                <a:latin typeface="+mj-ea"/>
              </a:rPr>
              <a:t>と</a:t>
            </a:r>
            <a:r>
              <a:rPr lang="en-US" altLang="ja-JP" sz="8800" b="1" dirty="0">
                <a:latin typeface="+mj-ea"/>
              </a:rPr>
              <a:t/>
            </a:r>
            <a:br>
              <a:rPr lang="en-US" altLang="ja-JP" sz="8800" b="1" dirty="0">
                <a:latin typeface="+mj-ea"/>
              </a:rPr>
            </a:br>
            <a:r>
              <a:rPr lang="ja-JP" altLang="en-US" sz="8800" b="1" dirty="0">
                <a:latin typeface="+mj-ea"/>
              </a:rPr>
              <a:t>目的</a:t>
            </a:r>
            <a:r>
              <a:rPr lang="en-US" altLang="ja-JP" sz="8800" b="1" dirty="0">
                <a:latin typeface="+mj-ea"/>
              </a:rPr>
              <a:t/>
            </a:r>
            <a:br>
              <a:rPr lang="en-US" altLang="ja-JP" sz="8800" b="1" dirty="0">
                <a:latin typeface="+mj-ea"/>
              </a:rPr>
            </a:br>
            <a:r>
              <a:rPr lang="en-US" altLang="ja-JP" sz="2400" dirty="0"/>
              <a:t>The Goals and Purpose</a:t>
            </a:r>
            <a:endParaRPr lang="en-US" sz="2400" dirty="0">
              <a:latin typeface="+mj-ea"/>
            </a:endParaRPr>
          </a:p>
        </p:txBody>
      </p:sp>
      <p:sp>
        <p:nvSpPr>
          <p:cNvPr id="4" name="Date Placeholder 3"/>
          <p:cNvSpPr>
            <a:spLocks noGrp="1"/>
          </p:cNvSpPr>
          <p:nvPr>
            <p:ph type="dt" sz="half" idx="10"/>
          </p:nvPr>
        </p:nvSpPr>
        <p:spPr/>
        <p:txBody>
          <a:bodyPr/>
          <a:lstStyle/>
          <a:p>
            <a:r>
              <a:rPr lang="en-US" smtClean="0"/>
              <a:t>7/2019</a:t>
            </a:r>
            <a:endParaRPr lang="en-US"/>
          </a:p>
        </p:txBody>
      </p:sp>
      <p:sp>
        <p:nvSpPr>
          <p:cNvPr id="5" name="Footer Placeholder 4"/>
          <p:cNvSpPr>
            <a:spLocks noGrp="1"/>
          </p:cNvSpPr>
          <p:nvPr>
            <p:ph type="ftr" sz="quarter" idx="11"/>
          </p:nvPr>
        </p:nvSpPr>
        <p:spPr/>
        <p:txBody>
          <a:bodyPr/>
          <a:lstStyle/>
          <a:p>
            <a:r>
              <a:rPr lang="en-US" smtClean="0"/>
              <a:t>www.iteenchallenge.org</a:t>
            </a:r>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6</a:t>
            </a:fld>
            <a:endParaRPr lang="en-US"/>
          </a:p>
        </p:txBody>
      </p:sp>
    </p:spTree>
    <p:extLst>
      <p:ext uri="{BB962C8B-B14F-4D97-AF65-F5344CB8AC3E}">
        <p14:creationId xmlns:p14="http://schemas.microsoft.com/office/powerpoint/2010/main" val="29115244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rget picture.JPG"/>
          <p:cNvPicPr>
            <a:picLocks noChangeAspect="1"/>
          </p:cNvPicPr>
          <p:nvPr/>
        </p:nvPicPr>
        <p:blipFill>
          <a:blip r:embed="rId2" cstate="print"/>
          <a:stretch>
            <a:fillRect/>
          </a:stretch>
        </p:blipFill>
        <p:spPr>
          <a:xfrm>
            <a:off x="7010400" y="2380344"/>
            <a:ext cx="3657600" cy="3657600"/>
          </a:xfrm>
          <a:prstGeom prst="rect">
            <a:avLst/>
          </a:prstGeom>
        </p:spPr>
      </p:pic>
      <p:sp>
        <p:nvSpPr>
          <p:cNvPr id="2" name="Title 1"/>
          <p:cNvSpPr>
            <a:spLocks noGrp="1"/>
          </p:cNvSpPr>
          <p:nvPr>
            <p:ph type="title"/>
          </p:nvPr>
        </p:nvSpPr>
        <p:spPr>
          <a:xfrm>
            <a:off x="1752600" y="533400"/>
            <a:ext cx="8686800" cy="792162"/>
          </a:xfrm>
        </p:spPr>
        <p:txBody>
          <a:bodyPr>
            <a:normAutofit fontScale="90000"/>
          </a:bodyPr>
          <a:lstStyle/>
          <a:p>
            <a:r>
              <a:rPr lang="ja-JP" altLang="en-US" dirty="0">
                <a:solidFill>
                  <a:srgbClr val="D60728"/>
                </a:solidFill>
                <a:latin typeface="+mj-ea"/>
              </a:rPr>
              <a:t>クリスチャンカウンセリングの</a:t>
            </a:r>
            <a:r>
              <a:rPr lang="ja-JP" altLang="en-US" dirty="0" smtClean="0">
                <a:solidFill>
                  <a:srgbClr val="D60728"/>
                </a:solidFill>
                <a:latin typeface="+mj-ea"/>
              </a:rPr>
              <a:t>目標</a:t>
            </a:r>
            <a:r>
              <a:rPr lang="en-US" altLang="ja-JP" dirty="0" smtClean="0">
                <a:solidFill>
                  <a:srgbClr val="D60728"/>
                </a:solidFill>
                <a:latin typeface="+mj-ea"/>
              </a:rPr>
              <a:t/>
            </a:r>
            <a:br>
              <a:rPr lang="en-US" altLang="ja-JP" dirty="0" smtClean="0">
                <a:solidFill>
                  <a:srgbClr val="D60728"/>
                </a:solidFill>
                <a:latin typeface="+mj-ea"/>
              </a:rPr>
            </a:br>
            <a:r>
              <a:rPr lang="en-US" altLang="ja-JP" sz="2700" dirty="0">
                <a:solidFill>
                  <a:srgbClr val="D60728"/>
                </a:solidFill>
              </a:rPr>
              <a:t>Goals of Christian Counseling</a:t>
            </a:r>
            <a:endParaRPr lang="en-US" sz="2700" dirty="0">
              <a:solidFill>
                <a:srgbClr val="D60728"/>
              </a:solidFill>
              <a:latin typeface="+mj-ea"/>
            </a:endParaRPr>
          </a:p>
        </p:txBody>
      </p:sp>
      <p:sp>
        <p:nvSpPr>
          <p:cNvPr id="3" name="Content Placeholder 2"/>
          <p:cNvSpPr>
            <a:spLocks noGrp="1"/>
          </p:cNvSpPr>
          <p:nvPr>
            <p:ph idx="1"/>
          </p:nvPr>
        </p:nvSpPr>
        <p:spPr>
          <a:xfrm>
            <a:off x="1981200" y="1905000"/>
            <a:ext cx="6172200" cy="4419600"/>
          </a:xfrm>
        </p:spPr>
        <p:txBody>
          <a:bodyPr>
            <a:normAutofit/>
          </a:bodyPr>
          <a:lstStyle/>
          <a:p>
            <a:pPr marL="514350" indent="-514350">
              <a:spcAft>
                <a:spcPts val="2400"/>
              </a:spcAft>
              <a:buClr>
                <a:srgbClr val="D60728"/>
              </a:buClr>
              <a:buFont typeface="Wingdings" charset="2"/>
              <a:buChar char="ü"/>
            </a:pPr>
            <a:r>
              <a:rPr lang="ja-JP" altLang="en-US" sz="4000" dirty="0">
                <a:latin typeface="+mn-ea"/>
              </a:rPr>
              <a:t>健全な精神 </a:t>
            </a:r>
            <a:r>
              <a:rPr lang="en-US" altLang="ja-JP" sz="2600" dirty="0"/>
              <a:t>Spiritual wholeness</a:t>
            </a:r>
            <a:endParaRPr lang="en-US" altLang="ja-JP" sz="2600" dirty="0">
              <a:latin typeface="+mn-ea"/>
            </a:endParaRPr>
          </a:p>
          <a:p>
            <a:pPr marL="514350" indent="-514350">
              <a:spcAft>
                <a:spcPts val="2400"/>
              </a:spcAft>
              <a:buClr>
                <a:srgbClr val="D60728"/>
              </a:buClr>
              <a:buFont typeface="Wingdings" charset="2"/>
              <a:buChar char="ü"/>
            </a:pPr>
            <a:r>
              <a:rPr lang="ja-JP" altLang="en-US" sz="4000" dirty="0">
                <a:latin typeface="+mn-ea"/>
              </a:rPr>
              <a:t>健全な感情 </a:t>
            </a:r>
            <a:r>
              <a:rPr lang="en-US" altLang="ja-JP" sz="2400" dirty="0"/>
              <a:t>Emotional wholeness</a:t>
            </a:r>
            <a:endParaRPr lang="en-US" sz="2400" dirty="0">
              <a:latin typeface="+mn-ea"/>
            </a:endParaRPr>
          </a:p>
          <a:p>
            <a:pPr marL="514350" indent="-514350">
              <a:spcAft>
                <a:spcPts val="2400"/>
              </a:spcAft>
              <a:buClr>
                <a:srgbClr val="D60728"/>
              </a:buClr>
              <a:buFont typeface="Wingdings" charset="2"/>
              <a:buChar char="ü"/>
            </a:pPr>
            <a:r>
              <a:rPr lang="ja-JP" altLang="en-US" sz="4000" dirty="0"/>
              <a:t>健全な関係 </a:t>
            </a:r>
            <a:r>
              <a:rPr lang="en-US" altLang="ja-JP" sz="2400" dirty="0"/>
              <a:t>Relational wholeness</a:t>
            </a:r>
            <a:endParaRPr lang="en-US" sz="4000" dirty="0"/>
          </a:p>
          <a:p>
            <a:pPr marL="514350" indent="-514350">
              <a:spcAft>
                <a:spcPts val="2400"/>
              </a:spcAft>
              <a:buClr>
                <a:srgbClr val="800000"/>
              </a:buClr>
              <a:buFont typeface="Wingdings" charset="2"/>
              <a:buChar char="ü"/>
            </a:pPr>
            <a:endParaRPr lang="en-US" dirty="0"/>
          </a:p>
        </p:txBody>
      </p:sp>
      <p:sp>
        <p:nvSpPr>
          <p:cNvPr id="4" name="Date Placeholder 3"/>
          <p:cNvSpPr>
            <a:spLocks noGrp="1"/>
          </p:cNvSpPr>
          <p:nvPr>
            <p:ph type="dt" sz="half" idx="10"/>
          </p:nvPr>
        </p:nvSpPr>
        <p:spPr/>
        <p:txBody>
          <a:bodyPr/>
          <a:lstStyle/>
          <a:p>
            <a:r>
              <a:rPr lang="en-US" smtClean="0"/>
              <a:t>7/2019</a:t>
            </a:r>
            <a:endParaRPr lang="en-US"/>
          </a:p>
        </p:txBody>
      </p:sp>
      <p:sp>
        <p:nvSpPr>
          <p:cNvPr id="6" name="Footer Placeholder 5"/>
          <p:cNvSpPr>
            <a:spLocks noGrp="1"/>
          </p:cNvSpPr>
          <p:nvPr>
            <p:ph type="ftr" sz="quarter" idx="11"/>
          </p:nvPr>
        </p:nvSpPr>
        <p:spPr/>
        <p:txBody>
          <a:bodyPr/>
          <a:lstStyle/>
          <a:p>
            <a:r>
              <a:rPr lang="en-US" smtClean="0"/>
              <a:t>www.iteenchallenge.org</a:t>
            </a:r>
            <a:endParaRPr lang="en-US"/>
          </a:p>
        </p:txBody>
      </p:sp>
      <p:sp>
        <p:nvSpPr>
          <p:cNvPr id="7" name="Slide Number Placeholder 6"/>
          <p:cNvSpPr>
            <a:spLocks noGrp="1"/>
          </p:cNvSpPr>
          <p:nvPr>
            <p:ph type="sldNum" sz="quarter" idx="12"/>
          </p:nvPr>
        </p:nvSpPr>
        <p:spPr/>
        <p:txBody>
          <a:bodyPr/>
          <a:lstStyle/>
          <a:p>
            <a:fld id="{3948CCBC-E339-4042-AA9F-FB77FA579BC9}" type="slidenum">
              <a:rPr lang="en-US" smtClean="0"/>
              <a:pPr/>
              <a:t>7</a:t>
            </a:fld>
            <a:endParaRPr lang="en-US"/>
          </a:p>
        </p:txBody>
      </p:sp>
    </p:spTree>
    <p:extLst>
      <p:ext uri="{BB962C8B-B14F-4D97-AF65-F5344CB8AC3E}">
        <p14:creationId xmlns:p14="http://schemas.microsoft.com/office/powerpoint/2010/main" val="147637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rget picture.JPG"/>
          <p:cNvPicPr>
            <a:picLocks noChangeAspect="1"/>
          </p:cNvPicPr>
          <p:nvPr/>
        </p:nvPicPr>
        <p:blipFill>
          <a:blip r:embed="rId2" cstate="print"/>
          <a:stretch>
            <a:fillRect/>
          </a:stretch>
        </p:blipFill>
        <p:spPr>
          <a:xfrm>
            <a:off x="7017657" y="3113315"/>
            <a:ext cx="3657600" cy="3657600"/>
          </a:xfrm>
          <a:prstGeom prst="rect">
            <a:avLst/>
          </a:prstGeom>
        </p:spPr>
      </p:pic>
      <p:sp>
        <p:nvSpPr>
          <p:cNvPr id="2" name="Title 1"/>
          <p:cNvSpPr>
            <a:spLocks noGrp="1"/>
          </p:cNvSpPr>
          <p:nvPr>
            <p:ph type="title"/>
          </p:nvPr>
        </p:nvSpPr>
        <p:spPr>
          <a:xfrm>
            <a:off x="1752600" y="533400"/>
            <a:ext cx="8686800" cy="792162"/>
          </a:xfrm>
        </p:spPr>
        <p:txBody>
          <a:bodyPr>
            <a:normAutofit fontScale="90000"/>
          </a:bodyPr>
          <a:lstStyle/>
          <a:p>
            <a:r>
              <a:rPr lang="ja-JP" altLang="en-US" dirty="0">
                <a:solidFill>
                  <a:srgbClr val="D60728"/>
                </a:solidFill>
                <a:latin typeface="+mj-ea"/>
              </a:rPr>
              <a:t>クリスチャンカウンセリングの</a:t>
            </a:r>
            <a:r>
              <a:rPr lang="ja-JP" altLang="en-US" dirty="0" smtClean="0">
                <a:solidFill>
                  <a:srgbClr val="D60728"/>
                </a:solidFill>
                <a:latin typeface="+mj-ea"/>
              </a:rPr>
              <a:t>目的</a:t>
            </a:r>
            <a:r>
              <a:rPr lang="en-US" altLang="ja-JP" dirty="0" smtClean="0">
                <a:solidFill>
                  <a:srgbClr val="D60728"/>
                </a:solidFill>
                <a:latin typeface="+mj-ea"/>
              </a:rPr>
              <a:t/>
            </a:r>
            <a:br>
              <a:rPr lang="en-US" altLang="ja-JP" dirty="0" smtClean="0">
                <a:solidFill>
                  <a:srgbClr val="D60728"/>
                </a:solidFill>
                <a:latin typeface="+mj-ea"/>
              </a:rPr>
            </a:br>
            <a:r>
              <a:rPr lang="en-US" altLang="ja-JP" sz="2700" dirty="0">
                <a:solidFill>
                  <a:srgbClr val="D60728"/>
                </a:solidFill>
              </a:rPr>
              <a:t>Purpose of Christian Counseling</a:t>
            </a:r>
            <a:endParaRPr lang="en-US" dirty="0">
              <a:solidFill>
                <a:srgbClr val="D60728"/>
              </a:solidFill>
              <a:latin typeface="+mj-ea"/>
            </a:endParaRPr>
          </a:p>
        </p:txBody>
      </p:sp>
      <p:sp>
        <p:nvSpPr>
          <p:cNvPr id="3" name="Content Placeholder 2"/>
          <p:cNvSpPr>
            <a:spLocks noGrp="1"/>
          </p:cNvSpPr>
          <p:nvPr>
            <p:ph idx="1"/>
          </p:nvPr>
        </p:nvSpPr>
        <p:spPr>
          <a:xfrm>
            <a:off x="1752600" y="1524000"/>
            <a:ext cx="7848600" cy="5029200"/>
          </a:xfrm>
        </p:spPr>
        <p:txBody>
          <a:bodyPr>
            <a:normAutofit/>
          </a:bodyPr>
          <a:lstStyle/>
          <a:p>
            <a:pPr marL="514350" indent="-514350">
              <a:spcAft>
                <a:spcPts val="2400"/>
              </a:spcAft>
              <a:buClr>
                <a:srgbClr val="D60728"/>
              </a:buClr>
              <a:buFont typeface="Wingdings" charset="2"/>
              <a:buChar char="ü"/>
            </a:pPr>
            <a:r>
              <a:rPr lang="ja-JP" altLang="en-US" sz="3500" dirty="0">
                <a:latin typeface="+mn-ea"/>
              </a:rPr>
              <a:t>信頼関係を築く </a:t>
            </a:r>
            <a:r>
              <a:rPr lang="en-US" altLang="ja-JP" sz="2600" dirty="0"/>
              <a:t>To build relationship and trust</a:t>
            </a:r>
            <a:endParaRPr lang="en-US" altLang="ja-JP" sz="2600" dirty="0">
              <a:latin typeface="+mn-ea"/>
            </a:endParaRPr>
          </a:p>
          <a:p>
            <a:pPr marL="514350" indent="-514350">
              <a:spcAft>
                <a:spcPts val="2400"/>
              </a:spcAft>
              <a:buClr>
                <a:srgbClr val="D60728"/>
              </a:buClr>
              <a:buFont typeface="Wingdings" charset="2"/>
              <a:buChar char="ü"/>
            </a:pPr>
            <a:r>
              <a:rPr lang="ja-JP" altLang="en-US" dirty="0">
                <a:latin typeface="+mn-ea"/>
              </a:rPr>
              <a:t>安心して打ち明ける場所を提供</a:t>
            </a:r>
            <a:r>
              <a:rPr lang="ja-JP" altLang="en-US" dirty="0" smtClean="0">
                <a:latin typeface="+mn-ea"/>
              </a:rPr>
              <a:t>する </a:t>
            </a:r>
            <a:r>
              <a:rPr lang="en-US" altLang="ja-JP" sz="2600" dirty="0"/>
              <a:t>Provide a safe place to express</a:t>
            </a:r>
            <a:endParaRPr lang="en-US" altLang="ja-JP" sz="2600" dirty="0">
              <a:latin typeface="+mn-ea"/>
            </a:endParaRPr>
          </a:p>
          <a:p>
            <a:pPr marL="514350" indent="-514350">
              <a:spcAft>
                <a:spcPts val="2400"/>
              </a:spcAft>
              <a:buClr>
                <a:srgbClr val="D60728"/>
              </a:buClr>
              <a:buFont typeface="Wingdings" charset="2"/>
              <a:buChar char="ü"/>
            </a:pPr>
            <a:r>
              <a:rPr lang="ja-JP" altLang="en-US" dirty="0">
                <a:latin typeface="+mn-ea"/>
              </a:rPr>
              <a:t>正しい助言を</a:t>
            </a:r>
            <a:r>
              <a:rPr lang="ja-JP" altLang="en-US" dirty="0" smtClean="0">
                <a:latin typeface="+mn-ea"/>
              </a:rPr>
              <a:t>する </a:t>
            </a:r>
            <a:r>
              <a:rPr lang="en-US" altLang="ja-JP" sz="2600" dirty="0"/>
              <a:t>Provide guidance</a:t>
            </a:r>
            <a:endParaRPr lang="en-US" altLang="ja-JP" sz="2600" dirty="0">
              <a:latin typeface="+mn-ea"/>
            </a:endParaRPr>
          </a:p>
          <a:p>
            <a:pPr marL="514350" indent="-514350">
              <a:spcAft>
                <a:spcPts val="2400"/>
              </a:spcAft>
              <a:buClr>
                <a:srgbClr val="D60728"/>
              </a:buClr>
              <a:buFont typeface="Wingdings" charset="2"/>
              <a:buChar char="ü"/>
            </a:pPr>
            <a:r>
              <a:rPr lang="ja-JP" altLang="en-US" dirty="0">
                <a:latin typeface="+mn-ea"/>
              </a:rPr>
              <a:t>内面を</a:t>
            </a:r>
            <a:r>
              <a:rPr lang="ja-JP" altLang="en-US" dirty="0" smtClean="0">
                <a:latin typeface="+mn-ea"/>
              </a:rPr>
              <a:t>見抜く </a:t>
            </a:r>
            <a:r>
              <a:rPr lang="en-US" altLang="ja-JP" sz="2600" dirty="0"/>
              <a:t>Gain Personal Insight</a:t>
            </a:r>
          </a:p>
        </p:txBody>
      </p:sp>
      <p:sp>
        <p:nvSpPr>
          <p:cNvPr id="4" name="Date Placeholder 3"/>
          <p:cNvSpPr>
            <a:spLocks noGrp="1"/>
          </p:cNvSpPr>
          <p:nvPr>
            <p:ph type="dt" sz="half" idx="10"/>
          </p:nvPr>
        </p:nvSpPr>
        <p:spPr/>
        <p:txBody>
          <a:bodyPr/>
          <a:lstStyle/>
          <a:p>
            <a:r>
              <a:rPr lang="en-US" smtClean="0"/>
              <a:t>7/2019</a:t>
            </a:r>
            <a:endParaRPr lang="en-US"/>
          </a:p>
        </p:txBody>
      </p:sp>
      <p:sp>
        <p:nvSpPr>
          <p:cNvPr id="6" name="Footer Placeholder 5"/>
          <p:cNvSpPr>
            <a:spLocks noGrp="1"/>
          </p:cNvSpPr>
          <p:nvPr>
            <p:ph type="ftr" sz="quarter" idx="11"/>
          </p:nvPr>
        </p:nvSpPr>
        <p:spPr/>
        <p:txBody>
          <a:bodyPr/>
          <a:lstStyle/>
          <a:p>
            <a:r>
              <a:rPr lang="en-US" smtClean="0"/>
              <a:t>www.iteenchallenge.org</a:t>
            </a:r>
            <a:endParaRPr lang="en-US"/>
          </a:p>
        </p:txBody>
      </p:sp>
      <p:sp>
        <p:nvSpPr>
          <p:cNvPr id="7" name="Slide Number Placeholder 6"/>
          <p:cNvSpPr>
            <a:spLocks noGrp="1"/>
          </p:cNvSpPr>
          <p:nvPr>
            <p:ph type="sldNum" sz="quarter" idx="12"/>
          </p:nvPr>
        </p:nvSpPr>
        <p:spPr/>
        <p:txBody>
          <a:bodyPr/>
          <a:lstStyle/>
          <a:p>
            <a:fld id="{3948CCBC-E339-4042-AA9F-FB77FA579BC9}" type="slidenum">
              <a:rPr lang="en-US" smtClean="0"/>
              <a:pPr/>
              <a:t>8</a:t>
            </a:fld>
            <a:endParaRPr lang="en-US"/>
          </a:p>
        </p:txBody>
      </p:sp>
    </p:spTree>
    <p:extLst>
      <p:ext uri="{BB962C8B-B14F-4D97-AF65-F5344CB8AC3E}">
        <p14:creationId xmlns:p14="http://schemas.microsoft.com/office/powerpoint/2010/main" val="158671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irt openl.jpg"/>
          <p:cNvPicPr>
            <a:picLocks noChangeAspect="1"/>
          </p:cNvPicPr>
          <p:nvPr/>
        </p:nvPicPr>
        <p:blipFill>
          <a:blip r:embed="rId2" cstate="print"/>
          <a:stretch>
            <a:fillRect/>
          </a:stretch>
        </p:blipFill>
        <p:spPr>
          <a:xfrm>
            <a:off x="1351289" y="0"/>
            <a:ext cx="9489422" cy="6858000"/>
          </a:xfrm>
          <a:prstGeom prst="rect">
            <a:avLst/>
          </a:prstGeom>
        </p:spPr>
      </p:pic>
      <p:sp>
        <p:nvSpPr>
          <p:cNvPr id="2" name="Title 1"/>
          <p:cNvSpPr>
            <a:spLocks noGrp="1"/>
          </p:cNvSpPr>
          <p:nvPr>
            <p:ph type="title"/>
          </p:nvPr>
        </p:nvSpPr>
        <p:spPr>
          <a:xfrm>
            <a:off x="2514600" y="1295400"/>
            <a:ext cx="7467600" cy="3581400"/>
          </a:xfrm>
        </p:spPr>
        <p:txBody>
          <a:bodyPr>
            <a:normAutofit/>
          </a:bodyPr>
          <a:lstStyle/>
          <a:p>
            <a:r>
              <a:rPr lang="en-US" altLang="ja-JP" sz="3600" b="1" dirty="0">
                <a:latin typeface="+mj-ea"/>
              </a:rPr>
              <a:t>TC</a:t>
            </a:r>
            <a:r>
              <a:rPr lang="ja-JP" altLang="en-US" sz="3600" b="1" dirty="0">
                <a:latin typeface="+mj-ea"/>
              </a:rPr>
              <a:t>カウンセラーに</a:t>
            </a:r>
            <a:r>
              <a:rPr lang="en-US" altLang="ja-JP" sz="3600" b="1" dirty="0">
                <a:latin typeface="+mj-ea"/>
              </a:rPr>
              <a:t/>
            </a:r>
            <a:br>
              <a:rPr lang="en-US" altLang="ja-JP" sz="3600" b="1" dirty="0">
                <a:latin typeface="+mj-ea"/>
              </a:rPr>
            </a:br>
            <a:r>
              <a:rPr lang="ja-JP" altLang="en-US" sz="3600" b="1" dirty="0">
                <a:latin typeface="+mj-ea"/>
              </a:rPr>
              <a:t>必要な資質</a:t>
            </a:r>
            <a:r>
              <a:rPr lang="en-US" altLang="ja-JP" sz="3600" b="1" dirty="0">
                <a:latin typeface="+mj-ea"/>
              </a:rPr>
              <a:t/>
            </a:r>
            <a:br>
              <a:rPr lang="en-US" altLang="ja-JP" sz="3600" b="1" dirty="0">
                <a:latin typeface="+mj-ea"/>
              </a:rPr>
            </a:br>
            <a:r>
              <a:rPr lang="en-US" altLang="ja-JP" sz="2400" dirty="0"/>
              <a:t>Qualifications of a </a:t>
            </a:r>
            <a:br>
              <a:rPr lang="en-US" altLang="ja-JP" sz="2400" dirty="0"/>
            </a:br>
            <a:r>
              <a:rPr lang="en-US" altLang="ja-JP" sz="2400" dirty="0"/>
              <a:t>Teen Challenge Counselor</a:t>
            </a:r>
            <a:endParaRPr lang="en-US" sz="2400" dirty="0">
              <a:latin typeface="+mj-ea"/>
            </a:endParaRPr>
          </a:p>
        </p:txBody>
      </p:sp>
      <p:sp>
        <p:nvSpPr>
          <p:cNvPr id="4" name="Date Placeholder 3"/>
          <p:cNvSpPr>
            <a:spLocks noGrp="1"/>
          </p:cNvSpPr>
          <p:nvPr>
            <p:ph type="dt" sz="half" idx="10"/>
          </p:nvPr>
        </p:nvSpPr>
        <p:spPr/>
        <p:txBody>
          <a:bodyPr/>
          <a:lstStyle/>
          <a:p>
            <a:r>
              <a:rPr lang="en-US" smtClean="0"/>
              <a:t>7/2019</a:t>
            </a:r>
            <a:endParaRPr lang="en-US"/>
          </a:p>
        </p:txBody>
      </p:sp>
      <p:sp>
        <p:nvSpPr>
          <p:cNvPr id="5" name="Footer Placeholder 4"/>
          <p:cNvSpPr>
            <a:spLocks noGrp="1"/>
          </p:cNvSpPr>
          <p:nvPr>
            <p:ph type="ftr" sz="quarter" idx="11"/>
          </p:nvPr>
        </p:nvSpPr>
        <p:spPr/>
        <p:txBody>
          <a:bodyPr/>
          <a:lstStyle/>
          <a:p>
            <a:r>
              <a:rPr lang="en-US" smtClean="0"/>
              <a:t>www.iteenchallenge.org</a:t>
            </a:r>
            <a:endParaRPr lang="en-US"/>
          </a:p>
        </p:txBody>
      </p:sp>
      <p:sp>
        <p:nvSpPr>
          <p:cNvPr id="6" name="Slide Number Placeholder 5"/>
          <p:cNvSpPr>
            <a:spLocks noGrp="1"/>
          </p:cNvSpPr>
          <p:nvPr>
            <p:ph type="sldNum" sz="quarter" idx="12"/>
          </p:nvPr>
        </p:nvSpPr>
        <p:spPr/>
        <p:txBody>
          <a:bodyPr/>
          <a:lstStyle/>
          <a:p>
            <a:fld id="{3948CCBC-E339-4042-AA9F-FB77FA579BC9}" type="slidenum">
              <a:rPr lang="en-US" smtClean="0"/>
              <a:pPr/>
              <a:t>9</a:t>
            </a:fld>
            <a:endParaRPr lang="en-US"/>
          </a:p>
        </p:txBody>
      </p:sp>
    </p:spTree>
    <p:extLst>
      <p:ext uri="{BB962C8B-B14F-4D97-AF65-F5344CB8AC3E}">
        <p14:creationId xmlns:p14="http://schemas.microsoft.com/office/powerpoint/2010/main" val="1115369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3608</TotalTime>
  <Words>1287</Words>
  <Application>Microsoft Office PowerPoint</Application>
  <PresentationFormat>Widescreen</PresentationFormat>
  <Paragraphs>239</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ＭＳ Ｐゴシック</vt:lpstr>
      <vt:lpstr>ＭＳ Ｐゴシック</vt:lpstr>
      <vt:lpstr>Arial</vt:lpstr>
      <vt:lpstr>Calibri</vt:lpstr>
      <vt:lpstr>Wingdings</vt:lpstr>
      <vt:lpstr>Office Theme</vt:lpstr>
      <vt:lpstr>ティーンチャレンジ カウンセリング Teen Challenge Counseling  作成者　デュアン・ヘンダーズ By Duane Henders</vt:lpstr>
      <vt:lpstr>カウンセリングの 聖書的根拠 The Biblical Basis for Counseling</vt:lpstr>
      <vt:lpstr>カウンセリングの聖書的根拠 The Biblical Basis for Counseling</vt:lpstr>
      <vt:lpstr>聖書的カウンセリングの大前提 Basic Assumptions in Biblical Counseling</vt:lpstr>
      <vt:lpstr>聖書的カウンセリングの大前提 Basic Assumptions in Biblical Counseling</vt:lpstr>
      <vt:lpstr>目標 と 目的 The Goals and Purpose</vt:lpstr>
      <vt:lpstr>クリスチャンカウンセリングの目標 Goals of Christian Counseling</vt:lpstr>
      <vt:lpstr>クリスチャンカウンセリングの目的 Purpose of Christian Counseling</vt:lpstr>
      <vt:lpstr>TCカウンセラーに 必要な資質 Qualifications of a  Teen Challenge Counselor</vt:lpstr>
      <vt:lpstr>TCカウンセラーに必要な資質 Qualifications of a TC counselor</vt:lpstr>
      <vt:lpstr>TCカウンセラーに必要な資質 Qualifications of a TC counselor</vt:lpstr>
      <vt:lpstr>３つの基本要素 Three Primary Resources</vt:lpstr>
      <vt:lpstr>３つの基本要素 Three Primary Resources</vt:lpstr>
      <vt:lpstr>３つの基本要素 Three Primary Resources</vt:lpstr>
      <vt:lpstr>キリストのからだが提供するもの The Body of Christ Provides</vt:lpstr>
      <vt:lpstr>ティーンチャレンジでの カウンセリングの方法 What are some ways that  Counseling is done at Teen Challenge?</vt:lpstr>
      <vt:lpstr>TCではどのようにカウンセリングが 行われるか？ How does Counseling  Take Place in Teen Challenge?</vt:lpstr>
      <vt:lpstr>PowerPoint Presentation</vt:lpstr>
      <vt:lpstr>効果的な カウンセリングの テクニック Techniques for  Effective Counseling</vt:lpstr>
      <vt:lpstr>効果的なカウンセリングのテクニック Techniques for Effective Counseling</vt:lpstr>
      <vt:lpstr>耳を傾ける スキルを学ぶ Learn Good Listening Skills</vt:lpstr>
      <vt:lpstr>効果的な聴き方 Effective Listening</vt:lpstr>
      <vt:lpstr>効果的な聴き方 Effective Listening</vt:lpstr>
      <vt:lpstr>効果的なカウンセリングのテクニック Techniques for Effective Counseling</vt:lpstr>
      <vt:lpstr>効果的なカウンセリングのテクニック Techniques for Effective Counseling</vt:lpstr>
      <vt:lpstr>カウンセリングでの禁止事項 Dangers to Avoid in Counseling</vt:lpstr>
      <vt:lpstr>カウンセリングでの禁止事項</vt:lpstr>
      <vt:lpstr>カウンセリングでの禁止事項</vt:lpstr>
      <vt:lpstr>説明責任を果たさずに今の生き方を続けようとする生徒の手口 Tactics that Students Use to Avoid Accountability and to continue their present way of living (資料参照 See Handout)</vt:lpstr>
      <vt:lpstr>ディスカッションのトピック Questions for discussion</vt:lpstr>
      <vt:lpstr>連絡先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Counseling 101</dc:title>
  <dc:creator>allent</dc:creator>
  <cp:lastModifiedBy>Dave Batty</cp:lastModifiedBy>
  <cp:revision>197</cp:revision>
  <dcterms:created xsi:type="dcterms:W3CDTF">2011-06-06T18:54:00Z</dcterms:created>
  <dcterms:modified xsi:type="dcterms:W3CDTF">2019-12-12T21:45:44Z</dcterms:modified>
</cp:coreProperties>
</file>