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0"/>
  </p:notesMasterIdLst>
  <p:handoutMasterIdLst>
    <p:handoutMasterId r:id="rId31"/>
  </p:handoutMasterIdLst>
  <p:sldIdLst>
    <p:sldId id="256" r:id="rId2"/>
    <p:sldId id="609" r:id="rId3"/>
    <p:sldId id="610" r:id="rId4"/>
    <p:sldId id="553" r:id="rId5"/>
    <p:sldId id="595" r:id="rId6"/>
    <p:sldId id="596" r:id="rId7"/>
    <p:sldId id="613" r:id="rId8"/>
    <p:sldId id="611" r:id="rId9"/>
    <p:sldId id="549" r:id="rId10"/>
    <p:sldId id="614" r:id="rId11"/>
    <p:sldId id="615" r:id="rId12"/>
    <p:sldId id="616" r:id="rId13"/>
    <p:sldId id="612" r:id="rId14"/>
    <p:sldId id="597" r:id="rId15"/>
    <p:sldId id="562" r:id="rId16"/>
    <p:sldId id="539" r:id="rId17"/>
    <p:sldId id="606" r:id="rId18"/>
    <p:sldId id="586" r:id="rId19"/>
    <p:sldId id="588" r:id="rId20"/>
    <p:sldId id="566" r:id="rId21"/>
    <p:sldId id="583" r:id="rId22"/>
    <p:sldId id="617" r:id="rId23"/>
    <p:sldId id="575" r:id="rId24"/>
    <p:sldId id="603" r:id="rId25"/>
    <p:sldId id="604" r:id="rId26"/>
    <p:sldId id="577" r:id="rId27"/>
    <p:sldId id="607" r:id="rId28"/>
    <p:sldId id="608" r:id="rId29"/>
  </p:sldIdLst>
  <p:sldSz cx="9144000" cy="6858000" type="screen4x3"/>
  <p:notesSz cx="6858000" cy="9144000"/>
  <p:defaultTextStyle>
    <a:defPPr>
      <a:defRPr lang="en-US"/>
    </a:defPPr>
    <a:lvl1pPr algn="l" rtl="0" eaLnBrk="0" fontAlgn="base" hangingPunct="0">
      <a:spcBef>
        <a:spcPct val="0"/>
      </a:spcBef>
      <a:spcAft>
        <a:spcPct val="0"/>
      </a:spcAft>
      <a:defRPr kumimoji="1" sz="4200" kern="1200">
        <a:solidFill>
          <a:schemeClr val="tx2"/>
        </a:solidFill>
        <a:latin typeface="Tahoma" pitchFamily="34" charset="0"/>
        <a:ea typeface="+mn-ea"/>
        <a:cs typeface="+mn-cs"/>
      </a:defRPr>
    </a:lvl1pPr>
    <a:lvl2pPr marL="457200" algn="l" rtl="0" eaLnBrk="0" fontAlgn="base" hangingPunct="0">
      <a:spcBef>
        <a:spcPct val="0"/>
      </a:spcBef>
      <a:spcAft>
        <a:spcPct val="0"/>
      </a:spcAft>
      <a:defRPr kumimoji="1" sz="4200" kern="1200">
        <a:solidFill>
          <a:schemeClr val="tx2"/>
        </a:solidFill>
        <a:latin typeface="Tahoma" pitchFamily="34" charset="0"/>
        <a:ea typeface="+mn-ea"/>
        <a:cs typeface="+mn-cs"/>
      </a:defRPr>
    </a:lvl2pPr>
    <a:lvl3pPr marL="914400" algn="l" rtl="0" eaLnBrk="0" fontAlgn="base" hangingPunct="0">
      <a:spcBef>
        <a:spcPct val="0"/>
      </a:spcBef>
      <a:spcAft>
        <a:spcPct val="0"/>
      </a:spcAft>
      <a:defRPr kumimoji="1" sz="4200" kern="1200">
        <a:solidFill>
          <a:schemeClr val="tx2"/>
        </a:solidFill>
        <a:latin typeface="Tahoma" pitchFamily="34" charset="0"/>
        <a:ea typeface="+mn-ea"/>
        <a:cs typeface="+mn-cs"/>
      </a:defRPr>
    </a:lvl3pPr>
    <a:lvl4pPr marL="1371600" algn="l" rtl="0" eaLnBrk="0" fontAlgn="base" hangingPunct="0">
      <a:spcBef>
        <a:spcPct val="0"/>
      </a:spcBef>
      <a:spcAft>
        <a:spcPct val="0"/>
      </a:spcAft>
      <a:defRPr kumimoji="1" sz="4200" kern="1200">
        <a:solidFill>
          <a:schemeClr val="tx2"/>
        </a:solidFill>
        <a:latin typeface="Tahoma" pitchFamily="34" charset="0"/>
        <a:ea typeface="+mn-ea"/>
        <a:cs typeface="+mn-cs"/>
      </a:defRPr>
    </a:lvl4pPr>
    <a:lvl5pPr marL="1828800" algn="l" rtl="0" eaLnBrk="0" fontAlgn="base" hangingPunct="0">
      <a:spcBef>
        <a:spcPct val="0"/>
      </a:spcBef>
      <a:spcAft>
        <a:spcPct val="0"/>
      </a:spcAft>
      <a:defRPr kumimoji="1" sz="4200" kern="1200">
        <a:solidFill>
          <a:schemeClr val="tx2"/>
        </a:solidFill>
        <a:latin typeface="Tahoma" pitchFamily="34" charset="0"/>
        <a:ea typeface="+mn-ea"/>
        <a:cs typeface="+mn-cs"/>
      </a:defRPr>
    </a:lvl5pPr>
    <a:lvl6pPr marL="2286000" algn="l" defTabSz="914400" rtl="0" eaLnBrk="1" latinLnBrk="0" hangingPunct="1">
      <a:defRPr kumimoji="1" sz="4200" kern="1200">
        <a:solidFill>
          <a:schemeClr val="tx2"/>
        </a:solidFill>
        <a:latin typeface="Tahoma" pitchFamily="34" charset="0"/>
        <a:ea typeface="+mn-ea"/>
        <a:cs typeface="+mn-cs"/>
      </a:defRPr>
    </a:lvl6pPr>
    <a:lvl7pPr marL="2743200" algn="l" defTabSz="914400" rtl="0" eaLnBrk="1" latinLnBrk="0" hangingPunct="1">
      <a:defRPr kumimoji="1" sz="4200" kern="1200">
        <a:solidFill>
          <a:schemeClr val="tx2"/>
        </a:solidFill>
        <a:latin typeface="Tahoma" pitchFamily="34" charset="0"/>
        <a:ea typeface="+mn-ea"/>
        <a:cs typeface="+mn-cs"/>
      </a:defRPr>
    </a:lvl7pPr>
    <a:lvl8pPr marL="3200400" algn="l" defTabSz="914400" rtl="0" eaLnBrk="1" latinLnBrk="0" hangingPunct="1">
      <a:defRPr kumimoji="1" sz="4200" kern="1200">
        <a:solidFill>
          <a:schemeClr val="tx2"/>
        </a:solidFill>
        <a:latin typeface="Tahoma" pitchFamily="34" charset="0"/>
        <a:ea typeface="+mn-ea"/>
        <a:cs typeface="+mn-cs"/>
      </a:defRPr>
    </a:lvl8pPr>
    <a:lvl9pPr marL="3657600" algn="l" defTabSz="914400" rtl="0" eaLnBrk="1" latinLnBrk="0" hangingPunct="1">
      <a:defRPr kumimoji="1" sz="4200" kern="1200">
        <a:solidFill>
          <a:schemeClr val="tx2"/>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18" autoAdjust="0"/>
  </p:normalViewPr>
  <p:slideViewPr>
    <p:cSldViewPr>
      <p:cViewPr varScale="1">
        <p:scale>
          <a:sx n="55" d="100"/>
          <a:sy n="55" d="100"/>
        </p:scale>
        <p:origin x="-7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58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r>
              <a:rPr lang="en-US"/>
              <a:t>Gregg Fischer</a:t>
            </a:r>
          </a:p>
        </p:txBody>
      </p:sp>
      <p:sp>
        <p:nvSpPr>
          <p:cNvPr id="3758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endParaRPr lang="en-US" altLang="en-US"/>
          </a:p>
        </p:txBody>
      </p:sp>
      <p:sp>
        <p:nvSpPr>
          <p:cNvPr id="3758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pPr>
              <a:defRPr/>
            </a:pPr>
            <a:r>
              <a:rPr lang="en-US"/>
              <a:t>Help with Personal Application Goals</a:t>
            </a:r>
          </a:p>
        </p:txBody>
      </p:sp>
      <p:sp>
        <p:nvSpPr>
          <p:cNvPr id="3758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634462D0-4CF5-4297-AEDE-3CCF121513B9}" type="slidenum">
              <a:rPr lang="en-US" altLang="en-US"/>
              <a:pPr/>
              <a:t>‹#›</a:t>
            </a:fld>
            <a:endParaRPr lang="en-US" altLang="en-US"/>
          </a:p>
        </p:txBody>
      </p:sp>
    </p:spTree>
    <p:extLst>
      <p:ext uri="{BB962C8B-B14F-4D97-AF65-F5344CB8AC3E}">
        <p14:creationId xmlns:p14="http://schemas.microsoft.com/office/powerpoint/2010/main" val="278957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6606" name="Rectangle 14"/>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endParaRPr lang="en-US" altLang="en-US"/>
          </a:p>
        </p:txBody>
      </p:sp>
      <p:sp>
        <p:nvSpPr>
          <p:cNvPr id="24579" name="Rectangle 15"/>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6608" name="Rectangle 1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6609" name="Rectangle 17"/>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endParaRPr lang="en-US" altLang="en-US"/>
          </a:p>
        </p:txBody>
      </p:sp>
      <p:sp>
        <p:nvSpPr>
          <p:cNvPr id="366610" name="Rectangle 18"/>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vl1pPr>
          </a:lstStyle>
          <a:p>
            <a:endParaRPr lang="en-US" altLang="en-US"/>
          </a:p>
        </p:txBody>
      </p:sp>
      <p:sp>
        <p:nvSpPr>
          <p:cNvPr id="366611" name="Rectangle 19"/>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lvl1pPr>
          </a:lstStyle>
          <a:p>
            <a:fld id="{1AD06910-C78C-4C3C-AFD9-958F4F6F663C}" type="slidenum">
              <a:rPr lang="en-US" altLang="en-US"/>
              <a:pPr/>
              <a:t>‹#›</a:t>
            </a:fld>
            <a:endParaRPr lang="en-US" altLang="en-US"/>
          </a:p>
        </p:txBody>
      </p:sp>
    </p:spTree>
    <p:extLst>
      <p:ext uri="{BB962C8B-B14F-4D97-AF65-F5344CB8AC3E}">
        <p14:creationId xmlns:p14="http://schemas.microsoft.com/office/powerpoint/2010/main" val="19282863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050"/>
          <p:cNvSpPr>
            <a:spLocks noChangeArrowheads="1"/>
          </p:cNvSpPr>
          <p:nvPr/>
        </p:nvSpPr>
        <p:spPr bwMode="auto">
          <a:xfrm>
            <a:off x="762000" y="-1905000"/>
            <a:ext cx="9144000" cy="9067800"/>
          </a:xfrm>
          <a:prstGeom prst="diamond">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lang="ru-RU" altLang="en-US"/>
          </a:p>
        </p:txBody>
      </p:sp>
      <p:sp>
        <p:nvSpPr>
          <p:cNvPr id="5" name="Rectangle 2053"/>
          <p:cNvSpPr>
            <a:spLocks noChangeArrowheads="1"/>
          </p:cNvSpPr>
          <p:nvPr/>
        </p:nvSpPr>
        <p:spPr bwMode="auto">
          <a:xfrm>
            <a:off x="0" y="0"/>
            <a:ext cx="381000" cy="6858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lang="ru-RU" altLang="en-US"/>
          </a:p>
        </p:txBody>
      </p:sp>
      <p:sp>
        <p:nvSpPr>
          <p:cNvPr id="6" name="Rectangle 2054"/>
          <p:cNvSpPr>
            <a:spLocks noChangeArrowheads="1"/>
          </p:cNvSpPr>
          <p:nvPr/>
        </p:nvSpPr>
        <p:spPr bwMode="auto">
          <a:xfrm>
            <a:off x="0" y="0"/>
            <a:ext cx="381000" cy="2286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lang="ru-RU" altLang="en-US"/>
          </a:p>
        </p:txBody>
      </p:sp>
      <p:sp>
        <p:nvSpPr>
          <p:cNvPr id="378883" name="Rectangle 2051"/>
          <p:cNvSpPr>
            <a:spLocks noGrp="1" noChangeArrowheads="1"/>
          </p:cNvSpPr>
          <p:nvPr>
            <p:ph type="ctrTitle"/>
          </p:nvPr>
        </p:nvSpPr>
        <p:spPr>
          <a:xfrm>
            <a:off x="914400" y="1524000"/>
            <a:ext cx="7772400" cy="1143000"/>
          </a:xfrm>
        </p:spPr>
        <p:txBody>
          <a:bodyPr/>
          <a:lstStyle>
            <a:lvl1pPr>
              <a:defRPr sz="4800"/>
            </a:lvl1pPr>
          </a:lstStyle>
          <a:p>
            <a:r>
              <a:rPr lang="en-US" dirty="0"/>
              <a:t>Click to edit Master Title Style</a:t>
            </a:r>
          </a:p>
        </p:txBody>
      </p:sp>
      <p:sp>
        <p:nvSpPr>
          <p:cNvPr id="378884" name="Rectangle 2052"/>
          <p:cNvSpPr>
            <a:spLocks noGrp="1" noChangeArrowheads="1"/>
          </p:cNvSpPr>
          <p:nvPr>
            <p:ph type="subTitle" idx="1"/>
          </p:nvPr>
        </p:nvSpPr>
        <p:spPr>
          <a:xfrm>
            <a:off x="914400" y="3276600"/>
            <a:ext cx="6400800" cy="1752600"/>
          </a:xfrm>
          <a:effectLst>
            <a:outerShdw dist="81320" dir="2319588" algn="ctr" rotWithShape="0">
              <a:srgbClr val="808080"/>
            </a:outerShdw>
          </a:effectLst>
        </p:spPr>
        <p:txBody>
          <a:bodyPr/>
          <a:lstStyle>
            <a:lvl1pPr marL="0" indent="0">
              <a:buFontTx/>
              <a:buNone/>
              <a:defRPr/>
            </a:lvl1pPr>
          </a:lstStyle>
          <a:p>
            <a:r>
              <a:rPr lang="en-US" dirty="0"/>
              <a:t>Click to edit Master subtitle style</a:t>
            </a:r>
          </a:p>
        </p:txBody>
      </p:sp>
      <p:sp>
        <p:nvSpPr>
          <p:cNvPr id="7" name="Rectangle 2058"/>
          <p:cNvSpPr>
            <a:spLocks noGrp="1" noChangeArrowheads="1"/>
          </p:cNvSpPr>
          <p:nvPr>
            <p:ph type="dt" sz="half" idx="10"/>
          </p:nvPr>
        </p:nvSpPr>
        <p:spPr>
          <a:xfrm>
            <a:off x="838200" y="6400800"/>
            <a:ext cx="1905000" cy="304800"/>
          </a:xfrm>
        </p:spPr>
        <p:txBody>
          <a:bodyPr/>
          <a:lstStyle>
            <a:lvl1pPr>
              <a:defRPr/>
            </a:lvl1pPr>
          </a:lstStyle>
          <a:p>
            <a:pPr>
              <a:defRPr/>
            </a:pPr>
            <a:r>
              <a:rPr lang="en-US" smtClean="0"/>
              <a:t>12-2016</a:t>
            </a:r>
            <a:endParaRPr lang="en-US"/>
          </a:p>
        </p:txBody>
      </p:sp>
      <p:sp>
        <p:nvSpPr>
          <p:cNvPr id="8" name="Rectangle 2059"/>
          <p:cNvSpPr>
            <a:spLocks noGrp="1" noChangeArrowheads="1"/>
          </p:cNvSpPr>
          <p:nvPr>
            <p:ph type="ftr" sz="quarter" idx="11"/>
          </p:nvPr>
        </p:nvSpPr>
        <p:spPr>
          <a:xfrm>
            <a:off x="2286000" y="6400800"/>
            <a:ext cx="5029200" cy="304800"/>
          </a:xfrm>
        </p:spPr>
        <p:txBody>
          <a:bodyPr/>
          <a:lstStyle>
            <a:lvl1pPr>
              <a:defRPr/>
            </a:lvl1pPr>
          </a:lstStyle>
          <a:p>
            <a:r>
              <a:rPr lang="en-US" altLang="en-US" smtClean="0"/>
              <a:t>iteenchallenge.org    Course T506.06 &amp; T505.18</a:t>
            </a:r>
            <a:endParaRPr lang="en-US" altLang="en-US"/>
          </a:p>
        </p:txBody>
      </p:sp>
      <p:sp>
        <p:nvSpPr>
          <p:cNvPr id="9" name="Rectangle 2060"/>
          <p:cNvSpPr>
            <a:spLocks noGrp="1" noChangeArrowheads="1"/>
          </p:cNvSpPr>
          <p:nvPr>
            <p:ph type="sldNum" sz="quarter" idx="12"/>
          </p:nvPr>
        </p:nvSpPr>
        <p:spPr>
          <a:xfrm>
            <a:off x="7467600" y="6400800"/>
            <a:ext cx="1066800" cy="457200"/>
          </a:xfrm>
        </p:spPr>
        <p:txBody>
          <a:bodyPr/>
          <a:lstStyle>
            <a:lvl1pPr>
              <a:defRPr/>
            </a:lvl1pPr>
          </a:lstStyle>
          <a:p>
            <a:fld id="{3196D6A6-8885-4988-9D4D-7FC25818DB21}" type="slidenum">
              <a:rPr lang="en-US" altLang="en-US"/>
              <a:pPr/>
              <a:t>‹#›</a:t>
            </a:fld>
            <a:endParaRPr lang="en-US" altLang="en-US"/>
          </a:p>
        </p:txBody>
      </p:sp>
    </p:spTree>
    <p:extLst>
      <p:ext uri="{BB962C8B-B14F-4D97-AF65-F5344CB8AC3E}">
        <p14:creationId xmlns:p14="http://schemas.microsoft.com/office/powerpoint/2010/main" val="346752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5"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6" name="Rectangle 12"/>
          <p:cNvSpPr>
            <a:spLocks noGrp="1" noChangeArrowheads="1"/>
          </p:cNvSpPr>
          <p:nvPr>
            <p:ph type="sldNum" sz="quarter" idx="12"/>
          </p:nvPr>
        </p:nvSpPr>
        <p:spPr>
          <a:ln/>
        </p:spPr>
        <p:txBody>
          <a:bodyPr/>
          <a:lstStyle>
            <a:lvl1pPr>
              <a:defRPr/>
            </a:lvl1pPr>
          </a:lstStyle>
          <a:p>
            <a:fld id="{8F8F8C35-DB78-4863-8B21-A1915184E781}" type="slidenum">
              <a:rPr lang="en-US" altLang="en-US"/>
              <a:pPr/>
              <a:t>‹#›</a:t>
            </a:fld>
            <a:endParaRPr lang="en-US" altLang="en-US"/>
          </a:p>
        </p:txBody>
      </p:sp>
    </p:spTree>
    <p:extLst>
      <p:ext uri="{BB962C8B-B14F-4D97-AF65-F5344CB8AC3E}">
        <p14:creationId xmlns:p14="http://schemas.microsoft.com/office/powerpoint/2010/main" val="193243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609600"/>
            <a:ext cx="18859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55054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5"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6" name="Rectangle 12"/>
          <p:cNvSpPr>
            <a:spLocks noGrp="1" noChangeArrowheads="1"/>
          </p:cNvSpPr>
          <p:nvPr>
            <p:ph type="sldNum" sz="quarter" idx="12"/>
          </p:nvPr>
        </p:nvSpPr>
        <p:spPr>
          <a:ln/>
        </p:spPr>
        <p:txBody>
          <a:bodyPr/>
          <a:lstStyle>
            <a:lvl1pPr>
              <a:defRPr/>
            </a:lvl1pPr>
          </a:lstStyle>
          <a:p>
            <a:fld id="{42CAE0B9-C484-4B8A-8EF3-8F2EBCD24A9F}" type="slidenum">
              <a:rPr lang="en-US" altLang="en-US"/>
              <a:pPr/>
              <a:t>‹#›</a:t>
            </a:fld>
            <a:endParaRPr lang="en-US" altLang="en-US"/>
          </a:p>
        </p:txBody>
      </p:sp>
    </p:spTree>
    <p:extLst>
      <p:ext uri="{BB962C8B-B14F-4D97-AF65-F5344CB8AC3E}">
        <p14:creationId xmlns:p14="http://schemas.microsoft.com/office/powerpoint/2010/main" val="68917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xfrm>
            <a:off x="838200" y="6248400"/>
            <a:ext cx="1905000" cy="381000"/>
          </a:xfrm>
        </p:spPr>
        <p:txBody>
          <a:bodyPr/>
          <a:lstStyle>
            <a:lvl1pPr>
              <a:defRPr/>
            </a:lvl1pPr>
          </a:lstStyle>
          <a:p>
            <a:pPr>
              <a:defRPr/>
            </a:pPr>
            <a:r>
              <a:rPr lang="en-US" smtClean="0"/>
              <a:t>12-2016</a:t>
            </a:r>
            <a:endParaRPr lang="en-US"/>
          </a:p>
        </p:txBody>
      </p:sp>
      <p:sp>
        <p:nvSpPr>
          <p:cNvPr id="5" name="Rectangle 11"/>
          <p:cNvSpPr>
            <a:spLocks noGrp="1" noChangeArrowheads="1"/>
          </p:cNvSpPr>
          <p:nvPr>
            <p:ph type="ftr" sz="quarter" idx="11"/>
          </p:nvPr>
        </p:nvSpPr>
        <p:spPr>
          <a:xfrm>
            <a:off x="2895600" y="6248400"/>
            <a:ext cx="3810000" cy="457200"/>
          </a:xfrm>
        </p:spPr>
        <p:txBody>
          <a:bodyPr/>
          <a:lstStyle>
            <a:lvl1pPr>
              <a:defRPr/>
            </a:lvl1pPr>
          </a:lstStyle>
          <a:p>
            <a:r>
              <a:rPr lang="en-US" altLang="en-US" smtClean="0"/>
              <a:t>iteenchallenge.org    Course T506.06 &amp; T505.18</a:t>
            </a:r>
            <a:endParaRPr lang="en-US" altLang="en-US"/>
          </a:p>
        </p:txBody>
      </p:sp>
      <p:sp>
        <p:nvSpPr>
          <p:cNvPr id="6" name="Rectangle 12"/>
          <p:cNvSpPr>
            <a:spLocks noGrp="1" noChangeArrowheads="1"/>
          </p:cNvSpPr>
          <p:nvPr>
            <p:ph type="sldNum" sz="quarter" idx="12"/>
          </p:nvPr>
        </p:nvSpPr>
        <p:spPr>
          <a:xfrm>
            <a:off x="7772400" y="6248400"/>
            <a:ext cx="609600" cy="381000"/>
          </a:xfrm>
        </p:spPr>
        <p:txBody>
          <a:bodyPr/>
          <a:lstStyle>
            <a:lvl1pPr>
              <a:defRPr/>
            </a:lvl1pPr>
          </a:lstStyle>
          <a:p>
            <a:fld id="{99910219-2BB3-4C5E-B148-479F2C35B233}" type="slidenum">
              <a:rPr lang="en-US" altLang="en-US"/>
              <a:pPr/>
              <a:t>‹#›</a:t>
            </a:fld>
            <a:endParaRPr lang="en-US" altLang="en-US"/>
          </a:p>
        </p:txBody>
      </p:sp>
    </p:spTree>
    <p:extLst>
      <p:ext uri="{BB962C8B-B14F-4D97-AF65-F5344CB8AC3E}">
        <p14:creationId xmlns:p14="http://schemas.microsoft.com/office/powerpoint/2010/main" val="226999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5"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6" name="Rectangle 12"/>
          <p:cNvSpPr>
            <a:spLocks noGrp="1" noChangeArrowheads="1"/>
          </p:cNvSpPr>
          <p:nvPr>
            <p:ph type="sldNum" sz="quarter" idx="12"/>
          </p:nvPr>
        </p:nvSpPr>
        <p:spPr>
          <a:ln/>
        </p:spPr>
        <p:txBody>
          <a:bodyPr/>
          <a:lstStyle>
            <a:lvl1pPr>
              <a:defRPr/>
            </a:lvl1pPr>
          </a:lstStyle>
          <a:p>
            <a:fld id="{A84072DF-5BFC-4F51-83A0-E88D434898D3}" type="slidenum">
              <a:rPr lang="en-US" altLang="en-US"/>
              <a:pPr/>
              <a:t>‹#›</a:t>
            </a:fld>
            <a:endParaRPr lang="en-US" altLang="en-US"/>
          </a:p>
        </p:txBody>
      </p:sp>
    </p:spTree>
    <p:extLst>
      <p:ext uri="{BB962C8B-B14F-4D97-AF65-F5344CB8AC3E}">
        <p14:creationId xmlns:p14="http://schemas.microsoft.com/office/powerpoint/2010/main" val="323402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2860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2860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6"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7" name="Rectangle 12"/>
          <p:cNvSpPr>
            <a:spLocks noGrp="1" noChangeArrowheads="1"/>
          </p:cNvSpPr>
          <p:nvPr>
            <p:ph type="sldNum" sz="quarter" idx="12"/>
          </p:nvPr>
        </p:nvSpPr>
        <p:spPr>
          <a:ln/>
        </p:spPr>
        <p:txBody>
          <a:bodyPr/>
          <a:lstStyle>
            <a:lvl1pPr>
              <a:defRPr/>
            </a:lvl1pPr>
          </a:lstStyle>
          <a:p>
            <a:fld id="{CEBA8495-7106-4B78-84CC-EA396B51DE76}" type="slidenum">
              <a:rPr lang="en-US" altLang="en-US"/>
              <a:pPr/>
              <a:t>‹#›</a:t>
            </a:fld>
            <a:endParaRPr lang="en-US" altLang="en-US"/>
          </a:p>
        </p:txBody>
      </p:sp>
    </p:spTree>
    <p:extLst>
      <p:ext uri="{BB962C8B-B14F-4D97-AF65-F5344CB8AC3E}">
        <p14:creationId xmlns:p14="http://schemas.microsoft.com/office/powerpoint/2010/main" val="2348156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8"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9" name="Rectangle 12"/>
          <p:cNvSpPr>
            <a:spLocks noGrp="1" noChangeArrowheads="1"/>
          </p:cNvSpPr>
          <p:nvPr>
            <p:ph type="sldNum" sz="quarter" idx="12"/>
          </p:nvPr>
        </p:nvSpPr>
        <p:spPr>
          <a:ln/>
        </p:spPr>
        <p:txBody>
          <a:bodyPr/>
          <a:lstStyle>
            <a:lvl1pPr>
              <a:defRPr/>
            </a:lvl1pPr>
          </a:lstStyle>
          <a:p>
            <a:fld id="{FF3B5125-6193-4A08-AA38-431BE3162642}" type="slidenum">
              <a:rPr lang="en-US" altLang="en-US"/>
              <a:pPr/>
              <a:t>‹#›</a:t>
            </a:fld>
            <a:endParaRPr lang="en-US" altLang="en-US"/>
          </a:p>
        </p:txBody>
      </p:sp>
    </p:spTree>
    <p:extLst>
      <p:ext uri="{BB962C8B-B14F-4D97-AF65-F5344CB8AC3E}">
        <p14:creationId xmlns:p14="http://schemas.microsoft.com/office/powerpoint/2010/main" val="20605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4"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5" name="Rectangle 12"/>
          <p:cNvSpPr>
            <a:spLocks noGrp="1" noChangeArrowheads="1"/>
          </p:cNvSpPr>
          <p:nvPr>
            <p:ph type="sldNum" sz="quarter" idx="12"/>
          </p:nvPr>
        </p:nvSpPr>
        <p:spPr>
          <a:ln/>
        </p:spPr>
        <p:txBody>
          <a:bodyPr/>
          <a:lstStyle>
            <a:lvl1pPr>
              <a:defRPr/>
            </a:lvl1pPr>
          </a:lstStyle>
          <a:p>
            <a:fld id="{2943F343-F121-49D0-861A-9C0F4A596BD0}" type="slidenum">
              <a:rPr lang="en-US" altLang="en-US"/>
              <a:pPr/>
              <a:t>‹#›</a:t>
            </a:fld>
            <a:endParaRPr lang="en-US" altLang="en-US"/>
          </a:p>
        </p:txBody>
      </p:sp>
    </p:spTree>
    <p:extLst>
      <p:ext uri="{BB962C8B-B14F-4D97-AF65-F5344CB8AC3E}">
        <p14:creationId xmlns:p14="http://schemas.microsoft.com/office/powerpoint/2010/main" val="3579229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3"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4" name="Rectangle 12"/>
          <p:cNvSpPr>
            <a:spLocks noGrp="1" noChangeArrowheads="1"/>
          </p:cNvSpPr>
          <p:nvPr>
            <p:ph type="sldNum" sz="quarter" idx="12"/>
          </p:nvPr>
        </p:nvSpPr>
        <p:spPr>
          <a:ln/>
        </p:spPr>
        <p:txBody>
          <a:bodyPr/>
          <a:lstStyle>
            <a:lvl1pPr>
              <a:defRPr/>
            </a:lvl1pPr>
          </a:lstStyle>
          <a:p>
            <a:fld id="{ECE08E5C-BE7D-450C-AE6A-8749C6F001EB}" type="slidenum">
              <a:rPr lang="en-US" altLang="en-US"/>
              <a:pPr/>
              <a:t>‹#›</a:t>
            </a:fld>
            <a:endParaRPr lang="en-US" altLang="en-US"/>
          </a:p>
        </p:txBody>
      </p:sp>
    </p:spTree>
    <p:extLst>
      <p:ext uri="{BB962C8B-B14F-4D97-AF65-F5344CB8AC3E}">
        <p14:creationId xmlns:p14="http://schemas.microsoft.com/office/powerpoint/2010/main" val="135700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6"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7" name="Rectangle 12"/>
          <p:cNvSpPr>
            <a:spLocks noGrp="1" noChangeArrowheads="1"/>
          </p:cNvSpPr>
          <p:nvPr>
            <p:ph type="sldNum" sz="quarter" idx="12"/>
          </p:nvPr>
        </p:nvSpPr>
        <p:spPr>
          <a:ln/>
        </p:spPr>
        <p:txBody>
          <a:bodyPr/>
          <a:lstStyle>
            <a:lvl1pPr>
              <a:defRPr/>
            </a:lvl1pPr>
          </a:lstStyle>
          <a:p>
            <a:fld id="{FF5F86A9-945E-4F86-B5B4-FB7D02C2ED7B}" type="slidenum">
              <a:rPr lang="en-US" altLang="en-US"/>
              <a:pPr/>
              <a:t>‹#›</a:t>
            </a:fld>
            <a:endParaRPr lang="en-US" altLang="en-US"/>
          </a:p>
        </p:txBody>
      </p:sp>
    </p:spTree>
    <p:extLst>
      <p:ext uri="{BB962C8B-B14F-4D97-AF65-F5344CB8AC3E}">
        <p14:creationId xmlns:p14="http://schemas.microsoft.com/office/powerpoint/2010/main" val="108861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r>
              <a:rPr lang="en-US" smtClean="0"/>
              <a:t>12-2016</a:t>
            </a:r>
            <a:endParaRPr lang="en-US"/>
          </a:p>
        </p:txBody>
      </p:sp>
      <p:sp>
        <p:nvSpPr>
          <p:cNvPr id="6" name="Rectangle 11"/>
          <p:cNvSpPr>
            <a:spLocks noGrp="1" noChangeArrowheads="1"/>
          </p:cNvSpPr>
          <p:nvPr>
            <p:ph type="ftr" sz="quarter" idx="11"/>
          </p:nvPr>
        </p:nvSpPr>
        <p:spPr>
          <a:ln/>
        </p:spPr>
        <p:txBody>
          <a:bodyPr/>
          <a:lstStyle>
            <a:lvl1pPr>
              <a:defRPr/>
            </a:lvl1pPr>
          </a:lstStyle>
          <a:p>
            <a:r>
              <a:rPr lang="en-US" altLang="en-US" smtClean="0"/>
              <a:t>iteenchallenge.org    Course T506.06 &amp; T505.18</a:t>
            </a:r>
            <a:endParaRPr lang="en-US" altLang="en-US"/>
          </a:p>
        </p:txBody>
      </p:sp>
      <p:sp>
        <p:nvSpPr>
          <p:cNvPr id="7" name="Rectangle 12"/>
          <p:cNvSpPr>
            <a:spLocks noGrp="1" noChangeArrowheads="1"/>
          </p:cNvSpPr>
          <p:nvPr>
            <p:ph type="sldNum" sz="quarter" idx="12"/>
          </p:nvPr>
        </p:nvSpPr>
        <p:spPr>
          <a:ln/>
        </p:spPr>
        <p:txBody>
          <a:bodyPr/>
          <a:lstStyle>
            <a:lvl1pPr>
              <a:defRPr/>
            </a:lvl1pPr>
          </a:lstStyle>
          <a:p>
            <a:fld id="{DACC0E70-6FA9-499A-AA35-5624537CE94B}" type="slidenum">
              <a:rPr lang="en-US" altLang="en-US"/>
              <a:pPr/>
              <a:t>‹#›</a:t>
            </a:fld>
            <a:endParaRPr lang="en-US" altLang="en-US"/>
          </a:p>
        </p:txBody>
      </p:sp>
    </p:spTree>
    <p:extLst>
      <p:ext uri="{BB962C8B-B14F-4D97-AF65-F5344CB8AC3E}">
        <p14:creationId xmlns:p14="http://schemas.microsoft.com/office/powerpoint/2010/main" val="3332830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hlink"/>
            </a:gs>
            <a:gs pos="100000">
              <a:schemeClr val="bg1"/>
            </a:gs>
          </a:gsLst>
          <a:lin ang="5400000" scaled="1"/>
        </a:gradFill>
        <a:effectLst/>
      </p:bgPr>
    </p:bg>
    <p:spTree>
      <p:nvGrpSpPr>
        <p:cNvPr id="1" name=""/>
        <p:cNvGrpSpPr/>
        <p:nvPr/>
      </p:nvGrpSpPr>
      <p:grpSpPr>
        <a:xfrm>
          <a:off x="0" y="0"/>
          <a:ext cx="0" cy="0"/>
          <a:chOff x="0" y="0"/>
          <a:chExt cx="0" cy="0"/>
        </a:xfrm>
      </p:grpSpPr>
      <p:sp>
        <p:nvSpPr>
          <p:cNvPr id="1026" name="AutoShape 2"/>
          <p:cNvSpPr>
            <a:spLocks noChangeArrowheads="1"/>
          </p:cNvSpPr>
          <p:nvPr/>
        </p:nvSpPr>
        <p:spPr bwMode="auto">
          <a:xfrm>
            <a:off x="1600200" y="-2209800"/>
            <a:ext cx="9144000" cy="9067800"/>
          </a:xfrm>
          <a:prstGeom prst="diamond">
            <a:avLst/>
          </a:prstGeom>
          <a:gradFill rotWithShape="0">
            <a:gsLst>
              <a:gs pos="0">
                <a:schemeClr val="bg1"/>
              </a:gs>
              <a:gs pos="100000">
                <a:schemeClr val="fo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lang="ru-RU" altLang="en-US"/>
          </a:p>
        </p:txBody>
      </p:sp>
      <p:sp>
        <p:nvSpPr>
          <p:cNvPr id="377859" name="Rectangle 3"/>
          <p:cNvSpPr>
            <a:spLocks noGrp="1" noChangeArrowheads="1"/>
          </p:cNvSpPr>
          <p:nvPr>
            <p:ph type="title"/>
          </p:nvPr>
        </p:nvSpPr>
        <p:spPr bwMode="auto">
          <a:xfrm>
            <a:off x="914400" y="609600"/>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77861" name="Rectangle 5"/>
          <p:cNvSpPr>
            <a:spLocks noGrp="1" noChangeArrowheads="1"/>
          </p:cNvSpPr>
          <p:nvPr>
            <p:ph type="body" idx="1"/>
          </p:nvPr>
        </p:nvSpPr>
        <p:spPr bwMode="auto">
          <a:xfrm>
            <a:off x="914400" y="2286000"/>
            <a:ext cx="75438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a:p>
            <a:pPr lvl="4"/>
            <a:r>
              <a:rPr lang="en-US" altLang="en-US" smtClean="0"/>
              <a:t>Fifth level</a:t>
            </a:r>
          </a:p>
          <a:p>
            <a:pPr lvl="3"/>
            <a:endParaRPr lang="en-US" altLang="en-US" smtClean="0"/>
          </a:p>
        </p:txBody>
      </p:sp>
      <p:sp>
        <p:nvSpPr>
          <p:cNvPr id="1029" name="Rectangle 8"/>
          <p:cNvSpPr>
            <a:spLocks noChangeArrowheads="1"/>
          </p:cNvSpPr>
          <p:nvPr/>
        </p:nvSpPr>
        <p:spPr bwMode="auto">
          <a:xfrm>
            <a:off x="0" y="0"/>
            <a:ext cx="381000" cy="685800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lang="ru-RU" altLang="en-US"/>
          </a:p>
        </p:txBody>
      </p:sp>
      <p:sp>
        <p:nvSpPr>
          <p:cNvPr id="1030" name="Rectangle 9"/>
          <p:cNvSpPr>
            <a:spLocks noChangeArrowheads="1"/>
          </p:cNvSpPr>
          <p:nvPr/>
        </p:nvSpPr>
        <p:spPr bwMode="auto">
          <a:xfrm>
            <a:off x="0" y="0"/>
            <a:ext cx="381000" cy="2286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lang="ru-RU" altLang="en-US"/>
          </a:p>
        </p:txBody>
      </p:sp>
      <p:sp>
        <p:nvSpPr>
          <p:cNvPr id="377866" name="Rectangle 10"/>
          <p:cNvSpPr>
            <a:spLocks noGrp="1" noChangeArrowheads="1"/>
          </p:cNvSpPr>
          <p:nvPr>
            <p:ph type="dt" sz="half" idx="2"/>
          </p:nvPr>
        </p:nvSpPr>
        <p:spPr bwMode="auto">
          <a:xfrm>
            <a:off x="838200" y="5943600"/>
            <a:ext cx="1905000" cy="30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spcBef>
                <a:spcPct val="20000"/>
              </a:spcBef>
              <a:defRPr kumimoji="0" sz="1400">
                <a:solidFill>
                  <a:schemeClr val="tx1"/>
                </a:solidFill>
              </a:defRPr>
            </a:lvl1pPr>
          </a:lstStyle>
          <a:p>
            <a:pPr>
              <a:defRPr/>
            </a:pPr>
            <a:r>
              <a:rPr lang="en-US" smtClean="0"/>
              <a:t>12-2016</a:t>
            </a:r>
            <a:endParaRPr lang="en-US"/>
          </a:p>
        </p:txBody>
      </p:sp>
      <p:sp>
        <p:nvSpPr>
          <p:cNvPr id="377867" name="Rectangle 11"/>
          <p:cNvSpPr>
            <a:spLocks noGrp="1" noChangeArrowheads="1"/>
          </p:cNvSpPr>
          <p:nvPr>
            <p:ph type="ftr" sz="quarter" idx="3"/>
          </p:nvPr>
        </p:nvSpPr>
        <p:spPr bwMode="auto">
          <a:xfrm>
            <a:off x="838200" y="6248400"/>
            <a:ext cx="28956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ctr">
              <a:spcBef>
                <a:spcPct val="20000"/>
              </a:spcBef>
              <a:defRPr kumimoji="0" sz="1400">
                <a:solidFill>
                  <a:schemeClr val="tx1"/>
                </a:solidFill>
              </a:defRPr>
            </a:lvl1pPr>
          </a:lstStyle>
          <a:p>
            <a:r>
              <a:rPr lang="en-US" altLang="en-US" smtClean="0"/>
              <a:t>iteenchallenge.org    Course T506.06 &amp; T505.18</a:t>
            </a:r>
            <a:endParaRPr lang="en-US" altLang="en-US"/>
          </a:p>
        </p:txBody>
      </p:sp>
      <p:sp>
        <p:nvSpPr>
          <p:cNvPr id="377868" name="Rectangle 12"/>
          <p:cNvSpPr>
            <a:spLocks noGrp="1" noChangeArrowheads="1"/>
          </p:cNvSpPr>
          <p:nvPr>
            <p:ph type="sldNum" sz="quarter" idx="4"/>
          </p:nvPr>
        </p:nvSpPr>
        <p:spPr bwMode="auto">
          <a:xfrm>
            <a:off x="3733800" y="6248400"/>
            <a:ext cx="19050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r">
              <a:spcBef>
                <a:spcPct val="20000"/>
              </a:spcBef>
              <a:defRPr kumimoji="0" sz="1400">
                <a:solidFill>
                  <a:schemeClr val="tx1"/>
                </a:solidFill>
              </a:defRPr>
            </a:lvl1pPr>
          </a:lstStyle>
          <a:p>
            <a:fld id="{7EF1DB36-0400-47D2-9B62-5A1B569C06EF}"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61" r:id="rId1"/>
    <p:sldLayoutId id="2147483862"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p:txStyles>
    <p:titleStyle>
      <a:lvl1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2pPr>
      <a:lvl3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3pPr>
      <a:lvl4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4pPr>
      <a:lvl5pPr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5pPr>
      <a:lvl6pPr marL="4572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6pPr>
      <a:lvl7pPr marL="9144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7pPr>
      <a:lvl8pPr marL="13716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8pPr>
      <a:lvl9pPr marL="1828800" algn="l" rtl="0" eaLnBrk="0" fontAlgn="base" hangingPunct="0">
        <a:lnSpc>
          <a:spcPct val="85000"/>
        </a:lnSpc>
        <a:spcBef>
          <a:spcPct val="0"/>
        </a:spcBef>
        <a:spcAft>
          <a:spcPct val="0"/>
        </a:spcAft>
        <a:defRPr kumimoji="1"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60000"/>
        </a:spcBef>
        <a:spcAft>
          <a:spcPct val="0"/>
        </a:spcAft>
        <a:buClr>
          <a:schemeClr val="tx1"/>
        </a:buClr>
        <a:buChar char="•"/>
        <a:defRPr kumimoji="1" sz="30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40000"/>
        </a:spcBef>
        <a:spcAft>
          <a:spcPct val="0"/>
        </a:spcAft>
        <a:buClr>
          <a:schemeClr val="tx1"/>
        </a:buClr>
        <a:buChar char="–"/>
        <a:defRPr kumimoji="1" sz="260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95000"/>
        </a:lnSpc>
        <a:spcBef>
          <a:spcPct val="35000"/>
        </a:spcBef>
        <a:spcAft>
          <a:spcPct val="0"/>
        </a:spcAft>
        <a:buChar char="•"/>
        <a:defRPr kumimoji="1" sz="2400">
          <a:solidFill>
            <a:schemeClr val="tx1"/>
          </a:solidFill>
          <a:effectLst>
            <a:outerShdw blurRad="38100" dist="38100" dir="2700000" algn="tl">
              <a:srgbClr val="000000"/>
            </a:outerShdw>
          </a:effectLst>
          <a:latin typeface="+mn-lt"/>
        </a:defRPr>
      </a:lvl3pPr>
      <a:lvl4pPr marL="1600200" indent="-228600" algn="l" rtl="0" eaLnBrk="0" fontAlgn="base" hangingPunct="0">
        <a:lnSpc>
          <a:spcPct val="75000"/>
        </a:lnSpc>
        <a:spcBef>
          <a:spcPct val="30000"/>
        </a:spcBef>
        <a:spcAft>
          <a:spcPct val="0"/>
        </a:spcAft>
        <a:buChar char="–"/>
        <a:defRPr kumimoji="1" sz="2000">
          <a:solidFill>
            <a:schemeClr val="tx1"/>
          </a:solidFill>
          <a:effectLst>
            <a:outerShdw blurRad="38100" dist="38100" dir="2700000" algn="tl">
              <a:srgbClr val="000000"/>
            </a:outerShdw>
          </a:effectLst>
          <a:latin typeface="+mn-lt"/>
        </a:defRPr>
      </a:lvl4pPr>
      <a:lvl5pPr marL="20574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5pPr>
      <a:lvl6pPr marL="25146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6pPr>
      <a:lvl7pPr marL="29718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7pPr>
      <a:lvl8pPr marL="34290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8pPr>
      <a:lvl9pPr marL="3886200" indent="-228600" algn="l" rtl="0" eaLnBrk="0" fontAlgn="base" hangingPunct="0">
        <a:lnSpc>
          <a:spcPct val="75000"/>
        </a:lnSpc>
        <a:spcBef>
          <a:spcPct val="30000"/>
        </a:spcBef>
        <a:spcAft>
          <a:spcPct val="0"/>
        </a:spcAft>
        <a:buChar char="»"/>
        <a:defRPr kumimoji="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a:xfrm>
            <a:off x="791205" y="533400"/>
            <a:ext cx="7772400" cy="2514600"/>
          </a:xfrm>
        </p:spPr>
        <p:txBody>
          <a:bodyPr/>
          <a:lstStyle/>
          <a:p>
            <a:r>
              <a:rPr lang="en-US" altLang="en-US" sz="4000" b="1" dirty="0" err="1">
                <a:solidFill>
                  <a:srgbClr val="FFFF00"/>
                </a:solidFill>
              </a:rPr>
              <a:t>Giúp</a:t>
            </a:r>
            <a:r>
              <a:rPr lang="en-US" altLang="en-US" sz="4000" b="1" dirty="0">
                <a:solidFill>
                  <a:srgbClr val="FFFF00"/>
                </a:solidFill>
              </a:rPr>
              <a:t> </a:t>
            </a:r>
            <a:r>
              <a:rPr lang="en-US" altLang="en-US" sz="4000" b="1" dirty="0" err="1">
                <a:solidFill>
                  <a:srgbClr val="FFFF00"/>
                </a:solidFill>
              </a:rPr>
              <a:t>Học</a:t>
            </a:r>
            <a:r>
              <a:rPr lang="en-US" altLang="en-US" sz="4000" b="1" dirty="0">
                <a:solidFill>
                  <a:srgbClr val="FFFF00"/>
                </a:solidFill>
              </a:rPr>
              <a:t> </a:t>
            </a:r>
            <a:r>
              <a:rPr lang="en-US" altLang="en-US" sz="4000" b="1" dirty="0" err="1">
                <a:solidFill>
                  <a:srgbClr val="FFFF00"/>
                </a:solidFill>
              </a:rPr>
              <a:t>Viên</a:t>
            </a:r>
            <a:r>
              <a:rPr lang="en-US" altLang="en-US" sz="4000" b="1" dirty="0">
                <a:solidFill>
                  <a:srgbClr val="FFFF00"/>
                </a:solidFill>
              </a:rPr>
              <a:t> </a:t>
            </a:r>
            <a:r>
              <a:rPr lang="en-US" altLang="en-US" sz="4000" b="1" dirty="0" err="1">
                <a:solidFill>
                  <a:srgbClr val="FFFF00"/>
                </a:solidFill>
              </a:rPr>
              <a:t>Lập</a:t>
            </a:r>
            <a:r>
              <a:rPr lang="en-US" altLang="en-US" sz="4000" b="1" dirty="0">
                <a:solidFill>
                  <a:srgbClr val="FFFF00"/>
                </a:solidFill>
              </a:rPr>
              <a:t> </a:t>
            </a:r>
            <a:r>
              <a:rPr lang="en-US" altLang="en-US" sz="4000" b="1" dirty="0" err="1">
                <a:solidFill>
                  <a:srgbClr val="FFFF00"/>
                </a:solidFill>
              </a:rPr>
              <a:t>Mục</a:t>
            </a:r>
            <a:r>
              <a:rPr lang="en-US" altLang="en-US" sz="4000" b="1" dirty="0">
                <a:solidFill>
                  <a:srgbClr val="FFFF00"/>
                </a:solidFill>
              </a:rPr>
              <a:t> </a:t>
            </a:r>
            <a:r>
              <a:rPr lang="en-US" altLang="en-US" sz="4000" b="1" dirty="0" err="1">
                <a:solidFill>
                  <a:srgbClr val="FFFF00"/>
                </a:solidFill>
              </a:rPr>
              <a:t>Tiêu</a:t>
            </a:r>
            <a:r>
              <a:rPr lang="en-US" altLang="en-US" sz="4000" b="1" dirty="0">
                <a:solidFill>
                  <a:srgbClr val="FFFF00"/>
                </a:solidFill>
              </a:rPr>
              <a:t> </a:t>
            </a:r>
            <a:r>
              <a:rPr lang="en-US" altLang="en-US" sz="4000" b="1" dirty="0" err="1">
                <a:solidFill>
                  <a:srgbClr val="FFFF00"/>
                </a:solidFill>
              </a:rPr>
              <a:t>Áp</a:t>
            </a:r>
            <a:r>
              <a:rPr lang="en-US" altLang="en-US" sz="4000" b="1" dirty="0">
                <a:solidFill>
                  <a:srgbClr val="FFFF00"/>
                </a:solidFill>
              </a:rPr>
              <a:t> </a:t>
            </a:r>
            <a:r>
              <a:rPr lang="en-US" altLang="en-US" sz="4000" b="1" dirty="0" err="1">
                <a:solidFill>
                  <a:srgbClr val="FFFF00"/>
                </a:solidFill>
              </a:rPr>
              <a:t>Dụng</a:t>
            </a:r>
            <a:r>
              <a:rPr lang="en-US" altLang="en-US" sz="4000" b="1" dirty="0">
                <a:solidFill>
                  <a:srgbClr val="FFFF00"/>
                </a:solidFill>
              </a:rPr>
              <a:t> Cho </a:t>
            </a:r>
            <a:r>
              <a:rPr lang="en-US" altLang="en-US" sz="4000" b="1" dirty="0" err="1">
                <a:solidFill>
                  <a:srgbClr val="FFFF00"/>
                </a:solidFill>
              </a:rPr>
              <a:t>Bản</a:t>
            </a:r>
            <a:r>
              <a:rPr lang="en-US" altLang="en-US" sz="4000" b="1" dirty="0">
                <a:solidFill>
                  <a:srgbClr val="FFFF00"/>
                </a:solidFill>
              </a:rPr>
              <a:t> </a:t>
            </a:r>
            <a:r>
              <a:rPr lang="en-US" altLang="en-US" sz="4000" b="1" dirty="0" err="1">
                <a:solidFill>
                  <a:srgbClr val="FFFF00"/>
                </a:solidFill>
              </a:rPr>
              <a:t>Thân</a:t>
            </a:r>
            <a:r>
              <a:rPr lang="en-US" altLang="en-US" sz="4000" b="1" i="1" dirty="0">
                <a:solidFill>
                  <a:srgbClr val="FFFF00"/>
                </a:solidFill>
              </a:rPr>
              <a:t/>
            </a:r>
            <a:br>
              <a:rPr lang="en-US" altLang="en-US" sz="4000" b="1" i="1" dirty="0">
                <a:solidFill>
                  <a:srgbClr val="FFFF00"/>
                </a:solidFill>
              </a:rPr>
            </a:br>
            <a:r>
              <a:rPr lang="en-US" altLang="en-US" sz="2400" dirty="0" smtClean="0"/>
              <a:t>Helping Students with Personal Application Goals</a:t>
            </a:r>
            <a:endParaRPr lang="en-US" altLang="en-US" sz="2400" i="1" dirty="0" smtClean="0">
              <a:solidFill>
                <a:srgbClr val="FFFF00"/>
              </a:solidFill>
            </a:endParaRPr>
          </a:p>
        </p:txBody>
      </p:sp>
      <p:sp>
        <p:nvSpPr>
          <p:cNvPr id="4099" name="TextBox 2"/>
          <p:cNvSpPr txBox="1">
            <a:spLocks noChangeArrowheads="1"/>
          </p:cNvSpPr>
          <p:nvPr/>
        </p:nvSpPr>
        <p:spPr bwMode="auto">
          <a:xfrm>
            <a:off x="990600" y="3276600"/>
            <a:ext cx="4800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lang="en-US" altLang="en-US" sz="2400" dirty="0" err="1">
                <a:solidFill>
                  <a:schemeClr val="tx1"/>
                </a:solidFill>
                <a:effectLst>
                  <a:outerShdw blurRad="38100" dist="38100" dir="2700000" algn="tl">
                    <a:srgbClr val="000000">
                      <a:alpha val="43137"/>
                    </a:srgbClr>
                  </a:outerShdw>
                </a:effectLst>
              </a:rPr>
              <a:t>Bởi</a:t>
            </a:r>
            <a:r>
              <a:rPr lang="en-US" altLang="en-US" sz="2400" dirty="0">
                <a:solidFill>
                  <a:schemeClr val="tx1"/>
                </a:solidFill>
                <a:effectLst>
                  <a:outerShdw blurRad="38100" dist="38100" dir="2700000" algn="tl">
                    <a:srgbClr val="000000">
                      <a:alpha val="43137"/>
                    </a:srgbClr>
                  </a:outerShdw>
                </a:effectLst>
              </a:rPr>
              <a:t> Dave Batty</a:t>
            </a:r>
          </a:p>
          <a:p>
            <a:endParaRPr lang="en-US" altLang="en-US" sz="3600" dirty="0">
              <a:solidFill>
                <a:schemeClr val="tx1"/>
              </a:solidFill>
            </a:endParaRPr>
          </a:p>
        </p:txBody>
      </p:sp>
      <p:sp>
        <p:nvSpPr>
          <p:cNvPr id="4100"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410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C8CFD371-BE2C-46F2-B7E3-EF0405DFE872}" type="slidenum">
              <a:rPr kumimoji="0" lang="en-US" altLang="en-US" sz="1400">
                <a:solidFill>
                  <a:schemeClr val="tx1"/>
                </a:solidFill>
              </a:rPr>
              <a:pPr/>
              <a:t>1</a:t>
            </a:fld>
            <a:endParaRPr kumimoji="0" lang="en-US" altLang="en-US" sz="1400">
              <a:solidFill>
                <a:schemeClr val="tx1"/>
              </a:solidFill>
            </a:endParaRPr>
          </a:p>
        </p:txBody>
      </p:sp>
      <p:sp>
        <p:nvSpPr>
          <p:cNvPr id="4102"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737" y="4629858"/>
            <a:ext cx="2055688" cy="1478020"/>
          </a:xfrm>
          <a:prstGeom prst="rect">
            <a:avLst/>
          </a:prstGeom>
          <a:ln w="3175">
            <a:solidFill>
              <a:schemeClr val="tx1"/>
            </a:solid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3524" y="4629858"/>
            <a:ext cx="2055688" cy="1478020"/>
          </a:xfrm>
          <a:prstGeom prst="rect">
            <a:avLst/>
          </a:prstGeom>
          <a:ln w="3175">
            <a:solidFill>
              <a:schemeClr val="tx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848600" cy="1219200"/>
          </a:xfrm>
        </p:spPr>
        <p:txBody>
          <a:bodyPr/>
          <a:lstStyle/>
          <a:p>
            <a:pPr marL="684213" indent="-684213">
              <a:defRPr/>
            </a:pPr>
            <a:r>
              <a:rPr lang="en-US" sz="2200" dirty="0" smtClean="0">
                <a:solidFill>
                  <a:srgbClr val="FFFF00"/>
                </a:solidFill>
              </a:rPr>
              <a:t>C.	</a:t>
            </a:r>
            <a:r>
              <a:rPr lang="en-US" sz="2200" dirty="0" err="1">
                <a:solidFill>
                  <a:srgbClr val="FFFF00"/>
                </a:solidFill>
              </a:rPr>
              <a:t>Ví</a:t>
            </a:r>
            <a:r>
              <a:rPr lang="en-US" sz="2200" dirty="0">
                <a:solidFill>
                  <a:srgbClr val="FFFF00"/>
                </a:solidFill>
              </a:rPr>
              <a:t> </a:t>
            </a:r>
            <a:r>
              <a:rPr lang="en-US" sz="2200" dirty="0" err="1">
                <a:solidFill>
                  <a:srgbClr val="FFFF00"/>
                </a:solidFill>
              </a:rPr>
              <a:t>dụ</a:t>
            </a:r>
            <a:r>
              <a:rPr lang="en-US" sz="2200" dirty="0">
                <a:solidFill>
                  <a:srgbClr val="FFFF00"/>
                </a:solidFill>
              </a:rPr>
              <a:t> </a:t>
            </a:r>
            <a:r>
              <a:rPr lang="en-US" sz="2200" dirty="0" err="1">
                <a:solidFill>
                  <a:srgbClr val="FFFF00"/>
                </a:solidFill>
              </a:rPr>
              <a:t>Về</a:t>
            </a:r>
            <a:r>
              <a:rPr lang="en-US" sz="2200" dirty="0">
                <a:solidFill>
                  <a:srgbClr val="FFFF00"/>
                </a:solidFill>
              </a:rPr>
              <a:t> </a:t>
            </a:r>
            <a:r>
              <a:rPr lang="en-US" sz="2200" dirty="0" err="1">
                <a:solidFill>
                  <a:srgbClr val="FFFF00"/>
                </a:solidFill>
              </a:rPr>
              <a:t>Mục</a:t>
            </a:r>
            <a:r>
              <a:rPr lang="en-US" sz="2200" dirty="0">
                <a:solidFill>
                  <a:srgbClr val="FFFF00"/>
                </a:solidFill>
              </a:rPr>
              <a:t> </a:t>
            </a:r>
            <a:r>
              <a:rPr lang="en-US" sz="2200" dirty="0" err="1">
                <a:solidFill>
                  <a:srgbClr val="FFFF00"/>
                </a:solidFill>
              </a:rPr>
              <a:t>Tiêu</a:t>
            </a:r>
            <a:r>
              <a:rPr lang="en-US" sz="2200" dirty="0">
                <a:solidFill>
                  <a:srgbClr val="FFFF00"/>
                </a:solidFill>
              </a:rPr>
              <a:t> </a:t>
            </a:r>
            <a:r>
              <a:rPr lang="en-US" sz="2200" dirty="0" err="1">
                <a:solidFill>
                  <a:srgbClr val="FFFF00"/>
                </a:solidFill>
              </a:rPr>
              <a:t>Phù</a:t>
            </a:r>
            <a:r>
              <a:rPr lang="en-US" sz="2200" dirty="0">
                <a:solidFill>
                  <a:srgbClr val="FFFF00"/>
                </a:solidFill>
              </a:rPr>
              <a:t> </a:t>
            </a:r>
            <a:r>
              <a:rPr lang="en-US" sz="2200" dirty="0" err="1">
                <a:solidFill>
                  <a:srgbClr val="FFFF00"/>
                </a:solidFill>
              </a:rPr>
              <a:t>Hợp</a:t>
            </a:r>
            <a:r>
              <a:rPr lang="en-US" sz="2200" dirty="0">
                <a:solidFill>
                  <a:srgbClr val="FFFF00"/>
                </a:solidFill>
              </a:rPr>
              <a:t> </a:t>
            </a:r>
            <a:r>
              <a:rPr lang="en-US" sz="2200" dirty="0" err="1">
                <a:solidFill>
                  <a:srgbClr val="FFFF00"/>
                </a:solidFill>
              </a:rPr>
              <a:t>Để</a:t>
            </a:r>
            <a:r>
              <a:rPr lang="en-US" sz="2200" dirty="0">
                <a:solidFill>
                  <a:srgbClr val="FFFF00"/>
                </a:solidFill>
              </a:rPr>
              <a:t> </a:t>
            </a:r>
            <a:r>
              <a:rPr lang="en-US" sz="2200" dirty="0" err="1">
                <a:solidFill>
                  <a:srgbClr val="FFFF00"/>
                </a:solidFill>
              </a:rPr>
              <a:t>Áp</a:t>
            </a:r>
            <a:r>
              <a:rPr lang="en-US" sz="2200" dirty="0">
                <a:solidFill>
                  <a:srgbClr val="FFFF00"/>
                </a:solidFill>
              </a:rPr>
              <a:t> </a:t>
            </a:r>
            <a:r>
              <a:rPr lang="en-US" sz="2200" dirty="0" err="1">
                <a:solidFill>
                  <a:srgbClr val="FFFF00"/>
                </a:solidFill>
              </a:rPr>
              <a:t>Dụng</a:t>
            </a:r>
            <a:r>
              <a:rPr lang="en-US" sz="2200" dirty="0">
                <a:solidFill>
                  <a:srgbClr val="FFFF00"/>
                </a:solidFill>
              </a:rPr>
              <a:t> Cho </a:t>
            </a:r>
            <a:r>
              <a:rPr lang="en-US" sz="2200" dirty="0" err="1">
                <a:solidFill>
                  <a:srgbClr val="FFFF00"/>
                </a:solidFill>
              </a:rPr>
              <a:t>Bản</a:t>
            </a:r>
            <a:r>
              <a:rPr lang="en-US" sz="2200" dirty="0">
                <a:solidFill>
                  <a:srgbClr val="FFFF00"/>
                </a:solidFill>
              </a:rPr>
              <a:t> </a:t>
            </a:r>
            <a:r>
              <a:rPr lang="en-US" sz="2200" dirty="0" err="1">
                <a:solidFill>
                  <a:srgbClr val="FFFF00"/>
                </a:solidFill>
              </a:rPr>
              <a:t>Thân</a:t>
            </a:r>
            <a:r>
              <a:rPr lang="en-US" sz="2200" dirty="0">
                <a:solidFill>
                  <a:srgbClr val="FFFF00"/>
                </a:solidFill>
              </a:rPr>
              <a:t> </a:t>
            </a:r>
            <a:r>
              <a:rPr lang="en-US" dirty="0" smtClean="0"/>
              <a:t/>
            </a:r>
            <a:br>
              <a:rPr lang="en-US" dirty="0" smtClean="0"/>
            </a:br>
            <a:r>
              <a:rPr lang="en-US" sz="2000" dirty="0" smtClean="0">
                <a:solidFill>
                  <a:srgbClr val="FFFFFF"/>
                </a:solidFill>
              </a:rPr>
              <a:t>Samples of good personal application goals</a:t>
            </a:r>
            <a:endParaRPr lang="en-US" sz="4000" dirty="0">
              <a:solidFill>
                <a:srgbClr val="FFFFFF"/>
              </a:solidFill>
            </a:endParaRPr>
          </a:p>
        </p:txBody>
      </p:sp>
      <p:sp>
        <p:nvSpPr>
          <p:cNvPr id="3" name="Content Placeholder 2"/>
          <p:cNvSpPr>
            <a:spLocks noGrp="1"/>
          </p:cNvSpPr>
          <p:nvPr>
            <p:ph idx="1"/>
          </p:nvPr>
        </p:nvSpPr>
        <p:spPr>
          <a:xfrm>
            <a:off x="1295400" y="990600"/>
            <a:ext cx="7543800" cy="4724400"/>
          </a:xfrm>
        </p:spPr>
        <p:txBody>
          <a:bodyPr/>
          <a:lstStyle/>
          <a:p>
            <a:pPr marL="465138" indent="-465138">
              <a:buNone/>
            </a:pPr>
            <a:r>
              <a:rPr lang="lo-LA" altLang="en-US" sz="2400" dirty="0">
                <a:solidFill>
                  <a:srgbClr val="FFFF00"/>
                </a:solidFill>
              </a:rPr>
              <a:t>1.	</a:t>
            </a:r>
            <a:r>
              <a:rPr lang="en-US" altLang="en-US" sz="2400" dirty="0" err="1">
                <a:solidFill>
                  <a:srgbClr val="FFFF00"/>
                </a:solidFill>
              </a:rPr>
              <a:t>Rô</a:t>
            </a:r>
            <a:r>
              <a:rPr lang="en-US" altLang="en-US" sz="2400" dirty="0">
                <a:solidFill>
                  <a:srgbClr val="FFFF00"/>
                </a:solidFill>
              </a:rPr>
              <a:t>-ma </a:t>
            </a:r>
            <a:r>
              <a:rPr lang="lo-LA" altLang="en-US" sz="2400" dirty="0" smtClean="0">
                <a:solidFill>
                  <a:srgbClr val="FFFF00"/>
                </a:solidFill>
              </a:rPr>
              <a:t> </a:t>
            </a:r>
            <a:r>
              <a:rPr lang="lo-LA" altLang="en-US" sz="2400" dirty="0">
                <a:solidFill>
                  <a:srgbClr val="FFFF00"/>
                </a:solidFill>
              </a:rPr>
              <a:t>12:10 </a:t>
            </a:r>
          </a:p>
          <a:p>
            <a:pPr marL="465138" indent="0">
              <a:spcBef>
                <a:spcPts val="0"/>
              </a:spcBef>
              <a:buNone/>
            </a:pPr>
            <a:r>
              <a:rPr lang="vi-VN" altLang="en-US" sz="2000" dirty="0">
                <a:solidFill>
                  <a:srgbClr val="FFFF00"/>
                </a:solidFill>
              </a:rPr>
              <a:t>Hãy lấy tình huynh đệ mà thương yêu nhau cách mặn nồng. Hãy kính nhường nhau với lòng tôn kính</a:t>
            </a:r>
            <a:r>
              <a:rPr lang="lo-LA" altLang="en-US" sz="2000" dirty="0" smtClean="0">
                <a:solidFill>
                  <a:srgbClr val="FFFF00"/>
                </a:solidFill>
              </a:rPr>
              <a:t>.</a:t>
            </a:r>
            <a:endParaRPr lang="lo-LA" altLang="en-US" sz="2000" dirty="0">
              <a:solidFill>
                <a:srgbClr val="FFFF00"/>
              </a:solidFill>
            </a:endParaRPr>
          </a:p>
          <a:p>
            <a:r>
              <a:rPr lang="vi-VN" altLang="en-US" sz="2800" u="sng" dirty="0">
                <a:solidFill>
                  <a:srgbClr val="FFFF00"/>
                </a:solidFill>
              </a:rPr>
              <a:t>Mục tiêu: </a:t>
            </a:r>
            <a:r>
              <a:rPr lang="vi-VN" altLang="en-US" sz="2800" dirty="0">
                <a:solidFill>
                  <a:srgbClr val="FFFF00"/>
                </a:solidFill>
              </a:rPr>
              <a:t>Tuần này tôi sẽ tập tính khiêm nhường bằng cách là người cuối cùng trong tất cả các sự kiện (trong các bữa ăn, khi lên xe), nhận ra rằng làm như vậy là ưa thích các anh em hơn chính bản thân mình</a:t>
            </a:r>
            <a:r>
              <a:rPr lang="lo-LA" altLang="en-US" sz="2800" dirty="0" smtClean="0">
                <a:solidFill>
                  <a:srgbClr val="FFFF00"/>
                </a:solidFill>
              </a:rPr>
              <a:t>.</a:t>
            </a:r>
            <a:endParaRPr lang="lo-LA" altLang="en-US" sz="2800" dirty="0">
              <a:solidFill>
                <a:srgbClr val="FFFF00"/>
              </a:solidFill>
            </a:endParaRPr>
          </a:p>
          <a:p>
            <a:r>
              <a:rPr lang="en-US" altLang="en-US" sz="1800" dirty="0" smtClean="0"/>
              <a:t>Romans 12:10 NIV</a:t>
            </a:r>
            <a:br>
              <a:rPr lang="en-US" altLang="en-US" sz="1800" dirty="0" smtClean="0"/>
            </a:br>
            <a:r>
              <a:rPr lang="en-US" altLang="en-US" sz="1800" dirty="0" smtClean="0"/>
              <a:t>Be devoted to one another in brotherly love. Honor one another above yourselves.</a:t>
            </a:r>
          </a:p>
          <a:p>
            <a:r>
              <a:rPr lang="en-US" altLang="en-US" sz="1800" dirty="0" smtClean="0"/>
              <a:t>This week I will practice humility by being last during all events (meals, getting in the van), realizing how this is preferring my brothers to myself.</a:t>
            </a:r>
          </a:p>
        </p:txBody>
      </p:sp>
      <p:sp>
        <p:nvSpPr>
          <p:cNvPr id="153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12-2016</a:t>
            </a:r>
          </a:p>
        </p:txBody>
      </p:sp>
      <p:sp>
        <p:nvSpPr>
          <p:cNvPr id="153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fld id="{50761E4F-EABB-429D-B6CE-C189DF22128E}" type="slidenum">
              <a:rPr kumimoji="0" lang="en-US" altLang="en-US" sz="1400"/>
              <a:pPr>
                <a:spcBef>
                  <a:spcPct val="20000"/>
                </a:spcBef>
                <a:buClrTx/>
                <a:buFontTx/>
                <a:buNone/>
              </a:pPr>
              <a:t>10</a:t>
            </a:fld>
            <a:endParaRPr kumimoji="0" lang="en-US" altLang="en-US" sz="1400"/>
          </a:p>
        </p:txBody>
      </p:sp>
      <p:sp>
        <p:nvSpPr>
          <p:cNvPr id="4" name="Footer Placeholder 3"/>
          <p:cNvSpPr>
            <a:spLocks noGrp="1"/>
          </p:cNvSpPr>
          <p:nvPr>
            <p:ph type="ftr" sz="quarter" idx="11"/>
          </p:nvPr>
        </p:nvSpPr>
        <p:spPr/>
        <p:txBody>
          <a:bodyPr/>
          <a:lstStyle/>
          <a:p>
            <a:r>
              <a:rPr lang="en-US" altLang="en-US" smtClean="0"/>
              <a:t>iteenchallenge.org    Course T506.06 &amp; T505.18</a:t>
            </a:r>
            <a:endParaRPr lang="en-US" altLang="en-US"/>
          </a:p>
        </p:txBody>
      </p:sp>
    </p:spTree>
    <p:extLst>
      <p:ext uri="{BB962C8B-B14F-4D97-AF65-F5344CB8AC3E}">
        <p14:creationId xmlns:p14="http://schemas.microsoft.com/office/powerpoint/2010/main" val="368785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7543800" cy="3657600"/>
          </a:xfrm>
        </p:spPr>
        <p:txBody>
          <a:bodyPr/>
          <a:lstStyle/>
          <a:p>
            <a:pPr marL="690563" indent="-690563">
              <a:buNone/>
            </a:pPr>
            <a:r>
              <a:rPr lang="lo-LA" altLang="en-US" dirty="0">
                <a:solidFill>
                  <a:srgbClr val="FFFF00"/>
                </a:solidFill>
              </a:rPr>
              <a:t>2.	</a:t>
            </a:r>
            <a:r>
              <a:rPr lang="vi-VN" altLang="en-US" u="sng" dirty="0">
                <a:solidFill>
                  <a:srgbClr val="FFFF00"/>
                </a:solidFill>
              </a:rPr>
              <a:t>Mục tiêu: </a:t>
            </a:r>
            <a:r>
              <a:rPr lang="vi-VN" altLang="en-US" dirty="0">
                <a:solidFill>
                  <a:srgbClr val="FFFF00"/>
                </a:solidFill>
              </a:rPr>
              <a:t>Tôi sẽ viết một bức thư cho mẹ và xin bà tha thứ cho những gì tôi đã làm trong quá khứ khiến bà tổn thương</a:t>
            </a:r>
            <a:r>
              <a:rPr lang="lo-LA" altLang="en-US" dirty="0" smtClean="0">
                <a:solidFill>
                  <a:srgbClr val="FFFF00"/>
                </a:solidFill>
              </a:rPr>
              <a:t>.</a:t>
            </a:r>
            <a:r>
              <a:rPr lang="en-US" altLang="en-US" dirty="0" smtClean="0"/>
              <a:t/>
            </a:r>
            <a:br>
              <a:rPr lang="en-US" altLang="en-US" dirty="0" smtClean="0"/>
            </a:br>
            <a:r>
              <a:rPr lang="en-US" altLang="en-US" sz="2000" dirty="0" smtClean="0"/>
              <a:t>I will write a letter to my mother and ask her to forgive me for what I have done to hurt her in the past.</a:t>
            </a:r>
            <a:endParaRPr lang="en-US" altLang="en-US" dirty="0" smtClean="0"/>
          </a:p>
          <a:p>
            <a:endParaRPr lang="en-US" altLang="en-US" dirty="0" smtClean="0"/>
          </a:p>
        </p:txBody>
      </p:sp>
      <p:sp>
        <p:nvSpPr>
          <p:cNvPr id="1638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12-2016</a:t>
            </a:r>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iteenchallenge.org    Course T506.06 &amp; T505.18</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fld id="{0D53393A-8BE5-4D72-8937-D3A608898A22}" type="slidenum">
              <a:rPr kumimoji="0" lang="en-US" altLang="en-US" sz="1400"/>
              <a:pPr>
                <a:spcBef>
                  <a:spcPct val="20000"/>
                </a:spcBef>
                <a:buClrTx/>
                <a:buFontTx/>
                <a:buNone/>
              </a:pPr>
              <a:t>11</a:t>
            </a:fld>
            <a:endParaRPr kumimoji="0" lang="en-US" altLang="en-US" sz="1400"/>
          </a:p>
        </p:txBody>
      </p:sp>
    </p:spTree>
    <p:extLst>
      <p:ext uri="{BB962C8B-B14F-4D97-AF65-F5344CB8AC3E}">
        <p14:creationId xmlns:p14="http://schemas.microsoft.com/office/powerpoint/2010/main" val="3681785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543800" cy="4419600"/>
          </a:xfrm>
        </p:spPr>
        <p:txBody>
          <a:bodyPr/>
          <a:lstStyle/>
          <a:p>
            <a:pPr marL="690563" indent="-690563">
              <a:buNone/>
            </a:pPr>
            <a:r>
              <a:rPr lang="lo-LA" altLang="en-US" dirty="0">
                <a:solidFill>
                  <a:srgbClr val="FFFF00"/>
                </a:solidFill>
              </a:rPr>
              <a:t>3. 	</a:t>
            </a:r>
            <a:r>
              <a:rPr lang="en-US" altLang="en-US" dirty="0" err="1">
                <a:solidFill>
                  <a:srgbClr val="FFFF00"/>
                </a:solidFill>
              </a:rPr>
              <a:t>Rô</a:t>
            </a:r>
            <a:r>
              <a:rPr lang="en-US" altLang="en-US" dirty="0">
                <a:solidFill>
                  <a:srgbClr val="FFFF00"/>
                </a:solidFill>
              </a:rPr>
              <a:t>-ma </a:t>
            </a:r>
            <a:r>
              <a:rPr lang="lo-LA" altLang="en-US" dirty="0" smtClean="0">
                <a:solidFill>
                  <a:srgbClr val="FFFF00"/>
                </a:solidFill>
              </a:rPr>
              <a:t>8:28</a:t>
            </a:r>
            <a:endParaRPr lang="lo-LA" altLang="en-US" dirty="0">
              <a:solidFill>
                <a:srgbClr val="FFFF00"/>
              </a:solidFill>
            </a:endParaRPr>
          </a:p>
          <a:p>
            <a:pPr marL="690563" indent="0">
              <a:buNone/>
            </a:pPr>
            <a:r>
              <a:rPr lang="vi-VN" altLang="en-US" u="sng" dirty="0">
                <a:solidFill>
                  <a:srgbClr val="FFFF00"/>
                </a:solidFill>
              </a:rPr>
              <a:t>Mục tiêu cho giáo viên: </a:t>
            </a:r>
            <a:r>
              <a:rPr lang="vi-VN" altLang="en-US" dirty="0">
                <a:solidFill>
                  <a:srgbClr val="FFFF00"/>
                </a:solidFill>
              </a:rPr>
              <a:t>Khi cảm thấy mình dạy thật tệ, tôi sẽ ngồi xuống và liệt kê ra những điều tôi học được qua việc dạy bài học này</a:t>
            </a:r>
            <a:r>
              <a:rPr lang="lo-LA" altLang="en-US" dirty="0" smtClean="0">
                <a:solidFill>
                  <a:srgbClr val="FFFF00"/>
                </a:solidFill>
              </a:rPr>
              <a:t>.</a:t>
            </a:r>
            <a:endParaRPr lang="lo-LA" altLang="en-US" dirty="0">
              <a:solidFill>
                <a:srgbClr val="FFFF00"/>
              </a:solidFill>
            </a:endParaRPr>
          </a:p>
          <a:p>
            <a:pPr marL="688975"/>
            <a:r>
              <a:rPr lang="en-US" altLang="en-US" sz="2000" dirty="0" smtClean="0"/>
              <a:t>Romans 8:28</a:t>
            </a:r>
          </a:p>
          <a:p>
            <a:pPr marL="688975"/>
            <a:r>
              <a:rPr lang="en-US" altLang="en-US" sz="2000" dirty="0" smtClean="0"/>
              <a:t>When I feel like I have done a lousy job of teaching, I will sit down and list what I learned from teaching this lesson.</a:t>
            </a:r>
          </a:p>
          <a:p>
            <a:endParaRPr lang="en-US" altLang="en-US" dirty="0" smtClean="0"/>
          </a:p>
        </p:txBody>
      </p:sp>
      <p:sp>
        <p:nvSpPr>
          <p:cNvPr id="1741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12-2016</a:t>
            </a: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iteenchallenge.org    Course T506.06 &amp; T505.18</a:t>
            </a: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fld id="{867B019E-B359-41E5-A969-099F9A7E6A2E}" type="slidenum">
              <a:rPr kumimoji="0" lang="en-US" altLang="en-US" sz="1400"/>
              <a:pPr>
                <a:spcBef>
                  <a:spcPct val="20000"/>
                </a:spcBef>
                <a:buClrTx/>
                <a:buFontTx/>
                <a:buNone/>
              </a:pPr>
              <a:t>12</a:t>
            </a:fld>
            <a:endParaRPr kumimoji="0" lang="en-US" altLang="en-US" sz="1400"/>
          </a:p>
        </p:txBody>
      </p:sp>
    </p:spTree>
    <p:extLst>
      <p:ext uri="{BB962C8B-B14F-4D97-AF65-F5344CB8AC3E}">
        <p14:creationId xmlns:p14="http://schemas.microsoft.com/office/powerpoint/2010/main" val="568314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990600" y="0"/>
            <a:ext cx="8610600" cy="1828800"/>
          </a:xfrm>
        </p:spPr>
        <p:txBody>
          <a:bodyPr/>
          <a:lstStyle/>
          <a:p>
            <a:r>
              <a:rPr lang="ru-RU" altLang="en-US" sz="3200" dirty="0" smtClean="0">
                <a:solidFill>
                  <a:srgbClr val="FFFF00"/>
                </a:solidFill>
              </a:rPr>
              <a:t>Где мы используем цели применения на личном опыте?</a:t>
            </a:r>
            <a:r>
              <a:rPr lang="en-US" altLang="en-US" sz="3200" dirty="0" smtClean="0">
                <a:solidFill>
                  <a:srgbClr val="FFFF00"/>
                </a:solidFill>
              </a:rPr>
              <a:t/>
            </a:r>
            <a:br>
              <a:rPr lang="en-US" altLang="en-US" sz="3200" dirty="0" smtClean="0">
                <a:solidFill>
                  <a:srgbClr val="FFFF00"/>
                </a:solidFill>
              </a:rPr>
            </a:br>
            <a:r>
              <a:rPr lang="en-US" altLang="en-US" sz="2000" dirty="0" smtClean="0">
                <a:solidFill>
                  <a:schemeClr val="tx1"/>
                </a:solidFill>
              </a:rPr>
              <a:t>Where do we use Personal Application Goals?</a:t>
            </a:r>
            <a:r>
              <a:rPr lang="pt-BR" altLang="en-US" sz="2000" dirty="0" smtClean="0">
                <a:solidFill>
                  <a:schemeClr val="tx1"/>
                </a:solidFill>
              </a:rPr>
              <a:t> </a:t>
            </a:r>
            <a:endParaRPr lang="en-US" altLang="en-US" sz="2800" i="1" dirty="0" smtClean="0">
              <a:solidFill>
                <a:schemeClr val="tx1"/>
              </a:solidFill>
            </a:endParaRPr>
          </a:p>
        </p:txBody>
      </p:sp>
      <p:sp>
        <p:nvSpPr>
          <p:cNvPr id="384003" name="Rectangle 3"/>
          <p:cNvSpPr>
            <a:spLocks noGrp="1" noChangeArrowheads="1"/>
          </p:cNvSpPr>
          <p:nvPr>
            <p:ph type="body" idx="1"/>
          </p:nvPr>
        </p:nvSpPr>
        <p:spPr>
          <a:xfrm>
            <a:off x="1143000" y="1981200"/>
            <a:ext cx="7543800" cy="4114800"/>
          </a:xfrm>
        </p:spPr>
        <p:txBody>
          <a:bodyPr/>
          <a:lstStyle/>
          <a:p>
            <a:pPr marL="514350" indent="-514350">
              <a:buFont typeface="Tahoma" pitchFamily="34" charset="0"/>
              <a:buAutoNum type="arabicPeriod"/>
            </a:pPr>
            <a:r>
              <a:rPr lang="ru-RU" altLang="en-US" dirty="0" smtClean="0">
                <a:solidFill>
                  <a:srgbClr val="FFFF00"/>
                </a:solidFill>
              </a:rPr>
              <a:t>ИЗНХ Качества характера Шаг 6 </a:t>
            </a:r>
            <a:r>
              <a:rPr lang="en-US" altLang="en-US" dirty="0" smtClean="0">
                <a:solidFill>
                  <a:srgbClr val="FFFF00"/>
                </a:solidFill>
              </a:rPr>
              <a:t/>
            </a:r>
            <a:br>
              <a:rPr lang="en-US" altLang="en-US" dirty="0" smtClean="0">
                <a:solidFill>
                  <a:srgbClr val="FFFF00"/>
                </a:solidFill>
              </a:rPr>
            </a:br>
            <a:r>
              <a:rPr lang="en-US" altLang="en-US" sz="2000" dirty="0" err="1" smtClean="0"/>
              <a:t>PSNC</a:t>
            </a:r>
            <a:r>
              <a:rPr lang="en-US" altLang="en-US" sz="2000" dirty="0" smtClean="0"/>
              <a:t> Character Qualities Step 6</a:t>
            </a:r>
            <a:endParaRPr lang="en-US" altLang="en-US" i="1" dirty="0" smtClean="0">
              <a:solidFill>
                <a:srgbClr val="FFFF00"/>
              </a:solidFill>
            </a:endParaRPr>
          </a:p>
          <a:p>
            <a:pPr marL="514350" indent="-514350">
              <a:buFont typeface="Tahoma" pitchFamily="34" charset="0"/>
              <a:buAutoNum type="arabicPeriod"/>
            </a:pPr>
            <a:r>
              <a:rPr lang="ru-RU" altLang="en-US" dirty="0" smtClean="0">
                <a:solidFill>
                  <a:srgbClr val="FFFF00"/>
                </a:solidFill>
              </a:rPr>
              <a:t>ИЗНХ Занятие по заучиванию мест Писания </a:t>
            </a:r>
            <a:r>
              <a:rPr lang="en-US" altLang="en-US" dirty="0" smtClean="0">
                <a:solidFill>
                  <a:srgbClr val="FFFF00"/>
                </a:solidFill>
              </a:rPr>
              <a:t/>
            </a:r>
            <a:br>
              <a:rPr lang="en-US" altLang="en-US" dirty="0" smtClean="0">
                <a:solidFill>
                  <a:srgbClr val="FFFF00"/>
                </a:solidFill>
              </a:rPr>
            </a:br>
            <a:r>
              <a:rPr lang="en-US" altLang="en-US" sz="2000" dirty="0" err="1" smtClean="0"/>
              <a:t>PSNC</a:t>
            </a:r>
            <a:r>
              <a:rPr lang="en-US" altLang="en-US" sz="2000" dirty="0" smtClean="0"/>
              <a:t> Scripture Memorization Class</a:t>
            </a:r>
            <a:endParaRPr lang="en-US" altLang="en-US" i="1" dirty="0" smtClean="0">
              <a:solidFill>
                <a:srgbClr val="FFFF00"/>
              </a:solidFill>
            </a:endParaRPr>
          </a:p>
          <a:p>
            <a:pPr marL="514350" indent="-514350">
              <a:buFont typeface="Tahoma" pitchFamily="34" charset="0"/>
              <a:buAutoNum type="arabicPeriod"/>
            </a:pPr>
            <a:r>
              <a:rPr lang="ru-RU" altLang="en-US" dirty="0" smtClean="0">
                <a:solidFill>
                  <a:srgbClr val="FFFF00"/>
                </a:solidFill>
              </a:rPr>
              <a:t>ИЗНХ Отчеты по книгам </a:t>
            </a:r>
            <a:r>
              <a:rPr lang="en-US" altLang="en-US" dirty="0" smtClean="0">
                <a:solidFill>
                  <a:srgbClr val="FFFF00"/>
                </a:solidFill>
              </a:rPr>
              <a:t/>
            </a:r>
            <a:br>
              <a:rPr lang="en-US" altLang="en-US" dirty="0" smtClean="0">
                <a:solidFill>
                  <a:srgbClr val="FFFF00"/>
                </a:solidFill>
              </a:rPr>
            </a:br>
            <a:r>
              <a:rPr lang="en-US" altLang="en-US" sz="2000" dirty="0" err="1" smtClean="0"/>
              <a:t>PSNC</a:t>
            </a:r>
            <a:r>
              <a:rPr lang="en-US" altLang="en-US" sz="2000" dirty="0" smtClean="0"/>
              <a:t> Book Reports </a:t>
            </a:r>
            <a:r>
              <a:rPr lang="en-US" altLang="en-US" dirty="0" smtClean="0"/>
              <a:t/>
            </a:r>
            <a:br>
              <a:rPr lang="en-US" altLang="en-US" dirty="0" smtClean="0"/>
            </a:br>
            <a:endParaRPr lang="en-US" altLang="en-US" i="1" dirty="0" smtClean="0">
              <a:solidFill>
                <a:srgbClr val="FFFF00"/>
              </a:solidFill>
            </a:endParaRPr>
          </a:p>
        </p:txBody>
      </p:sp>
      <p:sp>
        <p:nvSpPr>
          <p:cNvPr id="92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kumimoji="0" lang="ru-RU" altLang="en-US" sz="1400">
              <a:solidFill>
                <a:schemeClr val="tx1"/>
              </a:solidFill>
            </a:endParaRPr>
          </a:p>
        </p:txBody>
      </p:sp>
      <p:sp>
        <p:nvSpPr>
          <p:cNvPr id="922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extLst>
      <p:ext uri="{BB962C8B-B14F-4D97-AF65-F5344CB8AC3E}">
        <p14:creationId xmlns:p14="http://schemas.microsoft.com/office/powerpoint/2010/main" val="753182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4003">
                                            <p:txEl>
                                              <p:pRg st="0" end="0"/>
                                            </p:txEl>
                                          </p:spTgt>
                                        </p:tgtEl>
                                        <p:attrNameLst>
                                          <p:attrName>style.visibility</p:attrName>
                                        </p:attrNameLst>
                                      </p:cBhvr>
                                      <p:to>
                                        <p:strVal val="visible"/>
                                      </p:to>
                                    </p:set>
                                    <p:anim calcmode="lin" valueType="num">
                                      <p:cBhvr additive="base">
                                        <p:cTn id="7" dur="500" fill="hold"/>
                                        <p:tgtEl>
                                          <p:spTgt spid="384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4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4003">
                                            <p:txEl>
                                              <p:pRg st="1" end="1"/>
                                            </p:txEl>
                                          </p:spTgt>
                                        </p:tgtEl>
                                        <p:attrNameLst>
                                          <p:attrName>style.visibility</p:attrName>
                                        </p:attrNameLst>
                                      </p:cBhvr>
                                      <p:to>
                                        <p:strVal val="visible"/>
                                      </p:to>
                                    </p:set>
                                    <p:anim calcmode="lin" valueType="num">
                                      <p:cBhvr additive="base">
                                        <p:cTn id="13" dur="500" fill="hold"/>
                                        <p:tgtEl>
                                          <p:spTgt spid="3840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40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4003">
                                            <p:txEl>
                                              <p:pRg st="2" end="2"/>
                                            </p:txEl>
                                          </p:spTgt>
                                        </p:tgtEl>
                                        <p:attrNameLst>
                                          <p:attrName>style.visibility</p:attrName>
                                        </p:attrNameLst>
                                      </p:cBhvr>
                                      <p:to>
                                        <p:strVal val="visible"/>
                                      </p:to>
                                    </p:set>
                                    <p:anim calcmode="lin" valueType="num">
                                      <p:cBhvr additive="base">
                                        <p:cTn id="19" dur="500" fill="hold"/>
                                        <p:tgtEl>
                                          <p:spTgt spid="3840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40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84003" name="Rectangle 3"/>
          <p:cNvSpPr>
            <a:spLocks noGrp="1" noChangeArrowheads="1"/>
          </p:cNvSpPr>
          <p:nvPr>
            <p:ph type="body" idx="1"/>
          </p:nvPr>
        </p:nvSpPr>
        <p:spPr>
          <a:xfrm>
            <a:off x="838200" y="1752600"/>
            <a:ext cx="8077200" cy="4495800"/>
          </a:xfrm>
        </p:spPr>
        <p:txBody>
          <a:bodyPr/>
          <a:lstStyle/>
          <a:p>
            <a:pPr marL="514350" indent="-514350">
              <a:buFont typeface="Tahoma" pitchFamily="34" charset="0"/>
              <a:buAutoNum type="arabicPeriod" startAt="4"/>
            </a:pPr>
            <a:r>
              <a:rPr lang="ru-RU" altLang="en-US" dirty="0" smtClean="0">
                <a:solidFill>
                  <a:srgbClr val="FFFF00"/>
                </a:solidFill>
              </a:rPr>
              <a:t>Занятие по персонализации воскресной проповеди </a:t>
            </a:r>
            <a:r>
              <a:rPr lang="en-US" altLang="en-US" dirty="0" smtClean="0">
                <a:solidFill>
                  <a:srgbClr val="FFFF00"/>
                </a:solidFill>
              </a:rPr>
              <a:t/>
            </a:r>
            <a:br>
              <a:rPr lang="en-US" altLang="en-US" dirty="0" smtClean="0">
                <a:solidFill>
                  <a:srgbClr val="FFFF00"/>
                </a:solidFill>
              </a:rPr>
            </a:br>
            <a:r>
              <a:rPr lang="en-US" altLang="en-US" sz="2000" dirty="0" smtClean="0"/>
              <a:t>Sunday Sermon Personalization Class</a:t>
            </a:r>
            <a:endParaRPr lang="en-US" altLang="en-US" i="1" dirty="0" smtClean="0">
              <a:solidFill>
                <a:srgbClr val="FFFF00"/>
              </a:solidFill>
            </a:endParaRPr>
          </a:p>
          <a:p>
            <a:pPr marL="514350" indent="-514350">
              <a:buFont typeface="Tahoma" pitchFamily="34" charset="0"/>
              <a:buAutoNum type="arabicPeriod" startAt="4"/>
            </a:pPr>
            <a:r>
              <a:rPr lang="ru-RU" altLang="en-US" dirty="0" smtClean="0">
                <a:solidFill>
                  <a:srgbClr val="FFFF00"/>
                </a:solidFill>
              </a:rPr>
              <a:t>Групповые занятия для новообращенных христиан </a:t>
            </a:r>
            <a:r>
              <a:rPr lang="en-US" altLang="en-US" dirty="0" smtClean="0">
                <a:solidFill>
                  <a:srgbClr val="FFFF00"/>
                </a:solidFill>
              </a:rPr>
              <a:t/>
            </a:r>
            <a:br>
              <a:rPr lang="en-US" altLang="en-US" dirty="0" smtClean="0">
                <a:solidFill>
                  <a:srgbClr val="FFFF00"/>
                </a:solidFill>
              </a:rPr>
            </a:br>
            <a:r>
              <a:rPr lang="en-US" altLang="en-US" sz="2000" dirty="0" smtClean="0"/>
              <a:t>Group Studies for New Christians classes </a:t>
            </a:r>
            <a:endParaRPr lang="en-US" altLang="en-US" i="1" dirty="0" smtClean="0">
              <a:solidFill>
                <a:srgbClr val="FFFF00"/>
              </a:solidFill>
            </a:endParaRPr>
          </a:p>
          <a:p>
            <a:pPr marL="514350" indent="-514350">
              <a:buFont typeface="Tahoma" pitchFamily="34" charset="0"/>
              <a:buAutoNum type="arabicPeriod" startAt="4"/>
            </a:pPr>
            <a:r>
              <a:rPr lang="ru-RU" altLang="en-US" dirty="0" smtClean="0">
                <a:solidFill>
                  <a:srgbClr val="FFFF00"/>
                </a:solidFill>
              </a:rPr>
              <a:t>Другое (изучение Библии, проекты)</a:t>
            </a:r>
            <a:r>
              <a:rPr lang="en-US" altLang="en-US" dirty="0" smtClean="0">
                <a:solidFill>
                  <a:srgbClr val="FFFF00"/>
                </a:solidFill>
              </a:rPr>
              <a:t/>
            </a:r>
            <a:br>
              <a:rPr lang="en-US" altLang="en-US" dirty="0" smtClean="0">
                <a:solidFill>
                  <a:srgbClr val="FFFF00"/>
                </a:solidFill>
              </a:rPr>
            </a:br>
            <a:r>
              <a:rPr lang="en-US" altLang="en-US" sz="2000" dirty="0" smtClean="0"/>
              <a:t>Others Uses ( Bible study, Projects)</a:t>
            </a:r>
            <a:r>
              <a:rPr lang="pt-BR" altLang="en-US" sz="2000" dirty="0" smtClean="0"/>
              <a:t> </a:t>
            </a:r>
            <a:endParaRPr lang="en-US" altLang="en-US" sz="2000" i="1" dirty="0" smtClean="0">
              <a:solidFill>
                <a:srgbClr val="FFFF00"/>
              </a:solidFill>
            </a:endParaRPr>
          </a:p>
        </p:txBody>
      </p:sp>
      <p:sp>
        <p:nvSpPr>
          <p:cNvPr id="102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02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kumimoji="0" lang="ru-RU" altLang="en-US" sz="1400">
              <a:solidFill>
                <a:schemeClr val="tx1"/>
              </a:solidFill>
            </a:endParaRPr>
          </a:p>
        </p:txBody>
      </p:sp>
      <p:sp>
        <p:nvSpPr>
          <p:cNvPr id="102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
        <p:nvSpPr>
          <p:cNvPr id="8" name="Rectangle 2"/>
          <p:cNvSpPr>
            <a:spLocks noGrp="1" noChangeArrowheads="1"/>
          </p:cNvSpPr>
          <p:nvPr>
            <p:ph type="title"/>
          </p:nvPr>
        </p:nvSpPr>
        <p:spPr>
          <a:xfrm>
            <a:off x="457200" y="-228600"/>
            <a:ext cx="8610600" cy="1828800"/>
          </a:xfrm>
        </p:spPr>
        <p:txBody>
          <a:bodyPr/>
          <a:lstStyle/>
          <a:p>
            <a:r>
              <a:rPr lang="ru-RU" altLang="en-US" sz="3200" dirty="0" smtClean="0">
                <a:solidFill>
                  <a:srgbClr val="FFFF00"/>
                </a:solidFill>
              </a:rPr>
              <a:t>Где мы используем цели применения на личном опыте?</a:t>
            </a:r>
            <a:r>
              <a:rPr lang="en-US" altLang="en-US" sz="3200" dirty="0" smtClean="0">
                <a:solidFill>
                  <a:srgbClr val="FFFF00"/>
                </a:solidFill>
              </a:rPr>
              <a:t/>
            </a:r>
            <a:br>
              <a:rPr lang="en-US" altLang="en-US" sz="3200" dirty="0" smtClean="0">
                <a:solidFill>
                  <a:srgbClr val="FFFF00"/>
                </a:solidFill>
              </a:rPr>
            </a:br>
            <a:r>
              <a:rPr lang="en-US" altLang="en-US" sz="2000" dirty="0" smtClean="0">
                <a:solidFill>
                  <a:schemeClr val="tx1"/>
                </a:solidFill>
              </a:rPr>
              <a:t>Where do we use Personal Application Goals?</a:t>
            </a:r>
            <a:r>
              <a:rPr lang="pt-BR" altLang="en-US" sz="2000" dirty="0" smtClean="0">
                <a:solidFill>
                  <a:schemeClr val="tx1"/>
                </a:solidFill>
              </a:rPr>
              <a:t> </a:t>
            </a:r>
            <a:endParaRPr lang="en-US" altLang="en-US" sz="2800" i="1"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384003">
                                            <p:txEl>
                                              <p:pRg st="0" end="0"/>
                                            </p:txEl>
                                          </p:spTgt>
                                        </p:tgtEl>
                                        <p:attrNameLst>
                                          <p:attrName>style.visibility</p:attrName>
                                        </p:attrNameLst>
                                      </p:cBhvr>
                                      <p:to>
                                        <p:strVal val="visible"/>
                                      </p:to>
                                    </p:set>
                                    <p:anim calcmode="lin" valueType="num">
                                      <p:cBhvr additive="base">
                                        <p:cTn id="7" dur="500" fill="hold"/>
                                        <p:tgtEl>
                                          <p:spTgt spid="3840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40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4003">
                                            <p:txEl>
                                              <p:pRg st="1" end="1"/>
                                            </p:txEl>
                                          </p:spTgt>
                                        </p:tgtEl>
                                        <p:attrNameLst>
                                          <p:attrName>style.visibility</p:attrName>
                                        </p:attrNameLst>
                                      </p:cBhvr>
                                      <p:to>
                                        <p:strVal val="visible"/>
                                      </p:to>
                                    </p:set>
                                    <p:anim calcmode="lin" valueType="num">
                                      <p:cBhvr additive="base">
                                        <p:cTn id="13" dur="500" fill="hold"/>
                                        <p:tgtEl>
                                          <p:spTgt spid="3840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40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4003">
                                            <p:txEl>
                                              <p:pRg st="2" end="2"/>
                                            </p:txEl>
                                          </p:spTgt>
                                        </p:tgtEl>
                                        <p:attrNameLst>
                                          <p:attrName>style.visibility</p:attrName>
                                        </p:attrNameLst>
                                      </p:cBhvr>
                                      <p:to>
                                        <p:strVal val="visible"/>
                                      </p:to>
                                    </p:set>
                                    <p:anim calcmode="lin" valueType="num">
                                      <p:cBhvr additive="base">
                                        <p:cTn id="19" dur="500" fill="hold"/>
                                        <p:tgtEl>
                                          <p:spTgt spid="3840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40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914400" y="0"/>
            <a:ext cx="7315200" cy="1066800"/>
          </a:xfrm>
        </p:spPr>
        <p:txBody>
          <a:bodyPr/>
          <a:lstStyle/>
          <a:p>
            <a:r>
              <a:rPr lang="ru-RU" altLang="en-US" sz="3600" dirty="0" smtClean="0">
                <a:solidFill>
                  <a:srgbClr val="FFFF00"/>
                </a:solidFill>
              </a:rPr>
              <a:t>Четыре вопроса </a:t>
            </a:r>
            <a:r>
              <a:rPr lang="en-US" altLang="en-US" sz="3600" dirty="0" smtClean="0">
                <a:solidFill>
                  <a:srgbClr val="FFFF00"/>
                </a:solidFill>
              </a:rPr>
              <a:t/>
            </a:r>
            <a:br>
              <a:rPr lang="en-US" altLang="en-US" sz="3600" dirty="0" smtClean="0">
                <a:solidFill>
                  <a:srgbClr val="FFFF00"/>
                </a:solidFill>
              </a:rPr>
            </a:br>
            <a:r>
              <a:rPr lang="en-US" altLang="en-US" sz="2400" dirty="0" smtClean="0">
                <a:solidFill>
                  <a:schemeClr val="tx1"/>
                </a:solidFill>
              </a:rPr>
              <a:t>The Four Questions </a:t>
            </a:r>
            <a:endParaRPr lang="en-US" altLang="en-US" sz="1800" i="1" dirty="0" smtClean="0">
              <a:solidFill>
                <a:schemeClr val="tx1"/>
              </a:solidFill>
            </a:endParaRPr>
          </a:p>
        </p:txBody>
      </p:sp>
      <p:sp>
        <p:nvSpPr>
          <p:cNvPr id="397315" name="Rectangle 3"/>
          <p:cNvSpPr>
            <a:spLocks noGrp="1" noChangeArrowheads="1"/>
          </p:cNvSpPr>
          <p:nvPr>
            <p:ph type="body" idx="1"/>
          </p:nvPr>
        </p:nvSpPr>
        <p:spPr>
          <a:xfrm>
            <a:off x="914400" y="1219200"/>
            <a:ext cx="7543800" cy="4724400"/>
          </a:xfrm>
        </p:spPr>
        <p:txBody>
          <a:bodyPr/>
          <a:lstStyle/>
          <a:p>
            <a:pPr>
              <a:buFontTx/>
              <a:buNone/>
            </a:pPr>
            <a:r>
              <a:rPr lang="en-US" altLang="en-US" sz="2200" dirty="0" smtClean="0"/>
              <a:t>1</a:t>
            </a:r>
            <a:r>
              <a:rPr lang="en-US" altLang="en-US" sz="2400" dirty="0" smtClean="0"/>
              <a:t>) </a:t>
            </a:r>
            <a:r>
              <a:rPr lang="ru-RU" altLang="en-US" sz="2400" dirty="0" smtClean="0">
                <a:solidFill>
                  <a:srgbClr val="FFFF00"/>
                </a:solidFill>
              </a:rPr>
              <a:t>Где я на сегодняшний день? </a:t>
            </a:r>
            <a:r>
              <a:rPr lang="en-US" altLang="en-US" sz="2400" dirty="0" smtClean="0">
                <a:solidFill>
                  <a:srgbClr val="FFFF00"/>
                </a:solidFill>
              </a:rPr>
              <a:t/>
            </a:r>
            <a:br>
              <a:rPr lang="en-US" altLang="en-US" sz="2400" dirty="0" smtClean="0">
                <a:solidFill>
                  <a:srgbClr val="FFFF00"/>
                </a:solidFill>
              </a:rPr>
            </a:br>
            <a:r>
              <a:rPr lang="en-US" altLang="en-US" sz="1800" dirty="0" smtClean="0"/>
              <a:t>Where am I today? </a:t>
            </a:r>
            <a:endParaRPr lang="en-US" altLang="en-US" sz="1800" i="1" dirty="0" smtClean="0">
              <a:solidFill>
                <a:srgbClr val="FFFF00"/>
              </a:solidFill>
            </a:endParaRPr>
          </a:p>
          <a:p>
            <a:pPr>
              <a:buFontTx/>
              <a:buNone/>
            </a:pPr>
            <a:r>
              <a:rPr lang="en-US" altLang="en-US" sz="2200" dirty="0" smtClean="0"/>
              <a:t>2) </a:t>
            </a:r>
            <a:r>
              <a:rPr lang="ru-RU" altLang="en-US" sz="2400" dirty="0" smtClean="0">
                <a:solidFill>
                  <a:srgbClr val="FFFF00"/>
                </a:solidFill>
              </a:rPr>
              <a:t>Где Бог желает меня видеть? </a:t>
            </a:r>
            <a:r>
              <a:rPr lang="en-US" altLang="en-US" sz="2400" dirty="0" smtClean="0">
                <a:solidFill>
                  <a:srgbClr val="FFFF00"/>
                </a:solidFill>
              </a:rPr>
              <a:t/>
            </a:r>
            <a:br>
              <a:rPr lang="en-US" altLang="en-US" sz="2400" dirty="0" smtClean="0">
                <a:solidFill>
                  <a:srgbClr val="FFFF00"/>
                </a:solidFill>
              </a:rPr>
            </a:br>
            <a:r>
              <a:rPr lang="ru-RU" altLang="en-US" sz="2400" dirty="0" smtClean="0">
                <a:solidFill>
                  <a:srgbClr val="FFFF00"/>
                </a:solidFill>
              </a:rPr>
              <a:t>(в данной сфере моей жизни?) </a:t>
            </a:r>
            <a:r>
              <a:rPr lang="en-US" altLang="en-US" sz="2400" dirty="0" smtClean="0">
                <a:solidFill>
                  <a:srgbClr val="FFFF00"/>
                </a:solidFill>
              </a:rPr>
              <a:t/>
            </a:r>
            <a:br>
              <a:rPr lang="en-US" altLang="en-US" sz="2400" dirty="0" smtClean="0">
                <a:solidFill>
                  <a:srgbClr val="FFFF00"/>
                </a:solidFill>
              </a:rPr>
            </a:br>
            <a:r>
              <a:rPr lang="en-US" altLang="en-US" sz="1800" dirty="0" smtClean="0"/>
              <a:t>Where does God want me to be? (in regard to this area of my life?)</a:t>
            </a:r>
            <a:endParaRPr lang="en-US" altLang="en-US" sz="2200" i="1" dirty="0" smtClean="0">
              <a:solidFill>
                <a:srgbClr val="FFFF00"/>
              </a:solidFill>
            </a:endParaRPr>
          </a:p>
          <a:p>
            <a:pPr>
              <a:buFontTx/>
              <a:buNone/>
            </a:pPr>
            <a:r>
              <a:rPr lang="en-US" altLang="en-US" sz="2200" dirty="0" smtClean="0"/>
              <a:t>3) </a:t>
            </a:r>
            <a:r>
              <a:rPr lang="ru-RU" altLang="en-US" sz="2400" dirty="0" smtClean="0">
                <a:solidFill>
                  <a:srgbClr val="FFFF00"/>
                </a:solidFill>
              </a:rPr>
              <a:t>Какой шаг я могу сделать сегодня, чтобы начать двигаться в правильном направлении? </a:t>
            </a:r>
            <a:r>
              <a:rPr lang="en-US" altLang="en-US" sz="2400" dirty="0" smtClean="0">
                <a:solidFill>
                  <a:srgbClr val="FFFF00"/>
                </a:solidFill>
              </a:rPr>
              <a:t/>
            </a:r>
            <a:br>
              <a:rPr lang="en-US" altLang="en-US" sz="2400" dirty="0" smtClean="0">
                <a:solidFill>
                  <a:srgbClr val="FFFF00"/>
                </a:solidFill>
              </a:rPr>
            </a:br>
            <a:r>
              <a:rPr lang="en-US" altLang="en-US" sz="1800" dirty="0" smtClean="0"/>
              <a:t>What is one step I can take today to begin moving in the right direction?</a:t>
            </a:r>
            <a:endParaRPr lang="en-US" altLang="en-US" sz="2200" i="1" dirty="0" smtClean="0">
              <a:solidFill>
                <a:srgbClr val="FFFF00"/>
              </a:solidFill>
            </a:endParaRPr>
          </a:p>
          <a:p>
            <a:pPr>
              <a:buFontTx/>
              <a:buNone/>
            </a:pPr>
            <a:r>
              <a:rPr lang="en-US" altLang="en-US" sz="2200" dirty="0" smtClean="0"/>
              <a:t>4) </a:t>
            </a:r>
            <a:r>
              <a:rPr lang="ru-RU" altLang="en-US" sz="2400" dirty="0" smtClean="0">
                <a:solidFill>
                  <a:srgbClr val="FFFF00"/>
                </a:solidFill>
              </a:rPr>
              <a:t>Каким образом этот шаг можно измерить? </a:t>
            </a:r>
            <a:r>
              <a:rPr lang="en-US" altLang="en-US" sz="2400" dirty="0" smtClean="0">
                <a:solidFill>
                  <a:srgbClr val="FFFF00"/>
                </a:solidFill>
              </a:rPr>
              <a:t/>
            </a:r>
            <a:br>
              <a:rPr lang="en-US" altLang="en-US" sz="2400" dirty="0" smtClean="0">
                <a:solidFill>
                  <a:srgbClr val="FFFF00"/>
                </a:solidFill>
              </a:rPr>
            </a:br>
            <a:r>
              <a:rPr lang="en-US" altLang="en-US" sz="1800" dirty="0" smtClean="0"/>
              <a:t>How can this step be measured?</a:t>
            </a:r>
            <a:endParaRPr lang="en-US" altLang="en-US" sz="2200" i="1" dirty="0" smtClean="0">
              <a:solidFill>
                <a:srgbClr val="FFFF00"/>
              </a:solidFill>
            </a:endParaRPr>
          </a:p>
        </p:txBody>
      </p:sp>
      <p:sp>
        <p:nvSpPr>
          <p:cNvPr id="122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EACA1747-932E-4733-8801-E855E679AB39}" type="slidenum">
              <a:rPr kumimoji="0" lang="en-US" altLang="en-US" sz="1400">
                <a:solidFill>
                  <a:schemeClr val="tx1"/>
                </a:solidFill>
              </a:rPr>
              <a:pPr/>
              <a:t>15</a:t>
            </a:fld>
            <a:endParaRPr kumimoji="0" lang="en-US" altLang="en-US" sz="1400">
              <a:solidFill>
                <a:schemeClr val="tx1"/>
              </a:solidFill>
            </a:endParaRPr>
          </a:p>
        </p:txBody>
      </p:sp>
      <p:sp>
        <p:nvSpPr>
          <p:cNvPr id="1229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7315">
                                            <p:txEl>
                                              <p:pRg st="0" end="0"/>
                                            </p:txEl>
                                          </p:spTgt>
                                        </p:tgtEl>
                                        <p:attrNameLst>
                                          <p:attrName>style.visibility</p:attrName>
                                        </p:attrNameLst>
                                      </p:cBhvr>
                                      <p:to>
                                        <p:strVal val="visible"/>
                                      </p:to>
                                    </p:set>
                                    <p:anim calcmode="lin" valueType="num">
                                      <p:cBhvr additive="base">
                                        <p:cTn id="7" dur="500" fill="hold"/>
                                        <p:tgtEl>
                                          <p:spTgt spid="397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7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7315">
                                            <p:txEl>
                                              <p:pRg st="1" end="1"/>
                                            </p:txEl>
                                          </p:spTgt>
                                        </p:tgtEl>
                                        <p:attrNameLst>
                                          <p:attrName>style.visibility</p:attrName>
                                        </p:attrNameLst>
                                      </p:cBhvr>
                                      <p:to>
                                        <p:strVal val="visible"/>
                                      </p:to>
                                    </p:set>
                                    <p:anim calcmode="lin" valueType="num">
                                      <p:cBhvr additive="base">
                                        <p:cTn id="13" dur="500" fill="hold"/>
                                        <p:tgtEl>
                                          <p:spTgt spid="397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7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7315">
                                            <p:txEl>
                                              <p:pRg st="2" end="2"/>
                                            </p:txEl>
                                          </p:spTgt>
                                        </p:tgtEl>
                                        <p:attrNameLst>
                                          <p:attrName>style.visibility</p:attrName>
                                        </p:attrNameLst>
                                      </p:cBhvr>
                                      <p:to>
                                        <p:strVal val="visible"/>
                                      </p:to>
                                    </p:set>
                                    <p:anim calcmode="lin" valueType="num">
                                      <p:cBhvr additive="base">
                                        <p:cTn id="19" dur="500" fill="hold"/>
                                        <p:tgtEl>
                                          <p:spTgt spid="397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7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7315">
                                            <p:txEl>
                                              <p:pRg st="3" end="3"/>
                                            </p:txEl>
                                          </p:spTgt>
                                        </p:tgtEl>
                                        <p:attrNameLst>
                                          <p:attrName>style.visibility</p:attrName>
                                        </p:attrNameLst>
                                      </p:cBhvr>
                                      <p:to>
                                        <p:strVal val="visible"/>
                                      </p:to>
                                    </p:set>
                                    <p:anim calcmode="lin" valueType="num">
                                      <p:cBhvr additive="base">
                                        <p:cTn id="25" dur="500" fill="hold"/>
                                        <p:tgtEl>
                                          <p:spTgt spid="397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73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2" name="Rectangle 4"/>
          <p:cNvSpPr>
            <a:spLocks noGrp="1" noChangeArrowheads="1"/>
          </p:cNvSpPr>
          <p:nvPr>
            <p:ph type="title"/>
          </p:nvPr>
        </p:nvSpPr>
        <p:spPr>
          <a:xfrm>
            <a:off x="685800" y="152400"/>
            <a:ext cx="8534400" cy="1295400"/>
          </a:xfrm>
        </p:spPr>
        <p:txBody>
          <a:bodyPr/>
          <a:lstStyle/>
          <a:p>
            <a:pPr marL="690563" indent="-690563"/>
            <a:r>
              <a:rPr lang="en-US" altLang="en-US" sz="3200" dirty="0">
                <a:solidFill>
                  <a:srgbClr val="FFFF00"/>
                </a:solidFill>
              </a:rPr>
              <a:t>D. 	</a:t>
            </a:r>
            <a:r>
              <a:rPr lang="en-US" altLang="en-US" sz="3200" dirty="0" err="1">
                <a:solidFill>
                  <a:srgbClr val="FFFF00"/>
                </a:solidFill>
              </a:rPr>
              <a:t>Các</a:t>
            </a:r>
            <a:r>
              <a:rPr lang="en-US" altLang="en-US" sz="3200" dirty="0">
                <a:solidFill>
                  <a:srgbClr val="FFFF00"/>
                </a:solidFill>
              </a:rPr>
              <a:t> </a:t>
            </a:r>
            <a:r>
              <a:rPr lang="en-US" altLang="en-US" sz="3200" dirty="0" err="1">
                <a:solidFill>
                  <a:srgbClr val="FFFF00"/>
                </a:solidFill>
              </a:rPr>
              <a:t>dấu</a:t>
            </a:r>
            <a:r>
              <a:rPr lang="en-US" altLang="en-US" sz="3200" dirty="0">
                <a:solidFill>
                  <a:srgbClr val="FFFF00"/>
                </a:solidFill>
              </a:rPr>
              <a:t> </a:t>
            </a:r>
            <a:r>
              <a:rPr lang="en-US" altLang="en-US" sz="3200" dirty="0" err="1">
                <a:solidFill>
                  <a:srgbClr val="FFFF00"/>
                </a:solidFill>
              </a:rPr>
              <a:t>hiệu</a:t>
            </a:r>
            <a:r>
              <a:rPr lang="en-US" altLang="en-US" sz="3200" dirty="0">
                <a:solidFill>
                  <a:srgbClr val="FFFF00"/>
                </a:solidFill>
              </a:rPr>
              <a:t> </a:t>
            </a:r>
            <a:r>
              <a:rPr lang="en-US" altLang="en-US" sz="3200" dirty="0" err="1">
                <a:solidFill>
                  <a:srgbClr val="FFFF00"/>
                </a:solidFill>
              </a:rPr>
              <a:t>nhận</a:t>
            </a:r>
            <a:r>
              <a:rPr lang="en-US" altLang="en-US" sz="3200" dirty="0">
                <a:solidFill>
                  <a:srgbClr val="FFFF00"/>
                </a:solidFill>
              </a:rPr>
              <a:t> </a:t>
            </a:r>
            <a:r>
              <a:rPr lang="en-US" altLang="en-US" sz="3200" dirty="0" err="1">
                <a:solidFill>
                  <a:srgbClr val="FFFF00"/>
                </a:solidFill>
              </a:rPr>
              <a:t>biết</a:t>
            </a:r>
            <a:r>
              <a:rPr lang="en-US" altLang="en-US" sz="3200" dirty="0">
                <a:solidFill>
                  <a:srgbClr val="FFFF00"/>
                </a:solidFill>
              </a:rPr>
              <a:t> </a:t>
            </a:r>
            <a:r>
              <a:rPr lang="en-US" altLang="en-US" sz="3200" dirty="0" err="1">
                <a:solidFill>
                  <a:srgbClr val="FFFF00"/>
                </a:solidFill>
              </a:rPr>
              <a:t>một</a:t>
            </a:r>
            <a:r>
              <a:rPr lang="en-US" altLang="en-US" sz="3200" dirty="0">
                <a:solidFill>
                  <a:srgbClr val="FFFF00"/>
                </a:solidFill>
              </a:rPr>
              <a:t> </a:t>
            </a:r>
            <a:r>
              <a:rPr lang="en-US" altLang="en-US" sz="3200" dirty="0" err="1">
                <a:solidFill>
                  <a:srgbClr val="FFFF00"/>
                </a:solidFill>
              </a:rPr>
              <a:t>Mục</a:t>
            </a:r>
            <a:r>
              <a:rPr lang="en-US" altLang="en-US" sz="3200" dirty="0">
                <a:solidFill>
                  <a:srgbClr val="FFFF00"/>
                </a:solidFill>
              </a:rPr>
              <a:t> </a:t>
            </a:r>
            <a:r>
              <a:rPr lang="en-US" altLang="en-US" sz="3200" dirty="0" err="1">
                <a:solidFill>
                  <a:srgbClr val="FFFF00"/>
                </a:solidFill>
              </a:rPr>
              <a:t>Tiêu</a:t>
            </a:r>
            <a:r>
              <a:rPr lang="en-US" altLang="en-US" sz="3200" dirty="0">
                <a:solidFill>
                  <a:srgbClr val="FFFF00"/>
                </a:solidFill>
              </a:rPr>
              <a:t> </a:t>
            </a:r>
            <a:r>
              <a:rPr lang="en-US" altLang="en-US" sz="3200" dirty="0" err="1">
                <a:solidFill>
                  <a:srgbClr val="FFFF00"/>
                </a:solidFill>
              </a:rPr>
              <a:t>Phù</a:t>
            </a:r>
            <a:r>
              <a:rPr lang="en-US" altLang="en-US" sz="3200" dirty="0">
                <a:solidFill>
                  <a:srgbClr val="FFFF00"/>
                </a:solidFill>
              </a:rPr>
              <a:t> </a:t>
            </a:r>
            <a:r>
              <a:rPr lang="en-US" altLang="en-US" sz="3200" dirty="0" err="1">
                <a:solidFill>
                  <a:srgbClr val="FFFF00"/>
                </a:solidFill>
              </a:rPr>
              <a:t>Hợp</a:t>
            </a:r>
            <a:r>
              <a:rPr lang="en-US" altLang="en-US" sz="3200" dirty="0">
                <a:solidFill>
                  <a:srgbClr val="FFFF00"/>
                </a:solidFill>
              </a:rPr>
              <a:t> </a:t>
            </a:r>
            <a:r>
              <a:rPr lang="en-US" altLang="en-US" sz="3200" dirty="0" err="1">
                <a:solidFill>
                  <a:srgbClr val="FFFF00"/>
                </a:solidFill>
              </a:rPr>
              <a:t>Để</a:t>
            </a:r>
            <a:r>
              <a:rPr lang="en-US" altLang="en-US" sz="3200" dirty="0">
                <a:solidFill>
                  <a:srgbClr val="FFFF00"/>
                </a:solidFill>
              </a:rPr>
              <a:t> </a:t>
            </a:r>
            <a:r>
              <a:rPr lang="en-US" altLang="en-US" sz="3200" dirty="0" err="1">
                <a:solidFill>
                  <a:srgbClr val="FFFF00"/>
                </a:solidFill>
              </a:rPr>
              <a:t>Áp</a:t>
            </a:r>
            <a:r>
              <a:rPr lang="en-US" altLang="en-US" sz="3200" dirty="0">
                <a:solidFill>
                  <a:srgbClr val="FFFF00"/>
                </a:solidFill>
              </a:rPr>
              <a:t> </a:t>
            </a:r>
            <a:r>
              <a:rPr lang="en-US" altLang="en-US" sz="3200" dirty="0" err="1">
                <a:solidFill>
                  <a:srgbClr val="FFFF00"/>
                </a:solidFill>
              </a:rPr>
              <a:t>Dụng</a:t>
            </a:r>
            <a:r>
              <a:rPr lang="en-US" altLang="en-US" sz="3200" dirty="0">
                <a:solidFill>
                  <a:srgbClr val="FFFF00"/>
                </a:solidFill>
              </a:rPr>
              <a:t> Cho </a:t>
            </a:r>
            <a:r>
              <a:rPr lang="en-US" altLang="en-US" sz="3200" dirty="0" err="1">
                <a:solidFill>
                  <a:srgbClr val="FFFF00"/>
                </a:solidFill>
              </a:rPr>
              <a:t>Bản</a:t>
            </a:r>
            <a:r>
              <a:rPr lang="en-US" altLang="en-US" sz="3200" dirty="0">
                <a:solidFill>
                  <a:srgbClr val="FFFF00"/>
                </a:solidFill>
              </a:rPr>
              <a:t> </a:t>
            </a:r>
            <a:r>
              <a:rPr lang="en-US" altLang="en-US" sz="3200" dirty="0" err="1">
                <a:solidFill>
                  <a:srgbClr val="FFFF00"/>
                </a:solidFill>
              </a:rPr>
              <a:t>Thân</a:t>
            </a:r>
            <a:r>
              <a:rPr lang="en-US" altLang="en-US" sz="3200" dirty="0">
                <a:solidFill>
                  <a:srgbClr val="FFFF00"/>
                </a:solidFill>
              </a:rPr>
              <a:t> </a:t>
            </a:r>
            <a:r>
              <a:rPr lang="en-US" altLang="en-US" sz="3200" dirty="0" smtClean="0">
                <a:solidFill>
                  <a:srgbClr val="FFFF00"/>
                </a:solidFill>
              </a:rPr>
              <a:t/>
            </a:r>
            <a:br>
              <a:rPr lang="en-US" altLang="en-US" sz="3200" dirty="0" smtClean="0">
                <a:solidFill>
                  <a:srgbClr val="FFFF00"/>
                </a:solidFill>
              </a:rPr>
            </a:br>
            <a:r>
              <a:rPr lang="en-US" altLang="en-US" sz="2000" dirty="0" smtClean="0">
                <a:solidFill>
                  <a:schemeClr val="tx1"/>
                </a:solidFill>
              </a:rPr>
              <a:t>Marks of a Good Personal Application Goal</a:t>
            </a:r>
            <a:endParaRPr lang="en-US" altLang="en-US" sz="3000" i="1" dirty="0" smtClean="0">
              <a:solidFill>
                <a:schemeClr val="tx1"/>
              </a:solidFill>
            </a:endParaRPr>
          </a:p>
        </p:txBody>
      </p:sp>
      <p:sp>
        <p:nvSpPr>
          <p:cNvPr id="345093" name="Rectangle 5"/>
          <p:cNvSpPr>
            <a:spLocks noGrp="1" noChangeArrowheads="1"/>
          </p:cNvSpPr>
          <p:nvPr>
            <p:ph type="body" idx="1"/>
          </p:nvPr>
        </p:nvSpPr>
        <p:spPr>
          <a:xfrm>
            <a:off x="838200" y="1676400"/>
            <a:ext cx="8153400" cy="4267200"/>
          </a:xfrm>
        </p:spPr>
        <p:txBody>
          <a:bodyPr/>
          <a:lstStyle/>
          <a:p>
            <a:pPr marL="514350" indent="-514350">
              <a:buFont typeface="Tahoma" pitchFamily="34" charset="0"/>
              <a:buAutoNum type="arabicPeriod"/>
            </a:pPr>
            <a:r>
              <a:rPr lang="vi-VN" altLang="en-US" dirty="0" smtClean="0">
                <a:solidFill>
                  <a:srgbClr val="FFFF00"/>
                </a:solidFill>
              </a:rPr>
              <a:t>Đơn </a:t>
            </a:r>
            <a:r>
              <a:rPr lang="vi-VN" altLang="en-US" dirty="0">
                <a:solidFill>
                  <a:srgbClr val="FFFF00"/>
                </a:solidFill>
              </a:rPr>
              <a:t>giản</a:t>
            </a:r>
            <a:r>
              <a:rPr lang="en-US" altLang="en-US" dirty="0" smtClean="0">
                <a:solidFill>
                  <a:srgbClr val="FFFF00"/>
                </a:solidFill>
              </a:rPr>
              <a:t>		</a:t>
            </a:r>
            <a:r>
              <a:rPr lang="en-US" altLang="en-US" sz="2000" dirty="0" smtClean="0"/>
              <a:t>It is Simple</a:t>
            </a:r>
            <a:endParaRPr lang="en-US" altLang="en-US" sz="2000" i="1" dirty="0" smtClean="0">
              <a:solidFill>
                <a:srgbClr val="FFFF00"/>
              </a:solidFill>
            </a:endParaRPr>
          </a:p>
          <a:p>
            <a:pPr marL="514350" indent="-514350">
              <a:buFont typeface="Tahoma" pitchFamily="34" charset="0"/>
              <a:buAutoNum type="arabicPeriod"/>
            </a:pPr>
            <a:r>
              <a:rPr lang="en-US" altLang="en-US" sz="3200" dirty="0" err="1" smtClean="0">
                <a:solidFill>
                  <a:srgbClr val="FFFF00"/>
                </a:solidFill>
              </a:rPr>
              <a:t>Cụ</a:t>
            </a:r>
            <a:r>
              <a:rPr lang="en-US" altLang="en-US" sz="3200" dirty="0" smtClean="0">
                <a:solidFill>
                  <a:srgbClr val="FFFF00"/>
                </a:solidFill>
              </a:rPr>
              <a:t> </a:t>
            </a:r>
            <a:r>
              <a:rPr lang="en-US" altLang="en-US" sz="3200" dirty="0" err="1" smtClean="0">
                <a:solidFill>
                  <a:srgbClr val="FFFF00"/>
                </a:solidFill>
              </a:rPr>
              <a:t>thể</a:t>
            </a:r>
            <a:r>
              <a:rPr lang="en-US" altLang="en-US" sz="3200" dirty="0" smtClean="0">
                <a:solidFill>
                  <a:srgbClr val="FFFF00"/>
                </a:solidFill>
              </a:rPr>
              <a:t>		</a:t>
            </a:r>
            <a:r>
              <a:rPr lang="en-US" altLang="en-US" dirty="0" smtClean="0">
                <a:solidFill>
                  <a:srgbClr val="FFFF00"/>
                </a:solidFill>
              </a:rPr>
              <a:t>	</a:t>
            </a:r>
            <a:r>
              <a:rPr lang="en-US" altLang="en-US" sz="2000" dirty="0" smtClean="0"/>
              <a:t>It is Specific</a:t>
            </a:r>
            <a:endParaRPr lang="en-US" altLang="en-US" sz="2000" i="1" dirty="0" smtClean="0">
              <a:solidFill>
                <a:srgbClr val="FFFF00"/>
              </a:solidFill>
            </a:endParaRPr>
          </a:p>
          <a:p>
            <a:pPr marL="514350" indent="-514350">
              <a:buFont typeface="Tahoma" pitchFamily="34" charset="0"/>
              <a:buAutoNum type="arabicPeriod"/>
            </a:pPr>
            <a:r>
              <a:rPr lang="en-US" altLang="en-US" sz="3200" dirty="0" smtClean="0">
                <a:solidFill>
                  <a:srgbClr val="FFFF00"/>
                </a:solidFill>
              </a:rPr>
              <a:t>Ý </a:t>
            </a:r>
            <a:r>
              <a:rPr lang="en-US" altLang="en-US" sz="3200" dirty="0" err="1" smtClean="0">
                <a:solidFill>
                  <a:srgbClr val="FFFF00"/>
                </a:solidFill>
              </a:rPr>
              <a:t>nghĩa</a:t>
            </a:r>
            <a:r>
              <a:rPr lang="en-US" altLang="en-US" sz="3200" dirty="0" smtClean="0">
                <a:solidFill>
                  <a:srgbClr val="FFFF00"/>
                </a:solidFill>
              </a:rPr>
              <a:t>	</a:t>
            </a:r>
            <a:r>
              <a:rPr lang="en-US" altLang="en-US" dirty="0" smtClean="0">
                <a:solidFill>
                  <a:srgbClr val="FFFF00"/>
                </a:solidFill>
              </a:rPr>
              <a:t>	</a:t>
            </a:r>
            <a:r>
              <a:rPr lang="en-US" altLang="en-US" sz="2000" dirty="0" smtClean="0"/>
              <a:t>It is Meaningful</a:t>
            </a:r>
            <a:endParaRPr lang="en-US" altLang="en-US" i="1" dirty="0" smtClean="0">
              <a:solidFill>
                <a:srgbClr val="FFFF00"/>
              </a:solidFill>
            </a:endParaRPr>
          </a:p>
          <a:p>
            <a:pPr marL="514350" indent="-514350">
              <a:buFont typeface="Tahoma" pitchFamily="34" charset="0"/>
              <a:buAutoNum type="arabicPeriod"/>
            </a:pPr>
            <a:r>
              <a:rPr lang="en-US" altLang="en-US" dirty="0" err="1" smtClean="0">
                <a:solidFill>
                  <a:srgbClr val="FFFF00"/>
                </a:solidFill>
              </a:rPr>
              <a:t>Thực</a:t>
            </a:r>
            <a:r>
              <a:rPr lang="en-US" altLang="en-US" dirty="0" smtClean="0">
                <a:solidFill>
                  <a:srgbClr val="FFFF00"/>
                </a:solidFill>
              </a:rPr>
              <a:t> </a:t>
            </a:r>
            <a:r>
              <a:rPr lang="en-US" altLang="en-US" dirty="0" err="1">
                <a:solidFill>
                  <a:srgbClr val="FFFF00"/>
                </a:solidFill>
              </a:rPr>
              <a:t>tế</a:t>
            </a:r>
            <a:r>
              <a:rPr lang="en-US" altLang="en-US" dirty="0" smtClean="0">
                <a:solidFill>
                  <a:srgbClr val="FFFF00"/>
                </a:solidFill>
              </a:rPr>
              <a:t>			</a:t>
            </a:r>
            <a:r>
              <a:rPr lang="en-US" altLang="en-US" sz="2000" dirty="0" smtClean="0"/>
              <a:t>It is Practical</a:t>
            </a:r>
            <a:endParaRPr lang="en-US" altLang="en-US" i="1" dirty="0" smtClean="0">
              <a:solidFill>
                <a:srgbClr val="FFFF00"/>
              </a:solidFill>
            </a:endParaRPr>
          </a:p>
          <a:p>
            <a:pPr marL="514350" indent="-514350">
              <a:buFont typeface="Tahoma" pitchFamily="34" charset="0"/>
              <a:buAutoNum type="arabicPeriod"/>
            </a:pPr>
            <a:r>
              <a:rPr lang="vi-VN" altLang="en-US" sz="3200" dirty="0" smtClean="0">
                <a:solidFill>
                  <a:srgbClr val="FFFF00"/>
                </a:solidFill>
              </a:rPr>
              <a:t>Dễ </a:t>
            </a:r>
            <a:r>
              <a:rPr lang="vi-VN" altLang="en-US" sz="3200" dirty="0">
                <a:solidFill>
                  <a:srgbClr val="FFFF00"/>
                </a:solidFill>
              </a:rPr>
              <a:t>đánh giá</a:t>
            </a:r>
            <a:r>
              <a:rPr lang="en-US" altLang="en-US" dirty="0" smtClean="0">
                <a:solidFill>
                  <a:srgbClr val="FFFF00"/>
                </a:solidFill>
              </a:rPr>
              <a:t>		</a:t>
            </a:r>
            <a:r>
              <a:rPr lang="en-US" altLang="en-US" sz="2000" dirty="0" smtClean="0"/>
              <a:t>It can be measured</a:t>
            </a:r>
            <a:endParaRPr lang="en-US" altLang="en-US" i="1" dirty="0" smtClean="0">
              <a:solidFill>
                <a:srgbClr val="FFFF00"/>
              </a:solidFill>
            </a:endParaRPr>
          </a:p>
          <a:p>
            <a:pPr marL="514350" indent="-514350">
              <a:buFont typeface="Tahoma" pitchFamily="34" charset="0"/>
              <a:buAutoNum type="arabicPeriod"/>
            </a:pPr>
            <a:r>
              <a:rPr lang="en-US" altLang="en-US" dirty="0" err="1" smtClean="0">
                <a:solidFill>
                  <a:srgbClr val="FFFF00"/>
                </a:solidFill>
              </a:rPr>
              <a:t>Hữu</a:t>
            </a:r>
            <a:r>
              <a:rPr lang="en-US" altLang="en-US" dirty="0" smtClean="0">
                <a:solidFill>
                  <a:srgbClr val="FFFF00"/>
                </a:solidFill>
              </a:rPr>
              <a:t> </a:t>
            </a:r>
            <a:r>
              <a:rPr lang="en-US" altLang="en-US" dirty="0" err="1" smtClean="0">
                <a:solidFill>
                  <a:srgbClr val="FFFF00"/>
                </a:solidFill>
              </a:rPr>
              <a:t>ích</a:t>
            </a:r>
            <a:r>
              <a:rPr lang="en-US" altLang="en-US" dirty="0" smtClean="0">
                <a:solidFill>
                  <a:srgbClr val="FFFF00"/>
                </a:solidFill>
              </a:rPr>
              <a:t>			</a:t>
            </a:r>
            <a:r>
              <a:rPr lang="en-US" altLang="en-US" sz="2000" dirty="0" smtClean="0"/>
              <a:t>It helps you</a:t>
            </a:r>
            <a:endParaRPr lang="en-US" altLang="en-US" i="1" dirty="0" smtClean="0">
              <a:solidFill>
                <a:srgbClr val="FFFF00"/>
              </a:solidFill>
            </a:endParaRPr>
          </a:p>
        </p:txBody>
      </p:sp>
      <p:sp>
        <p:nvSpPr>
          <p:cNvPr id="133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33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90067958-1613-4184-9B90-0101354DFBF1}" type="slidenum">
              <a:rPr kumimoji="0" lang="en-US" altLang="en-US" sz="1400">
                <a:solidFill>
                  <a:schemeClr val="tx1"/>
                </a:solidFill>
              </a:rPr>
              <a:pPr/>
              <a:t>16</a:t>
            </a:fld>
            <a:endParaRPr kumimoji="0" lang="en-US" altLang="en-US" sz="1400">
              <a:solidFill>
                <a:schemeClr val="tx1"/>
              </a:solidFill>
            </a:endParaRPr>
          </a:p>
        </p:txBody>
      </p:sp>
      <p:sp>
        <p:nvSpPr>
          <p:cNvPr id="1331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5093">
                                            <p:txEl>
                                              <p:pRg st="0" end="0"/>
                                            </p:txEl>
                                          </p:spTgt>
                                        </p:tgtEl>
                                        <p:attrNameLst>
                                          <p:attrName>style.visibility</p:attrName>
                                        </p:attrNameLst>
                                      </p:cBhvr>
                                      <p:to>
                                        <p:strVal val="visible"/>
                                      </p:to>
                                    </p:set>
                                    <p:animEffect transition="in" filter="blinds(horizontal)">
                                      <p:cBhvr>
                                        <p:cTn id="7" dur="500"/>
                                        <p:tgtEl>
                                          <p:spTgt spid="34509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5093">
                                            <p:txEl>
                                              <p:pRg st="1" end="1"/>
                                            </p:txEl>
                                          </p:spTgt>
                                        </p:tgtEl>
                                        <p:attrNameLst>
                                          <p:attrName>style.visibility</p:attrName>
                                        </p:attrNameLst>
                                      </p:cBhvr>
                                      <p:to>
                                        <p:strVal val="visible"/>
                                      </p:to>
                                    </p:set>
                                    <p:animEffect transition="in" filter="blinds(horizontal)">
                                      <p:cBhvr>
                                        <p:cTn id="12" dur="500"/>
                                        <p:tgtEl>
                                          <p:spTgt spid="34509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5093">
                                            <p:txEl>
                                              <p:pRg st="2" end="2"/>
                                            </p:txEl>
                                          </p:spTgt>
                                        </p:tgtEl>
                                        <p:attrNameLst>
                                          <p:attrName>style.visibility</p:attrName>
                                        </p:attrNameLst>
                                      </p:cBhvr>
                                      <p:to>
                                        <p:strVal val="visible"/>
                                      </p:to>
                                    </p:set>
                                    <p:animEffect transition="in" filter="blinds(horizontal)">
                                      <p:cBhvr>
                                        <p:cTn id="17" dur="500"/>
                                        <p:tgtEl>
                                          <p:spTgt spid="34509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5093">
                                            <p:txEl>
                                              <p:pRg st="3" end="3"/>
                                            </p:txEl>
                                          </p:spTgt>
                                        </p:tgtEl>
                                        <p:attrNameLst>
                                          <p:attrName>style.visibility</p:attrName>
                                        </p:attrNameLst>
                                      </p:cBhvr>
                                      <p:to>
                                        <p:strVal val="visible"/>
                                      </p:to>
                                    </p:set>
                                    <p:animEffect transition="in" filter="blinds(horizontal)">
                                      <p:cBhvr>
                                        <p:cTn id="22" dur="500"/>
                                        <p:tgtEl>
                                          <p:spTgt spid="34509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45093">
                                            <p:txEl>
                                              <p:pRg st="4" end="4"/>
                                            </p:txEl>
                                          </p:spTgt>
                                        </p:tgtEl>
                                        <p:attrNameLst>
                                          <p:attrName>style.visibility</p:attrName>
                                        </p:attrNameLst>
                                      </p:cBhvr>
                                      <p:to>
                                        <p:strVal val="visible"/>
                                      </p:to>
                                    </p:set>
                                    <p:animEffect transition="in" filter="blinds(horizontal)">
                                      <p:cBhvr>
                                        <p:cTn id="27" dur="500"/>
                                        <p:tgtEl>
                                          <p:spTgt spid="34509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45093">
                                            <p:txEl>
                                              <p:pRg st="5" end="5"/>
                                            </p:txEl>
                                          </p:spTgt>
                                        </p:tgtEl>
                                        <p:attrNameLst>
                                          <p:attrName>style.visibility</p:attrName>
                                        </p:attrNameLst>
                                      </p:cBhvr>
                                      <p:to>
                                        <p:strVal val="visible"/>
                                      </p:to>
                                    </p:set>
                                    <p:animEffect transition="in" filter="blinds(horizontal)">
                                      <p:cBhvr>
                                        <p:cTn id="32" dur="500"/>
                                        <p:tgtEl>
                                          <p:spTgt spid="3450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Rectangle 2"/>
          <p:cNvSpPr>
            <a:spLocks noGrp="1" noChangeArrowheads="1"/>
          </p:cNvSpPr>
          <p:nvPr>
            <p:ph type="title"/>
          </p:nvPr>
        </p:nvSpPr>
        <p:spPr>
          <a:xfrm>
            <a:off x="381000" y="-152400"/>
            <a:ext cx="8534400" cy="1905000"/>
          </a:xfrm>
        </p:spPr>
        <p:txBody>
          <a:bodyPr/>
          <a:lstStyle/>
          <a:p>
            <a:r>
              <a:rPr lang="en-US" altLang="en-US" sz="3600" dirty="0" smtClean="0">
                <a:solidFill>
                  <a:srgbClr val="FFFF00"/>
                </a:solidFill>
              </a:rPr>
              <a:t/>
            </a:r>
            <a:br>
              <a:rPr lang="en-US" altLang="en-US" sz="3600" dirty="0" smtClean="0">
                <a:solidFill>
                  <a:srgbClr val="FFFF00"/>
                </a:solidFill>
              </a:rPr>
            </a:br>
            <a:r>
              <a:rPr lang="vi-VN" altLang="en-US" sz="3600" dirty="0">
                <a:solidFill>
                  <a:srgbClr val="FFFF00"/>
                </a:solidFill>
              </a:rPr>
              <a:t>Học viên có thế có những vấn đề gì trong việc lập mục tiêu áp dụng cho bản thân</a:t>
            </a:r>
            <a:r>
              <a:rPr lang="lo-LA" altLang="en-US" sz="3600" dirty="0" smtClean="0">
                <a:solidFill>
                  <a:srgbClr val="FFFF00"/>
                </a:solidFill>
              </a:rPr>
              <a:t>?</a:t>
            </a:r>
            <a:r>
              <a:rPr lang="en-US" altLang="en-US" sz="3600" dirty="0" smtClean="0">
                <a:solidFill>
                  <a:srgbClr val="FFFF00"/>
                </a:solidFill>
              </a:rPr>
              <a:t/>
            </a:r>
            <a:br>
              <a:rPr lang="en-US" altLang="en-US" sz="3600" dirty="0" smtClean="0">
                <a:solidFill>
                  <a:srgbClr val="FFFF00"/>
                </a:solidFill>
              </a:rPr>
            </a:br>
            <a:r>
              <a:rPr lang="en-US" altLang="en-US" sz="2400" dirty="0" smtClean="0">
                <a:solidFill>
                  <a:schemeClr val="tx1"/>
                </a:solidFill>
              </a:rPr>
              <a:t>Common problems with setting goals</a:t>
            </a:r>
            <a:endParaRPr lang="en-US" altLang="en-US" sz="3600" dirty="0" smtClean="0">
              <a:solidFill>
                <a:schemeClr val="tx1"/>
              </a:solidFill>
            </a:endParaRPr>
          </a:p>
        </p:txBody>
      </p:sp>
      <p:sp>
        <p:nvSpPr>
          <p:cNvPr id="441347" name="Rectangle 3"/>
          <p:cNvSpPr>
            <a:spLocks noGrp="1" noChangeArrowheads="1"/>
          </p:cNvSpPr>
          <p:nvPr>
            <p:ph type="body" idx="1"/>
          </p:nvPr>
        </p:nvSpPr>
        <p:spPr>
          <a:xfrm>
            <a:off x="914400" y="2514600"/>
            <a:ext cx="7772400" cy="3352800"/>
          </a:xfrm>
        </p:spPr>
        <p:txBody>
          <a:bodyPr/>
          <a:lstStyle/>
          <a:p>
            <a:pPr>
              <a:buNone/>
            </a:pPr>
            <a:r>
              <a:rPr lang="en-US" altLang="en-US" sz="3200" dirty="0" smtClean="0"/>
              <a:t>	</a:t>
            </a:r>
            <a:r>
              <a:rPr lang="vi-VN" altLang="en-US" sz="3200" u="sng" dirty="0">
                <a:solidFill>
                  <a:srgbClr val="FFC000"/>
                </a:solidFill>
              </a:rPr>
              <a:t>Một điều </a:t>
            </a:r>
            <a:r>
              <a:rPr lang="vi-VN" altLang="en-US" sz="3200" dirty="0">
                <a:solidFill>
                  <a:srgbClr val="FFFF00"/>
                </a:solidFill>
              </a:rPr>
              <a:t>mà tôi có thể làm trong hôm nay để đưa mình tiến tới mục tiêu là gì</a:t>
            </a:r>
            <a:r>
              <a:rPr lang="ru-RU" altLang="en-US" sz="3200" dirty="0" smtClean="0">
                <a:solidFill>
                  <a:srgbClr val="FFFF00"/>
                </a:solidFill>
              </a:rPr>
              <a:t>?</a:t>
            </a:r>
            <a:endParaRPr lang="en-US" altLang="en-US" sz="3200" dirty="0" smtClean="0">
              <a:solidFill>
                <a:srgbClr val="FFFF00"/>
              </a:solidFill>
            </a:endParaRPr>
          </a:p>
          <a:p>
            <a:pPr>
              <a:buFontTx/>
              <a:buNone/>
            </a:pPr>
            <a:r>
              <a:rPr lang="en-US" altLang="en-US" sz="3200" dirty="0" smtClean="0"/>
              <a:t>	</a:t>
            </a:r>
            <a:r>
              <a:rPr lang="en-US" altLang="en-US" sz="2000" dirty="0" smtClean="0"/>
              <a:t>What is </a:t>
            </a:r>
            <a:r>
              <a:rPr lang="en-US" altLang="en-US" sz="2000" u="sng" dirty="0" smtClean="0">
                <a:solidFill>
                  <a:srgbClr val="FFC000"/>
                </a:solidFill>
              </a:rPr>
              <a:t>one thing </a:t>
            </a:r>
            <a:r>
              <a:rPr lang="en-US" altLang="en-US" sz="2000" dirty="0" smtClean="0"/>
              <a:t>I can do today that will help me move toward my goal?</a:t>
            </a:r>
          </a:p>
          <a:p>
            <a:pPr>
              <a:buFontTx/>
              <a:buNone/>
            </a:pPr>
            <a:r>
              <a:rPr lang="en-US" altLang="en-US" sz="3200" dirty="0" smtClean="0"/>
              <a:t>	</a:t>
            </a:r>
            <a:endParaRPr lang="en-US" altLang="en-US" sz="3200" dirty="0" smtClean="0">
              <a:solidFill>
                <a:srgbClr val="FFFF00"/>
              </a:solidFill>
            </a:endParaRPr>
          </a:p>
        </p:txBody>
      </p:sp>
      <p:sp>
        <p:nvSpPr>
          <p:cNvPr id="14340"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4341"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655407E6-1F9A-4208-ABBC-BEBFE373F577}" type="slidenum">
              <a:rPr kumimoji="0" lang="en-US" altLang="en-US" sz="1400">
                <a:solidFill>
                  <a:schemeClr val="tx1"/>
                </a:solidFill>
              </a:rPr>
              <a:pPr/>
              <a:t>17</a:t>
            </a:fld>
            <a:endParaRPr kumimoji="0" lang="en-US" altLang="en-US" sz="1400">
              <a:solidFill>
                <a:schemeClr val="tx1"/>
              </a:solidFill>
            </a:endParaRPr>
          </a:p>
        </p:txBody>
      </p:sp>
      <p:sp>
        <p:nvSpPr>
          <p:cNvPr id="14342" name="Footer Placeholder 7"/>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1347">
                                            <p:txEl>
                                              <p:pRg st="0" end="0"/>
                                            </p:txEl>
                                          </p:spTgt>
                                        </p:tgtEl>
                                        <p:attrNameLst>
                                          <p:attrName>style.visibility</p:attrName>
                                        </p:attrNameLst>
                                      </p:cBhvr>
                                      <p:to>
                                        <p:strVal val="visible"/>
                                      </p:to>
                                    </p:set>
                                    <p:animEffect transition="in" filter="fade">
                                      <p:cBhvr>
                                        <p:cTn id="7" dur="1000"/>
                                        <p:tgtEl>
                                          <p:spTgt spid="441347">
                                            <p:txEl>
                                              <p:pRg st="0" end="0"/>
                                            </p:txEl>
                                          </p:spTgt>
                                        </p:tgtEl>
                                      </p:cBhvr>
                                    </p:animEffect>
                                    <p:anim calcmode="lin" valueType="num">
                                      <p:cBhvr>
                                        <p:cTn id="8" dur="1000" fill="hold"/>
                                        <p:tgtEl>
                                          <p:spTgt spid="4413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134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41347">
                                            <p:txEl>
                                              <p:pRg st="1" end="1"/>
                                            </p:txEl>
                                          </p:spTgt>
                                        </p:tgtEl>
                                        <p:attrNameLst>
                                          <p:attrName>style.visibility</p:attrName>
                                        </p:attrNameLst>
                                      </p:cBhvr>
                                      <p:to>
                                        <p:strVal val="visible"/>
                                      </p:to>
                                    </p:set>
                                    <p:animEffect transition="in" filter="fade">
                                      <p:cBhvr>
                                        <p:cTn id="12" dur="1000"/>
                                        <p:tgtEl>
                                          <p:spTgt spid="441347">
                                            <p:txEl>
                                              <p:pRg st="1" end="1"/>
                                            </p:txEl>
                                          </p:spTgt>
                                        </p:tgtEl>
                                      </p:cBhvr>
                                    </p:animEffect>
                                    <p:anim calcmode="lin" valueType="num">
                                      <p:cBhvr>
                                        <p:cTn id="13" dur="1000" fill="hold"/>
                                        <p:tgtEl>
                                          <p:spTgt spid="44134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4134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1347"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4400" y="609600"/>
            <a:ext cx="7772400" cy="5410200"/>
          </a:xfrm>
        </p:spPr>
        <p:txBody>
          <a:bodyPr/>
          <a:lstStyle/>
          <a:p>
            <a:r>
              <a:rPr lang="en-US" altLang="en-US" b="1" dirty="0" smtClean="0">
                <a:solidFill>
                  <a:schemeClr val="tx1"/>
                </a:solidFill>
                <a:effectLst/>
              </a:rPr>
              <a:t/>
            </a:r>
            <a:br>
              <a:rPr lang="en-US" altLang="en-US" b="1" dirty="0" smtClean="0">
                <a:solidFill>
                  <a:schemeClr val="tx1"/>
                </a:solidFill>
                <a:effectLst/>
              </a:rPr>
            </a:br>
            <a:r>
              <a:rPr lang="ru-RU" altLang="en-US" sz="4000" dirty="0">
                <a:solidFill>
                  <a:srgbClr val="FFFF00"/>
                </a:solidFill>
              </a:rPr>
              <a:t>Я иду к цели, чтобы получить награду высшего Божьего звания во Христе Иисусе. (Филиппийцам 3:14, </a:t>
            </a:r>
            <a:r>
              <a:rPr lang="ru-RU" altLang="en-US" sz="2400" dirty="0">
                <a:solidFill>
                  <a:srgbClr val="FFFF00"/>
                </a:solidFill>
              </a:rPr>
              <a:t>Совр.перевод</a:t>
            </a:r>
            <a:r>
              <a:rPr lang="ru-RU" altLang="en-US" sz="4000" dirty="0" smtClean="0">
                <a:solidFill>
                  <a:srgbClr val="FFFF00"/>
                </a:solidFill>
              </a:rPr>
              <a:t>)</a:t>
            </a:r>
            <a:r>
              <a:rPr lang="en-US" altLang="en-US" sz="4000" dirty="0" smtClean="0">
                <a:solidFill>
                  <a:srgbClr val="FFFF00"/>
                </a:solidFill>
              </a:rPr>
              <a:t/>
            </a:r>
            <a:br>
              <a:rPr lang="en-US" altLang="en-US" sz="4000" dirty="0" smtClean="0">
                <a:solidFill>
                  <a:srgbClr val="FFFF00"/>
                </a:solidFill>
              </a:rPr>
            </a:br>
            <a:r>
              <a:rPr lang="en-US" altLang="en-US" sz="4000" i="1" dirty="0">
                <a:solidFill>
                  <a:schemeClr val="tx1"/>
                </a:solidFill>
              </a:rPr>
              <a:t/>
            </a:r>
            <a:br>
              <a:rPr lang="en-US" altLang="en-US" sz="4000" i="1" dirty="0">
                <a:solidFill>
                  <a:schemeClr val="tx1"/>
                </a:solidFill>
              </a:rPr>
            </a:br>
            <a:r>
              <a:rPr lang="en-US" altLang="en-US" sz="2400" b="1" dirty="0" smtClean="0">
                <a:solidFill>
                  <a:schemeClr val="tx1"/>
                </a:solidFill>
              </a:rPr>
              <a:t>I press on toward the goal to win the prize for which God has called me </a:t>
            </a:r>
            <a:r>
              <a:rPr lang="en-US" altLang="en-US" sz="2400" dirty="0" smtClean="0">
                <a:solidFill>
                  <a:schemeClr val="tx1"/>
                </a:solidFill>
              </a:rPr>
              <a:t>(Philippians 3:14 </a:t>
            </a:r>
            <a:r>
              <a:rPr lang="en-US" altLang="en-US" sz="2400" dirty="0" err="1" smtClean="0">
                <a:solidFill>
                  <a:schemeClr val="tx1"/>
                </a:solidFill>
              </a:rPr>
              <a:t>NIV</a:t>
            </a:r>
            <a:r>
              <a:rPr lang="en-US" altLang="en-US" sz="2400" dirty="0" smtClean="0">
                <a:solidFill>
                  <a:schemeClr val="tx1"/>
                </a:solidFill>
              </a:rPr>
              <a:t>) </a:t>
            </a:r>
            <a:r>
              <a:rPr lang="en-US" altLang="en-US" sz="4000" dirty="0" smtClean="0">
                <a:solidFill>
                  <a:schemeClr val="tx1"/>
                </a:solidFill>
              </a:rPr>
              <a:t/>
            </a:r>
            <a:br>
              <a:rPr lang="en-US" altLang="en-US" sz="4000" dirty="0" smtClean="0">
                <a:solidFill>
                  <a:schemeClr val="tx1"/>
                </a:solidFill>
              </a:rPr>
            </a:br>
            <a:r>
              <a:rPr lang="en-US" altLang="en-US" sz="4000" dirty="0" smtClean="0">
                <a:solidFill>
                  <a:schemeClr val="tx1"/>
                </a:solidFill>
              </a:rPr>
              <a:t/>
            </a:r>
            <a:br>
              <a:rPr lang="en-US" altLang="en-US" sz="4000" dirty="0" smtClean="0">
                <a:solidFill>
                  <a:schemeClr val="tx1"/>
                </a:solidFill>
              </a:rPr>
            </a:br>
            <a:endParaRPr lang="en-US" altLang="en-US" i="1" dirty="0" smtClean="0">
              <a:solidFill>
                <a:schemeClr val="tx1"/>
              </a:solidFill>
            </a:endParaRPr>
          </a:p>
        </p:txBody>
      </p:sp>
      <p:sp>
        <p:nvSpPr>
          <p:cNvPr id="15363"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F3808663-1D3C-4222-B3EE-CC601D753E44}" type="slidenum">
              <a:rPr kumimoji="0" lang="en-US" altLang="en-US" sz="1400">
                <a:solidFill>
                  <a:schemeClr val="tx1"/>
                </a:solidFill>
              </a:rPr>
              <a:pPr/>
              <a:t>18</a:t>
            </a:fld>
            <a:endParaRPr kumimoji="0" lang="en-US" altLang="en-US" sz="1400">
              <a:solidFill>
                <a:schemeClr val="tx1"/>
              </a:solidFill>
            </a:endParaRP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a:xfrm>
            <a:off x="914400" y="609600"/>
            <a:ext cx="7315200" cy="5105400"/>
          </a:xfrm>
        </p:spPr>
        <p:txBody>
          <a:bodyPr/>
          <a:lstStyle/>
          <a:p>
            <a:r>
              <a:rPr lang="ru-RU" altLang="en-US" sz="4800" dirty="0" smtClean="0">
                <a:solidFill>
                  <a:srgbClr val="FFFF00"/>
                </a:solidFill>
              </a:rPr>
              <a:t>“Если целиться в никуда, каждый выстрел будет точным” </a:t>
            </a:r>
            <a:r>
              <a:rPr lang="en-US" altLang="en-US" sz="4800" dirty="0" smtClean="0">
                <a:solidFill>
                  <a:srgbClr val="FFFF00"/>
                </a:solidFill>
              </a:rPr>
              <a:t/>
            </a:r>
            <a:br>
              <a:rPr lang="en-US" altLang="en-US" sz="4800" dirty="0" smtClean="0">
                <a:solidFill>
                  <a:srgbClr val="FFFF00"/>
                </a:solidFill>
              </a:rPr>
            </a:br>
            <a:r>
              <a:rPr lang="ru-RU" altLang="en-US" sz="2400" dirty="0" smtClean="0">
                <a:solidFill>
                  <a:srgbClr val="FFFF00"/>
                </a:solidFill>
              </a:rPr>
              <a:t>Автор неизвестен</a:t>
            </a:r>
            <a:r>
              <a:rPr lang="en-US" altLang="en-US" sz="2400" dirty="0" smtClean="0">
                <a:solidFill>
                  <a:srgbClr val="FFFF00"/>
                </a:solidFill>
              </a:rPr>
              <a:t/>
            </a:r>
            <a:br>
              <a:rPr lang="en-US" altLang="en-US" sz="2400" dirty="0" smtClean="0">
                <a:solidFill>
                  <a:srgbClr val="FFFF00"/>
                </a:solidFill>
              </a:rPr>
            </a:br>
            <a:r>
              <a:rPr lang="en-US" altLang="en-US" sz="3200" i="1" dirty="0" smtClean="0"/>
              <a:t/>
            </a:r>
            <a:br>
              <a:rPr lang="en-US" altLang="en-US" sz="3200" i="1" dirty="0" smtClean="0"/>
            </a:br>
            <a:r>
              <a:rPr lang="en-US" altLang="en-US" sz="2400" dirty="0" smtClean="0">
                <a:solidFill>
                  <a:schemeClr val="tx1"/>
                </a:solidFill>
              </a:rPr>
              <a:t>“If you aim at nothing, you'll hit it every time.” </a:t>
            </a:r>
            <a:br>
              <a:rPr lang="en-US" altLang="en-US" sz="2400" dirty="0" smtClean="0">
                <a:solidFill>
                  <a:schemeClr val="tx1"/>
                </a:solidFill>
              </a:rPr>
            </a:br>
            <a:r>
              <a:rPr lang="en-US" altLang="en-US" sz="2000" dirty="0" smtClean="0">
                <a:solidFill>
                  <a:schemeClr val="tx1"/>
                </a:solidFill>
              </a:rPr>
              <a:t>Author unknown </a:t>
            </a:r>
            <a:r>
              <a:rPr lang="en-US" altLang="en-US" sz="3200" dirty="0" smtClean="0">
                <a:solidFill>
                  <a:schemeClr val="tx1"/>
                </a:solidFill>
              </a:rPr>
              <a:t/>
            </a:r>
            <a:br>
              <a:rPr lang="en-US" altLang="en-US" sz="3200" dirty="0" smtClean="0">
                <a:solidFill>
                  <a:schemeClr val="tx1"/>
                </a:solidFill>
              </a:rPr>
            </a:br>
            <a:r>
              <a:rPr lang="en-US" altLang="en-US" sz="3200" dirty="0" smtClean="0"/>
              <a:t>                                                   </a:t>
            </a:r>
            <a:endParaRPr lang="en-US" altLang="en-US" sz="3200" i="1" dirty="0" smtClean="0"/>
          </a:p>
        </p:txBody>
      </p:sp>
      <p:sp>
        <p:nvSpPr>
          <p:cNvPr id="1638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205EBEC9-2575-4FBC-90DF-AD2802231A61}" type="slidenum">
              <a:rPr kumimoji="0" lang="en-US" altLang="en-US" sz="1400">
                <a:solidFill>
                  <a:schemeClr val="tx1"/>
                </a:solidFill>
              </a:rPr>
              <a:pPr/>
              <a:t>19</a:t>
            </a:fld>
            <a:endParaRPr kumimoji="0" lang="en-US" altLang="en-US" sz="1400">
              <a:solidFill>
                <a:schemeClr val="tx1"/>
              </a:solidFill>
            </a:endParaRPr>
          </a:p>
        </p:txBody>
      </p:sp>
      <p:sp>
        <p:nvSpPr>
          <p:cNvPr id="16389"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12-2016</a:t>
            </a:r>
            <a:endParaRPr lang="en-US"/>
          </a:p>
        </p:txBody>
      </p:sp>
      <p:sp>
        <p:nvSpPr>
          <p:cNvPr id="5" name="Footer Placeholder 4"/>
          <p:cNvSpPr>
            <a:spLocks noGrp="1"/>
          </p:cNvSpPr>
          <p:nvPr>
            <p:ph type="ftr" sz="quarter" idx="11"/>
          </p:nvPr>
        </p:nvSpPr>
        <p:spPr/>
        <p:txBody>
          <a:bodyPr/>
          <a:lstStyle/>
          <a:p>
            <a:r>
              <a:rPr lang="en-US" altLang="en-US" smtClean="0"/>
              <a:t>iteenchallenge.org    Course T506.06 &amp; T505.18</a:t>
            </a:r>
            <a:endParaRPr lang="en-US" altLang="en-US"/>
          </a:p>
        </p:txBody>
      </p:sp>
      <p:sp>
        <p:nvSpPr>
          <p:cNvPr id="6" name="Slide Number Placeholder 5"/>
          <p:cNvSpPr>
            <a:spLocks noGrp="1"/>
          </p:cNvSpPr>
          <p:nvPr>
            <p:ph type="sldNum" sz="quarter" idx="12"/>
          </p:nvPr>
        </p:nvSpPr>
        <p:spPr/>
        <p:txBody>
          <a:bodyPr/>
          <a:lstStyle/>
          <a:p>
            <a:fld id="{99910219-2BB3-4C5E-B148-479F2C35B233}" type="slidenum">
              <a:rPr lang="en-US" altLang="en-US" smtClean="0"/>
              <a:pPr/>
              <a:t>2</a:t>
            </a:fld>
            <a:endParaRPr lang="en-US" altLang="en-US"/>
          </a:p>
        </p:txBody>
      </p:sp>
      <p:pic>
        <p:nvPicPr>
          <p:cNvPr id="7" name="Picture 3" descr="C:\Documents and Settings\allent\Desktop\goals llist.JPG"/>
          <p:cNvPicPr>
            <a:picLocks noChangeAspect="1" noChangeArrowheads="1"/>
          </p:cNvPicPr>
          <p:nvPr/>
        </p:nvPicPr>
        <p:blipFill>
          <a:blip r:embed="rId2" cstate="print"/>
          <a:srcRect/>
          <a:stretch>
            <a:fillRect/>
          </a:stretch>
        </p:blipFill>
        <p:spPr bwMode="auto">
          <a:xfrm>
            <a:off x="609600" y="1933575"/>
            <a:ext cx="8345488" cy="4924425"/>
          </a:xfrm>
          <a:prstGeom prst="rect">
            <a:avLst/>
          </a:prstGeom>
          <a:noFill/>
          <a:ln w="9525">
            <a:noFill/>
            <a:miter lim="800000"/>
            <a:headEnd/>
            <a:tailEnd/>
          </a:ln>
        </p:spPr>
      </p:pic>
    </p:spTree>
    <p:extLst>
      <p:ext uri="{BB962C8B-B14F-4D97-AF65-F5344CB8AC3E}">
        <p14:creationId xmlns:p14="http://schemas.microsoft.com/office/powerpoint/2010/main" val="40569762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ctrTitle"/>
          </p:nvPr>
        </p:nvSpPr>
        <p:spPr>
          <a:xfrm>
            <a:off x="914400" y="0"/>
            <a:ext cx="7772400" cy="1524000"/>
          </a:xfrm>
        </p:spPr>
        <p:txBody>
          <a:bodyPr/>
          <a:lstStyle/>
          <a:p>
            <a:pPr algn="ctr"/>
            <a:r>
              <a:rPr lang="en-US" altLang="en-US" sz="3600" dirty="0" err="1">
                <a:solidFill>
                  <a:srgbClr val="FFFF00"/>
                </a:solidFill>
              </a:rPr>
              <a:t>Đánh</a:t>
            </a:r>
            <a:r>
              <a:rPr lang="en-US" altLang="en-US" sz="3600" dirty="0">
                <a:solidFill>
                  <a:srgbClr val="FFFF00"/>
                </a:solidFill>
              </a:rPr>
              <a:t> </a:t>
            </a:r>
            <a:r>
              <a:rPr lang="en-US" altLang="en-US" sz="3600" dirty="0" err="1">
                <a:solidFill>
                  <a:srgbClr val="FFFF00"/>
                </a:solidFill>
              </a:rPr>
              <a:t>giá</a:t>
            </a:r>
            <a:r>
              <a:rPr lang="en-US" altLang="en-US" sz="3600" dirty="0">
                <a:solidFill>
                  <a:srgbClr val="FFFF00"/>
                </a:solidFill>
              </a:rPr>
              <a:t> </a:t>
            </a:r>
            <a:r>
              <a:rPr lang="en-US" altLang="en-US" sz="3600" dirty="0" err="1">
                <a:solidFill>
                  <a:srgbClr val="FFFF00"/>
                </a:solidFill>
              </a:rPr>
              <a:t>Mục</a:t>
            </a:r>
            <a:r>
              <a:rPr lang="en-US" altLang="en-US" sz="3600" dirty="0">
                <a:solidFill>
                  <a:srgbClr val="FFFF00"/>
                </a:solidFill>
              </a:rPr>
              <a:t> </a:t>
            </a:r>
            <a:r>
              <a:rPr lang="en-US" altLang="en-US" sz="3600" dirty="0" err="1">
                <a:solidFill>
                  <a:srgbClr val="FFFF00"/>
                </a:solidFill>
              </a:rPr>
              <a:t>tiêu</a:t>
            </a:r>
            <a:r>
              <a:rPr lang="en-US" altLang="en-US" sz="3600" dirty="0" smtClean="0">
                <a:solidFill>
                  <a:srgbClr val="FFFF00"/>
                </a:solidFill>
              </a:rPr>
              <a:t/>
            </a:r>
            <a:br>
              <a:rPr lang="en-US" altLang="en-US" sz="3600" dirty="0" smtClean="0">
                <a:solidFill>
                  <a:srgbClr val="FFFF00"/>
                </a:solidFill>
              </a:rPr>
            </a:br>
            <a:r>
              <a:rPr lang="en-US" altLang="en-US" sz="2400" dirty="0" smtClean="0">
                <a:solidFill>
                  <a:schemeClr val="tx1"/>
                </a:solidFill>
              </a:rPr>
              <a:t>Evaluating a Goal</a:t>
            </a:r>
            <a:endParaRPr lang="en-US" altLang="en-US" sz="2400" i="1" dirty="0" smtClean="0">
              <a:solidFill>
                <a:schemeClr val="tx1"/>
              </a:solidFill>
            </a:endParaRPr>
          </a:p>
        </p:txBody>
      </p:sp>
      <p:sp>
        <p:nvSpPr>
          <p:cNvPr id="402435" name="Rectangle 3"/>
          <p:cNvSpPr>
            <a:spLocks noGrp="1" noChangeArrowheads="1"/>
          </p:cNvSpPr>
          <p:nvPr>
            <p:ph type="subTitle" idx="1"/>
          </p:nvPr>
        </p:nvSpPr>
        <p:spPr>
          <a:xfrm>
            <a:off x="914400" y="1524000"/>
            <a:ext cx="8001000" cy="4648200"/>
          </a:xfrm>
        </p:spPr>
        <p:txBody>
          <a:bodyPr/>
          <a:lstStyle/>
          <a:p>
            <a:r>
              <a:rPr lang="ru-RU" altLang="en-US" dirty="0" smtClean="0">
                <a:solidFill>
                  <a:srgbClr val="FFFF00"/>
                </a:solidFill>
              </a:rPr>
              <a:t>1</a:t>
            </a:r>
            <a:r>
              <a:rPr lang="en-US" altLang="en-US" dirty="0" smtClean="0">
                <a:solidFill>
                  <a:srgbClr val="FFFF00"/>
                </a:solidFill>
              </a:rPr>
              <a:t> </a:t>
            </a:r>
            <a:r>
              <a:rPr lang="en-US" altLang="en-US" dirty="0" err="1" smtClean="0">
                <a:solidFill>
                  <a:srgbClr val="FFFF00"/>
                </a:solidFill>
              </a:rPr>
              <a:t>Cô-rinh-tô</a:t>
            </a:r>
            <a:r>
              <a:rPr lang="en-US" altLang="en-US" dirty="0" smtClean="0">
                <a:solidFill>
                  <a:srgbClr val="FFFF00"/>
                </a:solidFill>
              </a:rPr>
              <a:t> </a:t>
            </a:r>
            <a:r>
              <a:rPr lang="ru-RU" altLang="en-US" dirty="0" smtClean="0">
                <a:solidFill>
                  <a:srgbClr val="FFFF00"/>
                </a:solidFill>
              </a:rPr>
              <a:t>10:13 </a:t>
            </a:r>
            <a:r>
              <a:rPr lang="en-US" altLang="en-US" dirty="0" smtClean="0">
                <a:solidFill>
                  <a:srgbClr val="FFFF00"/>
                </a:solidFill>
              </a:rPr>
              <a:t>  </a:t>
            </a:r>
            <a:r>
              <a:rPr lang="en-US" altLang="en-US" sz="2000" dirty="0" smtClean="0"/>
              <a:t>1 Corinthians 10:13</a:t>
            </a:r>
            <a:endParaRPr lang="en-US" altLang="en-US" dirty="0" smtClean="0">
              <a:solidFill>
                <a:srgbClr val="FFFF00"/>
              </a:solidFill>
            </a:endParaRPr>
          </a:p>
          <a:p>
            <a:r>
              <a:rPr lang="en-US" altLang="en-US" dirty="0" err="1">
                <a:solidFill>
                  <a:srgbClr val="FFFF00"/>
                </a:solidFill>
              </a:rPr>
              <a:t>Mục</a:t>
            </a:r>
            <a:r>
              <a:rPr lang="en-US" altLang="en-US" dirty="0">
                <a:solidFill>
                  <a:srgbClr val="FFFF00"/>
                </a:solidFill>
              </a:rPr>
              <a:t> </a:t>
            </a:r>
            <a:r>
              <a:rPr lang="en-US" altLang="en-US" dirty="0" err="1">
                <a:solidFill>
                  <a:srgbClr val="FFFF00"/>
                </a:solidFill>
              </a:rPr>
              <a:t>tiêu</a:t>
            </a:r>
            <a:r>
              <a:rPr lang="en-US" altLang="en-US" dirty="0">
                <a:solidFill>
                  <a:srgbClr val="FFFF00"/>
                </a:solidFill>
              </a:rPr>
              <a:t> </a:t>
            </a:r>
            <a:r>
              <a:rPr lang="en-US" altLang="en-US" dirty="0" err="1">
                <a:solidFill>
                  <a:srgbClr val="FFFF00"/>
                </a:solidFill>
              </a:rPr>
              <a:t>của</a:t>
            </a:r>
            <a:r>
              <a:rPr lang="en-US" altLang="en-US" dirty="0">
                <a:solidFill>
                  <a:srgbClr val="FFFF00"/>
                </a:solidFill>
              </a:rPr>
              <a:t> </a:t>
            </a:r>
            <a:r>
              <a:rPr lang="en-US" altLang="en-US" dirty="0" err="1">
                <a:solidFill>
                  <a:srgbClr val="FFFF00"/>
                </a:solidFill>
              </a:rPr>
              <a:t>học</a:t>
            </a:r>
            <a:r>
              <a:rPr lang="en-US" altLang="en-US" dirty="0">
                <a:solidFill>
                  <a:srgbClr val="FFFF00"/>
                </a:solidFill>
              </a:rPr>
              <a:t> </a:t>
            </a:r>
            <a:r>
              <a:rPr lang="en-US" altLang="en-US" dirty="0" err="1">
                <a:solidFill>
                  <a:srgbClr val="FFFF00"/>
                </a:solidFill>
              </a:rPr>
              <a:t>viên</a:t>
            </a:r>
            <a:r>
              <a:rPr lang="en-US" altLang="en-US" dirty="0" smtClean="0">
                <a:solidFill>
                  <a:srgbClr val="FFFF00"/>
                </a:solidFill>
              </a:rPr>
              <a:t>:</a:t>
            </a:r>
            <a:br>
              <a:rPr lang="en-US" altLang="en-US" dirty="0" smtClean="0">
                <a:solidFill>
                  <a:srgbClr val="FFFF00"/>
                </a:solidFill>
              </a:rPr>
            </a:br>
            <a:r>
              <a:rPr lang="en-US" altLang="en-US" dirty="0" smtClean="0">
                <a:solidFill>
                  <a:srgbClr val="FFFF00"/>
                </a:solidFill>
              </a:rPr>
              <a:t>“</a:t>
            </a:r>
            <a:r>
              <a:rPr lang="en-US" altLang="en-US" dirty="0" err="1">
                <a:solidFill>
                  <a:srgbClr val="FFFF00"/>
                </a:solidFill>
              </a:rPr>
              <a:t>Khi</a:t>
            </a:r>
            <a:r>
              <a:rPr lang="en-US" altLang="en-US" dirty="0">
                <a:solidFill>
                  <a:srgbClr val="FFFF00"/>
                </a:solidFill>
              </a:rPr>
              <a:t> </a:t>
            </a:r>
            <a:r>
              <a:rPr lang="en-US" altLang="en-US" dirty="0" err="1">
                <a:solidFill>
                  <a:srgbClr val="FFFF00"/>
                </a:solidFill>
              </a:rPr>
              <a:t>bị</a:t>
            </a:r>
            <a:r>
              <a:rPr lang="en-US" altLang="en-US" dirty="0">
                <a:solidFill>
                  <a:srgbClr val="FFFF00"/>
                </a:solidFill>
              </a:rPr>
              <a:t> </a:t>
            </a:r>
            <a:r>
              <a:rPr lang="en-US" altLang="en-US" dirty="0" err="1">
                <a:solidFill>
                  <a:srgbClr val="FFFF00"/>
                </a:solidFill>
              </a:rPr>
              <a:t>cám</a:t>
            </a:r>
            <a:r>
              <a:rPr lang="en-US" altLang="en-US" dirty="0">
                <a:solidFill>
                  <a:srgbClr val="FFFF00"/>
                </a:solidFill>
              </a:rPr>
              <a:t> </a:t>
            </a:r>
            <a:r>
              <a:rPr lang="en-US" altLang="en-US" dirty="0" err="1">
                <a:solidFill>
                  <a:srgbClr val="FFFF00"/>
                </a:solidFill>
              </a:rPr>
              <a:t>dỗ</a:t>
            </a:r>
            <a:r>
              <a:rPr lang="en-US" altLang="en-US" dirty="0">
                <a:solidFill>
                  <a:srgbClr val="FFFF00"/>
                </a:solidFill>
              </a:rPr>
              <a:t>, </a:t>
            </a:r>
            <a:r>
              <a:rPr lang="en-US" altLang="en-US" dirty="0" err="1">
                <a:solidFill>
                  <a:srgbClr val="FFFF00"/>
                </a:solidFill>
              </a:rPr>
              <a:t>phải</a:t>
            </a:r>
            <a:r>
              <a:rPr lang="en-US" altLang="en-US" dirty="0">
                <a:solidFill>
                  <a:srgbClr val="FFFF00"/>
                </a:solidFill>
              </a:rPr>
              <a:t> </a:t>
            </a:r>
            <a:r>
              <a:rPr lang="en-US" altLang="en-US" dirty="0" err="1">
                <a:solidFill>
                  <a:srgbClr val="FFFF00"/>
                </a:solidFill>
              </a:rPr>
              <a:t>nhận</a:t>
            </a:r>
            <a:r>
              <a:rPr lang="en-US" altLang="en-US" dirty="0">
                <a:solidFill>
                  <a:srgbClr val="FFFF00"/>
                </a:solidFill>
              </a:rPr>
              <a:t> </a:t>
            </a:r>
            <a:r>
              <a:rPr lang="en-US" altLang="en-US" dirty="0" err="1">
                <a:solidFill>
                  <a:srgbClr val="FFFF00"/>
                </a:solidFill>
              </a:rPr>
              <a:t>ra</a:t>
            </a:r>
            <a:r>
              <a:rPr lang="en-US" altLang="en-US" dirty="0">
                <a:solidFill>
                  <a:srgbClr val="FFFF00"/>
                </a:solidFill>
              </a:rPr>
              <a:t> </a:t>
            </a:r>
            <a:r>
              <a:rPr lang="en-US" altLang="en-US" dirty="0" err="1">
                <a:solidFill>
                  <a:srgbClr val="FFFF00"/>
                </a:solidFill>
              </a:rPr>
              <a:t>rằng</a:t>
            </a:r>
            <a:r>
              <a:rPr lang="en-US" altLang="en-US" dirty="0">
                <a:solidFill>
                  <a:srgbClr val="FFFF00"/>
                </a:solidFill>
              </a:rPr>
              <a:t> Sa-tan </a:t>
            </a:r>
            <a:r>
              <a:rPr lang="en-US" altLang="en-US" dirty="0" err="1">
                <a:solidFill>
                  <a:srgbClr val="FFFF00"/>
                </a:solidFill>
              </a:rPr>
              <a:t>chính</a:t>
            </a:r>
            <a:r>
              <a:rPr lang="en-US" altLang="en-US" dirty="0">
                <a:solidFill>
                  <a:srgbClr val="FFFF00"/>
                </a:solidFill>
              </a:rPr>
              <a:t> </a:t>
            </a:r>
            <a:r>
              <a:rPr lang="en-US" altLang="en-US" dirty="0" err="1">
                <a:solidFill>
                  <a:srgbClr val="FFFF00"/>
                </a:solidFill>
              </a:rPr>
              <a:t>là</a:t>
            </a:r>
            <a:r>
              <a:rPr lang="en-US" altLang="en-US" dirty="0">
                <a:solidFill>
                  <a:srgbClr val="FFFF00"/>
                </a:solidFill>
              </a:rPr>
              <a:t> </a:t>
            </a:r>
            <a:r>
              <a:rPr lang="en-US" altLang="en-US" dirty="0" err="1">
                <a:solidFill>
                  <a:srgbClr val="FFFF00"/>
                </a:solidFill>
              </a:rPr>
              <a:t>thủ</a:t>
            </a:r>
            <a:r>
              <a:rPr lang="en-US" altLang="en-US" dirty="0">
                <a:solidFill>
                  <a:srgbClr val="FFFF00"/>
                </a:solidFill>
              </a:rPr>
              <a:t> </a:t>
            </a:r>
            <a:r>
              <a:rPr lang="en-US" altLang="en-US" dirty="0" err="1">
                <a:solidFill>
                  <a:srgbClr val="FFFF00"/>
                </a:solidFill>
              </a:rPr>
              <a:t>phạm</a:t>
            </a:r>
            <a:r>
              <a:rPr lang="en-US" altLang="en-US" dirty="0">
                <a:solidFill>
                  <a:srgbClr val="FFFF00"/>
                </a:solidFill>
              </a:rPr>
              <a:t>.”</a:t>
            </a:r>
            <a:r>
              <a:rPr lang="en-US" altLang="en-US" dirty="0" smtClean="0">
                <a:solidFill>
                  <a:srgbClr val="FFFF00"/>
                </a:solidFill>
              </a:rPr>
              <a:t/>
            </a:r>
            <a:br>
              <a:rPr lang="en-US" altLang="en-US" dirty="0" smtClean="0">
                <a:solidFill>
                  <a:srgbClr val="FFFF00"/>
                </a:solidFill>
              </a:rPr>
            </a:br>
            <a:r>
              <a:rPr lang="en-US" altLang="en-US" sz="2000" dirty="0" smtClean="0"/>
              <a:t>Student goal:  </a:t>
            </a:r>
            <a:br>
              <a:rPr lang="en-US" altLang="en-US" sz="2000" dirty="0" smtClean="0"/>
            </a:br>
            <a:r>
              <a:rPr lang="en-US" altLang="en-US" sz="2000" dirty="0" smtClean="0"/>
              <a:t>“When tempted, I will realize it is Satan.” </a:t>
            </a:r>
          </a:p>
          <a:p>
            <a:endParaRPr lang="en-US" altLang="en-US" sz="1200" dirty="0" smtClean="0">
              <a:solidFill>
                <a:srgbClr val="FFFF00"/>
              </a:solidFill>
            </a:endParaRPr>
          </a:p>
          <a:p>
            <a:r>
              <a:rPr lang="vi-VN" altLang="en-US" dirty="0">
                <a:solidFill>
                  <a:srgbClr val="FFFF00"/>
                </a:solidFill>
                <a:effectLst>
                  <a:outerShdw blurRad="38100" dist="38100" dir="2700000" algn="tl">
                    <a:srgbClr val="000000">
                      <a:alpha val="43137"/>
                    </a:srgbClr>
                  </a:outerShdw>
                </a:effectLst>
                <a:ea typeface="Arial Unicode MS" panose="020B0604020202020204" pitchFamily="34" charset="-128"/>
              </a:rPr>
              <a:t>Mục tiêu này có thể cải thiện như thế nào</a:t>
            </a:r>
            <a:r>
              <a:rPr lang="ru-RU" altLang="en-US" dirty="0" smtClean="0">
                <a:solidFill>
                  <a:srgbClr val="FFFF00"/>
                </a:solidFill>
                <a:effectLst>
                  <a:outerShdw blurRad="38100" dist="38100" dir="2700000" algn="tl">
                    <a:srgbClr val="000000">
                      <a:alpha val="43137"/>
                    </a:srgbClr>
                  </a:outerShdw>
                </a:effectLst>
                <a:ea typeface="Arial Unicode MS" panose="020B0604020202020204" pitchFamily="34" charset="-128"/>
              </a:rPr>
              <a:t>?</a:t>
            </a:r>
            <a:r>
              <a:rPr lang="en-US" altLang="en-US" dirty="0" smtClean="0">
                <a:solidFill>
                  <a:srgbClr val="FFFF00"/>
                </a:solidFill>
                <a:effectLst>
                  <a:outerShdw blurRad="38100" dist="38100" dir="2700000" algn="tl">
                    <a:srgbClr val="000000">
                      <a:alpha val="43137"/>
                    </a:srgbClr>
                  </a:outerShdw>
                </a:effectLst>
                <a:ea typeface="Arial Unicode MS" panose="020B0604020202020204" pitchFamily="34" charset="-128"/>
              </a:rPr>
              <a:t/>
            </a:r>
            <a:br>
              <a:rPr lang="en-US" altLang="en-US" dirty="0" smtClean="0">
                <a:solidFill>
                  <a:srgbClr val="FFFF00"/>
                </a:solidFill>
                <a:effectLst>
                  <a:outerShdw blurRad="38100" dist="38100" dir="2700000" algn="tl">
                    <a:srgbClr val="000000">
                      <a:alpha val="43137"/>
                    </a:srgbClr>
                  </a:outerShdw>
                </a:effectLst>
                <a:ea typeface="Arial Unicode MS" panose="020B0604020202020204" pitchFamily="34" charset="-128"/>
              </a:rPr>
            </a:br>
            <a:r>
              <a:rPr lang="en-US" altLang="en-US" sz="2000" dirty="0" smtClean="0">
                <a:effectLst>
                  <a:outerShdw blurRad="38100" dist="38100" dir="2700000" algn="tl">
                    <a:srgbClr val="000000">
                      <a:alpha val="43137"/>
                    </a:srgbClr>
                  </a:outerShdw>
                </a:effectLst>
                <a:ea typeface="Arial Unicode MS" panose="020B0604020202020204" pitchFamily="34" charset="-128"/>
              </a:rPr>
              <a:t>How can this goal be improved?</a:t>
            </a:r>
            <a:endParaRPr lang="en-US" altLang="en-US" dirty="0" smtClean="0">
              <a:solidFill>
                <a:srgbClr val="FFFF00"/>
              </a:solidFill>
              <a:effectLst>
                <a:outerShdw blurRad="38100" dist="38100" dir="2700000" algn="tl">
                  <a:srgbClr val="000000">
                    <a:alpha val="43137"/>
                  </a:srgbClr>
                </a:outerShdw>
              </a:effectLst>
              <a:ea typeface="Arial Unicode MS" panose="020B0604020202020204" pitchFamily="34" charset="-128"/>
            </a:endParaRP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3743097C-D053-41AA-AA68-56DC90967C96}" type="slidenum">
              <a:rPr kumimoji="0" lang="en-US" altLang="en-US" sz="1400">
                <a:solidFill>
                  <a:schemeClr val="tx1"/>
                </a:solidFill>
              </a:rPr>
              <a:pPr/>
              <a:t>20</a:t>
            </a:fld>
            <a:endParaRPr kumimoji="0" lang="en-US" altLang="en-US" sz="1400">
              <a:solidFill>
                <a:schemeClr val="tx1"/>
              </a:solidFill>
            </a:endParaRPr>
          </a:p>
        </p:txBody>
      </p:sp>
      <p:sp>
        <p:nvSpPr>
          <p:cNvPr id="1741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a:xfrm>
            <a:off x="609600" y="0"/>
            <a:ext cx="7924800" cy="1066800"/>
          </a:xfrm>
        </p:spPr>
        <p:txBody>
          <a:bodyPr/>
          <a:lstStyle/>
          <a:p>
            <a:pPr algn="ctr"/>
            <a:r>
              <a:rPr lang="en-US" altLang="en-US" sz="3200" dirty="0" err="1">
                <a:solidFill>
                  <a:srgbClr val="FFFF00"/>
                </a:solidFill>
              </a:rPr>
              <a:t>Các</a:t>
            </a:r>
            <a:r>
              <a:rPr lang="en-US" altLang="en-US" sz="3200" dirty="0">
                <a:solidFill>
                  <a:srgbClr val="FFFF00"/>
                </a:solidFill>
              </a:rPr>
              <a:t> </a:t>
            </a:r>
            <a:r>
              <a:rPr lang="en-US" altLang="en-US" sz="3200" dirty="0" err="1">
                <a:solidFill>
                  <a:srgbClr val="FFFF00"/>
                </a:solidFill>
              </a:rPr>
              <a:t>loại</a:t>
            </a:r>
            <a:r>
              <a:rPr lang="en-US" altLang="en-US" sz="3200" dirty="0">
                <a:solidFill>
                  <a:srgbClr val="FFFF00"/>
                </a:solidFill>
              </a:rPr>
              <a:t> </a:t>
            </a:r>
            <a:r>
              <a:rPr lang="en-US" altLang="en-US" sz="3200" dirty="0" err="1">
                <a:solidFill>
                  <a:srgbClr val="FFFF00"/>
                </a:solidFill>
              </a:rPr>
              <a:t>mục</a:t>
            </a:r>
            <a:r>
              <a:rPr lang="en-US" altLang="en-US" sz="3200" dirty="0">
                <a:solidFill>
                  <a:srgbClr val="FFFF00"/>
                </a:solidFill>
              </a:rPr>
              <a:t> </a:t>
            </a:r>
            <a:r>
              <a:rPr lang="en-US" altLang="en-US" sz="3200" dirty="0" err="1">
                <a:solidFill>
                  <a:srgbClr val="FFFF00"/>
                </a:solidFill>
              </a:rPr>
              <a:t>tiêu</a:t>
            </a:r>
            <a:r>
              <a:rPr lang="en-US" altLang="en-US" sz="3200" dirty="0">
                <a:solidFill>
                  <a:srgbClr val="FFFF00"/>
                </a:solidFill>
              </a:rPr>
              <a:t> </a:t>
            </a:r>
            <a:r>
              <a:rPr lang="en-US" altLang="en-US" sz="3200" dirty="0" err="1">
                <a:solidFill>
                  <a:srgbClr val="FFFF00"/>
                </a:solidFill>
              </a:rPr>
              <a:t>khác</a:t>
            </a:r>
            <a:r>
              <a:rPr lang="en-US" altLang="en-US" sz="3200" dirty="0">
                <a:solidFill>
                  <a:srgbClr val="FFFF00"/>
                </a:solidFill>
              </a:rPr>
              <a:t> </a:t>
            </a:r>
            <a:r>
              <a:rPr lang="en-US" altLang="en-US" sz="3200" dirty="0" err="1">
                <a:solidFill>
                  <a:srgbClr val="FFFF00"/>
                </a:solidFill>
              </a:rPr>
              <a:t>nhau</a:t>
            </a:r>
            <a:r>
              <a:rPr lang="en-US" altLang="en-US" sz="3200" dirty="0" smtClean="0">
                <a:solidFill>
                  <a:srgbClr val="FFFF00"/>
                </a:solidFill>
              </a:rPr>
              <a:t/>
            </a:r>
            <a:br>
              <a:rPr lang="en-US" altLang="en-US" sz="3200" dirty="0" smtClean="0">
                <a:solidFill>
                  <a:srgbClr val="FFFF00"/>
                </a:solidFill>
              </a:rPr>
            </a:br>
            <a:r>
              <a:rPr lang="en-US" altLang="en-US" sz="2000" dirty="0" smtClean="0">
                <a:solidFill>
                  <a:schemeClr val="tx1"/>
                </a:solidFill>
              </a:rPr>
              <a:t>Different kinds of Goals</a:t>
            </a:r>
            <a:endParaRPr lang="en-US" altLang="en-US" sz="2000" i="1" dirty="0" smtClean="0">
              <a:solidFill>
                <a:schemeClr val="tx1"/>
              </a:solidFill>
            </a:endParaRPr>
          </a:p>
        </p:txBody>
      </p:sp>
      <p:sp>
        <p:nvSpPr>
          <p:cNvPr id="422915" name="Rectangle 3"/>
          <p:cNvSpPr>
            <a:spLocks noGrp="1" noChangeArrowheads="1"/>
          </p:cNvSpPr>
          <p:nvPr>
            <p:ph type="body" idx="1"/>
          </p:nvPr>
        </p:nvSpPr>
        <p:spPr>
          <a:xfrm>
            <a:off x="914400" y="990600"/>
            <a:ext cx="7543800" cy="5181600"/>
          </a:xfrm>
        </p:spPr>
        <p:txBody>
          <a:bodyPr/>
          <a:lstStyle/>
          <a:p>
            <a:pPr marL="457200" indent="-457200">
              <a:buFont typeface="Tahoma" pitchFamily="34" charset="0"/>
              <a:buAutoNum type="arabicPeriod"/>
            </a:pPr>
            <a:r>
              <a:rPr lang="en-US" altLang="en-US" sz="2000" dirty="0" err="1">
                <a:solidFill>
                  <a:srgbClr val="FFFF00"/>
                </a:solidFill>
              </a:rPr>
              <a:t>Mục</a:t>
            </a:r>
            <a:r>
              <a:rPr lang="en-US" altLang="en-US" sz="2000" dirty="0">
                <a:solidFill>
                  <a:srgbClr val="FFFF00"/>
                </a:solidFill>
              </a:rPr>
              <a:t> </a:t>
            </a:r>
            <a:r>
              <a:rPr lang="en-US" altLang="en-US" sz="2000" dirty="0" err="1">
                <a:solidFill>
                  <a:srgbClr val="FFFF00"/>
                </a:solidFill>
              </a:rPr>
              <a:t>tiêu</a:t>
            </a:r>
            <a:r>
              <a:rPr lang="en-US" altLang="en-US" sz="2000" dirty="0">
                <a:solidFill>
                  <a:srgbClr val="FFFF00"/>
                </a:solidFill>
              </a:rPr>
              <a:t> </a:t>
            </a:r>
            <a:r>
              <a:rPr lang="en-US" altLang="en-US" sz="2000" dirty="0" err="1">
                <a:solidFill>
                  <a:srgbClr val="FFFF00"/>
                </a:solidFill>
              </a:rPr>
              <a:t>liên</a:t>
            </a:r>
            <a:r>
              <a:rPr lang="en-US" altLang="en-US" sz="2000" dirty="0">
                <a:solidFill>
                  <a:srgbClr val="FFFF00"/>
                </a:solidFill>
              </a:rPr>
              <a:t> </a:t>
            </a:r>
            <a:r>
              <a:rPr lang="en-US" altLang="en-US" sz="2000" dirty="0" err="1">
                <a:solidFill>
                  <a:srgbClr val="FFFF00"/>
                </a:solidFill>
              </a:rPr>
              <a:t>quan</a:t>
            </a:r>
            <a:r>
              <a:rPr lang="en-US" altLang="en-US" sz="2000" dirty="0">
                <a:solidFill>
                  <a:srgbClr val="FFFF00"/>
                </a:solidFill>
              </a:rPr>
              <a:t> </a:t>
            </a:r>
            <a:r>
              <a:rPr lang="en-US" altLang="en-US" sz="2000" dirty="0" err="1">
                <a:solidFill>
                  <a:srgbClr val="FFFF00"/>
                </a:solidFill>
              </a:rPr>
              <a:t>tới</a:t>
            </a:r>
            <a:r>
              <a:rPr lang="en-US" altLang="en-US" sz="2000" dirty="0">
                <a:solidFill>
                  <a:srgbClr val="FFFF00"/>
                </a:solidFill>
              </a:rPr>
              <a:t> </a:t>
            </a:r>
            <a:r>
              <a:rPr lang="en-US" altLang="en-US" sz="2000" dirty="0" err="1">
                <a:solidFill>
                  <a:srgbClr val="FFFF00"/>
                </a:solidFill>
              </a:rPr>
              <a:t>Chúa</a:t>
            </a:r>
            <a:r>
              <a:rPr lang="en-US" altLang="en-US" sz="2000" dirty="0" smtClean="0">
                <a:solidFill>
                  <a:srgbClr val="FFFF00"/>
                </a:solidFill>
              </a:rPr>
              <a:t/>
            </a:r>
            <a:br>
              <a:rPr lang="en-US" altLang="en-US" sz="2000" dirty="0" smtClean="0">
                <a:solidFill>
                  <a:srgbClr val="FFFF00"/>
                </a:solidFill>
              </a:rPr>
            </a:br>
            <a:r>
              <a:rPr lang="en-US" altLang="en-US" sz="1800" dirty="0" smtClean="0"/>
              <a:t>God related goal</a:t>
            </a:r>
            <a:endParaRPr lang="en-US" altLang="en-US" sz="2000" dirty="0" smtClean="0">
              <a:solidFill>
                <a:srgbClr val="FFFF00"/>
              </a:solidFill>
            </a:endParaRPr>
          </a:p>
          <a:p>
            <a:pPr marL="457200" indent="-457200">
              <a:buFont typeface="Tahoma" pitchFamily="34" charset="0"/>
              <a:buAutoNum type="arabicPeriod"/>
            </a:pPr>
            <a:r>
              <a:rPr lang="en-US" altLang="en-US" sz="2000" dirty="0" err="1">
                <a:solidFill>
                  <a:srgbClr val="FFFF00"/>
                </a:solidFill>
              </a:rPr>
              <a:t>Mục</a:t>
            </a:r>
            <a:r>
              <a:rPr lang="en-US" altLang="en-US" sz="2000" dirty="0">
                <a:solidFill>
                  <a:srgbClr val="FFFF00"/>
                </a:solidFill>
              </a:rPr>
              <a:t> </a:t>
            </a:r>
            <a:r>
              <a:rPr lang="en-US" altLang="en-US" sz="2000" dirty="0" err="1">
                <a:solidFill>
                  <a:srgbClr val="FFFF00"/>
                </a:solidFill>
              </a:rPr>
              <a:t>tiêu</a:t>
            </a:r>
            <a:r>
              <a:rPr lang="en-US" altLang="en-US" sz="2000" dirty="0">
                <a:solidFill>
                  <a:srgbClr val="FFFF00"/>
                </a:solidFill>
              </a:rPr>
              <a:t> </a:t>
            </a:r>
            <a:r>
              <a:rPr lang="en-US" altLang="en-US" sz="2000" dirty="0" err="1">
                <a:solidFill>
                  <a:srgbClr val="FFFF00"/>
                </a:solidFill>
              </a:rPr>
              <a:t>phản</a:t>
            </a:r>
            <a:r>
              <a:rPr lang="en-US" altLang="en-US" sz="2000" dirty="0">
                <a:solidFill>
                  <a:srgbClr val="FFFF00"/>
                </a:solidFill>
              </a:rPr>
              <a:t> </a:t>
            </a:r>
            <a:r>
              <a:rPr lang="en-US" altLang="en-US" sz="2000" dirty="0" err="1">
                <a:solidFill>
                  <a:srgbClr val="FFFF00"/>
                </a:solidFill>
              </a:rPr>
              <a:t>ứng</a:t>
            </a:r>
            <a:r>
              <a:rPr lang="en-US" altLang="en-US" sz="2000" dirty="0" smtClean="0">
                <a:solidFill>
                  <a:srgbClr val="FFFF00"/>
                </a:solidFill>
              </a:rPr>
              <a:t/>
            </a:r>
            <a:br>
              <a:rPr lang="en-US" altLang="en-US" sz="2000" dirty="0" smtClean="0">
                <a:solidFill>
                  <a:srgbClr val="FFFF00"/>
                </a:solidFill>
              </a:rPr>
            </a:br>
            <a:r>
              <a:rPr lang="en-US" altLang="en-US" sz="2000" dirty="0">
                <a:solidFill>
                  <a:srgbClr val="FFFF00"/>
                </a:solidFill>
              </a:rPr>
              <a:t>(</a:t>
            </a:r>
            <a:r>
              <a:rPr lang="en-US" altLang="en-US" sz="2000" dirty="0" err="1">
                <a:solidFill>
                  <a:srgbClr val="FFFF00"/>
                </a:solidFill>
              </a:rPr>
              <a:t>Nếu</a:t>
            </a:r>
            <a:r>
              <a:rPr lang="en-US" altLang="en-US" sz="2000" dirty="0">
                <a:solidFill>
                  <a:srgbClr val="FFFF00"/>
                </a:solidFill>
              </a:rPr>
              <a:t> </a:t>
            </a:r>
            <a:r>
              <a:rPr lang="en-US" altLang="en-US" sz="2000" dirty="0" err="1">
                <a:solidFill>
                  <a:srgbClr val="FFFF00"/>
                </a:solidFill>
              </a:rPr>
              <a:t>xảy</a:t>
            </a:r>
            <a:r>
              <a:rPr lang="en-US" altLang="en-US" sz="2000" dirty="0">
                <a:solidFill>
                  <a:srgbClr val="FFFF00"/>
                </a:solidFill>
              </a:rPr>
              <a:t> </a:t>
            </a:r>
            <a:r>
              <a:rPr lang="en-US" altLang="en-US" sz="2000" dirty="0" err="1">
                <a:solidFill>
                  <a:srgbClr val="FFFF00"/>
                </a:solidFill>
              </a:rPr>
              <a:t>ra</a:t>
            </a:r>
            <a:r>
              <a:rPr lang="en-US" altLang="en-US" sz="2000" dirty="0">
                <a:solidFill>
                  <a:srgbClr val="FFFF00"/>
                </a:solidFill>
              </a:rPr>
              <a:t> </a:t>
            </a:r>
            <a:r>
              <a:rPr lang="en-US" altLang="en-US" sz="2000" dirty="0" err="1">
                <a:solidFill>
                  <a:srgbClr val="FFFF00"/>
                </a:solidFill>
              </a:rPr>
              <a:t>chuyện</a:t>
            </a:r>
            <a:r>
              <a:rPr lang="en-US" altLang="en-US" sz="2000" dirty="0">
                <a:solidFill>
                  <a:srgbClr val="FFFF00"/>
                </a:solidFill>
              </a:rPr>
              <a:t> </a:t>
            </a:r>
            <a:r>
              <a:rPr lang="en-US" altLang="en-US" sz="2000" dirty="0" err="1">
                <a:solidFill>
                  <a:srgbClr val="FFFF00"/>
                </a:solidFill>
              </a:rPr>
              <a:t>này</a:t>
            </a:r>
            <a:r>
              <a:rPr lang="en-US" altLang="en-US" sz="2000" dirty="0">
                <a:solidFill>
                  <a:srgbClr val="FFFF00"/>
                </a:solidFill>
              </a:rPr>
              <a:t> </a:t>
            </a:r>
            <a:r>
              <a:rPr lang="en-US" altLang="en-US" sz="2000" dirty="0" err="1">
                <a:solidFill>
                  <a:srgbClr val="FFFF00"/>
                </a:solidFill>
              </a:rPr>
              <a:t>thì</a:t>
            </a:r>
            <a:r>
              <a:rPr lang="en-US" altLang="en-US" sz="2000" dirty="0">
                <a:solidFill>
                  <a:srgbClr val="FFFF00"/>
                </a:solidFill>
              </a:rPr>
              <a:t> </a:t>
            </a:r>
            <a:r>
              <a:rPr lang="en-US" altLang="en-US" sz="2000" dirty="0" err="1">
                <a:solidFill>
                  <a:srgbClr val="FFFF00"/>
                </a:solidFill>
              </a:rPr>
              <a:t>tôi</a:t>
            </a:r>
            <a:r>
              <a:rPr lang="en-US" altLang="en-US" sz="2000" dirty="0">
                <a:solidFill>
                  <a:srgbClr val="FFFF00"/>
                </a:solidFill>
              </a:rPr>
              <a:t> </a:t>
            </a:r>
            <a:r>
              <a:rPr lang="en-US" altLang="en-US" sz="2000" dirty="0" err="1">
                <a:solidFill>
                  <a:srgbClr val="FFFF00"/>
                </a:solidFill>
              </a:rPr>
              <a:t>sẽ</a:t>
            </a:r>
            <a:r>
              <a:rPr lang="en-US" altLang="en-US" sz="2000" dirty="0">
                <a:solidFill>
                  <a:srgbClr val="FFFF00"/>
                </a:solidFill>
              </a:rPr>
              <a:t>…)</a:t>
            </a:r>
            <a:r>
              <a:rPr lang="en-US" altLang="en-US" sz="2000" dirty="0" smtClean="0">
                <a:solidFill>
                  <a:srgbClr val="FFFF00"/>
                </a:solidFill>
              </a:rPr>
              <a:t/>
            </a:r>
            <a:br>
              <a:rPr lang="en-US" altLang="en-US" sz="2000" dirty="0" smtClean="0">
                <a:solidFill>
                  <a:srgbClr val="FFFF00"/>
                </a:solidFill>
              </a:rPr>
            </a:br>
            <a:r>
              <a:rPr lang="en-US" altLang="en-US" sz="1800" dirty="0" smtClean="0"/>
              <a:t>Reaction goals (If this happens- then I will…) </a:t>
            </a:r>
            <a:endParaRPr lang="en-US" altLang="en-US" sz="2000" i="1" dirty="0" smtClean="0">
              <a:solidFill>
                <a:srgbClr val="FFFF00"/>
              </a:solidFill>
            </a:endParaRPr>
          </a:p>
          <a:p>
            <a:pPr marL="457200" indent="-457200">
              <a:buFont typeface="Tahoma" pitchFamily="34" charset="0"/>
              <a:buAutoNum type="arabicPeriod"/>
            </a:pPr>
            <a:r>
              <a:rPr lang="vi-VN" altLang="en-US" sz="2000" dirty="0">
                <a:solidFill>
                  <a:srgbClr val="FFFF00"/>
                </a:solidFill>
              </a:rPr>
              <a:t>Mục tiêu về thái độ</a:t>
            </a:r>
            <a:r>
              <a:rPr lang="en-US" altLang="en-US" sz="2000" dirty="0" smtClean="0">
                <a:solidFill>
                  <a:srgbClr val="FFFF00"/>
                </a:solidFill>
              </a:rPr>
              <a:t/>
            </a:r>
            <a:br>
              <a:rPr lang="en-US" altLang="en-US" sz="2000" dirty="0" smtClean="0">
                <a:solidFill>
                  <a:srgbClr val="FFFF00"/>
                </a:solidFill>
              </a:rPr>
            </a:br>
            <a:r>
              <a:rPr lang="en-US" altLang="en-US" sz="1800" dirty="0" smtClean="0"/>
              <a:t>Attitude goal </a:t>
            </a:r>
            <a:endParaRPr lang="en-US" altLang="en-US" sz="1800" dirty="0" smtClean="0">
              <a:solidFill>
                <a:srgbClr val="FFFF00"/>
              </a:solidFill>
            </a:endParaRPr>
          </a:p>
          <a:p>
            <a:pPr marL="457200" indent="-457200">
              <a:buFont typeface="Tahoma" pitchFamily="34" charset="0"/>
              <a:buAutoNum type="arabicPeriod"/>
            </a:pPr>
            <a:r>
              <a:rPr lang="en-US" altLang="en-US" sz="2000" dirty="0" err="1">
                <a:solidFill>
                  <a:srgbClr val="FFFF00"/>
                </a:solidFill>
              </a:rPr>
              <a:t>Mục</a:t>
            </a:r>
            <a:r>
              <a:rPr lang="en-US" altLang="en-US" sz="2000" dirty="0">
                <a:solidFill>
                  <a:srgbClr val="FFFF00"/>
                </a:solidFill>
              </a:rPr>
              <a:t> </a:t>
            </a:r>
            <a:r>
              <a:rPr lang="en-US" altLang="en-US" sz="2000" dirty="0" err="1">
                <a:solidFill>
                  <a:srgbClr val="FFFF00"/>
                </a:solidFill>
              </a:rPr>
              <a:t>tiêu</a:t>
            </a:r>
            <a:r>
              <a:rPr lang="en-US" altLang="en-US" sz="2000" dirty="0">
                <a:solidFill>
                  <a:srgbClr val="FFFF00"/>
                </a:solidFill>
              </a:rPr>
              <a:t> </a:t>
            </a:r>
            <a:r>
              <a:rPr lang="en-US" altLang="en-US" sz="2000" dirty="0" err="1">
                <a:solidFill>
                  <a:srgbClr val="FFFF00"/>
                </a:solidFill>
              </a:rPr>
              <a:t>về</a:t>
            </a:r>
            <a:r>
              <a:rPr lang="en-US" altLang="en-US" sz="2000" dirty="0">
                <a:solidFill>
                  <a:srgbClr val="FFFF00"/>
                </a:solidFill>
              </a:rPr>
              <a:t> </a:t>
            </a:r>
            <a:r>
              <a:rPr lang="en-US" altLang="en-US" sz="2000" dirty="0" err="1">
                <a:solidFill>
                  <a:srgbClr val="FFFF00"/>
                </a:solidFill>
              </a:rPr>
              <a:t>hành</a:t>
            </a:r>
            <a:r>
              <a:rPr lang="en-US" altLang="en-US" sz="2000" dirty="0">
                <a:solidFill>
                  <a:srgbClr val="FFFF00"/>
                </a:solidFill>
              </a:rPr>
              <a:t> vi</a:t>
            </a:r>
            <a:r>
              <a:rPr lang="en-US" altLang="en-US" sz="2000" dirty="0" smtClean="0">
                <a:solidFill>
                  <a:srgbClr val="FFFF00"/>
                </a:solidFill>
              </a:rPr>
              <a:t/>
            </a:r>
            <a:br>
              <a:rPr lang="en-US" altLang="en-US" sz="2000" dirty="0" smtClean="0">
                <a:solidFill>
                  <a:srgbClr val="FFFF00"/>
                </a:solidFill>
              </a:rPr>
            </a:br>
            <a:r>
              <a:rPr lang="en-US" altLang="en-US" sz="1800" dirty="0" smtClean="0"/>
              <a:t>Behavior goal</a:t>
            </a:r>
            <a:endParaRPr lang="en-US" altLang="en-US" sz="2000" dirty="0" smtClean="0">
              <a:solidFill>
                <a:srgbClr val="FFFF00"/>
              </a:solidFill>
            </a:endParaRPr>
          </a:p>
          <a:p>
            <a:pPr marL="457200" indent="-457200">
              <a:buFontTx/>
              <a:buAutoNum type="arabicPeriod" startAt="5"/>
            </a:pPr>
            <a:r>
              <a:rPr lang="en-US" altLang="en-US" sz="2000" dirty="0" err="1">
                <a:solidFill>
                  <a:srgbClr val="FFFF00"/>
                </a:solidFill>
              </a:rPr>
              <a:t>Mục</a:t>
            </a:r>
            <a:r>
              <a:rPr lang="en-US" altLang="en-US" sz="2000" dirty="0">
                <a:solidFill>
                  <a:srgbClr val="FFFF00"/>
                </a:solidFill>
              </a:rPr>
              <a:t> </a:t>
            </a:r>
            <a:r>
              <a:rPr lang="en-US" altLang="en-US" sz="2000" dirty="0" err="1">
                <a:solidFill>
                  <a:srgbClr val="FFFF00"/>
                </a:solidFill>
              </a:rPr>
              <a:t>tiêu</a:t>
            </a:r>
            <a:r>
              <a:rPr lang="en-US" altLang="en-US" sz="2000" dirty="0">
                <a:solidFill>
                  <a:srgbClr val="FFFF00"/>
                </a:solidFill>
              </a:rPr>
              <a:t> </a:t>
            </a:r>
            <a:r>
              <a:rPr lang="en-US" altLang="en-US" sz="2000" dirty="0" err="1">
                <a:solidFill>
                  <a:srgbClr val="FFFF00"/>
                </a:solidFill>
              </a:rPr>
              <a:t>về</a:t>
            </a:r>
            <a:r>
              <a:rPr lang="en-US" altLang="en-US" sz="2000" dirty="0">
                <a:solidFill>
                  <a:srgbClr val="FFFF00"/>
                </a:solidFill>
              </a:rPr>
              <a:t> </a:t>
            </a:r>
            <a:r>
              <a:rPr lang="en-US" altLang="en-US" sz="2000" dirty="0" err="1">
                <a:solidFill>
                  <a:srgbClr val="FFFF00"/>
                </a:solidFill>
              </a:rPr>
              <a:t>kiến</a:t>
            </a:r>
            <a:r>
              <a:rPr lang="en-US" altLang="en-US" sz="2000" dirty="0">
                <a:solidFill>
                  <a:srgbClr val="FFFF00"/>
                </a:solidFill>
              </a:rPr>
              <a:t> </a:t>
            </a:r>
            <a:r>
              <a:rPr lang="en-US" altLang="en-US" sz="2000" dirty="0" err="1" smtClean="0">
                <a:solidFill>
                  <a:srgbClr val="FFFF00"/>
                </a:solidFill>
              </a:rPr>
              <a:t>thức</a:t>
            </a:r>
            <a:r>
              <a:rPr lang="en-US" altLang="en-US" sz="2000" dirty="0" smtClean="0">
                <a:solidFill>
                  <a:srgbClr val="FFFF00"/>
                </a:solidFill>
              </a:rPr>
              <a:t/>
            </a:r>
            <a:br>
              <a:rPr lang="en-US" altLang="en-US" sz="2000" dirty="0" smtClean="0">
                <a:solidFill>
                  <a:srgbClr val="FFFF00"/>
                </a:solidFill>
              </a:rPr>
            </a:br>
            <a:r>
              <a:rPr lang="en-US" altLang="en-US" sz="1800" dirty="0" smtClean="0"/>
              <a:t>Knowledge goal</a:t>
            </a:r>
            <a:endParaRPr lang="en-US" altLang="en-US" sz="1800" dirty="0" smtClean="0">
              <a:solidFill>
                <a:srgbClr val="FFFF00"/>
              </a:solidFill>
            </a:endParaRPr>
          </a:p>
          <a:p>
            <a:pPr marL="457200" indent="-457200">
              <a:buFontTx/>
              <a:buAutoNum type="arabicPeriod" startAt="5"/>
            </a:pPr>
            <a:r>
              <a:rPr lang="vi-VN" altLang="en-US" sz="2000" dirty="0">
                <a:solidFill>
                  <a:srgbClr val="FFFF00"/>
                </a:solidFill>
              </a:rPr>
              <a:t>Mục tiêu về mối quan hệ với những người khác</a:t>
            </a:r>
            <a:r>
              <a:rPr lang="en-US" altLang="en-US" sz="2000" dirty="0" smtClean="0">
                <a:solidFill>
                  <a:srgbClr val="FFFF00"/>
                </a:solidFill>
              </a:rPr>
              <a:t/>
            </a:r>
            <a:br>
              <a:rPr lang="en-US" altLang="en-US" sz="2000" dirty="0" smtClean="0">
                <a:solidFill>
                  <a:srgbClr val="FFFF00"/>
                </a:solidFill>
              </a:rPr>
            </a:br>
            <a:r>
              <a:rPr lang="en-US" altLang="en-US" sz="1800" dirty="0" smtClean="0"/>
              <a:t>Interpersonal relationship goal</a:t>
            </a:r>
            <a:endParaRPr lang="en-US" altLang="en-US" sz="2000" dirty="0" smtClean="0">
              <a:solidFill>
                <a:srgbClr val="FFFF00"/>
              </a:solidFill>
            </a:endParaRPr>
          </a:p>
        </p:txBody>
      </p:sp>
      <p:sp>
        <p:nvSpPr>
          <p:cNvPr id="184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CA955831-2D41-440C-B116-632F7DED023F}" type="slidenum">
              <a:rPr kumimoji="0" lang="en-US" altLang="en-US" sz="1400">
                <a:solidFill>
                  <a:schemeClr val="tx1"/>
                </a:solidFill>
              </a:rPr>
              <a:pPr/>
              <a:t>21</a:t>
            </a:fld>
            <a:endParaRPr kumimoji="0" lang="en-US" altLang="en-US" sz="1400">
              <a:solidFill>
                <a:schemeClr val="tx1"/>
              </a:solidFill>
            </a:endParaRPr>
          </a:p>
        </p:txBody>
      </p:sp>
      <p:sp>
        <p:nvSpPr>
          <p:cNvPr id="1843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2915">
                                            <p:txEl>
                                              <p:pRg st="0" end="0"/>
                                            </p:txEl>
                                          </p:spTgt>
                                        </p:tgtEl>
                                        <p:attrNameLst>
                                          <p:attrName>style.visibility</p:attrName>
                                        </p:attrNameLst>
                                      </p:cBhvr>
                                      <p:to>
                                        <p:strVal val="visible"/>
                                      </p:to>
                                    </p:set>
                                    <p:anim calcmode="lin" valueType="num">
                                      <p:cBhvr additive="base">
                                        <p:cTn id="7" dur="500" fill="hold"/>
                                        <p:tgtEl>
                                          <p:spTgt spid="422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22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22915">
                                            <p:txEl>
                                              <p:pRg st="1" end="1"/>
                                            </p:txEl>
                                          </p:spTgt>
                                        </p:tgtEl>
                                        <p:attrNameLst>
                                          <p:attrName>style.visibility</p:attrName>
                                        </p:attrNameLst>
                                      </p:cBhvr>
                                      <p:to>
                                        <p:strVal val="visible"/>
                                      </p:to>
                                    </p:set>
                                    <p:anim calcmode="lin" valueType="num">
                                      <p:cBhvr additive="base">
                                        <p:cTn id="13" dur="500" fill="hold"/>
                                        <p:tgtEl>
                                          <p:spTgt spid="422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22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22915">
                                            <p:txEl>
                                              <p:pRg st="2" end="2"/>
                                            </p:txEl>
                                          </p:spTgt>
                                        </p:tgtEl>
                                        <p:attrNameLst>
                                          <p:attrName>style.visibility</p:attrName>
                                        </p:attrNameLst>
                                      </p:cBhvr>
                                      <p:to>
                                        <p:strVal val="visible"/>
                                      </p:to>
                                    </p:set>
                                    <p:anim calcmode="lin" valueType="num">
                                      <p:cBhvr additive="base">
                                        <p:cTn id="19" dur="500" fill="hold"/>
                                        <p:tgtEl>
                                          <p:spTgt spid="422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22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22915">
                                            <p:txEl>
                                              <p:pRg st="3" end="3"/>
                                            </p:txEl>
                                          </p:spTgt>
                                        </p:tgtEl>
                                        <p:attrNameLst>
                                          <p:attrName>style.visibility</p:attrName>
                                        </p:attrNameLst>
                                      </p:cBhvr>
                                      <p:to>
                                        <p:strVal val="visible"/>
                                      </p:to>
                                    </p:set>
                                    <p:anim calcmode="lin" valueType="num">
                                      <p:cBhvr additive="base">
                                        <p:cTn id="25" dur="500" fill="hold"/>
                                        <p:tgtEl>
                                          <p:spTgt spid="422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229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22915">
                                            <p:txEl>
                                              <p:pRg st="4" end="4"/>
                                            </p:txEl>
                                          </p:spTgt>
                                        </p:tgtEl>
                                        <p:attrNameLst>
                                          <p:attrName>style.visibility</p:attrName>
                                        </p:attrNameLst>
                                      </p:cBhvr>
                                      <p:to>
                                        <p:strVal val="visible"/>
                                      </p:to>
                                    </p:set>
                                    <p:anim calcmode="lin" valueType="num">
                                      <p:cBhvr additive="base">
                                        <p:cTn id="31" dur="500" fill="hold"/>
                                        <p:tgtEl>
                                          <p:spTgt spid="4229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229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22915">
                                            <p:txEl>
                                              <p:pRg st="5" end="5"/>
                                            </p:txEl>
                                          </p:spTgt>
                                        </p:tgtEl>
                                        <p:attrNameLst>
                                          <p:attrName>style.visibility</p:attrName>
                                        </p:attrNameLst>
                                      </p:cBhvr>
                                      <p:to>
                                        <p:strVal val="visible"/>
                                      </p:to>
                                    </p:set>
                                    <p:anim calcmode="lin" valueType="num">
                                      <p:cBhvr additive="base">
                                        <p:cTn id="37" dur="500" fill="hold"/>
                                        <p:tgtEl>
                                          <p:spTgt spid="4229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229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6172200" cy="5943600"/>
          </a:xfrm>
        </p:spPr>
        <p:txBody>
          <a:bodyPr/>
          <a:lstStyle/>
          <a:p>
            <a:pPr marL="690563" indent="-690563"/>
            <a:r>
              <a:rPr lang="en-US" sz="3600" dirty="0">
                <a:solidFill>
                  <a:srgbClr val="FFFF00"/>
                </a:solidFill>
              </a:rPr>
              <a:t>G</a:t>
            </a:r>
            <a:r>
              <a:rPr lang="en-US" sz="3600" dirty="0" smtClean="0">
                <a:solidFill>
                  <a:srgbClr val="FFFF00"/>
                </a:solidFill>
              </a:rPr>
              <a:t>.</a:t>
            </a:r>
            <a:r>
              <a:rPr lang="en-US" sz="3600" dirty="0">
                <a:solidFill>
                  <a:srgbClr val="FFFF00"/>
                </a:solidFill>
              </a:rPr>
              <a:t>	</a:t>
            </a:r>
            <a:r>
              <a:rPr lang="vi-VN" sz="3600" dirty="0">
                <a:solidFill>
                  <a:srgbClr val="FFFF00"/>
                </a:solidFill>
              </a:rPr>
              <a:t>Lập các mục tiêu phù hợp để áp dụng cho bản thân chỉ là một bước để trở thành Cơ Đốc Nhân thành công – một môn đồ thành công</a:t>
            </a:r>
            <a:r>
              <a:rPr lang="lo-LA" sz="3600" dirty="0" smtClean="0">
                <a:solidFill>
                  <a:srgbClr val="FFFF00"/>
                </a:solidFill>
              </a:rPr>
              <a:t>.</a:t>
            </a:r>
            <a:r>
              <a:rPr lang="lo-LA" sz="3600" dirty="0">
                <a:solidFill>
                  <a:srgbClr val="FFFF00"/>
                </a:solidFill>
              </a:rPr>
              <a:t/>
            </a:r>
            <a:br>
              <a:rPr lang="lo-LA" sz="3600" dirty="0">
                <a:solidFill>
                  <a:srgbClr val="FFFF00"/>
                </a:solidFill>
              </a:rPr>
            </a:br>
            <a:r>
              <a:rPr lang="vi-VN" sz="3600" dirty="0">
                <a:solidFill>
                  <a:srgbClr val="FFFF00"/>
                </a:solidFill>
              </a:rPr>
              <a:t>Đâu là điều quan trọng nhất</a:t>
            </a:r>
            <a:r>
              <a:rPr lang="lo-LA" sz="3600" dirty="0" smtClean="0">
                <a:solidFill>
                  <a:srgbClr val="FFFF00"/>
                </a:solidFill>
              </a:rPr>
              <a:t>?</a:t>
            </a:r>
            <a:r>
              <a:rPr lang="lo-LA" dirty="0"/>
              <a:t/>
            </a:r>
            <a:br>
              <a:rPr lang="lo-LA" dirty="0"/>
            </a:br>
            <a:r>
              <a:rPr lang="en-US" sz="2400" dirty="0" smtClean="0">
                <a:solidFill>
                  <a:schemeClr val="tx1"/>
                </a:solidFill>
              </a:rPr>
              <a:t>Setting </a:t>
            </a:r>
            <a:r>
              <a:rPr lang="en-US" sz="2400" dirty="0">
                <a:solidFill>
                  <a:schemeClr val="tx1"/>
                </a:solidFill>
              </a:rPr>
              <a:t>good personal application goals is only one step to becoming a successful Christian—a successful disciple</a:t>
            </a:r>
            <a:r>
              <a:rPr lang="en-US" sz="2400" dirty="0" smtClean="0">
                <a:solidFill>
                  <a:schemeClr val="tx1"/>
                </a:solidFill>
              </a:rPr>
              <a:t>. </a:t>
            </a:r>
            <a:br>
              <a:rPr lang="en-US" sz="2400" dirty="0" smtClean="0">
                <a:solidFill>
                  <a:schemeClr val="tx1"/>
                </a:solidFill>
              </a:rPr>
            </a:br>
            <a:r>
              <a:rPr lang="en-US" sz="2400" dirty="0" smtClean="0">
                <a:solidFill>
                  <a:schemeClr val="tx1"/>
                </a:solidFill>
              </a:rPr>
              <a:t>So what is most important?</a:t>
            </a:r>
            <a:endParaRPr lang="en-US" sz="2400" dirty="0">
              <a:solidFill>
                <a:schemeClr val="tx1"/>
              </a:solidFill>
            </a:endParaRPr>
          </a:p>
        </p:txBody>
      </p:sp>
      <p:sp>
        <p:nvSpPr>
          <p:cNvPr id="4" name="Date Placeholder 3"/>
          <p:cNvSpPr>
            <a:spLocks noGrp="1"/>
          </p:cNvSpPr>
          <p:nvPr>
            <p:ph type="dt" sz="half" idx="10"/>
          </p:nvPr>
        </p:nvSpPr>
        <p:spPr/>
        <p:txBody>
          <a:bodyPr/>
          <a:lstStyle/>
          <a:p>
            <a:pPr>
              <a:defRPr/>
            </a:pPr>
            <a:r>
              <a:rPr lang="en-US" smtClean="0"/>
              <a:t>12-2016</a:t>
            </a:r>
            <a:endParaRPr lang="en-US"/>
          </a:p>
        </p:txBody>
      </p:sp>
      <p:sp>
        <p:nvSpPr>
          <p:cNvPr id="5" name="Footer Placeholder 4"/>
          <p:cNvSpPr>
            <a:spLocks noGrp="1"/>
          </p:cNvSpPr>
          <p:nvPr>
            <p:ph type="ftr" sz="quarter" idx="11"/>
          </p:nvPr>
        </p:nvSpPr>
        <p:spPr/>
        <p:txBody>
          <a:bodyPr/>
          <a:lstStyle/>
          <a:p>
            <a:r>
              <a:rPr lang="en-US" altLang="en-US" smtClean="0"/>
              <a:t>iteenchallenge.org    Course T506.06 &amp; T505.18</a:t>
            </a:r>
            <a:endParaRPr lang="en-US" altLang="en-US"/>
          </a:p>
        </p:txBody>
      </p:sp>
      <p:sp>
        <p:nvSpPr>
          <p:cNvPr id="6" name="Slide Number Placeholder 5"/>
          <p:cNvSpPr>
            <a:spLocks noGrp="1"/>
          </p:cNvSpPr>
          <p:nvPr>
            <p:ph type="sldNum" sz="quarter" idx="12"/>
          </p:nvPr>
        </p:nvSpPr>
        <p:spPr/>
        <p:txBody>
          <a:bodyPr/>
          <a:lstStyle/>
          <a:p>
            <a:fld id="{99910219-2BB3-4C5E-B148-479F2C35B233}" type="slidenum">
              <a:rPr lang="en-US" altLang="en-US" smtClean="0"/>
              <a:pPr/>
              <a:t>22</a:t>
            </a:fld>
            <a:endParaRPr lang="en-US" altLang="en-US"/>
          </a:p>
        </p:txBody>
      </p:sp>
      <p:pic>
        <p:nvPicPr>
          <p:cNvPr id="7" name="Picture 9" descr="C:\Users\john\AppData\Local\Microsoft\Windows\Temporary Internet Files\Content.IE5\NXHT3OBY\MC900289945[1].wmf"/>
          <p:cNvPicPr>
            <a:picLocks noChangeAspect="1" noChangeArrowheads="1"/>
          </p:cNvPicPr>
          <p:nvPr/>
        </p:nvPicPr>
        <p:blipFill>
          <a:blip r:embed="rId2" cstate="print"/>
          <a:srcRect/>
          <a:stretch>
            <a:fillRect/>
          </a:stretch>
        </p:blipFill>
        <p:spPr bwMode="auto">
          <a:xfrm>
            <a:off x="0" y="2057400"/>
            <a:ext cx="2533403" cy="4876800"/>
          </a:xfrm>
          <a:prstGeom prst="rect">
            <a:avLst/>
          </a:prstGeom>
          <a:noFill/>
          <a:ln w="9525">
            <a:noFill/>
            <a:miter lim="800000"/>
            <a:headEnd/>
            <a:tailEnd/>
          </a:ln>
        </p:spPr>
      </p:pic>
    </p:spTree>
    <p:extLst>
      <p:ext uri="{BB962C8B-B14F-4D97-AF65-F5344CB8AC3E}">
        <p14:creationId xmlns:p14="http://schemas.microsoft.com/office/powerpoint/2010/main" val="1735114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457200" y="0"/>
            <a:ext cx="8686800" cy="1143000"/>
          </a:xfrm>
        </p:spPr>
        <p:txBody>
          <a:bodyPr/>
          <a:lstStyle/>
          <a:p>
            <a:r>
              <a:rPr lang="ru-RU" altLang="en-US" sz="3400" dirty="0" smtClean="0">
                <a:solidFill>
                  <a:srgbClr val="FFFF00"/>
                </a:solidFill>
              </a:rPr>
              <a:t>Подсказки к составлению хороших целей </a:t>
            </a:r>
            <a:r>
              <a:rPr lang="en-US" altLang="en-US" sz="4000" dirty="0" smtClean="0">
                <a:solidFill>
                  <a:srgbClr val="FFFF00"/>
                </a:solidFill>
              </a:rPr>
              <a:t/>
            </a:r>
            <a:br>
              <a:rPr lang="en-US" altLang="en-US" sz="4000" dirty="0" smtClean="0">
                <a:solidFill>
                  <a:srgbClr val="FFFF00"/>
                </a:solidFill>
              </a:rPr>
            </a:br>
            <a:r>
              <a:rPr lang="en-US" altLang="en-US" sz="2000" b="1" dirty="0" smtClean="0">
                <a:solidFill>
                  <a:schemeClr val="tx1"/>
                </a:solidFill>
              </a:rPr>
              <a:t>Helps for Writing Good Goals</a:t>
            </a:r>
            <a:endParaRPr lang="en-US" altLang="en-US" sz="2400" i="1" dirty="0" smtClean="0">
              <a:solidFill>
                <a:schemeClr val="tx1"/>
              </a:solidFill>
            </a:endParaRPr>
          </a:p>
        </p:txBody>
      </p:sp>
      <p:sp>
        <p:nvSpPr>
          <p:cNvPr id="411651" name="Rectangle 3"/>
          <p:cNvSpPr>
            <a:spLocks noGrp="1" noChangeArrowheads="1"/>
          </p:cNvSpPr>
          <p:nvPr>
            <p:ph type="body" idx="1"/>
          </p:nvPr>
        </p:nvSpPr>
        <p:spPr>
          <a:xfrm>
            <a:off x="609600" y="1295400"/>
            <a:ext cx="8458200" cy="4953000"/>
          </a:xfrm>
        </p:spPr>
        <p:txBody>
          <a:bodyPr/>
          <a:lstStyle/>
          <a:p>
            <a:pPr>
              <a:buFontTx/>
              <a:buNone/>
            </a:pPr>
            <a:r>
              <a:rPr lang="en-US" altLang="en-US" sz="2600" dirty="0" smtClean="0"/>
              <a:t>1. </a:t>
            </a:r>
            <a:r>
              <a:rPr lang="ru-RU" altLang="en-US" sz="2800" dirty="0" smtClean="0">
                <a:solidFill>
                  <a:srgbClr val="FFFF00"/>
                </a:solidFill>
              </a:rPr>
              <a:t>Включите в цель другого </a:t>
            </a:r>
            <a:r>
              <a:rPr lang="ru-RU" altLang="en-US" sz="2800" u="sng" dirty="0" smtClean="0">
                <a:solidFill>
                  <a:srgbClr val="FFC000"/>
                </a:solidFill>
              </a:rPr>
              <a:t>человека </a:t>
            </a:r>
            <a:r>
              <a:rPr lang="en-US" altLang="en-US" sz="2400" u="sng" dirty="0" smtClean="0">
                <a:solidFill>
                  <a:srgbClr val="FFC000"/>
                </a:solidFill>
              </a:rPr>
              <a:t/>
            </a:r>
            <a:br>
              <a:rPr lang="en-US" altLang="en-US" sz="2400" u="sng" dirty="0" smtClean="0">
                <a:solidFill>
                  <a:srgbClr val="FFC000"/>
                </a:solidFill>
              </a:rPr>
            </a:br>
            <a:r>
              <a:rPr lang="en-US" altLang="en-US" sz="2000" dirty="0" smtClean="0"/>
              <a:t>Involve another </a:t>
            </a:r>
            <a:r>
              <a:rPr lang="en-US" altLang="en-US" sz="2000" u="sng" dirty="0" smtClean="0">
                <a:solidFill>
                  <a:srgbClr val="FFC000"/>
                </a:solidFill>
              </a:rPr>
              <a:t>person</a:t>
            </a:r>
            <a:r>
              <a:rPr lang="en-US" altLang="en-US" sz="2000" dirty="0" smtClean="0"/>
              <a:t> in the goal.</a:t>
            </a:r>
            <a:r>
              <a:rPr lang="pt-BR" altLang="en-US" sz="2000" dirty="0" smtClean="0"/>
              <a:t> </a:t>
            </a:r>
            <a:endParaRPr lang="en-US" altLang="en-US" sz="2000" i="1" dirty="0" smtClean="0">
              <a:solidFill>
                <a:srgbClr val="FFC000"/>
              </a:solidFill>
            </a:endParaRPr>
          </a:p>
          <a:p>
            <a:pPr>
              <a:buFontTx/>
              <a:buNone/>
            </a:pPr>
            <a:r>
              <a:rPr lang="en-US" altLang="en-US" sz="2600" dirty="0" smtClean="0"/>
              <a:t>2. </a:t>
            </a:r>
            <a:r>
              <a:rPr lang="ru-RU" altLang="en-US" sz="2800" dirty="0" smtClean="0">
                <a:solidFill>
                  <a:srgbClr val="FFFF00"/>
                </a:solidFill>
              </a:rPr>
              <a:t>Установите конкретное время, к которому вы достигнете своей цели. </a:t>
            </a:r>
            <a:r>
              <a:rPr lang="en-US" altLang="en-US" sz="2800" dirty="0" smtClean="0">
                <a:solidFill>
                  <a:srgbClr val="FFFF00"/>
                </a:solidFill>
              </a:rPr>
              <a:t/>
            </a:r>
            <a:br>
              <a:rPr lang="en-US" altLang="en-US" sz="2800" dirty="0" smtClean="0">
                <a:solidFill>
                  <a:srgbClr val="FFFF00"/>
                </a:solidFill>
              </a:rPr>
            </a:br>
            <a:r>
              <a:rPr lang="en-US" altLang="en-US" sz="2000" dirty="0" smtClean="0"/>
              <a:t>Set a specific time when you will do your goal</a:t>
            </a:r>
            <a:endParaRPr lang="en-US" altLang="en-US" sz="2600" i="1" dirty="0" smtClean="0">
              <a:solidFill>
                <a:srgbClr val="FFFF00"/>
              </a:solidFill>
            </a:endParaRPr>
          </a:p>
          <a:p>
            <a:pPr>
              <a:buFontTx/>
              <a:buNone/>
            </a:pPr>
            <a:r>
              <a:rPr lang="en-US" altLang="en-US" sz="2600" dirty="0" smtClean="0"/>
              <a:t>3. </a:t>
            </a:r>
            <a:r>
              <a:rPr lang="ru-RU" altLang="en-US" sz="2800" dirty="0" smtClean="0">
                <a:solidFill>
                  <a:srgbClr val="FFFF00"/>
                </a:solidFill>
              </a:rPr>
              <a:t>Посмотрите место Писания в разных переводах Библии, чтобы лучше понять, как применить истину к ситуации в своей жизни </a:t>
            </a:r>
            <a:r>
              <a:rPr lang="en-US" altLang="en-US" sz="2800" dirty="0" smtClean="0">
                <a:solidFill>
                  <a:srgbClr val="FFFF00"/>
                </a:solidFill>
              </a:rPr>
              <a:t/>
            </a:r>
            <a:br>
              <a:rPr lang="en-US" altLang="en-US" sz="2800" dirty="0" smtClean="0">
                <a:solidFill>
                  <a:srgbClr val="FFFF00"/>
                </a:solidFill>
              </a:rPr>
            </a:br>
            <a:r>
              <a:rPr lang="en-US" altLang="en-US" sz="2000" dirty="0" smtClean="0"/>
              <a:t>Look up the scripture verse in different translations to get a better understanding of how to apply the verse to your life. </a:t>
            </a:r>
            <a:endParaRPr lang="pt-BR" altLang="en-US" sz="2600" i="1" dirty="0" smtClean="0">
              <a:solidFill>
                <a:srgbClr val="FFFF00"/>
              </a:solidFill>
            </a:endParaRPr>
          </a:p>
          <a:p>
            <a:pPr>
              <a:buFontTx/>
              <a:buNone/>
            </a:pPr>
            <a:endParaRPr lang="en-US" altLang="en-US" sz="2600" dirty="0" smtClean="0"/>
          </a:p>
          <a:p>
            <a:pPr>
              <a:buFontTx/>
              <a:buNone/>
            </a:pPr>
            <a:endParaRPr lang="en-US" altLang="en-US" sz="2600" dirty="0" smtClean="0"/>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FF0F01E8-814B-4268-A7C1-DA8A7B8CCC78}" type="slidenum">
              <a:rPr kumimoji="0" lang="en-US" altLang="en-US" sz="1400">
                <a:solidFill>
                  <a:schemeClr val="tx1"/>
                </a:solidFill>
              </a:rPr>
              <a:pPr/>
              <a:t>23</a:t>
            </a:fld>
            <a:endParaRPr kumimoji="0" lang="en-US" altLang="en-US" sz="1400">
              <a:solidFill>
                <a:schemeClr val="tx1"/>
              </a:solidFill>
            </a:endParaRPr>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anim calcmode="lin" valueType="num">
                                      <p:cBhvr additive="base">
                                        <p:cTn id="7" dur="500" fill="hold"/>
                                        <p:tgtEl>
                                          <p:spTgt spid="411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1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1651">
                                            <p:txEl>
                                              <p:pRg st="1" end="1"/>
                                            </p:txEl>
                                          </p:spTgt>
                                        </p:tgtEl>
                                        <p:attrNameLst>
                                          <p:attrName>style.visibility</p:attrName>
                                        </p:attrNameLst>
                                      </p:cBhvr>
                                      <p:to>
                                        <p:strVal val="visible"/>
                                      </p:to>
                                    </p:set>
                                    <p:anim calcmode="lin" valueType="num">
                                      <p:cBhvr additive="base">
                                        <p:cTn id="13" dur="500" fill="hold"/>
                                        <p:tgtEl>
                                          <p:spTgt spid="411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1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1651">
                                            <p:txEl>
                                              <p:pRg st="2" end="2"/>
                                            </p:txEl>
                                          </p:spTgt>
                                        </p:tgtEl>
                                        <p:attrNameLst>
                                          <p:attrName>style.visibility</p:attrName>
                                        </p:attrNameLst>
                                      </p:cBhvr>
                                      <p:to>
                                        <p:strVal val="visible"/>
                                      </p:to>
                                    </p:set>
                                    <p:anim calcmode="lin" valueType="num">
                                      <p:cBhvr additive="base">
                                        <p:cTn id="19" dur="500" fill="hold"/>
                                        <p:tgtEl>
                                          <p:spTgt spid="411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16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1"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1651" name="Rectangle 3"/>
          <p:cNvSpPr>
            <a:spLocks noGrp="1" noChangeArrowheads="1"/>
          </p:cNvSpPr>
          <p:nvPr>
            <p:ph type="body" idx="1"/>
          </p:nvPr>
        </p:nvSpPr>
        <p:spPr>
          <a:xfrm>
            <a:off x="609600" y="1447800"/>
            <a:ext cx="8458200" cy="4953000"/>
          </a:xfrm>
        </p:spPr>
        <p:txBody>
          <a:bodyPr/>
          <a:lstStyle/>
          <a:p>
            <a:pPr marL="514350" indent="-514350">
              <a:spcAft>
                <a:spcPts val="1800"/>
              </a:spcAft>
              <a:buFont typeface="Tahoma" pitchFamily="34" charset="0"/>
              <a:buAutoNum type="arabicPeriod" startAt="4"/>
            </a:pPr>
            <a:r>
              <a:rPr lang="ru-RU" altLang="en-US" sz="2800" dirty="0" smtClean="0">
                <a:solidFill>
                  <a:srgbClr val="FFFF00"/>
                </a:solidFill>
              </a:rPr>
              <a:t>Недостаточно прекратить </a:t>
            </a:r>
            <a:r>
              <a:rPr lang="ru-RU" altLang="en-US" sz="2800" u="sng" dirty="0" smtClean="0">
                <a:solidFill>
                  <a:srgbClr val="FFC000"/>
                </a:solidFill>
              </a:rPr>
              <a:t>негативное</a:t>
            </a:r>
            <a:r>
              <a:rPr lang="ru-RU" altLang="en-US" sz="2800" dirty="0" smtClean="0">
                <a:solidFill>
                  <a:srgbClr val="FFFF00"/>
                </a:solidFill>
              </a:rPr>
              <a:t> поведение. Нужно предпринимать </a:t>
            </a:r>
            <a:r>
              <a:rPr lang="ru-RU" altLang="en-US" sz="2800" u="sng" dirty="0" smtClean="0">
                <a:solidFill>
                  <a:srgbClr val="FFC000"/>
                </a:solidFill>
              </a:rPr>
              <a:t>позитивные</a:t>
            </a:r>
            <a:r>
              <a:rPr lang="ru-RU" altLang="en-US" sz="2800" dirty="0" smtClean="0">
                <a:solidFill>
                  <a:srgbClr val="FFFF00"/>
                </a:solidFill>
              </a:rPr>
              <a:t> шаги на пути к новому поведению</a:t>
            </a:r>
            <a:r>
              <a:rPr lang="en-US" altLang="en-US" sz="2800" dirty="0" smtClean="0">
                <a:solidFill>
                  <a:srgbClr val="FFFF00"/>
                </a:solidFill>
              </a:rPr>
              <a:t>. </a:t>
            </a:r>
            <a:br>
              <a:rPr lang="en-US" altLang="en-US" sz="2800" dirty="0" smtClean="0">
                <a:solidFill>
                  <a:srgbClr val="FFFF00"/>
                </a:solidFill>
              </a:rPr>
            </a:br>
            <a:r>
              <a:rPr lang="en-US" altLang="en-US" sz="2000" dirty="0" smtClean="0"/>
              <a:t>It is not enough to stop a </a:t>
            </a:r>
            <a:r>
              <a:rPr lang="en-US" altLang="en-US" sz="2000" u="sng" dirty="0" smtClean="0">
                <a:solidFill>
                  <a:srgbClr val="FFC000"/>
                </a:solidFill>
              </a:rPr>
              <a:t>negative </a:t>
            </a:r>
            <a:r>
              <a:rPr lang="en-US" altLang="en-US" sz="2000" dirty="0" smtClean="0"/>
              <a:t>behavior. You need to take </a:t>
            </a:r>
            <a:r>
              <a:rPr lang="en-US" altLang="en-US" sz="2000" u="sng" dirty="0" smtClean="0">
                <a:solidFill>
                  <a:srgbClr val="FFC000"/>
                </a:solidFill>
              </a:rPr>
              <a:t>positive</a:t>
            </a:r>
            <a:r>
              <a:rPr lang="en-US" altLang="en-US" sz="2000" dirty="0" smtClean="0"/>
              <a:t> steps in moving toward the new behavior.</a:t>
            </a:r>
            <a:endParaRPr lang="pt-BR" altLang="en-US" sz="2600" i="1" dirty="0" smtClean="0">
              <a:solidFill>
                <a:srgbClr val="FFFF00"/>
              </a:solidFill>
            </a:endParaRPr>
          </a:p>
          <a:p>
            <a:pPr marL="514350" indent="-514350">
              <a:buFont typeface="Tahoma" pitchFamily="34" charset="0"/>
              <a:buAutoNum type="arabicPeriod" startAt="4"/>
            </a:pPr>
            <a:r>
              <a:rPr lang="ru-RU" altLang="en-US" sz="2800" dirty="0" smtClean="0">
                <a:solidFill>
                  <a:srgbClr val="FFFF00"/>
                </a:solidFill>
              </a:rPr>
              <a:t>Следите, чтобы ваши цели были краткими, простыми, исполнимыми. </a:t>
            </a:r>
            <a:r>
              <a:rPr lang="en-US" altLang="en-US" sz="2800" dirty="0" smtClean="0">
                <a:solidFill>
                  <a:srgbClr val="FFFF00"/>
                </a:solidFill>
              </a:rPr>
              <a:t/>
            </a:r>
            <a:br>
              <a:rPr lang="en-US" altLang="en-US" sz="2800" dirty="0" smtClean="0">
                <a:solidFill>
                  <a:srgbClr val="FFFF00"/>
                </a:solidFill>
              </a:rPr>
            </a:br>
            <a:r>
              <a:rPr lang="en-US" altLang="en-US" sz="2000" dirty="0" smtClean="0"/>
              <a:t>Keep your goals short, simple, specific, practical. </a:t>
            </a:r>
            <a:endParaRPr lang="pt-BR" altLang="en-US" sz="2000" i="1" dirty="0" smtClean="0">
              <a:solidFill>
                <a:srgbClr val="FFFF00"/>
              </a:solidFill>
            </a:endParaRPr>
          </a:p>
          <a:p>
            <a:pPr marL="514350" indent="-514350">
              <a:buFontTx/>
              <a:buNone/>
            </a:pPr>
            <a:endParaRPr lang="en-US" altLang="en-US" sz="2600" i="1" dirty="0" smtClean="0"/>
          </a:p>
          <a:p>
            <a:pPr marL="514350" indent="-514350">
              <a:buFontTx/>
              <a:buNone/>
            </a:pPr>
            <a:endParaRPr lang="en-US" altLang="en-US" sz="2600" dirty="0" smtClean="0"/>
          </a:p>
          <a:p>
            <a:pPr marL="514350" indent="-514350">
              <a:buFontTx/>
              <a:buNone/>
            </a:pPr>
            <a:endParaRPr lang="en-US" altLang="en-US" sz="2600" dirty="0" smtClean="0"/>
          </a:p>
        </p:txBody>
      </p:sp>
      <p:sp>
        <p:nvSpPr>
          <p:cNvPr id="2048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204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51D8A6CD-88A2-4551-85D7-D684E78D78F4}" type="slidenum">
              <a:rPr kumimoji="0" lang="en-US" altLang="en-US" sz="1400">
                <a:solidFill>
                  <a:schemeClr val="tx1"/>
                </a:solidFill>
              </a:rPr>
              <a:pPr/>
              <a:t>24</a:t>
            </a:fld>
            <a:endParaRPr kumimoji="0" lang="en-US" altLang="en-US" sz="1400">
              <a:solidFill>
                <a:schemeClr val="tx1"/>
              </a:solidFill>
            </a:endParaRPr>
          </a:p>
        </p:txBody>
      </p:sp>
      <p:sp>
        <p:nvSpPr>
          <p:cNvPr id="2048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
        <p:nvSpPr>
          <p:cNvPr id="8" name="Rectangle 2"/>
          <p:cNvSpPr>
            <a:spLocks noGrp="1" noChangeArrowheads="1"/>
          </p:cNvSpPr>
          <p:nvPr>
            <p:ph type="title"/>
          </p:nvPr>
        </p:nvSpPr>
        <p:spPr>
          <a:xfrm>
            <a:off x="457200" y="0"/>
            <a:ext cx="8686800" cy="1143000"/>
          </a:xfrm>
        </p:spPr>
        <p:txBody>
          <a:bodyPr/>
          <a:lstStyle/>
          <a:p>
            <a:r>
              <a:rPr lang="ru-RU" altLang="en-US" sz="3400" dirty="0" smtClean="0">
                <a:solidFill>
                  <a:srgbClr val="FFFF00"/>
                </a:solidFill>
              </a:rPr>
              <a:t>Подсказки к составлению хороших целей </a:t>
            </a:r>
            <a:r>
              <a:rPr lang="en-US" altLang="en-US" sz="4000" dirty="0" smtClean="0">
                <a:solidFill>
                  <a:srgbClr val="FFFF00"/>
                </a:solidFill>
              </a:rPr>
              <a:t/>
            </a:r>
            <a:br>
              <a:rPr lang="en-US" altLang="en-US" sz="4000" dirty="0" smtClean="0">
                <a:solidFill>
                  <a:srgbClr val="FFFF00"/>
                </a:solidFill>
              </a:rPr>
            </a:br>
            <a:r>
              <a:rPr lang="en-US" altLang="en-US" sz="2000" b="1" dirty="0" smtClean="0">
                <a:solidFill>
                  <a:schemeClr val="tx1"/>
                </a:solidFill>
              </a:rPr>
              <a:t>Helps for Writing Good Goals</a:t>
            </a:r>
            <a:endParaRPr lang="en-US" altLang="en-US" sz="2400" i="1"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anim calcmode="lin" valueType="num">
                                      <p:cBhvr additive="base">
                                        <p:cTn id="7" dur="500" fill="hold"/>
                                        <p:tgtEl>
                                          <p:spTgt spid="411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1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1651">
                                            <p:txEl>
                                              <p:pRg st="1" end="1"/>
                                            </p:txEl>
                                          </p:spTgt>
                                        </p:tgtEl>
                                        <p:attrNameLst>
                                          <p:attrName>style.visibility</p:attrName>
                                        </p:attrNameLst>
                                      </p:cBhvr>
                                      <p:to>
                                        <p:strVal val="visible"/>
                                      </p:to>
                                    </p:set>
                                    <p:anim calcmode="lin" valueType="num">
                                      <p:cBhvr additive="base">
                                        <p:cTn id="13" dur="500" fill="hold"/>
                                        <p:tgtEl>
                                          <p:spTgt spid="411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16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1651" name="Rectangle 3"/>
          <p:cNvSpPr>
            <a:spLocks noGrp="1" noChangeArrowheads="1"/>
          </p:cNvSpPr>
          <p:nvPr>
            <p:ph type="body" idx="1"/>
          </p:nvPr>
        </p:nvSpPr>
        <p:spPr>
          <a:xfrm>
            <a:off x="533400" y="1371600"/>
            <a:ext cx="8458200" cy="5029200"/>
          </a:xfrm>
        </p:spPr>
        <p:txBody>
          <a:bodyPr/>
          <a:lstStyle/>
          <a:p>
            <a:pPr marL="514350" indent="-514350">
              <a:buFont typeface="Tahoma" pitchFamily="34" charset="0"/>
              <a:buAutoNum type="arabicPeriod" startAt="6"/>
            </a:pPr>
            <a:r>
              <a:rPr lang="ru-RU" altLang="en-US" sz="2800" dirty="0" smtClean="0">
                <a:solidFill>
                  <a:srgbClr val="FFFF00"/>
                </a:solidFill>
              </a:rPr>
              <a:t>Сосредоточьтесь на том, что происходит в </a:t>
            </a:r>
            <a:r>
              <a:rPr lang="ru-RU" altLang="en-US" sz="2800" u="sng" dirty="0" smtClean="0">
                <a:solidFill>
                  <a:srgbClr val="FFC000"/>
                </a:solidFill>
              </a:rPr>
              <a:t>настоящем</a:t>
            </a:r>
            <a:r>
              <a:rPr lang="ru-RU" altLang="en-US" sz="2800" dirty="0" smtClean="0">
                <a:solidFill>
                  <a:srgbClr val="FFFF00"/>
                </a:solidFill>
              </a:rPr>
              <a:t>, а не будет происходить в далеком будущем. </a:t>
            </a:r>
            <a:r>
              <a:rPr lang="en-US" altLang="en-US" sz="2400" dirty="0" smtClean="0">
                <a:solidFill>
                  <a:srgbClr val="FFFF00"/>
                </a:solidFill>
              </a:rPr>
              <a:t/>
            </a:r>
            <a:br>
              <a:rPr lang="en-US" altLang="en-US" sz="2400" dirty="0" smtClean="0">
                <a:solidFill>
                  <a:srgbClr val="FFFF00"/>
                </a:solidFill>
              </a:rPr>
            </a:br>
            <a:r>
              <a:rPr lang="en-US" altLang="en-US" sz="2000" dirty="0" smtClean="0"/>
              <a:t>Focus on what is going on in the </a:t>
            </a:r>
            <a:r>
              <a:rPr lang="en-US" altLang="en-US" sz="2000" u="sng" dirty="0" smtClean="0">
                <a:solidFill>
                  <a:srgbClr val="FFC000"/>
                </a:solidFill>
              </a:rPr>
              <a:t>present</a:t>
            </a:r>
            <a:r>
              <a:rPr lang="en-US" altLang="en-US" sz="2000" dirty="0" smtClean="0"/>
              <a:t>, not far in the future.</a:t>
            </a:r>
            <a:br>
              <a:rPr lang="en-US" altLang="en-US" sz="2000" dirty="0" smtClean="0"/>
            </a:br>
            <a:endParaRPr lang="pt-BR" altLang="en-US" sz="2600" i="1" dirty="0" smtClean="0">
              <a:solidFill>
                <a:srgbClr val="FFFF00"/>
              </a:solidFill>
            </a:endParaRPr>
          </a:p>
          <a:p>
            <a:pPr marL="514350" indent="-514350">
              <a:buFont typeface="Tahoma" pitchFamily="34" charset="0"/>
              <a:buAutoNum type="arabicPeriod" startAt="6"/>
            </a:pPr>
            <a:r>
              <a:rPr lang="ru-RU" altLang="en-US" sz="2800" dirty="0" smtClean="0">
                <a:solidFill>
                  <a:srgbClr val="FFFF00"/>
                </a:solidFill>
              </a:rPr>
              <a:t>Преподайте «Урок о цели» своим сотрудникам и студентам</a:t>
            </a:r>
            <a:r>
              <a:rPr lang="en-US" altLang="en-US" sz="2800" dirty="0" smtClean="0">
                <a:solidFill>
                  <a:srgbClr val="FFFF00"/>
                </a:solidFill>
              </a:rPr>
              <a:t>. </a:t>
            </a:r>
            <a:r>
              <a:rPr lang="en-US" altLang="en-US" sz="2400" dirty="0" smtClean="0">
                <a:solidFill>
                  <a:srgbClr val="FFFF00"/>
                </a:solidFill>
              </a:rPr>
              <a:t/>
            </a:r>
            <a:br>
              <a:rPr lang="en-US" altLang="en-US" sz="2400" dirty="0" smtClean="0">
                <a:solidFill>
                  <a:srgbClr val="FFFF00"/>
                </a:solidFill>
              </a:rPr>
            </a:br>
            <a:r>
              <a:rPr lang="en-US" altLang="en-US" sz="2000" dirty="0" smtClean="0"/>
              <a:t>Teach a “Goals class” to staff and students.</a:t>
            </a:r>
            <a:r>
              <a:rPr lang="pt-BR" altLang="en-US" sz="2000" dirty="0" smtClean="0"/>
              <a:t> </a:t>
            </a:r>
            <a:endParaRPr lang="en-US" altLang="en-US" sz="2600" i="1" dirty="0" smtClean="0">
              <a:solidFill>
                <a:srgbClr val="FFFF00"/>
              </a:solidFill>
            </a:endParaRPr>
          </a:p>
          <a:p>
            <a:pPr marL="514350" indent="-514350">
              <a:buFont typeface="Tahoma" pitchFamily="34" charset="0"/>
              <a:buAutoNum type="arabicPeriod" startAt="6"/>
            </a:pPr>
            <a:endParaRPr lang="pt-BR" altLang="en-US" sz="2600" i="1" dirty="0" smtClean="0"/>
          </a:p>
          <a:p>
            <a:pPr marL="514350" indent="-514350">
              <a:buFontTx/>
              <a:buNone/>
            </a:pPr>
            <a:endParaRPr lang="en-US" altLang="en-US" sz="2600" dirty="0" smtClean="0"/>
          </a:p>
          <a:p>
            <a:pPr marL="514350" indent="-514350">
              <a:buFontTx/>
              <a:buNone/>
            </a:pPr>
            <a:endParaRPr lang="en-US" altLang="en-US" sz="2600" i="1" dirty="0" smtClean="0"/>
          </a:p>
          <a:p>
            <a:pPr marL="514350" indent="-514350">
              <a:buFontTx/>
              <a:buNone/>
            </a:pPr>
            <a:endParaRPr lang="en-US" altLang="en-US" sz="2600" dirty="0" smtClean="0"/>
          </a:p>
          <a:p>
            <a:pPr marL="514350" indent="-514350">
              <a:buFontTx/>
              <a:buNone/>
            </a:pPr>
            <a:endParaRPr lang="en-US" altLang="en-US" sz="2600" dirty="0" smtClean="0"/>
          </a:p>
        </p:txBody>
      </p:sp>
      <p:sp>
        <p:nvSpPr>
          <p:cNvPr id="2150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456E574A-BDAC-4F69-BCE9-AB52C490EB36}" type="slidenum">
              <a:rPr kumimoji="0" lang="en-US" altLang="en-US" sz="1400">
                <a:solidFill>
                  <a:schemeClr val="tx1"/>
                </a:solidFill>
              </a:rPr>
              <a:pPr/>
              <a:t>25</a:t>
            </a:fld>
            <a:endParaRPr kumimoji="0" lang="en-US" altLang="en-US" sz="1400">
              <a:solidFill>
                <a:schemeClr val="tx1"/>
              </a:solidFill>
            </a:endParaRPr>
          </a:p>
        </p:txBody>
      </p:sp>
      <p:sp>
        <p:nvSpPr>
          <p:cNvPr id="2151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
        <p:nvSpPr>
          <p:cNvPr id="8" name="Rectangle 2"/>
          <p:cNvSpPr>
            <a:spLocks noGrp="1" noChangeArrowheads="1"/>
          </p:cNvSpPr>
          <p:nvPr>
            <p:ph type="title"/>
          </p:nvPr>
        </p:nvSpPr>
        <p:spPr>
          <a:xfrm>
            <a:off x="457200" y="0"/>
            <a:ext cx="8686800" cy="1143000"/>
          </a:xfrm>
        </p:spPr>
        <p:txBody>
          <a:bodyPr/>
          <a:lstStyle/>
          <a:p>
            <a:r>
              <a:rPr lang="ru-RU" altLang="en-US" sz="3400" dirty="0" smtClean="0">
                <a:solidFill>
                  <a:srgbClr val="FFFF00"/>
                </a:solidFill>
              </a:rPr>
              <a:t>Подсказки к составлению хороших целей </a:t>
            </a:r>
            <a:r>
              <a:rPr lang="en-US" altLang="en-US" sz="4000" dirty="0" smtClean="0">
                <a:solidFill>
                  <a:srgbClr val="FFFF00"/>
                </a:solidFill>
              </a:rPr>
              <a:t/>
            </a:r>
            <a:br>
              <a:rPr lang="en-US" altLang="en-US" sz="4000" dirty="0" smtClean="0">
                <a:solidFill>
                  <a:srgbClr val="FFFF00"/>
                </a:solidFill>
              </a:rPr>
            </a:br>
            <a:r>
              <a:rPr lang="en-US" altLang="en-US" sz="2000" b="1" dirty="0" smtClean="0">
                <a:solidFill>
                  <a:schemeClr val="tx1"/>
                </a:solidFill>
              </a:rPr>
              <a:t>Helps for Writing Good Goals</a:t>
            </a:r>
            <a:endParaRPr lang="en-US" altLang="en-US" sz="2400" i="1" dirty="0" smtClean="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411651">
                                            <p:txEl>
                                              <p:pRg st="0" end="0"/>
                                            </p:txEl>
                                          </p:spTgt>
                                        </p:tgtEl>
                                        <p:attrNameLst>
                                          <p:attrName>style.visibility</p:attrName>
                                        </p:attrNameLst>
                                      </p:cBhvr>
                                      <p:to>
                                        <p:strVal val="visible"/>
                                      </p:to>
                                    </p:set>
                                    <p:anim calcmode="lin" valueType="num">
                                      <p:cBhvr additive="base">
                                        <p:cTn id="7" dur="500" fill="hold"/>
                                        <p:tgtEl>
                                          <p:spTgt spid="411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1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1651">
                                            <p:txEl>
                                              <p:pRg st="1" end="1"/>
                                            </p:txEl>
                                          </p:spTgt>
                                        </p:tgtEl>
                                        <p:attrNameLst>
                                          <p:attrName>style.visibility</p:attrName>
                                        </p:attrNameLst>
                                      </p:cBhvr>
                                      <p:to>
                                        <p:strVal val="visible"/>
                                      </p:to>
                                    </p:set>
                                    <p:anim calcmode="lin" valueType="num">
                                      <p:cBhvr additive="base">
                                        <p:cTn id="13" dur="500" fill="hold"/>
                                        <p:tgtEl>
                                          <p:spTgt spid="411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16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13698" name="Rectangle 2"/>
          <p:cNvSpPr>
            <a:spLocks noGrp="1" noChangeArrowheads="1"/>
          </p:cNvSpPr>
          <p:nvPr>
            <p:ph type="ctrTitle"/>
          </p:nvPr>
        </p:nvSpPr>
        <p:spPr>
          <a:xfrm>
            <a:off x="914400" y="609600"/>
            <a:ext cx="7772400" cy="5181600"/>
          </a:xfrm>
        </p:spPr>
        <p:txBody>
          <a:bodyPr/>
          <a:lstStyle/>
          <a:p>
            <a:r>
              <a:rPr lang="ru-RU" altLang="en-US" sz="4400" dirty="0">
                <a:solidFill>
                  <a:srgbClr val="FFFF00"/>
                </a:solidFill>
              </a:rPr>
              <a:t>Умение составлять цели применения на личном опыте пригодится вам на протяжении всей вашей жизни</a:t>
            </a:r>
            <a:r>
              <a:rPr lang="ru-RU" altLang="en-US" sz="4400" dirty="0" smtClean="0">
                <a:solidFill>
                  <a:srgbClr val="FFFF00"/>
                </a:solidFill>
              </a:rPr>
              <a:t>.</a:t>
            </a:r>
            <a:r>
              <a:rPr lang="en-US" altLang="en-US" sz="4400" dirty="0" smtClean="0">
                <a:solidFill>
                  <a:srgbClr val="FFFF00"/>
                </a:solidFill>
              </a:rPr>
              <a:t/>
            </a:r>
            <a:br>
              <a:rPr lang="en-US" altLang="en-US" sz="4400" dirty="0" smtClean="0">
                <a:solidFill>
                  <a:srgbClr val="FFFF00"/>
                </a:solidFill>
              </a:rPr>
            </a:br>
            <a:r>
              <a:rPr lang="en-US" altLang="en-US" sz="2400" dirty="0" smtClean="0">
                <a:solidFill>
                  <a:schemeClr val="tx1"/>
                </a:solidFill>
              </a:rPr>
              <a:t>Developing good Personal Application goals is a skill that will be useful for a lifetime. </a:t>
            </a:r>
          </a:p>
        </p:txBody>
      </p:sp>
      <p:sp>
        <p:nvSpPr>
          <p:cNvPr id="2253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2253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74477CB2-47B4-4596-B482-08E69C25F955}" type="slidenum">
              <a:rPr kumimoji="0" lang="en-US" altLang="en-US" sz="1400">
                <a:solidFill>
                  <a:schemeClr val="tx1"/>
                </a:solidFill>
              </a:rPr>
              <a:pPr/>
              <a:t>26</a:t>
            </a:fld>
            <a:endParaRPr kumimoji="0" lang="en-US" altLang="en-US" sz="1400">
              <a:solidFill>
                <a:schemeClr val="tx1"/>
              </a:solidFill>
            </a:endParaRPr>
          </a:p>
        </p:txBody>
      </p:sp>
      <p:sp>
        <p:nvSpPr>
          <p:cNvPr id="22533"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lvl="0" algn="ctr"/>
            <a:r>
              <a:rPr lang="en-US" altLang="en-US" dirty="0" err="1">
                <a:solidFill>
                  <a:srgbClr val="FFFF00"/>
                </a:solidFill>
              </a:rPr>
              <a:t>Câu</a:t>
            </a:r>
            <a:r>
              <a:rPr lang="en-US" altLang="en-US" dirty="0">
                <a:solidFill>
                  <a:srgbClr val="FFFF00"/>
                </a:solidFill>
              </a:rPr>
              <a:t> </a:t>
            </a:r>
            <a:r>
              <a:rPr lang="en-US" altLang="en-US" dirty="0" err="1">
                <a:solidFill>
                  <a:srgbClr val="FFFF00"/>
                </a:solidFill>
              </a:rPr>
              <a:t>hỏi</a:t>
            </a:r>
            <a:r>
              <a:rPr lang="en-US" altLang="en-US" dirty="0">
                <a:solidFill>
                  <a:srgbClr val="FFFF00"/>
                </a:solidFill>
              </a:rPr>
              <a:t> </a:t>
            </a:r>
            <a:r>
              <a:rPr lang="en-US" altLang="en-US" dirty="0" err="1">
                <a:solidFill>
                  <a:srgbClr val="FFFF00"/>
                </a:solidFill>
              </a:rPr>
              <a:t>thảo</a:t>
            </a:r>
            <a:r>
              <a:rPr lang="en-US" altLang="en-US" dirty="0">
                <a:solidFill>
                  <a:srgbClr val="FFFF00"/>
                </a:solidFill>
              </a:rPr>
              <a:t> </a:t>
            </a:r>
            <a:r>
              <a:rPr lang="en-US" altLang="en-US" dirty="0" err="1">
                <a:solidFill>
                  <a:srgbClr val="FFFF00"/>
                </a:solidFill>
              </a:rPr>
              <a:t>luận</a:t>
            </a:r>
            <a:r>
              <a:rPr lang="en-US" altLang="en-US" dirty="0">
                <a:solidFill>
                  <a:srgbClr val="FFFF00"/>
                </a:solidFill>
              </a:rPr>
              <a:t/>
            </a:r>
            <a:br>
              <a:rPr lang="en-US" altLang="en-US" dirty="0">
                <a:solidFill>
                  <a:srgbClr val="FFFF00"/>
                </a:solidFill>
              </a:rPr>
            </a:br>
            <a:r>
              <a:rPr lang="en-US" sz="2000" dirty="0" smtClean="0">
                <a:solidFill>
                  <a:schemeClr val="tx1"/>
                </a:solidFill>
              </a:rPr>
              <a:t>Questions for discussion</a:t>
            </a:r>
            <a:endParaRPr lang="en-US" sz="2000" dirty="0">
              <a:solidFill>
                <a:schemeClr val="tx1"/>
              </a:solidFill>
            </a:endParaRPr>
          </a:p>
        </p:txBody>
      </p:sp>
      <p:sp>
        <p:nvSpPr>
          <p:cNvPr id="4" name="Slide Number Placeholder 3"/>
          <p:cNvSpPr>
            <a:spLocks noGrp="1"/>
          </p:cNvSpPr>
          <p:nvPr>
            <p:ph type="sldNum" sz="quarter" idx="12"/>
          </p:nvPr>
        </p:nvSpPr>
        <p:spPr/>
        <p:txBody>
          <a:bodyPr/>
          <a:lstStyle/>
          <a:p>
            <a:fld id="{2B0F847D-B594-46E7-ABAA-98DB647124F3}"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iteenchallenge.org    Course T506.06 &amp; T505.18</a:t>
            </a:r>
            <a:endParaRPr lang="en-US"/>
          </a:p>
        </p:txBody>
      </p:sp>
      <p:sp>
        <p:nvSpPr>
          <p:cNvPr id="6" name="Date Placeholder 5"/>
          <p:cNvSpPr>
            <a:spLocks noGrp="1"/>
          </p:cNvSpPr>
          <p:nvPr>
            <p:ph type="dt" sz="half" idx="10"/>
          </p:nvPr>
        </p:nvSpPr>
        <p:spPr/>
        <p:txBody>
          <a:bodyPr/>
          <a:lstStyle/>
          <a:p>
            <a:pPr>
              <a:defRPr/>
            </a:pPr>
            <a:r>
              <a:rPr lang="en-US" smtClean="0"/>
              <a:t>12-2016</a:t>
            </a:r>
            <a:endParaRPr lang="en-US"/>
          </a:p>
        </p:txBody>
      </p:sp>
    </p:spTree>
    <p:extLst>
      <p:ext uri="{BB962C8B-B14F-4D97-AF65-F5344CB8AC3E}">
        <p14:creationId xmlns:p14="http://schemas.microsoft.com/office/powerpoint/2010/main" val="428194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3276600"/>
          </a:xfrm>
        </p:spPr>
        <p:txBody>
          <a:bodyPr>
            <a:normAutofit fontScale="92500" lnSpcReduction="10000"/>
          </a:bodyPr>
          <a:lstStyle/>
          <a:p>
            <a:pPr algn="ctr">
              <a:buFont typeface="Wingdings" pitchFamily="2" charset="2"/>
              <a:buNone/>
            </a:pPr>
            <a:r>
              <a:rPr lang="en-US" altLang="en-US" sz="4400" dirty="0" smtClean="0"/>
              <a:t>Global Teen Challenge</a:t>
            </a:r>
          </a:p>
          <a:p>
            <a:pPr algn="ctr">
              <a:buFont typeface="Wingdings" pitchFamily="2" charset="2"/>
              <a:buNone/>
            </a:pPr>
            <a:r>
              <a:rPr lang="en-US" altLang="en-US" sz="4400" dirty="0" smtClean="0"/>
              <a:t>www.GlobalTC.org</a:t>
            </a:r>
          </a:p>
          <a:p>
            <a:pPr algn="ctr">
              <a:buFont typeface="Wingdings" pitchFamily="2" charset="2"/>
              <a:buNone/>
            </a:pPr>
            <a:r>
              <a:rPr lang="en-US" altLang="en-US" sz="4400" dirty="0" smtClean="0"/>
              <a:t>www.iTeenChallenge.org</a:t>
            </a:r>
          </a:p>
          <a:p>
            <a:pPr algn="ctr">
              <a:buNone/>
            </a:pPr>
            <a:r>
              <a:rPr lang="en-US" altLang="en-US" sz="3200" dirty="0" smtClean="0"/>
              <a:t>gtc@globaltc.org</a:t>
            </a:r>
            <a:endParaRPr lang="en-US" altLang="en-US" sz="3200" dirty="0"/>
          </a:p>
        </p:txBody>
      </p:sp>
      <p:sp>
        <p:nvSpPr>
          <p:cNvPr id="4" name="Date Placeholder 3"/>
          <p:cNvSpPr>
            <a:spLocks noGrp="1"/>
          </p:cNvSpPr>
          <p:nvPr>
            <p:ph type="dt" sz="half" idx="10"/>
          </p:nvPr>
        </p:nvSpPr>
        <p:spPr/>
        <p:txBody>
          <a:bodyPr/>
          <a:lstStyle/>
          <a:p>
            <a:pPr>
              <a:defRPr/>
            </a:pPr>
            <a:r>
              <a:rPr lang="en-US" smtClean="0"/>
              <a:t>12-2016</a:t>
            </a:r>
            <a:endParaRPr lang="en-US"/>
          </a:p>
        </p:txBody>
      </p:sp>
      <p:sp>
        <p:nvSpPr>
          <p:cNvPr id="6" name="Footer Placeholder 5"/>
          <p:cNvSpPr>
            <a:spLocks noGrp="1"/>
          </p:cNvSpPr>
          <p:nvPr>
            <p:ph type="ftr" sz="quarter" idx="11"/>
          </p:nvPr>
        </p:nvSpPr>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smtClean="0"/>
              <a:t>iteenchallenge.org    Course T506.06 &amp; T505.18</a:t>
            </a:r>
            <a:endParaRPr lang="en-US" altLang="en-US"/>
          </a:p>
        </p:txBody>
      </p:sp>
      <p:sp>
        <p:nvSpPr>
          <p:cNvPr id="5" name="Slide Number Placeholder 4"/>
          <p:cNvSpPr>
            <a:spLocks noGrp="1"/>
          </p:cNvSpPr>
          <p:nvPr>
            <p:ph type="sldNum" sz="quarter" idx="12"/>
          </p:nvPr>
        </p:nvSpPr>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A95BC4D-65D8-4415-86BA-DF7DE0D8A42B}" type="slidenum">
              <a:rPr lang="en-US" altLang="en-US"/>
              <a:pPr/>
              <a:t>28</a:t>
            </a:fld>
            <a:endParaRPr lang="en-US" altLang="en-US"/>
          </a:p>
        </p:txBody>
      </p:sp>
      <p:sp>
        <p:nvSpPr>
          <p:cNvPr id="2" name="Title 1"/>
          <p:cNvSpPr>
            <a:spLocks noGrp="1"/>
          </p:cNvSpPr>
          <p:nvPr>
            <p:ph type="title"/>
          </p:nvPr>
        </p:nvSpPr>
        <p:spPr>
          <a:xfrm>
            <a:off x="914400" y="76200"/>
            <a:ext cx="7315200" cy="1143000"/>
          </a:xfrm>
        </p:spPr>
        <p:txBody>
          <a:bodyPr>
            <a:normAutofit/>
          </a:bodyPr>
          <a:lstStyle/>
          <a:p>
            <a:pPr algn="ctr">
              <a:defRPr/>
            </a:pPr>
            <a:r>
              <a:rPr lang="en-US" sz="4000" dirty="0" err="1">
                <a:solidFill>
                  <a:srgbClr val="FFFF00"/>
                </a:solidFill>
              </a:rPr>
              <a:t>Thông</a:t>
            </a:r>
            <a:r>
              <a:rPr lang="en-US" sz="4000" dirty="0">
                <a:solidFill>
                  <a:srgbClr val="FFFF00"/>
                </a:solidFill>
              </a:rPr>
              <a:t> tin </a:t>
            </a:r>
            <a:r>
              <a:rPr lang="en-US" sz="4000" dirty="0" err="1">
                <a:solidFill>
                  <a:srgbClr val="FFFF00"/>
                </a:solidFill>
              </a:rPr>
              <a:t>liên</a:t>
            </a:r>
            <a:r>
              <a:rPr lang="en-US" sz="4000" dirty="0">
                <a:solidFill>
                  <a:srgbClr val="FFFF00"/>
                </a:solidFill>
              </a:rPr>
              <a:t> </a:t>
            </a:r>
            <a:r>
              <a:rPr lang="en-US" sz="4000" dirty="0" err="1">
                <a:solidFill>
                  <a:srgbClr val="FFFF00"/>
                </a:solidFill>
              </a:rPr>
              <a:t>hệ</a:t>
            </a:r>
            <a:r>
              <a:rPr lang="en-US" sz="4000" dirty="0" smtClean="0">
                <a:solidFill>
                  <a:srgbClr val="FFFF00"/>
                </a:solidFill>
              </a:rPr>
              <a:t/>
            </a:r>
            <a:br>
              <a:rPr lang="en-US" sz="4000" dirty="0" smtClean="0">
                <a:solidFill>
                  <a:srgbClr val="FFFF00"/>
                </a:solidFill>
              </a:rPr>
            </a:br>
            <a:r>
              <a:rPr lang="en-US" sz="2000" dirty="0" smtClean="0">
                <a:solidFill>
                  <a:srgbClr val="FFFFFF"/>
                </a:solidFill>
              </a:rPr>
              <a:t>Contact information</a:t>
            </a:r>
          </a:p>
        </p:txBody>
      </p:sp>
      <p:pic>
        <p:nvPicPr>
          <p:cNvPr id="33799"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381500"/>
            <a:ext cx="36957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3130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315200" cy="3657600"/>
          </a:xfrm>
        </p:spPr>
        <p:txBody>
          <a:bodyPr/>
          <a:lstStyle/>
          <a:p>
            <a:pPr>
              <a:defRPr/>
            </a:pPr>
            <a:r>
              <a:rPr lang="en-US" sz="4000" dirty="0" err="1"/>
              <a:t>Bạn</a:t>
            </a:r>
            <a:r>
              <a:rPr lang="en-US" sz="4000" dirty="0"/>
              <a:t> </a:t>
            </a:r>
            <a:r>
              <a:rPr lang="en-US" sz="4000" dirty="0" err="1"/>
              <a:t>có</a:t>
            </a:r>
            <a:r>
              <a:rPr lang="en-US" sz="4000" dirty="0"/>
              <a:t> </a:t>
            </a:r>
            <a:r>
              <a:rPr lang="en-US" sz="4000" dirty="0" err="1"/>
              <a:t>bao</a:t>
            </a:r>
            <a:r>
              <a:rPr lang="en-US" sz="4000" dirty="0"/>
              <a:t> </a:t>
            </a:r>
            <a:r>
              <a:rPr lang="en-US" sz="4000" dirty="0" err="1"/>
              <a:t>nhiêu</a:t>
            </a:r>
            <a:r>
              <a:rPr lang="en-US" sz="4000" dirty="0"/>
              <a:t> </a:t>
            </a:r>
            <a:r>
              <a:rPr lang="en-US" sz="4000" dirty="0" err="1"/>
              <a:t>kinh</a:t>
            </a:r>
            <a:r>
              <a:rPr lang="en-US" sz="4000" dirty="0"/>
              <a:t> </a:t>
            </a:r>
            <a:r>
              <a:rPr lang="en-US" sz="4000" dirty="0" err="1"/>
              <a:t>nghiệm</a:t>
            </a:r>
            <a:r>
              <a:rPr lang="en-US" sz="4000" dirty="0"/>
              <a:t> </a:t>
            </a:r>
            <a:r>
              <a:rPr lang="en-US" sz="4000" dirty="0" err="1"/>
              <a:t>trong</a:t>
            </a:r>
            <a:r>
              <a:rPr lang="en-US" sz="4000" dirty="0"/>
              <a:t> </a:t>
            </a:r>
            <a:r>
              <a:rPr lang="en-US" sz="4000" dirty="0" err="1"/>
              <a:t>việc</a:t>
            </a:r>
            <a:r>
              <a:rPr lang="en-US" sz="4000" dirty="0"/>
              <a:t> </a:t>
            </a:r>
            <a:r>
              <a:rPr lang="en-US" sz="4000" dirty="0" err="1"/>
              <a:t>giúp</a:t>
            </a:r>
            <a:r>
              <a:rPr lang="en-US" sz="4000" dirty="0"/>
              <a:t> </a:t>
            </a:r>
            <a:r>
              <a:rPr lang="en-US" sz="4000" dirty="0" err="1"/>
              <a:t>học</a:t>
            </a:r>
            <a:r>
              <a:rPr lang="en-US" sz="4000" dirty="0"/>
              <a:t> </a:t>
            </a:r>
            <a:r>
              <a:rPr lang="en-US" sz="4000" dirty="0" err="1"/>
              <a:t>viên</a:t>
            </a:r>
            <a:r>
              <a:rPr lang="en-US" sz="4000" dirty="0"/>
              <a:t> </a:t>
            </a:r>
            <a:r>
              <a:rPr lang="en-US" sz="4000" dirty="0" err="1"/>
              <a:t>lập</a:t>
            </a:r>
            <a:r>
              <a:rPr lang="en-US" sz="4000" dirty="0"/>
              <a:t> </a:t>
            </a:r>
            <a:r>
              <a:rPr lang="en-US" sz="4000" dirty="0" err="1"/>
              <a:t>mục</a:t>
            </a:r>
            <a:r>
              <a:rPr lang="en-US" sz="4000" dirty="0"/>
              <a:t> </a:t>
            </a:r>
            <a:r>
              <a:rPr lang="en-US" sz="4000" dirty="0" err="1"/>
              <a:t>tiêu</a:t>
            </a:r>
            <a:r>
              <a:rPr lang="en-US" sz="4000" dirty="0"/>
              <a:t> </a:t>
            </a:r>
            <a:r>
              <a:rPr lang="en-US" sz="4000" dirty="0" err="1"/>
              <a:t>áp</a:t>
            </a:r>
            <a:r>
              <a:rPr lang="en-US" sz="4000" dirty="0"/>
              <a:t> </a:t>
            </a:r>
            <a:r>
              <a:rPr lang="en-US" sz="4000" dirty="0" err="1"/>
              <a:t>dụng</a:t>
            </a:r>
            <a:r>
              <a:rPr lang="en-US" sz="4000" dirty="0"/>
              <a:t> </a:t>
            </a:r>
            <a:r>
              <a:rPr lang="en-US" sz="4000" dirty="0" err="1"/>
              <a:t>cho</a:t>
            </a:r>
            <a:r>
              <a:rPr lang="en-US" sz="4000" dirty="0"/>
              <a:t> </a:t>
            </a:r>
            <a:r>
              <a:rPr lang="en-US" sz="4000" dirty="0" err="1"/>
              <a:t>bản</a:t>
            </a:r>
            <a:r>
              <a:rPr lang="en-US" sz="4000" dirty="0"/>
              <a:t> </a:t>
            </a:r>
            <a:r>
              <a:rPr lang="en-US" sz="4000" dirty="0" err="1"/>
              <a:t>thân</a:t>
            </a:r>
            <a:r>
              <a:rPr lang="en-US" sz="4000" dirty="0"/>
              <a:t> </a:t>
            </a:r>
            <a:r>
              <a:rPr lang="en-US" sz="4000" dirty="0" err="1"/>
              <a:t>trong</a:t>
            </a:r>
            <a:r>
              <a:rPr lang="en-US" sz="4000" dirty="0"/>
              <a:t> </a:t>
            </a:r>
            <a:r>
              <a:rPr lang="en-US" sz="4000" dirty="0" err="1"/>
              <a:t>các</a:t>
            </a:r>
            <a:r>
              <a:rPr lang="en-US" sz="4000" dirty="0"/>
              <a:t> </a:t>
            </a:r>
            <a:r>
              <a:rPr lang="en-US" sz="4000" dirty="0" err="1"/>
              <a:t>lớp</a:t>
            </a:r>
            <a:r>
              <a:rPr lang="en-US" sz="4000" dirty="0"/>
              <a:t> </a:t>
            </a:r>
            <a:r>
              <a:rPr lang="en-US" sz="4000" dirty="0" err="1"/>
              <a:t>học</a:t>
            </a:r>
            <a:r>
              <a:rPr lang="en-US" sz="4000" dirty="0"/>
              <a:t> </a:t>
            </a:r>
            <a:r>
              <a:rPr lang="en-US" sz="4000" dirty="0" err="1"/>
              <a:t>Thách</a:t>
            </a:r>
            <a:r>
              <a:rPr lang="en-US" sz="4000" dirty="0"/>
              <a:t> </a:t>
            </a:r>
            <a:r>
              <a:rPr lang="en-US" sz="4000" dirty="0" err="1"/>
              <a:t>Thức</a:t>
            </a:r>
            <a:r>
              <a:rPr lang="en-US" sz="4000" dirty="0"/>
              <a:t> Thanh </a:t>
            </a:r>
            <a:r>
              <a:rPr lang="en-US" sz="4000" dirty="0" err="1"/>
              <a:t>Thiếu</a:t>
            </a:r>
            <a:r>
              <a:rPr lang="en-US" sz="4000" dirty="0"/>
              <a:t> </a:t>
            </a:r>
            <a:r>
              <a:rPr lang="en-US" sz="4000" dirty="0" err="1"/>
              <a:t>Niên</a:t>
            </a:r>
            <a:r>
              <a:rPr lang="lo-LA" sz="4000" dirty="0" smtClean="0"/>
              <a:t>?</a:t>
            </a:r>
            <a:r>
              <a:rPr lang="en-US" dirty="0" smtClean="0"/>
              <a:t/>
            </a:r>
            <a:br>
              <a:rPr lang="en-US" dirty="0" smtClean="0"/>
            </a:br>
            <a:r>
              <a:rPr lang="en-US" sz="2400" dirty="0" smtClean="0">
                <a:solidFill>
                  <a:schemeClr val="tx1"/>
                </a:solidFill>
              </a:rPr>
              <a:t>How much experience have you had in helping students set personal application goals in Teen Challenge classes?</a:t>
            </a:r>
            <a:endParaRPr lang="en-US" sz="2400" dirty="0">
              <a:solidFill>
                <a:schemeClr val="tx1"/>
              </a:solidFill>
            </a:endParaRPr>
          </a:p>
        </p:txBody>
      </p:sp>
      <p:sp>
        <p:nvSpPr>
          <p:cNvPr id="3" name="Content Placeholder 2"/>
          <p:cNvSpPr>
            <a:spLocks noGrp="1"/>
          </p:cNvSpPr>
          <p:nvPr>
            <p:ph idx="1"/>
          </p:nvPr>
        </p:nvSpPr>
        <p:spPr>
          <a:xfrm>
            <a:off x="914400" y="4114800"/>
            <a:ext cx="7543800" cy="2743200"/>
          </a:xfrm>
        </p:spPr>
        <p:txBody>
          <a:bodyPr/>
          <a:lstStyle/>
          <a:p>
            <a:pPr>
              <a:defRPr/>
            </a:pPr>
            <a:r>
              <a:rPr lang="vi-VN" dirty="0">
                <a:solidFill>
                  <a:srgbClr val="FFC000"/>
                </a:solidFill>
              </a:rPr>
              <a:t>Chấm điểm cho mình từ 1 đến </a:t>
            </a:r>
            <a:r>
              <a:rPr lang="vi-VN" dirty="0" smtClean="0">
                <a:solidFill>
                  <a:srgbClr val="FFC000"/>
                </a:solidFill>
              </a:rPr>
              <a:t>10</a:t>
            </a:r>
            <a:r>
              <a:rPr lang="en-US" dirty="0" smtClean="0">
                <a:solidFill>
                  <a:srgbClr val="FFC000"/>
                </a:solidFill>
              </a:rPr>
              <a:t>______</a:t>
            </a:r>
            <a:br>
              <a:rPr lang="en-US" dirty="0" smtClean="0">
                <a:solidFill>
                  <a:srgbClr val="FFC000"/>
                </a:solidFill>
              </a:rPr>
            </a:br>
            <a:r>
              <a:rPr lang="en-US" sz="2000" dirty="0" smtClean="0"/>
              <a:t>Give yourself a score of a number between 0 and 10_______</a:t>
            </a:r>
            <a:endParaRPr lang="en-US" sz="2000" dirty="0"/>
          </a:p>
        </p:txBody>
      </p:sp>
      <p:sp>
        <p:nvSpPr>
          <p:cNvPr id="51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12-2016</a:t>
            </a:r>
          </a:p>
        </p:txBody>
      </p:sp>
      <p:sp>
        <p:nvSpPr>
          <p:cNvPr id="512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iteenchallenge.org    Course T506.06 &amp; T505.18</a:t>
            </a:r>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fld id="{CA4F82B1-2E8B-4BE6-8104-CD72045D4C92}" type="slidenum">
              <a:rPr kumimoji="0" lang="en-US" altLang="en-US" sz="1400"/>
              <a:pPr>
                <a:spcBef>
                  <a:spcPct val="20000"/>
                </a:spcBef>
                <a:buClrTx/>
                <a:buFontTx/>
                <a:buNone/>
              </a:pPr>
              <a:t>3</a:t>
            </a:fld>
            <a:endParaRPr kumimoji="0" lang="en-US" altLang="en-US" sz="1400"/>
          </a:p>
        </p:txBody>
      </p:sp>
    </p:spTree>
    <p:extLst>
      <p:ext uri="{BB962C8B-B14F-4D97-AF65-F5344CB8AC3E}">
        <p14:creationId xmlns:p14="http://schemas.microsoft.com/office/powerpoint/2010/main" val="632343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a:xfrm>
            <a:off x="457200" y="228600"/>
            <a:ext cx="8305800" cy="2133600"/>
          </a:xfrm>
        </p:spPr>
        <p:txBody>
          <a:bodyPr/>
          <a:lstStyle/>
          <a:p>
            <a:r>
              <a:rPr lang="en-US" altLang="en-US" sz="3600" dirty="0" err="1">
                <a:solidFill>
                  <a:srgbClr val="FFFF00"/>
                </a:solidFill>
              </a:rPr>
              <a:t>Lập</a:t>
            </a:r>
            <a:r>
              <a:rPr lang="en-US" altLang="en-US" sz="3600" dirty="0">
                <a:solidFill>
                  <a:srgbClr val="FFFF00"/>
                </a:solidFill>
              </a:rPr>
              <a:t> </a:t>
            </a:r>
            <a:r>
              <a:rPr lang="en-US" altLang="en-US" sz="3600" dirty="0" err="1">
                <a:solidFill>
                  <a:srgbClr val="FFFF00"/>
                </a:solidFill>
              </a:rPr>
              <a:t>Mục</a:t>
            </a:r>
            <a:r>
              <a:rPr lang="en-US" altLang="en-US" sz="3600" dirty="0">
                <a:solidFill>
                  <a:srgbClr val="FFFF00"/>
                </a:solidFill>
              </a:rPr>
              <a:t> </a:t>
            </a:r>
            <a:r>
              <a:rPr lang="en-US" altLang="en-US" sz="3600" dirty="0" err="1">
                <a:solidFill>
                  <a:srgbClr val="FFFF00"/>
                </a:solidFill>
              </a:rPr>
              <a:t>Tiêu</a:t>
            </a:r>
            <a:r>
              <a:rPr lang="en-US" altLang="en-US" sz="3600" dirty="0">
                <a:solidFill>
                  <a:srgbClr val="FFFF00"/>
                </a:solidFill>
              </a:rPr>
              <a:t> </a:t>
            </a:r>
            <a:r>
              <a:rPr lang="en-US" altLang="en-US" sz="3600" dirty="0" err="1">
                <a:solidFill>
                  <a:srgbClr val="FFFF00"/>
                </a:solidFill>
              </a:rPr>
              <a:t>Áp</a:t>
            </a:r>
            <a:r>
              <a:rPr lang="en-US" altLang="en-US" sz="3600" dirty="0">
                <a:solidFill>
                  <a:srgbClr val="FFFF00"/>
                </a:solidFill>
              </a:rPr>
              <a:t> </a:t>
            </a:r>
            <a:r>
              <a:rPr lang="en-US" altLang="en-US" sz="3600" dirty="0" err="1">
                <a:solidFill>
                  <a:srgbClr val="FFFF00"/>
                </a:solidFill>
              </a:rPr>
              <a:t>Dụng</a:t>
            </a:r>
            <a:r>
              <a:rPr lang="en-US" altLang="en-US" sz="3600" dirty="0">
                <a:solidFill>
                  <a:srgbClr val="FFFF00"/>
                </a:solidFill>
              </a:rPr>
              <a:t> Cho </a:t>
            </a:r>
            <a:r>
              <a:rPr lang="en-US" altLang="en-US" sz="3600" dirty="0" err="1">
                <a:solidFill>
                  <a:srgbClr val="FFFF00"/>
                </a:solidFill>
              </a:rPr>
              <a:t>Bản</a:t>
            </a:r>
            <a:r>
              <a:rPr lang="en-US" altLang="en-US" sz="3600" dirty="0">
                <a:solidFill>
                  <a:srgbClr val="FFFF00"/>
                </a:solidFill>
              </a:rPr>
              <a:t> </a:t>
            </a:r>
            <a:r>
              <a:rPr lang="en-US" altLang="en-US" sz="3600" dirty="0" err="1">
                <a:solidFill>
                  <a:srgbClr val="FFFF00"/>
                </a:solidFill>
              </a:rPr>
              <a:t>Thân</a:t>
            </a:r>
            <a:r>
              <a:rPr lang="en-US" altLang="en-US" sz="3600" dirty="0">
                <a:solidFill>
                  <a:srgbClr val="FFFF00"/>
                </a:solidFill>
              </a:rPr>
              <a:t> </a:t>
            </a:r>
            <a:r>
              <a:rPr lang="en-US" altLang="en-US" sz="3600" dirty="0" err="1">
                <a:solidFill>
                  <a:srgbClr val="FFFF00"/>
                </a:solidFill>
              </a:rPr>
              <a:t>là</a:t>
            </a:r>
            <a:r>
              <a:rPr lang="en-US" altLang="en-US" sz="3600" dirty="0">
                <a:solidFill>
                  <a:srgbClr val="FFFF00"/>
                </a:solidFill>
              </a:rPr>
              <a:t> </a:t>
            </a:r>
            <a:r>
              <a:rPr lang="en-US" altLang="en-US" sz="3600" dirty="0" err="1">
                <a:solidFill>
                  <a:srgbClr val="FFFF00"/>
                </a:solidFill>
              </a:rPr>
              <a:t>một</a:t>
            </a:r>
            <a:r>
              <a:rPr lang="en-US" altLang="en-US" sz="3600" dirty="0">
                <a:solidFill>
                  <a:srgbClr val="FFFF00"/>
                </a:solidFill>
              </a:rPr>
              <a:t> </a:t>
            </a:r>
            <a:r>
              <a:rPr lang="en-US" altLang="en-US" sz="3600" dirty="0" err="1">
                <a:solidFill>
                  <a:srgbClr val="FFFF00"/>
                </a:solidFill>
              </a:rPr>
              <a:t>việc</a:t>
            </a:r>
            <a:r>
              <a:rPr lang="en-US" altLang="en-US" sz="3600" dirty="0">
                <a:solidFill>
                  <a:srgbClr val="FFFF00"/>
                </a:solidFill>
              </a:rPr>
              <a:t> </a:t>
            </a:r>
            <a:r>
              <a:rPr lang="en-US" altLang="en-US" sz="3600" dirty="0" err="1">
                <a:solidFill>
                  <a:srgbClr val="FFFF00"/>
                </a:solidFill>
              </a:rPr>
              <a:t>khó</a:t>
            </a:r>
            <a:r>
              <a:rPr lang="en-US" altLang="en-US" sz="3600" i="1" dirty="0" smtClean="0">
                <a:solidFill>
                  <a:srgbClr val="FFFF00"/>
                </a:solidFill>
              </a:rPr>
              <a:t/>
            </a:r>
            <a:br>
              <a:rPr lang="en-US" altLang="en-US" sz="3600" i="1" dirty="0" smtClean="0">
                <a:solidFill>
                  <a:srgbClr val="FFFF00"/>
                </a:solidFill>
              </a:rPr>
            </a:br>
            <a:r>
              <a:rPr lang="en-US" altLang="en-US" sz="2400" dirty="0" smtClean="0"/>
              <a:t>Setting Personal Application Goals is a difficult task</a:t>
            </a:r>
            <a:endParaRPr lang="en-US" altLang="en-US" sz="2400" i="1" dirty="0" smtClean="0">
              <a:solidFill>
                <a:srgbClr val="FFFF00"/>
              </a:solidFill>
            </a:endParaRPr>
          </a:p>
        </p:txBody>
      </p:sp>
      <p:sp>
        <p:nvSpPr>
          <p:cNvPr id="388099" name="Rectangle 3"/>
          <p:cNvSpPr>
            <a:spLocks noGrp="1" noChangeArrowheads="1"/>
          </p:cNvSpPr>
          <p:nvPr>
            <p:ph type="body" idx="1"/>
          </p:nvPr>
        </p:nvSpPr>
        <p:spPr>
          <a:xfrm>
            <a:off x="914400" y="2514600"/>
            <a:ext cx="7543800" cy="3657600"/>
          </a:xfrm>
        </p:spPr>
        <p:txBody>
          <a:bodyPr/>
          <a:lstStyle/>
          <a:p>
            <a:r>
              <a:rPr lang="en-US" altLang="en-US" i="1" dirty="0">
                <a:solidFill>
                  <a:srgbClr val="FFFF00"/>
                </a:solidFill>
              </a:rPr>
              <a:t/>
            </a:r>
            <a:br>
              <a:rPr lang="en-US" altLang="en-US" i="1" dirty="0">
                <a:solidFill>
                  <a:srgbClr val="FFFF00"/>
                </a:solidFill>
              </a:rPr>
            </a:br>
            <a:r>
              <a:rPr lang="en-US" altLang="en-US" sz="2000" dirty="0" smtClean="0"/>
              <a:t>For Students</a:t>
            </a:r>
          </a:p>
          <a:p>
            <a:r>
              <a:rPr lang="en-US" altLang="en-US" dirty="0" smtClean="0">
                <a:solidFill>
                  <a:srgbClr val="FFFF00"/>
                </a:solidFill>
              </a:rPr>
              <a:t/>
            </a:r>
            <a:br>
              <a:rPr lang="en-US" altLang="en-US" dirty="0" smtClean="0">
                <a:solidFill>
                  <a:srgbClr val="FFFF00"/>
                </a:solidFill>
              </a:rPr>
            </a:br>
            <a:r>
              <a:rPr lang="en-US" altLang="en-US" sz="2000" dirty="0" smtClean="0"/>
              <a:t>For Teachers</a:t>
            </a:r>
            <a:endParaRPr lang="en-US" altLang="en-US" sz="2000" i="1" dirty="0" smtClean="0">
              <a:solidFill>
                <a:srgbClr val="FFFF00"/>
              </a:solidFill>
            </a:endParaRPr>
          </a:p>
          <a:p>
            <a:r>
              <a:rPr lang="en-US" altLang="en-US" dirty="0" smtClean="0">
                <a:solidFill>
                  <a:srgbClr val="FFFF00"/>
                </a:solidFill>
              </a:rPr>
              <a:t/>
            </a:r>
            <a:br>
              <a:rPr lang="en-US" altLang="en-US" dirty="0" smtClean="0">
                <a:solidFill>
                  <a:srgbClr val="FFFF00"/>
                </a:solidFill>
              </a:rPr>
            </a:br>
            <a:r>
              <a:rPr lang="en-US" altLang="en-US" sz="2000" dirty="0" smtClean="0"/>
              <a:t>But Very Important</a:t>
            </a:r>
            <a:endParaRPr lang="en-US" altLang="en-US" i="1" dirty="0" smtClean="0">
              <a:solidFill>
                <a:srgbClr val="FFFF00"/>
              </a:solidFill>
            </a:endParaRPr>
          </a:p>
        </p:txBody>
      </p:sp>
      <p:pic>
        <p:nvPicPr>
          <p:cNvPr id="5124" name="Picture 3" descr="Puzzle.wm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362200"/>
            <a:ext cx="3595688" cy="326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FD85684D-C8DB-487D-90DD-A5BD9E811A71}" type="slidenum">
              <a:rPr kumimoji="0" lang="en-US" altLang="en-US" sz="1400">
                <a:solidFill>
                  <a:schemeClr val="tx1"/>
                </a:solidFill>
              </a:rPr>
              <a:pPr/>
              <a:t>4</a:t>
            </a:fld>
            <a:endParaRPr kumimoji="0" lang="en-US" altLang="en-US" sz="1400">
              <a:solidFill>
                <a:schemeClr val="tx1"/>
              </a:solidFill>
            </a:endParaRPr>
          </a:p>
        </p:txBody>
      </p:sp>
      <p:sp>
        <p:nvSpPr>
          <p:cNvPr id="5127"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88099">
                                            <p:txEl>
                                              <p:pRg st="0" end="0"/>
                                            </p:txEl>
                                          </p:spTgt>
                                        </p:tgtEl>
                                        <p:attrNameLst>
                                          <p:attrName>style.visibility</p:attrName>
                                        </p:attrNameLst>
                                      </p:cBhvr>
                                      <p:to>
                                        <p:strVal val="visible"/>
                                      </p:to>
                                    </p:set>
                                    <p:anim calcmode="lin" valueType="num">
                                      <p:cBhvr additive="base">
                                        <p:cTn id="7" dur="500" fill="hold"/>
                                        <p:tgtEl>
                                          <p:spTgt spid="388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809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88099">
                                            <p:txEl>
                                              <p:pRg st="1" end="1"/>
                                            </p:txEl>
                                          </p:spTgt>
                                        </p:tgtEl>
                                        <p:attrNameLst>
                                          <p:attrName>style.visibility</p:attrName>
                                        </p:attrNameLst>
                                      </p:cBhvr>
                                      <p:to>
                                        <p:strVal val="visible"/>
                                      </p:to>
                                    </p:set>
                                    <p:anim calcmode="lin" valueType="num">
                                      <p:cBhvr additive="base">
                                        <p:cTn id="12" dur="500" fill="hold"/>
                                        <p:tgtEl>
                                          <p:spTgt spid="388099">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88099">
                                            <p:txEl>
                                              <p:pRg st="1" end="1"/>
                                            </p:txEl>
                                          </p:spTgt>
                                        </p:tgtEl>
                                        <p:attrNameLst>
                                          <p:attrName>ppt_y</p:attrName>
                                        </p:attrNameLst>
                                      </p:cBhvr>
                                      <p:tavLst>
                                        <p:tav tm="0">
                                          <p:val>
                                            <p:strVal val="1+#ppt_h/2"/>
                                          </p:val>
                                        </p:tav>
                                        <p:tav tm="100000">
                                          <p:val>
                                            <p:strVal val="#ppt_y"/>
                                          </p:val>
                                        </p:tav>
                                      </p:tavLst>
                                    </p:anim>
                                  </p:childTnLst>
                                </p:cTn>
                              </p:par>
                            </p:childTnLst>
                          </p:cTn>
                        </p:par>
                        <p:par>
                          <p:cTn id="14" fill="hold" nodeType="with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88099">
                                            <p:txEl>
                                              <p:pRg st="2" end="2"/>
                                            </p:txEl>
                                          </p:spTgt>
                                        </p:tgtEl>
                                        <p:attrNameLst>
                                          <p:attrName>style.visibility</p:attrName>
                                        </p:attrNameLst>
                                      </p:cBhvr>
                                      <p:to>
                                        <p:strVal val="visible"/>
                                      </p:to>
                                    </p:set>
                                    <p:anim calcmode="lin" valueType="num">
                                      <p:cBhvr additive="base">
                                        <p:cTn id="17" dur="500" fill="hold"/>
                                        <p:tgtEl>
                                          <p:spTgt spid="38809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8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315200" cy="1828800"/>
          </a:xfrm>
        </p:spPr>
        <p:txBody>
          <a:bodyPr/>
          <a:lstStyle/>
          <a:p>
            <a:r>
              <a:rPr lang="en-US" altLang="en-US" sz="4400" dirty="0" err="1">
                <a:solidFill>
                  <a:srgbClr val="FFFF00"/>
                </a:solidFill>
              </a:rPr>
              <a:t>Lời</a:t>
            </a:r>
            <a:r>
              <a:rPr lang="en-US" altLang="en-US" sz="4400" dirty="0">
                <a:solidFill>
                  <a:srgbClr val="FFFF00"/>
                </a:solidFill>
              </a:rPr>
              <a:t> </a:t>
            </a:r>
            <a:r>
              <a:rPr lang="en-US" altLang="en-US" sz="4400" dirty="0" err="1">
                <a:solidFill>
                  <a:srgbClr val="FFFF00"/>
                </a:solidFill>
              </a:rPr>
              <a:t>nói</a:t>
            </a:r>
            <a:r>
              <a:rPr lang="en-US" altLang="en-US" sz="4400" dirty="0">
                <a:solidFill>
                  <a:srgbClr val="FFFF00"/>
                </a:solidFill>
              </a:rPr>
              <a:t> </a:t>
            </a:r>
            <a:r>
              <a:rPr lang="en-US" altLang="en-US" sz="4400" dirty="0" err="1">
                <a:solidFill>
                  <a:srgbClr val="FFFF00"/>
                </a:solidFill>
              </a:rPr>
              <a:t>dối</a:t>
            </a:r>
            <a:r>
              <a:rPr lang="en-US" altLang="en-US" sz="4400" dirty="0">
                <a:solidFill>
                  <a:srgbClr val="FFFF00"/>
                </a:solidFill>
              </a:rPr>
              <a:t> </a:t>
            </a:r>
            <a:r>
              <a:rPr lang="en-US" altLang="en-US" sz="4400" dirty="0" err="1">
                <a:solidFill>
                  <a:srgbClr val="FFFF00"/>
                </a:solidFill>
              </a:rPr>
              <a:t>trắng</a:t>
            </a:r>
            <a:r>
              <a:rPr lang="en-US" altLang="en-US" sz="4400" dirty="0">
                <a:solidFill>
                  <a:srgbClr val="FFFF00"/>
                </a:solidFill>
              </a:rPr>
              <a:t> </a:t>
            </a:r>
            <a:r>
              <a:rPr lang="en-US" altLang="en-US" sz="4400" dirty="0" err="1">
                <a:solidFill>
                  <a:srgbClr val="FFFF00"/>
                </a:solidFill>
              </a:rPr>
              <a:t>trợn</a:t>
            </a:r>
            <a:r>
              <a:rPr lang="en-US" altLang="en-US" sz="4400" dirty="0">
                <a:solidFill>
                  <a:srgbClr val="FFFF00"/>
                </a:solidFill>
              </a:rPr>
              <a:t> </a:t>
            </a:r>
            <a:r>
              <a:rPr lang="en-US" altLang="en-US" sz="4400" dirty="0" err="1">
                <a:solidFill>
                  <a:srgbClr val="FFFF00"/>
                </a:solidFill>
              </a:rPr>
              <a:t>nhất</a:t>
            </a:r>
            <a:r>
              <a:rPr lang="en-US" altLang="en-US" sz="4400" dirty="0">
                <a:solidFill>
                  <a:srgbClr val="FFFF00"/>
                </a:solidFill>
              </a:rPr>
              <a:t> </a:t>
            </a:r>
            <a:r>
              <a:rPr lang="en-US" altLang="en-US" sz="4400" dirty="0" err="1">
                <a:solidFill>
                  <a:srgbClr val="FFFF00"/>
                </a:solidFill>
              </a:rPr>
              <a:t>của</a:t>
            </a:r>
            <a:r>
              <a:rPr lang="en-US" altLang="en-US" sz="4400" dirty="0">
                <a:solidFill>
                  <a:srgbClr val="FFFF00"/>
                </a:solidFill>
              </a:rPr>
              <a:t> Satan </a:t>
            </a:r>
            <a:r>
              <a:rPr lang="en-US" altLang="en-US" sz="4400" dirty="0" smtClean="0">
                <a:solidFill>
                  <a:srgbClr val="FFFF00"/>
                </a:solidFill>
              </a:rPr>
              <a:t/>
            </a:r>
            <a:br>
              <a:rPr lang="en-US" altLang="en-US" sz="4400" dirty="0" smtClean="0">
                <a:solidFill>
                  <a:srgbClr val="FFFF00"/>
                </a:solidFill>
              </a:rPr>
            </a:br>
            <a:r>
              <a:rPr lang="en-US" altLang="en-US" sz="2400" dirty="0" smtClean="0">
                <a:solidFill>
                  <a:schemeClr val="tx1"/>
                </a:solidFill>
              </a:rPr>
              <a:t>Satan’s greatest lie</a:t>
            </a:r>
            <a:endParaRPr lang="en-US" altLang="en-US" sz="2400" i="1" dirty="0" smtClean="0">
              <a:solidFill>
                <a:schemeClr val="tx1"/>
              </a:solidFill>
            </a:endParaRPr>
          </a:p>
        </p:txBody>
      </p:sp>
      <p:sp>
        <p:nvSpPr>
          <p:cNvPr id="3" name="Content Placeholder 2"/>
          <p:cNvSpPr>
            <a:spLocks noGrp="1"/>
          </p:cNvSpPr>
          <p:nvPr>
            <p:ph idx="1"/>
          </p:nvPr>
        </p:nvSpPr>
        <p:spPr>
          <a:xfrm>
            <a:off x="914400" y="3048000"/>
            <a:ext cx="7543800" cy="2895600"/>
          </a:xfrm>
        </p:spPr>
        <p:txBody>
          <a:bodyPr/>
          <a:lstStyle/>
          <a:p>
            <a:pPr marL="0" indent="0">
              <a:buFontTx/>
              <a:buNone/>
            </a:pPr>
            <a:r>
              <a:rPr lang="en-US" altLang="en-US" sz="4400" i="1" dirty="0" smtClean="0">
                <a:solidFill>
                  <a:srgbClr val="FFFF00"/>
                </a:solidFill>
              </a:rPr>
              <a:t>-----</a:t>
            </a:r>
            <a:r>
              <a:rPr lang="en-US" altLang="en-US" sz="4400" dirty="0" err="1">
                <a:solidFill>
                  <a:srgbClr val="FFFF00"/>
                </a:solidFill>
              </a:rPr>
              <a:t>Hãy</a:t>
            </a:r>
            <a:r>
              <a:rPr lang="en-US" altLang="en-US" sz="4400" dirty="0">
                <a:solidFill>
                  <a:srgbClr val="FFFF00"/>
                </a:solidFill>
              </a:rPr>
              <a:t> </a:t>
            </a:r>
            <a:r>
              <a:rPr lang="en-US" altLang="en-US" sz="4400" dirty="0" err="1">
                <a:solidFill>
                  <a:srgbClr val="FFFF00"/>
                </a:solidFill>
              </a:rPr>
              <a:t>chỉ</a:t>
            </a:r>
            <a:r>
              <a:rPr lang="en-US" altLang="en-US" sz="4400" dirty="0">
                <a:solidFill>
                  <a:srgbClr val="FFFF00"/>
                </a:solidFill>
              </a:rPr>
              <a:t> </a:t>
            </a:r>
            <a:r>
              <a:rPr lang="en-US" altLang="en-US" sz="4400" u="sng" dirty="0">
                <a:solidFill>
                  <a:srgbClr val="FFC000"/>
                </a:solidFill>
              </a:rPr>
              <a:t>Tin </a:t>
            </a:r>
            <a:r>
              <a:rPr lang="en-US" altLang="en-US" sz="4400" dirty="0" err="1">
                <a:solidFill>
                  <a:srgbClr val="FFFF00"/>
                </a:solidFill>
              </a:rPr>
              <a:t>Mà</a:t>
            </a:r>
            <a:r>
              <a:rPr lang="en-US" altLang="en-US" sz="4400" dirty="0">
                <a:solidFill>
                  <a:srgbClr val="FFFF00"/>
                </a:solidFill>
              </a:rPr>
              <a:t> </a:t>
            </a:r>
            <a:r>
              <a:rPr lang="en-US" altLang="en-US" sz="4400" dirty="0" err="1">
                <a:solidFill>
                  <a:srgbClr val="FFFF00"/>
                </a:solidFill>
              </a:rPr>
              <a:t>Thôi</a:t>
            </a:r>
            <a:r>
              <a:rPr lang="ru-RU" altLang="en-US" sz="4400" dirty="0" smtClean="0">
                <a:solidFill>
                  <a:srgbClr val="FFFF00"/>
                </a:solidFill>
              </a:rPr>
              <a:t>!</a:t>
            </a:r>
            <a:r>
              <a:rPr lang="en-US" altLang="en-US" sz="4400" dirty="0" smtClean="0">
                <a:solidFill>
                  <a:srgbClr val="FFFF00"/>
                </a:solidFill>
              </a:rPr>
              <a:t/>
            </a:r>
            <a:br>
              <a:rPr lang="en-US" altLang="en-US" sz="4400" dirty="0" smtClean="0">
                <a:solidFill>
                  <a:srgbClr val="FFFF00"/>
                </a:solidFill>
              </a:rPr>
            </a:br>
            <a:r>
              <a:rPr lang="en-US" altLang="en-US" sz="2400" dirty="0" smtClean="0"/>
              <a:t>-----</a:t>
            </a:r>
            <a:r>
              <a:rPr lang="en-US" altLang="en-US" sz="2400" u="sng" dirty="0" smtClean="0"/>
              <a:t>Only believe</a:t>
            </a:r>
            <a:r>
              <a:rPr lang="en-US" altLang="en-US" sz="2400" dirty="0" smtClean="0"/>
              <a:t>! </a:t>
            </a:r>
            <a:endParaRPr lang="en-US" altLang="en-US" sz="4400" i="1" dirty="0" smtClean="0">
              <a:solidFill>
                <a:srgbClr val="FFFF00"/>
              </a:solidFill>
            </a:endParaRPr>
          </a:p>
        </p:txBody>
      </p:sp>
      <p:sp>
        <p:nvSpPr>
          <p:cNvPr id="61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7DEF5384-D921-4E53-945F-6119EF930967}" type="slidenum">
              <a:rPr kumimoji="0" lang="en-US" altLang="en-US" sz="1400">
                <a:solidFill>
                  <a:schemeClr val="tx1"/>
                </a:solidFill>
              </a:rPr>
              <a:pPr/>
              <a:t>5</a:t>
            </a:fld>
            <a:endParaRPr kumimoji="0" lang="en-US" altLang="en-US" sz="1400">
              <a:solidFill>
                <a:schemeClr val="tx1"/>
              </a:solidFill>
            </a:endParaRPr>
          </a:p>
        </p:txBody>
      </p:sp>
      <p:sp>
        <p:nvSpPr>
          <p:cNvPr id="6150"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143000"/>
          </a:xfrm>
        </p:spPr>
        <p:txBody>
          <a:bodyPr/>
          <a:lstStyle/>
          <a:p>
            <a:pPr marL="690563" indent="-690563"/>
            <a:r>
              <a:rPr lang="en-US" altLang="en-US" sz="3200" dirty="0">
                <a:solidFill>
                  <a:srgbClr val="FFFF00"/>
                </a:solidFill>
              </a:rPr>
              <a:t>A.	</a:t>
            </a:r>
            <a:r>
              <a:rPr lang="en-US" altLang="en-US" sz="3200" dirty="0" err="1">
                <a:solidFill>
                  <a:srgbClr val="FFFF00"/>
                </a:solidFill>
              </a:rPr>
              <a:t>Cách</a:t>
            </a:r>
            <a:r>
              <a:rPr lang="en-US" altLang="en-US" sz="3200" dirty="0">
                <a:solidFill>
                  <a:srgbClr val="FFFF00"/>
                </a:solidFill>
              </a:rPr>
              <a:t> </a:t>
            </a:r>
            <a:r>
              <a:rPr lang="en-US" altLang="en-US" sz="3200" dirty="0" err="1">
                <a:solidFill>
                  <a:srgbClr val="FFFF00"/>
                </a:solidFill>
              </a:rPr>
              <a:t>nhìn</a:t>
            </a:r>
            <a:r>
              <a:rPr lang="en-US" altLang="en-US" sz="3200" dirty="0">
                <a:solidFill>
                  <a:srgbClr val="FFFF00"/>
                </a:solidFill>
              </a:rPr>
              <a:t> </a:t>
            </a:r>
            <a:r>
              <a:rPr lang="en-US" altLang="en-US" sz="3200" dirty="0" err="1">
                <a:solidFill>
                  <a:srgbClr val="FFFF00"/>
                </a:solidFill>
              </a:rPr>
              <a:t>nhận</a:t>
            </a:r>
            <a:r>
              <a:rPr lang="en-US" altLang="en-US" sz="3200" dirty="0">
                <a:solidFill>
                  <a:srgbClr val="FFFF00"/>
                </a:solidFill>
              </a:rPr>
              <a:t> </a:t>
            </a:r>
            <a:r>
              <a:rPr lang="en-US" altLang="en-US" sz="3200" dirty="0" err="1">
                <a:solidFill>
                  <a:srgbClr val="FFFF00"/>
                </a:solidFill>
              </a:rPr>
              <a:t>của</a:t>
            </a:r>
            <a:r>
              <a:rPr lang="en-US" altLang="en-US" sz="3200" dirty="0">
                <a:solidFill>
                  <a:srgbClr val="FFFF00"/>
                </a:solidFill>
              </a:rPr>
              <a:t> </a:t>
            </a:r>
            <a:r>
              <a:rPr lang="en-US" altLang="en-US" sz="3200" dirty="0" err="1">
                <a:solidFill>
                  <a:srgbClr val="FFFF00"/>
                </a:solidFill>
              </a:rPr>
              <a:t>chúa</a:t>
            </a:r>
            <a:r>
              <a:rPr lang="en-US" altLang="en-US" sz="3200" dirty="0">
                <a:solidFill>
                  <a:srgbClr val="FFFF00"/>
                </a:solidFill>
              </a:rPr>
              <a:t> </a:t>
            </a:r>
            <a:r>
              <a:rPr lang="en-US" altLang="en-US" sz="3200" dirty="0" err="1">
                <a:solidFill>
                  <a:srgbClr val="FFFF00"/>
                </a:solidFill>
              </a:rPr>
              <a:t>về</a:t>
            </a:r>
            <a:r>
              <a:rPr lang="en-US" altLang="en-US" sz="3200" dirty="0">
                <a:solidFill>
                  <a:srgbClr val="FFFF00"/>
                </a:solidFill>
              </a:rPr>
              <a:t> </a:t>
            </a:r>
            <a:r>
              <a:rPr lang="en-US" altLang="en-US" sz="3200" dirty="0" err="1">
                <a:solidFill>
                  <a:srgbClr val="FFFF00"/>
                </a:solidFill>
              </a:rPr>
              <a:t>việc</a:t>
            </a:r>
            <a:r>
              <a:rPr lang="en-US" altLang="en-US" sz="3200" dirty="0">
                <a:solidFill>
                  <a:srgbClr val="FFFF00"/>
                </a:solidFill>
              </a:rPr>
              <a:t> </a:t>
            </a:r>
            <a:r>
              <a:rPr lang="en-US" altLang="en-US" sz="3200" dirty="0" err="1">
                <a:solidFill>
                  <a:srgbClr val="FFFF00"/>
                </a:solidFill>
              </a:rPr>
              <a:t>áp</a:t>
            </a:r>
            <a:r>
              <a:rPr lang="en-US" altLang="en-US" sz="3200" dirty="0">
                <a:solidFill>
                  <a:srgbClr val="FFFF00"/>
                </a:solidFill>
              </a:rPr>
              <a:t> </a:t>
            </a:r>
            <a:r>
              <a:rPr lang="en-US" altLang="en-US" sz="3200" dirty="0" err="1">
                <a:solidFill>
                  <a:srgbClr val="FFFF00"/>
                </a:solidFill>
              </a:rPr>
              <a:t>dụng</a:t>
            </a:r>
            <a:r>
              <a:rPr lang="en-US" altLang="en-US" sz="3200" dirty="0">
                <a:solidFill>
                  <a:srgbClr val="FFFF00"/>
                </a:solidFill>
              </a:rPr>
              <a:t> </a:t>
            </a:r>
            <a:r>
              <a:rPr lang="en-US" altLang="en-US" sz="3200" dirty="0" err="1">
                <a:solidFill>
                  <a:srgbClr val="FFFF00"/>
                </a:solidFill>
              </a:rPr>
              <a:t>cho</a:t>
            </a:r>
            <a:r>
              <a:rPr lang="en-US" altLang="en-US" sz="3200" dirty="0">
                <a:solidFill>
                  <a:srgbClr val="FFFF00"/>
                </a:solidFill>
              </a:rPr>
              <a:t> </a:t>
            </a:r>
            <a:r>
              <a:rPr lang="en-US" altLang="en-US" sz="3200" dirty="0" err="1">
                <a:solidFill>
                  <a:srgbClr val="FFFF00"/>
                </a:solidFill>
              </a:rPr>
              <a:t>bản</a:t>
            </a:r>
            <a:r>
              <a:rPr lang="en-US" altLang="en-US" sz="3200" dirty="0">
                <a:solidFill>
                  <a:srgbClr val="FFFF00"/>
                </a:solidFill>
              </a:rPr>
              <a:t> </a:t>
            </a:r>
            <a:r>
              <a:rPr lang="en-US" altLang="en-US" sz="3200" dirty="0" err="1">
                <a:solidFill>
                  <a:srgbClr val="FFFF00"/>
                </a:solidFill>
              </a:rPr>
              <a:t>thân</a:t>
            </a:r>
            <a:r>
              <a:rPr lang="en-US" altLang="en-US" sz="3600" dirty="0" smtClean="0">
                <a:solidFill>
                  <a:srgbClr val="FFFF00"/>
                </a:solidFill>
              </a:rPr>
              <a:t/>
            </a:r>
            <a:br>
              <a:rPr lang="en-US" altLang="en-US" sz="3600" dirty="0" smtClean="0">
                <a:solidFill>
                  <a:srgbClr val="FFFF00"/>
                </a:solidFill>
              </a:rPr>
            </a:br>
            <a:r>
              <a:rPr lang="en-US" altLang="en-US" sz="2000" dirty="0" smtClean="0">
                <a:solidFill>
                  <a:schemeClr val="tx1"/>
                </a:solidFill>
              </a:rPr>
              <a:t>God’s view of personal application</a:t>
            </a:r>
            <a:endParaRPr lang="en-US" altLang="en-US" sz="2800" i="1" dirty="0" smtClean="0">
              <a:solidFill>
                <a:schemeClr val="tx1"/>
              </a:solidFill>
            </a:endParaRPr>
          </a:p>
        </p:txBody>
      </p:sp>
      <p:sp>
        <p:nvSpPr>
          <p:cNvPr id="3" name="Content Placeholder 2"/>
          <p:cNvSpPr>
            <a:spLocks noGrp="1"/>
          </p:cNvSpPr>
          <p:nvPr>
            <p:ph idx="1"/>
          </p:nvPr>
        </p:nvSpPr>
        <p:spPr>
          <a:xfrm>
            <a:off x="381000" y="1066800"/>
            <a:ext cx="8763000" cy="5105400"/>
          </a:xfrm>
        </p:spPr>
        <p:txBody>
          <a:bodyPr/>
          <a:lstStyle/>
          <a:p>
            <a:pPr marL="0" indent="0">
              <a:lnSpc>
                <a:spcPct val="90000"/>
              </a:lnSpc>
              <a:buFontTx/>
              <a:buNone/>
            </a:pPr>
            <a:r>
              <a:rPr lang="vi-VN" altLang="en-US" sz="2800" dirty="0">
                <a:solidFill>
                  <a:srgbClr val="FFFF00"/>
                </a:solidFill>
              </a:rPr>
              <a:t>Ma-thi-ơ </a:t>
            </a:r>
            <a:r>
              <a:rPr lang="ru-RU" altLang="en-US" sz="2800" dirty="0" smtClean="0">
                <a:solidFill>
                  <a:srgbClr val="FFFF00"/>
                </a:solidFill>
              </a:rPr>
              <a:t>7:24-27 </a:t>
            </a:r>
            <a:r>
              <a:rPr lang="en-US" altLang="en-US" sz="2800" dirty="0" smtClean="0">
                <a:solidFill>
                  <a:srgbClr val="FFFF00"/>
                </a:solidFill>
              </a:rPr>
              <a:t/>
            </a:r>
            <a:br>
              <a:rPr lang="en-US" altLang="en-US" sz="2800" dirty="0" smtClean="0">
                <a:solidFill>
                  <a:srgbClr val="FFFF00"/>
                </a:solidFill>
              </a:rPr>
            </a:br>
            <a:r>
              <a:rPr lang="en-US" altLang="en-US" sz="2000" dirty="0" smtClean="0"/>
              <a:t>Matthew 7:24-27 (The wise &amp; foolish builders)</a:t>
            </a:r>
            <a:endParaRPr lang="en-US" altLang="en-US" sz="2800" i="1" dirty="0" smtClean="0">
              <a:solidFill>
                <a:srgbClr val="FFFF00"/>
              </a:solidFill>
            </a:endParaRPr>
          </a:p>
          <a:p>
            <a:pPr marL="0" indent="0">
              <a:lnSpc>
                <a:spcPct val="90000"/>
              </a:lnSpc>
              <a:spcBef>
                <a:spcPts val="1000"/>
              </a:spcBef>
              <a:buFontTx/>
              <a:buNone/>
            </a:pPr>
            <a:r>
              <a:rPr lang="en-US" altLang="en-US" sz="2600" dirty="0" err="1">
                <a:solidFill>
                  <a:srgbClr val="FFFF00"/>
                </a:solidFill>
              </a:rPr>
              <a:t>Mô</a:t>
            </a:r>
            <a:r>
              <a:rPr lang="en-US" altLang="en-US" sz="2600" dirty="0">
                <a:solidFill>
                  <a:srgbClr val="FFFF00"/>
                </a:solidFill>
              </a:rPr>
              <a:t> </a:t>
            </a:r>
            <a:r>
              <a:rPr lang="en-US" altLang="en-US" sz="2600" dirty="0" err="1">
                <a:solidFill>
                  <a:srgbClr val="FFFF00"/>
                </a:solidFill>
              </a:rPr>
              <a:t>hình</a:t>
            </a:r>
            <a:r>
              <a:rPr lang="en-US" altLang="en-US" sz="2600" dirty="0">
                <a:solidFill>
                  <a:srgbClr val="FFFF00"/>
                </a:solidFill>
              </a:rPr>
              <a:t> </a:t>
            </a:r>
            <a:r>
              <a:rPr lang="en-US" altLang="en-US" sz="2600" dirty="0" err="1">
                <a:solidFill>
                  <a:srgbClr val="FFFF00"/>
                </a:solidFill>
              </a:rPr>
              <a:t>giáo</a:t>
            </a:r>
            <a:r>
              <a:rPr lang="en-US" altLang="en-US" sz="2600" dirty="0">
                <a:solidFill>
                  <a:srgbClr val="FFFF00"/>
                </a:solidFill>
              </a:rPr>
              <a:t> </a:t>
            </a:r>
            <a:r>
              <a:rPr lang="en-US" altLang="en-US" sz="2600" dirty="0" err="1">
                <a:solidFill>
                  <a:srgbClr val="FFFF00"/>
                </a:solidFill>
              </a:rPr>
              <a:t>dục</a:t>
            </a:r>
            <a:r>
              <a:rPr lang="en-US" altLang="en-US" sz="2600" dirty="0">
                <a:solidFill>
                  <a:srgbClr val="FFFF00"/>
                </a:solidFill>
              </a:rPr>
              <a:t> Do </a:t>
            </a:r>
            <a:r>
              <a:rPr lang="en-US" altLang="en-US" sz="2600" dirty="0" err="1">
                <a:solidFill>
                  <a:srgbClr val="FFFF00"/>
                </a:solidFill>
              </a:rPr>
              <a:t>Thái</a:t>
            </a:r>
            <a:r>
              <a:rPr lang="en-US" altLang="en-US" sz="2600" dirty="0">
                <a:solidFill>
                  <a:srgbClr val="FFFF00"/>
                </a:solidFill>
              </a:rPr>
              <a:t> so </a:t>
            </a:r>
            <a:r>
              <a:rPr lang="en-US" altLang="en-US" sz="2600" dirty="0" err="1">
                <a:solidFill>
                  <a:srgbClr val="FFFF00"/>
                </a:solidFill>
              </a:rPr>
              <a:t>với</a:t>
            </a:r>
            <a:r>
              <a:rPr lang="en-US" altLang="en-US" sz="2600" dirty="0">
                <a:solidFill>
                  <a:srgbClr val="FFFF00"/>
                </a:solidFill>
              </a:rPr>
              <a:t> </a:t>
            </a:r>
            <a:r>
              <a:rPr lang="en-US" altLang="en-US" sz="2600" dirty="0" err="1">
                <a:solidFill>
                  <a:srgbClr val="FFFF00"/>
                </a:solidFill>
              </a:rPr>
              <a:t>mô</a:t>
            </a:r>
            <a:r>
              <a:rPr lang="en-US" altLang="en-US" sz="2600" dirty="0">
                <a:solidFill>
                  <a:srgbClr val="FFFF00"/>
                </a:solidFill>
              </a:rPr>
              <a:t> </a:t>
            </a:r>
            <a:r>
              <a:rPr lang="en-US" altLang="en-US" sz="2600" dirty="0" err="1">
                <a:solidFill>
                  <a:srgbClr val="FFFF00"/>
                </a:solidFill>
              </a:rPr>
              <a:t>hình</a:t>
            </a:r>
            <a:r>
              <a:rPr lang="en-US" altLang="en-US" sz="2600" dirty="0">
                <a:solidFill>
                  <a:srgbClr val="FFFF00"/>
                </a:solidFill>
              </a:rPr>
              <a:t> </a:t>
            </a:r>
            <a:r>
              <a:rPr lang="en-US" altLang="en-US" sz="2600" dirty="0" err="1">
                <a:solidFill>
                  <a:srgbClr val="FFFF00"/>
                </a:solidFill>
              </a:rPr>
              <a:t>giáo</a:t>
            </a:r>
            <a:r>
              <a:rPr lang="en-US" altLang="en-US" sz="2600" dirty="0">
                <a:solidFill>
                  <a:srgbClr val="FFFF00"/>
                </a:solidFill>
              </a:rPr>
              <a:t> </a:t>
            </a:r>
            <a:r>
              <a:rPr lang="en-US" altLang="en-US" sz="2600" dirty="0" err="1">
                <a:solidFill>
                  <a:srgbClr val="FFFF00"/>
                </a:solidFill>
              </a:rPr>
              <a:t>dục</a:t>
            </a:r>
            <a:r>
              <a:rPr lang="en-US" altLang="en-US" sz="2600" dirty="0">
                <a:solidFill>
                  <a:srgbClr val="FFFF00"/>
                </a:solidFill>
              </a:rPr>
              <a:t> </a:t>
            </a:r>
            <a:r>
              <a:rPr lang="en-US" altLang="en-US" sz="2600" dirty="0" err="1">
                <a:solidFill>
                  <a:srgbClr val="FFFF00"/>
                </a:solidFill>
              </a:rPr>
              <a:t>Hy</a:t>
            </a:r>
            <a:r>
              <a:rPr lang="en-US" altLang="en-US" sz="2600" dirty="0">
                <a:solidFill>
                  <a:srgbClr val="FFFF00"/>
                </a:solidFill>
              </a:rPr>
              <a:t> </a:t>
            </a:r>
            <a:r>
              <a:rPr lang="en-US" altLang="en-US" sz="2600" dirty="0" err="1">
                <a:solidFill>
                  <a:srgbClr val="FFFF00"/>
                </a:solidFill>
              </a:rPr>
              <a:t>Lạp</a:t>
            </a:r>
            <a:r>
              <a:rPr lang="ru-RU" altLang="en-US" sz="2600" dirty="0" smtClean="0">
                <a:solidFill>
                  <a:srgbClr val="FFFF00"/>
                </a:solidFill>
              </a:rPr>
              <a:t> </a:t>
            </a:r>
            <a:r>
              <a:rPr lang="en-US" altLang="en-US" sz="2800" dirty="0" smtClean="0">
                <a:solidFill>
                  <a:srgbClr val="FFFF00"/>
                </a:solidFill>
              </a:rPr>
              <a:t/>
            </a:r>
            <a:br>
              <a:rPr lang="en-US" altLang="en-US" sz="2800" dirty="0" smtClean="0">
                <a:solidFill>
                  <a:srgbClr val="FFFF00"/>
                </a:solidFill>
              </a:rPr>
            </a:br>
            <a:r>
              <a:rPr lang="en-US" altLang="en-US" sz="2000" dirty="0" smtClean="0"/>
              <a:t>Hebrew model of education vs. Greek model</a:t>
            </a:r>
            <a:endParaRPr lang="en-US" altLang="en-US" sz="2400" i="1" dirty="0" smtClean="0">
              <a:solidFill>
                <a:srgbClr val="FFFF00"/>
              </a:solidFill>
            </a:endParaRPr>
          </a:p>
          <a:p>
            <a:pPr marL="457200" indent="-457200">
              <a:lnSpc>
                <a:spcPct val="90000"/>
              </a:lnSpc>
              <a:spcAft>
                <a:spcPts val="1200"/>
              </a:spcAft>
              <a:buFontTx/>
              <a:buAutoNum type="arabicPeriod"/>
            </a:pPr>
            <a:r>
              <a:rPr lang="en-US" altLang="en-US" sz="2400" u="sng" dirty="0" err="1" smtClean="0">
                <a:solidFill>
                  <a:srgbClr val="FFC000"/>
                </a:solidFill>
              </a:rPr>
              <a:t>Biết</a:t>
            </a:r>
            <a:r>
              <a:rPr lang="en-US" altLang="en-US" sz="2400" b="1" u="sng" dirty="0" smtClean="0">
                <a:solidFill>
                  <a:srgbClr val="FFC000"/>
                </a:solidFill>
              </a:rPr>
              <a:t> </a:t>
            </a:r>
            <a:r>
              <a:rPr lang="en-US" altLang="en-US" sz="2400" dirty="0" err="1">
                <a:solidFill>
                  <a:srgbClr val="FFFF00"/>
                </a:solidFill>
              </a:rPr>
              <a:t>lẽ</a:t>
            </a:r>
            <a:r>
              <a:rPr lang="en-US" altLang="en-US" sz="2400" dirty="0">
                <a:solidFill>
                  <a:srgbClr val="FFFF00"/>
                </a:solidFill>
              </a:rPr>
              <a:t> </a:t>
            </a:r>
            <a:r>
              <a:rPr lang="en-US" altLang="en-US" sz="2400" dirty="0" err="1">
                <a:solidFill>
                  <a:srgbClr val="FFFF00"/>
                </a:solidFill>
              </a:rPr>
              <a:t>thật</a:t>
            </a:r>
            <a:r>
              <a:rPr lang="en-US" altLang="en-US" sz="2400" dirty="0" smtClean="0">
                <a:solidFill>
                  <a:srgbClr val="FFFF00"/>
                </a:solidFill>
              </a:rPr>
              <a:t/>
            </a:r>
            <a:br>
              <a:rPr lang="en-US" altLang="en-US" sz="2400" dirty="0" smtClean="0">
                <a:solidFill>
                  <a:srgbClr val="FFFF00"/>
                </a:solidFill>
              </a:rPr>
            </a:br>
            <a:r>
              <a:rPr lang="en-US" altLang="en-US" sz="2000" u="sng" dirty="0" smtClean="0">
                <a:solidFill>
                  <a:srgbClr val="FFC000"/>
                </a:solidFill>
              </a:rPr>
              <a:t>Know</a:t>
            </a:r>
            <a:r>
              <a:rPr lang="en-US" altLang="en-US" sz="2000" dirty="0" smtClean="0"/>
              <a:t> the truth</a:t>
            </a:r>
            <a:endParaRPr lang="en-US" altLang="en-US" sz="2000" dirty="0" smtClean="0">
              <a:solidFill>
                <a:srgbClr val="FFFF00"/>
              </a:solidFill>
            </a:endParaRPr>
          </a:p>
          <a:p>
            <a:pPr marL="457200" indent="-457200">
              <a:lnSpc>
                <a:spcPct val="90000"/>
              </a:lnSpc>
              <a:spcAft>
                <a:spcPts val="1200"/>
              </a:spcAft>
              <a:buFontTx/>
              <a:buAutoNum type="arabicPeriod"/>
            </a:pPr>
            <a:r>
              <a:rPr lang="vi-VN" altLang="en-US" sz="2400" dirty="0" smtClean="0">
                <a:solidFill>
                  <a:srgbClr val="FFFF00"/>
                </a:solidFill>
              </a:rPr>
              <a:t>Hiểu </a:t>
            </a:r>
            <a:r>
              <a:rPr lang="vi-VN" altLang="en-US" sz="2400" dirty="0">
                <a:solidFill>
                  <a:srgbClr val="FFFF00"/>
                </a:solidFill>
              </a:rPr>
              <a:t>được lẽ thật </a:t>
            </a:r>
            <a:r>
              <a:rPr lang="en-US" altLang="en-US" sz="2400" u="sng" dirty="0" err="1">
                <a:solidFill>
                  <a:srgbClr val="FFC000"/>
                </a:solidFill>
              </a:rPr>
              <a:t>liên</a:t>
            </a:r>
            <a:r>
              <a:rPr lang="en-US" altLang="en-US" sz="2400" u="sng" dirty="0">
                <a:solidFill>
                  <a:srgbClr val="FFC000"/>
                </a:solidFill>
              </a:rPr>
              <a:t> </a:t>
            </a:r>
            <a:r>
              <a:rPr lang="en-US" altLang="en-US" sz="2400" u="sng" dirty="0" err="1">
                <a:solidFill>
                  <a:srgbClr val="FFC000"/>
                </a:solidFill>
              </a:rPr>
              <a:t>hệ</a:t>
            </a:r>
            <a:r>
              <a:rPr lang="en-US" altLang="en-US" sz="2400" u="sng" dirty="0">
                <a:solidFill>
                  <a:srgbClr val="FFC000"/>
                </a:solidFill>
              </a:rPr>
              <a:t> </a:t>
            </a:r>
            <a:r>
              <a:rPr lang="en-US" altLang="en-US" sz="2400" dirty="0" err="1">
                <a:solidFill>
                  <a:srgbClr val="FFFF00"/>
                </a:solidFill>
              </a:rPr>
              <a:t>tới</a:t>
            </a:r>
            <a:r>
              <a:rPr lang="en-US" altLang="en-US" sz="2400" dirty="0">
                <a:solidFill>
                  <a:srgbClr val="FFFF00"/>
                </a:solidFill>
              </a:rPr>
              <a:t> </a:t>
            </a:r>
            <a:r>
              <a:rPr lang="vi-VN" altLang="en-US" sz="2400" u="sng" dirty="0">
                <a:solidFill>
                  <a:srgbClr val="FFC000"/>
                </a:solidFill>
              </a:rPr>
              <a:t>đời sống </a:t>
            </a:r>
            <a:r>
              <a:rPr lang="vi-VN" altLang="en-US" sz="2400" dirty="0">
                <a:solidFill>
                  <a:srgbClr val="FFFF00"/>
                </a:solidFill>
              </a:rPr>
              <a:t>tôi như thế nào</a:t>
            </a:r>
            <a:r>
              <a:rPr lang="en-US" altLang="en-US" sz="2400" dirty="0" smtClean="0">
                <a:solidFill>
                  <a:srgbClr val="FFFF00"/>
                </a:solidFill>
              </a:rPr>
              <a:t/>
            </a:r>
            <a:br>
              <a:rPr lang="en-US" altLang="en-US" sz="2400" dirty="0" smtClean="0">
                <a:solidFill>
                  <a:srgbClr val="FFFF00"/>
                </a:solidFill>
              </a:rPr>
            </a:br>
            <a:r>
              <a:rPr lang="en-US" altLang="en-US" sz="2000" dirty="0" smtClean="0"/>
              <a:t>Understand how the truth </a:t>
            </a:r>
            <a:r>
              <a:rPr lang="en-US" altLang="en-US" sz="2000" u="sng" dirty="0" smtClean="0">
                <a:solidFill>
                  <a:srgbClr val="FFC000"/>
                </a:solidFill>
              </a:rPr>
              <a:t>relates</a:t>
            </a:r>
            <a:r>
              <a:rPr lang="en-US" altLang="en-US" sz="2000" dirty="0" smtClean="0">
                <a:solidFill>
                  <a:srgbClr val="FFC000"/>
                </a:solidFill>
              </a:rPr>
              <a:t> </a:t>
            </a:r>
            <a:r>
              <a:rPr lang="en-US" altLang="en-US" sz="2000" dirty="0" smtClean="0"/>
              <a:t>to my </a:t>
            </a:r>
            <a:r>
              <a:rPr lang="en-US" altLang="en-US" sz="2000" u="sng" dirty="0" smtClean="0">
                <a:solidFill>
                  <a:srgbClr val="FFC000"/>
                </a:solidFill>
              </a:rPr>
              <a:t>life  </a:t>
            </a:r>
            <a:endParaRPr lang="en-US" altLang="en-US" sz="2400" u="sng" dirty="0" smtClean="0">
              <a:solidFill>
                <a:srgbClr val="FFC000"/>
              </a:solidFill>
            </a:endParaRPr>
          </a:p>
          <a:p>
            <a:pPr marL="457200" indent="-457200">
              <a:lnSpc>
                <a:spcPct val="90000"/>
              </a:lnSpc>
              <a:spcAft>
                <a:spcPts val="1200"/>
              </a:spcAft>
              <a:buFontTx/>
              <a:buAutoNum type="arabicPeriod"/>
            </a:pPr>
            <a:r>
              <a:rPr lang="en-US" altLang="en-US" sz="2400" u="sng" dirty="0" err="1" smtClean="0">
                <a:solidFill>
                  <a:srgbClr val="FFC000"/>
                </a:solidFill>
              </a:rPr>
              <a:t>Thực</a:t>
            </a:r>
            <a:r>
              <a:rPr lang="en-US" altLang="en-US" sz="2400" u="sng" dirty="0" smtClean="0">
                <a:solidFill>
                  <a:srgbClr val="FFC000"/>
                </a:solidFill>
              </a:rPr>
              <a:t> </a:t>
            </a:r>
            <a:r>
              <a:rPr lang="en-US" altLang="en-US" sz="2400" u="sng" dirty="0" err="1">
                <a:solidFill>
                  <a:srgbClr val="FFC000"/>
                </a:solidFill>
              </a:rPr>
              <a:t>hiện</a:t>
            </a:r>
            <a:r>
              <a:rPr lang="en-US" altLang="en-US" sz="2400" u="sng" dirty="0">
                <a:solidFill>
                  <a:srgbClr val="FFC000"/>
                </a:solidFill>
              </a:rPr>
              <a:t> </a:t>
            </a:r>
            <a:r>
              <a:rPr lang="vi-VN" altLang="en-US" sz="2400" dirty="0">
                <a:solidFill>
                  <a:srgbClr val="FFFF00"/>
                </a:solidFill>
              </a:rPr>
              <a:t>điều đó </a:t>
            </a:r>
            <a:r>
              <a:rPr lang="en-US" altLang="en-US" sz="2400" dirty="0" smtClean="0">
                <a:solidFill>
                  <a:srgbClr val="FFFF00"/>
                </a:solidFill>
              </a:rPr>
              <a:t/>
            </a:r>
            <a:br>
              <a:rPr lang="en-US" altLang="en-US" sz="2400" dirty="0" smtClean="0">
                <a:solidFill>
                  <a:srgbClr val="FFFF00"/>
                </a:solidFill>
              </a:rPr>
            </a:br>
            <a:r>
              <a:rPr lang="vi-VN" altLang="en-US" sz="2400" dirty="0" smtClean="0">
                <a:solidFill>
                  <a:srgbClr val="FFFF00"/>
                </a:solidFill>
              </a:rPr>
              <a:t>– </a:t>
            </a:r>
            <a:r>
              <a:rPr lang="vi-VN" altLang="en-US" sz="2400" dirty="0">
                <a:solidFill>
                  <a:srgbClr val="FFFF00"/>
                </a:solidFill>
              </a:rPr>
              <a:t>Biến nó thành hành động – ngay hôm nay</a:t>
            </a:r>
            <a:r>
              <a:rPr lang="ru-RU" altLang="en-US" sz="2400" dirty="0" smtClean="0">
                <a:solidFill>
                  <a:srgbClr val="FFFF00"/>
                </a:solidFill>
              </a:rPr>
              <a:t>!</a:t>
            </a:r>
            <a:br>
              <a:rPr lang="ru-RU" altLang="en-US" sz="2400" dirty="0" smtClean="0">
                <a:solidFill>
                  <a:srgbClr val="FFFF00"/>
                </a:solidFill>
              </a:rPr>
            </a:br>
            <a:r>
              <a:rPr lang="ru-RU" altLang="en-US" sz="2400" dirty="0" smtClean="0">
                <a:solidFill>
                  <a:srgbClr val="FFFF00"/>
                </a:solidFill>
              </a:rPr>
              <a:t>—</a:t>
            </a:r>
            <a:r>
              <a:rPr lang="vi-VN" altLang="en-US" sz="2400" dirty="0">
                <a:solidFill>
                  <a:srgbClr val="FFFF00"/>
                </a:solidFill>
              </a:rPr>
              <a:t>một cách kiên định</a:t>
            </a:r>
            <a:r>
              <a:rPr lang="en-US" altLang="en-US" sz="2400" dirty="0" smtClean="0">
                <a:solidFill>
                  <a:srgbClr val="FFFF00"/>
                </a:solidFill>
              </a:rPr>
              <a:t/>
            </a:r>
            <a:br>
              <a:rPr lang="en-US" altLang="en-US" sz="2400" dirty="0" smtClean="0">
                <a:solidFill>
                  <a:srgbClr val="FFFF00"/>
                </a:solidFill>
              </a:rPr>
            </a:br>
            <a:r>
              <a:rPr lang="en-US" altLang="en-US" sz="2000" u="sng" dirty="0" smtClean="0">
                <a:solidFill>
                  <a:srgbClr val="FFC000"/>
                </a:solidFill>
              </a:rPr>
              <a:t>Do</a:t>
            </a:r>
            <a:r>
              <a:rPr lang="en-US" altLang="en-US" sz="2000" dirty="0" smtClean="0"/>
              <a:t> it—Put it into action—today!  —consistently</a:t>
            </a:r>
            <a:endParaRPr lang="pt-BR" altLang="en-US" sz="2400" dirty="0" smtClean="0">
              <a:solidFill>
                <a:srgbClr val="FFFF00"/>
              </a:solidFill>
            </a:endParaRPr>
          </a:p>
          <a:p>
            <a:pPr marL="0" indent="0">
              <a:lnSpc>
                <a:spcPct val="90000"/>
              </a:lnSpc>
              <a:buFontTx/>
              <a:buAutoNum type="arabicPeriod"/>
            </a:pPr>
            <a:endParaRPr lang="en-US" altLang="en-US" sz="2400" dirty="0" smtClean="0"/>
          </a:p>
          <a:p>
            <a:pPr marL="0" indent="0">
              <a:buFontTx/>
              <a:buNone/>
            </a:pPr>
            <a:endParaRPr lang="en-US" altLang="en-US" dirty="0" smtClean="0"/>
          </a:p>
        </p:txBody>
      </p:sp>
      <p:sp>
        <p:nvSpPr>
          <p:cNvPr id="71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fld id="{78CBCC0C-D44B-4A5C-B5FB-4221E52389EB}" type="slidenum">
              <a:rPr kumimoji="0" lang="en-US" altLang="en-US" sz="1400">
                <a:solidFill>
                  <a:schemeClr val="tx1"/>
                </a:solidFill>
              </a:rPr>
              <a:pPr/>
              <a:t>6</a:t>
            </a:fld>
            <a:endParaRPr kumimoji="0" lang="en-US" altLang="en-US" sz="1400">
              <a:solidFill>
                <a:schemeClr val="tx1"/>
              </a:solidFill>
            </a:endParaRPr>
          </a:p>
        </p:txBody>
      </p:sp>
      <p:sp>
        <p:nvSpPr>
          <p:cNvPr id="7174"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610600" cy="3657600"/>
          </a:xfrm>
        </p:spPr>
        <p:txBody>
          <a:bodyPr/>
          <a:lstStyle/>
          <a:p>
            <a:pPr marL="0" indent="0">
              <a:buFontTx/>
              <a:buNone/>
              <a:defRPr/>
            </a:pPr>
            <a:r>
              <a:rPr lang="vi-VN" sz="3600" dirty="0">
                <a:solidFill>
                  <a:srgbClr val="FFFF00"/>
                </a:solidFill>
              </a:rPr>
              <a:t>Teen Challenge là một mục vụ </a:t>
            </a:r>
            <a:r>
              <a:rPr lang="vi-VN" sz="3600" u="sng" dirty="0">
                <a:solidFill>
                  <a:srgbClr val="FFC000"/>
                </a:solidFill>
              </a:rPr>
              <a:t>Đại Mạng Lệnh </a:t>
            </a:r>
            <a:r>
              <a:rPr lang="vi-VN" sz="3600" dirty="0">
                <a:solidFill>
                  <a:srgbClr val="FFFF00"/>
                </a:solidFill>
              </a:rPr>
              <a:t>– tập trung vào việc môn đồ </a:t>
            </a:r>
            <a:r>
              <a:rPr lang="vi-VN" sz="3600" dirty="0" smtClean="0">
                <a:solidFill>
                  <a:srgbClr val="FFFF00"/>
                </a:solidFill>
              </a:rPr>
              <a:t>hóa</a:t>
            </a:r>
            <a:r>
              <a:rPr lang="en-US" sz="3600" dirty="0" smtClean="0">
                <a:solidFill>
                  <a:srgbClr val="FFFF00"/>
                </a:solidFill>
              </a:rPr>
              <a:t/>
            </a:r>
            <a:br>
              <a:rPr lang="en-US" sz="3600" dirty="0" smtClean="0">
                <a:solidFill>
                  <a:srgbClr val="FFFF00"/>
                </a:solidFill>
              </a:rPr>
            </a:br>
            <a:r>
              <a:rPr lang="en-US" sz="2400" dirty="0" smtClean="0"/>
              <a:t>Teen Challenge is a </a:t>
            </a:r>
            <a:r>
              <a:rPr lang="en-US" sz="2400" u="sng" dirty="0" smtClean="0">
                <a:solidFill>
                  <a:srgbClr val="FFC000"/>
                </a:solidFill>
              </a:rPr>
              <a:t>Great Commission </a:t>
            </a:r>
            <a:r>
              <a:rPr lang="en-US" sz="2400" dirty="0" smtClean="0"/>
              <a:t>ministry—focused on making disciples</a:t>
            </a:r>
            <a:endParaRPr lang="en-US" sz="2400" dirty="0"/>
          </a:p>
        </p:txBody>
      </p:sp>
      <p:sp>
        <p:nvSpPr>
          <p:cNvPr id="1024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12-2016</a:t>
            </a:r>
          </a:p>
        </p:txBody>
      </p:sp>
      <p:sp>
        <p:nvSpPr>
          <p:cNvPr id="102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r>
              <a:rPr kumimoji="0" lang="en-US" altLang="en-US" sz="1400" smtClean="0"/>
              <a:t>iteenchallenge.org    Course T506.06 &amp; T505.18</a:t>
            </a:r>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60000"/>
              </a:spcBef>
              <a:buClr>
                <a:schemeClr val="tx1"/>
              </a:buClr>
              <a:buChar char="•"/>
              <a:defRPr kumimoji="1" sz="3000">
                <a:solidFill>
                  <a:schemeClr val="tx1"/>
                </a:solidFill>
                <a:latin typeface="Tahoma" pitchFamily="34" charset="0"/>
              </a:defRPr>
            </a:lvl1pPr>
            <a:lvl2pPr marL="742950" indent="-285750">
              <a:spcBef>
                <a:spcPct val="40000"/>
              </a:spcBef>
              <a:buClr>
                <a:schemeClr val="tx1"/>
              </a:buClr>
              <a:buChar char="–"/>
              <a:defRPr kumimoji="1" sz="2600">
                <a:solidFill>
                  <a:schemeClr val="tx1"/>
                </a:solidFill>
                <a:latin typeface="Tahoma" pitchFamily="34" charset="0"/>
              </a:defRPr>
            </a:lvl2pPr>
            <a:lvl3pPr marL="1143000" indent="-228600">
              <a:lnSpc>
                <a:spcPct val="95000"/>
              </a:lnSpc>
              <a:spcBef>
                <a:spcPct val="35000"/>
              </a:spcBef>
              <a:buChar char="•"/>
              <a:defRPr kumimoji="1" sz="2400">
                <a:solidFill>
                  <a:schemeClr val="tx1"/>
                </a:solidFill>
                <a:latin typeface="Tahoma" pitchFamily="34" charset="0"/>
              </a:defRPr>
            </a:lvl3pPr>
            <a:lvl4pPr marL="1600200" indent="-228600">
              <a:lnSpc>
                <a:spcPct val="75000"/>
              </a:lnSpc>
              <a:spcBef>
                <a:spcPct val="30000"/>
              </a:spcBef>
              <a:buChar char="–"/>
              <a:defRPr kumimoji="1" sz="2000">
                <a:solidFill>
                  <a:schemeClr val="tx1"/>
                </a:solidFill>
                <a:latin typeface="Tahoma" pitchFamily="34" charset="0"/>
              </a:defRPr>
            </a:lvl4pPr>
            <a:lvl5pPr marL="2057400" indent="-228600">
              <a:lnSpc>
                <a:spcPct val="75000"/>
              </a:lnSpc>
              <a:spcBef>
                <a:spcPct val="30000"/>
              </a:spcBef>
              <a:buChar char="»"/>
              <a:defRPr kumimoji="1">
                <a:solidFill>
                  <a:schemeClr val="tx1"/>
                </a:solidFill>
                <a:latin typeface="Tahoma" pitchFamily="34" charset="0"/>
              </a:defRPr>
            </a:lvl5pPr>
            <a:lvl6pPr marL="2514600" indent="-228600" eaLnBrk="0" fontAlgn="base" hangingPunct="0">
              <a:lnSpc>
                <a:spcPct val="75000"/>
              </a:lnSpc>
              <a:spcBef>
                <a:spcPct val="30000"/>
              </a:spcBef>
              <a:spcAft>
                <a:spcPct val="0"/>
              </a:spcAft>
              <a:buChar char="»"/>
              <a:defRPr kumimoji="1">
                <a:solidFill>
                  <a:schemeClr val="tx1"/>
                </a:solidFill>
                <a:latin typeface="Tahoma" pitchFamily="34" charset="0"/>
              </a:defRPr>
            </a:lvl6pPr>
            <a:lvl7pPr marL="2971800" indent="-228600" eaLnBrk="0" fontAlgn="base" hangingPunct="0">
              <a:lnSpc>
                <a:spcPct val="75000"/>
              </a:lnSpc>
              <a:spcBef>
                <a:spcPct val="30000"/>
              </a:spcBef>
              <a:spcAft>
                <a:spcPct val="0"/>
              </a:spcAft>
              <a:buChar char="»"/>
              <a:defRPr kumimoji="1">
                <a:solidFill>
                  <a:schemeClr val="tx1"/>
                </a:solidFill>
                <a:latin typeface="Tahoma" pitchFamily="34" charset="0"/>
              </a:defRPr>
            </a:lvl7pPr>
            <a:lvl8pPr marL="3429000" indent="-228600" eaLnBrk="0" fontAlgn="base" hangingPunct="0">
              <a:lnSpc>
                <a:spcPct val="75000"/>
              </a:lnSpc>
              <a:spcBef>
                <a:spcPct val="30000"/>
              </a:spcBef>
              <a:spcAft>
                <a:spcPct val="0"/>
              </a:spcAft>
              <a:buChar char="»"/>
              <a:defRPr kumimoji="1">
                <a:solidFill>
                  <a:schemeClr val="tx1"/>
                </a:solidFill>
                <a:latin typeface="Tahoma" pitchFamily="34" charset="0"/>
              </a:defRPr>
            </a:lvl8pPr>
            <a:lvl9pPr marL="3886200" indent="-228600" eaLnBrk="0" fontAlgn="base" hangingPunct="0">
              <a:lnSpc>
                <a:spcPct val="75000"/>
              </a:lnSpc>
              <a:spcBef>
                <a:spcPct val="30000"/>
              </a:spcBef>
              <a:spcAft>
                <a:spcPct val="0"/>
              </a:spcAft>
              <a:buChar char="»"/>
              <a:defRPr kumimoji="1">
                <a:solidFill>
                  <a:schemeClr val="tx1"/>
                </a:solidFill>
                <a:latin typeface="Tahoma" pitchFamily="34" charset="0"/>
              </a:defRPr>
            </a:lvl9pPr>
          </a:lstStyle>
          <a:p>
            <a:pPr>
              <a:spcBef>
                <a:spcPct val="20000"/>
              </a:spcBef>
              <a:buClrTx/>
              <a:buFontTx/>
              <a:buNone/>
            </a:pPr>
            <a:fld id="{A136FA41-3328-4DE3-8ED3-DFE8C5CBFD39}" type="slidenum">
              <a:rPr kumimoji="0" lang="en-US" altLang="en-US" sz="1400"/>
              <a:pPr>
                <a:spcBef>
                  <a:spcPct val="20000"/>
                </a:spcBef>
                <a:buClrTx/>
                <a:buFontTx/>
                <a:buNone/>
              </a:pPr>
              <a:t>7</a:t>
            </a:fld>
            <a:endParaRPr kumimoji="0" lang="en-US" altLang="en-US" sz="1400"/>
          </a:p>
        </p:txBody>
      </p:sp>
      <p:pic>
        <p:nvPicPr>
          <p:cNvPr id="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671736"/>
            <a:ext cx="9296400" cy="4359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5212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772400" cy="3657600"/>
          </a:xfrm>
        </p:spPr>
        <p:txBody>
          <a:bodyPr/>
          <a:lstStyle/>
          <a:p>
            <a:pPr marL="0" indent="0">
              <a:buNone/>
            </a:pPr>
            <a:r>
              <a:rPr lang="vi-VN" sz="3200" dirty="0">
                <a:solidFill>
                  <a:srgbClr val="FFFF00"/>
                </a:solidFill>
                <a:effectLst>
                  <a:outerShdw blurRad="38100" dist="38100" dir="2700000" algn="tl">
                    <a:srgbClr val="000000">
                      <a:alpha val="43137"/>
                    </a:srgbClr>
                  </a:outerShdw>
                </a:effectLst>
              </a:rPr>
              <a:t>Học cách lập mục tiêu áp dụng cho bản thân trong vòng 2-3 ngày là một kỹ năng </a:t>
            </a:r>
            <a:r>
              <a:rPr lang="en-US" sz="3200" u="sng" dirty="0" err="1" smtClean="0">
                <a:solidFill>
                  <a:srgbClr val="FFC000"/>
                </a:solidFill>
                <a:effectLst>
                  <a:outerShdw blurRad="38100" dist="38100" dir="2700000" algn="tl">
                    <a:srgbClr val="000000">
                      <a:alpha val="43137"/>
                    </a:srgbClr>
                  </a:outerShdw>
                </a:effectLst>
              </a:rPr>
              <a:t>sống</a:t>
            </a:r>
            <a:r>
              <a:rPr lang="en-US" sz="3200" u="sng" dirty="0" smtClean="0">
                <a:solidFill>
                  <a:srgbClr val="FFC000"/>
                </a:solidFill>
                <a:effectLst>
                  <a:outerShdw blurRad="38100" dist="38100" dir="2700000" algn="tl">
                    <a:srgbClr val="000000">
                      <a:alpha val="43137"/>
                    </a:srgbClr>
                  </a:outerShdw>
                </a:effectLst>
              </a:rPr>
              <a:t> </a:t>
            </a:r>
            <a:r>
              <a:rPr lang="vi-VN" sz="3200" dirty="0">
                <a:solidFill>
                  <a:srgbClr val="FFFF00"/>
                </a:solidFill>
                <a:effectLst>
                  <a:outerShdw blurRad="38100" dist="38100" dir="2700000" algn="tl">
                    <a:srgbClr val="000000">
                      <a:alpha val="43137"/>
                    </a:srgbClr>
                  </a:outerShdw>
                </a:effectLst>
              </a:rPr>
              <a:t>cơ bản cho một môn đồ của Chúa. </a:t>
            </a:r>
            <a:r>
              <a:rPr lang="en-US" sz="3200" dirty="0" smtClean="0">
                <a:solidFill>
                  <a:srgbClr val="FFFF00"/>
                </a:solidFill>
                <a:effectLst>
                  <a:outerShdw blurRad="38100" dist="38100" dir="2700000" algn="tl">
                    <a:srgbClr val="000000">
                      <a:alpha val="43137"/>
                    </a:srgbClr>
                  </a:outerShdw>
                </a:effectLst>
              </a:rPr>
              <a:t> </a:t>
            </a:r>
            <a:r>
              <a:rPr lang="en-US" dirty="0" smtClean="0">
                <a:effectLst/>
              </a:rPr>
              <a:t/>
            </a:r>
            <a:br>
              <a:rPr lang="en-US" dirty="0" smtClean="0">
                <a:effectLst/>
              </a:rPr>
            </a:br>
            <a:r>
              <a:rPr lang="en-US" sz="2400" dirty="0" smtClean="0">
                <a:effectLst>
                  <a:outerShdw blurRad="38100" dist="38100" dir="2700000" algn="tl">
                    <a:srgbClr val="000000">
                      <a:alpha val="43137"/>
                    </a:srgbClr>
                  </a:outerShdw>
                </a:effectLst>
              </a:rPr>
              <a:t>Learning </a:t>
            </a:r>
            <a:r>
              <a:rPr lang="en-US" sz="2400" dirty="0">
                <a:effectLst>
                  <a:outerShdw blurRad="38100" dist="38100" dir="2700000" algn="tl">
                    <a:srgbClr val="000000">
                      <a:alpha val="43137"/>
                    </a:srgbClr>
                  </a:outerShdw>
                </a:effectLst>
              </a:rPr>
              <a:t>how to set personal application goals that can be implemented in 2-3 days is a basic </a:t>
            </a:r>
            <a:r>
              <a:rPr lang="en-US" sz="2400" b="1" u="sng" dirty="0">
                <a:effectLst>
                  <a:outerShdw blurRad="38100" dist="38100" dir="2700000" algn="tl">
                    <a:srgbClr val="000000">
                      <a:alpha val="43137"/>
                    </a:srgbClr>
                  </a:outerShdw>
                </a:effectLst>
              </a:rPr>
              <a:t>life</a:t>
            </a:r>
            <a:r>
              <a:rPr lang="en-US" sz="2400" dirty="0">
                <a:effectLst>
                  <a:outerShdw blurRad="38100" dist="38100" dir="2700000" algn="tl">
                    <a:srgbClr val="000000">
                      <a:alpha val="43137"/>
                    </a:srgbClr>
                  </a:outerShdw>
                </a:effectLst>
              </a:rPr>
              <a:t> skill for a Christian disciple. </a:t>
            </a:r>
          </a:p>
        </p:txBody>
      </p:sp>
      <p:sp>
        <p:nvSpPr>
          <p:cNvPr id="4" name="Date Placeholder 3"/>
          <p:cNvSpPr>
            <a:spLocks noGrp="1"/>
          </p:cNvSpPr>
          <p:nvPr>
            <p:ph type="dt" sz="half" idx="10"/>
          </p:nvPr>
        </p:nvSpPr>
        <p:spPr/>
        <p:txBody>
          <a:bodyPr/>
          <a:lstStyle/>
          <a:p>
            <a:pPr>
              <a:defRPr/>
            </a:pPr>
            <a:r>
              <a:rPr lang="en-US" smtClean="0"/>
              <a:t>12-2016</a:t>
            </a:r>
            <a:endParaRPr lang="en-US"/>
          </a:p>
        </p:txBody>
      </p:sp>
      <p:sp>
        <p:nvSpPr>
          <p:cNvPr id="5" name="Footer Placeholder 4"/>
          <p:cNvSpPr>
            <a:spLocks noGrp="1"/>
          </p:cNvSpPr>
          <p:nvPr>
            <p:ph type="ftr" sz="quarter" idx="11"/>
          </p:nvPr>
        </p:nvSpPr>
        <p:spPr/>
        <p:txBody>
          <a:bodyPr/>
          <a:lstStyle/>
          <a:p>
            <a:r>
              <a:rPr lang="en-US" altLang="en-US" smtClean="0"/>
              <a:t>iteenchallenge.org    Course T506.06 &amp; T505.18</a:t>
            </a:r>
            <a:endParaRPr lang="en-US" altLang="en-US"/>
          </a:p>
        </p:txBody>
      </p:sp>
      <p:sp>
        <p:nvSpPr>
          <p:cNvPr id="6" name="Slide Number Placeholder 5"/>
          <p:cNvSpPr>
            <a:spLocks noGrp="1"/>
          </p:cNvSpPr>
          <p:nvPr>
            <p:ph type="sldNum" sz="quarter" idx="12"/>
          </p:nvPr>
        </p:nvSpPr>
        <p:spPr/>
        <p:txBody>
          <a:bodyPr/>
          <a:lstStyle/>
          <a:p>
            <a:fld id="{99910219-2BB3-4C5E-B148-479F2C35B233}" type="slidenum">
              <a:rPr lang="en-US" altLang="en-US" smtClean="0"/>
              <a:pPr/>
              <a:t>8</a:t>
            </a:fld>
            <a:endParaRPr lang="en-US" altLang="en-US"/>
          </a:p>
        </p:txBody>
      </p:sp>
    </p:spTree>
    <p:extLst>
      <p:ext uri="{BB962C8B-B14F-4D97-AF65-F5344CB8AC3E}">
        <p14:creationId xmlns:p14="http://schemas.microsoft.com/office/powerpoint/2010/main" val="3534789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762000" y="0"/>
            <a:ext cx="8610600" cy="1828800"/>
          </a:xfrm>
        </p:spPr>
        <p:txBody>
          <a:bodyPr/>
          <a:lstStyle/>
          <a:p>
            <a:pPr marL="690563" indent="-690563"/>
            <a:r>
              <a:rPr lang="en-US" altLang="en-US" sz="3200" dirty="0">
                <a:solidFill>
                  <a:srgbClr val="FFFF00"/>
                </a:solidFill>
              </a:rPr>
              <a:t>B. 	</a:t>
            </a:r>
            <a:r>
              <a:rPr lang="vi-VN" altLang="en-US" sz="3200" dirty="0">
                <a:solidFill>
                  <a:srgbClr val="FFFF00"/>
                </a:solidFill>
              </a:rPr>
              <a:t>Chúng ta sử dụng Mục Tiêu Áp Dụng Cho Bản Thân ở đâu</a:t>
            </a:r>
            <a:r>
              <a:rPr lang="lo-LA" altLang="en-US" sz="3200" dirty="0" smtClean="0">
                <a:solidFill>
                  <a:srgbClr val="FFFF00"/>
                </a:solidFill>
              </a:rPr>
              <a:t>?</a:t>
            </a:r>
            <a:r>
              <a:rPr lang="en-US" altLang="en-US" sz="3200" dirty="0" smtClean="0">
                <a:solidFill>
                  <a:srgbClr val="FFFF00"/>
                </a:solidFill>
              </a:rPr>
              <a:t/>
            </a:r>
            <a:br>
              <a:rPr lang="en-US" altLang="en-US" sz="3200" dirty="0" smtClean="0">
                <a:solidFill>
                  <a:srgbClr val="FFFF00"/>
                </a:solidFill>
              </a:rPr>
            </a:br>
            <a:r>
              <a:rPr lang="en-US" altLang="en-US" sz="2000" dirty="0" smtClean="0">
                <a:solidFill>
                  <a:schemeClr val="tx1"/>
                </a:solidFill>
              </a:rPr>
              <a:t>Where do we use Personal Application Goals?</a:t>
            </a:r>
            <a:r>
              <a:rPr lang="pt-BR" altLang="en-US" sz="2000" dirty="0" smtClean="0">
                <a:solidFill>
                  <a:schemeClr val="tx1"/>
                </a:solidFill>
              </a:rPr>
              <a:t> </a:t>
            </a:r>
            <a:endParaRPr lang="en-US" altLang="en-US" sz="2800" i="1" dirty="0" smtClean="0">
              <a:solidFill>
                <a:schemeClr val="tx1"/>
              </a:solidFill>
            </a:endParaRPr>
          </a:p>
        </p:txBody>
      </p:sp>
      <p:sp>
        <p:nvSpPr>
          <p:cNvPr id="92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12-2016</a:t>
            </a: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endParaRPr kumimoji="0" lang="ru-RU" altLang="en-US" sz="1400">
              <a:solidFill>
                <a:schemeClr val="tx1"/>
              </a:solidFill>
            </a:endParaRPr>
          </a:p>
        </p:txBody>
      </p:sp>
      <p:sp>
        <p:nvSpPr>
          <p:cNvPr id="922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200">
                <a:solidFill>
                  <a:schemeClr val="tx2"/>
                </a:solidFill>
                <a:latin typeface="Tahoma" pitchFamily="34" charset="0"/>
              </a:defRPr>
            </a:lvl1pPr>
            <a:lvl2pPr marL="742950" indent="-285750">
              <a:defRPr kumimoji="1" sz="4200">
                <a:solidFill>
                  <a:schemeClr val="tx2"/>
                </a:solidFill>
                <a:latin typeface="Tahoma" pitchFamily="34" charset="0"/>
              </a:defRPr>
            </a:lvl2pPr>
            <a:lvl3pPr marL="1143000" indent="-228600">
              <a:defRPr kumimoji="1" sz="4200">
                <a:solidFill>
                  <a:schemeClr val="tx2"/>
                </a:solidFill>
                <a:latin typeface="Tahoma" pitchFamily="34" charset="0"/>
              </a:defRPr>
            </a:lvl3pPr>
            <a:lvl4pPr marL="1600200" indent="-228600">
              <a:defRPr kumimoji="1" sz="4200">
                <a:solidFill>
                  <a:schemeClr val="tx2"/>
                </a:solidFill>
                <a:latin typeface="Tahoma" pitchFamily="34" charset="0"/>
              </a:defRPr>
            </a:lvl4pPr>
            <a:lvl5pPr marL="2057400" indent="-228600">
              <a:defRPr kumimoji="1" sz="4200">
                <a:solidFill>
                  <a:schemeClr val="tx2"/>
                </a:solidFill>
                <a:latin typeface="Tahoma" pitchFamily="34" charset="0"/>
              </a:defRPr>
            </a:lvl5pPr>
            <a:lvl6pPr marL="2514600" indent="-228600" eaLnBrk="0" fontAlgn="base" hangingPunct="0">
              <a:spcBef>
                <a:spcPct val="0"/>
              </a:spcBef>
              <a:spcAft>
                <a:spcPct val="0"/>
              </a:spcAft>
              <a:defRPr kumimoji="1" sz="4200">
                <a:solidFill>
                  <a:schemeClr val="tx2"/>
                </a:solidFill>
                <a:latin typeface="Tahoma" pitchFamily="34" charset="0"/>
              </a:defRPr>
            </a:lvl6pPr>
            <a:lvl7pPr marL="2971800" indent="-228600" eaLnBrk="0" fontAlgn="base" hangingPunct="0">
              <a:spcBef>
                <a:spcPct val="0"/>
              </a:spcBef>
              <a:spcAft>
                <a:spcPct val="0"/>
              </a:spcAft>
              <a:defRPr kumimoji="1" sz="4200">
                <a:solidFill>
                  <a:schemeClr val="tx2"/>
                </a:solidFill>
                <a:latin typeface="Tahoma" pitchFamily="34" charset="0"/>
              </a:defRPr>
            </a:lvl7pPr>
            <a:lvl8pPr marL="3429000" indent="-228600" eaLnBrk="0" fontAlgn="base" hangingPunct="0">
              <a:spcBef>
                <a:spcPct val="0"/>
              </a:spcBef>
              <a:spcAft>
                <a:spcPct val="0"/>
              </a:spcAft>
              <a:defRPr kumimoji="1" sz="4200">
                <a:solidFill>
                  <a:schemeClr val="tx2"/>
                </a:solidFill>
                <a:latin typeface="Tahoma" pitchFamily="34" charset="0"/>
              </a:defRPr>
            </a:lvl8pPr>
            <a:lvl9pPr marL="3886200" indent="-228600" eaLnBrk="0" fontAlgn="base" hangingPunct="0">
              <a:spcBef>
                <a:spcPct val="0"/>
              </a:spcBef>
              <a:spcAft>
                <a:spcPct val="0"/>
              </a:spcAft>
              <a:defRPr kumimoji="1" sz="4200">
                <a:solidFill>
                  <a:schemeClr val="tx2"/>
                </a:solidFill>
                <a:latin typeface="Tahoma" pitchFamily="34" charset="0"/>
              </a:defRPr>
            </a:lvl9pPr>
          </a:lstStyle>
          <a:p>
            <a:r>
              <a:rPr kumimoji="0" lang="en-US" altLang="en-US" sz="1400" smtClean="0">
                <a:solidFill>
                  <a:schemeClr val="tx1"/>
                </a:solidFill>
              </a:rPr>
              <a:t>iteenchallenge.org    Course T506.06 &amp; T505.18</a:t>
            </a:r>
            <a:endParaRPr kumimoji="0" lang="en-US" altLang="en-US" sz="1400">
              <a:solidFill>
                <a:schemeClr val="tx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6337" y="3200400"/>
            <a:ext cx="2055688" cy="1478020"/>
          </a:xfrm>
          <a:prstGeom prst="rect">
            <a:avLst/>
          </a:prstGeom>
          <a:ln w="3175">
            <a:solidFill>
              <a:schemeClr val="tx1"/>
            </a:solid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3524" y="3200400"/>
            <a:ext cx="2055688" cy="1478020"/>
          </a:xfrm>
          <a:prstGeom prst="rect">
            <a:avLst/>
          </a:prstGeom>
          <a:ln w="3175">
            <a:solidFill>
              <a:schemeClr val="tx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4200" b="0" i="0" u="none" strike="noStrike" cap="none" normalizeH="0" baseline="0" smtClean="0">
            <a:ln>
              <a:noFill/>
            </a:ln>
            <a:solidFill>
              <a:schemeClr val="tx2"/>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4200" b="0" i="0" u="none" strike="noStrike" cap="none" normalizeH="0" baseline="0" smtClean="0">
            <a:ln>
              <a:noFill/>
            </a:ln>
            <a:solidFill>
              <a:schemeClr val="tx2"/>
            </a:solidFill>
            <a:effectLst/>
            <a:latin typeface="Tahoma" pitchFamily="34" charset="0"/>
          </a:defRPr>
        </a:defPPr>
      </a:lstStyle>
    </a:lnDef>
  </a:objectDefaults>
  <a:extraClrSchemeLst>
    <a:extraClrScheme>
      <a:clrScheme name="Default Design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Default Design 3">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Default Design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Default Design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Default Design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Default Design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3165</TotalTime>
  <Words>497</Words>
  <Application>Microsoft Office PowerPoint</Application>
  <PresentationFormat>On-screen Show (4:3)</PresentationFormat>
  <Paragraphs>171</Paragraphs>
  <Slides>28</Slides>
  <Notes>0</Notes>
  <HiddenSlides>9</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Giúp Học Viên Lập Mục Tiêu Áp Dụng Cho Bản Thân Helping Students with Personal Application Goals</vt:lpstr>
      <vt:lpstr>PowerPoint Presentation</vt:lpstr>
      <vt:lpstr>Bạn có bao nhiêu kinh nghiệm trong việc giúp học viên lập mục tiêu áp dụng cho bản thân trong các lớp học Thách Thức Thanh Thiếu Niên? How much experience have you had in helping students set personal application goals in Teen Challenge classes?</vt:lpstr>
      <vt:lpstr>Lập Mục Tiêu Áp Dụng Cho Bản Thân là một việc khó Setting Personal Application Goals is a difficult task</vt:lpstr>
      <vt:lpstr>Lời nói dối trắng trợn nhất của Satan  Satan’s greatest lie</vt:lpstr>
      <vt:lpstr>A. Cách nhìn nhận của chúa về việc áp dụng cho bản thân God’s view of personal application</vt:lpstr>
      <vt:lpstr>PowerPoint Presentation</vt:lpstr>
      <vt:lpstr>PowerPoint Presentation</vt:lpstr>
      <vt:lpstr>B.  Chúng ta sử dụng Mục Tiêu Áp Dụng Cho Bản Thân ở đâu? Where do we use Personal Application Goals? </vt:lpstr>
      <vt:lpstr>C. Ví dụ Về Mục Tiêu Phù Hợp Để Áp Dụng Cho Bản Thân  Samples of good personal application goals</vt:lpstr>
      <vt:lpstr>PowerPoint Presentation</vt:lpstr>
      <vt:lpstr>PowerPoint Presentation</vt:lpstr>
      <vt:lpstr>Где мы используем цели применения на личном опыте? Where do we use Personal Application Goals? </vt:lpstr>
      <vt:lpstr>Где мы используем цели применения на личном опыте? Where do we use Personal Application Goals? </vt:lpstr>
      <vt:lpstr>Четыре вопроса  The Four Questions </vt:lpstr>
      <vt:lpstr>D.  Các dấu hiệu nhận biết một Mục Tiêu Phù Hợp Để Áp Dụng Cho Bản Thân  Marks of a Good Personal Application Goal</vt:lpstr>
      <vt:lpstr> Học viên có thế có những vấn đề gì trong việc lập mục tiêu áp dụng cho bản thân? Common problems with setting goals</vt:lpstr>
      <vt:lpstr> Я иду к цели, чтобы получить награду высшего Божьего звания во Христе Иисусе. (Филиппийцам 3:14, Совр.перевод)  I press on toward the goal to win the prize for which God has called me (Philippians 3:14 NIV)   </vt:lpstr>
      <vt:lpstr>“Если целиться в никуда, каждый выстрел будет точным”  Автор неизвестен  “If you aim at nothing, you'll hit it every time.”  Author unknown                                                     </vt:lpstr>
      <vt:lpstr>Đánh giá Mục tiêu Evaluating a Goal</vt:lpstr>
      <vt:lpstr>Các loại mục tiêu khác nhau Different kinds of Goals</vt:lpstr>
      <vt:lpstr>G. Lập các mục tiêu phù hợp để áp dụng cho bản thân chỉ là một bước để trở thành Cơ Đốc Nhân thành công – một môn đồ thành công. Đâu là điều quan trọng nhất? Setting good personal application goals is only one step to becoming a successful Christian—a successful disciple.  So what is most important?</vt:lpstr>
      <vt:lpstr>Подсказки к составлению хороших целей  Helps for Writing Good Goals</vt:lpstr>
      <vt:lpstr>Подсказки к составлению хороших целей  Helps for Writing Good Goals</vt:lpstr>
      <vt:lpstr>Подсказки к составлению хороших целей  Helps for Writing Good Goals</vt:lpstr>
      <vt:lpstr>Умение составлять цели применения на личном опыте пригодится вам на протяжении всей вашей жизни. Developing good Personal Application goals is a skill that will be useful for a lifetime. </vt:lpstr>
      <vt:lpstr>Câu hỏi thảo luận Questions for discussion</vt:lpstr>
      <vt:lpstr>Thông tin liên hệ 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Students with Personal Application Goals</dc:title>
  <dc:creator>Gregg Fischer</dc:creator>
  <cp:lastModifiedBy>Dave Batty</cp:lastModifiedBy>
  <cp:revision>90</cp:revision>
  <cp:lastPrinted>2004-06-25T02:36:08Z</cp:lastPrinted>
  <dcterms:created xsi:type="dcterms:W3CDTF">2004-06-06T20:04:55Z</dcterms:created>
  <dcterms:modified xsi:type="dcterms:W3CDTF">2016-12-13T11:52:06Z</dcterms:modified>
</cp:coreProperties>
</file>