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</p:sldMasterIdLst>
  <p:notesMasterIdLst>
    <p:notesMasterId r:id="rId21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82" r:id="rId14"/>
    <p:sldId id="274" r:id="rId15"/>
    <p:sldId id="275" r:id="rId16"/>
    <p:sldId id="280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4371B-6EDD-4CA4-A5AF-FD743B0CA7F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E2F0F-D678-401E-9EA5-D9E36206BF5A}">
      <dgm:prSet phldrT="[Text]" custT="1"/>
      <dgm:spPr/>
      <dgm:t>
        <a:bodyPr/>
        <a:lstStyle/>
        <a:p>
          <a:r>
            <a:rPr lang="en-US" sz="3600" dirty="0" smtClean="0"/>
            <a:t>30%</a:t>
          </a:r>
          <a:endParaRPr lang="en-US" sz="3600" dirty="0"/>
        </a:p>
      </dgm:t>
    </dgm:pt>
    <dgm:pt modelId="{5C6AA460-CEB8-4D28-88F5-561A5E3513D3}" type="parTrans" cxnId="{7D844C32-F15D-4D8A-86DC-9F9F08127E8B}">
      <dgm:prSet/>
      <dgm:spPr/>
      <dgm:t>
        <a:bodyPr/>
        <a:lstStyle/>
        <a:p>
          <a:endParaRPr lang="en-US"/>
        </a:p>
      </dgm:t>
    </dgm:pt>
    <dgm:pt modelId="{B3C73EC4-FFD4-4C2D-863D-4C2FCBE9D404}" type="sibTrans" cxnId="{7D844C32-F15D-4D8A-86DC-9F9F08127E8B}">
      <dgm:prSet/>
      <dgm:spPr/>
      <dgm:t>
        <a:bodyPr/>
        <a:lstStyle/>
        <a:p>
          <a:endParaRPr lang="en-US"/>
        </a:p>
      </dgm:t>
    </dgm:pt>
    <dgm:pt modelId="{65EAF659-E742-4D19-BAC0-83327CD3FA26}">
      <dgm:prSet phldrT="[Text]" custT="1"/>
      <dgm:spPr/>
      <dgm:t>
        <a:bodyPr/>
        <a:lstStyle/>
        <a:p>
          <a:r>
            <a:rPr lang="en-US" sz="3200" dirty="0" smtClean="0"/>
            <a:t>20%</a:t>
          </a:r>
          <a:endParaRPr lang="en-US" sz="3200" dirty="0"/>
        </a:p>
      </dgm:t>
    </dgm:pt>
    <dgm:pt modelId="{877B6F43-4D9D-4F3A-BE05-F3D0881FA2A1}" type="parTrans" cxnId="{B2FB839C-25A2-4782-B0B6-9EA058A9F8D3}">
      <dgm:prSet/>
      <dgm:spPr/>
      <dgm:t>
        <a:bodyPr/>
        <a:lstStyle/>
        <a:p>
          <a:endParaRPr lang="en-US"/>
        </a:p>
      </dgm:t>
    </dgm:pt>
    <dgm:pt modelId="{CED7957E-7782-459D-94F5-7751CB9E3B96}" type="sibTrans" cxnId="{B2FB839C-25A2-4782-B0B6-9EA058A9F8D3}">
      <dgm:prSet/>
      <dgm:spPr/>
      <dgm:t>
        <a:bodyPr/>
        <a:lstStyle/>
        <a:p>
          <a:endParaRPr lang="en-US"/>
        </a:p>
      </dgm:t>
    </dgm:pt>
    <dgm:pt modelId="{43CCFADF-48AD-4DB9-9BE5-9CF469911FC0}">
      <dgm:prSet custT="1"/>
      <dgm:spPr/>
      <dgm:t>
        <a:bodyPr/>
        <a:lstStyle/>
        <a:p>
          <a:r>
            <a:rPr lang="en-US" sz="2800" dirty="0" smtClean="0"/>
            <a:t>10%</a:t>
          </a:r>
          <a:endParaRPr lang="en-US" sz="2800" dirty="0"/>
        </a:p>
      </dgm:t>
    </dgm:pt>
    <dgm:pt modelId="{DD2F44AF-590D-447A-897C-9AB5BA3C85C8}" type="parTrans" cxnId="{865885E1-6BDD-47A8-8490-E63AAA7D7C74}">
      <dgm:prSet/>
      <dgm:spPr/>
      <dgm:t>
        <a:bodyPr/>
        <a:lstStyle/>
        <a:p>
          <a:endParaRPr lang="en-US"/>
        </a:p>
      </dgm:t>
    </dgm:pt>
    <dgm:pt modelId="{F8262143-B4A1-4F7D-AD5D-BFD0988FED60}" type="sibTrans" cxnId="{865885E1-6BDD-47A8-8490-E63AAA7D7C74}">
      <dgm:prSet/>
      <dgm:spPr/>
      <dgm:t>
        <a:bodyPr/>
        <a:lstStyle/>
        <a:p>
          <a:endParaRPr lang="en-US"/>
        </a:p>
      </dgm:t>
    </dgm:pt>
    <dgm:pt modelId="{A4DEDDDA-A87F-4EC3-B64B-768F1E9D654A}">
      <dgm:prSet custT="1"/>
      <dgm:spPr/>
      <dgm:t>
        <a:bodyPr/>
        <a:lstStyle/>
        <a:p>
          <a:r>
            <a:rPr lang="en-US" sz="4000" dirty="0" smtClean="0"/>
            <a:t>50%</a:t>
          </a:r>
          <a:endParaRPr lang="en-US" sz="4000" dirty="0"/>
        </a:p>
      </dgm:t>
    </dgm:pt>
    <dgm:pt modelId="{519C71CF-2B6B-43EF-91F1-73ABAD646360}" type="parTrans" cxnId="{CD91EA1B-ACD9-41FC-8F30-B93E9E7EAAF8}">
      <dgm:prSet/>
      <dgm:spPr/>
      <dgm:t>
        <a:bodyPr/>
        <a:lstStyle/>
        <a:p>
          <a:endParaRPr lang="en-US"/>
        </a:p>
      </dgm:t>
    </dgm:pt>
    <dgm:pt modelId="{B206B787-F282-4A80-A3AF-21ED0B17183B}" type="sibTrans" cxnId="{CD91EA1B-ACD9-41FC-8F30-B93E9E7EAAF8}">
      <dgm:prSet/>
      <dgm:spPr/>
      <dgm:t>
        <a:bodyPr/>
        <a:lstStyle/>
        <a:p>
          <a:endParaRPr lang="en-US"/>
        </a:p>
      </dgm:t>
    </dgm:pt>
    <dgm:pt modelId="{96959FC2-6F46-4F27-B316-EEE00993E989}">
      <dgm:prSet custT="1"/>
      <dgm:spPr/>
      <dgm:t>
        <a:bodyPr/>
        <a:lstStyle/>
        <a:p>
          <a:r>
            <a:rPr lang="en-US" sz="4800" dirty="0" smtClean="0"/>
            <a:t>75%</a:t>
          </a:r>
          <a:endParaRPr lang="en-US" sz="4800" dirty="0"/>
        </a:p>
      </dgm:t>
    </dgm:pt>
    <dgm:pt modelId="{6E648B72-7C19-491F-8485-05D5BF52C022}" type="parTrans" cxnId="{94D52771-4691-43D3-A832-FC53897C67EC}">
      <dgm:prSet/>
      <dgm:spPr/>
      <dgm:t>
        <a:bodyPr/>
        <a:lstStyle/>
        <a:p>
          <a:endParaRPr lang="en-US"/>
        </a:p>
      </dgm:t>
    </dgm:pt>
    <dgm:pt modelId="{6F0A9BD2-0541-4B53-8114-025C9EF78DA2}" type="sibTrans" cxnId="{94D52771-4691-43D3-A832-FC53897C67EC}">
      <dgm:prSet/>
      <dgm:spPr/>
      <dgm:t>
        <a:bodyPr/>
        <a:lstStyle/>
        <a:p>
          <a:endParaRPr lang="en-US"/>
        </a:p>
      </dgm:t>
    </dgm:pt>
    <dgm:pt modelId="{C95528A9-B4C3-4B17-8253-8E9202BE07BA}">
      <dgm:prSet custT="1"/>
      <dgm:spPr/>
      <dgm:t>
        <a:bodyPr/>
        <a:lstStyle/>
        <a:p>
          <a:r>
            <a:rPr lang="en-US" sz="6000" dirty="0" smtClean="0"/>
            <a:t>90%</a:t>
          </a:r>
          <a:endParaRPr lang="en-US" sz="6000" dirty="0"/>
        </a:p>
      </dgm:t>
    </dgm:pt>
    <dgm:pt modelId="{F613856B-EFCA-4433-8DC7-4D04E0DB5AA0}" type="parTrans" cxnId="{767129A2-85E0-4531-9F98-D76DF1FC5095}">
      <dgm:prSet/>
      <dgm:spPr/>
      <dgm:t>
        <a:bodyPr/>
        <a:lstStyle/>
        <a:p>
          <a:endParaRPr lang="en-US"/>
        </a:p>
      </dgm:t>
    </dgm:pt>
    <dgm:pt modelId="{E959D290-3EA1-4E90-B2BC-971AFE9696A7}" type="sibTrans" cxnId="{767129A2-85E0-4531-9F98-D76DF1FC5095}">
      <dgm:prSet/>
      <dgm:spPr/>
      <dgm:t>
        <a:bodyPr/>
        <a:lstStyle/>
        <a:p>
          <a:endParaRPr lang="en-US"/>
        </a:p>
      </dgm:t>
    </dgm:pt>
    <dgm:pt modelId="{91EAA6DB-1C8C-4EBE-AF9B-A07B7A525C0E}">
      <dgm:prSet custT="1"/>
      <dgm:spPr/>
      <dgm:t>
        <a:bodyPr/>
        <a:lstStyle/>
        <a:p>
          <a:r>
            <a:rPr lang="en-US" sz="2000" dirty="0" smtClean="0"/>
            <a:t>  5%</a:t>
          </a:r>
          <a:endParaRPr lang="en-US" sz="2000" dirty="0"/>
        </a:p>
      </dgm:t>
    </dgm:pt>
    <dgm:pt modelId="{2AA1B246-C3FC-4DA1-A2CC-101D84B3FA79}" type="parTrans" cxnId="{AAE6B130-112A-4A18-94AA-705800F333E5}">
      <dgm:prSet/>
      <dgm:spPr/>
      <dgm:t>
        <a:bodyPr/>
        <a:lstStyle/>
        <a:p>
          <a:endParaRPr lang="en-US"/>
        </a:p>
      </dgm:t>
    </dgm:pt>
    <dgm:pt modelId="{BA849FC3-985F-4814-9E7D-D9E38AFDC3AF}" type="sibTrans" cxnId="{AAE6B130-112A-4A18-94AA-705800F333E5}">
      <dgm:prSet/>
      <dgm:spPr/>
      <dgm:t>
        <a:bodyPr/>
        <a:lstStyle/>
        <a:p>
          <a:endParaRPr lang="en-US"/>
        </a:p>
      </dgm:t>
    </dgm:pt>
    <dgm:pt modelId="{DF2E5F5A-ADF2-467F-82B9-253BDB74B326}">
      <dgm:prSet custT="1"/>
      <dgm:spPr/>
      <dgm:t>
        <a:bodyPr/>
        <a:lstStyle/>
        <a:p>
          <a:r>
            <a:rPr lang="en-US" sz="2400" smtClean="0"/>
            <a:t>Giảng</a:t>
          </a:r>
          <a:endParaRPr lang="en-US" sz="2300" dirty="0"/>
        </a:p>
      </dgm:t>
    </dgm:pt>
    <dgm:pt modelId="{E52D4DC3-0F32-4DED-9F2B-0BE31970DBAA}" type="parTrans" cxnId="{20A91818-A3DB-4C0E-9735-1A0D466D70D2}">
      <dgm:prSet/>
      <dgm:spPr/>
      <dgm:t>
        <a:bodyPr/>
        <a:lstStyle/>
        <a:p>
          <a:endParaRPr lang="en-US"/>
        </a:p>
      </dgm:t>
    </dgm:pt>
    <dgm:pt modelId="{D0C13349-A784-4981-A197-7966A831A524}" type="sibTrans" cxnId="{20A91818-A3DB-4C0E-9735-1A0D466D70D2}">
      <dgm:prSet/>
      <dgm:spPr/>
      <dgm:t>
        <a:bodyPr/>
        <a:lstStyle/>
        <a:p>
          <a:endParaRPr lang="en-US"/>
        </a:p>
      </dgm:t>
    </dgm:pt>
    <dgm:pt modelId="{14E23B1E-EA6D-4298-ACD1-2A872BF56FF3}">
      <dgm:prSet custT="1"/>
      <dgm:spPr/>
      <dgm:t>
        <a:bodyPr/>
        <a:lstStyle/>
        <a:p>
          <a:r>
            <a:rPr lang="en-US" sz="2400" b="0" dirty="0" err="1" smtClean="0"/>
            <a:t>Đọc</a:t>
          </a:r>
          <a:endParaRPr lang="en-US" sz="2300" b="0" dirty="0"/>
        </a:p>
      </dgm:t>
    </dgm:pt>
    <dgm:pt modelId="{44D8932B-D2D1-48DD-BEE8-4DBCD7337F0D}" type="parTrans" cxnId="{8EA23869-2688-47DA-B3DA-112AEB25CDE3}">
      <dgm:prSet/>
      <dgm:spPr/>
      <dgm:t>
        <a:bodyPr/>
        <a:lstStyle/>
        <a:p>
          <a:endParaRPr lang="en-US"/>
        </a:p>
      </dgm:t>
    </dgm:pt>
    <dgm:pt modelId="{86C568C5-4A5A-43DF-940A-A6C8C043099F}" type="sibTrans" cxnId="{8EA23869-2688-47DA-B3DA-112AEB25CDE3}">
      <dgm:prSet/>
      <dgm:spPr/>
      <dgm:t>
        <a:bodyPr/>
        <a:lstStyle/>
        <a:p>
          <a:endParaRPr lang="en-US"/>
        </a:p>
      </dgm:t>
    </dgm:pt>
    <dgm:pt modelId="{3B27D0A7-705E-49D2-B514-D5F808895125}">
      <dgm:prSet custT="1"/>
      <dgm:spPr/>
      <dgm:t>
        <a:bodyPr/>
        <a:lstStyle/>
        <a:p>
          <a:r>
            <a:rPr lang="en-US" sz="2400" dirty="0" err="1" smtClean="0"/>
            <a:t>Nghe</a:t>
          </a:r>
          <a:r>
            <a:rPr lang="en-US" sz="2400" dirty="0" smtClean="0"/>
            <a:t> </a:t>
          </a:r>
          <a:r>
            <a:rPr lang="en-US" sz="2400" dirty="0" err="1" smtClean="0"/>
            <a:t>nhìn</a:t>
          </a:r>
          <a:endParaRPr lang="en-US" sz="2400" dirty="0"/>
        </a:p>
      </dgm:t>
    </dgm:pt>
    <dgm:pt modelId="{088F1C6D-B5F9-4001-9990-D16B8E196937}" type="parTrans" cxnId="{81DE2F2E-AB12-43D4-A58B-C33B026A4D76}">
      <dgm:prSet/>
      <dgm:spPr/>
      <dgm:t>
        <a:bodyPr/>
        <a:lstStyle/>
        <a:p>
          <a:endParaRPr lang="en-US"/>
        </a:p>
      </dgm:t>
    </dgm:pt>
    <dgm:pt modelId="{9B846BFE-928E-4CB5-A389-E33133D41426}" type="sibTrans" cxnId="{81DE2F2E-AB12-43D4-A58B-C33B026A4D76}">
      <dgm:prSet/>
      <dgm:spPr/>
      <dgm:t>
        <a:bodyPr/>
        <a:lstStyle/>
        <a:p>
          <a:endParaRPr lang="en-US"/>
        </a:p>
      </dgm:t>
    </dgm:pt>
    <dgm:pt modelId="{D5C8B9F9-ACEF-48E4-8F71-8A0C708C280E}">
      <dgm:prSet custT="1"/>
      <dgm:spPr/>
      <dgm:t>
        <a:bodyPr/>
        <a:lstStyle/>
        <a:p>
          <a:r>
            <a:rPr lang="en-US" sz="2400" dirty="0" smtClean="0"/>
            <a:t>Minh </a:t>
          </a:r>
          <a:r>
            <a:rPr lang="en-US" sz="2400" dirty="0" err="1" smtClean="0"/>
            <a:t>họa</a:t>
          </a:r>
          <a:endParaRPr lang="en-US" sz="2400" dirty="0"/>
        </a:p>
      </dgm:t>
    </dgm:pt>
    <dgm:pt modelId="{C5F64322-6EE6-4BBC-AD27-358889C7F965}" type="parTrans" cxnId="{306B2E1D-EC9F-4B54-91C8-57F9B2E263D6}">
      <dgm:prSet/>
      <dgm:spPr/>
      <dgm:t>
        <a:bodyPr/>
        <a:lstStyle/>
        <a:p>
          <a:endParaRPr lang="en-US"/>
        </a:p>
      </dgm:t>
    </dgm:pt>
    <dgm:pt modelId="{17C136C6-C1F8-4EB9-8A6A-AF9035328B70}" type="sibTrans" cxnId="{306B2E1D-EC9F-4B54-91C8-57F9B2E263D6}">
      <dgm:prSet/>
      <dgm:spPr/>
      <dgm:t>
        <a:bodyPr/>
        <a:lstStyle/>
        <a:p>
          <a:endParaRPr lang="en-US"/>
        </a:p>
      </dgm:t>
    </dgm:pt>
    <dgm:pt modelId="{F375C7A2-3CE0-44F5-B7AA-F79D3237AB2D}">
      <dgm:prSet custT="1"/>
      <dgm:spPr/>
      <dgm:t>
        <a:bodyPr/>
        <a:lstStyle/>
        <a:p>
          <a:r>
            <a:rPr lang="en-US" sz="2400" smtClean="0"/>
            <a:t>Thảo luận</a:t>
          </a:r>
          <a:endParaRPr lang="en-US" sz="2300" dirty="0"/>
        </a:p>
      </dgm:t>
    </dgm:pt>
    <dgm:pt modelId="{77F5AF8A-2910-4A99-A12E-710CEF03F5F0}" type="parTrans" cxnId="{809D3B0D-F6E5-467D-90F0-53BA15C50954}">
      <dgm:prSet/>
      <dgm:spPr/>
      <dgm:t>
        <a:bodyPr/>
        <a:lstStyle/>
        <a:p>
          <a:endParaRPr lang="en-US"/>
        </a:p>
      </dgm:t>
    </dgm:pt>
    <dgm:pt modelId="{4291AB78-9139-42B1-9D0E-E37591CDE12A}" type="sibTrans" cxnId="{809D3B0D-F6E5-467D-90F0-53BA15C50954}">
      <dgm:prSet/>
      <dgm:spPr/>
      <dgm:t>
        <a:bodyPr/>
        <a:lstStyle/>
        <a:p>
          <a:endParaRPr lang="en-US"/>
        </a:p>
      </dgm:t>
    </dgm:pt>
    <dgm:pt modelId="{602434B2-C2FB-4DBB-B43E-438F47C40F0F}">
      <dgm:prSet custT="1"/>
      <dgm:spPr/>
      <dgm:t>
        <a:bodyPr/>
        <a:lstStyle/>
        <a:p>
          <a:r>
            <a:rPr lang="vi-VN" sz="1900" dirty="0" smtClean="0"/>
            <a:t>Làm để thực hành</a:t>
          </a:r>
          <a:endParaRPr lang="en-US" sz="1900" dirty="0"/>
        </a:p>
      </dgm:t>
    </dgm:pt>
    <dgm:pt modelId="{11FF1599-7F9E-4178-B66C-342D83E9E04C}" type="parTrans" cxnId="{3C233205-2AE8-479D-9829-2936A258CB7A}">
      <dgm:prSet/>
      <dgm:spPr/>
      <dgm:t>
        <a:bodyPr/>
        <a:lstStyle/>
        <a:p>
          <a:endParaRPr lang="en-US"/>
        </a:p>
      </dgm:t>
    </dgm:pt>
    <dgm:pt modelId="{92CC448D-2575-436C-A6C7-7274A8060BD7}" type="sibTrans" cxnId="{3C233205-2AE8-479D-9829-2936A258CB7A}">
      <dgm:prSet/>
      <dgm:spPr/>
      <dgm:t>
        <a:bodyPr/>
        <a:lstStyle/>
        <a:p>
          <a:endParaRPr lang="en-US"/>
        </a:p>
      </dgm:t>
    </dgm:pt>
    <dgm:pt modelId="{9A7E0196-2018-45CD-890B-F575C450BA22}">
      <dgm:prSet custT="1"/>
      <dgm:spPr/>
      <dgm:t>
        <a:bodyPr/>
        <a:lstStyle/>
        <a:p>
          <a:r>
            <a:rPr lang="vi-VN" sz="1800" dirty="0" smtClean="0"/>
            <a:t>Dạy cho những người khác</a:t>
          </a:r>
          <a:endParaRPr lang="en-US" sz="1800" dirty="0"/>
        </a:p>
      </dgm:t>
    </dgm:pt>
    <dgm:pt modelId="{64074E5B-610D-4C37-9FCC-65AD1875A9C8}" type="parTrans" cxnId="{0CF8440D-4141-4DCA-8498-0415BAF0997B}">
      <dgm:prSet/>
      <dgm:spPr/>
      <dgm:t>
        <a:bodyPr/>
        <a:lstStyle/>
        <a:p>
          <a:endParaRPr lang="en-US"/>
        </a:p>
      </dgm:t>
    </dgm:pt>
    <dgm:pt modelId="{379001AB-125A-4541-83B9-9493D7FF34A4}" type="sibTrans" cxnId="{0CF8440D-4141-4DCA-8498-0415BAF0997B}">
      <dgm:prSet/>
      <dgm:spPr/>
      <dgm:t>
        <a:bodyPr/>
        <a:lstStyle/>
        <a:p>
          <a:endParaRPr lang="en-US"/>
        </a:p>
      </dgm:t>
    </dgm:pt>
    <dgm:pt modelId="{94DEE65F-15CD-49FD-87D4-0077ADD3483B}">
      <dgm:prSet custT="1"/>
      <dgm:spPr/>
      <dgm:t>
        <a:bodyPr/>
        <a:lstStyle/>
        <a:p>
          <a:r>
            <a:rPr lang="en-US" sz="2000" dirty="0" smtClean="0"/>
            <a:t>Reading </a:t>
          </a:r>
          <a:endParaRPr lang="en-US" sz="2300" dirty="0"/>
        </a:p>
      </dgm:t>
    </dgm:pt>
    <dgm:pt modelId="{2CCFB597-68CD-4AB1-B65D-67315DA9093B}" type="parTrans" cxnId="{9F2E96A6-5B3C-432A-8775-DE71ECD8243D}">
      <dgm:prSet/>
      <dgm:spPr/>
      <dgm:t>
        <a:bodyPr/>
        <a:lstStyle/>
        <a:p>
          <a:endParaRPr lang="en-US"/>
        </a:p>
      </dgm:t>
    </dgm:pt>
    <dgm:pt modelId="{0AB46568-1AE9-427F-B650-82DC146516C5}" type="sibTrans" cxnId="{9F2E96A6-5B3C-432A-8775-DE71ECD8243D}">
      <dgm:prSet/>
      <dgm:spPr/>
      <dgm:t>
        <a:bodyPr/>
        <a:lstStyle/>
        <a:p>
          <a:endParaRPr lang="en-US"/>
        </a:p>
      </dgm:t>
    </dgm:pt>
    <dgm:pt modelId="{49AEC191-37EC-440F-A6DD-59127233FB5D}">
      <dgm:prSet custT="1"/>
      <dgm:spPr/>
      <dgm:t>
        <a:bodyPr/>
        <a:lstStyle/>
        <a:p>
          <a:r>
            <a:rPr lang="en-US" sz="2000" dirty="0" smtClean="0"/>
            <a:t>Lecture</a:t>
          </a:r>
          <a:endParaRPr lang="en-US" sz="2400" dirty="0" smtClean="0"/>
        </a:p>
      </dgm:t>
    </dgm:pt>
    <dgm:pt modelId="{50D92574-1A38-42AB-AA90-DEC97DCF76D2}" type="parTrans" cxnId="{D873B35F-A686-48E7-8A51-0433E82C8510}">
      <dgm:prSet/>
      <dgm:spPr/>
      <dgm:t>
        <a:bodyPr/>
        <a:lstStyle/>
        <a:p>
          <a:endParaRPr lang="en-US"/>
        </a:p>
      </dgm:t>
    </dgm:pt>
    <dgm:pt modelId="{0F32B824-64CC-4296-B274-9A0E10095D9C}" type="sibTrans" cxnId="{D873B35F-A686-48E7-8A51-0433E82C8510}">
      <dgm:prSet/>
      <dgm:spPr/>
      <dgm:t>
        <a:bodyPr/>
        <a:lstStyle/>
        <a:p>
          <a:endParaRPr lang="en-US"/>
        </a:p>
      </dgm:t>
    </dgm:pt>
    <dgm:pt modelId="{FB7FC7B4-03B2-4B2B-990F-EE8411A7A84E}">
      <dgm:prSet custT="1"/>
      <dgm:spPr/>
      <dgm:t>
        <a:bodyPr/>
        <a:lstStyle/>
        <a:p>
          <a:r>
            <a:rPr lang="en-US" sz="2000" dirty="0" smtClean="0"/>
            <a:t>Audio-visual</a:t>
          </a:r>
          <a:endParaRPr lang="en-US" sz="2200" dirty="0" smtClean="0"/>
        </a:p>
      </dgm:t>
    </dgm:pt>
    <dgm:pt modelId="{9ED60CD8-5773-4C4C-9E41-AC91FFB7D10D}" type="parTrans" cxnId="{49FE6373-1989-4F51-8791-ADEB86BED4CC}">
      <dgm:prSet/>
      <dgm:spPr/>
      <dgm:t>
        <a:bodyPr/>
        <a:lstStyle/>
        <a:p>
          <a:endParaRPr lang="en-US"/>
        </a:p>
      </dgm:t>
    </dgm:pt>
    <dgm:pt modelId="{C6ACADDD-B558-4FB5-ADFF-7E23F4484637}" type="sibTrans" cxnId="{49FE6373-1989-4F51-8791-ADEB86BED4CC}">
      <dgm:prSet/>
      <dgm:spPr/>
      <dgm:t>
        <a:bodyPr/>
        <a:lstStyle/>
        <a:p>
          <a:endParaRPr lang="en-US"/>
        </a:p>
      </dgm:t>
    </dgm:pt>
    <dgm:pt modelId="{97E964FB-9565-49B6-A6BA-2C4D05BFF03A}">
      <dgm:prSet custT="1"/>
      <dgm:spPr/>
      <dgm:t>
        <a:bodyPr/>
        <a:lstStyle/>
        <a:p>
          <a:r>
            <a:rPr lang="en-US" sz="2000" dirty="0" smtClean="0"/>
            <a:t>Demonstration</a:t>
          </a:r>
          <a:endParaRPr lang="en-US" sz="2200" dirty="0" smtClean="0"/>
        </a:p>
      </dgm:t>
    </dgm:pt>
    <dgm:pt modelId="{DFA97AF1-5841-4DB6-97DF-7FA18683F912}" type="parTrans" cxnId="{CA69DE53-8127-4D0C-A2DB-A8E5CE6AB3E9}">
      <dgm:prSet/>
      <dgm:spPr/>
      <dgm:t>
        <a:bodyPr/>
        <a:lstStyle/>
        <a:p>
          <a:endParaRPr lang="en-US"/>
        </a:p>
      </dgm:t>
    </dgm:pt>
    <dgm:pt modelId="{7E1EEAC9-A9B2-4D8F-8AFE-5F1F732AAC29}" type="sibTrans" cxnId="{CA69DE53-8127-4D0C-A2DB-A8E5CE6AB3E9}">
      <dgm:prSet/>
      <dgm:spPr/>
      <dgm:t>
        <a:bodyPr/>
        <a:lstStyle/>
        <a:p>
          <a:endParaRPr lang="en-US"/>
        </a:p>
      </dgm:t>
    </dgm:pt>
    <dgm:pt modelId="{38C4A4CA-DF29-411E-ADAB-C714DE22F5E3}">
      <dgm:prSet custT="1"/>
      <dgm:spPr/>
      <dgm:t>
        <a:bodyPr/>
        <a:lstStyle/>
        <a:p>
          <a:r>
            <a:rPr lang="en-US" sz="2000" dirty="0" smtClean="0"/>
            <a:t>Discussion</a:t>
          </a:r>
          <a:endParaRPr lang="en-US" sz="2400" dirty="0" smtClean="0"/>
        </a:p>
      </dgm:t>
    </dgm:pt>
    <dgm:pt modelId="{6B6C3979-74D2-4E2C-A839-4AFF9A7BF61B}" type="parTrans" cxnId="{D418DDFE-F5FD-4700-8F47-0AA396EC38A3}">
      <dgm:prSet/>
      <dgm:spPr/>
      <dgm:t>
        <a:bodyPr/>
        <a:lstStyle/>
        <a:p>
          <a:endParaRPr lang="en-US"/>
        </a:p>
      </dgm:t>
    </dgm:pt>
    <dgm:pt modelId="{3431D287-EF24-4FED-B366-87F5723EBA57}" type="sibTrans" cxnId="{D418DDFE-F5FD-4700-8F47-0AA396EC38A3}">
      <dgm:prSet/>
      <dgm:spPr/>
      <dgm:t>
        <a:bodyPr/>
        <a:lstStyle/>
        <a:p>
          <a:endParaRPr lang="en-US"/>
        </a:p>
      </dgm:t>
    </dgm:pt>
    <dgm:pt modelId="{A35F2F8D-801B-4681-A050-E417161F9AAF}">
      <dgm:prSet custT="1"/>
      <dgm:spPr/>
      <dgm:t>
        <a:bodyPr/>
        <a:lstStyle/>
        <a:p>
          <a:r>
            <a:rPr lang="en-US" sz="1800" dirty="0" smtClean="0"/>
            <a:t>Practice by doing</a:t>
          </a:r>
          <a:endParaRPr lang="en-US" sz="2400" dirty="0" smtClean="0"/>
        </a:p>
      </dgm:t>
    </dgm:pt>
    <dgm:pt modelId="{87362438-B26F-4A71-80C9-77AF706452BE}" type="parTrans" cxnId="{8DD8F9AC-FA80-45DB-ADC7-B124231F3A9C}">
      <dgm:prSet/>
      <dgm:spPr/>
      <dgm:t>
        <a:bodyPr/>
        <a:lstStyle/>
        <a:p>
          <a:endParaRPr lang="en-US"/>
        </a:p>
      </dgm:t>
    </dgm:pt>
    <dgm:pt modelId="{7A5CF4D6-082A-4E88-9B10-39B05DC4EAC2}" type="sibTrans" cxnId="{8DD8F9AC-FA80-45DB-ADC7-B124231F3A9C}">
      <dgm:prSet/>
      <dgm:spPr/>
      <dgm:t>
        <a:bodyPr/>
        <a:lstStyle/>
        <a:p>
          <a:endParaRPr lang="en-US"/>
        </a:p>
      </dgm:t>
    </dgm:pt>
    <dgm:pt modelId="{5690EC2B-4C67-41E4-AB81-134645C4DBFE}">
      <dgm:prSet custT="1"/>
      <dgm:spPr/>
      <dgm:t>
        <a:bodyPr/>
        <a:lstStyle/>
        <a:p>
          <a:r>
            <a:rPr lang="en-US" sz="1600" dirty="0" smtClean="0"/>
            <a:t>Teach others</a:t>
          </a:r>
          <a:endParaRPr lang="en-US" sz="2200" dirty="0" smtClean="0"/>
        </a:p>
      </dgm:t>
    </dgm:pt>
    <dgm:pt modelId="{D7A96821-A5BD-4307-984A-D75747C32C11}" type="parTrans" cxnId="{C2B5E522-A4D5-4FE6-8334-0B36E4DDFB33}">
      <dgm:prSet/>
      <dgm:spPr/>
      <dgm:t>
        <a:bodyPr/>
        <a:lstStyle/>
        <a:p>
          <a:endParaRPr lang="en-US"/>
        </a:p>
      </dgm:t>
    </dgm:pt>
    <dgm:pt modelId="{24F47B53-FCD6-4355-A579-BBF7D46BEE31}" type="sibTrans" cxnId="{C2B5E522-A4D5-4FE6-8334-0B36E4DDFB33}">
      <dgm:prSet/>
      <dgm:spPr/>
      <dgm:t>
        <a:bodyPr/>
        <a:lstStyle/>
        <a:p>
          <a:endParaRPr lang="en-US"/>
        </a:p>
      </dgm:t>
    </dgm:pt>
    <dgm:pt modelId="{7F4EF1D5-43D9-41AC-A2B5-4A68105AB480}" type="pres">
      <dgm:prSet presAssocID="{5BA4371B-6EDD-4CA4-A5AF-FD743B0CA7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48F5A8-CBE6-4C5C-9E9D-E643D39E19D3}" type="pres">
      <dgm:prSet presAssocID="{91EAA6DB-1C8C-4EBE-AF9B-A07B7A525C0E}" presName="Name8" presStyleCnt="0"/>
      <dgm:spPr/>
    </dgm:pt>
    <dgm:pt modelId="{2D56A98E-9C6A-4698-A405-E6AE759DE7E5}" type="pres">
      <dgm:prSet presAssocID="{91EAA6DB-1C8C-4EBE-AF9B-A07B7A525C0E}" presName="acctBkgd" presStyleLbl="alignAcc1" presStyleIdx="0" presStyleCnt="7" custLinFactNeighborX="100" custLinFactNeighborY="0"/>
      <dgm:spPr/>
      <dgm:t>
        <a:bodyPr/>
        <a:lstStyle/>
        <a:p>
          <a:endParaRPr lang="en-US"/>
        </a:p>
      </dgm:t>
    </dgm:pt>
    <dgm:pt modelId="{87A3CC05-325A-4E3A-A488-BE665D4115A6}" type="pres">
      <dgm:prSet presAssocID="{91EAA6DB-1C8C-4EBE-AF9B-A07B7A525C0E}" presName="acctTx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3926F-0AC3-489D-92C1-13879FDB41C5}" type="pres">
      <dgm:prSet presAssocID="{91EAA6DB-1C8C-4EBE-AF9B-A07B7A525C0E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BA29D-9068-40DE-A2B6-CAB2EF4D16D4}" type="pres">
      <dgm:prSet presAssocID="{91EAA6DB-1C8C-4EBE-AF9B-A07B7A525C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28E4C-D62C-463D-B8D4-182CBDAAC185}" type="pres">
      <dgm:prSet presAssocID="{43CCFADF-48AD-4DB9-9BE5-9CF469911FC0}" presName="Name8" presStyleCnt="0"/>
      <dgm:spPr/>
    </dgm:pt>
    <dgm:pt modelId="{97EA9175-33DC-496A-85AD-8185CC88D7DA}" type="pres">
      <dgm:prSet presAssocID="{43CCFADF-48AD-4DB9-9BE5-9CF469911FC0}" presName="acctBkgd" presStyleLbl="alignAcc1" presStyleIdx="1" presStyleCnt="7"/>
      <dgm:spPr/>
      <dgm:t>
        <a:bodyPr/>
        <a:lstStyle/>
        <a:p>
          <a:endParaRPr lang="en-US"/>
        </a:p>
      </dgm:t>
    </dgm:pt>
    <dgm:pt modelId="{64F5C563-56F6-4ADA-8AF9-A2BCAF9F2B12}" type="pres">
      <dgm:prSet presAssocID="{43CCFADF-48AD-4DB9-9BE5-9CF469911FC0}" presName="acctTx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50CE7-C470-4472-8FC9-6B5172A49A8E}" type="pres">
      <dgm:prSet presAssocID="{43CCFADF-48AD-4DB9-9BE5-9CF469911FC0}" presName="level" presStyleLbl="node1" presStyleIdx="1" presStyleCnt="7" custLinFactNeighborY="2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35526-CB2E-4884-B4F7-86D63DC2D96A}" type="pres">
      <dgm:prSet presAssocID="{43CCFADF-48AD-4DB9-9BE5-9CF469911F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19065-B8F5-4D17-A7AC-B92C6417E9E1}" type="pres">
      <dgm:prSet presAssocID="{65EAF659-E742-4D19-BAC0-83327CD3FA26}" presName="Name8" presStyleCnt="0"/>
      <dgm:spPr/>
    </dgm:pt>
    <dgm:pt modelId="{16982D29-D2CE-4A2C-A792-8F8259888CA9}" type="pres">
      <dgm:prSet presAssocID="{65EAF659-E742-4D19-BAC0-83327CD3FA26}" presName="acctBkgd" presStyleLbl="alignAcc1" presStyleIdx="2" presStyleCnt="7" custScaleX="103046" custLinFactNeighborX="-1523" custLinFactNeighborY="1364"/>
      <dgm:spPr/>
      <dgm:t>
        <a:bodyPr/>
        <a:lstStyle/>
        <a:p>
          <a:endParaRPr lang="en-US"/>
        </a:p>
      </dgm:t>
    </dgm:pt>
    <dgm:pt modelId="{52A7E046-F5A4-40F9-9771-C8AAE11101B0}" type="pres">
      <dgm:prSet presAssocID="{65EAF659-E742-4D19-BAC0-83327CD3FA26}" presName="acctTx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FCB7E-9244-4EE1-951A-6095DD747801}" type="pres">
      <dgm:prSet presAssocID="{65EAF659-E742-4D19-BAC0-83327CD3FA26}" presName="level" presStyleLbl="node1" presStyleIdx="2" presStyleCnt="7" custLinFactNeighborY="13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0D3D7-24F6-4C77-925B-480B479F0B97}" type="pres">
      <dgm:prSet presAssocID="{65EAF659-E742-4D19-BAC0-83327CD3FA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115CC-9AF5-4AC8-BD65-D16D0EAAB8BA}" type="pres">
      <dgm:prSet presAssocID="{740E2F0F-D678-401E-9EA5-D9E36206BF5A}" presName="Name8" presStyleCnt="0"/>
      <dgm:spPr/>
    </dgm:pt>
    <dgm:pt modelId="{5DA6365B-0659-416E-8557-662778A97C4C}" type="pres">
      <dgm:prSet presAssocID="{740E2F0F-D678-401E-9EA5-D9E36206BF5A}" presName="acctBkgd" presStyleLbl="alignAcc1" presStyleIdx="3" presStyleCnt="7"/>
      <dgm:spPr/>
      <dgm:t>
        <a:bodyPr/>
        <a:lstStyle/>
        <a:p>
          <a:endParaRPr lang="en-US"/>
        </a:p>
      </dgm:t>
    </dgm:pt>
    <dgm:pt modelId="{75EDAECC-3BC1-4AE9-86CC-5FBE7C001ED1}" type="pres">
      <dgm:prSet presAssocID="{740E2F0F-D678-401E-9EA5-D9E36206BF5A}" presName="acctTx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4A7DE-2DCC-4D47-A566-C8D704B85E30}" type="pres">
      <dgm:prSet presAssocID="{740E2F0F-D678-401E-9EA5-D9E36206BF5A}" presName="level" presStyleLbl="node1" presStyleIdx="3" presStyleCnt="7" custLinFactNeighborX="-184" custLinFactNeighborY="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0515C-9B68-43B8-A565-1201CA274CA8}" type="pres">
      <dgm:prSet presAssocID="{740E2F0F-D678-401E-9EA5-D9E36206BF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99D58-D2EA-449F-A113-B3D7B84C3039}" type="pres">
      <dgm:prSet presAssocID="{A4DEDDDA-A87F-4EC3-B64B-768F1E9D654A}" presName="Name8" presStyleCnt="0"/>
      <dgm:spPr/>
    </dgm:pt>
    <dgm:pt modelId="{865CEFDE-D420-445F-BB93-AB7BBD3D9A72}" type="pres">
      <dgm:prSet presAssocID="{A4DEDDDA-A87F-4EC3-B64B-768F1E9D654A}" presName="acctBkgd" presStyleLbl="alignAcc1" presStyleIdx="4" presStyleCnt="7"/>
      <dgm:spPr/>
      <dgm:t>
        <a:bodyPr/>
        <a:lstStyle/>
        <a:p>
          <a:endParaRPr lang="en-US"/>
        </a:p>
      </dgm:t>
    </dgm:pt>
    <dgm:pt modelId="{9EF59F79-54FC-4FF7-B4E1-6A89E1659F10}" type="pres">
      <dgm:prSet presAssocID="{A4DEDDDA-A87F-4EC3-B64B-768F1E9D654A}" presName="acctTx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CE249-F3BC-4094-8A3D-3AAB781A1B11}" type="pres">
      <dgm:prSet presAssocID="{A4DEDDDA-A87F-4EC3-B64B-768F1E9D654A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2EF-635F-463C-A0D8-764D3A4B3487}" type="pres">
      <dgm:prSet presAssocID="{A4DEDDDA-A87F-4EC3-B64B-768F1E9D65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5F581-52AD-4898-B918-BE8C654BA792}" type="pres">
      <dgm:prSet presAssocID="{96959FC2-6F46-4F27-B316-EEE00993E989}" presName="Name8" presStyleCnt="0"/>
      <dgm:spPr/>
    </dgm:pt>
    <dgm:pt modelId="{0C17A127-ADDC-463F-AC43-D798A15EE9F2}" type="pres">
      <dgm:prSet presAssocID="{96959FC2-6F46-4F27-B316-EEE00993E989}" presName="acctBkgd" presStyleLbl="alignAcc1" presStyleIdx="5" presStyleCnt="7"/>
      <dgm:spPr/>
      <dgm:t>
        <a:bodyPr/>
        <a:lstStyle/>
        <a:p>
          <a:endParaRPr lang="en-US"/>
        </a:p>
      </dgm:t>
    </dgm:pt>
    <dgm:pt modelId="{25B1FFD1-83BE-4427-AB88-599AA7E878C8}" type="pres">
      <dgm:prSet presAssocID="{96959FC2-6F46-4F27-B316-EEE00993E989}" presName="acctTx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EE867-FDEA-47E2-9C1F-7C0CB426C4BB}" type="pres">
      <dgm:prSet presAssocID="{96959FC2-6F46-4F27-B316-EEE00993E989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278AC-7875-4E3A-8299-C87006ECD341}" type="pres">
      <dgm:prSet presAssocID="{96959FC2-6F46-4F27-B316-EEE00993E9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FA26-52BD-443D-84C3-031402910F04}" type="pres">
      <dgm:prSet presAssocID="{C95528A9-B4C3-4B17-8253-8E9202BE07BA}" presName="Name8" presStyleCnt="0"/>
      <dgm:spPr/>
    </dgm:pt>
    <dgm:pt modelId="{767B726F-20B4-4029-98CC-4CB24D0D413C}" type="pres">
      <dgm:prSet presAssocID="{C95528A9-B4C3-4B17-8253-8E9202BE07BA}" presName="acctBkgd" presStyleLbl="alignAcc1" presStyleIdx="6" presStyleCnt="7"/>
      <dgm:spPr/>
      <dgm:t>
        <a:bodyPr/>
        <a:lstStyle/>
        <a:p>
          <a:endParaRPr lang="en-US"/>
        </a:p>
      </dgm:t>
    </dgm:pt>
    <dgm:pt modelId="{3C3DB674-ECC1-4E4D-B42A-DB02E4889473}" type="pres">
      <dgm:prSet presAssocID="{C95528A9-B4C3-4B17-8253-8E9202BE07BA}" presName="acct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969F8-9E6B-4736-ADBE-8DB23E97BA24}" type="pres">
      <dgm:prSet presAssocID="{C95528A9-B4C3-4B17-8253-8E9202BE07BA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31EB1-9869-4DC7-88DC-DD36BBE44FC6}" type="pres">
      <dgm:prSet presAssocID="{C95528A9-B4C3-4B17-8253-8E9202BE07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B839C-25A2-4782-B0B6-9EA058A9F8D3}" srcId="{5BA4371B-6EDD-4CA4-A5AF-FD743B0CA7F7}" destId="{65EAF659-E742-4D19-BAC0-83327CD3FA26}" srcOrd="2" destOrd="0" parTransId="{877B6F43-4D9D-4F3A-BE05-F3D0881FA2A1}" sibTransId="{CED7957E-7782-459D-94F5-7751CB9E3B96}"/>
    <dgm:cxn modelId="{587FCF01-5F23-409C-B0EC-BD92F8063F5B}" type="presOf" srcId="{91EAA6DB-1C8C-4EBE-AF9B-A07B7A525C0E}" destId="{AABBA29D-9068-40DE-A2B6-CAB2EF4D16D4}" srcOrd="1" destOrd="0" presId="urn:microsoft.com/office/officeart/2005/8/layout/pyramid1"/>
    <dgm:cxn modelId="{8D596F54-2BB2-4D38-94CF-E213081CA2E8}" type="presOf" srcId="{A4DEDDDA-A87F-4EC3-B64B-768F1E9D654A}" destId="{9104F2EF-635F-463C-A0D8-764D3A4B3487}" srcOrd="1" destOrd="0" presId="urn:microsoft.com/office/officeart/2005/8/layout/pyramid1"/>
    <dgm:cxn modelId="{D873B35F-A686-48E7-8A51-0433E82C8510}" srcId="{91EAA6DB-1C8C-4EBE-AF9B-A07B7A525C0E}" destId="{49AEC191-37EC-440F-A6DD-59127233FB5D}" srcOrd="1" destOrd="0" parTransId="{50D92574-1A38-42AB-AA90-DEC97DCF76D2}" sibTransId="{0F32B824-64CC-4296-B274-9A0E10095D9C}"/>
    <dgm:cxn modelId="{9655F58F-9145-4B0C-B76C-386104A4AB0F}" type="presOf" srcId="{C95528A9-B4C3-4B17-8253-8E9202BE07BA}" destId="{B02969F8-9E6B-4736-ADBE-8DB23E97BA24}" srcOrd="0" destOrd="0" presId="urn:microsoft.com/office/officeart/2005/8/layout/pyramid1"/>
    <dgm:cxn modelId="{1B95F93C-0035-4841-BF9B-ADDD6F8F0A8C}" type="presOf" srcId="{740E2F0F-D678-401E-9EA5-D9E36206BF5A}" destId="{9034A7DE-2DCC-4D47-A566-C8D704B85E30}" srcOrd="0" destOrd="0" presId="urn:microsoft.com/office/officeart/2005/8/layout/pyramid1"/>
    <dgm:cxn modelId="{E70C1DE4-515E-467D-90D7-F3160754C1A4}" type="presOf" srcId="{3B27D0A7-705E-49D2-B514-D5F808895125}" destId="{16982D29-D2CE-4A2C-A792-8F8259888CA9}" srcOrd="0" destOrd="0" presId="urn:microsoft.com/office/officeart/2005/8/layout/pyramid1"/>
    <dgm:cxn modelId="{DFAEA0D6-392C-42FE-AA48-AE8EDE3A972C}" type="presOf" srcId="{5690EC2B-4C67-41E4-AB81-134645C4DBFE}" destId="{3C3DB674-ECC1-4E4D-B42A-DB02E4889473}" srcOrd="1" destOrd="1" presId="urn:microsoft.com/office/officeart/2005/8/layout/pyramid1"/>
    <dgm:cxn modelId="{42DA4CF2-61C5-40F6-B6B0-27923B50DBE3}" type="presOf" srcId="{602434B2-C2FB-4DBB-B43E-438F47C40F0F}" destId="{25B1FFD1-83BE-4427-AB88-599AA7E878C8}" srcOrd="1" destOrd="0" presId="urn:microsoft.com/office/officeart/2005/8/layout/pyramid1"/>
    <dgm:cxn modelId="{BC814046-A879-4520-A38D-CA7703840C5F}" type="presOf" srcId="{94DEE65F-15CD-49FD-87D4-0077ADD3483B}" destId="{97EA9175-33DC-496A-85AD-8185CC88D7DA}" srcOrd="0" destOrd="1" presId="urn:microsoft.com/office/officeart/2005/8/layout/pyramid1"/>
    <dgm:cxn modelId="{9F2E96A6-5B3C-432A-8775-DE71ECD8243D}" srcId="{43CCFADF-48AD-4DB9-9BE5-9CF469911FC0}" destId="{94DEE65F-15CD-49FD-87D4-0077ADD3483B}" srcOrd="1" destOrd="0" parTransId="{2CCFB597-68CD-4AB1-B65D-67315DA9093B}" sibTransId="{0AB46568-1AE9-427F-B650-82DC146516C5}"/>
    <dgm:cxn modelId="{767129A2-85E0-4531-9F98-D76DF1FC5095}" srcId="{5BA4371B-6EDD-4CA4-A5AF-FD743B0CA7F7}" destId="{C95528A9-B4C3-4B17-8253-8E9202BE07BA}" srcOrd="6" destOrd="0" parTransId="{F613856B-EFCA-4433-8DC7-4D04E0DB5AA0}" sibTransId="{E959D290-3EA1-4E90-B2BC-971AFE9696A7}"/>
    <dgm:cxn modelId="{809D3B0D-F6E5-467D-90F0-53BA15C50954}" srcId="{A4DEDDDA-A87F-4EC3-B64B-768F1E9D654A}" destId="{F375C7A2-3CE0-44F5-B7AA-F79D3237AB2D}" srcOrd="0" destOrd="0" parTransId="{77F5AF8A-2910-4A99-A12E-710CEF03F5F0}" sibTransId="{4291AB78-9139-42B1-9D0E-E37591CDE12A}"/>
    <dgm:cxn modelId="{63A12BE1-C616-428D-997A-885DC4237178}" type="presOf" srcId="{49AEC191-37EC-440F-A6DD-59127233FB5D}" destId="{87A3CC05-325A-4E3A-A488-BE665D4115A6}" srcOrd="1" destOrd="1" presId="urn:microsoft.com/office/officeart/2005/8/layout/pyramid1"/>
    <dgm:cxn modelId="{C50D335C-8A2B-442B-82C8-57464D5FD240}" type="presOf" srcId="{43CCFADF-48AD-4DB9-9BE5-9CF469911FC0}" destId="{F5335526-CB2E-4884-B4F7-86D63DC2D96A}" srcOrd="1" destOrd="0" presId="urn:microsoft.com/office/officeart/2005/8/layout/pyramid1"/>
    <dgm:cxn modelId="{CA69DE53-8127-4D0C-A2DB-A8E5CE6AB3E9}" srcId="{740E2F0F-D678-401E-9EA5-D9E36206BF5A}" destId="{97E964FB-9565-49B6-A6BA-2C4D05BFF03A}" srcOrd="1" destOrd="0" parTransId="{DFA97AF1-5841-4DB6-97DF-7FA18683F912}" sibTransId="{7E1EEAC9-A9B2-4D8F-8AFE-5F1F732AAC29}"/>
    <dgm:cxn modelId="{8DD8F9AC-FA80-45DB-ADC7-B124231F3A9C}" srcId="{96959FC2-6F46-4F27-B316-EEE00993E989}" destId="{A35F2F8D-801B-4681-A050-E417161F9AAF}" srcOrd="1" destOrd="0" parTransId="{87362438-B26F-4A71-80C9-77AF706452BE}" sibTransId="{7A5CF4D6-082A-4E88-9B10-39B05DC4EAC2}"/>
    <dgm:cxn modelId="{8EA23869-2688-47DA-B3DA-112AEB25CDE3}" srcId="{43CCFADF-48AD-4DB9-9BE5-9CF469911FC0}" destId="{14E23B1E-EA6D-4298-ACD1-2A872BF56FF3}" srcOrd="0" destOrd="0" parTransId="{44D8932B-D2D1-48DD-BEE8-4DBCD7337F0D}" sibTransId="{86C568C5-4A5A-43DF-940A-A6C8C043099F}"/>
    <dgm:cxn modelId="{06634E39-6A0E-49CE-BE2B-250CB143DCD6}" type="presOf" srcId="{3B27D0A7-705E-49D2-B514-D5F808895125}" destId="{52A7E046-F5A4-40F9-9771-C8AAE11101B0}" srcOrd="1" destOrd="0" presId="urn:microsoft.com/office/officeart/2005/8/layout/pyramid1"/>
    <dgm:cxn modelId="{81DE2F2E-AB12-43D4-A58B-C33B026A4D76}" srcId="{65EAF659-E742-4D19-BAC0-83327CD3FA26}" destId="{3B27D0A7-705E-49D2-B514-D5F808895125}" srcOrd="0" destOrd="0" parTransId="{088F1C6D-B5F9-4001-9990-D16B8E196937}" sibTransId="{9B846BFE-928E-4CB5-A389-E33133D41426}"/>
    <dgm:cxn modelId="{0CF8440D-4141-4DCA-8498-0415BAF0997B}" srcId="{C95528A9-B4C3-4B17-8253-8E9202BE07BA}" destId="{9A7E0196-2018-45CD-890B-F575C450BA22}" srcOrd="0" destOrd="0" parTransId="{64074E5B-610D-4C37-9FCC-65AD1875A9C8}" sibTransId="{379001AB-125A-4541-83B9-9493D7FF34A4}"/>
    <dgm:cxn modelId="{306B2E1D-EC9F-4B54-91C8-57F9B2E263D6}" srcId="{740E2F0F-D678-401E-9EA5-D9E36206BF5A}" destId="{D5C8B9F9-ACEF-48E4-8F71-8A0C708C280E}" srcOrd="0" destOrd="0" parTransId="{C5F64322-6EE6-4BBC-AD27-358889C7F965}" sibTransId="{17C136C6-C1F8-4EB9-8A6A-AF9035328B70}"/>
    <dgm:cxn modelId="{7D14518E-52A9-47F6-A764-AF57F62FB1FE}" type="presOf" srcId="{5690EC2B-4C67-41E4-AB81-134645C4DBFE}" destId="{767B726F-20B4-4029-98CC-4CB24D0D413C}" srcOrd="0" destOrd="1" presId="urn:microsoft.com/office/officeart/2005/8/layout/pyramid1"/>
    <dgm:cxn modelId="{2C1260B6-3551-4770-8A1B-0782FC27A521}" type="presOf" srcId="{740E2F0F-D678-401E-9EA5-D9E36206BF5A}" destId="{3CA0515C-9B68-43B8-A565-1201CA274CA8}" srcOrd="1" destOrd="0" presId="urn:microsoft.com/office/officeart/2005/8/layout/pyramid1"/>
    <dgm:cxn modelId="{03C95C59-C7B7-4339-89CA-58512A82F000}" type="presOf" srcId="{9A7E0196-2018-45CD-890B-F575C450BA22}" destId="{3C3DB674-ECC1-4E4D-B42A-DB02E4889473}" srcOrd="1" destOrd="0" presId="urn:microsoft.com/office/officeart/2005/8/layout/pyramid1"/>
    <dgm:cxn modelId="{85DF68B4-7A0E-4605-BB1E-3345C4339447}" type="presOf" srcId="{602434B2-C2FB-4DBB-B43E-438F47C40F0F}" destId="{0C17A127-ADDC-463F-AC43-D798A15EE9F2}" srcOrd="0" destOrd="0" presId="urn:microsoft.com/office/officeart/2005/8/layout/pyramid1"/>
    <dgm:cxn modelId="{92BB528D-2C24-4749-84E9-F12FC444F3E6}" type="presOf" srcId="{43CCFADF-48AD-4DB9-9BE5-9CF469911FC0}" destId="{EAC50CE7-C470-4472-8FC9-6B5172A49A8E}" srcOrd="0" destOrd="0" presId="urn:microsoft.com/office/officeart/2005/8/layout/pyramid1"/>
    <dgm:cxn modelId="{49FE6373-1989-4F51-8791-ADEB86BED4CC}" srcId="{65EAF659-E742-4D19-BAC0-83327CD3FA26}" destId="{FB7FC7B4-03B2-4B2B-990F-EE8411A7A84E}" srcOrd="1" destOrd="0" parTransId="{9ED60CD8-5773-4C4C-9E41-AC91FFB7D10D}" sibTransId="{C6ACADDD-B558-4FB5-ADFF-7E23F4484637}"/>
    <dgm:cxn modelId="{E77FD542-E0B7-4DA9-992D-2A9C25BE48B5}" type="presOf" srcId="{97E964FB-9565-49B6-A6BA-2C4D05BFF03A}" destId="{75EDAECC-3BC1-4AE9-86CC-5FBE7C001ED1}" srcOrd="1" destOrd="1" presId="urn:microsoft.com/office/officeart/2005/8/layout/pyramid1"/>
    <dgm:cxn modelId="{865885E1-6BDD-47A8-8490-E63AAA7D7C74}" srcId="{5BA4371B-6EDD-4CA4-A5AF-FD743B0CA7F7}" destId="{43CCFADF-48AD-4DB9-9BE5-9CF469911FC0}" srcOrd="1" destOrd="0" parTransId="{DD2F44AF-590D-447A-897C-9AB5BA3C85C8}" sibTransId="{F8262143-B4A1-4F7D-AD5D-BFD0988FED60}"/>
    <dgm:cxn modelId="{6652DFE3-5164-48FD-90D0-EF76E5DD5DFE}" type="presOf" srcId="{65EAF659-E742-4D19-BAC0-83327CD3FA26}" destId="{6E90D3D7-24F6-4C77-925B-480B479F0B97}" srcOrd="1" destOrd="0" presId="urn:microsoft.com/office/officeart/2005/8/layout/pyramid1"/>
    <dgm:cxn modelId="{D418DDFE-F5FD-4700-8F47-0AA396EC38A3}" srcId="{A4DEDDDA-A87F-4EC3-B64B-768F1E9D654A}" destId="{38C4A4CA-DF29-411E-ADAB-C714DE22F5E3}" srcOrd="1" destOrd="0" parTransId="{6B6C3979-74D2-4E2C-A839-4AFF9A7BF61B}" sibTransId="{3431D287-EF24-4FED-B366-87F5723EBA57}"/>
    <dgm:cxn modelId="{BE066207-A7E7-4579-917F-6F4D68D6EF4E}" type="presOf" srcId="{65EAF659-E742-4D19-BAC0-83327CD3FA26}" destId="{646FCB7E-9244-4EE1-951A-6095DD747801}" srcOrd="0" destOrd="0" presId="urn:microsoft.com/office/officeart/2005/8/layout/pyramid1"/>
    <dgm:cxn modelId="{94D52771-4691-43D3-A832-FC53897C67EC}" srcId="{5BA4371B-6EDD-4CA4-A5AF-FD743B0CA7F7}" destId="{96959FC2-6F46-4F27-B316-EEE00993E989}" srcOrd="5" destOrd="0" parTransId="{6E648B72-7C19-491F-8485-05D5BF52C022}" sibTransId="{6F0A9BD2-0541-4B53-8114-025C9EF78DA2}"/>
    <dgm:cxn modelId="{5CC878E5-1020-4C07-BC53-E4120981847D}" type="presOf" srcId="{DF2E5F5A-ADF2-467F-82B9-253BDB74B326}" destId="{87A3CC05-325A-4E3A-A488-BE665D4115A6}" srcOrd="1" destOrd="0" presId="urn:microsoft.com/office/officeart/2005/8/layout/pyramid1"/>
    <dgm:cxn modelId="{62BE46A3-3806-495E-8278-113ED72659F1}" type="presOf" srcId="{F375C7A2-3CE0-44F5-B7AA-F79D3237AB2D}" destId="{9EF59F79-54FC-4FF7-B4E1-6A89E1659F10}" srcOrd="1" destOrd="0" presId="urn:microsoft.com/office/officeart/2005/8/layout/pyramid1"/>
    <dgm:cxn modelId="{B30B44B5-CD9A-4E98-B805-1496EBB4A1BC}" type="presOf" srcId="{49AEC191-37EC-440F-A6DD-59127233FB5D}" destId="{2D56A98E-9C6A-4698-A405-E6AE759DE7E5}" srcOrd="0" destOrd="1" presId="urn:microsoft.com/office/officeart/2005/8/layout/pyramid1"/>
    <dgm:cxn modelId="{20A91818-A3DB-4C0E-9735-1A0D466D70D2}" srcId="{91EAA6DB-1C8C-4EBE-AF9B-A07B7A525C0E}" destId="{DF2E5F5A-ADF2-467F-82B9-253BDB74B326}" srcOrd="0" destOrd="0" parTransId="{E52D4DC3-0F32-4DED-9F2B-0BE31970DBAA}" sibTransId="{D0C13349-A784-4981-A197-7966A831A524}"/>
    <dgm:cxn modelId="{59214E18-A1BA-440A-B592-0FBF5AC5A21D}" type="presOf" srcId="{14E23B1E-EA6D-4298-ACD1-2A872BF56FF3}" destId="{97EA9175-33DC-496A-85AD-8185CC88D7DA}" srcOrd="0" destOrd="0" presId="urn:microsoft.com/office/officeart/2005/8/layout/pyramid1"/>
    <dgm:cxn modelId="{F5010D81-C9AD-4373-9BD2-472C6093DFF6}" type="presOf" srcId="{C95528A9-B4C3-4B17-8253-8E9202BE07BA}" destId="{6E831EB1-9869-4DC7-88DC-DD36BBE44FC6}" srcOrd="1" destOrd="0" presId="urn:microsoft.com/office/officeart/2005/8/layout/pyramid1"/>
    <dgm:cxn modelId="{CC1DE1A6-7009-4EE6-B40C-843D94409AE0}" type="presOf" srcId="{96959FC2-6F46-4F27-B316-EEE00993E989}" destId="{DFA278AC-7875-4E3A-8299-C87006ECD341}" srcOrd="1" destOrd="0" presId="urn:microsoft.com/office/officeart/2005/8/layout/pyramid1"/>
    <dgm:cxn modelId="{098052D8-6220-4989-A033-3E478E90E11B}" type="presOf" srcId="{38C4A4CA-DF29-411E-ADAB-C714DE22F5E3}" destId="{865CEFDE-D420-445F-BB93-AB7BBD3D9A72}" srcOrd="0" destOrd="1" presId="urn:microsoft.com/office/officeart/2005/8/layout/pyramid1"/>
    <dgm:cxn modelId="{C2B5E522-A4D5-4FE6-8334-0B36E4DDFB33}" srcId="{C95528A9-B4C3-4B17-8253-8E9202BE07BA}" destId="{5690EC2B-4C67-41E4-AB81-134645C4DBFE}" srcOrd="1" destOrd="0" parTransId="{D7A96821-A5BD-4307-984A-D75747C32C11}" sibTransId="{24F47B53-FCD6-4355-A579-BBF7D46BEE31}"/>
    <dgm:cxn modelId="{5914373A-F493-4309-902D-7C5531FE421B}" type="presOf" srcId="{9A7E0196-2018-45CD-890B-F575C450BA22}" destId="{767B726F-20B4-4029-98CC-4CB24D0D413C}" srcOrd="0" destOrd="0" presId="urn:microsoft.com/office/officeart/2005/8/layout/pyramid1"/>
    <dgm:cxn modelId="{27B525C7-2564-4999-89DA-A1E826E888F9}" type="presOf" srcId="{91EAA6DB-1C8C-4EBE-AF9B-A07B7A525C0E}" destId="{2723926F-0AC3-489D-92C1-13879FDB41C5}" srcOrd="0" destOrd="0" presId="urn:microsoft.com/office/officeart/2005/8/layout/pyramid1"/>
    <dgm:cxn modelId="{BD7E5472-F948-4DA1-AD82-7C0323557264}" type="presOf" srcId="{D5C8B9F9-ACEF-48E4-8F71-8A0C708C280E}" destId="{75EDAECC-3BC1-4AE9-86CC-5FBE7C001ED1}" srcOrd="1" destOrd="0" presId="urn:microsoft.com/office/officeart/2005/8/layout/pyramid1"/>
    <dgm:cxn modelId="{1BCA2F76-191C-412D-B2CD-D709DA37FCB5}" type="presOf" srcId="{D5C8B9F9-ACEF-48E4-8F71-8A0C708C280E}" destId="{5DA6365B-0659-416E-8557-662778A97C4C}" srcOrd="0" destOrd="0" presId="urn:microsoft.com/office/officeart/2005/8/layout/pyramid1"/>
    <dgm:cxn modelId="{3C233205-2AE8-479D-9829-2936A258CB7A}" srcId="{96959FC2-6F46-4F27-B316-EEE00993E989}" destId="{602434B2-C2FB-4DBB-B43E-438F47C40F0F}" srcOrd="0" destOrd="0" parTransId="{11FF1599-7F9E-4178-B66C-342D83E9E04C}" sibTransId="{92CC448D-2575-436C-A6C7-7274A8060BD7}"/>
    <dgm:cxn modelId="{40680163-7C5D-4F9F-BE51-B04D86C97F8D}" type="presOf" srcId="{97E964FB-9565-49B6-A6BA-2C4D05BFF03A}" destId="{5DA6365B-0659-416E-8557-662778A97C4C}" srcOrd="0" destOrd="1" presId="urn:microsoft.com/office/officeart/2005/8/layout/pyramid1"/>
    <dgm:cxn modelId="{6F49C5D5-1BC7-4721-B60D-D045AAED8033}" type="presOf" srcId="{FB7FC7B4-03B2-4B2B-990F-EE8411A7A84E}" destId="{16982D29-D2CE-4A2C-A792-8F8259888CA9}" srcOrd="0" destOrd="1" presId="urn:microsoft.com/office/officeart/2005/8/layout/pyramid1"/>
    <dgm:cxn modelId="{CF36ACE9-FAA5-41DE-B0FD-3FF569098ED0}" type="presOf" srcId="{A35F2F8D-801B-4681-A050-E417161F9AAF}" destId="{25B1FFD1-83BE-4427-AB88-599AA7E878C8}" srcOrd="1" destOrd="1" presId="urn:microsoft.com/office/officeart/2005/8/layout/pyramid1"/>
    <dgm:cxn modelId="{308303B0-CDC3-45E4-9D79-A2A1047593AF}" type="presOf" srcId="{FB7FC7B4-03B2-4B2B-990F-EE8411A7A84E}" destId="{52A7E046-F5A4-40F9-9771-C8AAE11101B0}" srcOrd="1" destOrd="1" presId="urn:microsoft.com/office/officeart/2005/8/layout/pyramid1"/>
    <dgm:cxn modelId="{567B4131-9B0A-40EF-8855-B2942DFB7105}" type="presOf" srcId="{14E23B1E-EA6D-4298-ACD1-2A872BF56FF3}" destId="{64F5C563-56F6-4ADA-8AF9-A2BCAF9F2B12}" srcOrd="1" destOrd="0" presId="urn:microsoft.com/office/officeart/2005/8/layout/pyramid1"/>
    <dgm:cxn modelId="{7D844C32-F15D-4D8A-86DC-9F9F08127E8B}" srcId="{5BA4371B-6EDD-4CA4-A5AF-FD743B0CA7F7}" destId="{740E2F0F-D678-401E-9EA5-D9E36206BF5A}" srcOrd="3" destOrd="0" parTransId="{5C6AA460-CEB8-4D28-88F5-561A5E3513D3}" sibTransId="{B3C73EC4-FFD4-4C2D-863D-4C2FCBE9D404}"/>
    <dgm:cxn modelId="{D19C6D25-E3E9-4652-A169-CF5ECF822FAC}" type="presOf" srcId="{38C4A4CA-DF29-411E-ADAB-C714DE22F5E3}" destId="{9EF59F79-54FC-4FF7-B4E1-6A89E1659F10}" srcOrd="1" destOrd="1" presId="urn:microsoft.com/office/officeart/2005/8/layout/pyramid1"/>
    <dgm:cxn modelId="{7184557D-B5E9-4DC0-8E10-BAA91B74FC2A}" type="presOf" srcId="{F375C7A2-3CE0-44F5-B7AA-F79D3237AB2D}" destId="{865CEFDE-D420-445F-BB93-AB7BBD3D9A72}" srcOrd="0" destOrd="0" presId="urn:microsoft.com/office/officeart/2005/8/layout/pyramid1"/>
    <dgm:cxn modelId="{9AB8FDC4-4559-4CC6-A56B-405F862D99C3}" type="presOf" srcId="{96959FC2-6F46-4F27-B316-EEE00993E989}" destId="{A1BEE867-FDEA-47E2-9C1F-7C0CB426C4BB}" srcOrd="0" destOrd="0" presId="urn:microsoft.com/office/officeart/2005/8/layout/pyramid1"/>
    <dgm:cxn modelId="{AAE6B130-112A-4A18-94AA-705800F333E5}" srcId="{5BA4371B-6EDD-4CA4-A5AF-FD743B0CA7F7}" destId="{91EAA6DB-1C8C-4EBE-AF9B-A07B7A525C0E}" srcOrd="0" destOrd="0" parTransId="{2AA1B246-C3FC-4DA1-A2CC-101D84B3FA79}" sibTransId="{BA849FC3-985F-4814-9E7D-D9E38AFDC3AF}"/>
    <dgm:cxn modelId="{A93210A4-0E93-4BE9-AC77-84ACAA6334B3}" type="presOf" srcId="{5BA4371B-6EDD-4CA4-A5AF-FD743B0CA7F7}" destId="{7F4EF1D5-43D9-41AC-A2B5-4A68105AB480}" srcOrd="0" destOrd="0" presId="urn:microsoft.com/office/officeart/2005/8/layout/pyramid1"/>
    <dgm:cxn modelId="{CD91EA1B-ACD9-41FC-8F30-B93E9E7EAAF8}" srcId="{5BA4371B-6EDD-4CA4-A5AF-FD743B0CA7F7}" destId="{A4DEDDDA-A87F-4EC3-B64B-768F1E9D654A}" srcOrd="4" destOrd="0" parTransId="{519C71CF-2B6B-43EF-91F1-73ABAD646360}" sibTransId="{B206B787-F282-4A80-A3AF-21ED0B17183B}"/>
    <dgm:cxn modelId="{D99294C2-58D1-4C4A-9934-D95DF5A8CB4B}" type="presOf" srcId="{A4DEDDDA-A87F-4EC3-B64B-768F1E9D654A}" destId="{B9FCE249-F3BC-4094-8A3D-3AAB781A1B11}" srcOrd="0" destOrd="0" presId="urn:microsoft.com/office/officeart/2005/8/layout/pyramid1"/>
    <dgm:cxn modelId="{9E6B44E5-3C5C-43A6-B99C-E403D5B8396F}" type="presOf" srcId="{DF2E5F5A-ADF2-467F-82B9-253BDB74B326}" destId="{2D56A98E-9C6A-4698-A405-E6AE759DE7E5}" srcOrd="0" destOrd="0" presId="urn:microsoft.com/office/officeart/2005/8/layout/pyramid1"/>
    <dgm:cxn modelId="{95DC0CE0-0629-4C84-B5ED-3202EB0E6B01}" type="presOf" srcId="{94DEE65F-15CD-49FD-87D4-0077ADD3483B}" destId="{64F5C563-56F6-4ADA-8AF9-A2BCAF9F2B12}" srcOrd="1" destOrd="1" presId="urn:microsoft.com/office/officeart/2005/8/layout/pyramid1"/>
    <dgm:cxn modelId="{AF5E8B6A-8226-44DC-9798-B899D866CC17}" type="presOf" srcId="{A35F2F8D-801B-4681-A050-E417161F9AAF}" destId="{0C17A127-ADDC-463F-AC43-D798A15EE9F2}" srcOrd="0" destOrd="1" presId="urn:microsoft.com/office/officeart/2005/8/layout/pyramid1"/>
    <dgm:cxn modelId="{4661EA28-5EDB-4428-B656-58763457CCDB}" type="presParOf" srcId="{7F4EF1D5-43D9-41AC-A2B5-4A68105AB480}" destId="{D848F5A8-CBE6-4C5C-9E9D-E643D39E19D3}" srcOrd="0" destOrd="0" presId="urn:microsoft.com/office/officeart/2005/8/layout/pyramid1"/>
    <dgm:cxn modelId="{266693E5-9E86-4ABC-AD95-5CAF824098D7}" type="presParOf" srcId="{D848F5A8-CBE6-4C5C-9E9D-E643D39E19D3}" destId="{2D56A98E-9C6A-4698-A405-E6AE759DE7E5}" srcOrd="0" destOrd="0" presId="urn:microsoft.com/office/officeart/2005/8/layout/pyramid1"/>
    <dgm:cxn modelId="{F4EC2F88-72C8-4EAF-AF04-9E8E06B1D264}" type="presParOf" srcId="{D848F5A8-CBE6-4C5C-9E9D-E643D39E19D3}" destId="{87A3CC05-325A-4E3A-A488-BE665D4115A6}" srcOrd="1" destOrd="0" presId="urn:microsoft.com/office/officeart/2005/8/layout/pyramid1"/>
    <dgm:cxn modelId="{081F98EF-CE50-4F9E-AF2D-F66939BB291A}" type="presParOf" srcId="{D848F5A8-CBE6-4C5C-9E9D-E643D39E19D3}" destId="{2723926F-0AC3-489D-92C1-13879FDB41C5}" srcOrd="2" destOrd="0" presId="urn:microsoft.com/office/officeart/2005/8/layout/pyramid1"/>
    <dgm:cxn modelId="{7C1E7434-E453-4493-8216-5F205D37A504}" type="presParOf" srcId="{D848F5A8-CBE6-4C5C-9E9D-E643D39E19D3}" destId="{AABBA29D-9068-40DE-A2B6-CAB2EF4D16D4}" srcOrd="3" destOrd="0" presId="urn:microsoft.com/office/officeart/2005/8/layout/pyramid1"/>
    <dgm:cxn modelId="{0CC1C69A-099A-4E06-9E16-AEB8738397F8}" type="presParOf" srcId="{7F4EF1D5-43D9-41AC-A2B5-4A68105AB480}" destId="{83F28E4C-D62C-463D-B8D4-182CBDAAC185}" srcOrd="1" destOrd="0" presId="urn:microsoft.com/office/officeart/2005/8/layout/pyramid1"/>
    <dgm:cxn modelId="{15EC3B74-2D16-4F48-BEA6-75ADFE67CBF3}" type="presParOf" srcId="{83F28E4C-D62C-463D-B8D4-182CBDAAC185}" destId="{97EA9175-33DC-496A-85AD-8185CC88D7DA}" srcOrd="0" destOrd="0" presId="urn:microsoft.com/office/officeart/2005/8/layout/pyramid1"/>
    <dgm:cxn modelId="{063B5F2A-93CA-43E5-AD5D-7736C3DDC1C2}" type="presParOf" srcId="{83F28E4C-D62C-463D-B8D4-182CBDAAC185}" destId="{64F5C563-56F6-4ADA-8AF9-A2BCAF9F2B12}" srcOrd="1" destOrd="0" presId="urn:microsoft.com/office/officeart/2005/8/layout/pyramid1"/>
    <dgm:cxn modelId="{DECB61D2-92AE-4F9D-B13B-DD9718E09D95}" type="presParOf" srcId="{83F28E4C-D62C-463D-B8D4-182CBDAAC185}" destId="{EAC50CE7-C470-4472-8FC9-6B5172A49A8E}" srcOrd="2" destOrd="0" presId="urn:microsoft.com/office/officeart/2005/8/layout/pyramid1"/>
    <dgm:cxn modelId="{9FFDCA3D-E031-4737-B640-3DE7CC50B38C}" type="presParOf" srcId="{83F28E4C-D62C-463D-B8D4-182CBDAAC185}" destId="{F5335526-CB2E-4884-B4F7-86D63DC2D96A}" srcOrd="3" destOrd="0" presId="urn:microsoft.com/office/officeart/2005/8/layout/pyramid1"/>
    <dgm:cxn modelId="{8E805E26-CCCF-4699-BB86-5A3880471E46}" type="presParOf" srcId="{7F4EF1D5-43D9-41AC-A2B5-4A68105AB480}" destId="{78719065-B8F5-4D17-A7AC-B92C6417E9E1}" srcOrd="2" destOrd="0" presId="urn:microsoft.com/office/officeart/2005/8/layout/pyramid1"/>
    <dgm:cxn modelId="{84CEDF13-EBA4-4E00-9FE2-2CD212CC71A6}" type="presParOf" srcId="{78719065-B8F5-4D17-A7AC-B92C6417E9E1}" destId="{16982D29-D2CE-4A2C-A792-8F8259888CA9}" srcOrd="0" destOrd="0" presId="urn:microsoft.com/office/officeart/2005/8/layout/pyramid1"/>
    <dgm:cxn modelId="{1F06778E-87A2-461C-96E3-F427B9F38BAF}" type="presParOf" srcId="{78719065-B8F5-4D17-A7AC-B92C6417E9E1}" destId="{52A7E046-F5A4-40F9-9771-C8AAE11101B0}" srcOrd="1" destOrd="0" presId="urn:microsoft.com/office/officeart/2005/8/layout/pyramid1"/>
    <dgm:cxn modelId="{501C7A07-09AD-4439-893A-A248C690893A}" type="presParOf" srcId="{78719065-B8F5-4D17-A7AC-B92C6417E9E1}" destId="{646FCB7E-9244-4EE1-951A-6095DD747801}" srcOrd="2" destOrd="0" presId="urn:microsoft.com/office/officeart/2005/8/layout/pyramid1"/>
    <dgm:cxn modelId="{B9C41657-ED04-4356-980A-B896AA494953}" type="presParOf" srcId="{78719065-B8F5-4D17-A7AC-B92C6417E9E1}" destId="{6E90D3D7-24F6-4C77-925B-480B479F0B97}" srcOrd="3" destOrd="0" presId="urn:microsoft.com/office/officeart/2005/8/layout/pyramid1"/>
    <dgm:cxn modelId="{3B06B4ED-B92A-4E67-91AD-0795D11DD098}" type="presParOf" srcId="{7F4EF1D5-43D9-41AC-A2B5-4A68105AB480}" destId="{969115CC-9AF5-4AC8-BD65-D16D0EAAB8BA}" srcOrd="3" destOrd="0" presId="urn:microsoft.com/office/officeart/2005/8/layout/pyramid1"/>
    <dgm:cxn modelId="{967F933B-3AB6-45A0-80D5-4B96ECD91827}" type="presParOf" srcId="{969115CC-9AF5-4AC8-BD65-D16D0EAAB8BA}" destId="{5DA6365B-0659-416E-8557-662778A97C4C}" srcOrd="0" destOrd="0" presId="urn:microsoft.com/office/officeart/2005/8/layout/pyramid1"/>
    <dgm:cxn modelId="{90ED29D2-8038-4E7B-B1B3-CDB0FD54B7AD}" type="presParOf" srcId="{969115CC-9AF5-4AC8-BD65-D16D0EAAB8BA}" destId="{75EDAECC-3BC1-4AE9-86CC-5FBE7C001ED1}" srcOrd="1" destOrd="0" presId="urn:microsoft.com/office/officeart/2005/8/layout/pyramid1"/>
    <dgm:cxn modelId="{965C6562-6E8D-446A-BF42-C18749F0560E}" type="presParOf" srcId="{969115CC-9AF5-4AC8-BD65-D16D0EAAB8BA}" destId="{9034A7DE-2DCC-4D47-A566-C8D704B85E30}" srcOrd="2" destOrd="0" presId="urn:microsoft.com/office/officeart/2005/8/layout/pyramid1"/>
    <dgm:cxn modelId="{67FA4858-F1E4-4374-9EEC-B4A5320AAEC9}" type="presParOf" srcId="{969115CC-9AF5-4AC8-BD65-D16D0EAAB8BA}" destId="{3CA0515C-9B68-43B8-A565-1201CA274CA8}" srcOrd="3" destOrd="0" presId="urn:microsoft.com/office/officeart/2005/8/layout/pyramid1"/>
    <dgm:cxn modelId="{DE53C5AF-EBFA-48DE-961A-75E94BDD590D}" type="presParOf" srcId="{7F4EF1D5-43D9-41AC-A2B5-4A68105AB480}" destId="{39399D58-D2EA-449F-A113-B3D7B84C3039}" srcOrd="4" destOrd="0" presId="urn:microsoft.com/office/officeart/2005/8/layout/pyramid1"/>
    <dgm:cxn modelId="{324A4EEE-7436-4922-99D2-5BC3312EBB28}" type="presParOf" srcId="{39399D58-D2EA-449F-A113-B3D7B84C3039}" destId="{865CEFDE-D420-445F-BB93-AB7BBD3D9A72}" srcOrd="0" destOrd="0" presId="urn:microsoft.com/office/officeart/2005/8/layout/pyramid1"/>
    <dgm:cxn modelId="{894F9800-6FC7-4DF5-BE22-416F8D4D7B16}" type="presParOf" srcId="{39399D58-D2EA-449F-A113-B3D7B84C3039}" destId="{9EF59F79-54FC-4FF7-B4E1-6A89E1659F10}" srcOrd="1" destOrd="0" presId="urn:microsoft.com/office/officeart/2005/8/layout/pyramid1"/>
    <dgm:cxn modelId="{BB7FB305-BEE9-442B-ABB9-D8AD005E8897}" type="presParOf" srcId="{39399D58-D2EA-449F-A113-B3D7B84C3039}" destId="{B9FCE249-F3BC-4094-8A3D-3AAB781A1B11}" srcOrd="2" destOrd="0" presId="urn:microsoft.com/office/officeart/2005/8/layout/pyramid1"/>
    <dgm:cxn modelId="{00E4B2B0-BB02-45FE-8C21-336416BAAC71}" type="presParOf" srcId="{39399D58-D2EA-449F-A113-B3D7B84C3039}" destId="{9104F2EF-635F-463C-A0D8-764D3A4B3487}" srcOrd="3" destOrd="0" presId="urn:microsoft.com/office/officeart/2005/8/layout/pyramid1"/>
    <dgm:cxn modelId="{7AC24C63-02C1-4E04-9304-BC432AB3AB7E}" type="presParOf" srcId="{7F4EF1D5-43D9-41AC-A2B5-4A68105AB480}" destId="{CBD5F581-52AD-4898-B918-BE8C654BA792}" srcOrd="5" destOrd="0" presId="urn:microsoft.com/office/officeart/2005/8/layout/pyramid1"/>
    <dgm:cxn modelId="{0680A3DE-CEEE-437A-A60C-51AEBBAC04FF}" type="presParOf" srcId="{CBD5F581-52AD-4898-B918-BE8C654BA792}" destId="{0C17A127-ADDC-463F-AC43-D798A15EE9F2}" srcOrd="0" destOrd="0" presId="urn:microsoft.com/office/officeart/2005/8/layout/pyramid1"/>
    <dgm:cxn modelId="{6D6EB8C5-7D2B-4AF1-A96A-28764EE2A84B}" type="presParOf" srcId="{CBD5F581-52AD-4898-B918-BE8C654BA792}" destId="{25B1FFD1-83BE-4427-AB88-599AA7E878C8}" srcOrd="1" destOrd="0" presId="urn:microsoft.com/office/officeart/2005/8/layout/pyramid1"/>
    <dgm:cxn modelId="{9A3236FD-4A16-4418-8F26-B6958BF47AF2}" type="presParOf" srcId="{CBD5F581-52AD-4898-B918-BE8C654BA792}" destId="{A1BEE867-FDEA-47E2-9C1F-7C0CB426C4BB}" srcOrd="2" destOrd="0" presId="urn:microsoft.com/office/officeart/2005/8/layout/pyramid1"/>
    <dgm:cxn modelId="{955098E1-3843-4CF7-9CB9-D5AC115FAF21}" type="presParOf" srcId="{CBD5F581-52AD-4898-B918-BE8C654BA792}" destId="{DFA278AC-7875-4E3A-8299-C87006ECD341}" srcOrd="3" destOrd="0" presId="urn:microsoft.com/office/officeart/2005/8/layout/pyramid1"/>
    <dgm:cxn modelId="{8F5530B6-1EC5-43FA-9B30-605DD3D30307}" type="presParOf" srcId="{7F4EF1D5-43D9-41AC-A2B5-4A68105AB480}" destId="{79DDFA26-52BD-443D-84C3-031402910F04}" srcOrd="6" destOrd="0" presId="urn:microsoft.com/office/officeart/2005/8/layout/pyramid1"/>
    <dgm:cxn modelId="{CDF752F1-B2A4-4FF7-B79A-E5436BD21B41}" type="presParOf" srcId="{79DDFA26-52BD-443D-84C3-031402910F04}" destId="{767B726F-20B4-4029-98CC-4CB24D0D413C}" srcOrd="0" destOrd="0" presId="urn:microsoft.com/office/officeart/2005/8/layout/pyramid1"/>
    <dgm:cxn modelId="{3DAB194B-C272-403F-BC60-82724540DC10}" type="presParOf" srcId="{79DDFA26-52BD-443D-84C3-031402910F04}" destId="{3C3DB674-ECC1-4E4D-B42A-DB02E4889473}" srcOrd="1" destOrd="0" presId="urn:microsoft.com/office/officeart/2005/8/layout/pyramid1"/>
    <dgm:cxn modelId="{DC286282-4463-4711-9996-E6410437D3A1}" type="presParOf" srcId="{79DDFA26-52BD-443D-84C3-031402910F04}" destId="{B02969F8-9E6B-4736-ADBE-8DB23E97BA24}" srcOrd="2" destOrd="0" presId="urn:microsoft.com/office/officeart/2005/8/layout/pyramid1"/>
    <dgm:cxn modelId="{4C2F6DE9-7FE9-463B-91C3-3AF00AE5D41F}" type="presParOf" srcId="{79DDFA26-52BD-443D-84C3-031402910F04}" destId="{6E831EB1-9869-4DC7-88DC-DD36BBE44FC6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6A98E-9C6A-4698-A405-E6AE759DE7E5}">
      <dsp:nvSpPr>
        <dsp:cNvPr id="0" name=""/>
        <dsp:cNvSpPr/>
      </dsp:nvSpPr>
      <dsp:spPr>
        <a:xfrm rot="10800000">
          <a:off x="2329840" y="0"/>
          <a:ext cx="4576572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Giảng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Lecture</a:t>
          </a:r>
          <a:endParaRPr lang="en-US" sz="2400" kern="1200" dirty="0" smtClean="0"/>
        </a:p>
      </dsp:txBody>
      <dsp:txXfrm rot="10800000">
        <a:off x="2666644" y="0"/>
        <a:ext cx="4239768" cy="830305"/>
      </dsp:txXfrm>
    </dsp:sp>
    <dsp:sp modelId="{2723926F-0AC3-489D-92C1-13879FDB41C5}">
      <dsp:nvSpPr>
        <dsp:cNvPr id="0" name=""/>
        <dsp:cNvSpPr/>
      </dsp:nvSpPr>
      <dsp:spPr>
        <a:xfrm>
          <a:off x="1988460" y="0"/>
          <a:ext cx="673608" cy="830305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5%</a:t>
          </a:r>
          <a:endParaRPr lang="en-US" sz="2000" kern="1200" dirty="0"/>
        </a:p>
      </dsp:txBody>
      <dsp:txXfrm>
        <a:off x="1988460" y="0"/>
        <a:ext cx="673608" cy="830305"/>
      </dsp:txXfrm>
    </dsp:sp>
    <dsp:sp modelId="{97EA9175-33DC-496A-85AD-8185CC88D7DA}">
      <dsp:nvSpPr>
        <dsp:cNvPr id="0" name=""/>
        <dsp:cNvSpPr/>
      </dsp:nvSpPr>
      <dsp:spPr>
        <a:xfrm rot="10800000">
          <a:off x="2662068" y="830304"/>
          <a:ext cx="4239767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err="1" smtClean="0"/>
            <a:t>Đọc</a:t>
          </a:r>
          <a:endParaRPr lang="en-US" sz="23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Reading </a:t>
          </a:r>
          <a:endParaRPr lang="en-US" sz="2300" kern="1200" dirty="0"/>
        </a:p>
      </dsp:txBody>
      <dsp:txXfrm rot="10800000">
        <a:off x="2998872" y="830304"/>
        <a:ext cx="3902963" cy="830305"/>
      </dsp:txXfrm>
    </dsp:sp>
    <dsp:sp modelId="{EAC50CE7-C470-4472-8FC9-6B5172A49A8E}">
      <dsp:nvSpPr>
        <dsp:cNvPr id="0" name=""/>
        <dsp:cNvSpPr/>
      </dsp:nvSpPr>
      <dsp:spPr>
        <a:xfrm>
          <a:off x="1651656" y="851062"/>
          <a:ext cx="1347216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10%</a:t>
          </a:r>
          <a:endParaRPr lang="en-US" sz="2800" kern="1200" dirty="0"/>
        </a:p>
      </dsp:txBody>
      <dsp:txXfrm>
        <a:off x="1887418" y="851062"/>
        <a:ext cx="875690" cy="830305"/>
      </dsp:txXfrm>
    </dsp:sp>
    <dsp:sp modelId="{16982D29-D2CE-4A2C-A792-8F8259888CA9}">
      <dsp:nvSpPr>
        <dsp:cNvPr id="0" name=""/>
        <dsp:cNvSpPr/>
      </dsp:nvSpPr>
      <dsp:spPr>
        <a:xfrm rot="10800000">
          <a:off x="2879987" y="1671935"/>
          <a:ext cx="4021848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Nghe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nhìn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Audio-visual</a:t>
          </a:r>
          <a:endParaRPr lang="en-US" sz="2200" kern="1200" dirty="0" smtClean="0"/>
        </a:p>
      </dsp:txBody>
      <dsp:txXfrm rot="10800000">
        <a:off x="3232336" y="1671935"/>
        <a:ext cx="3674785" cy="830305"/>
      </dsp:txXfrm>
    </dsp:sp>
    <dsp:sp modelId="{646FCB7E-9244-4EE1-951A-6095DD747801}">
      <dsp:nvSpPr>
        <dsp:cNvPr id="0" name=""/>
        <dsp:cNvSpPr/>
      </dsp:nvSpPr>
      <dsp:spPr>
        <a:xfrm>
          <a:off x="1314852" y="1671935"/>
          <a:ext cx="2020824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20%</a:t>
          </a:r>
          <a:endParaRPr lang="en-US" sz="3200" kern="1200" dirty="0"/>
        </a:p>
      </dsp:txBody>
      <dsp:txXfrm>
        <a:off x="1668496" y="1671935"/>
        <a:ext cx="1313535" cy="830305"/>
      </dsp:txXfrm>
    </dsp:sp>
    <dsp:sp modelId="{5DA6365B-0659-416E-8557-662778A97C4C}">
      <dsp:nvSpPr>
        <dsp:cNvPr id="0" name=""/>
        <dsp:cNvSpPr/>
      </dsp:nvSpPr>
      <dsp:spPr>
        <a:xfrm rot="10800000">
          <a:off x="3335676" y="2490915"/>
          <a:ext cx="3566159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Minh </a:t>
          </a:r>
          <a:r>
            <a:rPr lang="en-US" sz="2400" kern="1200" dirty="0" err="1" smtClean="0"/>
            <a:t>họa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Demonstration</a:t>
          </a:r>
          <a:endParaRPr lang="en-US" sz="2200" kern="1200" dirty="0" smtClean="0"/>
        </a:p>
      </dsp:txBody>
      <dsp:txXfrm rot="10800000">
        <a:off x="3672480" y="2490915"/>
        <a:ext cx="3229355" cy="830305"/>
      </dsp:txXfrm>
    </dsp:sp>
    <dsp:sp modelId="{9034A7DE-2DCC-4D47-A566-C8D704B85E30}">
      <dsp:nvSpPr>
        <dsp:cNvPr id="0" name=""/>
        <dsp:cNvSpPr/>
      </dsp:nvSpPr>
      <dsp:spPr>
        <a:xfrm>
          <a:off x="973090" y="2532430"/>
          <a:ext cx="2694432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30%</a:t>
          </a:r>
          <a:endParaRPr lang="en-US" sz="3600" kern="1200" dirty="0"/>
        </a:p>
      </dsp:txBody>
      <dsp:txXfrm>
        <a:off x="1444615" y="2532430"/>
        <a:ext cx="1751380" cy="830305"/>
      </dsp:txXfrm>
    </dsp:sp>
    <dsp:sp modelId="{865CEFDE-D420-445F-BB93-AB7BBD3D9A72}">
      <dsp:nvSpPr>
        <dsp:cNvPr id="0" name=""/>
        <dsp:cNvSpPr/>
      </dsp:nvSpPr>
      <dsp:spPr>
        <a:xfrm rot="10800000">
          <a:off x="3672480" y="3321220"/>
          <a:ext cx="3229355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Thảo luận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Discussion</a:t>
          </a:r>
          <a:endParaRPr lang="en-US" sz="2400" kern="1200" dirty="0" smtClean="0"/>
        </a:p>
      </dsp:txBody>
      <dsp:txXfrm rot="10800000">
        <a:off x="4009284" y="3321220"/>
        <a:ext cx="2892551" cy="830305"/>
      </dsp:txXfrm>
    </dsp:sp>
    <dsp:sp modelId="{B9FCE249-F3BC-4094-8A3D-3AAB781A1B11}">
      <dsp:nvSpPr>
        <dsp:cNvPr id="0" name=""/>
        <dsp:cNvSpPr/>
      </dsp:nvSpPr>
      <dsp:spPr>
        <a:xfrm>
          <a:off x="641244" y="3321220"/>
          <a:ext cx="3368040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50%</a:t>
          </a:r>
          <a:endParaRPr lang="en-US" sz="4000" kern="1200" dirty="0"/>
        </a:p>
      </dsp:txBody>
      <dsp:txXfrm>
        <a:off x="1230651" y="3321220"/>
        <a:ext cx="2189226" cy="830305"/>
      </dsp:txXfrm>
    </dsp:sp>
    <dsp:sp modelId="{0C17A127-ADDC-463F-AC43-D798A15EE9F2}">
      <dsp:nvSpPr>
        <dsp:cNvPr id="0" name=""/>
        <dsp:cNvSpPr/>
      </dsp:nvSpPr>
      <dsp:spPr>
        <a:xfrm rot="10800000">
          <a:off x="4009284" y="4151525"/>
          <a:ext cx="2892551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900" kern="1200" dirty="0" smtClean="0"/>
            <a:t>Làm để thực hành</a:t>
          </a:r>
          <a:endParaRPr lang="en-US" sz="19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Practice by doing</a:t>
          </a:r>
          <a:endParaRPr lang="en-US" sz="2400" kern="1200" dirty="0" smtClean="0"/>
        </a:p>
      </dsp:txBody>
      <dsp:txXfrm rot="10800000">
        <a:off x="4346088" y="4151525"/>
        <a:ext cx="2555748" cy="830305"/>
      </dsp:txXfrm>
    </dsp:sp>
    <dsp:sp modelId="{A1BEE867-FDEA-47E2-9C1F-7C0CB426C4BB}">
      <dsp:nvSpPr>
        <dsp:cNvPr id="0" name=""/>
        <dsp:cNvSpPr/>
      </dsp:nvSpPr>
      <dsp:spPr>
        <a:xfrm>
          <a:off x="304440" y="4151525"/>
          <a:ext cx="4041648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75%</a:t>
          </a:r>
          <a:endParaRPr lang="en-US" sz="4800" kern="1200" dirty="0"/>
        </a:p>
      </dsp:txBody>
      <dsp:txXfrm>
        <a:off x="1011728" y="4151525"/>
        <a:ext cx="2627071" cy="830305"/>
      </dsp:txXfrm>
    </dsp:sp>
    <dsp:sp modelId="{767B726F-20B4-4029-98CC-4CB24D0D413C}">
      <dsp:nvSpPr>
        <dsp:cNvPr id="0" name=""/>
        <dsp:cNvSpPr/>
      </dsp:nvSpPr>
      <dsp:spPr>
        <a:xfrm rot="10800000">
          <a:off x="4346088" y="4981830"/>
          <a:ext cx="2555747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800" kern="1200" dirty="0" smtClean="0"/>
            <a:t>Dạy cho những người khác</a:t>
          </a: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Teach others</a:t>
          </a:r>
          <a:endParaRPr lang="en-US" sz="2200" kern="1200" dirty="0" smtClean="0"/>
        </a:p>
      </dsp:txBody>
      <dsp:txXfrm rot="10800000">
        <a:off x="4682892" y="4981830"/>
        <a:ext cx="2218943" cy="830305"/>
      </dsp:txXfrm>
    </dsp:sp>
    <dsp:sp modelId="{B02969F8-9E6B-4736-ADBE-8DB23E97BA24}">
      <dsp:nvSpPr>
        <dsp:cNvPr id="0" name=""/>
        <dsp:cNvSpPr/>
      </dsp:nvSpPr>
      <dsp:spPr>
        <a:xfrm>
          <a:off x="-32363" y="4981830"/>
          <a:ext cx="4715256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90%</a:t>
          </a:r>
          <a:endParaRPr lang="en-US" sz="6000" kern="1200" dirty="0"/>
        </a:p>
      </dsp:txBody>
      <dsp:txXfrm>
        <a:off x="792805" y="4981830"/>
        <a:ext cx="3064916" cy="830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DEEAC-3D1A-4447-A057-49351D8D544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ADB92-1157-46C4-B66F-F0D357A8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15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7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8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5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8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5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74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7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94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102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137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926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1510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596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23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78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45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93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9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6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527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56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289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5566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6998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5791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87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3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1568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4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1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541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182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016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169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5215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5723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560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27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43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26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822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917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62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3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633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7322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3527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792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162800" cy="1752600"/>
          </a:xfrm>
        </p:spPr>
        <p:txBody>
          <a:bodyPr>
            <a:normAutofit/>
          </a:bodyPr>
          <a:lstStyle/>
          <a:p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>Moving </a:t>
            </a:r>
            <a:r>
              <a:rPr lang="en-US" sz="2400" cap="none" dirty="0"/>
              <a:t>beyond lecture to creative discipleship training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48600" cy="1632466"/>
          </a:xfrm>
        </p:spPr>
        <p:txBody>
          <a:bodyPr>
            <a:normAutofit fontScale="90000"/>
          </a:bodyPr>
          <a:lstStyle/>
          <a:p>
            <a:r>
              <a:rPr lang="vi-VN" sz="4000" b="1" dirty="0"/>
              <a:t>Các Phương Pháp Dạy Sáng Tạo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200" dirty="0" smtClean="0"/>
              <a:t>CREATIVE TEACHING METHODS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37" y="4763209"/>
            <a:ext cx="2055688" cy="1478019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42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11-2016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CD443-BEDA-4CA2-8F20-92E19A22FBD9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iTeenChallenge.org      Course   T506.05</a:t>
            </a:r>
            <a:endParaRPr lang="en-US" dirty="0" err="1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38780"/>
            <a:ext cx="838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FF9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Tháp</a:t>
            </a:r>
            <a:r>
              <a:rPr lang="en-US" sz="2800" b="1" dirty="0">
                <a:solidFill>
                  <a:srgbClr val="FF9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9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rgbClr val="FF9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9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i="1" cap="all" dirty="0">
                <a:solidFill>
                  <a:srgbClr val="FF9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cap="all" dirty="0" smtClean="0">
                <a:solidFill>
                  <a:srgbClr val="FF9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LEARNING   </a:t>
            </a:r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PYRAMID</a:t>
            </a:r>
            <a:endParaRPr lang="en-US" sz="2000" b="1" i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5188972"/>
              </p:ext>
            </p:extLst>
          </p:nvPr>
        </p:nvGraphicFramePr>
        <p:xfrm>
          <a:off x="1981200" y="766465"/>
          <a:ext cx="6934200" cy="5812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3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3657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953E"/>
                </a:solidFill>
              </a:rPr>
              <a:t>Tỉ</a:t>
            </a:r>
            <a:r>
              <a:rPr lang="en-US" sz="2400" b="1" dirty="0">
                <a:solidFill>
                  <a:srgbClr val="FF953E"/>
                </a:solidFill>
              </a:rPr>
              <a:t> </a:t>
            </a:r>
            <a:r>
              <a:rPr lang="en-US" sz="2400" b="1" dirty="0" err="1">
                <a:solidFill>
                  <a:srgbClr val="FF953E"/>
                </a:solidFill>
              </a:rPr>
              <a:t>lệ</a:t>
            </a:r>
            <a:r>
              <a:rPr lang="en-US" sz="2400" b="1" dirty="0">
                <a:solidFill>
                  <a:srgbClr val="FF953E"/>
                </a:solidFill>
              </a:rPr>
              <a:t> </a:t>
            </a:r>
            <a:r>
              <a:rPr lang="en-US" sz="2400" b="1" dirty="0" err="1">
                <a:solidFill>
                  <a:srgbClr val="FF953E"/>
                </a:solidFill>
              </a:rPr>
              <a:t>ghi</a:t>
            </a:r>
            <a:r>
              <a:rPr lang="en-US" sz="2400" b="1" dirty="0">
                <a:solidFill>
                  <a:srgbClr val="FF953E"/>
                </a:solidFill>
              </a:rPr>
              <a:t> </a:t>
            </a:r>
            <a:r>
              <a:rPr lang="en-US" sz="2400" b="1" dirty="0" err="1">
                <a:solidFill>
                  <a:srgbClr val="FF953E"/>
                </a:solidFill>
              </a:rPr>
              <a:t>nhớ</a:t>
            </a:r>
            <a:r>
              <a:rPr lang="en-US" sz="2400" b="1" dirty="0">
                <a:solidFill>
                  <a:srgbClr val="FF953E"/>
                </a:solidFill>
              </a:rPr>
              <a:t> </a:t>
            </a:r>
            <a:r>
              <a:rPr lang="en-US" sz="2400" b="1" dirty="0" err="1">
                <a:solidFill>
                  <a:srgbClr val="FF953E"/>
                </a:solidFill>
              </a:rPr>
              <a:t>trung</a:t>
            </a:r>
            <a:r>
              <a:rPr lang="en-US" sz="2400" b="1" dirty="0">
                <a:solidFill>
                  <a:srgbClr val="FF953E"/>
                </a:solidFill>
              </a:rPr>
              <a:t> </a:t>
            </a:r>
            <a:r>
              <a:rPr lang="en-US" sz="2400" b="1" dirty="0" err="1">
                <a:solidFill>
                  <a:srgbClr val="FF953E"/>
                </a:solidFill>
              </a:rPr>
              <a:t>bình</a:t>
            </a:r>
            <a:r>
              <a:rPr lang="en-US" sz="2400" b="1" dirty="0">
                <a:solidFill>
                  <a:prstClr val="white"/>
                </a:solidFill>
              </a:rPr>
              <a:t/>
            </a:r>
            <a:br>
              <a:rPr lang="en-US" sz="2400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Average Retention Rates 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090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Thách</a:t>
            </a:r>
            <a:r>
              <a:rPr lang="en-US" b="1" dirty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az-Cyrl-AZ" sz="4900" b="1" dirty="0" smtClean="0"/>
              <a:t>3</a:t>
            </a:r>
            <a:r>
              <a:rPr lang="en-US" b="1" dirty="0" smtClean="0"/>
              <a:t>    </a:t>
            </a:r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vi-V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 dùng các phương pháp dạy sáng tạo nào</a:t>
            </a:r>
            <a:r>
              <a:rPr lang="ru-RU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/>
              <a:t>What creative methods of teaching do you use?</a:t>
            </a:r>
            <a:endParaRPr lang="en-US" sz="20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6552" y="3746175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Group </a:t>
            </a:r>
            <a:r>
              <a:rPr lang="en-US" sz="2000" dirty="0">
                <a:solidFill>
                  <a:prstClr val="white"/>
                </a:solidFill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4596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90600"/>
          </a:xfrm>
        </p:spPr>
        <p:txBody>
          <a:bodyPr>
            <a:noAutofit/>
          </a:bodyPr>
          <a:lstStyle/>
          <a:p>
            <a:pPr hangingPunct="0"/>
            <a:r>
              <a:rPr lang="vi-VN" sz="2000" b="1" dirty="0"/>
              <a:t>Làm sao để trở thành một giáo viên khiến học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vi-VN" sz="2000" b="1" dirty="0" smtClean="0"/>
              <a:t>viên </a:t>
            </a:r>
            <a:r>
              <a:rPr lang="vi-VN" sz="2000" b="1" dirty="0"/>
              <a:t>không bao giờ quên</a:t>
            </a:r>
            <a:r>
              <a:rPr lang="en-US" sz="2000" b="1" dirty="0" smtClean="0"/>
              <a:t>!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600" b="1" dirty="0"/>
              <a:t>How to become a teacher your students will never forget!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vi-VN" sz="3200" b="1" dirty="0">
                <a:solidFill>
                  <a:schemeClr val="accent4"/>
                </a:solidFill>
                <a:latin typeface="+mj-lt"/>
              </a:rPr>
              <a:t>Độ dễ đoán định </a:t>
            </a:r>
            <a:r>
              <a:rPr lang="en-US" sz="3200" b="1" dirty="0" smtClean="0">
                <a:solidFill>
                  <a:schemeClr val="accent4"/>
                </a:solidFill>
                <a:latin typeface="+mj-lt"/>
              </a:rPr>
              <a:t>       </a:t>
            </a:r>
            <a:r>
              <a:rPr lang="en-US" sz="3200" b="1" dirty="0" err="1" smtClean="0">
                <a:solidFill>
                  <a:schemeClr val="accent4"/>
                </a:solidFill>
                <a:latin typeface="+mj-lt"/>
              </a:rPr>
              <a:t>và</a:t>
            </a:r>
            <a:r>
              <a:rPr lang="lo-LA" sz="3200" b="1" dirty="0" smtClean="0">
                <a:solidFill>
                  <a:schemeClr val="accent4"/>
                </a:solidFill>
                <a:latin typeface="+mj-lt"/>
              </a:rPr>
              <a:t>      </a:t>
            </a:r>
            <a:r>
              <a:rPr lang="vi-VN" sz="3200" b="1" dirty="0">
                <a:solidFill>
                  <a:schemeClr val="accent4"/>
                </a:solidFill>
                <a:latin typeface="+mj-lt"/>
              </a:rPr>
              <a:t>Tầm ảnh hường</a:t>
            </a:r>
            <a:endParaRPr lang="lo-LA" sz="3200" b="1" dirty="0">
              <a:solidFill>
                <a:schemeClr val="accent4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+mj-lt"/>
              </a:rPr>
              <a:t>predictability</a:t>
            </a:r>
            <a:r>
              <a:rPr lang="en-US" sz="2200" b="1" dirty="0" smtClean="0">
                <a:latin typeface="+mj-lt"/>
              </a:rPr>
              <a:t>		</a:t>
            </a:r>
            <a:r>
              <a:rPr lang="en-US" sz="2000" b="1" dirty="0" smtClean="0">
                <a:latin typeface="+mj-lt"/>
              </a:rPr>
              <a:t>vs</a:t>
            </a:r>
            <a:r>
              <a:rPr lang="en-US" sz="2200" b="1" dirty="0" smtClean="0">
                <a:latin typeface="+mj-lt"/>
              </a:rPr>
              <a:t>                 impact</a:t>
            </a:r>
            <a:endParaRPr lang="az-Cyrl-AZ" sz="2200" b="1" dirty="0">
              <a:latin typeface="+mj-lt"/>
            </a:endParaRPr>
          </a:p>
          <a:p>
            <a:pPr algn="ctr">
              <a:buNone/>
            </a:pPr>
            <a:endParaRPr lang="en-US" sz="32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chemeClr val="accent4"/>
                </a:solidFill>
                <a:latin typeface="+mj-lt"/>
              </a:rPr>
              <a:t>Càng</a:t>
            </a:r>
            <a:r>
              <a:rPr lang="en-US" sz="32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+mj-lt"/>
              </a:rPr>
              <a:t>lớn</a:t>
            </a:r>
            <a:r>
              <a:rPr lang="az-Cyrl-AZ" sz="3200" b="1" dirty="0" smtClean="0">
                <a:solidFill>
                  <a:schemeClr val="accent4"/>
                </a:solidFill>
                <a:latin typeface="+mj-lt"/>
              </a:rPr>
              <a:t>                         </a:t>
            </a:r>
            <a:r>
              <a:rPr lang="en-US" sz="3200" b="1" dirty="0" err="1">
                <a:solidFill>
                  <a:schemeClr val="accent4"/>
                </a:solidFill>
                <a:latin typeface="+mj-lt"/>
              </a:rPr>
              <a:t>Càng</a:t>
            </a:r>
            <a:r>
              <a:rPr lang="en-US" sz="32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+mj-lt"/>
              </a:rPr>
              <a:t>nhỏ</a:t>
            </a:r>
            <a:r>
              <a:rPr lang="en-US" sz="3200" b="1" dirty="0">
                <a:solidFill>
                  <a:schemeClr val="accent4"/>
                </a:solidFill>
                <a:latin typeface="+mj-lt"/>
              </a:rPr>
              <a:t/>
            </a:r>
            <a:br>
              <a:rPr lang="en-US" sz="3200" b="1" dirty="0">
                <a:solidFill>
                  <a:schemeClr val="accent4"/>
                </a:solidFill>
                <a:latin typeface="+mj-lt"/>
              </a:rPr>
            </a:br>
            <a:r>
              <a:rPr lang="en-US" sz="2200" b="1" dirty="0" smtClean="0">
                <a:latin typeface="+mj-lt"/>
              </a:rPr>
              <a:t>Greater   </a:t>
            </a:r>
            <a:r>
              <a:rPr lang="en-US" sz="2200" b="1" dirty="0">
                <a:latin typeface="+mj-lt"/>
              </a:rPr>
              <a:t>	</a:t>
            </a:r>
            <a:r>
              <a:rPr lang="en-US" sz="2200" b="1" dirty="0" smtClean="0">
                <a:latin typeface="+mj-lt"/>
              </a:rPr>
              <a:t>      		     Less</a:t>
            </a:r>
            <a:endParaRPr lang="az-Cyrl-AZ" sz="2200" b="1" dirty="0">
              <a:latin typeface="+mj-lt"/>
            </a:endParaRPr>
          </a:p>
          <a:p>
            <a:pPr algn="ctr">
              <a:buNone/>
            </a:pPr>
            <a:endParaRPr lang="en-US" sz="3200" b="1" dirty="0">
              <a:latin typeface="+mj-lt"/>
            </a:endParaRPr>
          </a:p>
          <a:p>
            <a:pPr algn="ctr">
              <a:buNone/>
            </a:pPr>
            <a:r>
              <a:rPr lang="en-US" sz="3300" b="1" dirty="0" err="1">
                <a:solidFill>
                  <a:schemeClr val="accent4"/>
                </a:solidFill>
                <a:latin typeface="+mj-lt"/>
              </a:rPr>
              <a:t>Càng</a:t>
            </a:r>
            <a:r>
              <a:rPr lang="en-US" sz="33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chemeClr val="accent4"/>
                </a:solidFill>
                <a:latin typeface="+mj-lt"/>
              </a:rPr>
              <a:t>nhỏ</a:t>
            </a:r>
            <a:r>
              <a:rPr lang="az-Cyrl-AZ" sz="3300" b="1" dirty="0" smtClean="0">
                <a:solidFill>
                  <a:schemeClr val="accent4"/>
                </a:solidFill>
                <a:latin typeface="+mj-lt"/>
              </a:rPr>
              <a:t>                  </a:t>
            </a:r>
            <a:r>
              <a:rPr lang="en-US" sz="3300" b="1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chemeClr val="accent4"/>
                </a:solidFill>
                <a:latin typeface="+mj-lt"/>
              </a:rPr>
              <a:t>Càng</a:t>
            </a:r>
            <a:r>
              <a:rPr lang="en-US" sz="33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chemeClr val="accent4"/>
                </a:solidFill>
                <a:latin typeface="+mj-lt"/>
              </a:rPr>
              <a:t>lớn</a:t>
            </a:r>
            <a:r>
              <a:rPr lang="en-US" sz="3300" b="1" dirty="0" smtClean="0">
                <a:solidFill>
                  <a:schemeClr val="accent4"/>
                </a:solidFill>
                <a:latin typeface="+mj-lt"/>
              </a:rPr>
              <a:t/>
            </a:r>
            <a:br>
              <a:rPr lang="en-US" sz="3300" b="1" dirty="0" smtClean="0">
                <a:solidFill>
                  <a:schemeClr val="accent4"/>
                </a:solidFill>
                <a:latin typeface="+mj-lt"/>
              </a:rPr>
            </a:br>
            <a:r>
              <a:rPr lang="en-US" sz="2400" b="1" dirty="0">
                <a:latin typeface="+mj-lt"/>
              </a:rPr>
              <a:t>Less                                   Greater</a:t>
            </a:r>
            <a:endParaRPr lang="az-Cyrl-AZ" sz="2400" b="1" dirty="0">
              <a:latin typeface="+mj-lt"/>
            </a:endParaRP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chemeClr val="accent4"/>
                </a:solidFill>
              </a:rPr>
              <a:t/>
            </a:r>
            <a:br>
              <a:rPr lang="en-US" sz="4000" b="1" dirty="0" smtClean="0">
                <a:solidFill>
                  <a:schemeClr val="accent4"/>
                </a:solidFill>
              </a:rPr>
            </a:br>
            <a:r>
              <a:rPr lang="en-US" sz="2600" b="1" dirty="0"/>
              <a:t>The greater the predictability, </a:t>
            </a:r>
          </a:p>
          <a:p>
            <a:pPr algn="ctr">
              <a:buNone/>
            </a:pPr>
            <a:r>
              <a:rPr lang="en-US" sz="2600" b="1" dirty="0"/>
              <a:t>the less the </a:t>
            </a:r>
            <a:r>
              <a:rPr lang="en-US" sz="2600" b="1" dirty="0" smtClean="0"/>
              <a:t>impact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83591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F8BD52"/>
                </a:solidFill>
              </a:rPr>
              <a:t>Чем меньше предсказуемость, тем больше влияние!</a:t>
            </a:r>
            <a:r>
              <a:rPr lang="en-US" sz="6000" dirty="0">
                <a:solidFill>
                  <a:srgbClr val="F8BD52"/>
                </a:solidFill>
              </a:rPr>
              <a:t/>
            </a:r>
            <a:br>
              <a:rPr lang="en-US" sz="6000" dirty="0">
                <a:solidFill>
                  <a:srgbClr val="F8BD52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 less the predictability the greater the impact!</a:t>
            </a:r>
            <a:endParaRPr lang="en-US" sz="8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131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2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2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Thách</a:t>
            </a:r>
            <a:r>
              <a:rPr lang="en-US" b="1" dirty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az-Cyrl-AZ" sz="6000" b="1" dirty="0" smtClean="0"/>
              <a:t>4</a:t>
            </a:r>
            <a:r>
              <a:rPr lang="en-US" b="1" dirty="0" smtClean="0"/>
              <a:t>:</a:t>
            </a:r>
            <a:r>
              <a:rPr lang="en-US" i="1" dirty="0" smtClean="0"/>
              <a:t>   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Challenge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/>
          </a:bodyPr>
          <a:lstStyle/>
          <a:p>
            <a:r>
              <a:rPr lang="vi-VN" sz="35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Mức độ nhiệt tình của bạn đến đâu</a:t>
            </a:r>
            <a:r>
              <a:rPr lang="ru-RU" sz="35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/>
              <a:t>What is your level of enthusiasm?  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vi-VN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Huấn luyện môn đồ hóa sáng tạo là lấy </a:t>
            </a:r>
            <a:r>
              <a:rPr lang="vi-VN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 sống</a:t>
            </a:r>
            <a:r>
              <a:rPr lang="lo-LA" sz="3600" dirty="0" smtClean="0">
                <a:solidFill>
                  <a:schemeClr val="accent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sz="36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ru-RU" sz="36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smtClean="0">
                <a:solidFill>
                  <a:schemeClr val="accent4"/>
                </a:solidFill>
              </a:rPr>
              <a:t/>
            </a:r>
            <a:br>
              <a:rPr lang="en-US" sz="36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Creative discipleship training is </a:t>
            </a:r>
            <a:r>
              <a:rPr lang="en-US" sz="2000" u="sng" dirty="0" smtClean="0">
                <a:solidFill>
                  <a:srgbClr val="FFFF00"/>
                </a:solidFill>
              </a:rPr>
              <a:t>life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centered, not </a:t>
            </a:r>
            <a:r>
              <a:rPr lang="en-US" sz="2000" u="sng" dirty="0" smtClean="0">
                <a:solidFill>
                  <a:srgbClr val="FFFF00"/>
                </a:solidFill>
              </a:rPr>
              <a:t>theory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centered.    </a:t>
            </a:r>
            <a:r>
              <a:rPr lang="en-US" sz="3600" dirty="0" smtClean="0"/>
              <a:t> </a:t>
            </a:r>
            <a:endParaRPr lang="ru-RU" sz="3600" dirty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72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/>
              <a:t>Questions for discussion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www.iTeenChallenge.org</a:t>
            </a:r>
          </a:p>
          <a:p>
            <a:pPr algn="ctr">
              <a:buNone/>
            </a:pPr>
            <a:r>
              <a:rPr lang="en-US" altLang="en-US" sz="3200" dirty="0" smtClean="0"/>
              <a:t>gtc@globaltc.org</a:t>
            </a:r>
            <a:endParaRPr lang="en-US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iTeenChallenge.org      Course   T506.05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Problems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527048"/>
            <a:ext cx="7662672" cy="4572000"/>
          </a:xfrm>
        </p:spPr>
        <p:txBody>
          <a:bodyPr/>
          <a:lstStyle/>
          <a:p>
            <a:pPr marL="0" indent="0">
              <a:buNone/>
            </a:pPr>
            <a:r>
              <a:rPr lang="vi-VN" sz="3600" dirty="0">
                <a:solidFill>
                  <a:schemeClr val="accent4"/>
                </a:solidFill>
                <a:latin typeface="+mj-lt"/>
              </a:rPr>
              <a:t>Là giáo viên, bạn phải đối mặt 3 vấn đề, nhu cầu hay thử thách nào</a:t>
            </a:r>
            <a:r>
              <a:rPr lang="az-Cyrl-AZ" sz="3600" dirty="0" smtClean="0">
                <a:solidFill>
                  <a:schemeClr val="accent4"/>
                </a:solidFill>
                <a:latin typeface="+mj-lt"/>
              </a:rPr>
              <a:t>? </a:t>
            </a:r>
            <a:r>
              <a:rPr lang="en-US" sz="3600" dirty="0">
                <a:solidFill>
                  <a:schemeClr val="accent4"/>
                </a:solidFill>
                <a:latin typeface="+mj-lt"/>
              </a:rPr>
              <a:t/>
            </a:r>
            <a:br>
              <a:rPr lang="en-US" sz="3600" dirty="0">
                <a:solidFill>
                  <a:schemeClr val="accent4"/>
                </a:solidFill>
                <a:latin typeface="+mj-lt"/>
              </a:rPr>
            </a:br>
            <a:r>
              <a:rPr lang="en-US" sz="2000" dirty="0" smtClean="0"/>
              <a:t>What are the three biggest problems, needs or challenges you </a:t>
            </a:r>
            <a:r>
              <a:rPr lang="en-US" sz="2000" dirty="0"/>
              <a:t>face as a teacher?</a:t>
            </a:r>
            <a:r>
              <a:rPr lang="pt-BR" sz="2000" dirty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2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624" y="914400"/>
            <a:ext cx="77724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vi-VN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giáo viên sáng tạo không phải là một nhóm ít người hay những ngôi sao sáng giá, họ chỉ là những giáo viên </a:t>
            </a:r>
            <a:r>
              <a:rPr lang="vi-VN" altLang="en-US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 thường </a:t>
            </a:r>
            <a:r>
              <a:rPr lang="vi-VN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 theo đuổi </a:t>
            </a:r>
            <a:r>
              <a:rPr lang="en-US" altLang="en-US" sz="3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kỷ</a:t>
            </a:r>
            <a:r>
              <a:rPr lang="en-US" altLang="en-US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altLang="en-US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 sz="3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 đa dạng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Creative teachers are not a small group of brilliant superstars, they are </a:t>
            </a:r>
            <a:r>
              <a:rPr lang="en-US" altLang="en-US" sz="2400" b="1" u="sng" dirty="0">
                <a:solidFill>
                  <a:srgbClr val="FFFF00"/>
                </a:solidFill>
              </a:rPr>
              <a:t>ordinary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teachers who pursue the </a:t>
            </a:r>
            <a:r>
              <a:rPr lang="en-US" altLang="en-US" sz="2400" b="1" u="sng" dirty="0">
                <a:solidFill>
                  <a:srgbClr val="FFFF00"/>
                </a:solidFill>
              </a:rPr>
              <a:t>discipline</a:t>
            </a:r>
            <a:r>
              <a:rPr lang="en-US" altLang="en-US" sz="2400" u="sng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of</a:t>
            </a:r>
            <a:r>
              <a:rPr lang="en-US" altLang="en-US" sz="2400" u="sng" dirty="0">
                <a:solidFill>
                  <a:prstClr val="white"/>
                </a:solidFill>
              </a:rPr>
              <a:t> </a:t>
            </a:r>
            <a:r>
              <a:rPr lang="en-US" altLang="en-US" sz="2400" b="1" u="sng" dirty="0">
                <a:solidFill>
                  <a:srgbClr val="FFFF00"/>
                </a:solidFill>
              </a:rPr>
              <a:t>variety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in their teaching.</a:t>
            </a:r>
          </a:p>
        </p:txBody>
      </p:sp>
    </p:spTree>
    <p:extLst>
      <p:ext uri="{BB962C8B-B14F-4D97-AF65-F5344CB8AC3E}">
        <p14:creationId xmlns:p14="http://schemas.microsoft.com/office/powerpoint/2010/main" val="155259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974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hangingPunct="0"/>
            <a:r>
              <a:rPr lang="vi-VN" sz="4000" dirty="0">
                <a:solidFill>
                  <a:srgbClr val="F8B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 thách thức để vượt ngoài sự thuyết giáo thông thường và đến với sự huấn luyện môn đồ hóa sáng </a:t>
            </a:r>
            <a:r>
              <a:rPr lang="vi-VN" sz="4000" dirty="0" smtClean="0">
                <a:solidFill>
                  <a:srgbClr val="F8B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4000" dirty="0" smtClean="0">
                <a:solidFill>
                  <a:srgbClr val="F8B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rgbClr val="F8BD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prstClr val="white"/>
                </a:solidFill>
              </a:rPr>
              <a:t>Four </a:t>
            </a:r>
            <a:r>
              <a:rPr lang="en-US" altLang="en-US" sz="2400" dirty="0">
                <a:solidFill>
                  <a:prstClr val="white"/>
                </a:solidFill>
              </a:rPr>
              <a:t>challenges to move beyond lecture to creative discipleship training</a:t>
            </a:r>
          </a:p>
          <a:p>
            <a:pPr algn="ctr" fontAlgn="base" hangingPunct="0"/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Thách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</a:t>
            </a:r>
            <a:r>
              <a:rPr lang="az-Cyrl-AZ" sz="6700" b="1" dirty="0" smtClean="0"/>
              <a:t>1</a:t>
            </a:r>
            <a:r>
              <a:rPr lang="en-US" sz="3600" b="1" dirty="0" smtClean="0"/>
              <a:t>:   </a:t>
            </a:r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ru-RU" sz="3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is your goal as a teacher</a:t>
            </a:r>
            <a:r>
              <a:rPr lang="en-US" sz="2000" b="1" dirty="0" smtClean="0"/>
              <a:t>? </a:t>
            </a:r>
            <a:endParaRPr lang="en-US" sz="2000" b="1" i="1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vi-VN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sao để bạn phát triển các học viên là những người </a:t>
            </a:r>
            <a:r>
              <a:rPr lang="vi-VN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</a:t>
            </a:r>
            <a:r>
              <a:rPr lang="vi-VN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 </a:t>
            </a:r>
            <a:r>
              <a:rPr lang="vi-VN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ru-RU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dirty="0" smtClean="0">
                <a:solidFill>
                  <a:schemeClr val="accent4"/>
                </a:solidFill>
              </a:rPr>
              <a:t/>
            </a:r>
            <a:br>
              <a:rPr lang="en-US" sz="32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How do you develop students who are  </a:t>
            </a:r>
            <a:r>
              <a:rPr lang="en-US" sz="2000" u="sng" dirty="0" smtClean="0"/>
              <a:t>life long learners</a:t>
            </a:r>
            <a:r>
              <a:rPr lang="en-US" sz="2000" dirty="0" smtClean="0"/>
              <a:t>?  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accent4"/>
                </a:solidFill>
              </a:rPr>
              <a:t> </a:t>
            </a:r>
            <a:r>
              <a:rPr lang="en-US" sz="3000" dirty="0" smtClean="0">
                <a:solidFill>
                  <a:schemeClr val="accent4"/>
                </a:solidFill>
              </a:rPr>
              <a:t/>
            </a:r>
            <a:br>
              <a:rPr lang="en-US" sz="30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One way is to model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264674"/>
            <a:ext cx="3886200" cy="25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Cyrl-AZ" sz="4000" b="1" dirty="0" smtClean="0"/>
              <a:t>3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mục</a:t>
            </a:r>
            <a:r>
              <a:rPr lang="en-US" sz="4000" b="1" dirty="0" smtClean="0"/>
              <a:t> </a:t>
            </a:r>
            <a:r>
              <a:rPr lang="en-US" sz="4000" b="1" dirty="0" err="1"/>
              <a:t>tiêu</a:t>
            </a:r>
            <a:r>
              <a:rPr lang="en-US" sz="4000" i="1" dirty="0" smtClean="0"/>
              <a:t>    </a:t>
            </a:r>
            <a:r>
              <a:rPr lang="en-US" sz="2000" b="1" dirty="0" smtClean="0"/>
              <a:t>3 Goals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96072" cy="4194048"/>
          </a:xfrm>
        </p:spPr>
        <p:txBody>
          <a:bodyPr/>
          <a:lstStyle/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/>
              <a:t>1.	</a:t>
            </a:r>
            <a:r>
              <a:rPr lang="vi-VN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 người ta </a:t>
            </a:r>
            <a:r>
              <a:rPr lang="en-US" sz="32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3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ru-RU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to think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	</a:t>
            </a:r>
            <a:r>
              <a:rPr lang="vi-VN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 </a:t>
            </a:r>
            <a:r>
              <a:rPr lang="vi-VN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ta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ru-RU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to learn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	</a:t>
            </a:r>
            <a:r>
              <a:rPr lang="vi-VN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 </a:t>
            </a:r>
            <a:r>
              <a:rPr lang="vi-VN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ta </a:t>
            </a:r>
            <a:r>
              <a:rPr lang="en-US" sz="32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ru-RU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to work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Thách</a:t>
            </a:r>
            <a:r>
              <a:rPr lang="en-US" b="1" dirty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az-Cyrl-AZ" sz="7300" b="1" dirty="0" smtClean="0"/>
              <a:t>2</a:t>
            </a:r>
            <a:r>
              <a:rPr lang="en-US" b="1" dirty="0" smtClean="0"/>
              <a:t>:   </a:t>
            </a: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763000" cy="502615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vi-V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ta học như thế nào</a:t>
            </a:r>
            <a:r>
              <a:rPr lang="az-Cyrl-AZ" sz="3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smtClean="0"/>
              <a:t>How do people learn</a:t>
            </a:r>
            <a:r>
              <a:rPr lang="en-US" sz="2000" b="1" dirty="0"/>
              <a:t>? </a:t>
            </a:r>
            <a:r>
              <a:rPr lang="en-US" sz="2000" b="1" dirty="0" smtClean="0"/>
              <a:t>    </a:t>
            </a:r>
            <a:endParaRPr lang="en-US" sz="2000" b="1" i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vi-VN" sz="2800" dirty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>Thiếu niên và người trưởng thành có động lực học nhất là khi họ học trong tình huống lấy</a:t>
            </a:r>
            <a:r>
              <a:rPr lang="en-US" sz="2800" dirty="0" smtClean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2800" b="1" u="sng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vấn đề</a:t>
            </a:r>
            <a:r>
              <a:rPr lang="en-US" sz="2800" b="1" u="sng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ru-RU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</a:br>
            <a:r>
              <a:rPr lang="en-US" sz="2000" dirty="0" smtClean="0">
                <a:latin typeface="+mj-lt"/>
              </a:rPr>
              <a:t>Teens &amp; adults are best motivated to learn when the learning situation is </a:t>
            </a:r>
            <a:r>
              <a:rPr lang="en-US" sz="2000" u="sng" dirty="0" smtClean="0">
                <a:solidFill>
                  <a:srgbClr val="FFFF00"/>
                </a:solidFill>
                <a:latin typeface="+mj-lt"/>
              </a:rPr>
              <a:t>problem</a:t>
            </a:r>
            <a:r>
              <a:rPr lang="en-US" sz="2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centered.</a:t>
            </a:r>
            <a:endParaRPr lang="en-US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o-LA" sz="2800" b="1" u="sng" dirty="0" smtClean="0">
                <a:solidFill>
                  <a:srgbClr val="FFFF00"/>
                </a:solidFill>
                <a:latin typeface="Arial" panose="020B0604020202020204" pitchFamily="34" charset="0"/>
              </a:rPr>
              <a:t>  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tỉm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lo-LA" sz="2800" b="1" u="sng" dirty="0" smtClean="0">
                <a:solidFill>
                  <a:srgbClr val="FFFF00"/>
                </a:solidFill>
                <a:latin typeface="Arial" panose="020B0604020202020204" pitchFamily="34" charset="0"/>
              </a:rPr>
              <a:t>  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nắm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vữ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  <a:r>
              <a:rPr lang="ru-RU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+mj-lt"/>
              </a:rPr>
              <a:t>Stimulate </a:t>
            </a:r>
            <a:r>
              <a:rPr lang="en-US" sz="2000" u="sng" dirty="0">
                <a:solidFill>
                  <a:srgbClr val="FFFF00"/>
                </a:solidFill>
                <a:latin typeface="+mj-lt"/>
              </a:rPr>
              <a:t>self-discovery</a:t>
            </a:r>
            <a:r>
              <a:rPr lang="en-US" sz="2000" dirty="0">
                <a:latin typeface="+mj-lt"/>
              </a:rPr>
              <a:t> learning, not just </a:t>
            </a:r>
            <a:r>
              <a:rPr lang="en-US" sz="2000" u="sng" dirty="0">
                <a:solidFill>
                  <a:srgbClr val="FFFF00"/>
                </a:solidFill>
                <a:latin typeface="+mj-lt"/>
              </a:rPr>
              <a:t>content</a:t>
            </a:r>
            <a:r>
              <a:rPr lang="en-US" sz="2000" dirty="0">
                <a:latin typeface="+mj-lt"/>
              </a:rPr>
              <a:t> mastery</a:t>
            </a:r>
            <a:r>
              <a:rPr lang="en-US" sz="2000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Traditional </a:t>
            </a:r>
            <a:r>
              <a:rPr lang="en-US" sz="2000" dirty="0" smtClean="0"/>
              <a:t> vs  Creative </a:t>
            </a:r>
            <a:r>
              <a:rPr lang="en-US" sz="2000" dirty="0"/>
              <a:t>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tiếp cận việc dạy học theo phương thức truyền </a:t>
            </a:r>
            <a:r>
              <a:rPr lang="vi-VN" sz="3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3600" dirty="0" smtClean="0">
                <a:solidFill>
                  <a:schemeClr val="accent3"/>
                </a:solidFill>
              </a:rPr>
              <a:t/>
            </a:r>
            <a:br>
              <a:rPr lang="en-US" sz="3600" dirty="0" smtClean="0">
                <a:solidFill>
                  <a:schemeClr val="accent3"/>
                </a:solidFill>
              </a:rPr>
            </a:br>
            <a:r>
              <a:rPr lang="en-US" sz="2200" dirty="0" smtClean="0"/>
              <a:t>Traditional approach to teaching:</a:t>
            </a:r>
            <a:endParaRPr lang="en-US" sz="3600" i="1" dirty="0" smtClean="0"/>
          </a:p>
          <a:p>
            <a:pPr>
              <a:buNone/>
            </a:pPr>
            <a:r>
              <a:rPr lang="en-US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az-Cyrl-AZ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az-Cyrl-AZ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200" u="sng" dirty="0" smtClean="0"/>
              <a:t>Teach</a:t>
            </a:r>
            <a:r>
              <a:rPr lang="en-US" sz="2200" dirty="0" smtClean="0"/>
              <a:t>	</a:t>
            </a:r>
            <a:r>
              <a:rPr lang="en-US" sz="2200" dirty="0"/>
              <a:t> </a:t>
            </a:r>
            <a:r>
              <a:rPr lang="en-US" sz="2200" dirty="0" smtClean="0"/>
              <a:t>	          </a:t>
            </a:r>
            <a:r>
              <a:rPr lang="en-US" sz="2200" u="sng" dirty="0" smtClean="0"/>
              <a:t>Assign</a:t>
            </a:r>
            <a:r>
              <a:rPr lang="en-US" sz="2200" dirty="0" smtClean="0"/>
              <a:t> 	</a:t>
            </a:r>
            <a:r>
              <a:rPr lang="en-US" sz="2200" dirty="0"/>
              <a:t> </a:t>
            </a:r>
            <a:r>
              <a:rPr lang="en-US" sz="2200" dirty="0" smtClean="0"/>
              <a:t>		    </a:t>
            </a:r>
            <a:r>
              <a:rPr lang="en-US" sz="2200" u="sng" dirty="0" smtClean="0"/>
              <a:t>Do </a:t>
            </a:r>
          </a:p>
          <a:p>
            <a:endParaRPr lang="en-US" sz="1600" dirty="0" smtClean="0"/>
          </a:p>
          <a:p>
            <a:r>
              <a:rPr lang="vi-VN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tiếp cận việc dạy học không theo phương thức truyền thống </a:t>
            </a:r>
            <a:r>
              <a:rPr lang="en-US" sz="3600" dirty="0" smtClean="0">
                <a:solidFill>
                  <a:schemeClr val="accent3"/>
                </a:solidFill>
              </a:rPr>
              <a:t/>
            </a:r>
            <a:br>
              <a:rPr lang="en-US" sz="3600" dirty="0" smtClean="0">
                <a:solidFill>
                  <a:schemeClr val="accent3"/>
                </a:solidFill>
              </a:rPr>
            </a:br>
            <a:r>
              <a:rPr lang="en-US" sz="2000" dirty="0" smtClean="0"/>
              <a:t>Creative Discipleship:</a:t>
            </a:r>
            <a:endParaRPr lang="en-US" sz="2000" i="1" dirty="0" smtClean="0"/>
          </a:p>
          <a:p>
            <a:pPr>
              <a:buNone/>
            </a:pPr>
            <a:r>
              <a:rPr lang="en-US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az-Cyrl-AZ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3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prstClr val="white"/>
                </a:solidFill>
              </a:rPr>
              <a:t> </a:t>
            </a:r>
            <a:r>
              <a:rPr lang="en-US" sz="2000" dirty="0">
                <a:solidFill>
                  <a:prstClr val="white"/>
                </a:solidFill>
              </a:rPr>
              <a:t>	</a:t>
            </a:r>
            <a:r>
              <a:rPr lang="en-US" sz="2000" u="sng" dirty="0">
                <a:solidFill>
                  <a:prstClr val="white"/>
                </a:solidFill>
              </a:rPr>
              <a:t>Assign</a:t>
            </a:r>
            <a:r>
              <a:rPr lang="en-US" sz="2000" dirty="0">
                <a:solidFill>
                  <a:prstClr val="white"/>
                </a:solidFill>
              </a:rPr>
              <a:t> 	 		</a:t>
            </a:r>
            <a:r>
              <a:rPr lang="en-US" sz="2000" u="sng" dirty="0" smtClean="0">
                <a:solidFill>
                  <a:prstClr val="white"/>
                </a:solidFill>
              </a:rPr>
              <a:t>Do</a:t>
            </a:r>
            <a:r>
              <a:rPr lang="en-US" sz="2000" dirty="0" smtClean="0">
                <a:solidFill>
                  <a:prstClr val="white"/>
                </a:solidFill>
              </a:rPr>
              <a:t>		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smtClean="0">
                <a:solidFill>
                  <a:prstClr val="white"/>
                </a:solidFill>
              </a:rPr>
              <a:t>     </a:t>
            </a:r>
            <a:r>
              <a:rPr lang="en-US" sz="2000" u="sng" dirty="0" smtClean="0">
                <a:solidFill>
                  <a:prstClr val="white"/>
                </a:solidFill>
              </a:rPr>
              <a:t>Teach</a:t>
            </a:r>
            <a:endParaRPr lang="en-US" sz="20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26726"/>
            <a:ext cx="86868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az-Cyrl-AZ" sz="7200" dirty="0">
                <a:solidFill>
                  <a:srgbClr val="FF953E"/>
                </a:solidFill>
              </a:rPr>
              <a:t>Научитесь </a:t>
            </a:r>
            <a:r>
              <a:rPr lang="az-Cyrl-AZ" sz="7200" u="sng" dirty="0">
                <a:solidFill>
                  <a:srgbClr val="FFFF00"/>
                </a:solidFill>
              </a:rPr>
              <a:t>слушать</a:t>
            </a:r>
            <a:r>
              <a:rPr lang="az-Cyrl-AZ" sz="7200" dirty="0">
                <a:solidFill>
                  <a:srgbClr val="FFFF00"/>
                </a:solidFill>
              </a:rPr>
              <a:t> </a:t>
            </a:r>
            <a:r>
              <a:rPr lang="az-Cyrl-AZ" sz="7200" dirty="0">
                <a:solidFill>
                  <a:srgbClr val="FF953E"/>
                </a:solidFill>
              </a:rPr>
              <a:t>своих </a:t>
            </a:r>
            <a:r>
              <a:rPr lang="az-Cyrl-AZ" sz="7200" u="sng" dirty="0">
                <a:solidFill>
                  <a:srgbClr val="FFFF00"/>
                </a:solidFill>
              </a:rPr>
              <a:t>студентов</a:t>
            </a:r>
            <a:r>
              <a:rPr lang="az-Cyrl-AZ" sz="7200" dirty="0">
                <a:solidFill>
                  <a:srgbClr val="FF953E"/>
                </a:solidFill>
              </a:rPr>
              <a:t>.</a:t>
            </a:r>
            <a:endParaRPr lang="en-US" sz="7200" dirty="0">
              <a:solidFill>
                <a:srgbClr val="FF953E"/>
              </a:solidFill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</a:rPr>
              <a:t>Learn How to </a:t>
            </a:r>
            <a:r>
              <a:rPr lang="en-US" sz="2400" u="sng" dirty="0">
                <a:solidFill>
                  <a:prstClr val="white"/>
                </a:solidFill>
              </a:rPr>
              <a:t>Listen</a:t>
            </a:r>
            <a:r>
              <a:rPr lang="en-US" sz="2400" dirty="0">
                <a:solidFill>
                  <a:prstClr val="white"/>
                </a:solidFill>
              </a:rPr>
              <a:t> to your </a:t>
            </a:r>
            <a:r>
              <a:rPr lang="en-US" sz="2400" u="sng" dirty="0">
                <a:solidFill>
                  <a:prstClr val="white"/>
                </a:solidFill>
              </a:rPr>
              <a:t>Students</a:t>
            </a:r>
          </a:p>
          <a:p>
            <a:pPr algn="ctr"/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841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451</Words>
  <Application>Microsoft Office PowerPoint</Application>
  <PresentationFormat>On-screen Show (4:3)</PresentationFormat>
  <Paragraphs>134</Paragraphs>
  <Slides>16</Slides>
  <Notes>10</Notes>
  <HiddenSlides>2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Civic</vt:lpstr>
      <vt:lpstr>1_Civic</vt:lpstr>
      <vt:lpstr>2_Civic</vt:lpstr>
      <vt:lpstr>4_Civic</vt:lpstr>
      <vt:lpstr>Các Phương Pháp Dạy Sáng Tạo CREATIVE TEACHING METHODS</vt:lpstr>
      <vt:lpstr>Problems</vt:lpstr>
      <vt:lpstr>PowerPoint Presentation</vt:lpstr>
      <vt:lpstr>PowerPoint Presentation</vt:lpstr>
      <vt:lpstr>Thách thức số 1:   1st Challenge</vt:lpstr>
      <vt:lpstr>3 mục tiêu    3 Goals</vt:lpstr>
      <vt:lpstr>Thách thức số 2:   2nd Challenge</vt:lpstr>
      <vt:lpstr> Traditional  vs  Creative Discipleship</vt:lpstr>
      <vt:lpstr>PowerPoint Presentation</vt:lpstr>
      <vt:lpstr>PowerPoint Presentation</vt:lpstr>
      <vt:lpstr>Thách thức số 3    3rd Challenge</vt:lpstr>
      <vt:lpstr>Làm sao để trở thành một giáo viên khiến học  viên không bao giờ quên! How to become a teacher your students will never forget!</vt:lpstr>
      <vt:lpstr>PowerPoint Presentation</vt:lpstr>
      <vt:lpstr>Thách thức số 4:   4th Challenge</vt:lpstr>
      <vt:lpstr>Các câu hỏi thảo luận Questions for discussion</vt:lpstr>
      <vt:lpstr>Thông tin liên hệ Contact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методы обучения CREATIVE TEACHING METHODS</dc:title>
  <dc:creator>Dave Batty</dc:creator>
  <cp:lastModifiedBy>Dave Batty</cp:lastModifiedBy>
  <cp:revision>29</cp:revision>
  <dcterms:created xsi:type="dcterms:W3CDTF">2016-03-02T19:03:51Z</dcterms:created>
  <dcterms:modified xsi:type="dcterms:W3CDTF">2016-12-13T11:53:11Z</dcterms:modified>
</cp:coreProperties>
</file>