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</p:sldMasterIdLst>
  <p:notesMasterIdLst>
    <p:notesMasterId r:id="rId22"/>
  </p:notesMasterIdLst>
  <p:sldIdLst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6" r:id="rId14"/>
    <p:sldId id="265" r:id="rId15"/>
    <p:sldId id="274" r:id="rId16"/>
    <p:sldId id="275" r:id="rId17"/>
    <p:sldId id="280" r:id="rId18"/>
    <p:sldId id="276" r:id="rId19"/>
    <p:sldId id="277" r:id="rId20"/>
    <p:sldId id="27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7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A4371B-6EDD-4CA4-A5AF-FD743B0CA7F7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40E2F0F-D678-401E-9EA5-D9E36206BF5A}">
      <dgm:prSet phldrT="[Text]" custT="1"/>
      <dgm:spPr/>
      <dgm:t>
        <a:bodyPr/>
        <a:lstStyle/>
        <a:p>
          <a:r>
            <a:rPr lang="en-US" sz="3600" dirty="0" smtClean="0"/>
            <a:t>30%</a:t>
          </a:r>
          <a:endParaRPr lang="en-US" sz="3600" dirty="0"/>
        </a:p>
      </dgm:t>
    </dgm:pt>
    <dgm:pt modelId="{5C6AA460-CEB8-4D28-88F5-561A5E3513D3}" type="parTrans" cxnId="{7D844C32-F15D-4D8A-86DC-9F9F08127E8B}">
      <dgm:prSet/>
      <dgm:spPr/>
      <dgm:t>
        <a:bodyPr/>
        <a:lstStyle/>
        <a:p>
          <a:endParaRPr lang="en-US"/>
        </a:p>
      </dgm:t>
    </dgm:pt>
    <dgm:pt modelId="{B3C73EC4-FFD4-4C2D-863D-4C2FCBE9D404}" type="sibTrans" cxnId="{7D844C32-F15D-4D8A-86DC-9F9F08127E8B}">
      <dgm:prSet/>
      <dgm:spPr/>
      <dgm:t>
        <a:bodyPr/>
        <a:lstStyle/>
        <a:p>
          <a:endParaRPr lang="en-US"/>
        </a:p>
      </dgm:t>
    </dgm:pt>
    <dgm:pt modelId="{65EAF659-E742-4D19-BAC0-83327CD3FA26}">
      <dgm:prSet phldrT="[Text]" custT="1"/>
      <dgm:spPr/>
      <dgm:t>
        <a:bodyPr/>
        <a:lstStyle/>
        <a:p>
          <a:r>
            <a:rPr lang="en-US" sz="3200" dirty="0" smtClean="0"/>
            <a:t>20%</a:t>
          </a:r>
          <a:endParaRPr lang="en-US" sz="3200" dirty="0"/>
        </a:p>
      </dgm:t>
    </dgm:pt>
    <dgm:pt modelId="{877B6F43-4D9D-4F3A-BE05-F3D0881FA2A1}" type="parTrans" cxnId="{B2FB839C-25A2-4782-B0B6-9EA058A9F8D3}">
      <dgm:prSet/>
      <dgm:spPr/>
      <dgm:t>
        <a:bodyPr/>
        <a:lstStyle/>
        <a:p>
          <a:endParaRPr lang="en-US"/>
        </a:p>
      </dgm:t>
    </dgm:pt>
    <dgm:pt modelId="{CED7957E-7782-459D-94F5-7751CB9E3B96}" type="sibTrans" cxnId="{B2FB839C-25A2-4782-B0B6-9EA058A9F8D3}">
      <dgm:prSet/>
      <dgm:spPr/>
      <dgm:t>
        <a:bodyPr/>
        <a:lstStyle/>
        <a:p>
          <a:endParaRPr lang="en-US"/>
        </a:p>
      </dgm:t>
    </dgm:pt>
    <dgm:pt modelId="{43CCFADF-48AD-4DB9-9BE5-9CF469911FC0}">
      <dgm:prSet custT="1"/>
      <dgm:spPr/>
      <dgm:t>
        <a:bodyPr/>
        <a:lstStyle/>
        <a:p>
          <a:r>
            <a:rPr lang="en-US" sz="2800" dirty="0" smtClean="0"/>
            <a:t>10%</a:t>
          </a:r>
          <a:endParaRPr lang="en-US" sz="2800" dirty="0"/>
        </a:p>
      </dgm:t>
    </dgm:pt>
    <dgm:pt modelId="{DD2F44AF-590D-447A-897C-9AB5BA3C85C8}" type="parTrans" cxnId="{865885E1-6BDD-47A8-8490-E63AAA7D7C74}">
      <dgm:prSet/>
      <dgm:spPr/>
      <dgm:t>
        <a:bodyPr/>
        <a:lstStyle/>
        <a:p>
          <a:endParaRPr lang="en-US"/>
        </a:p>
      </dgm:t>
    </dgm:pt>
    <dgm:pt modelId="{F8262143-B4A1-4F7D-AD5D-BFD0988FED60}" type="sibTrans" cxnId="{865885E1-6BDD-47A8-8490-E63AAA7D7C74}">
      <dgm:prSet/>
      <dgm:spPr/>
      <dgm:t>
        <a:bodyPr/>
        <a:lstStyle/>
        <a:p>
          <a:endParaRPr lang="en-US"/>
        </a:p>
      </dgm:t>
    </dgm:pt>
    <dgm:pt modelId="{A4DEDDDA-A87F-4EC3-B64B-768F1E9D654A}">
      <dgm:prSet custT="1"/>
      <dgm:spPr/>
      <dgm:t>
        <a:bodyPr/>
        <a:lstStyle/>
        <a:p>
          <a:r>
            <a:rPr lang="en-US" sz="4000" dirty="0" smtClean="0"/>
            <a:t>50%</a:t>
          </a:r>
          <a:endParaRPr lang="en-US" sz="4000" dirty="0"/>
        </a:p>
      </dgm:t>
    </dgm:pt>
    <dgm:pt modelId="{519C71CF-2B6B-43EF-91F1-73ABAD646360}" type="parTrans" cxnId="{CD91EA1B-ACD9-41FC-8F30-B93E9E7EAAF8}">
      <dgm:prSet/>
      <dgm:spPr/>
      <dgm:t>
        <a:bodyPr/>
        <a:lstStyle/>
        <a:p>
          <a:endParaRPr lang="en-US"/>
        </a:p>
      </dgm:t>
    </dgm:pt>
    <dgm:pt modelId="{B206B787-F282-4A80-A3AF-21ED0B17183B}" type="sibTrans" cxnId="{CD91EA1B-ACD9-41FC-8F30-B93E9E7EAAF8}">
      <dgm:prSet/>
      <dgm:spPr/>
      <dgm:t>
        <a:bodyPr/>
        <a:lstStyle/>
        <a:p>
          <a:endParaRPr lang="en-US"/>
        </a:p>
      </dgm:t>
    </dgm:pt>
    <dgm:pt modelId="{96959FC2-6F46-4F27-B316-EEE00993E989}">
      <dgm:prSet custT="1"/>
      <dgm:spPr/>
      <dgm:t>
        <a:bodyPr/>
        <a:lstStyle/>
        <a:p>
          <a:r>
            <a:rPr lang="en-US" sz="4800" dirty="0" smtClean="0"/>
            <a:t>75%</a:t>
          </a:r>
          <a:endParaRPr lang="en-US" sz="4800" dirty="0"/>
        </a:p>
      </dgm:t>
    </dgm:pt>
    <dgm:pt modelId="{6E648B72-7C19-491F-8485-05D5BF52C022}" type="parTrans" cxnId="{94D52771-4691-43D3-A832-FC53897C67EC}">
      <dgm:prSet/>
      <dgm:spPr/>
      <dgm:t>
        <a:bodyPr/>
        <a:lstStyle/>
        <a:p>
          <a:endParaRPr lang="en-US"/>
        </a:p>
      </dgm:t>
    </dgm:pt>
    <dgm:pt modelId="{6F0A9BD2-0541-4B53-8114-025C9EF78DA2}" type="sibTrans" cxnId="{94D52771-4691-43D3-A832-FC53897C67EC}">
      <dgm:prSet/>
      <dgm:spPr/>
      <dgm:t>
        <a:bodyPr/>
        <a:lstStyle/>
        <a:p>
          <a:endParaRPr lang="en-US"/>
        </a:p>
      </dgm:t>
    </dgm:pt>
    <dgm:pt modelId="{C95528A9-B4C3-4B17-8253-8E9202BE07BA}">
      <dgm:prSet custT="1"/>
      <dgm:spPr/>
      <dgm:t>
        <a:bodyPr/>
        <a:lstStyle/>
        <a:p>
          <a:r>
            <a:rPr lang="en-US" sz="6000" dirty="0" smtClean="0"/>
            <a:t>90%</a:t>
          </a:r>
          <a:endParaRPr lang="en-US" sz="6000" dirty="0"/>
        </a:p>
      </dgm:t>
    </dgm:pt>
    <dgm:pt modelId="{F613856B-EFCA-4433-8DC7-4D04E0DB5AA0}" type="parTrans" cxnId="{767129A2-85E0-4531-9F98-D76DF1FC5095}">
      <dgm:prSet/>
      <dgm:spPr/>
      <dgm:t>
        <a:bodyPr/>
        <a:lstStyle/>
        <a:p>
          <a:endParaRPr lang="en-US"/>
        </a:p>
      </dgm:t>
    </dgm:pt>
    <dgm:pt modelId="{E959D290-3EA1-4E90-B2BC-971AFE9696A7}" type="sibTrans" cxnId="{767129A2-85E0-4531-9F98-D76DF1FC5095}">
      <dgm:prSet/>
      <dgm:spPr/>
      <dgm:t>
        <a:bodyPr/>
        <a:lstStyle/>
        <a:p>
          <a:endParaRPr lang="en-US"/>
        </a:p>
      </dgm:t>
    </dgm:pt>
    <dgm:pt modelId="{91EAA6DB-1C8C-4EBE-AF9B-A07B7A525C0E}">
      <dgm:prSet custT="1"/>
      <dgm:spPr/>
      <dgm:t>
        <a:bodyPr/>
        <a:lstStyle/>
        <a:p>
          <a:r>
            <a:rPr lang="en-US" sz="2000" dirty="0" smtClean="0"/>
            <a:t>  5%</a:t>
          </a:r>
          <a:endParaRPr lang="en-US" sz="2000" dirty="0"/>
        </a:p>
      </dgm:t>
    </dgm:pt>
    <dgm:pt modelId="{2AA1B246-C3FC-4DA1-A2CC-101D84B3FA79}" type="parTrans" cxnId="{AAE6B130-112A-4A18-94AA-705800F333E5}">
      <dgm:prSet/>
      <dgm:spPr/>
      <dgm:t>
        <a:bodyPr/>
        <a:lstStyle/>
        <a:p>
          <a:endParaRPr lang="en-US"/>
        </a:p>
      </dgm:t>
    </dgm:pt>
    <dgm:pt modelId="{BA849FC3-985F-4814-9E7D-D9E38AFDC3AF}" type="sibTrans" cxnId="{AAE6B130-112A-4A18-94AA-705800F333E5}">
      <dgm:prSet/>
      <dgm:spPr/>
      <dgm:t>
        <a:bodyPr/>
        <a:lstStyle/>
        <a:p>
          <a:endParaRPr lang="en-US"/>
        </a:p>
      </dgm:t>
    </dgm:pt>
    <dgm:pt modelId="{DF2E5F5A-ADF2-467F-82B9-253BDB74B326}">
      <dgm:prSet custT="1"/>
      <dgm:spPr/>
      <dgm:t>
        <a:bodyPr/>
        <a:lstStyle/>
        <a:p>
          <a:r>
            <a:rPr lang="az-Cyrl-AZ" sz="2400" dirty="0" smtClean="0"/>
            <a:t>лекция</a:t>
          </a:r>
          <a:endParaRPr lang="en-US" sz="2300" dirty="0"/>
        </a:p>
      </dgm:t>
    </dgm:pt>
    <dgm:pt modelId="{E52D4DC3-0F32-4DED-9F2B-0BE31970DBAA}" type="parTrans" cxnId="{20A91818-A3DB-4C0E-9735-1A0D466D70D2}">
      <dgm:prSet/>
      <dgm:spPr/>
      <dgm:t>
        <a:bodyPr/>
        <a:lstStyle/>
        <a:p>
          <a:endParaRPr lang="en-US"/>
        </a:p>
      </dgm:t>
    </dgm:pt>
    <dgm:pt modelId="{D0C13349-A784-4981-A197-7966A831A524}" type="sibTrans" cxnId="{20A91818-A3DB-4C0E-9735-1A0D466D70D2}">
      <dgm:prSet/>
      <dgm:spPr/>
      <dgm:t>
        <a:bodyPr/>
        <a:lstStyle/>
        <a:p>
          <a:endParaRPr lang="en-US"/>
        </a:p>
      </dgm:t>
    </dgm:pt>
    <dgm:pt modelId="{14E23B1E-EA6D-4298-ACD1-2A872BF56FF3}">
      <dgm:prSet custT="1"/>
      <dgm:spPr/>
      <dgm:t>
        <a:bodyPr/>
        <a:lstStyle/>
        <a:p>
          <a:r>
            <a:rPr lang="az-Cyrl-AZ" sz="2400" dirty="0" smtClean="0"/>
            <a:t>чтение</a:t>
          </a:r>
          <a:endParaRPr lang="en-US" sz="2300" dirty="0"/>
        </a:p>
      </dgm:t>
    </dgm:pt>
    <dgm:pt modelId="{44D8932B-D2D1-48DD-BEE8-4DBCD7337F0D}" type="parTrans" cxnId="{8EA23869-2688-47DA-B3DA-112AEB25CDE3}">
      <dgm:prSet/>
      <dgm:spPr/>
      <dgm:t>
        <a:bodyPr/>
        <a:lstStyle/>
        <a:p>
          <a:endParaRPr lang="en-US"/>
        </a:p>
      </dgm:t>
    </dgm:pt>
    <dgm:pt modelId="{86C568C5-4A5A-43DF-940A-A6C8C043099F}" type="sibTrans" cxnId="{8EA23869-2688-47DA-B3DA-112AEB25CDE3}">
      <dgm:prSet/>
      <dgm:spPr/>
      <dgm:t>
        <a:bodyPr/>
        <a:lstStyle/>
        <a:p>
          <a:endParaRPr lang="en-US"/>
        </a:p>
      </dgm:t>
    </dgm:pt>
    <dgm:pt modelId="{3B27D0A7-705E-49D2-B514-D5F808895125}">
      <dgm:prSet custT="1"/>
      <dgm:spPr/>
      <dgm:t>
        <a:bodyPr/>
        <a:lstStyle/>
        <a:p>
          <a:r>
            <a:rPr lang="az-Cyrl-AZ" sz="2400" dirty="0" smtClean="0"/>
            <a:t>Аудиовизуальные</a:t>
          </a:r>
          <a:endParaRPr lang="en-US" sz="2400" dirty="0"/>
        </a:p>
      </dgm:t>
    </dgm:pt>
    <dgm:pt modelId="{088F1C6D-B5F9-4001-9990-D16B8E196937}" type="parTrans" cxnId="{81DE2F2E-AB12-43D4-A58B-C33B026A4D76}">
      <dgm:prSet/>
      <dgm:spPr/>
      <dgm:t>
        <a:bodyPr/>
        <a:lstStyle/>
        <a:p>
          <a:endParaRPr lang="en-US"/>
        </a:p>
      </dgm:t>
    </dgm:pt>
    <dgm:pt modelId="{9B846BFE-928E-4CB5-A389-E33133D41426}" type="sibTrans" cxnId="{81DE2F2E-AB12-43D4-A58B-C33B026A4D76}">
      <dgm:prSet/>
      <dgm:spPr/>
      <dgm:t>
        <a:bodyPr/>
        <a:lstStyle/>
        <a:p>
          <a:endParaRPr lang="en-US"/>
        </a:p>
      </dgm:t>
    </dgm:pt>
    <dgm:pt modelId="{D5C8B9F9-ACEF-48E4-8F71-8A0C708C280E}">
      <dgm:prSet custT="1"/>
      <dgm:spPr/>
      <dgm:t>
        <a:bodyPr/>
        <a:lstStyle/>
        <a:p>
          <a:r>
            <a:rPr lang="az-Cyrl-AZ" sz="2400" dirty="0" smtClean="0"/>
            <a:t>демонстрация</a:t>
          </a:r>
          <a:endParaRPr lang="en-US" sz="2300" dirty="0"/>
        </a:p>
      </dgm:t>
    </dgm:pt>
    <dgm:pt modelId="{C5F64322-6EE6-4BBC-AD27-358889C7F965}" type="parTrans" cxnId="{306B2E1D-EC9F-4B54-91C8-57F9B2E263D6}">
      <dgm:prSet/>
      <dgm:spPr/>
      <dgm:t>
        <a:bodyPr/>
        <a:lstStyle/>
        <a:p>
          <a:endParaRPr lang="en-US"/>
        </a:p>
      </dgm:t>
    </dgm:pt>
    <dgm:pt modelId="{17C136C6-C1F8-4EB9-8A6A-AF9035328B70}" type="sibTrans" cxnId="{306B2E1D-EC9F-4B54-91C8-57F9B2E263D6}">
      <dgm:prSet/>
      <dgm:spPr/>
      <dgm:t>
        <a:bodyPr/>
        <a:lstStyle/>
        <a:p>
          <a:endParaRPr lang="en-US"/>
        </a:p>
      </dgm:t>
    </dgm:pt>
    <dgm:pt modelId="{F375C7A2-3CE0-44F5-B7AA-F79D3237AB2D}">
      <dgm:prSet custT="1"/>
      <dgm:spPr/>
      <dgm:t>
        <a:bodyPr/>
        <a:lstStyle/>
        <a:p>
          <a:r>
            <a:rPr lang="az-Cyrl-AZ" sz="2400" dirty="0" smtClean="0"/>
            <a:t>обсуждение</a:t>
          </a:r>
          <a:endParaRPr lang="en-US" sz="2300" dirty="0"/>
        </a:p>
      </dgm:t>
    </dgm:pt>
    <dgm:pt modelId="{77F5AF8A-2910-4A99-A12E-710CEF03F5F0}" type="parTrans" cxnId="{809D3B0D-F6E5-467D-90F0-53BA15C50954}">
      <dgm:prSet/>
      <dgm:spPr/>
      <dgm:t>
        <a:bodyPr/>
        <a:lstStyle/>
        <a:p>
          <a:endParaRPr lang="en-US"/>
        </a:p>
      </dgm:t>
    </dgm:pt>
    <dgm:pt modelId="{4291AB78-9139-42B1-9D0E-E37591CDE12A}" type="sibTrans" cxnId="{809D3B0D-F6E5-467D-90F0-53BA15C50954}">
      <dgm:prSet/>
      <dgm:spPr/>
      <dgm:t>
        <a:bodyPr/>
        <a:lstStyle/>
        <a:p>
          <a:endParaRPr lang="en-US"/>
        </a:p>
      </dgm:t>
    </dgm:pt>
    <dgm:pt modelId="{602434B2-C2FB-4DBB-B43E-438F47C40F0F}">
      <dgm:prSet custT="1"/>
      <dgm:spPr/>
      <dgm:t>
        <a:bodyPr/>
        <a:lstStyle/>
        <a:p>
          <a:r>
            <a:rPr lang="az-Cyrl-AZ" sz="1800" dirty="0" smtClean="0"/>
            <a:t>Практика, делая</a:t>
          </a:r>
          <a:endParaRPr lang="en-US" sz="1800" dirty="0"/>
        </a:p>
      </dgm:t>
    </dgm:pt>
    <dgm:pt modelId="{11FF1599-7F9E-4178-B66C-342D83E9E04C}" type="parTrans" cxnId="{3C233205-2AE8-479D-9829-2936A258CB7A}">
      <dgm:prSet/>
      <dgm:spPr/>
      <dgm:t>
        <a:bodyPr/>
        <a:lstStyle/>
        <a:p>
          <a:endParaRPr lang="en-US"/>
        </a:p>
      </dgm:t>
    </dgm:pt>
    <dgm:pt modelId="{92CC448D-2575-436C-A6C7-7274A8060BD7}" type="sibTrans" cxnId="{3C233205-2AE8-479D-9829-2936A258CB7A}">
      <dgm:prSet/>
      <dgm:spPr/>
      <dgm:t>
        <a:bodyPr/>
        <a:lstStyle/>
        <a:p>
          <a:endParaRPr lang="en-US"/>
        </a:p>
      </dgm:t>
    </dgm:pt>
    <dgm:pt modelId="{9A7E0196-2018-45CD-890B-F575C450BA22}">
      <dgm:prSet custT="1"/>
      <dgm:spPr/>
      <dgm:t>
        <a:bodyPr/>
        <a:lstStyle/>
        <a:p>
          <a:r>
            <a:rPr lang="az-Cyrl-AZ" sz="1600" dirty="0" smtClean="0"/>
            <a:t>Обучать других</a:t>
          </a:r>
          <a:endParaRPr lang="en-US" sz="1600" dirty="0"/>
        </a:p>
      </dgm:t>
    </dgm:pt>
    <dgm:pt modelId="{64074E5B-610D-4C37-9FCC-65AD1875A9C8}" type="parTrans" cxnId="{0CF8440D-4141-4DCA-8498-0415BAF0997B}">
      <dgm:prSet/>
      <dgm:spPr/>
      <dgm:t>
        <a:bodyPr/>
        <a:lstStyle/>
        <a:p>
          <a:endParaRPr lang="en-US"/>
        </a:p>
      </dgm:t>
    </dgm:pt>
    <dgm:pt modelId="{379001AB-125A-4541-83B9-9493D7FF34A4}" type="sibTrans" cxnId="{0CF8440D-4141-4DCA-8498-0415BAF0997B}">
      <dgm:prSet/>
      <dgm:spPr/>
      <dgm:t>
        <a:bodyPr/>
        <a:lstStyle/>
        <a:p>
          <a:endParaRPr lang="en-US"/>
        </a:p>
      </dgm:t>
    </dgm:pt>
    <dgm:pt modelId="{D0755B27-52BA-43E5-B174-CBEBFC4E7504}">
      <dgm:prSet custT="1"/>
      <dgm:spPr/>
      <dgm:t>
        <a:bodyPr/>
        <a:lstStyle/>
        <a:p>
          <a:r>
            <a:rPr lang="en-US" sz="2000" dirty="0" smtClean="0"/>
            <a:t>Lecture</a:t>
          </a:r>
          <a:endParaRPr lang="en-US" sz="2000" dirty="0"/>
        </a:p>
      </dgm:t>
    </dgm:pt>
    <dgm:pt modelId="{86CCDEBA-1DAA-49CB-99F9-2B8A422BA8CC}" type="parTrans" cxnId="{7341FAE4-EB99-46E3-8CF6-8E9E549374C6}">
      <dgm:prSet/>
      <dgm:spPr/>
      <dgm:t>
        <a:bodyPr/>
        <a:lstStyle/>
        <a:p>
          <a:endParaRPr lang="en-US"/>
        </a:p>
      </dgm:t>
    </dgm:pt>
    <dgm:pt modelId="{B12EF1E0-7A2E-446B-A9A6-80D2AA68E2CA}" type="sibTrans" cxnId="{7341FAE4-EB99-46E3-8CF6-8E9E549374C6}">
      <dgm:prSet/>
      <dgm:spPr/>
      <dgm:t>
        <a:bodyPr/>
        <a:lstStyle/>
        <a:p>
          <a:endParaRPr lang="en-US"/>
        </a:p>
      </dgm:t>
    </dgm:pt>
    <dgm:pt modelId="{94DEE65F-15CD-49FD-87D4-0077ADD3483B}">
      <dgm:prSet custT="1"/>
      <dgm:spPr/>
      <dgm:t>
        <a:bodyPr/>
        <a:lstStyle/>
        <a:p>
          <a:r>
            <a:rPr lang="en-US" sz="2000" dirty="0" smtClean="0"/>
            <a:t>Reading </a:t>
          </a:r>
          <a:endParaRPr lang="en-US" sz="2300" dirty="0"/>
        </a:p>
      </dgm:t>
    </dgm:pt>
    <dgm:pt modelId="{2CCFB597-68CD-4AB1-B65D-67315DA9093B}" type="parTrans" cxnId="{9F2E96A6-5B3C-432A-8775-DE71ECD8243D}">
      <dgm:prSet/>
      <dgm:spPr/>
      <dgm:t>
        <a:bodyPr/>
        <a:lstStyle/>
        <a:p>
          <a:endParaRPr lang="en-US"/>
        </a:p>
      </dgm:t>
    </dgm:pt>
    <dgm:pt modelId="{0AB46568-1AE9-427F-B650-82DC146516C5}" type="sibTrans" cxnId="{9F2E96A6-5B3C-432A-8775-DE71ECD8243D}">
      <dgm:prSet/>
      <dgm:spPr/>
      <dgm:t>
        <a:bodyPr/>
        <a:lstStyle/>
        <a:p>
          <a:endParaRPr lang="en-US"/>
        </a:p>
      </dgm:t>
    </dgm:pt>
    <dgm:pt modelId="{FF67049B-AB94-46C5-AC8D-FECE859260F2}">
      <dgm:prSet custT="1"/>
      <dgm:spPr/>
      <dgm:t>
        <a:bodyPr/>
        <a:lstStyle/>
        <a:p>
          <a:r>
            <a:rPr lang="en-US" sz="2000" dirty="0" smtClean="0"/>
            <a:t>Audio-visual</a:t>
          </a:r>
          <a:endParaRPr lang="en-US" sz="2000" dirty="0"/>
        </a:p>
      </dgm:t>
    </dgm:pt>
    <dgm:pt modelId="{C272D538-996E-4C7C-9FB6-7EB46895D103}" type="parTrans" cxnId="{C1FE3A6C-C6B8-4118-AA65-A2FE9FCADB8C}">
      <dgm:prSet/>
      <dgm:spPr/>
      <dgm:t>
        <a:bodyPr/>
        <a:lstStyle/>
        <a:p>
          <a:endParaRPr lang="en-US"/>
        </a:p>
      </dgm:t>
    </dgm:pt>
    <dgm:pt modelId="{104E7A66-C161-4D71-AC7A-53DBDAEA1537}" type="sibTrans" cxnId="{C1FE3A6C-C6B8-4118-AA65-A2FE9FCADB8C}">
      <dgm:prSet/>
      <dgm:spPr/>
      <dgm:t>
        <a:bodyPr/>
        <a:lstStyle/>
        <a:p>
          <a:endParaRPr lang="en-US"/>
        </a:p>
      </dgm:t>
    </dgm:pt>
    <dgm:pt modelId="{AE54E77F-B80E-42C6-A3FC-FF26807790E7}">
      <dgm:prSet custT="1"/>
      <dgm:spPr/>
      <dgm:t>
        <a:bodyPr/>
        <a:lstStyle/>
        <a:p>
          <a:r>
            <a:rPr lang="en-US" sz="2000" dirty="0" smtClean="0"/>
            <a:t>Demonstration</a:t>
          </a:r>
          <a:endParaRPr lang="en-US" sz="2300" dirty="0"/>
        </a:p>
      </dgm:t>
    </dgm:pt>
    <dgm:pt modelId="{8E6B8B15-AB19-4CEE-B0C2-DB48E6B6A902}" type="parTrans" cxnId="{7B868EF0-1B9B-45BC-BEF5-C386F0DEC750}">
      <dgm:prSet/>
      <dgm:spPr/>
      <dgm:t>
        <a:bodyPr/>
        <a:lstStyle/>
        <a:p>
          <a:endParaRPr lang="en-US"/>
        </a:p>
      </dgm:t>
    </dgm:pt>
    <dgm:pt modelId="{E2B1CB5D-DDDD-4DAA-A9D5-C17495AC610E}" type="sibTrans" cxnId="{7B868EF0-1B9B-45BC-BEF5-C386F0DEC750}">
      <dgm:prSet/>
      <dgm:spPr/>
      <dgm:t>
        <a:bodyPr/>
        <a:lstStyle/>
        <a:p>
          <a:endParaRPr lang="en-US"/>
        </a:p>
      </dgm:t>
    </dgm:pt>
    <dgm:pt modelId="{FA38CE4B-A4F7-46B5-931B-0EF442500812}">
      <dgm:prSet custT="1"/>
      <dgm:spPr/>
      <dgm:t>
        <a:bodyPr/>
        <a:lstStyle/>
        <a:p>
          <a:r>
            <a:rPr lang="en-US" sz="2000" dirty="0" smtClean="0"/>
            <a:t>Discussion</a:t>
          </a:r>
          <a:endParaRPr lang="en-US" sz="2300" dirty="0"/>
        </a:p>
      </dgm:t>
    </dgm:pt>
    <dgm:pt modelId="{993B06B8-98BF-49A3-A9CE-258D07049AB9}" type="parTrans" cxnId="{698BCF29-C752-409E-935C-4D6C2AD8DDC6}">
      <dgm:prSet/>
      <dgm:spPr/>
      <dgm:t>
        <a:bodyPr/>
        <a:lstStyle/>
        <a:p>
          <a:endParaRPr lang="en-US"/>
        </a:p>
      </dgm:t>
    </dgm:pt>
    <dgm:pt modelId="{417556D4-3040-4864-B446-20CBAFAF3717}" type="sibTrans" cxnId="{698BCF29-C752-409E-935C-4D6C2AD8DDC6}">
      <dgm:prSet/>
      <dgm:spPr/>
      <dgm:t>
        <a:bodyPr/>
        <a:lstStyle/>
        <a:p>
          <a:endParaRPr lang="en-US"/>
        </a:p>
      </dgm:t>
    </dgm:pt>
    <dgm:pt modelId="{BA47C87A-66B9-455F-869F-CC55B14F4B27}">
      <dgm:prSet custT="1"/>
      <dgm:spPr/>
      <dgm:t>
        <a:bodyPr/>
        <a:lstStyle/>
        <a:p>
          <a:r>
            <a:rPr lang="en-US" sz="1800" dirty="0" smtClean="0"/>
            <a:t>Practice by doing</a:t>
          </a:r>
          <a:endParaRPr lang="en-US" sz="1800" dirty="0"/>
        </a:p>
      </dgm:t>
    </dgm:pt>
    <dgm:pt modelId="{F35F31A9-14C4-4C75-8516-6F8CBB0BE1DF}" type="parTrans" cxnId="{0DF64A8E-4962-4E77-B282-4105AE0478FB}">
      <dgm:prSet/>
      <dgm:spPr/>
      <dgm:t>
        <a:bodyPr/>
        <a:lstStyle/>
        <a:p>
          <a:endParaRPr lang="en-US"/>
        </a:p>
      </dgm:t>
    </dgm:pt>
    <dgm:pt modelId="{D3B2CFA3-F0CA-43EB-B6EF-63CF9302CC7A}" type="sibTrans" cxnId="{0DF64A8E-4962-4E77-B282-4105AE0478FB}">
      <dgm:prSet/>
      <dgm:spPr/>
      <dgm:t>
        <a:bodyPr/>
        <a:lstStyle/>
        <a:p>
          <a:endParaRPr lang="en-US"/>
        </a:p>
      </dgm:t>
    </dgm:pt>
    <dgm:pt modelId="{33210ECE-9F52-4B7B-8D9F-FBFB3953E3D2}">
      <dgm:prSet custT="1"/>
      <dgm:spPr/>
      <dgm:t>
        <a:bodyPr/>
        <a:lstStyle/>
        <a:p>
          <a:r>
            <a:rPr lang="en-US" sz="1600" dirty="0" smtClean="0"/>
            <a:t>Teach others</a:t>
          </a:r>
          <a:endParaRPr lang="en-US" sz="1600" dirty="0"/>
        </a:p>
      </dgm:t>
    </dgm:pt>
    <dgm:pt modelId="{29E691BB-417E-4F1F-B7B3-ABE7809BCFCC}" type="parTrans" cxnId="{7389C9B1-1936-4014-9661-BD91A0A1F3BA}">
      <dgm:prSet/>
      <dgm:spPr/>
      <dgm:t>
        <a:bodyPr/>
        <a:lstStyle/>
        <a:p>
          <a:endParaRPr lang="en-US"/>
        </a:p>
      </dgm:t>
    </dgm:pt>
    <dgm:pt modelId="{73BDD025-691D-4C40-B577-43D4FE7581E1}" type="sibTrans" cxnId="{7389C9B1-1936-4014-9661-BD91A0A1F3BA}">
      <dgm:prSet/>
      <dgm:spPr/>
      <dgm:t>
        <a:bodyPr/>
        <a:lstStyle/>
        <a:p>
          <a:endParaRPr lang="en-US"/>
        </a:p>
      </dgm:t>
    </dgm:pt>
    <dgm:pt modelId="{7F4EF1D5-43D9-41AC-A2B5-4A68105AB480}" type="pres">
      <dgm:prSet presAssocID="{5BA4371B-6EDD-4CA4-A5AF-FD743B0CA7F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848F5A8-CBE6-4C5C-9E9D-E643D39E19D3}" type="pres">
      <dgm:prSet presAssocID="{91EAA6DB-1C8C-4EBE-AF9B-A07B7A525C0E}" presName="Name8" presStyleCnt="0"/>
      <dgm:spPr/>
    </dgm:pt>
    <dgm:pt modelId="{2D56A98E-9C6A-4698-A405-E6AE759DE7E5}" type="pres">
      <dgm:prSet presAssocID="{91EAA6DB-1C8C-4EBE-AF9B-A07B7A525C0E}" presName="acctBkgd" presStyleLbl="alignAcc1" presStyleIdx="0" presStyleCnt="7" custLinFactNeighborX="100" custLinFactNeighborY="0"/>
      <dgm:spPr/>
      <dgm:t>
        <a:bodyPr/>
        <a:lstStyle/>
        <a:p>
          <a:endParaRPr lang="en-US"/>
        </a:p>
      </dgm:t>
    </dgm:pt>
    <dgm:pt modelId="{87A3CC05-325A-4E3A-A488-BE665D4115A6}" type="pres">
      <dgm:prSet presAssocID="{91EAA6DB-1C8C-4EBE-AF9B-A07B7A525C0E}" presName="acctTx" presStyleLbl="alignAcc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23926F-0AC3-489D-92C1-13879FDB41C5}" type="pres">
      <dgm:prSet presAssocID="{91EAA6DB-1C8C-4EBE-AF9B-A07B7A525C0E}" presName="level" presStyleLbl="node1" presStyleIdx="0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BBA29D-9068-40DE-A2B6-CAB2EF4D16D4}" type="pres">
      <dgm:prSet presAssocID="{91EAA6DB-1C8C-4EBE-AF9B-A07B7A525C0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F28E4C-D62C-463D-B8D4-182CBDAAC185}" type="pres">
      <dgm:prSet presAssocID="{43CCFADF-48AD-4DB9-9BE5-9CF469911FC0}" presName="Name8" presStyleCnt="0"/>
      <dgm:spPr/>
    </dgm:pt>
    <dgm:pt modelId="{97EA9175-33DC-496A-85AD-8185CC88D7DA}" type="pres">
      <dgm:prSet presAssocID="{43CCFADF-48AD-4DB9-9BE5-9CF469911FC0}" presName="acctBkgd" presStyleLbl="alignAcc1" presStyleIdx="1" presStyleCnt="7"/>
      <dgm:spPr/>
      <dgm:t>
        <a:bodyPr/>
        <a:lstStyle/>
        <a:p>
          <a:endParaRPr lang="en-US"/>
        </a:p>
      </dgm:t>
    </dgm:pt>
    <dgm:pt modelId="{64F5C563-56F6-4ADA-8AF9-A2BCAF9F2B12}" type="pres">
      <dgm:prSet presAssocID="{43CCFADF-48AD-4DB9-9BE5-9CF469911FC0}" presName="acctTx" presStyleLbl="alignAcc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C50CE7-C470-4472-8FC9-6B5172A49A8E}" type="pres">
      <dgm:prSet presAssocID="{43CCFADF-48AD-4DB9-9BE5-9CF469911FC0}" presName="level" presStyleLbl="node1" presStyleIdx="1" presStyleCnt="7" custLinFactNeighborY="250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335526-CB2E-4884-B4F7-86D63DC2D96A}" type="pres">
      <dgm:prSet presAssocID="{43CCFADF-48AD-4DB9-9BE5-9CF469911FC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719065-B8F5-4D17-A7AC-B92C6417E9E1}" type="pres">
      <dgm:prSet presAssocID="{65EAF659-E742-4D19-BAC0-83327CD3FA26}" presName="Name8" presStyleCnt="0"/>
      <dgm:spPr/>
    </dgm:pt>
    <dgm:pt modelId="{16982D29-D2CE-4A2C-A792-8F8259888CA9}" type="pres">
      <dgm:prSet presAssocID="{65EAF659-E742-4D19-BAC0-83327CD3FA26}" presName="acctBkgd" presStyleLbl="alignAcc1" presStyleIdx="2" presStyleCnt="7" custScaleX="103046" custLinFactNeighborX="-1523" custLinFactNeighborY="1364"/>
      <dgm:spPr/>
      <dgm:t>
        <a:bodyPr/>
        <a:lstStyle/>
        <a:p>
          <a:endParaRPr lang="en-US"/>
        </a:p>
      </dgm:t>
    </dgm:pt>
    <dgm:pt modelId="{52A7E046-F5A4-40F9-9771-C8AAE11101B0}" type="pres">
      <dgm:prSet presAssocID="{65EAF659-E742-4D19-BAC0-83327CD3FA26}" presName="acctTx" presStyleLbl="alignAcc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6FCB7E-9244-4EE1-951A-6095DD747801}" type="pres">
      <dgm:prSet presAssocID="{65EAF659-E742-4D19-BAC0-83327CD3FA26}" presName="level" presStyleLbl="node1" presStyleIdx="2" presStyleCnt="7" custLinFactNeighborY="136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90D3D7-24F6-4C77-925B-480B479F0B97}" type="pres">
      <dgm:prSet presAssocID="{65EAF659-E742-4D19-BAC0-83327CD3FA2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9115CC-9AF5-4AC8-BD65-D16D0EAAB8BA}" type="pres">
      <dgm:prSet presAssocID="{740E2F0F-D678-401E-9EA5-D9E36206BF5A}" presName="Name8" presStyleCnt="0"/>
      <dgm:spPr/>
    </dgm:pt>
    <dgm:pt modelId="{5DA6365B-0659-416E-8557-662778A97C4C}" type="pres">
      <dgm:prSet presAssocID="{740E2F0F-D678-401E-9EA5-D9E36206BF5A}" presName="acctBkgd" presStyleLbl="alignAcc1" presStyleIdx="3" presStyleCnt="7"/>
      <dgm:spPr/>
      <dgm:t>
        <a:bodyPr/>
        <a:lstStyle/>
        <a:p>
          <a:endParaRPr lang="en-US"/>
        </a:p>
      </dgm:t>
    </dgm:pt>
    <dgm:pt modelId="{75EDAECC-3BC1-4AE9-86CC-5FBE7C001ED1}" type="pres">
      <dgm:prSet presAssocID="{740E2F0F-D678-401E-9EA5-D9E36206BF5A}" presName="acctTx" presStyleLbl="alignAcc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34A7DE-2DCC-4D47-A566-C8D704B85E30}" type="pres">
      <dgm:prSet presAssocID="{740E2F0F-D678-401E-9EA5-D9E36206BF5A}" presName="level" presStyleLbl="node1" presStyleIdx="3" presStyleCnt="7" custLinFactNeighborX="-184" custLinFactNeighborY="500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A0515C-9B68-43B8-A565-1201CA274CA8}" type="pres">
      <dgm:prSet presAssocID="{740E2F0F-D678-401E-9EA5-D9E36206BF5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399D58-D2EA-449F-A113-B3D7B84C3039}" type="pres">
      <dgm:prSet presAssocID="{A4DEDDDA-A87F-4EC3-B64B-768F1E9D654A}" presName="Name8" presStyleCnt="0"/>
      <dgm:spPr/>
    </dgm:pt>
    <dgm:pt modelId="{865CEFDE-D420-445F-BB93-AB7BBD3D9A72}" type="pres">
      <dgm:prSet presAssocID="{A4DEDDDA-A87F-4EC3-B64B-768F1E9D654A}" presName="acctBkgd" presStyleLbl="alignAcc1" presStyleIdx="4" presStyleCnt="7"/>
      <dgm:spPr/>
      <dgm:t>
        <a:bodyPr/>
        <a:lstStyle/>
        <a:p>
          <a:endParaRPr lang="en-US"/>
        </a:p>
      </dgm:t>
    </dgm:pt>
    <dgm:pt modelId="{9EF59F79-54FC-4FF7-B4E1-6A89E1659F10}" type="pres">
      <dgm:prSet presAssocID="{A4DEDDDA-A87F-4EC3-B64B-768F1E9D654A}" presName="acctTx" presStyleLbl="alignAcc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FCE249-F3BC-4094-8A3D-3AAB781A1B11}" type="pres">
      <dgm:prSet presAssocID="{A4DEDDDA-A87F-4EC3-B64B-768F1E9D654A}" presName="level" presStyleLbl="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04F2EF-635F-463C-A0D8-764D3A4B3487}" type="pres">
      <dgm:prSet presAssocID="{A4DEDDDA-A87F-4EC3-B64B-768F1E9D654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D5F581-52AD-4898-B918-BE8C654BA792}" type="pres">
      <dgm:prSet presAssocID="{96959FC2-6F46-4F27-B316-EEE00993E989}" presName="Name8" presStyleCnt="0"/>
      <dgm:spPr/>
    </dgm:pt>
    <dgm:pt modelId="{0C17A127-ADDC-463F-AC43-D798A15EE9F2}" type="pres">
      <dgm:prSet presAssocID="{96959FC2-6F46-4F27-B316-EEE00993E989}" presName="acctBkgd" presStyleLbl="alignAcc1" presStyleIdx="5" presStyleCnt="7"/>
      <dgm:spPr/>
      <dgm:t>
        <a:bodyPr/>
        <a:lstStyle/>
        <a:p>
          <a:endParaRPr lang="en-US"/>
        </a:p>
      </dgm:t>
    </dgm:pt>
    <dgm:pt modelId="{25B1FFD1-83BE-4427-AB88-599AA7E878C8}" type="pres">
      <dgm:prSet presAssocID="{96959FC2-6F46-4F27-B316-EEE00993E989}" presName="acctTx" presStyleLbl="alignAcc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BEE867-FDEA-47E2-9C1F-7C0CB426C4BB}" type="pres">
      <dgm:prSet presAssocID="{96959FC2-6F46-4F27-B316-EEE00993E989}" presName="level" presStyleLbl="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A278AC-7875-4E3A-8299-C87006ECD341}" type="pres">
      <dgm:prSet presAssocID="{96959FC2-6F46-4F27-B316-EEE00993E98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DDFA26-52BD-443D-84C3-031402910F04}" type="pres">
      <dgm:prSet presAssocID="{C95528A9-B4C3-4B17-8253-8E9202BE07BA}" presName="Name8" presStyleCnt="0"/>
      <dgm:spPr/>
    </dgm:pt>
    <dgm:pt modelId="{767B726F-20B4-4029-98CC-4CB24D0D413C}" type="pres">
      <dgm:prSet presAssocID="{C95528A9-B4C3-4B17-8253-8E9202BE07BA}" presName="acctBkgd" presStyleLbl="alignAcc1" presStyleIdx="6" presStyleCnt="7"/>
      <dgm:spPr/>
      <dgm:t>
        <a:bodyPr/>
        <a:lstStyle/>
        <a:p>
          <a:endParaRPr lang="en-US"/>
        </a:p>
      </dgm:t>
    </dgm:pt>
    <dgm:pt modelId="{3C3DB674-ECC1-4E4D-B42A-DB02E4889473}" type="pres">
      <dgm:prSet presAssocID="{C95528A9-B4C3-4B17-8253-8E9202BE07BA}" presName="acctTx" presStyleLbl="alignAcc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2969F8-9E6B-4736-ADBE-8DB23E97BA24}" type="pres">
      <dgm:prSet presAssocID="{C95528A9-B4C3-4B17-8253-8E9202BE07BA}" presName="level" presStyleLbl="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831EB1-9869-4DC7-88DC-DD36BBE44FC6}" type="pres">
      <dgm:prSet presAssocID="{C95528A9-B4C3-4B17-8253-8E9202BE07B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67129A2-85E0-4531-9F98-D76DF1FC5095}" srcId="{5BA4371B-6EDD-4CA4-A5AF-FD743B0CA7F7}" destId="{C95528A9-B4C3-4B17-8253-8E9202BE07BA}" srcOrd="6" destOrd="0" parTransId="{F613856B-EFCA-4433-8DC7-4D04E0DB5AA0}" sibTransId="{E959D290-3EA1-4E90-B2BC-971AFE9696A7}"/>
    <dgm:cxn modelId="{B2FB839C-25A2-4782-B0B6-9EA058A9F8D3}" srcId="{5BA4371B-6EDD-4CA4-A5AF-FD743B0CA7F7}" destId="{65EAF659-E742-4D19-BAC0-83327CD3FA26}" srcOrd="2" destOrd="0" parTransId="{877B6F43-4D9D-4F3A-BE05-F3D0881FA2A1}" sibTransId="{CED7957E-7782-459D-94F5-7751CB9E3B96}"/>
    <dgm:cxn modelId="{306B2E1D-EC9F-4B54-91C8-57F9B2E263D6}" srcId="{740E2F0F-D678-401E-9EA5-D9E36206BF5A}" destId="{D5C8B9F9-ACEF-48E4-8F71-8A0C708C280E}" srcOrd="0" destOrd="0" parTransId="{C5F64322-6EE6-4BBC-AD27-358889C7F965}" sibTransId="{17C136C6-C1F8-4EB9-8A6A-AF9035328B70}"/>
    <dgm:cxn modelId="{8EA23869-2688-47DA-B3DA-112AEB25CDE3}" srcId="{43CCFADF-48AD-4DB9-9BE5-9CF469911FC0}" destId="{14E23B1E-EA6D-4298-ACD1-2A872BF56FF3}" srcOrd="0" destOrd="0" parTransId="{44D8932B-D2D1-48DD-BEE8-4DBCD7337F0D}" sibTransId="{86C568C5-4A5A-43DF-940A-A6C8C043099F}"/>
    <dgm:cxn modelId="{7341FAE4-EB99-46E3-8CF6-8E9E549374C6}" srcId="{91EAA6DB-1C8C-4EBE-AF9B-A07B7A525C0E}" destId="{D0755B27-52BA-43E5-B174-CBEBFC4E7504}" srcOrd="1" destOrd="0" parTransId="{86CCDEBA-1DAA-49CB-99F9-2B8A422BA8CC}" sibTransId="{B12EF1E0-7A2E-446B-A9A6-80D2AA68E2CA}"/>
    <dgm:cxn modelId="{78301016-ED7F-4813-AD03-3CBD96FF0BD3}" type="presOf" srcId="{65EAF659-E742-4D19-BAC0-83327CD3FA26}" destId="{6E90D3D7-24F6-4C77-925B-480B479F0B97}" srcOrd="1" destOrd="0" presId="urn:microsoft.com/office/officeart/2005/8/layout/pyramid1"/>
    <dgm:cxn modelId="{8190C9EF-E6CE-4ACF-8FAE-832E820A3BC0}" type="presOf" srcId="{3B27D0A7-705E-49D2-B514-D5F808895125}" destId="{16982D29-D2CE-4A2C-A792-8F8259888CA9}" srcOrd="0" destOrd="0" presId="urn:microsoft.com/office/officeart/2005/8/layout/pyramid1"/>
    <dgm:cxn modelId="{9F2E96A6-5B3C-432A-8775-DE71ECD8243D}" srcId="{43CCFADF-48AD-4DB9-9BE5-9CF469911FC0}" destId="{94DEE65F-15CD-49FD-87D4-0077ADD3483B}" srcOrd="1" destOrd="0" parTransId="{2CCFB597-68CD-4AB1-B65D-67315DA9093B}" sibTransId="{0AB46568-1AE9-427F-B650-82DC146516C5}"/>
    <dgm:cxn modelId="{1F4F8987-90D9-4165-AE7F-1BFEB20EFB88}" type="presOf" srcId="{602434B2-C2FB-4DBB-B43E-438F47C40F0F}" destId="{25B1FFD1-83BE-4427-AB88-599AA7E878C8}" srcOrd="1" destOrd="0" presId="urn:microsoft.com/office/officeart/2005/8/layout/pyramid1"/>
    <dgm:cxn modelId="{865885E1-6BDD-47A8-8490-E63AAA7D7C74}" srcId="{5BA4371B-6EDD-4CA4-A5AF-FD743B0CA7F7}" destId="{43CCFADF-48AD-4DB9-9BE5-9CF469911FC0}" srcOrd="1" destOrd="0" parTransId="{DD2F44AF-590D-447A-897C-9AB5BA3C85C8}" sibTransId="{F8262143-B4A1-4F7D-AD5D-BFD0988FED60}"/>
    <dgm:cxn modelId="{E03F9E9A-FA93-4A1E-B284-03B21BD880B6}" type="presOf" srcId="{33210ECE-9F52-4B7B-8D9F-FBFB3953E3D2}" destId="{3C3DB674-ECC1-4E4D-B42A-DB02E4889473}" srcOrd="1" destOrd="1" presId="urn:microsoft.com/office/officeart/2005/8/layout/pyramid1"/>
    <dgm:cxn modelId="{809D3B0D-F6E5-467D-90F0-53BA15C50954}" srcId="{A4DEDDDA-A87F-4EC3-B64B-768F1E9D654A}" destId="{F375C7A2-3CE0-44F5-B7AA-F79D3237AB2D}" srcOrd="0" destOrd="0" parTransId="{77F5AF8A-2910-4A99-A12E-710CEF03F5F0}" sibTransId="{4291AB78-9139-42B1-9D0E-E37591CDE12A}"/>
    <dgm:cxn modelId="{DD9A9D5D-A749-4FC2-85BB-517635272F0D}" type="presOf" srcId="{43CCFADF-48AD-4DB9-9BE5-9CF469911FC0}" destId="{F5335526-CB2E-4884-B4F7-86D63DC2D96A}" srcOrd="1" destOrd="0" presId="urn:microsoft.com/office/officeart/2005/8/layout/pyramid1"/>
    <dgm:cxn modelId="{E76E5DF3-7728-484B-B493-0C0BE7FE5A9C}" type="presOf" srcId="{740E2F0F-D678-401E-9EA5-D9E36206BF5A}" destId="{3CA0515C-9B68-43B8-A565-1201CA274CA8}" srcOrd="1" destOrd="0" presId="urn:microsoft.com/office/officeart/2005/8/layout/pyramid1"/>
    <dgm:cxn modelId="{50B48EE4-852E-4BC6-9B1A-EF57AB60B540}" type="presOf" srcId="{9A7E0196-2018-45CD-890B-F575C450BA22}" destId="{3C3DB674-ECC1-4E4D-B42A-DB02E4889473}" srcOrd="1" destOrd="0" presId="urn:microsoft.com/office/officeart/2005/8/layout/pyramid1"/>
    <dgm:cxn modelId="{2FE83E5A-3FE1-473F-8BA8-87C146957552}" type="presOf" srcId="{33210ECE-9F52-4B7B-8D9F-FBFB3953E3D2}" destId="{767B726F-20B4-4029-98CC-4CB24D0D413C}" srcOrd="0" destOrd="1" presId="urn:microsoft.com/office/officeart/2005/8/layout/pyramid1"/>
    <dgm:cxn modelId="{0CF8440D-4141-4DCA-8498-0415BAF0997B}" srcId="{C95528A9-B4C3-4B17-8253-8E9202BE07BA}" destId="{9A7E0196-2018-45CD-890B-F575C450BA22}" srcOrd="0" destOrd="0" parTransId="{64074E5B-610D-4C37-9FCC-65AD1875A9C8}" sibTransId="{379001AB-125A-4541-83B9-9493D7FF34A4}"/>
    <dgm:cxn modelId="{0DF64A8E-4962-4E77-B282-4105AE0478FB}" srcId="{96959FC2-6F46-4F27-B316-EEE00993E989}" destId="{BA47C87A-66B9-455F-869F-CC55B14F4B27}" srcOrd="1" destOrd="0" parTransId="{F35F31A9-14C4-4C75-8516-6F8CBB0BE1DF}" sibTransId="{D3B2CFA3-F0CA-43EB-B6EF-63CF9302CC7A}"/>
    <dgm:cxn modelId="{33599CC7-A069-4111-8701-C89B499440F8}" type="presOf" srcId="{DF2E5F5A-ADF2-467F-82B9-253BDB74B326}" destId="{87A3CC05-325A-4E3A-A488-BE665D4115A6}" srcOrd="1" destOrd="0" presId="urn:microsoft.com/office/officeart/2005/8/layout/pyramid1"/>
    <dgm:cxn modelId="{98EBD2EA-7A65-403C-A381-685DD246D38A}" type="presOf" srcId="{C95528A9-B4C3-4B17-8253-8E9202BE07BA}" destId="{6E831EB1-9869-4DC7-88DC-DD36BBE44FC6}" srcOrd="1" destOrd="0" presId="urn:microsoft.com/office/officeart/2005/8/layout/pyramid1"/>
    <dgm:cxn modelId="{331E81E6-159A-4023-9983-5A87FD7B8C3C}" type="presOf" srcId="{FF67049B-AB94-46C5-AC8D-FECE859260F2}" destId="{16982D29-D2CE-4A2C-A792-8F8259888CA9}" srcOrd="0" destOrd="1" presId="urn:microsoft.com/office/officeart/2005/8/layout/pyramid1"/>
    <dgm:cxn modelId="{E37CBAB8-E235-414B-9754-F763A834667C}" type="presOf" srcId="{C95528A9-B4C3-4B17-8253-8E9202BE07BA}" destId="{B02969F8-9E6B-4736-ADBE-8DB23E97BA24}" srcOrd="0" destOrd="0" presId="urn:microsoft.com/office/officeart/2005/8/layout/pyramid1"/>
    <dgm:cxn modelId="{9FF2C71B-D32A-4A18-A7CB-F6F565B9D9AA}" type="presOf" srcId="{91EAA6DB-1C8C-4EBE-AF9B-A07B7A525C0E}" destId="{2723926F-0AC3-489D-92C1-13879FDB41C5}" srcOrd="0" destOrd="0" presId="urn:microsoft.com/office/officeart/2005/8/layout/pyramid1"/>
    <dgm:cxn modelId="{3C233205-2AE8-479D-9829-2936A258CB7A}" srcId="{96959FC2-6F46-4F27-B316-EEE00993E989}" destId="{602434B2-C2FB-4DBB-B43E-438F47C40F0F}" srcOrd="0" destOrd="0" parTransId="{11FF1599-7F9E-4178-B66C-342D83E9E04C}" sibTransId="{92CC448D-2575-436C-A6C7-7274A8060BD7}"/>
    <dgm:cxn modelId="{698BCF29-C752-409E-935C-4D6C2AD8DDC6}" srcId="{A4DEDDDA-A87F-4EC3-B64B-768F1E9D654A}" destId="{FA38CE4B-A4F7-46B5-931B-0EF442500812}" srcOrd="1" destOrd="0" parTransId="{993B06B8-98BF-49A3-A9CE-258D07049AB9}" sibTransId="{417556D4-3040-4864-B446-20CBAFAF3717}"/>
    <dgm:cxn modelId="{8FAEB34F-8638-49C3-8D28-9E544C4AF013}" type="presOf" srcId="{94DEE65F-15CD-49FD-87D4-0077ADD3483B}" destId="{64F5C563-56F6-4ADA-8AF9-A2BCAF9F2B12}" srcOrd="1" destOrd="1" presId="urn:microsoft.com/office/officeart/2005/8/layout/pyramid1"/>
    <dgm:cxn modelId="{B9A3B3C3-BA1B-438C-B941-5C3F0D8CEB67}" type="presOf" srcId="{D5C8B9F9-ACEF-48E4-8F71-8A0C708C280E}" destId="{75EDAECC-3BC1-4AE9-86CC-5FBE7C001ED1}" srcOrd="1" destOrd="0" presId="urn:microsoft.com/office/officeart/2005/8/layout/pyramid1"/>
    <dgm:cxn modelId="{57F589C1-5CD6-4D76-8379-D4F95194CF86}" type="presOf" srcId="{94DEE65F-15CD-49FD-87D4-0077ADD3483B}" destId="{97EA9175-33DC-496A-85AD-8185CC88D7DA}" srcOrd="0" destOrd="1" presId="urn:microsoft.com/office/officeart/2005/8/layout/pyramid1"/>
    <dgm:cxn modelId="{7389C9B1-1936-4014-9661-BD91A0A1F3BA}" srcId="{C95528A9-B4C3-4B17-8253-8E9202BE07BA}" destId="{33210ECE-9F52-4B7B-8D9F-FBFB3953E3D2}" srcOrd="1" destOrd="0" parTransId="{29E691BB-417E-4F1F-B7B3-ABE7809BCFCC}" sibTransId="{73BDD025-691D-4C40-B577-43D4FE7581E1}"/>
    <dgm:cxn modelId="{647C764F-6FDB-43BF-BB47-9C15CEFF0363}" type="presOf" srcId="{F375C7A2-3CE0-44F5-B7AA-F79D3237AB2D}" destId="{9EF59F79-54FC-4FF7-B4E1-6A89E1659F10}" srcOrd="1" destOrd="0" presId="urn:microsoft.com/office/officeart/2005/8/layout/pyramid1"/>
    <dgm:cxn modelId="{2F735ACB-1352-4214-B2C8-942C83416311}" type="presOf" srcId="{D5C8B9F9-ACEF-48E4-8F71-8A0C708C280E}" destId="{5DA6365B-0659-416E-8557-662778A97C4C}" srcOrd="0" destOrd="0" presId="urn:microsoft.com/office/officeart/2005/8/layout/pyramid1"/>
    <dgm:cxn modelId="{ADBD63AB-1977-4105-A51B-36EFC214D02B}" type="presOf" srcId="{9A7E0196-2018-45CD-890B-F575C450BA22}" destId="{767B726F-20B4-4029-98CC-4CB24D0D413C}" srcOrd="0" destOrd="0" presId="urn:microsoft.com/office/officeart/2005/8/layout/pyramid1"/>
    <dgm:cxn modelId="{0CC446C0-D2B1-4654-9610-72E4101F9348}" type="presOf" srcId="{740E2F0F-D678-401E-9EA5-D9E36206BF5A}" destId="{9034A7DE-2DCC-4D47-A566-C8D704B85E30}" srcOrd="0" destOrd="0" presId="urn:microsoft.com/office/officeart/2005/8/layout/pyramid1"/>
    <dgm:cxn modelId="{7BC77807-A8FB-4AEB-864A-CC89D4D47585}" type="presOf" srcId="{BA47C87A-66B9-455F-869F-CC55B14F4B27}" destId="{0C17A127-ADDC-463F-AC43-D798A15EE9F2}" srcOrd="0" destOrd="1" presId="urn:microsoft.com/office/officeart/2005/8/layout/pyramid1"/>
    <dgm:cxn modelId="{FA8924D1-2DCB-48B2-A723-F66314F7C642}" type="presOf" srcId="{3B27D0A7-705E-49D2-B514-D5F808895125}" destId="{52A7E046-F5A4-40F9-9771-C8AAE11101B0}" srcOrd="1" destOrd="0" presId="urn:microsoft.com/office/officeart/2005/8/layout/pyramid1"/>
    <dgm:cxn modelId="{7306C9FF-0494-46C5-92F4-CFFB1A7A82CF}" type="presOf" srcId="{DF2E5F5A-ADF2-467F-82B9-253BDB74B326}" destId="{2D56A98E-9C6A-4698-A405-E6AE759DE7E5}" srcOrd="0" destOrd="0" presId="urn:microsoft.com/office/officeart/2005/8/layout/pyramid1"/>
    <dgm:cxn modelId="{7B9AEA88-3AC7-44F1-9B39-91C6EF90FF48}" type="presOf" srcId="{96959FC2-6F46-4F27-B316-EEE00993E989}" destId="{A1BEE867-FDEA-47E2-9C1F-7C0CB426C4BB}" srcOrd="0" destOrd="0" presId="urn:microsoft.com/office/officeart/2005/8/layout/pyramid1"/>
    <dgm:cxn modelId="{FF5F7757-2C9C-43CF-BDFC-F7AF197A5400}" type="presOf" srcId="{FA38CE4B-A4F7-46B5-931B-0EF442500812}" destId="{9EF59F79-54FC-4FF7-B4E1-6A89E1659F10}" srcOrd="1" destOrd="1" presId="urn:microsoft.com/office/officeart/2005/8/layout/pyramid1"/>
    <dgm:cxn modelId="{2F1FAA9B-9EA5-4DC3-A032-81406E2A9280}" type="presOf" srcId="{14E23B1E-EA6D-4298-ACD1-2A872BF56FF3}" destId="{97EA9175-33DC-496A-85AD-8185CC88D7DA}" srcOrd="0" destOrd="0" presId="urn:microsoft.com/office/officeart/2005/8/layout/pyramid1"/>
    <dgm:cxn modelId="{C1FE3A6C-C6B8-4118-AA65-A2FE9FCADB8C}" srcId="{65EAF659-E742-4D19-BAC0-83327CD3FA26}" destId="{FF67049B-AB94-46C5-AC8D-FECE859260F2}" srcOrd="1" destOrd="0" parTransId="{C272D538-996E-4C7C-9FB6-7EB46895D103}" sibTransId="{104E7A66-C161-4D71-AC7A-53DBDAEA1537}"/>
    <dgm:cxn modelId="{D2E4A5B1-FAA1-483D-B52B-D70F5708D565}" type="presOf" srcId="{91EAA6DB-1C8C-4EBE-AF9B-A07B7A525C0E}" destId="{AABBA29D-9068-40DE-A2B6-CAB2EF4D16D4}" srcOrd="1" destOrd="0" presId="urn:microsoft.com/office/officeart/2005/8/layout/pyramid1"/>
    <dgm:cxn modelId="{2098F595-DFA9-460B-9BF6-311F10A3BDB6}" type="presOf" srcId="{A4DEDDDA-A87F-4EC3-B64B-768F1E9D654A}" destId="{B9FCE249-F3BC-4094-8A3D-3AAB781A1B11}" srcOrd="0" destOrd="0" presId="urn:microsoft.com/office/officeart/2005/8/layout/pyramid1"/>
    <dgm:cxn modelId="{56B649E4-D508-40AB-8604-39795BFF342A}" type="presOf" srcId="{5BA4371B-6EDD-4CA4-A5AF-FD743B0CA7F7}" destId="{7F4EF1D5-43D9-41AC-A2B5-4A68105AB480}" srcOrd="0" destOrd="0" presId="urn:microsoft.com/office/officeart/2005/8/layout/pyramid1"/>
    <dgm:cxn modelId="{520082C6-B741-4561-92E1-668A9CC11A72}" type="presOf" srcId="{A4DEDDDA-A87F-4EC3-B64B-768F1E9D654A}" destId="{9104F2EF-635F-463C-A0D8-764D3A4B3487}" srcOrd="1" destOrd="0" presId="urn:microsoft.com/office/officeart/2005/8/layout/pyramid1"/>
    <dgm:cxn modelId="{AAE6B130-112A-4A18-94AA-705800F333E5}" srcId="{5BA4371B-6EDD-4CA4-A5AF-FD743B0CA7F7}" destId="{91EAA6DB-1C8C-4EBE-AF9B-A07B7A525C0E}" srcOrd="0" destOrd="0" parTransId="{2AA1B246-C3FC-4DA1-A2CC-101D84B3FA79}" sibTransId="{BA849FC3-985F-4814-9E7D-D9E38AFDC3AF}"/>
    <dgm:cxn modelId="{C7A62C5E-0CB8-4C15-BFE3-6815ABC205DA}" type="presOf" srcId="{F375C7A2-3CE0-44F5-B7AA-F79D3237AB2D}" destId="{865CEFDE-D420-445F-BB93-AB7BBD3D9A72}" srcOrd="0" destOrd="0" presId="urn:microsoft.com/office/officeart/2005/8/layout/pyramid1"/>
    <dgm:cxn modelId="{B3182B37-CF91-4B1A-87C6-F5B452C48908}" type="presOf" srcId="{602434B2-C2FB-4DBB-B43E-438F47C40F0F}" destId="{0C17A127-ADDC-463F-AC43-D798A15EE9F2}" srcOrd="0" destOrd="0" presId="urn:microsoft.com/office/officeart/2005/8/layout/pyramid1"/>
    <dgm:cxn modelId="{30DBFB68-B852-42CF-89EC-55C5243811B2}" type="presOf" srcId="{14E23B1E-EA6D-4298-ACD1-2A872BF56FF3}" destId="{64F5C563-56F6-4ADA-8AF9-A2BCAF9F2B12}" srcOrd="1" destOrd="0" presId="urn:microsoft.com/office/officeart/2005/8/layout/pyramid1"/>
    <dgm:cxn modelId="{E11DA65F-5774-4902-8FB4-65740B168919}" type="presOf" srcId="{AE54E77F-B80E-42C6-A3FC-FF26807790E7}" destId="{75EDAECC-3BC1-4AE9-86CC-5FBE7C001ED1}" srcOrd="1" destOrd="1" presId="urn:microsoft.com/office/officeart/2005/8/layout/pyramid1"/>
    <dgm:cxn modelId="{7B868EF0-1B9B-45BC-BEF5-C386F0DEC750}" srcId="{740E2F0F-D678-401E-9EA5-D9E36206BF5A}" destId="{AE54E77F-B80E-42C6-A3FC-FF26807790E7}" srcOrd="1" destOrd="0" parTransId="{8E6B8B15-AB19-4CEE-B0C2-DB48E6B6A902}" sibTransId="{E2B1CB5D-DDDD-4DAA-A9D5-C17495AC610E}"/>
    <dgm:cxn modelId="{C164E8B6-4EE6-4717-8976-E2B617B0844A}" type="presOf" srcId="{96959FC2-6F46-4F27-B316-EEE00993E989}" destId="{DFA278AC-7875-4E3A-8299-C87006ECD341}" srcOrd="1" destOrd="0" presId="urn:microsoft.com/office/officeart/2005/8/layout/pyramid1"/>
    <dgm:cxn modelId="{94D52771-4691-43D3-A832-FC53897C67EC}" srcId="{5BA4371B-6EDD-4CA4-A5AF-FD743B0CA7F7}" destId="{96959FC2-6F46-4F27-B316-EEE00993E989}" srcOrd="5" destOrd="0" parTransId="{6E648B72-7C19-491F-8485-05D5BF52C022}" sibTransId="{6F0A9BD2-0541-4B53-8114-025C9EF78DA2}"/>
    <dgm:cxn modelId="{14A55569-4AC0-42FA-B9E5-C9A452E3E79E}" type="presOf" srcId="{FF67049B-AB94-46C5-AC8D-FECE859260F2}" destId="{52A7E046-F5A4-40F9-9771-C8AAE11101B0}" srcOrd="1" destOrd="1" presId="urn:microsoft.com/office/officeart/2005/8/layout/pyramid1"/>
    <dgm:cxn modelId="{3487994C-E01A-4F3E-AA33-20B057F73B84}" type="presOf" srcId="{43CCFADF-48AD-4DB9-9BE5-9CF469911FC0}" destId="{EAC50CE7-C470-4472-8FC9-6B5172A49A8E}" srcOrd="0" destOrd="0" presId="urn:microsoft.com/office/officeart/2005/8/layout/pyramid1"/>
    <dgm:cxn modelId="{81DE2F2E-AB12-43D4-A58B-C33B026A4D76}" srcId="{65EAF659-E742-4D19-BAC0-83327CD3FA26}" destId="{3B27D0A7-705E-49D2-B514-D5F808895125}" srcOrd="0" destOrd="0" parTransId="{088F1C6D-B5F9-4001-9990-D16B8E196937}" sibTransId="{9B846BFE-928E-4CB5-A389-E33133D41426}"/>
    <dgm:cxn modelId="{75951C22-A2EB-47C9-B3AF-DA7380307DAC}" type="presOf" srcId="{BA47C87A-66B9-455F-869F-CC55B14F4B27}" destId="{25B1FFD1-83BE-4427-AB88-599AA7E878C8}" srcOrd="1" destOrd="1" presId="urn:microsoft.com/office/officeart/2005/8/layout/pyramid1"/>
    <dgm:cxn modelId="{9A447E00-7730-4830-B683-58003059AA96}" type="presOf" srcId="{D0755B27-52BA-43E5-B174-CBEBFC4E7504}" destId="{87A3CC05-325A-4E3A-A488-BE665D4115A6}" srcOrd="1" destOrd="1" presId="urn:microsoft.com/office/officeart/2005/8/layout/pyramid1"/>
    <dgm:cxn modelId="{7D844C32-F15D-4D8A-86DC-9F9F08127E8B}" srcId="{5BA4371B-6EDD-4CA4-A5AF-FD743B0CA7F7}" destId="{740E2F0F-D678-401E-9EA5-D9E36206BF5A}" srcOrd="3" destOrd="0" parTransId="{5C6AA460-CEB8-4D28-88F5-561A5E3513D3}" sibTransId="{B3C73EC4-FFD4-4C2D-863D-4C2FCBE9D404}"/>
    <dgm:cxn modelId="{29EC7312-8680-4CE9-80CA-28CE8CEDF85D}" type="presOf" srcId="{65EAF659-E742-4D19-BAC0-83327CD3FA26}" destId="{646FCB7E-9244-4EE1-951A-6095DD747801}" srcOrd="0" destOrd="0" presId="urn:microsoft.com/office/officeart/2005/8/layout/pyramid1"/>
    <dgm:cxn modelId="{CD91EA1B-ACD9-41FC-8F30-B93E9E7EAAF8}" srcId="{5BA4371B-6EDD-4CA4-A5AF-FD743B0CA7F7}" destId="{A4DEDDDA-A87F-4EC3-B64B-768F1E9D654A}" srcOrd="4" destOrd="0" parTransId="{519C71CF-2B6B-43EF-91F1-73ABAD646360}" sibTransId="{B206B787-F282-4A80-A3AF-21ED0B17183B}"/>
    <dgm:cxn modelId="{115567E7-5CE3-441A-A875-2DA81ADE1B72}" type="presOf" srcId="{D0755B27-52BA-43E5-B174-CBEBFC4E7504}" destId="{2D56A98E-9C6A-4698-A405-E6AE759DE7E5}" srcOrd="0" destOrd="1" presId="urn:microsoft.com/office/officeart/2005/8/layout/pyramid1"/>
    <dgm:cxn modelId="{7D1998B4-C7CB-43B3-96F4-AAD95696A1E4}" type="presOf" srcId="{FA38CE4B-A4F7-46B5-931B-0EF442500812}" destId="{865CEFDE-D420-445F-BB93-AB7BBD3D9A72}" srcOrd="0" destOrd="1" presId="urn:microsoft.com/office/officeart/2005/8/layout/pyramid1"/>
    <dgm:cxn modelId="{20A91818-A3DB-4C0E-9735-1A0D466D70D2}" srcId="{91EAA6DB-1C8C-4EBE-AF9B-A07B7A525C0E}" destId="{DF2E5F5A-ADF2-467F-82B9-253BDB74B326}" srcOrd="0" destOrd="0" parTransId="{E52D4DC3-0F32-4DED-9F2B-0BE31970DBAA}" sibTransId="{D0C13349-A784-4981-A197-7966A831A524}"/>
    <dgm:cxn modelId="{3404E2CF-F1E3-4E59-9E3D-E27A715F87F1}" type="presOf" srcId="{AE54E77F-B80E-42C6-A3FC-FF26807790E7}" destId="{5DA6365B-0659-416E-8557-662778A97C4C}" srcOrd="0" destOrd="1" presId="urn:microsoft.com/office/officeart/2005/8/layout/pyramid1"/>
    <dgm:cxn modelId="{AA8C0BB8-8037-4506-9074-66F9DAD81C9C}" type="presParOf" srcId="{7F4EF1D5-43D9-41AC-A2B5-4A68105AB480}" destId="{D848F5A8-CBE6-4C5C-9E9D-E643D39E19D3}" srcOrd="0" destOrd="0" presId="urn:microsoft.com/office/officeart/2005/8/layout/pyramid1"/>
    <dgm:cxn modelId="{F12D3F61-2BE3-414D-9B99-B890827788E4}" type="presParOf" srcId="{D848F5A8-CBE6-4C5C-9E9D-E643D39E19D3}" destId="{2D56A98E-9C6A-4698-A405-E6AE759DE7E5}" srcOrd="0" destOrd="0" presId="urn:microsoft.com/office/officeart/2005/8/layout/pyramid1"/>
    <dgm:cxn modelId="{FBA0DBBD-6655-48CF-B58C-A54CF81220D5}" type="presParOf" srcId="{D848F5A8-CBE6-4C5C-9E9D-E643D39E19D3}" destId="{87A3CC05-325A-4E3A-A488-BE665D4115A6}" srcOrd="1" destOrd="0" presId="urn:microsoft.com/office/officeart/2005/8/layout/pyramid1"/>
    <dgm:cxn modelId="{3CF7BE67-1289-4137-8CE5-A98AB6BDC67C}" type="presParOf" srcId="{D848F5A8-CBE6-4C5C-9E9D-E643D39E19D3}" destId="{2723926F-0AC3-489D-92C1-13879FDB41C5}" srcOrd="2" destOrd="0" presId="urn:microsoft.com/office/officeart/2005/8/layout/pyramid1"/>
    <dgm:cxn modelId="{893F0113-7813-47E2-A358-B7B6C662DA12}" type="presParOf" srcId="{D848F5A8-CBE6-4C5C-9E9D-E643D39E19D3}" destId="{AABBA29D-9068-40DE-A2B6-CAB2EF4D16D4}" srcOrd="3" destOrd="0" presId="urn:microsoft.com/office/officeart/2005/8/layout/pyramid1"/>
    <dgm:cxn modelId="{38D58CED-3E66-4A68-BF89-3A79500CC06C}" type="presParOf" srcId="{7F4EF1D5-43D9-41AC-A2B5-4A68105AB480}" destId="{83F28E4C-D62C-463D-B8D4-182CBDAAC185}" srcOrd="1" destOrd="0" presId="urn:microsoft.com/office/officeart/2005/8/layout/pyramid1"/>
    <dgm:cxn modelId="{C258C7C8-2278-4E14-AB88-41FFC163F851}" type="presParOf" srcId="{83F28E4C-D62C-463D-B8D4-182CBDAAC185}" destId="{97EA9175-33DC-496A-85AD-8185CC88D7DA}" srcOrd="0" destOrd="0" presId="urn:microsoft.com/office/officeart/2005/8/layout/pyramid1"/>
    <dgm:cxn modelId="{CD032A93-E7F4-4439-8C67-4C97BFFA789B}" type="presParOf" srcId="{83F28E4C-D62C-463D-B8D4-182CBDAAC185}" destId="{64F5C563-56F6-4ADA-8AF9-A2BCAF9F2B12}" srcOrd="1" destOrd="0" presId="urn:microsoft.com/office/officeart/2005/8/layout/pyramid1"/>
    <dgm:cxn modelId="{2DE8753B-9CA5-4B15-BCCC-2F2E01071905}" type="presParOf" srcId="{83F28E4C-D62C-463D-B8D4-182CBDAAC185}" destId="{EAC50CE7-C470-4472-8FC9-6B5172A49A8E}" srcOrd="2" destOrd="0" presId="urn:microsoft.com/office/officeart/2005/8/layout/pyramid1"/>
    <dgm:cxn modelId="{37959256-C6E9-45C6-96DC-53011E315193}" type="presParOf" srcId="{83F28E4C-D62C-463D-B8D4-182CBDAAC185}" destId="{F5335526-CB2E-4884-B4F7-86D63DC2D96A}" srcOrd="3" destOrd="0" presId="urn:microsoft.com/office/officeart/2005/8/layout/pyramid1"/>
    <dgm:cxn modelId="{CE810DCD-1BFE-4DFA-A7FD-07AEF1AB6241}" type="presParOf" srcId="{7F4EF1D5-43D9-41AC-A2B5-4A68105AB480}" destId="{78719065-B8F5-4D17-A7AC-B92C6417E9E1}" srcOrd="2" destOrd="0" presId="urn:microsoft.com/office/officeart/2005/8/layout/pyramid1"/>
    <dgm:cxn modelId="{708C92D7-FF26-461D-AE6B-4C505DFD31C0}" type="presParOf" srcId="{78719065-B8F5-4D17-A7AC-B92C6417E9E1}" destId="{16982D29-D2CE-4A2C-A792-8F8259888CA9}" srcOrd="0" destOrd="0" presId="urn:microsoft.com/office/officeart/2005/8/layout/pyramid1"/>
    <dgm:cxn modelId="{D0A800CD-29D9-4EB2-BBE2-8478392EC734}" type="presParOf" srcId="{78719065-B8F5-4D17-A7AC-B92C6417E9E1}" destId="{52A7E046-F5A4-40F9-9771-C8AAE11101B0}" srcOrd="1" destOrd="0" presId="urn:microsoft.com/office/officeart/2005/8/layout/pyramid1"/>
    <dgm:cxn modelId="{0E15EAC4-1689-4FA5-A985-ECDBD92AF411}" type="presParOf" srcId="{78719065-B8F5-4D17-A7AC-B92C6417E9E1}" destId="{646FCB7E-9244-4EE1-951A-6095DD747801}" srcOrd="2" destOrd="0" presId="urn:microsoft.com/office/officeart/2005/8/layout/pyramid1"/>
    <dgm:cxn modelId="{18D6DC60-C28A-4C87-A469-53BDA507A48C}" type="presParOf" srcId="{78719065-B8F5-4D17-A7AC-B92C6417E9E1}" destId="{6E90D3D7-24F6-4C77-925B-480B479F0B97}" srcOrd="3" destOrd="0" presId="urn:microsoft.com/office/officeart/2005/8/layout/pyramid1"/>
    <dgm:cxn modelId="{12C38289-5A13-4531-94F1-881F2E17B7D7}" type="presParOf" srcId="{7F4EF1D5-43D9-41AC-A2B5-4A68105AB480}" destId="{969115CC-9AF5-4AC8-BD65-D16D0EAAB8BA}" srcOrd="3" destOrd="0" presId="urn:microsoft.com/office/officeart/2005/8/layout/pyramid1"/>
    <dgm:cxn modelId="{DD47AA4A-E13A-4FA0-A600-738BF8D07F26}" type="presParOf" srcId="{969115CC-9AF5-4AC8-BD65-D16D0EAAB8BA}" destId="{5DA6365B-0659-416E-8557-662778A97C4C}" srcOrd="0" destOrd="0" presId="urn:microsoft.com/office/officeart/2005/8/layout/pyramid1"/>
    <dgm:cxn modelId="{7E2CD85B-6687-4A06-86EA-F4E51D516514}" type="presParOf" srcId="{969115CC-9AF5-4AC8-BD65-D16D0EAAB8BA}" destId="{75EDAECC-3BC1-4AE9-86CC-5FBE7C001ED1}" srcOrd="1" destOrd="0" presId="urn:microsoft.com/office/officeart/2005/8/layout/pyramid1"/>
    <dgm:cxn modelId="{58A26B07-C1D3-4E71-A6EB-B416083FE7E8}" type="presParOf" srcId="{969115CC-9AF5-4AC8-BD65-D16D0EAAB8BA}" destId="{9034A7DE-2DCC-4D47-A566-C8D704B85E30}" srcOrd="2" destOrd="0" presId="urn:microsoft.com/office/officeart/2005/8/layout/pyramid1"/>
    <dgm:cxn modelId="{C4072866-6316-4C1F-AE2F-8F0232D7D023}" type="presParOf" srcId="{969115CC-9AF5-4AC8-BD65-D16D0EAAB8BA}" destId="{3CA0515C-9B68-43B8-A565-1201CA274CA8}" srcOrd="3" destOrd="0" presId="urn:microsoft.com/office/officeart/2005/8/layout/pyramid1"/>
    <dgm:cxn modelId="{0A0D3C76-3812-443C-A226-543AD2C6786A}" type="presParOf" srcId="{7F4EF1D5-43D9-41AC-A2B5-4A68105AB480}" destId="{39399D58-D2EA-449F-A113-B3D7B84C3039}" srcOrd="4" destOrd="0" presId="urn:microsoft.com/office/officeart/2005/8/layout/pyramid1"/>
    <dgm:cxn modelId="{3DBFFE32-AD8F-4A54-A928-291C9BF26BDB}" type="presParOf" srcId="{39399D58-D2EA-449F-A113-B3D7B84C3039}" destId="{865CEFDE-D420-445F-BB93-AB7BBD3D9A72}" srcOrd="0" destOrd="0" presId="urn:microsoft.com/office/officeart/2005/8/layout/pyramid1"/>
    <dgm:cxn modelId="{3F647706-AA22-4DC7-A9CF-4265C124C576}" type="presParOf" srcId="{39399D58-D2EA-449F-A113-B3D7B84C3039}" destId="{9EF59F79-54FC-4FF7-B4E1-6A89E1659F10}" srcOrd="1" destOrd="0" presId="urn:microsoft.com/office/officeart/2005/8/layout/pyramid1"/>
    <dgm:cxn modelId="{987264C1-F0E9-4A81-9104-83F68812F5C1}" type="presParOf" srcId="{39399D58-D2EA-449F-A113-B3D7B84C3039}" destId="{B9FCE249-F3BC-4094-8A3D-3AAB781A1B11}" srcOrd="2" destOrd="0" presId="urn:microsoft.com/office/officeart/2005/8/layout/pyramid1"/>
    <dgm:cxn modelId="{21560666-F0DA-473C-825A-4AFF4FD210EF}" type="presParOf" srcId="{39399D58-D2EA-449F-A113-B3D7B84C3039}" destId="{9104F2EF-635F-463C-A0D8-764D3A4B3487}" srcOrd="3" destOrd="0" presId="urn:microsoft.com/office/officeart/2005/8/layout/pyramid1"/>
    <dgm:cxn modelId="{FDAC2D71-1CB1-4FF1-A1CC-689DBF8EE5E9}" type="presParOf" srcId="{7F4EF1D5-43D9-41AC-A2B5-4A68105AB480}" destId="{CBD5F581-52AD-4898-B918-BE8C654BA792}" srcOrd="5" destOrd="0" presId="urn:microsoft.com/office/officeart/2005/8/layout/pyramid1"/>
    <dgm:cxn modelId="{822C29B2-18F1-42F3-B172-0928C36BD8CF}" type="presParOf" srcId="{CBD5F581-52AD-4898-B918-BE8C654BA792}" destId="{0C17A127-ADDC-463F-AC43-D798A15EE9F2}" srcOrd="0" destOrd="0" presId="urn:microsoft.com/office/officeart/2005/8/layout/pyramid1"/>
    <dgm:cxn modelId="{895B3689-C35C-474C-8273-2898B629F5C6}" type="presParOf" srcId="{CBD5F581-52AD-4898-B918-BE8C654BA792}" destId="{25B1FFD1-83BE-4427-AB88-599AA7E878C8}" srcOrd="1" destOrd="0" presId="urn:microsoft.com/office/officeart/2005/8/layout/pyramid1"/>
    <dgm:cxn modelId="{E0AC6EEB-A45F-4B2B-8CA4-1CFC3E64E732}" type="presParOf" srcId="{CBD5F581-52AD-4898-B918-BE8C654BA792}" destId="{A1BEE867-FDEA-47E2-9C1F-7C0CB426C4BB}" srcOrd="2" destOrd="0" presId="urn:microsoft.com/office/officeart/2005/8/layout/pyramid1"/>
    <dgm:cxn modelId="{1296890A-5E76-4196-A2E5-1A51C0D3C15B}" type="presParOf" srcId="{CBD5F581-52AD-4898-B918-BE8C654BA792}" destId="{DFA278AC-7875-4E3A-8299-C87006ECD341}" srcOrd="3" destOrd="0" presId="urn:microsoft.com/office/officeart/2005/8/layout/pyramid1"/>
    <dgm:cxn modelId="{3B4D7BE3-3F2C-4FFD-BD7D-CAAFA639958D}" type="presParOf" srcId="{7F4EF1D5-43D9-41AC-A2B5-4A68105AB480}" destId="{79DDFA26-52BD-443D-84C3-031402910F04}" srcOrd="6" destOrd="0" presId="urn:microsoft.com/office/officeart/2005/8/layout/pyramid1"/>
    <dgm:cxn modelId="{71A10745-5F97-483C-AB46-D1208CF5A581}" type="presParOf" srcId="{79DDFA26-52BD-443D-84C3-031402910F04}" destId="{767B726F-20B4-4029-98CC-4CB24D0D413C}" srcOrd="0" destOrd="0" presId="urn:microsoft.com/office/officeart/2005/8/layout/pyramid1"/>
    <dgm:cxn modelId="{1625E80C-072C-42D4-8719-80C7471E3289}" type="presParOf" srcId="{79DDFA26-52BD-443D-84C3-031402910F04}" destId="{3C3DB674-ECC1-4E4D-B42A-DB02E4889473}" srcOrd="1" destOrd="0" presId="urn:microsoft.com/office/officeart/2005/8/layout/pyramid1"/>
    <dgm:cxn modelId="{64126275-89F9-49C6-A5D4-8DB03AC44E4A}" type="presParOf" srcId="{79DDFA26-52BD-443D-84C3-031402910F04}" destId="{B02969F8-9E6B-4736-ADBE-8DB23E97BA24}" srcOrd="2" destOrd="0" presId="urn:microsoft.com/office/officeart/2005/8/layout/pyramid1"/>
    <dgm:cxn modelId="{79477E1C-783B-41A3-8800-01FBA7DF5F62}" type="presParOf" srcId="{79DDFA26-52BD-443D-84C3-031402910F04}" destId="{6E831EB1-9869-4DC7-88DC-DD36BBE44FC6}" srcOrd="3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56A98E-9C6A-4698-A405-E6AE759DE7E5}">
      <dsp:nvSpPr>
        <dsp:cNvPr id="0" name=""/>
        <dsp:cNvSpPr/>
      </dsp:nvSpPr>
      <dsp:spPr>
        <a:xfrm rot="10800000">
          <a:off x="2329840" y="0"/>
          <a:ext cx="4576572" cy="830305"/>
        </a:xfrm>
        <a:prstGeom prst="nonIsoscelesTrapezoid">
          <a:avLst>
            <a:gd name="adj1" fmla="val 0"/>
            <a:gd name="adj2" fmla="val 40564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z-Cyrl-AZ" sz="2400" kern="1200" dirty="0" smtClean="0"/>
            <a:t>лекция</a:t>
          </a:r>
          <a:endParaRPr lang="en-US" sz="23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Lecture</a:t>
          </a:r>
          <a:endParaRPr lang="en-US" sz="2000" kern="1200" dirty="0"/>
        </a:p>
      </dsp:txBody>
      <dsp:txXfrm rot="10800000">
        <a:off x="2666644" y="0"/>
        <a:ext cx="4239768" cy="830305"/>
      </dsp:txXfrm>
    </dsp:sp>
    <dsp:sp modelId="{2723926F-0AC3-489D-92C1-13879FDB41C5}">
      <dsp:nvSpPr>
        <dsp:cNvPr id="0" name=""/>
        <dsp:cNvSpPr/>
      </dsp:nvSpPr>
      <dsp:spPr>
        <a:xfrm>
          <a:off x="1988460" y="0"/>
          <a:ext cx="673608" cy="830305"/>
        </a:xfrm>
        <a:prstGeom prst="trapezoid">
          <a:avLst>
            <a:gd name="adj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  5%</a:t>
          </a:r>
          <a:endParaRPr lang="en-US" sz="2000" kern="1200" dirty="0"/>
        </a:p>
      </dsp:txBody>
      <dsp:txXfrm>
        <a:off x="1988460" y="0"/>
        <a:ext cx="673608" cy="830305"/>
      </dsp:txXfrm>
    </dsp:sp>
    <dsp:sp modelId="{97EA9175-33DC-496A-85AD-8185CC88D7DA}">
      <dsp:nvSpPr>
        <dsp:cNvPr id="0" name=""/>
        <dsp:cNvSpPr/>
      </dsp:nvSpPr>
      <dsp:spPr>
        <a:xfrm rot="10800000">
          <a:off x="2662068" y="830304"/>
          <a:ext cx="4239767" cy="830305"/>
        </a:xfrm>
        <a:prstGeom prst="nonIsoscelesTrapezoid">
          <a:avLst>
            <a:gd name="adj1" fmla="val 0"/>
            <a:gd name="adj2" fmla="val 40564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z-Cyrl-AZ" sz="2400" kern="1200" dirty="0" smtClean="0"/>
            <a:t>чтение</a:t>
          </a:r>
          <a:endParaRPr lang="en-US" sz="23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Reading </a:t>
          </a:r>
          <a:endParaRPr lang="en-US" sz="2300" kern="1200" dirty="0"/>
        </a:p>
      </dsp:txBody>
      <dsp:txXfrm rot="10800000">
        <a:off x="2998872" y="830304"/>
        <a:ext cx="3902963" cy="830305"/>
      </dsp:txXfrm>
    </dsp:sp>
    <dsp:sp modelId="{EAC50CE7-C470-4472-8FC9-6B5172A49A8E}">
      <dsp:nvSpPr>
        <dsp:cNvPr id="0" name=""/>
        <dsp:cNvSpPr/>
      </dsp:nvSpPr>
      <dsp:spPr>
        <a:xfrm>
          <a:off x="1651656" y="851062"/>
          <a:ext cx="1347216" cy="830305"/>
        </a:xfrm>
        <a:prstGeom prst="trapezoid">
          <a:avLst>
            <a:gd name="adj" fmla="val 4056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10%</a:t>
          </a:r>
          <a:endParaRPr lang="en-US" sz="2800" kern="1200" dirty="0"/>
        </a:p>
      </dsp:txBody>
      <dsp:txXfrm>
        <a:off x="1887418" y="851062"/>
        <a:ext cx="875690" cy="830305"/>
      </dsp:txXfrm>
    </dsp:sp>
    <dsp:sp modelId="{16982D29-D2CE-4A2C-A792-8F8259888CA9}">
      <dsp:nvSpPr>
        <dsp:cNvPr id="0" name=""/>
        <dsp:cNvSpPr/>
      </dsp:nvSpPr>
      <dsp:spPr>
        <a:xfrm rot="10800000">
          <a:off x="2879987" y="1671935"/>
          <a:ext cx="4021848" cy="830305"/>
        </a:xfrm>
        <a:prstGeom prst="nonIsoscelesTrapezoid">
          <a:avLst>
            <a:gd name="adj1" fmla="val 0"/>
            <a:gd name="adj2" fmla="val 40564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z-Cyrl-AZ" sz="2400" kern="1200" dirty="0" smtClean="0"/>
            <a:t>Аудиовизуальные</a:t>
          </a:r>
          <a:endParaRPr lang="en-US" sz="24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Audio-visual</a:t>
          </a:r>
          <a:endParaRPr lang="en-US" sz="2000" kern="1200" dirty="0"/>
        </a:p>
      </dsp:txBody>
      <dsp:txXfrm rot="10800000">
        <a:off x="3232336" y="1671935"/>
        <a:ext cx="3674785" cy="830305"/>
      </dsp:txXfrm>
    </dsp:sp>
    <dsp:sp modelId="{646FCB7E-9244-4EE1-951A-6095DD747801}">
      <dsp:nvSpPr>
        <dsp:cNvPr id="0" name=""/>
        <dsp:cNvSpPr/>
      </dsp:nvSpPr>
      <dsp:spPr>
        <a:xfrm>
          <a:off x="1314852" y="1671935"/>
          <a:ext cx="2020824" cy="830305"/>
        </a:xfrm>
        <a:prstGeom prst="trapezoid">
          <a:avLst>
            <a:gd name="adj" fmla="val 4056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20%</a:t>
          </a:r>
          <a:endParaRPr lang="en-US" sz="3200" kern="1200" dirty="0"/>
        </a:p>
      </dsp:txBody>
      <dsp:txXfrm>
        <a:off x="1668496" y="1671935"/>
        <a:ext cx="1313535" cy="830305"/>
      </dsp:txXfrm>
    </dsp:sp>
    <dsp:sp modelId="{5DA6365B-0659-416E-8557-662778A97C4C}">
      <dsp:nvSpPr>
        <dsp:cNvPr id="0" name=""/>
        <dsp:cNvSpPr/>
      </dsp:nvSpPr>
      <dsp:spPr>
        <a:xfrm rot="10800000">
          <a:off x="3335676" y="2490915"/>
          <a:ext cx="3566159" cy="830305"/>
        </a:xfrm>
        <a:prstGeom prst="nonIsoscelesTrapezoid">
          <a:avLst>
            <a:gd name="adj1" fmla="val 0"/>
            <a:gd name="adj2" fmla="val 40564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z-Cyrl-AZ" sz="2400" kern="1200" dirty="0" smtClean="0"/>
            <a:t>демонстрация</a:t>
          </a:r>
          <a:endParaRPr lang="en-US" sz="23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Demonstration</a:t>
          </a:r>
          <a:endParaRPr lang="en-US" sz="2300" kern="1200" dirty="0"/>
        </a:p>
      </dsp:txBody>
      <dsp:txXfrm rot="10800000">
        <a:off x="3672480" y="2490915"/>
        <a:ext cx="3229355" cy="830305"/>
      </dsp:txXfrm>
    </dsp:sp>
    <dsp:sp modelId="{9034A7DE-2DCC-4D47-A566-C8D704B85E30}">
      <dsp:nvSpPr>
        <dsp:cNvPr id="0" name=""/>
        <dsp:cNvSpPr/>
      </dsp:nvSpPr>
      <dsp:spPr>
        <a:xfrm>
          <a:off x="973090" y="2532430"/>
          <a:ext cx="2694432" cy="830305"/>
        </a:xfrm>
        <a:prstGeom prst="trapezoid">
          <a:avLst>
            <a:gd name="adj" fmla="val 4056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30%</a:t>
          </a:r>
          <a:endParaRPr lang="en-US" sz="3600" kern="1200" dirty="0"/>
        </a:p>
      </dsp:txBody>
      <dsp:txXfrm>
        <a:off x="1444615" y="2532430"/>
        <a:ext cx="1751380" cy="830305"/>
      </dsp:txXfrm>
    </dsp:sp>
    <dsp:sp modelId="{865CEFDE-D420-445F-BB93-AB7BBD3D9A72}">
      <dsp:nvSpPr>
        <dsp:cNvPr id="0" name=""/>
        <dsp:cNvSpPr/>
      </dsp:nvSpPr>
      <dsp:spPr>
        <a:xfrm rot="10800000">
          <a:off x="3672480" y="3321220"/>
          <a:ext cx="3229355" cy="830305"/>
        </a:xfrm>
        <a:prstGeom prst="nonIsoscelesTrapezoid">
          <a:avLst>
            <a:gd name="adj1" fmla="val 0"/>
            <a:gd name="adj2" fmla="val 40564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z-Cyrl-AZ" sz="2400" kern="1200" dirty="0" smtClean="0"/>
            <a:t>обсуждение</a:t>
          </a:r>
          <a:endParaRPr lang="en-US" sz="23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Discussion</a:t>
          </a:r>
          <a:endParaRPr lang="en-US" sz="2300" kern="1200" dirty="0"/>
        </a:p>
      </dsp:txBody>
      <dsp:txXfrm rot="10800000">
        <a:off x="4009284" y="3321220"/>
        <a:ext cx="2892551" cy="830305"/>
      </dsp:txXfrm>
    </dsp:sp>
    <dsp:sp modelId="{B9FCE249-F3BC-4094-8A3D-3AAB781A1B11}">
      <dsp:nvSpPr>
        <dsp:cNvPr id="0" name=""/>
        <dsp:cNvSpPr/>
      </dsp:nvSpPr>
      <dsp:spPr>
        <a:xfrm>
          <a:off x="641244" y="3321220"/>
          <a:ext cx="3368040" cy="830305"/>
        </a:xfrm>
        <a:prstGeom prst="trapezoid">
          <a:avLst>
            <a:gd name="adj" fmla="val 4056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50%</a:t>
          </a:r>
          <a:endParaRPr lang="en-US" sz="4000" kern="1200" dirty="0"/>
        </a:p>
      </dsp:txBody>
      <dsp:txXfrm>
        <a:off x="1230651" y="3321220"/>
        <a:ext cx="2189226" cy="830305"/>
      </dsp:txXfrm>
    </dsp:sp>
    <dsp:sp modelId="{0C17A127-ADDC-463F-AC43-D798A15EE9F2}">
      <dsp:nvSpPr>
        <dsp:cNvPr id="0" name=""/>
        <dsp:cNvSpPr/>
      </dsp:nvSpPr>
      <dsp:spPr>
        <a:xfrm rot="10800000">
          <a:off x="4009284" y="4151525"/>
          <a:ext cx="2892551" cy="830305"/>
        </a:xfrm>
        <a:prstGeom prst="nonIsoscelesTrapezoid">
          <a:avLst>
            <a:gd name="adj1" fmla="val 0"/>
            <a:gd name="adj2" fmla="val 40564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z-Cyrl-AZ" sz="1800" kern="1200" dirty="0" smtClean="0"/>
            <a:t>Практика, делая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Practice by doing</a:t>
          </a:r>
          <a:endParaRPr lang="en-US" sz="1800" kern="1200" dirty="0"/>
        </a:p>
      </dsp:txBody>
      <dsp:txXfrm rot="10800000">
        <a:off x="4346088" y="4151525"/>
        <a:ext cx="2555748" cy="830305"/>
      </dsp:txXfrm>
    </dsp:sp>
    <dsp:sp modelId="{A1BEE867-FDEA-47E2-9C1F-7C0CB426C4BB}">
      <dsp:nvSpPr>
        <dsp:cNvPr id="0" name=""/>
        <dsp:cNvSpPr/>
      </dsp:nvSpPr>
      <dsp:spPr>
        <a:xfrm>
          <a:off x="304440" y="4151525"/>
          <a:ext cx="4041648" cy="830305"/>
        </a:xfrm>
        <a:prstGeom prst="trapezoid">
          <a:avLst>
            <a:gd name="adj" fmla="val 4056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/>
            <a:t>75%</a:t>
          </a:r>
          <a:endParaRPr lang="en-US" sz="4800" kern="1200" dirty="0"/>
        </a:p>
      </dsp:txBody>
      <dsp:txXfrm>
        <a:off x="1011728" y="4151525"/>
        <a:ext cx="2627071" cy="830305"/>
      </dsp:txXfrm>
    </dsp:sp>
    <dsp:sp modelId="{767B726F-20B4-4029-98CC-4CB24D0D413C}">
      <dsp:nvSpPr>
        <dsp:cNvPr id="0" name=""/>
        <dsp:cNvSpPr/>
      </dsp:nvSpPr>
      <dsp:spPr>
        <a:xfrm rot="10800000">
          <a:off x="4346088" y="4981830"/>
          <a:ext cx="2555747" cy="830305"/>
        </a:xfrm>
        <a:prstGeom prst="nonIsoscelesTrapezoid">
          <a:avLst>
            <a:gd name="adj1" fmla="val 0"/>
            <a:gd name="adj2" fmla="val 40564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z-Cyrl-AZ" sz="1600" kern="1200" dirty="0" smtClean="0"/>
            <a:t>Обучать других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Teach others</a:t>
          </a:r>
          <a:endParaRPr lang="en-US" sz="1600" kern="1200" dirty="0"/>
        </a:p>
      </dsp:txBody>
      <dsp:txXfrm rot="10800000">
        <a:off x="4682892" y="4981830"/>
        <a:ext cx="2218943" cy="830305"/>
      </dsp:txXfrm>
    </dsp:sp>
    <dsp:sp modelId="{B02969F8-9E6B-4736-ADBE-8DB23E97BA24}">
      <dsp:nvSpPr>
        <dsp:cNvPr id="0" name=""/>
        <dsp:cNvSpPr/>
      </dsp:nvSpPr>
      <dsp:spPr>
        <a:xfrm>
          <a:off x="-32363" y="4981830"/>
          <a:ext cx="4715256" cy="830305"/>
        </a:xfrm>
        <a:prstGeom prst="trapezoid">
          <a:avLst>
            <a:gd name="adj" fmla="val 4056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0" kern="1200" dirty="0" smtClean="0"/>
            <a:t>90%</a:t>
          </a:r>
          <a:endParaRPr lang="en-US" sz="6000" kern="1200" dirty="0"/>
        </a:p>
      </dsp:txBody>
      <dsp:txXfrm>
        <a:off x="792805" y="4981830"/>
        <a:ext cx="3064916" cy="8303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3DEEAC-3D1A-4447-A057-49351D8D544C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FADB92-1157-46C4-B66F-F0D357A8F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004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FA2E9-3BA0-4396-B018-2040EEA2853B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83150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FA2E9-3BA0-4396-B018-2040EEA2853B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8488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FA2E9-3BA0-4396-B018-2040EEA2853B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91729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FA2E9-3BA0-4396-B018-2040EEA2853B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26877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FA2E9-3BA0-4396-B018-2040EEA2853B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0513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FA2E9-3BA0-4396-B018-2040EEA2853B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1565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FA2E9-3BA0-4396-B018-2040EEA2853B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7828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FA2E9-3BA0-4396-B018-2040EEA2853B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458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FA2E9-3BA0-4396-B018-2040EEA2853B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7741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FA2E9-3BA0-4396-B018-2040EEA2853B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977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11-2016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iTeenChallenge.org      Course   T506.05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659430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iTeenChallenge.org      Course   T506.05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848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iTeenChallenge.org      Course   T506.05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510215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11-2016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iTeenChallenge.org      Course   T506.05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8413735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iTeenChallenge.org      Course   T506.05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292635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iTeenChallenge.org      Course   T506.05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11-2016</a:t>
            </a: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415108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r>
              <a:rPr lang="en-US" smtClean="0"/>
              <a:t>11-2016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iTeenChallenge.org      Course   T506.05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359618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en-US" smtClean="0"/>
              <a:t>iTeenChallenge.org      Course   T506.05</a:t>
            </a: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92310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iTeenChallenge.org      Course   T506.05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0787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5448" y="6400800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0" y="6404984"/>
            <a:ext cx="990600" cy="365760"/>
          </a:xfrm>
        </p:spPr>
        <p:txBody>
          <a:bodyPr/>
          <a:lstStyle/>
          <a:p>
            <a:r>
              <a:rPr lang="en-US" smtClean="0"/>
              <a:t>11-2016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581400" y="6410848"/>
            <a:ext cx="3581400" cy="365760"/>
          </a:xfrm>
        </p:spPr>
        <p:txBody>
          <a:bodyPr/>
          <a:lstStyle/>
          <a:p>
            <a:r>
              <a:rPr lang="en-US" smtClean="0"/>
              <a:t>iTeenChallenge.org      Course   T506.05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77200" y="6248400"/>
            <a:ext cx="609600" cy="6096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07E6AB4-9725-44E7-8379-22528642C07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9456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55448" y="6400800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2400" y="6404984"/>
            <a:ext cx="914400" cy="365760"/>
          </a:xfrm>
        </p:spPr>
        <p:txBody>
          <a:bodyPr/>
          <a:lstStyle/>
          <a:p>
            <a:r>
              <a:rPr lang="en-US" smtClean="0"/>
              <a:t>11-2016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400800"/>
            <a:ext cx="3733800" cy="304800"/>
          </a:xfrm>
        </p:spPr>
        <p:txBody>
          <a:bodyPr/>
          <a:lstStyle/>
          <a:p>
            <a:r>
              <a:rPr lang="en-US" smtClean="0"/>
              <a:t>iTeenChallenge.org      Course   T506.05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88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iTeenChallenge.org      Course   T506.05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099323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r>
              <a:rPr lang="en-US" smtClean="0"/>
              <a:t>11-2016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n-US" smtClean="0"/>
              <a:t>iTeenChallenge.org      Course   T506.05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1197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iTeenChallenge.org      Course   T506.05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2662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iTeenChallenge.org      Course   T506.05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852775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11-2016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iTeenChallenge.org      Course   T506.05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95614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iTeenChallenge.org      Course   T506.05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528942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iTeenChallenge.org      Course   T506.05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11-2016</a:t>
            </a: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5556641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r>
              <a:rPr lang="en-US" smtClean="0"/>
              <a:t>11-2016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iTeenChallenge.org      Course   T506.05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4699829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en-US" smtClean="0"/>
              <a:t>iTeenChallenge.org      Course   T506.05</a:t>
            </a: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5579152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iTeenChallenge.org      Course   T506.05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68707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5448" y="6400800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0" y="6404984"/>
            <a:ext cx="990600" cy="365760"/>
          </a:xfrm>
        </p:spPr>
        <p:txBody>
          <a:bodyPr/>
          <a:lstStyle/>
          <a:p>
            <a:r>
              <a:rPr lang="en-US" smtClean="0"/>
              <a:t>11-2016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581400" y="6410848"/>
            <a:ext cx="3581400" cy="365760"/>
          </a:xfrm>
        </p:spPr>
        <p:txBody>
          <a:bodyPr/>
          <a:lstStyle/>
          <a:p>
            <a:r>
              <a:rPr lang="en-US" smtClean="0"/>
              <a:t>iTeenChallenge.org      Course   T506.05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77200" y="6248400"/>
            <a:ext cx="609600" cy="6096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07E6AB4-9725-44E7-8379-22528642C07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036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iTeenChallenge.org      Course   T506.05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11-2016</a:t>
            </a: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9156800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55448" y="6400800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2400" y="6404984"/>
            <a:ext cx="914400" cy="365760"/>
          </a:xfrm>
        </p:spPr>
        <p:txBody>
          <a:bodyPr/>
          <a:lstStyle/>
          <a:p>
            <a:r>
              <a:rPr lang="en-US" smtClean="0"/>
              <a:t>11-2016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400800"/>
            <a:ext cx="3733800" cy="304800"/>
          </a:xfrm>
        </p:spPr>
        <p:txBody>
          <a:bodyPr/>
          <a:lstStyle/>
          <a:p>
            <a:r>
              <a:rPr lang="en-US" smtClean="0"/>
              <a:t>iTeenChallenge.org      Course   T506.05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35411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r>
              <a:rPr lang="en-US" smtClean="0"/>
              <a:t>11-2016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n-US" smtClean="0"/>
              <a:t>iTeenChallenge.org      Course   T506.05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38197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iTeenChallenge.org      Course   T506.05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5155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iTeenChallenge.org      Course   T506.05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854179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11-2016</a:t>
            </a:r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iTeenChallenge.org      Course   T506.05</a:t>
            </a: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8AC956D4-6654-4B91-9F01-B1D7C56A45BD}" type="slidenum">
              <a:rPr lang="en-US">
                <a:solidFill>
                  <a:srgbClr val="FF953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01338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11-2016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iTeenChallenge.org      Course   T506.05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8A4D2-0157-447C-9DAF-3D7554D8E9F2}" type="slidenum">
              <a:rPr lang="en-US">
                <a:solidFill>
                  <a:srgbClr val="FF953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96904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iTeenChallenge.org      Course   T506.05</a:t>
            </a:r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11-2016</a:t>
            </a:r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48940297-03E2-49E4-A911-489C9858FF54}" type="slidenum">
              <a:rPr lang="en-US">
                <a:solidFill>
                  <a:srgbClr val="FF953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35759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9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11-2016</a:t>
            </a: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iTeenChallenge.org      Course   T506.05</a:t>
            </a: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10589-CBE9-4784-974B-00545DE10945}" type="slidenum">
              <a:rPr lang="en-US">
                <a:solidFill>
                  <a:srgbClr val="FF953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55059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1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Rectangle 20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9" name="Rectangle 2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0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1" name="Rectangle 24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11-2016</a:t>
            </a:r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iTeenChallenge.org      Course   T506.05</a:t>
            </a:r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9642AEE8-D6FB-413C-A605-A0FB308B65E3}" type="slidenum">
              <a:rPr lang="en-US">
                <a:solidFill>
                  <a:srgbClr val="FF953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30705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11-2016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iTeenChallenge.org      Course   T506.05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A1AF89-3346-47AE-BBCE-40F7B7A43B4B}" type="slidenum">
              <a:rPr lang="en-US">
                <a:solidFill>
                  <a:srgbClr val="FF953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760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r>
              <a:rPr lang="en-US" smtClean="0"/>
              <a:t>11-2016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iTeenChallenge.org      Course   T506.05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4560291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3" name="Rectangle 20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4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5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5575" y="64008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>
          <a:xfrm>
            <a:off x="0" y="6405563"/>
            <a:ext cx="990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11-2016</a:t>
            </a:r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581400" y="6410325"/>
            <a:ext cx="3581400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iTeenChallenge.org      Course   T506.05</a:t>
            </a: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77200" y="6248400"/>
            <a:ext cx="609600" cy="6096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00A1B9C-86B6-45DF-B084-F37F0119B0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13442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5575" y="64008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411449C-715B-496F-8007-72CC7B00A90F}" type="slidenum">
              <a:rPr lang="en-US">
                <a:solidFill>
                  <a:srgbClr val="FF953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152400" y="6405563"/>
            <a:ext cx="914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11-2016</a:t>
            </a:r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429000" y="6400800"/>
            <a:ext cx="37338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iTeenChallenge.org      Course   T506.05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40365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CBF2A0-A7EF-4F0C-8A8C-E300F704C7FC}" type="slidenum">
              <a:rPr lang="en-US">
                <a:solidFill>
                  <a:srgbClr val="FF953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11-2016</a:t>
            </a:r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iTeenChallenge.org      Course   T506.05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21117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11-2016</a:t>
            </a: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iTeenChallenge.org      Course   T506.05</a:t>
            </a: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D71D0-69DA-44FB-A84D-A040350450FF}" type="slidenum">
              <a:rPr lang="en-US">
                <a:solidFill>
                  <a:srgbClr val="FF953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22189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5BBBA-4128-46C7-AE93-AE9DF6F0351C}" type="slidenum">
              <a:rPr lang="en-US">
                <a:solidFill>
                  <a:srgbClr val="FF953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11-2016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iTeenChallenge.org      Course   T506.05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94886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11-2016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iTeenChallenge.org      Course   T506.05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8518281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iTeenChallenge.org      Course   T506.05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101600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iTeenChallenge.org      Course   T506.05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11-2016</a:t>
            </a: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716909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r>
              <a:rPr lang="en-US" smtClean="0"/>
              <a:t>11-2016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iTeenChallenge.org      Course   T506.05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0521538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en-US" smtClean="0"/>
              <a:t>iTeenChallenge.org      Course   T506.05</a:t>
            </a: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55723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en-US" smtClean="0"/>
              <a:t>iTeenChallenge.org      Course   T506.05</a:t>
            </a: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6627673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iTeenChallenge.org      Course   T506.05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7736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5448" y="6400800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0" y="6404984"/>
            <a:ext cx="990600" cy="365760"/>
          </a:xfrm>
        </p:spPr>
        <p:txBody>
          <a:bodyPr/>
          <a:lstStyle/>
          <a:p>
            <a:r>
              <a:rPr lang="en-US" smtClean="0"/>
              <a:t>11-2016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581400" y="6410848"/>
            <a:ext cx="3581400" cy="365760"/>
          </a:xfrm>
        </p:spPr>
        <p:txBody>
          <a:bodyPr/>
          <a:lstStyle/>
          <a:p>
            <a:r>
              <a:rPr lang="en-US" smtClean="0"/>
              <a:t>iTeenChallenge.org      Course   T506.05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77200" y="6248400"/>
            <a:ext cx="609600" cy="6096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07E6AB4-9725-44E7-8379-22528642C07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4271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55448" y="6400800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2400" y="6404984"/>
            <a:ext cx="914400" cy="365760"/>
          </a:xfrm>
        </p:spPr>
        <p:txBody>
          <a:bodyPr/>
          <a:lstStyle/>
          <a:p>
            <a:r>
              <a:rPr lang="en-US" smtClean="0"/>
              <a:t>11-2016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400800"/>
            <a:ext cx="3733800" cy="304800"/>
          </a:xfrm>
        </p:spPr>
        <p:txBody>
          <a:bodyPr/>
          <a:lstStyle/>
          <a:p>
            <a:r>
              <a:rPr lang="en-US" smtClean="0"/>
              <a:t>iTeenChallenge.org      Course   T506.05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91433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r>
              <a:rPr lang="en-US" smtClean="0"/>
              <a:t>11-2016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n-US" smtClean="0"/>
              <a:t>iTeenChallenge.org      Course   T506.05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22674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iTeenChallenge.org      Course   T506.05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68225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iTeenChallenge.org      Course   T506.05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79170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iTeenChallenge.org      Course   T506.05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431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5448" y="6400800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0" y="6404984"/>
            <a:ext cx="990600" cy="365760"/>
          </a:xfrm>
        </p:spPr>
        <p:txBody>
          <a:bodyPr/>
          <a:lstStyle/>
          <a:p>
            <a:r>
              <a:rPr lang="en-US" smtClean="0"/>
              <a:t>11-2016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581400" y="6410848"/>
            <a:ext cx="3581400" cy="365760"/>
          </a:xfrm>
        </p:spPr>
        <p:txBody>
          <a:bodyPr/>
          <a:lstStyle/>
          <a:p>
            <a:r>
              <a:rPr lang="en-US" smtClean="0"/>
              <a:t>iTeenChallenge.org      Course   T506.05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77200" y="6248400"/>
            <a:ext cx="609600" cy="6096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07E6AB4-9725-44E7-8379-22528642C07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192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55448" y="6400800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2400" y="6404984"/>
            <a:ext cx="914400" cy="365760"/>
          </a:xfrm>
        </p:spPr>
        <p:txBody>
          <a:bodyPr/>
          <a:lstStyle/>
          <a:p>
            <a:r>
              <a:rPr lang="en-US" smtClean="0"/>
              <a:t>11-2016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400800"/>
            <a:ext cx="3733800" cy="304800"/>
          </a:xfrm>
        </p:spPr>
        <p:txBody>
          <a:bodyPr/>
          <a:lstStyle/>
          <a:p>
            <a:r>
              <a:rPr lang="en-US" smtClean="0"/>
              <a:t>iTeenChallenge.org      Course   T506.05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746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r>
              <a:rPr lang="en-US" smtClean="0"/>
              <a:t>11-2016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n-US" smtClean="0"/>
              <a:t>iTeenChallenge.org      Course   T506.05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46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11-2016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iTeenChallenge.org      Course   T506.05</a:t>
            </a: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063371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11-2016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iTeenChallenge.org      Course   T506.05</a:t>
            </a: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173222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11-2016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iTeenChallenge.org      Course   T506.05</a:t>
            </a: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8135271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027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02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02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11-2016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iTeenChallenge.org      Course   T506.05</a:t>
            </a: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CB864B1-7266-4F15-8CE8-837BFC33F078}" type="slidenum">
              <a:rPr lang="en-US">
                <a:solidFill>
                  <a:srgbClr val="FF953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182672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E18335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E18335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E18335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E18335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E18335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E18335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E18335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E18335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E18335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FF953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F8BD52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46A6BD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11-2016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iTeenChallenge.org      Course   T506.05</a:t>
            </a: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279277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0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819400"/>
            <a:ext cx="7162800" cy="1752600"/>
          </a:xfrm>
        </p:spPr>
        <p:txBody>
          <a:bodyPr>
            <a:normAutofit lnSpcReduction="10000"/>
          </a:bodyPr>
          <a:lstStyle/>
          <a:p>
            <a:r>
              <a:rPr lang="ru-RU" sz="3300" cap="none" dirty="0" smtClean="0">
                <a:solidFill>
                  <a:schemeClr val="accent4">
                    <a:lumMod val="75000"/>
                  </a:schemeClr>
                </a:solidFill>
              </a:rPr>
              <a:t>От лекции к творческому обучению</a:t>
            </a:r>
            <a:r>
              <a:rPr lang="en-US" sz="2400" cap="none" dirty="0" smtClean="0"/>
              <a:t/>
            </a:r>
            <a:br>
              <a:rPr lang="en-US" sz="2400" cap="none" dirty="0" smtClean="0"/>
            </a:br>
            <a:r>
              <a:rPr lang="en-US" sz="2400" cap="none" dirty="0" smtClean="0"/>
              <a:t>Moving </a:t>
            </a:r>
            <a:r>
              <a:rPr lang="en-US" sz="2400" cap="none" dirty="0"/>
              <a:t>beyond lecture to creative discipleship training</a:t>
            </a:r>
          </a:p>
          <a:p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57200"/>
            <a:ext cx="7848600" cy="1632466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Творческие методы обучения</a:t>
            </a: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100" dirty="0" smtClean="0"/>
              <a:t>CREATIVE TEACHING METHODS</a:t>
            </a:r>
            <a:endParaRPr lang="en-US" sz="31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1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iTeenChallenge.org      Course   T506.05</a:t>
            </a:r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798" b="6845"/>
          <a:stretch/>
        </p:blipFill>
        <p:spPr>
          <a:xfrm>
            <a:off x="3357563" y="4679839"/>
            <a:ext cx="2433637" cy="1644761"/>
          </a:xfrm>
          <a:prstGeom prst="rect">
            <a:avLst/>
          </a:prstGeom>
          <a:ln w="3175"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0421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Date Placeholder 2"/>
          <p:cNvSpPr>
            <a:spLocks noGrp="1"/>
          </p:cNvSpPr>
          <p:nvPr>
            <p:ph type="dt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FFFFFF"/>
                </a:solidFill>
              </a:rPr>
              <a:t>11-2016</a:t>
            </a:r>
            <a:endParaRPr lang="en-US" dirty="0" smtClean="0">
              <a:solidFill>
                <a:srgbClr val="FFFFFF"/>
              </a:solidFill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0CD443-BEDA-4CA2-8F20-92E19A22FBD9}" type="slidenum">
              <a:rPr 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FFFFFF"/>
                </a:solidFill>
              </a:rPr>
              <a:t>iTeenChallenge.org      Course   T506.05</a:t>
            </a:r>
            <a:endParaRPr lang="en-US" dirty="0" err="1" smtClean="0">
              <a:solidFill>
                <a:srgbClr val="FFFF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8600" y="304800"/>
            <a:ext cx="838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>
                <a:solidFill>
                  <a:srgbClr val="FF953E"/>
                </a:solidFill>
              </a:rPr>
              <a:t>ОБУЧЕНИЕ ПИРАМИДА</a:t>
            </a:r>
            <a:r>
              <a:rPr lang="en-US" sz="2400" b="1" i="1" cap="all" dirty="0">
                <a:solidFill>
                  <a:srgbClr val="FF95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    </a:t>
            </a:r>
            <a:r>
              <a:rPr lang="en-US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LEARNING   PYRAMID</a:t>
            </a:r>
            <a:endParaRPr lang="en-US" sz="2000" b="1" i="1" cap="all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276786924"/>
              </p:ext>
            </p:extLst>
          </p:nvPr>
        </p:nvGraphicFramePr>
        <p:xfrm>
          <a:off x="1981200" y="766465"/>
          <a:ext cx="6934200" cy="58121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9463" name="TextBox 3"/>
          <p:cNvSpPr txBox="1">
            <a:spLocks noChangeArrowheads="1"/>
          </p:cNvSpPr>
          <p:nvPr/>
        </p:nvSpPr>
        <p:spPr bwMode="auto">
          <a:xfrm>
            <a:off x="228600" y="1143000"/>
            <a:ext cx="3657600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az-Cyrl-AZ" sz="2400" b="1" dirty="0" smtClean="0">
                <a:solidFill>
                  <a:srgbClr val="FF953E"/>
                </a:solidFill>
              </a:rPr>
              <a:t>Средние </a:t>
            </a:r>
            <a:r>
              <a:rPr lang="az-Cyrl-AZ" sz="2400" b="1" dirty="0">
                <a:solidFill>
                  <a:srgbClr val="FF953E"/>
                </a:solidFill>
              </a:rPr>
              <a:t>процентные ставки </a:t>
            </a:r>
            <a:r>
              <a:rPr lang="az-Cyrl-AZ" sz="2400" b="1" dirty="0" smtClean="0">
                <a:solidFill>
                  <a:srgbClr val="FF953E"/>
                </a:solidFill>
              </a:rPr>
              <a:t>удерживания</a:t>
            </a:r>
            <a:r>
              <a:rPr lang="en-US" sz="2400" b="1" dirty="0">
                <a:solidFill>
                  <a:prstClr val="white"/>
                </a:solidFill>
              </a:rPr>
              <a:t/>
            </a:r>
            <a:br>
              <a:rPr lang="en-US" sz="2400" b="1" dirty="0">
                <a:solidFill>
                  <a:prstClr val="white"/>
                </a:solidFill>
              </a:rPr>
            </a:br>
            <a:r>
              <a:rPr lang="en-US" b="1" dirty="0">
                <a:solidFill>
                  <a:prstClr val="white"/>
                </a:solidFill>
              </a:rPr>
              <a:t>Average Retention Rates </a:t>
            </a:r>
            <a:endParaRPr lang="en-US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27169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Cyrl-AZ" b="1" dirty="0"/>
              <a:t>3-я </a:t>
            </a:r>
            <a:r>
              <a:rPr lang="az-Cyrl-AZ" b="1" dirty="0" smtClean="0"/>
              <a:t>трудность</a:t>
            </a:r>
            <a:r>
              <a:rPr lang="en-US" b="1" dirty="0" smtClean="0"/>
              <a:t>    </a:t>
            </a:r>
            <a:r>
              <a:rPr lang="en-US" sz="2000" b="1" dirty="0" smtClean="0"/>
              <a:t>3</a:t>
            </a:r>
            <a:r>
              <a:rPr lang="en-US" sz="2000" b="1" baseline="30000" dirty="0" smtClean="0"/>
              <a:t>rd</a:t>
            </a:r>
            <a:r>
              <a:rPr lang="en-US" sz="2000" b="1" dirty="0" smtClean="0"/>
              <a:t> Challenge</a:t>
            </a:r>
            <a:endParaRPr lang="en-US" sz="2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828800"/>
            <a:ext cx="8503920" cy="4270248"/>
          </a:xfrm>
        </p:spPr>
        <p:txBody>
          <a:bodyPr/>
          <a:lstStyle/>
          <a:p>
            <a:r>
              <a:rPr lang="ru-RU" b="1" dirty="0">
                <a:solidFill>
                  <a:schemeClr val="accent4"/>
                </a:solidFill>
              </a:rPr>
              <a:t>Какие творческие методы обучения применяете вы? </a:t>
            </a:r>
            <a:r>
              <a:rPr lang="en-US" b="1" dirty="0" smtClean="0">
                <a:solidFill>
                  <a:schemeClr val="accent4"/>
                </a:solidFill>
              </a:rPr>
              <a:t/>
            </a:r>
            <a:br>
              <a:rPr lang="en-US" b="1" dirty="0" smtClean="0">
                <a:solidFill>
                  <a:schemeClr val="accent4"/>
                </a:solidFill>
              </a:rPr>
            </a:br>
            <a:r>
              <a:rPr lang="en-US" sz="2000" b="1" dirty="0" smtClean="0"/>
              <a:t>What creative methods of teaching do you use?</a:t>
            </a:r>
            <a:endParaRPr lang="en-US" sz="2000" i="1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11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iTeenChallenge.org      Course   T506.05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94360" y="3752271"/>
            <a:ext cx="67056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>
              <a:solidFill>
                <a:prstClr val="white"/>
              </a:solidFill>
            </a:endParaRPr>
          </a:p>
          <a:p>
            <a:r>
              <a:rPr lang="az-Cyrl-AZ" sz="3600" dirty="0">
                <a:solidFill>
                  <a:srgbClr val="F8BD52"/>
                </a:solidFill>
              </a:rPr>
              <a:t>Групповая деятельность</a:t>
            </a:r>
            <a:endParaRPr lang="en-US" sz="3600" dirty="0">
              <a:solidFill>
                <a:srgbClr val="F8BD52"/>
              </a:solidFill>
            </a:endParaRPr>
          </a:p>
          <a:p>
            <a:r>
              <a:rPr lang="en-US" sz="2000" dirty="0">
                <a:solidFill>
                  <a:prstClr val="white"/>
                </a:solidFill>
              </a:rPr>
              <a:t>Group activity</a:t>
            </a:r>
          </a:p>
        </p:txBody>
      </p:sp>
    </p:spTree>
    <p:extLst>
      <p:ext uri="{BB962C8B-B14F-4D97-AF65-F5344CB8AC3E}">
        <p14:creationId xmlns:p14="http://schemas.microsoft.com/office/powerpoint/2010/main" val="459626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76200"/>
            <a:ext cx="8534400" cy="990600"/>
          </a:xfrm>
        </p:spPr>
        <p:txBody>
          <a:bodyPr>
            <a:noAutofit/>
          </a:bodyPr>
          <a:lstStyle/>
          <a:p>
            <a:pPr hangingPunct="0"/>
            <a:r>
              <a:rPr lang="ru-RU" sz="2000" b="1" dirty="0"/>
              <a:t>Как стать таким учителем, которого ученики никогда не забудут</a:t>
            </a: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1600" b="1" dirty="0"/>
              <a:t>How to become a teacher your students will never forget!</a:t>
            </a:r>
            <a:endParaRPr lang="en-US" sz="1800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az-Cyrl-AZ" sz="3200" b="1" dirty="0">
                <a:solidFill>
                  <a:schemeClr val="accent4"/>
                </a:solidFill>
              </a:rPr>
              <a:t>Предсказуемость   </a:t>
            </a:r>
            <a:r>
              <a:rPr lang="en-US" sz="3200" b="1" dirty="0">
                <a:solidFill>
                  <a:schemeClr val="accent4"/>
                </a:solidFill>
              </a:rPr>
              <a:t>Vs   </a:t>
            </a:r>
            <a:r>
              <a:rPr lang="az-Cyrl-AZ" sz="3200" b="1" dirty="0" smtClean="0">
                <a:solidFill>
                  <a:schemeClr val="accent4"/>
                </a:solidFill>
              </a:rPr>
              <a:t>Воздействие</a:t>
            </a: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2200" b="1" dirty="0"/>
              <a:t>Predictability   </a:t>
            </a:r>
            <a:r>
              <a:rPr lang="en-US" sz="2200" b="1" dirty="0" smtClean="0"/>
              <a:t>                </a:t>
            </a:r>
            <a:r>
              <a:rPr lang="en-US" sz="2200" b="1" dirty="0"/>
              <a:t>Vs  </a:t>
            </a:r>
            <a:r>
              <a:rPr lang="en-US" sz="2200" b="1" dirty="0" smtClean="0"/>
              <a:t>               </a:t>
            </a:r>
            <a:r>
              <a:rPr lang="en-US" sz="2200" b="1" dirty="0"/>
              <a:t>Impact</a:t>
            </a:r>
            <a:endParaRPr lang="az-Cyrl-AZ" sz="2200" b="1" dirty="0"/>
          </a:p>
          <a:p>
            <a:pPr algn="ctr">
              <a:buNone/>
            </a:pPr>
            <a:endParaRPr lang="en-US" sz="3200" b="1" dirty="0" smtClean="0"/>
          </a:p>
          <a:p>
            <a:pPr marL="0" indent="0" algn="ctr">
              <a:buNone/>
            </a:pPr>
            <a:r>
              <a:rPr lang="az-Cyrl-AZ" sz="3200" b="1" dirty="0" smtClean="0">
                <a:solidFill>
                  <a:schemeClr val="accent4"/>
                </a:solidFill>
              </a:rPr>
              <a:t>Больше                         Меньше</a:t>
            </a:r>
            <a:r>
              <a:rPr lang="en-US" sz="3200" b="1" dirty="0">
                <a:solidFill>
                  <a:schemeClr val="accent4"/>
                </a:solidFill>
              </a:rPr>
              <a:t/>
            </a:r>
            <a:br>
              <a:rPr lang="en-US" sz="3200" b="1" dirty="0">
                <a:solidFill>
                  <a:schemeClr val="accent4"/>
                </a:solidFill>
              </a:rPr>
            </a:br>
            <a:r>
              <a:rPr lang="en-US" sz="2200" b="1" dirty="0" smtClean="0"/>
              <a:t>Greater	</a:t>
            </a:r>
            <a:r>
              <a:rPr lang="en-US" sz="2200" b="1" dirty="0"/>
              <a:t>	</a:t>
            </a:r>
            <a:r>
              <a:rPr lang="en-US" sz="2200" b="1" dirty="0" smtClean="0"/>
              <a:t>      		Less</a:t>
            </a:r>
            <a:endParaRPr lang="az-Cyrl-AZ" sz="2200" b="1" dirty="0"/>
          </a:p>
          <a:p>
            <a:pPr algn="ctr">
              <a:buNone/>
            </a:pPr>
            <a:endParaRPr lang="en-US" sz="3200" b="1" dirty="0"/>
          </a:p>
          <a:p>
            <a:pPr algn="ctr">
              <a:buNone/>
            </a:pPr>
            <a:r>
              <a:rPr lang="az-Cyrl-AZ" sz="3300" b="1" dirty="0">
                <a:solidFill>
                  <a:schemeClr val="accent4"/>
                </a:solidFill>
              </a:rPr>
              <a:t>Меньше                  </a:t>
            </a:r>
            <a:r>
              <a:rPr lang="az-Cyrl-AZ" sz="3300" b="1" dirty="0" smtClean="0">
                <a:solidFill>
                  <a:schemeClr val="accent4"/>
                </a:solidFill>
              </a:rPr>
              <a:t>Больше</a:t>
            </a:r>
            <a:r>
              <a:rPr lang="en-US" sz="3300" b="1" dirty="0" smtClean="0">
                <a:solidFill>
                  <a:schemeClr val="accent4"/>
                </a:solidFill>
              </a:rPr>
              <a:t/>
            </a:r>
            <a:br>
              <a:rPr lang="en-US" sz="3300" b="1" dirty="0" smtClean="0">
                <a:solidFill>
                  <a:schemeClr val="accent4"/>
                </a:solidFill>
              </a:rPr>
            </a:br>
            <a:r>
              <a:rPr lang="en-US" sz="2400" b="1" dirty="0"/>
              <a:t>Less                                   Greater</a:t>
            </a:r>
            <a:endParaRPr lang="az-Cyrl-AZ" sz="2400" b="1" dirty="0"/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az-Cyrl-AZ" sz="4000" b="1" dirty="0">
                <a:solidFill>
                  <a:schemeClr val="accent4"/>
                </a:solidFill>
              </a:rPr>
              <a:t>предсказуемости, </a:t>
            </a:r>
          </a:p>
          <a:p>
            <a:pPr algn="ctr">
              <a:buNone/>
            </a:pPr>
            <a:r>
              <a:rPr lang="az-Cyrl-AZ" sz="4000" b="1" dirty="0">
                <a:solidFill>
                  <a:schemeClr val="accent4"/>
                </a:solidFill>
              </a:rPr>
              <a:t>тем меньше </a:t>
            </a:r>
            <a:r>
              <a:rPr lang="az-Cyrl-AZ" sz="4000" b="1" dirty="0" smtClean="0">
                <a:solidFill>
                  <a:schemeClr val="accent4"/>
                </a:solidFill>
              </a:rPr>
              <a:t>влияние</a:t>
            </a:r>
            <a:r>
              <a:rPr lang="en-US" sz="4000" b="1" dirty="0" smtClean="0">
                <a:solidFill>
                  <a:schemeClr val="accent4"/>
                </a:solidFill>
              </a:rPr>
              <a:t/>
            </a:r>
            <a:br>
              <a:rPr lang="en-US" sz="4000" b="1" dirty="0" smtClean="0">
                <a:solidFill>
                  <a:schemeClr val="accent4"/>
                </a:solidFill>
              </a:rPr>
            </a:br>
            <a:r>
              <a:rPr lang="en-US" sz="2600" b="1" dirty="0"/>
              <a:t>The greater the predictability, </a:t>
            </a:r>
          </a:p>
          <a:p>
            <a:pPr algn="ctr">
              <a:buNone/>
            </a:pPr>
            <a:r>
              <a:rPr lang="en-US" sz="2600" b="1" dirty="0"/>
              <a:t>the less the </a:t>
            </a:r>
            <a:r>
              <a:rPr lang="en-US" sz="2600" b="1" dirty="0" smtClean="0"/>
              <a:t>impact</a:t>
            </a:r>
            <a:endParaRPr lang="en-US" sz="21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12</a:t>
            </a:fld>
            <a:endParaRPr lang="en-US" dirty="0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iTeenChallenge.org      Course   T506.05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950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583591"/>
            <a:ext cx="88392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>
                <a:solidFill>
                  <a:srgbClr val="F8BD52"/>
                </a:solidFill>
              </a:rPr>
              <a:t>Чем меньше предсказуемость, тем больше влияние!</a:t>
            </a:r>
            <a:r>
              <a:rPr lang="en-US" sz="6000" dirty="0">
                <a:solidFill>
                  <a:srgbClr val="F8BD52"/>
                </a:solidFill>
              </a:rPr>
              <a:t/>
            </a:r>
            <a:br>
              <a:rPr lang="en-US" sz="6000" dirty="0">
                <a:solidFill>
                  <a:srgbClr val="F8BD52"/>
                </a:solidFill>
              </a:rPr>
            </a:br>
            <a:r>
              <a:rPr lang="en-US" sz="2800" dirty="0">
                <a:solidFill>
                  <a:prstClr val="white"/>
                </a:solidFill>
              </a:rPr>
              <a:t>The less the predictability the greater the impact!</a:t>
            </a:r>
            <a:endParaRPr lang="en-US" sz="8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6AB4-9725-44E7-8379-22528642C07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iTeenChallenge.org      Course   T506.05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013101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200"/>
                            </p:stCondLst>
                            <p:childTnLst>
                              <p:par>
                                <p:cTn id="10" presetID="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200"/>
                            </p:stCondLst>
                            <p:childTnLst>
                              <p:par>
                                <p:cTn id="13" presetID="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200"/>
                            </p:stCondLst>
                            <p:childTnLst>
                              <p:par>
                                <p:cTn id="16" presetID="32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7" dur="1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" dur="1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" dur="1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1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200"/>
                            </p:stCondLst>
                            <p:childTnLst>
                              <p:par>
                                <p:cTn id="27" presetID="2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z-Cyrl-AZ" b="1" dirty="0"/>
              <a:t>4-я </a:t>
            </a:r>
            <a:r>
              <a:rPr lang="az-Cyrl-AZ" b="1" dirty="0" smtClean="0"/>
              <a:t>трудность</a:t>
            </a:r>
            <a:r>
              <a:rPr lang="en-US" i="1" dirty="0" smtClean="0"/>
              <a:t>   </a:t>
            </a:r>
            <a:r>
              <a:rPr lang="en-US" sz="2400" b="1" dirty="0" smtClean="0"/>
              <a:t>4</a:t>
            </a:r>
            <a:r>
              <a:rPr lang="en-US" sz="2400" b="1" baseline="30000" dirty="0" smtClean="0"/>
              <a:t>th</a:t>
            </a:r>
            <a:r>
              <a:rPr lang="en-US" sz="2400" b="1" dirty="0" smtClean="0"/>
              <a:t> Challenge</a:t>
            </a:r>
            <a:endParaRPr lang="en-US" sz="2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500" b="1" dirty="0">
                <a:solidFill>
                  <a:schemeClr val="accent4"/>
                </a:solidFill>
              </a:rPr>
              <a:t>Какой у вас уровень энтузиазма</a:t>
            </a:r>
            <a:r>
              <a:rPr lang="ru-RU" sz="3500" b="1" dirty="0" smtClean="0">
                <a:solidFill>
                  <a:schemeClr val="accent4"/>
                </a:solidFill>
              </a:rPr>
              <a:t>?</a:t>
            </a:r>
            <a:r>
              <a:rPr lang="en-US" sz="3500" b="1" dirty="0" smtClean="0"/>
              <a:t/>
            </a:r>
            <a:br>
              <a:rPr lang="en-US" sz="3500" b="1" dirty="0" smtClean="0"/>
            </a:br>
            <a:r>
              <a:rPr lang="en-US" sz="2000" b="1" dirty="0" smtClean="0"/>
              <a:t>What is your level of enthusiasm?  </a:t>
            </a:r>
          </a:p>
          <a:p>
            <a:pPr marL="0" indent="0">
              <a:buNone/>
            </a:pPr>
            <a:endParaRPr lang="en-US" sz="3200" b="1" dirty="0" smtClean="0"/>
          </a:p>
          <a:p>
            <a:pPr marL="0" indent="0">
              <a:buNone/>
            </a:pPr>
            <a:r>
              <a:rPr lang="ru-RU" sz="3600" dirty="0">
                <a:solidFill>
                  <a:schemeClr val="accent4"/>
                </a:solidFill>
              </a:rPr>
              <a:t>Творческая подготовка учеников сосредоточена на </a:t>
            </a:r>
            <a:r>
              <a:rPr lang="ru-RU" sz="3600" u="sng" dirty="0">
                <a:solidFill>
                  <a:srgbClr val="FFFF00"/>
                </a:solidFill>
              </a:rPr>
              <a:t>жизни</a:t>
            </a:r>
            <a:r>
              <a:rPr lang="ru-RU" sz="3600" dirty="0">
                <a:solidFill>
                  <a:schemeClr val="accent4"/>
                </a:solidFill>
              </a:rPr>
              <a:t>, а не на </a:t>
            </a:r>
            <a:r>
              <a:rPr lang="ru-RU" sz="3600" u="sng" dirty="0">
                <a:solidFill>
                  <a:srgbClr val="FFFF00"/>
                </a:solidFill>
              </a:rPr>
              <a:t>теории</a:t>
            </a:r>
            <a:r>
              <a:rPr lang="ru-RU" sz="3600" dirty="0">
                <a:solidFill>
                  <a:schemeClr val="accent4"/>
                </a:solidFill>
              </a:rPr>
              <a:t>. </a:t>
            </a:r>
            <a:r>
              <a:rPr lang="en-US" sz="3600" dirty="0" smtClean="0">
                <a:solidFill>
                  <a:schemeClr val="accent4"/>
                </a:solidFill>
              </a:rPr>
              <a:t/>
            </a:r>
            <a:br>
              <a:rPr lang="en-US" sz="3600" dirty="0" smtClean="0">
                <a:solidFill>
                  <a:schemeClr val="accent4"/>
                </a:solidFill>
              </a:rPr>
            </a:br>
            <a:r>
              <a:rPr lang="en-US" sz="2000" dirty="0" smtClean="0"/>
              <a:t>Creative discipleship training is </a:t>
            </a:r>
            <a:r>
              <a:rPr lang="en-US" sz="2000" u="sng" dirty="0" smtClean="0">
                <a:solidFill>
                  <a:srgbClr val="FFFF00"/>
                </a:solidFill>
              </a:rPr>
              <a:t>life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smtClean="0"/>
              <a:t>centered, not </a:t>
            </a:r>
            <a:r>
              <a:rPr lang="en-US" sz="2000" u="sng" dirty="0" smtClean="0">
                <a:solidFill>
                  <a:srgbClr val="FFFF00"/>
                </a:solidFill>
              </a:rPr>
              <a:t>theory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smtClean="0"/>
              <a:t>centered.    </a:t>
            </a:r>
            <a:r>
              <a:rPr lang="en-US" sz="3600" dirty="0" smtClean="0"/>
              <a:t> </a:t>
            </a:r>
            <a:endParaRPr lang="ru-RU" sz="3600" dirty="0"/>
          </a:p>
          <a:p>
            <a:pPr>
              <a:buNone/>
            </a:pPr>
            <a:endParaRPr lang="ru-RU" sz="3600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6AB4-9725-44E7-8379-22528642C07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iTeenChallenge.org      Course   T506.05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15729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ru-RU" dirty="0">
                <a:effectLst/>
              </a:rPr>
              <a:t>Вопросы для </a:t>
            </a:r>
            <a:r>
              <a:rPr lang="ru-RU" dirty="0" smtClean="0">
                <a:effectLst/>
              </a:rPr>
              <a:t>обсуждения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sz="2000" dirty="0" smtClean="0"/>
              <a:t>Questions for discussion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iTeenChallenge.org      Course   T506.05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11-2016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76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276600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</a:pPr>
            <a:r>
              <a:rPr lang="en-US" altLang="en-US" sz="4400" dirty="0" smtClean="0"/>
              <a:t>Global Teen Challenge</a:t>
            </a:r>
          </a:p>
          <a:p>
            <a:pPr algn="ctr">
              <a:buFont typeface="Wingdings" pitchFamily="2" charset="2"/>
              <a:buNone/>
            </a:pPr>
            <a:r>
              <a:rPr lang="en-US" altLang="en-US" sz="4400" dirty="0" smtClean="0"/>
              <a:t>www.GlobalTC.org</a:t>
            </a:r>
          </a:p>
          <a:p>
            <a:pPr algn="ctr">
              <a:buFont typeface="Wingdings" pitchFamily="2" charset="2"/>
              <a:buNone/>
            </a:pPr>
            <a:r>
              <a:rPr lang="en-US" altLang="en-US" sz="4400" dirty="0" smtClean="0"/>
              <a:t>www.iTeenChallenge.org</a:t>
            </a:r>
          </a:p>
          <a:p>
            <a:pPr algn="ctr">
              <a:buNone/>
            </a:pPr>
            <a:r>
              <a:rPr lang="en-US" altLang="en-US" sz="3200" dirty="0" smtClean="0"/>
              <a:t>1-706-576-6555</a:t>
            </a:r>
            <a:endParaRPr lang="en-US" alt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11-2016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mtClean="0"/>
              <a:t>iTeenChallenge.org      Course   T506.05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A95BC4D-65D8-4415-86BA-DF7DE0D8A42B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07848"/>
            <a:ext cx="8534400" cy="758952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az-Cyrl-AZ" sz="4000" dirty="0"/>
              <a:t>Контактная </a:t>
            </a:r>
            <a:r>
              <a:rPr lang="az-Cyrl-AZ" sz="4000" dirty="0" smtClean="0"/>
              <a:t>информация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000" dirty="0" smtClean="0"/>
              <a:t>Contact information</a:t>
            </a:r>
          </a:p>
        </p:txBody>
      </p:sp>
      <p:pic>
        <p:nvPicPr>
          <p:cNvPr id="33799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381500"/>
            <a:ext cx="36957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621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152400"/>
            <a:ext cx="8534400" cy="990600"/>
          </a:xfrm>
        </p:spPr>
        <p:txBody>
          <a:bodyPr>
            <a:noAutofit/>
          </a:bodyPr>
          <a:lstStyle/>
          <a:p>
            <a:r>
              <a:rPr lang="az-Cyrl-AZ" sz="3200" dirty="0"/>
              <a:t>Каковы три наибольшие</a:t>
            </a:r>
            <a:r>
              <a:rPr lang="en-US" sz="3200" dirty="0"/>
              <a:t>…</a:t>
            </a:r>
            <a:r>
              <a:rPr lang="az-Cyrl-AZ" sz="3200" dirty="0"/>
              <a:t> 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2000" dirty="0"/>
              <a:t>What </a:t>
            </a:r>
            <a:r>
              <a:rPr lang="en-US" sz="2000" dirty="0" smtClean="0"/>
              <a:t>are the 3 biggest…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43000" y="1527048"/>
            <a:ext cx="7662672" cy="4572000"/>
          </a:xfrm>
        </p:spPr>
        <p:txBody>
          <a:bodyPr/>
          <a:lstStyle/>
          <a:p>
            <a:pPr>
              <a:tabLst>
                <a:tab pos="3209925" algn="l"/>
              </a:tabLst>
            </a:pPr>
            <a:r>
              <a:rPr lang="az-Cyrl-AZ" sz="3600" dirty="0" smtClean="0">
                <a:solidFill>
                  <a:schemeClr val="accent4"/>
                </a:solidFill>
              </a:rPr>
              <a:t>Проблемы</a:t>
            </a:r>
            <a:r>
              <a:rPr lang="en-US" sz="3600" dirty="0" smtClean="0"/>
              <a:t>   	</a:t>
            </a:r>
            <a:r>
              <a:rPr lang="en-US" sz="2000" dirty="0" smtClean="0"/>
              <a:t>Problems</a:t>
            </a:r>
            <a:endParaRPr lang="en-US" sz="2000" i="1" dirty="0" smtClean="0"/>
          </a:p>
          <a:p>
            <a:pPr>
              <a:tabLst>
                <a:tab pos="3209925" algn="l"/>
              </a:tabLst>
            </a:pPr>
            <a:r>
              <a:rPr lang="az-Cyrl-AZ" sz="3600" dirty="0" smtClean="0">
                <a:solidFill>
                  <a:schemeClr val="accent4"/>
                </a:solidFill>
              </a:rPr>
              <a:t>Нужды</a:t>
            </a:r>
            <a:r>
              <a:rPr lang="en-US" sz="3600" dirty="0" smtClean="0"/>
              <a:t>   	</a:t>
            </a:r>
            <a:r>
              <a:rPr lang="en-US" sz="2000" dirty="0" smtClean="0"/>
              <a:t>Needs</a:t>
            </a:r>
            <a:endParaRPr lang="en-US" sz="2000" i="1" dirty="0" smtClean="0"/>
          </a:p>
          <a:p>
            <a:pPr>
              <a:tabLst>
                <a:tab pos="3209925" algn="l"/>
              </a:tabLst>
            </a:pPr>
            <a:r>
              <a:rPr lang="az-Cyrl-AZ" sz="3600" dirty="0" smtClean="0">
                <a:solidFill>
                  <a:schemeClr val="accent4"/>
                </a:solidFill>
              </a:rPr>
              <a:t>Трудности</a:t>
            </a:r>
            <a:r>
              <a:rPr lang="en-US" sz="3600" dirty="0" smtClean="0"/>
              <a:t>   	</a:t>
            </a:r>
            <a:r>
              <a:rPr lang="en-US" sz="2000" dirty="0" smtClean="0"/>
              <a:t>Challenges  </a:t>
            </a:r>
          </a:p>
          <a:p>
            <a:pPr marL="0" indent="0">
              <a:buNone/>
            </a:pPr>
            <a:r>
              <a:rPr lang="az-Cyrl-AZ" sz="3600" dirty="0" smtClean="0">
                <a:solidFill>
                  <a:schemeClr val="accent4"/>
                </a:solidFill>
              </a:rPr>
              <a:t>с которыми вы </a:t>
            </a:r>
            <a:r>
              <a:rPr lang="az-Cyrl-AZ" sz="3600" dirty="0">
                <a:solidFill>
                  <a:schemeClr val="accent4"/>
                </a:solidFill>
              </a:rPr>
              <a:t>сталкиваетесь как учитель? </a:t>
            </a:r>
            <a:r>
              <a:rPr lang="en-US" sz="3600" dirty="0">
                <a:solidFill>
                  <a:schemeClr val="accent4"/>
                </a:solidFill>
              </a:rPr>
              <a:t/>
            </a:r>
            <a:br>
              <a:rPr lang="en-US" sz="3600" dirty="0">
                <a:solidFill>
                  <a:schemeClr val="accent4"/>
                </a:solidFill>
              </a:rPr>
            </a:br>
            <a:r>
              <a:rPr lang="en-US" sz="2000" dirty="0" smtClean="0"/>
              <a:t>you </a:t>
            </a:r>
            <a:r>
              <a:rPr lang="en-US" sz="2000" dirty="0"/>
              <a:t>face as a teacher?</a:t>
            </a:r>
            <a:r>
              <a:rPr lang="pt-BR" sz="2000" dirty="0"/>
              <a:t> </a:t>
            </a:r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2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iTeenChallenge.org      Course   T506.05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125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6AB4-9725-44E7-8379-22528642C07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iTeenChallenge.org      Course   T506.05</a:t>
            </a: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30624" y="914400"/>
            <a:ext cx="7772400" cy="5309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ru-RU" altLang="en-US" sz="3600" dirty="0" smtClean="0">
                <a:solidFill>
                  <a:schemeClr val="accent4">
                    <a:lumMod val="75000"/>
                  </a:schemeClr>
                </a:solidFill>
              </a:rPr>
              <a:t>Преподаватели с творческим подходом – это не группка гениальных суперзвезд</a:t>
            </a:r>
            <a:r>
              <a:rPr lang="en-US" altLang="en-US" sz="3600" dirty="0" smtClean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ru-RU" altLang="en-US" sz="3600" dirty="0" smtClean="0">
                <a:solidFill>
                  <a:schemeClr val="accent4">
                    <a:lumMod val="75000"/>
                  </a:schemeClr>
                </a:solidFill>
              </a:rPr>
              <a:t>это </a:t>
            </a:r>
            <a:r>
              <a:rPr lang="ru-RU" altLang="en-US" sz="3600" b="1" u="sng" dirty="0" smtClean="0">
                <a:solidFill>
                  <a:srgbClr val="FFFF00"/>
                </a:solidFill>
              </a:rPr>
              <a:t>обычные</a:t>
            </a:r>
            <a:r>
              <a:rPr lang="ru-RU" altLang="en-US" sz="3600" dirty="0" smtClean="0">
                <a:solidFill>
                  <a:srgbClr val="FFFF00"/>
                </a:solidFill>
              </a:rPr>
              <a:t> </a:t>
            </a:r>
            <a:r>
              <a:rPr lang="ru-RU" altLang="en-US" sz="3600" dirty="0" smtClean="0">
                <a:solidFill>
                  <a:schemeClr val="accent4">
                    <a:lumMod val="75000"/>
                  </a:schemeClr>
                </a:solidFill>
              </a:rPr>
              <a:t>преподаватели, соблюдающие </a:t>
            </a:r>
            <a:r>
              <a:rPr lang="ru-RU" altLang="en-US" sz="3600" b="1" u="sng" dirty="0" smtClean="0">
                <a:solidFill>
                  <a:srgbClr val="FFFF00"/>
                </a:solidFill>
              </a:rPr>
              <a:t>обязательное</a:t>
            </a:r>
            <a:r>
              <a:rPr lang="ru-RU" altLang="en-US" sz="3600" b="1" u="sng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altLang="en-US" sz="3600" b="1" u="sng" dirty="0" smtClean="0">
                <a:solidFill>
                  <a:srgbClr val="FFFF00"/>
                </a:solidFill>
              </a:rPr>
              <a:t>разнообразие</a:t>
            </a:r>
            <a:r>
              <a:rPr lang="ru-RU" altLang="en-US" sz="3600" dirty="0" smtClean="0">
                <a:solidFill>
                  <a:srgbClr val="FFFF00"/>
                </a:solidFill>
              </a:rPr>
              <a:t> </a:t>
            </a:r>
            <a:r>
              <a:rPr lang="ru-RU" altLang="en-US" sz="3600" dirty="0" smtClean="0">
                <a:solidFill>
                  <a:schemeClr val="accent4">
                    <a:lumMod val="75000"/>
                  </a:schemeClr>
                </a:solidFill>
              </a:rPr>
              <a:t>в выборе методов обучения</a:t>
            </a:r>
            <a:r>
              <a:rPr lang="en-US" altLang="en-US" sz="3600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  <a:endParaRPr lang="en-US" altLang="en-US" sz="3600" dirty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Font typeface="Wingdings 2" pitchFamily="18" charset="2"/>
              <a:buNone/>
            </a:pPr>
            <a:r>
              <a:rPr lang="en-US" altLang="en-US" sz="2400" dirty="0">
                <a:solidFill>
                  <a:prstClr val="white"/>
                </a:solidFill>
              </a:rPr>
              <a:t>Creative teachers are not a small group of brilliant superstars, they are </a:t>
            </a:r>
            <a:r>
              <a:rPr lang="en-US" altLang="en-US" sz="2400" b="1" u="sng" dirty="0">
                <a:solidFill>
                  <a:srgbClr val="FFFF00"/>
                </a:solidFill>
              </a:rPr>
              <a:t>ordinary</a:t>
            </a:r>
            <a:r>
              <a:rPr lang="en-US" altLang="en-US" sz="2400" dirty="0">
                <a:solidFill>
                  <a:srgbClr val="FFFF00"/>
                </a:solidFill>
              </a:rPr>
              <a:t> </a:t>
            </a:r>
            <a:r>
              <a:rPr lang="en-US" altLang="en-US" sz="2400" dirty="0">
                <a:solidFill>
                  <a:prstClr val="white"/>
                </a:solidFill>
              </a:rPr>
              <a:t>teachers who pursue the </a:t>
            </a:r>
            <a:r>
              <a:rPr lang="en-US" altLang="en-US" sz="2400" b="1" u="sng" dirty="0">
                <a:solidFill>
                  <a:srgbClr val="FFFF00"/>
                </a:solidFill>
              </a:rPr>
              <a:t>discipline</a:t>
            </a:r>
            <a:r>
              <a:rPr lang="en-US" altLang="en-US" sz="2400" u="sng" dirty="0">
                <a:solidFill>
                  <a:srgbClr val="FFFF00"/>
                </a:solidFill>
              </a:rPr>
              <a:t> </a:t>
            </a:r>
            <a:r>
              <a:rPr lang="en-US" altLang="en-US" sz="2400" dirty="0">
                <a:solidFill>
                  <a:prstClr val="white"/>
                </a:solidFill>
              </a:rPr>
              <a:t>of</a:t>
            </a:r>
            <a:r>
              <a:rPr lang="en-US" altLang="en-US" sz="2400" u="sng" dirty="0">
                <a:solidFill>
                  <a:prstClr val="white"/>
                </a:solidFill>
              </a:rPr>
              <a:t> </a:t>
            </a:r>
            <a:r>
              <a:rPr lang="en-US" altLang="en-US" sz="2400" b="1" u="sng" dirty="0">
                <a:solidFill>
                  <a:srgbClr val="FFFF00"/>
                </a:solidFill>
              </a:rPr>
              <a:t>variety</a:t>
            </a:r>
            <a:r>
              <a:rPr lang="en-US" altLang="en-US" sz="2400" dirty="0">
                <a:solidFill>
                  <a:srgbClr val="FFFF00"/>
                </a:solidFill>
              </a:rPr>
              <a:t> </a:t>
            </a:r>
            <a:r>
              <a:rPr lang="en-US" altLang="en-US" sz="2400" dirty="0">
                <a:solidFill>
                  <a:prstClr val="white"/>
                </a:solidFill>
              </a:rPr>
              <a:t>in their teaching.</a:t>
            </a:r>
          </a:p>
        </p:txBody>
      </p:sp>
    </p:spTree>
    <p:extLst>
      <p:ext uri="{BB962C8B-B14F-4D97-AF65-F5344CB8AC3E}">
        <p14:creationId xmlns:p14="http://schemas.microsoft.com/office/powerpoint/2010/main" val="1552594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219974"/>
            <a:ext cx="85344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 hangingPunct="0"/>
            <a:r>
              <a:rPr lang="ru-RU" sz="4000" dirty="0">
                <a:solidFill>
                  <a:srgbClr val="F8BD52"/>
                </a:solidFill>
              </a:rPr>
              <a:t>Четыре трудности, которые необходимо преодолеть, чтобы выйти за пределы «просто лекции» в процессе христианского ученичества.</a:t>
            </a:r>
            <a:endParaRPr lang="en-US" sz="4000" dirty="0">
              <a:solidFill>
                <a:srgbClr val="F8BD52"/>
              </a:solidFill>
            </a:endParaRPr>
          </a:p>
          <a:p>
            <a:pPr algn="ctr" fontAlgn="base" hangingPunct="0"/>
            <a:r>
              <a:rPr lang="en-US" altLang="en-US" sz="2400" dirty="0">
                <a:solidFill>
                  <a:prstClr val="white"/>
                </a:solidFill>
              </a:rPr>
              <a:t>Four challenges to move beyond lecture to creative discipleship training</a:t>
            </a:r>
          </a:p>
          <a:p>
            <a:pPr algn="ctr" fontAlgn="base" hangingPunct="0"/>
            <a:endParaRPr lang="en-US" sz="4000" dirty="0">
              <a:solidFill>
                <a:prstClr val="white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6AB4-9725-44E7-8379-22528642C07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iTeenChallenge.org      Course   T506.05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690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z-Cyrl-AZ" sz="3600" b="1" dirty="0"/>
              <a:t>1-я </a:t>
            </a:r>
            <a:r>
              <a:rPr lang="az-Cyrl-AZ" sz="3600" b="1" dirty="0" smtClean="0"/>
              <a:t>трудность</a:t>
            </a:r>
            <a:r>
              <a:rPr lang="en-US" sz="3600" b="1" dirty="0" smtClean="0"/>
              <a:t>   </a:t>
            </a:r>
            <a:r>
              <a:rPr lang="en-US" sz="2000" b="1" dirty="0" smtClean="0"/>
              <a:t>1</a:t>
            </a:r>
            <a:r>
              <a:rPr lang="en-US" sz="2000" b="1" baseline="30000" dirty="0" smtClean="0"/>
              <a:t>st</a:t>
            </a:r>
            <a:r>
              <a:rPr lang="en-US" sz="2000" b="1" dirty="0" smtClean="0"/>
              <a:t> Challenge</a:t>
            </a:r>
            <a:endParaRPr lang="en-US" sz="2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b="1" dirty="0">
                <a:solidFill>
                  <a:schemeClr val="accent4"/>
                </a:solidFill>
              </a:rPr>
              <a:t>Какова ваша цель как учителя?</a:t>
            </a:r>
            <a:endParaRPr lang="en-US" sz="3200" b="1" dirty="0">
              <a:solidFill>
                <a:schemeClr val="accent4"/>
              </a:solidFill>
            </a:endParaRPr>
          </a:p>
          <a:p>
            <a:pPr>
              <a:spcAft>
                <a:spcPts val="1800"/>
              </a:spcAft>
              <a:buNone/>
            </a:pPr>
            <a:r>
              <a:rPr lang="en-US" sz="2000" b="1" dirty="0" smtClean="0"/>
              <a:t>What </a:t>
            </a:r>
            <a:r>
              <a:rPr lang="en-US" sz="2000" b="1" dirty="0"/>
              <a:t>is your goal as a teacher</a:t>
            </a:r>
            <a:r>
              <a:rPr lang="en-US" sz="2000" b="1" dirty="0" smtClean="0"/>
              <a:t>? </a:t>
            </a:r>
            <a:endParaRPr lang="en-US" sz="2000" b="1" i="1" dirty="0" smtClean="0"/>
          </a:p>
          <a:p>
            <a:pPr marL="0" indent="0">
              <a:spcAft>
                <a:spcPts val="1800"/>
              </a:spcAft>
              <a:buNone/>
            </a:pPr>
            <a:r>
              <a:rPr lang="ru-RU" sz="3200" dirty="0">
                <a:solidFill>
                  <a:schemeClr val="accent4"/>
                </a:solidFill>
              </a:rPr>
              <a:t>Как вы подготавливаете студентов, чтобы они стали </a:t>
            </a:r>
            <a:r>
              <a:rPr lang="ru-RU" sz="3200" u="sng" dirty="0">
                <a:solidFill>
                  <a:srgbClr val="FFFF00"/>
                </a:solidFill>
              </a:rPr>
              <a:t>людьми, обретающими знания </a:t>
            </a:r>
            <a:r>
              <a:rPr lang="ru-RU" sz="3200" dirty="0">
                <a:solidFill>
                  <a:schemeClr val="accent4"/>
                </a:solidFill>
              </a:rPr>
              <a:t>в </a:t>
            </a:r>
            <a:r>
              <a:rPr lang="ru-RU" sz="3200" u="sng" dirty="0">
                <a:solidFill>
                  <a:srgbClr val="FFFF00"/>
                </a:solidFill>
              </a:rPr>
              <a:t>течение всей своей жизни</a:t>
            </a:r>
            <a:r>
              <a:rPr lang="ru-RU" sz="3200" dirty="0" smtClean="0">
                <a:solidFill>
                  <a:schemeClr val="accent4"/>
                </a:solidFill>
              </a:rPr>
              <a:t>?</a:t>
            </a:r>
            <a:r>
              <a:rPr lang="en-US" sz="3200" dirty="0" smtClean="0">
                <a:solidFill>
                  <a:schemeClr val="accent4"/>
                </a:solidFill>
              </a:rPr>
              <a:t/>
            </a:r>
            <a:br>
              <a:rPr lang="en-US" sz="3200" dirty="0" smtClean="0">
                <a:solidFill>
                  <a:schemeClr val="accent4"/>
                </a:solidFill>
              </a:rPr>
            </a:br>
            <a:r>
              <a:rPr lang="en-US" sz="2000" dirty="0" smtClean="0"/>
              <a:t>How do you develop students who are  </a:t>
            </a:r>
            <a:r>
              <a:rPr lang="en-US" sz="2000" u="sng" dirty="0" smtClean="0"/>
              <a:t>life long learners</a:t>
            </a:r>
            <a:r>
              <a:rPr lang="en-US" sz="2000" dirty="0" smtClean="0"/>
              <a:t>?   </a:t>
            </a:r>
          </a:p>
          <a:p>
            <a:pPr marL="0" indent="0">
              <a:buNone/>
            </a:pPr>
            <a:r>
              <a:rPr lang="ru-RU" sz="3000" dirty="0">
                <a:solidFill>
                  <a:schemeClr val="accent4"/>
                </a:solidFill>
              </a:rPr>
              <a:t>Один из способов – стать для них </a:t>
            </a:r>
            <a:r>
              <a:rPr lang="ru-RU" sz="3000" dirty="0" smtClean="0">
                <a:solidFill>
                  <a:schemeClr val="accent4"/>
                </a:solidFill>
              </a:rPr>
              <a:t>примером</a:t>
            </a:r>
            <a:r>
              <a:rPr lang="en-US" sz="3000" dirty="0" smtClean="0">
                <a:solidFill>
                  <a:schemeClr val="accent4"/>
                </a:solidFill>
              </a:rPr>
              <a:t>!</a:t>
            </a:r>
            <a:r>
              <a:rPr lang="ru-RU" sz="3000" dirty="0" smtClean="0">
                <a:solidFill>
                  <a:schemeClr val="accent4"/>
                </a:solidFill>
              </a:rPr>
              <a:t> </a:t>
            </a:r>
            <a:r>
              <a:rPr lang="en-US" sz="3000" dirty="0" smtClean="0">
                <a:solidFill>
                  <a:schemeClr val="accent4"/>
                </a:solidFill>
              </a:rPr>
              <a:t/>
            </a:r>
            <a:br>
              <a:rPr lang="en-US" sz="3000" dirty="0" smtClean="0">
                <a:solidFill>
                  <a:schemeClr val="accent4"/>
                </a:solidFill>
              </a:rPr>
            </a:br>
            <a:r>
              <a:rPr lang="en-US" sz="2000" dirty="0" smtClean="0"/>
              <a:t>One way is to model it!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5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iTeenChallenge.org      Course   T506.05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244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z-Cyrl-AZ" sz="4000" b="1" dirty="0"/>
              <a:t>3 </a:t>
            </a:r>
            <a:r>
              <a:rPr lang="az-Cyrl-AZ" sz="4000" b="1" dirty="0" smtClean="0"/>
              <a:t>цели</a:t>
            </a:r>
            <a:r>
              <a:rPr lang="en-US" sz="4000" i="1" dirty="0" smtClean="0"/>
              <a:t>     </a:t>
            </a:r>
            <a:r>
              <a:rPr lang="en-US" sz="2000" b="1" dirty="0" smtClean="0"/>
              <a:t>3 Goals</a:t>
            </a:r>
            <a:endParaRPr lang="en-US" sz="2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905000"/>
            <a:ext cx="8196072" cy="4194048"/>
          </a:xfrm>
        </p:spPr>
        <p:txBody>
          <a:bodyPr/>
          <a:lstStyle/>
          <a:p>
            <a:pPr marL="466725" indent="-466725" hangingPunct="0">
              <a:spcAft>
                <a:spcPts val="2400"/>
              </a:spcAft>
              <a:buNone/>
            </a:pPr>
            <a:r>
              <a:rPr lang="en-US" dirty="0" smtClean="0"/>
              <a:t>1.	</a:t>
            </a:r>
            <a:r>
              <a:rPr lang="ru-RU" sz="3200" dirty="0" smtClean="0">
                <a:solidFill>
                  <a:schemeClr val="accent4"/>
                </a:solidFill>
              </a:rPr>
              <a:t>Учите </a:t>
            </a:r>
            <a:r>
              <a:rPr lang="ru-RU" sz="3200" dirty="0">
                <a:solidFill>
                  <a:schemeClr val="accent4"/>
                </a:solidFill>
              </a:rPr>
              <a:t>людей тому, </a:t>
            </a:r>
            <a:r>
              <a:rPr lang="ru-RU" sz="3200" u="sng" dirty="0">
                <a:solidFill>
                  <a:srgbClr val="FFFF00"/>
                </a:solidFill>
              </a:rPr>
              <a:t>как думать</a:t>
            </a:r>
            <a:r>
              <a:rPr lang="ru-RU" sz="3200" dirty="0">
                <a:solidFill>
                  <a:schemeClr val="accent4"/>
                </a:solidFill>
              </a:rPr>
              <a:t>. </a:t>
            </a:r>
            <a:r>
              <a:rPr lang="en-US" sz="3200" dirty="0" smtClean="0">
                <a:solidFill>
                  <a:schemeClr val="accent4"/>
                </a:solidFill>
              </a:rPr>
              <a:t/>
            </a:r>
            <a:br>
              <a:rPr lang="en-US" sz="3200" dirty="0" smtClean="0">
                <a:solidFill>
                  <a:schemeClr val="accent4"/>
                </a:solidFill>
              </a:rPr>
            </a:br>
            <a:r>
              <a:rPr lang="en-US" sz="2000" dirty="0" smtClean="0"/>
              <a:t>Teach people </a:t>
            </a:r>
            <a:r>
              <a:rPr lang="en-US" sz="2000" u="sng" dirty="0" smtClean="0"/>
              <a:t>how to think</a:t>
            </a:r>
            <a:r>
              <a:rPr lang="en-US" sz="2000" dirty="0" smtClean="0"/>
              <a:t>. </a:t>
            </a:r>
            <a:endParaRPr lang="en-US" sz="2000" i="1" dirty="0" smtClean="0"/>
          </a:p>
          <a:p>
            <a:pPr marL="466725" indent="-466725" hangingPunct="0">
              <a:spcAft>
                <a:spcPts val="2400"/>
              </a:spcAft>
              <a:buNone/>
            </a:pPr>
            <a:r>
              <a:rPr lang="en-US" dirty="0" smtClean="0"/>
              <a:t> 2. 	</a:t>
            </a:r>
            <a:r>
              <a:rPr lang="ru-RU" sz="3200" dirty="0" smtClean="0">
                <a:solidFill>
                  <a:schemeClr val="accent4"/>
                </a:solidFill>
              </a:rPr>
              <a:t>Учите </a:t>
            </a:r>
            <a:r>
              <a:rPr lang="ru-RU" sz="3200" dirty="0">
                <a:solidFill>
                  <a:schemeClr val="accent4"/>
                </a:solidFill>
              </a:rPr>
              <a:t>людей тому, </a:t>
            </a:r>
            <a:r>
              <a:rPr lang="ru-RU" sz="3200" u="sng" dirty="0">
                <a:solidFill>
                  <a:srgbClr val="FFFF00"/>
                </a:solidFill>
              </a:rPr>
              <a:t>как учиться</a:t>
            </a:r>
            <a:r>
              <a:rPr lang="ru-RU" sz="3200" dirty="0">
                <a:solidFill>
                  <a:schemeClr val="accent4"/>
                </a:solidFill>
              </a:rPr>
              <a:t>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Teach people </a:t>
            </a:r>
            <a:r>
              <a:rPr lang="en-US" sz="2000" u="sng" dirty="0" smtClean="0"/>
              <a:t>how to learn</a:t>
            </a:r>
            <a:r>
              <a:rPr lang="en-US" sz="2000" dirty="0" smtClean="0"/>
              <a:t>. </a:t>
            </a:r>
          </a:p>
          <a:p>
            <a:pPr marL="466725" indent="-466725" hangingPunct="0">
              <a:spcAft>
                <a:spcPts val="2400"/>
              </a:spcAft>
              <a:buNone/>
            </a:pPr>
            <a:r>
              <a:rPr lang="en-US" dirty="0" smtClean="0"/>
              <a:t>3. 	</a:t>
            </a:r>
            <a:r>
              <a:rPr lang="ru-RU" sz="3200" dirty="0" smtClean="0">
                <a:solidFill>
                  <a:schemeClr val="accent4"/>
                </a:solidFill>
              </a:rPr>
              <a:t>Учите </a:t>
            </a:r>
            <a:r>
              <a:rPr lang="ru-RU" sz="3200" dirty="0">
                <a:solidFill>
                  <a:schemeClr val="accent4"/>
                </a:solidFill>
              </a:rPr>
              <a:t>людей тому, </a:t>
            </a:r>
            <a:r>
              <a:rPr lang="ru-RU" sz="3200" u="sng" dirty="0">
                <a:solidFill>
                  <a:srgbClr val="FFFF00"/>
                </a:solidFill>
              </a:rPr>
              <a:t>как работать</a:t>
            </a:r>
            <a:r>
              <a:rPr lang="ru-RU" sz="3200" dirty="0">
                <a:solidFill>
                  <a:schemeClr val="accent4"/>
                </a:solidFill>
              </a:rPr>
              <a:t>. </a:t>
            </a:r>
            <a:r>
              <a:rPr lang="en-US" dirty="0"/>
              <a:t/>
            </a:r>
            <a:br>
              <a:rPr lang="en-US" dirty="0"/>
            </a:br>
            <a:r>
              <a:rPr lang="en-US" sz="2000" dirty="0" smtClean="0"/>
              <a:t>Teach people </a:t>
            </a:r>
            <a:r>
              <a:rPr lang="en-US" sz="2000" u="sng" dirty="0" smtClean="0"/>
              <a:t>how to work</a:t>
            </a:r>
            <a:r>
              <a:rPr lang="en-US" sz="2000" dirty="0" smtClean="0"/>
              <a:t>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6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iTeenChallenge.org      Course   T506.05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393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Cyrl-AZ" b="1" dirty="0"/>
              <a:t>2-я </a:t>
            </a:r>
            <a:r>
              <a:rPr lang="az-Cyrl-AZ" b="1" dirty="0" smtClean="0"/>
              <a:t>трудность</a:t>
            </a:r>
            <a:r>
              <a:rPr lang="en-US" b="1" dirty="0" smtClean="0"/>
              <a:t>   </a:t>
            </a:r>
            <a:r>
              <a:rPr lang="en-US" sz="2000" b="1" dirty="0" smtClean="0"/>
              <a:t>2</a:t>
            </a:r>
            <a:r>
              <a:rPr lang="en-US" sz="2000" b="1" baseline="30000" dirty="0" smtClean="0"/>
              <a:t>nd</a:t>
            </a:r>
            <a:r>
              <a:rPr lang="en-US" sz="2000" b="1" dirty="0" smtClean="0"/>
              <a:t> Challenge</a:t>
            </a:r>
            <a:endParaRPr lang="en-US" sz="2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527048"/>
            <a:ext cx="8763000" cy="5026152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az-Cyrl-AZ" sz="3200" b="1" dirty="0">
                <a:solidFill>
                  <a:schemeClr val="accent4"/>
                </a:solidFill>
              </a:rPr>
              <a:t>Как люди учатся? </a:t>
            </a:r>
            <a:r>
              <a:rPr lang="en-US" sz="3200" b="1" dirty="0" smtClean="0">
                <a:solidFill>
                  <a:schemeClr val="accent4"/>
                </a:solidFill>
              </a:rPr>
              <a:t>      </a:t>
            </a:r>
            <a:r>
              <a:rPr lang="en-US" sz="2000" b="1" dirty="0" smtClean="0"/>
              <a:t>How do people learn</a:t>
            </a:r>
            <a:r>
              <a:rPr lang="en-US" sz="2000" b="1" dirty="0"/>
              <a:t>? </a:t>
            </a:r>
            <a:r>
              <a:rPr lang="en-US" sz="2000" b="1" dirty="0" smtClean="0"/>
              <a:t>    </a:t>
            </a:r>
            <a:endParaRPr lang="en-US" sz="2000" b="1" i="1" dirty="0" smtClean="0"/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ru-RU" sz="2800" dirty="0">
                <a:solidFill>
                  <a:schemeClr val="accent4"/>
                </a:solidFill>
              </a:rPr>
              <a:t>И подростки, и взрослые лучше всего мотивируются к обучению, если обсуждаемая ситуация сосредоточена вокруг </a:t>
            </a:r>
            <a:r>
              <a:rPr lang="ru-RU" sz="2800" u="sng" dirty="0">
                <a:solidFill>
                  <a:srgbClr val="FFFF00"/>
                </a:solidFill>
              </a:rPr>
              <a:t>проблемы</a:t>
            </a:r>
            <a:r>
              <a:rPr lang="ru-RU" sz="2800" dirty="0">
                <a:solidFill>
                  <a:schemeClr val="accent4"/>
                </a:solidFill>
              </a:rPr>
              <a:t>. </a:t>
            </a:r>
            <a:r>
              <a:rPr lang="en-US" sz="2800" dirty="0" smtClean="0">
                <a:solidFill>
                  <a:schemeClr val="accent4"/>
                </a:solidFill>
              </a:rPr>
              <a:t/>
            </a:r>
            <a:br>
              <a:rPr lang="en-US" sz="2800" dirty="0" smtClean="0">
                <a:solidFill>
                  <a:schemeClr val="accent4"/>
                </a:solidFill>
              </a:rPr>
            </a:br>
            <a:r>
              <a:rPr lang="en-US" sz="2000" dirty="0" smtClean="0"/>
              <a:t>Teens &amp; adults are best motivated to learn when the learning situation is </a:t>
            </a:r>
            <a:r>
              <a:rPr lang="en-US" sz="2000" u="sng" dirty="0" smtClean="0">
                <a:solidFill>
                  <a:srgbClr val="FFFF00"/>
                </a:solidFill>
              </a:rPr>
              <a:t>problem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smtClean="0"/>
              <a:t>centered.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accent4"/>
                </a:solidFill>
              </a:rPr>
              <a:t>Стимулируйте </a:t>
            </a:r>
            <a:r>
              <a:rPr lang="ru-RU" sz="2800" dirty="0">
                <a:solidFill>
                  <a:schemeClr val="accent4"/>
                </a:solidFill>
              </a:rPr>
              <a:t>у студентов процесс </a:t>
            </a:r>
            <a:r>
              <a:rPr lang="ru-RU" sz="2800" u="sng" dirty="0">
                <a:solidFill>
                  <a:srgbClr val="FFFF00"/>
                </a:solidFill>
              </a:rPr>
              <a:t>самопознания</a:t>
            </a:r>
            <a:r>
              <a:rPr lang="ru-RU" sz="2800" dirty="0">
                <a:solidFill>
                  <a:schemeClr val="accent4"/>
                </a:solidFill>
              </a:rPr>
              <a:t>, а не просто изучение </a:t>
            </a:r>
            <a:r>
              <a:rPr lang="ru-RU" sz="2800" u="sng" dirty="0">
                <a:solidFill>
                  <a:srgbClr val="FFFF00"/>
                </a:solidFill>
              </a:rPr>
              <a:t>содержания</a:t>
            </a:r>
            <a:r>
              <a:rPr lang="ru-RU" sz="2800" dirty="0">
                <a:solidFill>
                  <a:srgbClr val="FFFF00"/>
                </a:solidFill>
              </a:rPr>
              <a:t> </a:t>
            </a:r>
            <a:r>
              <a:rPr lang="ru-RU" sz="2800" dirty="0">
                <a:solidFill>
                  <a:schemeClr val="accent4"/>
                </a:solidFill>
              </a:rPr>
              <a:t>учебника. </a:t>
            </a:r>
            <a:r>
              <a:rPr lang="en-US" sz="2800" dirty="0" smtClean="0">
                <a:solidFill>
                  <a:schemeClr val="accent4"/>
                </a:solidFill>
              </a:rPr>
              <a:t/>
            </a:r>
            <a:br>
              <a:rPr lang="en-US" sz="2800" dirty="0" smtClean="0">
                <a:solidFill>
                  <a:schemeClr val="accent4"/>
                </a:solidFill>
              </a:rPr>
            </a:br>
            <a:r>
              <a:rPr lang="en-US" sz="2000" dirty="0" smtClean="0"/>
              <a:t>Stimulate </a:t>
            </a:r>
            <a:r>
              <a:rPr lang="en-US" sz="2000" u="sng" dirty="0">
                <a:solidFill>
                  <a:srgbClr val="FFFF00"/>
                </a:solidFill>
              </a:rPr>
              <a:t>self-discovery</a:t>
            </a:r>
            <a:r>
              <a:rPr lang="en-US" sz="2000" dirty="0"/>
              <a:t> learning, not just </a:t>
            </a:r>
            <a:r>
              <a:rPr lang="en-US" sz="2000" u="sng" dirty="0">
                <a:solidFill>
                  <a:srgbClr val="FFFF00"/>
                </a:solidFill>
              </a:rPr>
              <a:t>content</a:t>
            </a:r>
            <a:r>
              <a:rPr lang="en-US" sz="2000" dirty="0"/>
              <a:t> mastery</a:t>
            </a:r>
            <a:r>
              <a:rPr lang="en-US" sz="2000" dirty="0" smtClean="0"/>
              <a:t>.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7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iTeenChallenge.org      Course   T506.05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364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534400" cy="990600"/>
          </a:xfrm>
        </p:spPr>
        <p:txBody>
          <a:bodyPr>
            <a:normAutofit/>
          </a:bodyPr>
          <a:lstStyle/>
          <a:p>
            <a:r>
              <a:rPr lang="az-Cyrl-AZ" sz="2800" dirty="0" smtClean="0"/>
              <a:t>Традиционный </a:t>
            </a:r>
            <a:r>
              <a:rPr lang="az-Cyrl-AZ" sz="2800" dirty="0"/>
              <a:t>против творческого </a:t>
            </a:r>
            <a:r>
              <a:rPr lang="az-Cyrl-AZ" sz="2800" dirty="0" smtClean="0"/>
              <a:t>ученичества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000" dirty="0"/>
              <a:t>Traditional </a:t>
            </a:r>
            <a:r>
              <a:rPr lang="en-US" sz="2000" dirty="0" smtClean="0"/>
              <a:t> vs  Creative </a:t>
            </a:r>
            <a:r>
              <a:rPr lang="en-US" sz="2000" dirty="0"/>
              <a:t>Discipleship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az-Cyrl-AZ" sz="3600" dirty="0" smtClean="0">
                <a:solidFill>
                  <a:schemeClr val="accent3"/>
                </a:solidFill>
              </a:rPr>
              <a:t>Традиционный</a:t>
            </a:r>
            <a:r>
              <a:rPr lang="en-US" sz="3600" dirty="0" smtClean="0"/>
              <a:t>   </a:t>
            </a:r>
            <a:r>
              <a:rPr lang="en-US" sz="2200" dirty="0" smtClean="0"/>
              <a:t>Traditional:</a:t>
            </a:r>
            <a:endParaRPr lang="en-US" sz="3600" i="1" dirty="0" smtClean="0"/>
          </a:p>
          <a:p>
            <a:pPr>
              <a:buNone/>
            </a:pPr>
            <a:r>
              <a:rPr lang="az-Cyrl-AZ" sz="3200" u="sng" dirty="0" smtClean="0">
                <a:solidFill>
                  <a:srgbClr val="FFFF00"/>
                </a:solidFill>
              </a:rPr>
              <a:t>Обучать</a:t>
            </a:r>
            <a:r>
              <a:rPr lang="az-Cyrl-AZ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smtClean="0">
                <a:solidFill>
                  <a:srgbClr val="FFFF00"/>
                </a:solidFill>
              </a:rPr>
              <a:t>     </a:t>
            </a:r>
            <a:r>
              <a:rPr lang="az-Cyrl-AZ" sz="3200" u="sng" dirty="0" smtClean="0">
                <a:solidFill>
                  <a:srgbClr val="FFFF00"/>
                </a:solidFill>
              </a:rPr>
              <a:t>Давать </a:t>
            </a:r>
            <a:r>
              <a:rPr lang="az-Cyrl-AZ" sz="3200" u="sng" dirty="0">
                <a:solidFill>
                  <a:srgbClr val="FFFF00"/>
                </a:solidFill>
              </a:rPr>
              <a:t>задания </a:t>
            </a:r>
            <a:r>
              <a:rPr lang="en-US" sz="3200" dirty="0" smtClean="0">
                <a:solidFill>
                  <a:srgbClr val="FFFF00"/>
                </a:solidFill>
              </a:rPr>
              <a:t>  	</a:t>
            </a:r>
            <a:r>
              <a:rPr lang="az-Cyrl-AZ" sz="3200" u="sng" dirty="0" smtClean="0">
                <a:solidFill>
                  <a:srgbClr val="FFFF00"/>
                </a:solidFill>
              </a:rPr>
              <a:t>Выполнять</a:t>
            </a:r>
            <a:endParaRPr lang="en-US" sz="3200" u="sng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sz="2200" dirty="0" smtClean="0"/>
              <a:t>    </a:t>
            </a:r>
            <a:r>
              <a:rPr lang="en-US" sz="2200" u="sng" dirty="0" smtClean="0"/>
              <a:t> Teach</a:t>
            </a:r>
            <a:r>
              <a:rPr lang="en-US" sz="2200" dirty="0" smtClean="0"/>
              <a:t>	</a:t>
            </a:r>
            <a:r>
              <a:rPr lang="en-US" sz="2200" dirty="0"/>
              <a:t> </a:t>
            </a:r>
            <a:r>
              <a:rPr lang="en-US" sz="2200" dirty="0" smtClean="0"/>
              <a:t>	</a:t>
            </a:r>
            <a:r>
              <a:rPr lang="en-US" sz="2200" u="sng" dirty="0" smtClean="0"/>
              <a:t>Assign</a:t>
            </a:r>
            <a:r>
              <a:rPr lang="en-US" sz="2200" dirty="0" smtClean="0"/>
              <a:t> 	</a:t>
            </a:r>
            <a:r>
              <a:rPr lang="en-US" sz="2200" dirty="0"/>
              <a:t> </a:t>
            </a:r>
            <a:r>
              <a:rPr lang="en-US" sz="2200" dirty="0" smtClean="0"/>
              <a:t>			</a:t>
            </a:r>
            <a:r>
              <a:rPr lang="en-US" sz="2200" u="sng" dirty="0" smtClean="0"/>
              <a:t>Do </a:t>
            </a:r>
          </a:p>
          <a:p>
            <a:endParaRPr lang="en-US" sz="1600" dirty="0" smtClean="0"/>
          </a:p>
          <a:p>
            <a:r>
              <a:rPr lang="az-Cyrl-AZ" sz="3600" dirty="0">
                <a:solidFill>
                  <a:schemeClr val="accent3"/>
                </a:solidFill>
              </a:rPr>
              <a:t>Творческая подготовка христианского ученичества </a:t>
            </a:r>
            <a:r>
              <a:rPr lang="en-US" sz="3600" dirty="0" smtClean="0">
                <a:solidFill>
                  <a:schemeClr val="accent3"/>
                </a:solidFill>
              </a:rPr>
              <a:t/>
            </a:r>
            <a:br>
              <a:rPr lang="en-US" sz="3600" dirty="0" smtClean="0">
                <a:solidFill>
                  <a:schemeClr val="accent3"/>
                </a:solidFill>
              </a:rPr>
            </a:br>
            <a:r>
              <a:rPr lang="en-US" sz="2000" dirty="0" smtClean="0"/>
              <a:t>Creative Discipleship:</a:t>
            </a:r>
            <a:endParaRPr lang="en-US" sz="2000" i="1" dirty="0" smtClean="0"/>
          </a:p>
          <a:p>
            <a:pPr>
              <a:buNone/>
            </a:pPr>
            <a:r>
              <a:rPr lang="az-Cyrl-AZ" sz="3200" u="sng" dirty="0" smtClean="0">
                <a:solidFill>
                  <a:srgbClr val="FFFF00"/>
                </a:solidFill>
              </a:rPr>
              <a:t>Давать </a:t>
            </a:r>
            <a:r>
              <a:rPr lang="az-Cyrl-AZ" sz="3200" u="sng" dirty="0">
                <a:solidFill>
                  <a:srgbClr val="FFFF00"/>
                </a:solidFill>
              </a:rPr>
              <a:t>задания</a:t>
            </a:r>
            <a:r>
              <a:rPr lang="az-Cyrl-AZ" sz="3200" dirty="0">
                <a:solidFill>
                  <a:srgbClr val="FFFF00"/>
                </a:solidFill>
              </a:rPr>
              <a:t> </a:t>
            </a:r>
            <a:r>
              <a:rPr lang="en-US" sz="3200" dirty="0" smtClean="0">
                <a:solidFill>
                  <a:srgbClr val="FFFF00"/>
                </a:solidFill>
              </a:rPr>
              <a:t>     </a:t>
            </a:r>
            <a:r>
              <a:rPr lang="az-Cyrl-AZ" sz="3200" u="sng" dirty="0" smtClean="0">
                <a:solidFill>
                  <a:srgbClr val="FFFF00"/>
                </a:solidFill>
              </a:rPr>
              <a:t>Выполнять</a:t>
            </a:r>
            <a:r>
              <a:rPr lang="en-US" sz="3200" dirty="0">
                <a:solidFill>
                  <a:srgbClr val="FFFF00"/>
                </a:solidFill>
              </a:rPr>
              <a:t>	</a:t>
            </a:r>
            <a:r>
              <a:rPr lang="az-Cyrl-AZ" sz="3200" u="sng" dirty="0" smtClean="0">
                <a:solidFill>
                  <a:srgbClr val="FFFF00"/>
                </a:solidFill>
              </a:rPr>
              <a:t>Обучать</a:t>
            </a:r>
            <a:endParaRPr lang="en-US" sz="3200" u="sng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sz="2200" dirty="0">
                <a:solidFill>
                  <a:prstClr val="white"/>
                </a:solidFill>
              </a:rPr>
              <a:t>	</a:t>
            </a:r>
            <a:r>
              <a:rPr lang="en-US" sz="2000" dirty="0">
                <a:solidFill>
                  <a:prstClr val="white"/>
                </a:solidFill>
              </a:rPr>
              <a:t> 	</a:t>
            </a:r>
            <a:r>
              <a:rPr lang="en-US" sz="2000" u="sng" dirty="0">
                <a:solidFill>
                  <a:prstClr val="white"/>
                </a:solidFill>
              </a:rPr>
              <a:t>Assign</a:t>
            </a:r>
            <a:r>
              <a:rPr lang="en-US" sz="2000" dirty="0">
                <a:solidFill>
                  <a:prstClr val="white"/>
                </a:solidFill>
              </a:rPr>
              <a:t> 	 			</a:t>
            </a:r>
            <a:r>
              <a:rPr lang="en-US" sz="2000" u="sng" dirty="0" smtClean="0">
                <a:solidFill>
                  <a:prstClr val="white"/>
                </a:solidFill>
              </a:rPr>
              <a:t>Do</a:t>
            </a:r>
            <a:r>
              <a:rPr lang="en-US" sz="2000" dirty="0" smtClean="0">
                <a:solidFill>
                  <a:prstClr val="white"/>
                </a:solidFill>
              </a:rPr>
              <a:t>		</a:t>
            </a:r>
            <a:r>
              <a:rPr lang="en-US" sz="2000" dirty="0">
                <a:solidFill>
                  <a:prstClr val="white"/>
                </a:solidFill>
              </a:rPr>
              <a:t> </a:t>
            </a:r>
            <a:r>
              <a:rPr lang="en-US" sz="2000" dirty="0" smtClean="0">
                <a:solidFill>
                  <a:prstClr val="white"/>
                </a:solidFill>
              </a:rPr>
              <a:t>     </a:t>
            </a:r>
            <a:r>
              <a:rPr lang="en-US" sz="2000" u="sng" dirty="0" smtClean="0">
                <a:solidFill>
                  <a:prstClr val="white"/>
                </a:solidFill>
              </a:rPr>
              <a:t>Teach</a:t>
            </a:r>
            <a:endParaRPr lang="en-US" sz="2000" u="sn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6AB4-9725-44E7-8379-22528642C070}" type="slidenum">
              <a:rPr lang="en-US" smtClean="0">
                <a:solidFill>
                  <a:srgbClr val="FF953E">
                    <a:shade val="75000"/>
                  </a:srgbClr>
                </a:solidFill>
              </a:rPr>
              <a:pPr/>
              <a:t>8</a:t>
            </a:fld>
            <a:endParaRPr lang="en-US">
              <a:solidFill>
                <a:srgbClr val="FF953E">
                  <a:shade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iTeenChallenge.org      Course   T506.05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66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426726"/>
            <a:ext cx="8686800" cy="3924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800"/>
              </a:spcAft>
            </a:pPr>
            <a:r>
              <a:rPr lang="az-Cyrl-AZ" sz="7200" dirty="0">
                <a:solidFill>
                  <a:srgbClr val="FF953E"/>
                </a:solidFill>
              </a:rPr>
              <a:t>Научитесь </a:t>
            </a:r>
            <a:r>
              <a:rPr lang="az-Cyrl-AZ" sz="7200" u="sng" dirty="0">
                <a:solidFill>
                  <a:srgbClr val="FFFF00"/>
                </a:solidFill>
              </a:rPr>
              <a:t>слушать</a:t>
            </a:r>
            <a:r>
              <a:rPr lang="az-Cyrl-AZ" sz="7200" dirty="0">
                <a:solidFill>
                  <a:srgbClr val="FFFF00"/>
                </a:solidFill>
              </a:rPr>
              <a:t> </a:t>
            </a:r>
            <a:r>
              <a:rPr lang="az-Cyrl-AZ" sz="7200" dirty="0">
                <a:solidFill>
                  <a:srgbClr val="FF953E"/>
                </a:solidFill>
              </a:rPr>
              <a:t>своих </a:t>
            </a:r>
            <a:r>
              <a:rPr lang="az-Cyrl-AZ" sz="7200" u="sng" dirty="0">
                <a:solidFill>
                  <a:srgbClr val="FFFF00"/>
                </a:solidFill>
              </a:rPr>
              <a:t>студентов</a:t>
            </a:r>
            <a:r>
              <a:rPr lang="az-Cyrl-AZ" sz="7200" dirty="0">
                <a:solidFill>
                  <a:srgbClr val="FF953E"/>
                </a:solidFill>
              </a:rPr>
              <a:t>.</a:t>
            </a:r>
            <a:endParaRPr lang="en-US" sz="7200" dirty="0">
              <a:solidFill>
                <a:srgbClr val="FF953E"/>
              </a:solidFill>
            </a:endParaRPr>
          </a:p>
          <a:p>
            <a:pPr algn="ctr"/>
            <a:r>
              <a:rPr lang="en-US" sz="2400" dirty="0">
                <a:solidFill>
                  <a:prstClr val="white"/>
                </a:solidFill>
              </a:rPr>
              <a:t>Learn How to </a:t>
            </a:r>
            <a:r>
              <a:rPr lang="en-US" sz="2400" u="sng" dirty="0">
                <a:solidFill>
                  <a:prstClr val="white"/>
                </a:solidFill>
              </a:rPr>
              <a:t>Listen</a:t>
            </a:r>
            <a:r>
              <a:rPr lang="en-US" sz="2400" dirty="0">
                <a:solidFill>
                  <a:prstClr val="white"/>
                </a:solidFill>
              </a:rPr>
              <a:t> to your </a:t>
            </a:r>
            <a:r>
              <a:rPr lang="en-US" sz="2400" u="sng" dirty="0">
                <a:solidFill>
                  <a:prstClr val="white"/>
                </a:solidFill>
              </a:rPr>
              <a:t>Students</a:t>
            </a:r>
          </a:p>
          <a:p>
            <a:pPr algn="ctr"/>
            <a:endParaRPr lang="en-US" sz="6600" dirty="0">
              <a:solidFill>
                <a:prstClr val="white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6AB4-9725-44E7-8379-22528642C07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iTeenChallenge.org      Course   T506.05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08413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ivic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ivic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Civic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Civic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376</Words>
  <Application>Microsoft Office PowerPoint</Application>
  <PresentationFormat>On-screen Show (4:3)</PresentationFormat>
  <Paragraphs>141</Paragraphs>
  <Slides>16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Civic</vt:lpstr>
      <vt:lpstr>1_Civic</vt:lpstr>
      <vt:lpstr>2_Civic</vt:lpstr>
      <vt:lpstr>3_Civic</vt:lpstr>
      <vt:lpstr>4_Civic</vt:lpstr>
      <vt:lpstr>Творческие методы обучения CREATIVE TEACHING METHODS</vt:lpstr>
      <vt:lpstr>Каковы три наибольшие…  What are the 3 biggest…</vt:lpstr>
      <vt:lpstr>PowerPoint Presentation</vt:lpstr>
      <vt:lpstr>PowerPoint Presentation</vt:lpstr>
      <vt:lpstr>1-я трудность   1st Challenge</vt:lpstr>
      <vt:lpstr>3 цели     3 Goals</vt:lpstr>
      <vt:lpstr>2-я трудность   2nd Challenge</vt:lpstr>
      <vt:lpstr>Традиционный против творческого ученичества Traditional  vs  Creative Discipleship</vt:lpstr>
      <vt:lpstr>PowerPoint Presentation</vt:lpstr>
      <vt:lpstr>PowerPoint Presentation</vt:lpstr>
      <vt:lpstr>3-я трудность    3rd Challenge</vt:lpstr>
      <vt:lpstr>Как стать таким учителем, которого ученики никогда не забудут How to become a teacher your students will never forget!</vt:lpstr>
      <vt:lpstr>PowerPoint Presentation</vt:lpstr>
      <vt:lpstr>4-я трудность   4th Challenge</vt:lpstr>
      <vt:lpstr>Вопросы для обсуждения Questions for discussion</vt:lpstr>
      <vt:lpstr>Контактная информация Contact information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Творческие методы обучения CREATIVE TEACHING METHODS</dc:title>
  <dc:creator>Dave Batty</dc:creator>
  <cp:lastModifiedBy>Dave Batty</cp:lastModifiedBy>
  <cp:revision>13</cp:revision>
  <dcterms:created xsi:type="dcterms:W3CDTF">2016-03-02T19:03:51Z</dcterms:created>
  <dcterms:modified xsi:type="dcterms:W3CDTF">2016-11-30T20:37:49Z</dcterms:modified>
</cp:coreProperties>
</file>