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9"/>
  </p:notesMasterIdLst>
  <p:sldIdLst>
    <p:sldId id="257" r:id="rId6"/>
    <p:sldId id="258" r:id="rId7"/>
    <p:sldId id="259" r:id="rId8"/>
    <p:sldId id="260" r:id="rId9"/>
    <p:sldId id="261" r:id="rId10"/>
    <p:sldId id="262" r:id="rId11"/>
    <p:sldId id="263" r:id="rId12"/>
    <p:sldId id="264" r:id="rId13"/>
    <p:sldId id="266" r:id="rId14"/>
    <p:sldId id="265" r:id="rId15"/>
    <p:sldId id="267" r:id="rId16"/>
    <p:sldId id="268" r:id="rId17"/>
    <p:sldId id="269" r:id="rId18"/>
    <p:sldId id="270" r:id="rId19"/>
    <p:sldId id="271" r:id="rId20"/>
    <p:sldId id="272" r:id="rId21"/>
    <p:sldId id="273" r:id="rId22"/>
    <p:sldId id="274" r:id="rId23"/>
    <p:sldId id="275" r:id="rId24"/>
    <p:sldId id="280" r:id="rId25"/>
    <p:sldId id="276" r:id="rId26"/>
    <p:sldId id="277"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6"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A4371B-6EDD-4CA4-A5AF-FD743B0CA7F7}"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US"/>
        </a:p>
      </dgm:t>
    </dgm:pt>
    <dgm:pt modelId="{740E2F0F-D678-401E-9EA5-D9E36206BF5A}">
      <dgm:prSet phldrT="[Text]" custT="1"/>
      <dgm:spPr/>
      <dgm:t>
        <a:bodyPr/>
        <a:lstStyle/>
        <a:p>
          <a:r>
            <a:rPr lang="en-US" sz="3600" dirty="0" smtClean="0"/>
            <a:t>30%</a:t>
          </a:r>
          <a:endParaRPr lang="en-US" sz="3600" dirty="0"/>
        </a:p>
      </dgm:t>
    </dgm:pt>
    <dgm:pt modelId="{5C6AA460-CEB8-4D28-88F5-561A5E3513D3}" type="parTrans" cxnId="{7D844C32-F15D-4D8A-86DC-9F9F08127E8B}">
      <dgm:prSet/>
      <dgm:spPr/>
      <dgm:t>
        <a:bodyPr/>
        <a:lstStyle/>
        <a:p>
          <a:endParaRPr lang="en-US"/>
        </a:p>
      </dgm:t>
    </dgm:pt>
    <dgm:pt modelId="{B3C73EC4-FFD4-4C2D-863D-4C2FCBE9D404}" type="sibTrans" cxnId="{7D844C32-F15D-4D8A-86DC-9F9F08127E8B}">
      <dgm:prSet/>
      <dgm:spPr/>
      <dgm:t>
        <a:bodyPr/>
        <a:lstStyle/>
        <a:p>
          <a:endParaRPr lang="en-US"/>
        </a:p>
      </dgm:t>
    </dgm:pt>
    <dgm:pt modelId="{65EAF659-E742-4D19-BAC0-83327CD3FA26}">
      <dgm:prSet phldrT="[Text]" custT="1"/>
      <dgm:spPr/>
      <dgm:t>
        <a:bodyPr/>
        <a:lstStyle/>
        <a:p>
          <a:r>
            <a:rPr lang="en-US" sz="3200" dirty="0" smtClean="0"/>
            <a:t>20%</a:t>
          </a:r>
          <a:endParaRPr lang="en-US" sz="3200" dirty="0"/>
        </a:p>
      </dgm:t>
    </dgm:pt>
    <dgm:pt modelId="{877B6F43-4D9D-4F3A-BE05-F3D0881FA2A1}" type="parTrans" cxnId="{B2FB839C-25A2-4782-B0B6-9EA058A9F8D3}">
      <dgm:prSet/>
      <dgm:spPr/>
      <dgm:t>
        <a:bodyPr/>
        <a:lstStyle/>
        <a:p>
          <a:endParaRPr lang="en-US"/>
        </a:p>
      </dgm:t>
    </dgm:pt>
    <dgm:pt modelId="{CED7957E-7782-459D-94F5-7751CB9E3B96}" type="sibTrans" cxnId="{B2FB839C-25A2-4782-B0B6-9EA058A9F8D3}">
      <dgm:prSet/>
      <dgm:spPr/>
      <dgm:t>
        <a:bodyPr/>
        <a:lstStyle/>
        <a:p>
          <a:endParaRPr lang="en-US"/>
        </a:p>
      </dgm:t>
    </dgm:pt>
    <dgm:pt modelId="{43CCFADF-48AD-4DB9-9BE5-9CF469911FC0}">
      <dgm:prSet custT="1"/>
      <dgm:spPr/>
      <dgm:t>
        <a:bodyPr/>
        <a:lstStyle/>
        <a:p>
          <a:r>
            <a:rPr lang="en-US" sz="2800" dirty="0" smtClean="0"/>
            <a:t>10%</a:t>
          </a:r>
          <a:endParaRPr lang="en-US" sz="2800" dirty="0"/>
        </a:p>
      </dgm:t>
    </dgm:pt>
    <dgm:pt modelId="{DD2F44AF-590D-447A-897C-9AB5BA3C85C8}" type="parTrans" cxnId="{865885E1-6BDD-47A8-8490-E63AAA7D7C74}">
      <dgm:prSet/>
      <dgm:spPr/>
      <dgm:t>
        <a:bodyPr/>
        <a:lstStyle/>
        <a:p>
          <a:endParaRPr lang="en-US"/>
        </a:p>
      </dgm:t>
    </dgm:pt>
    <dgm:pt modelId="{F8262143-B4A1-4F7D-AD5D-BFD0988FED60}" type="sibTrans" cxnId="{865885E1-6BDD-47A8-8490-E63AAA7D7C74}">
      <dgm:prSet/>
      <dgm:spPr/>
      <dgm:t>
        <a:bodyPr/>
        <a:lstStyle/>
        <a:p>
          <a:endParaRPr lang="en-US"/>
        </a:p>
      </dgm:t>
    </dgm:pt>
    <dgm:pt modelId="{A4DEDDDA-A87F-4EC3-B64B-768F1E9D654A}">
      <dgm:prSet custT="1"/>
      <dgm:spPr/>
      <dgm:t>
        <a:bodyPr/>
        <a:lstStyle/>
        <a:p>
          <a:r>
            <a:rPr lang="en-US" sz="4000" dirty="0" smtClean="0"/>
            <a:t>50%</a:t>
          </a:r>
          <a:endParaRPr lang="en-US" sz="4000" dirty="0"/>
        </a:p>
      </dgm:t>
    </dgm:pt>
    <dgm:pt modelId="{519C71CF-2B6B-43EF-91F1-73ABAD646360}" type="parTrans" cxnId="{CD91EA1B-ACD9-41FC-8F30-B93E9E7EAAF8}">
      <dgm:prSet/>
      <dgm:spPr/>
      <dgm:t>
        <a:bodyPr/>
        <a:lstStyle/>
        <a:p>
          <a:endParaRPr lang="en-US"/>
        </a:p>
      </dgm:t>
    </dgm:pt>
    <dgm:pt modelId="{B206B787-F282-4A80-A3AF-21ED0B17183B}" type="sibTrans" cxnId="{CD91EA1B-ACD9-41FC-8F30-B93E9E7EAAF8}">
      <dgm:prSet/>
      <dgm:spPr/>
      <dgm:t>
        <a:bodyPr/>
        <a:lstStyle/>
        <a:p>
          <a:endParaRPr lang="en-US"/>
        </a:p>
      </dgm:t>
    </dgm:pt>
    <dgm:pt modelId="{96959FC2-6F46-4F27-B316-EEE00993E989}">
      <dgm:prSet custT="1"/>
      <dgm:spPr/>
      <dgm:t>
        <a:bodyPr/>
        <a:lstStyle/>
        <a:p>
          <a:r>
            <a:rPr lang="en-US" sz="4800" dirty="0" smtClean="0"/>
            <a:t>75%</a:t>
          </a:r>
          <a:endParaRPr lang="en-US" sz="4800" dirty="0"/>
        </a:p>
      </dgm:t>
    </dgm:pt>
    <dgm:pt modelId="{6E648B72-7C19-491F-8485-05D5BF52C022}" type="parTrans" cxnId="{94D52771-4691-43D3-A832-FC53897C67EC}">
      <dgm:prSet/>
      <dgm:spPr/>
      <dgm:t>
        <a:bodyPr/>
        <a:lstStyle/>
        <a:p>
          <a:endParaRPr lang="en-US"/>
        </a:p>
      </dgm:t>
    </dgm:pt>
    <dgm:pt modelId="{6F0A9BD2-0541-4B53-8114-025C9EF78DA2}" type="sibTrans" cxnId="{94D52771-4691-43D3-A832-FC53897C67EC}">
      <dgm:prSet/>
      <dgm:spPr/>
      <dgm:t>
        <a:bodyPr/>
        <a:lstStyle/>
        <a:p>
          <a:endParaRPr lang="en-US"/>
        </a:p>
      </dgm:t>
    </dgm:pt>
    <dgm:pt modelId="{C95528A9-B4C3-4B17-8253-8E9202BE07BA}">
      <dgm:prSet custT="1"/>
      <dgm:spPr/>
      <dgm:t>
        <a:bodyPr/>
        <a:lstStyle/>
        <a:p>
          <a:r>
            <a:rPr lang="en-US" sz="6000" dirty="0" smtClean="0"/>
            <a:t>90%</a:t>
          </a:r>
          <a:endParaRPr lang="en-US" sz="6000" dirty="0"/>
        </a:p>
      </dgm:t>
    </dgm:pt>
    <dgm:pt modelId="{F613856B-EFCA-4433-8DC7-4D04E0DB5AA0}" type="parTrans" cxnId="{767129A2-85E0-4531-9F98-D76DF1FC5095}">
      <dgm:prSet/>
      <dgm:spPr/>
      <dgm:t>
        <a:bodyPr/>
        <a:lstStyle/>
        <a:p>
          <a:endParaRPr lang="en-US"/>
        </a:p>
      </dgm:t>
    </dgm:pt>
    <dgm:pt modelId="{E959D290-3EA1-4E90-B2BC-971AFE9696A7}" type="sibTrans" cxnId="{767129A2-85E0-4531-9F98-D76DF1FC5095}">
      <dgm:prSet/>
      <dgm:spPr/>
      <dgm:t>
        <a:bodyPr/>
        <a:lstStyle/>
        <a:p>
          <a:endParaRPr lang="en-US"/>
        </a:p>
      </dgm:t>
    </dgm:pt>
    <dgm:pt modelId="{91EAA6DB-1C8C-4EBE-AF9B-A07B7A525C0E}">
      <dgm:prSet custT="1"/>
      <dgm:spPr/>
      <dgm:t>
        <a:bodyPr/>
        <a:lstStyle/>
        <a:p>
          <a:r>
            <a:rPr lang="en-US" sz="2000" dirty="0" smtClean="0"/>
            <a:t>  5%</a:t>
          </a:r>
          <a:endParaRPr lang="en-US" sz="2000" dirty="0"/>
        </a:p>
      </dgm:t>
    </dgm:pt>
    <dgm:pt modelId="{2AA1B246-C3FC-4DA1-A2CC-101D84B3FA79}" type="parTrans" cxnId="{AAE6B130-112A-4A18-94AA-705800F333E5}">
      <dgm:prSet/>
      <dgm:spPr/>
      <dgm:t>
        <a:bodyPr/>
        <a:lstStyle/>
        <a:p>
          <a:endParaRPr lang="en-US"/>
        </a:p>
      </dgm:t>
    </dgm:pt>
    <dgm:pt modelId="{BA849FC3-985F-4814-9E7D-D9E38AFDC3AF}" type="sibTrans" cxnId="{AAE6B130-112A-4A18-94AA-705800F333E5}">
      <dgm:prSet/>
      <dgm:spPr/>
      <dgm:t>
        <a:bodyPr/>
        <a:lstStyle/>
        <a:p>
          <a:endParaRPr lang="en-US"/>
        </a:p>
      </dgm:t>
    </dgm:pt>
    <dgm:pt modelId="{DF2E5F5A-ADF2-467F-82B9-253BDB74B326}">
      <dgm:prSet custT="1"/>
      <dgm:spPr/>
      <dgm:t>
        <a:bodyPr/>
        <a:lstStyle/>
        <a:p>
          <a:r>
            <a:rPr lang="az-Cyrl-AZ" sz="2400" dirty="0" smtClean="0"/>
            <a:t>лекция</a:t>
          </a:r>
          <a:endParaRPr lang="en-US" sz="2300" dirty="0"/>
        </a:p>
      </dgm:t>
    </dgm:pt>
    <dgm:pt modelId="{E52D4DC3-0F32-4DED-9F2B-0BE31970DBAA}" type="parTrans" cxnId="{20A91818-A3DB-4C0E-9735-1A0D466D70D2}">
      <dgm:prSet/>
      <dgm:spPr/>
      <dgm:t>
        <a:bodyPr/>
        <a:lstStyle/>
        <a:p>
          <a:endParaRPr lang="en-US"/>
        </a:p>
      </dgm:t>
    </dgm:pt>
    <dgm:pt modelId="{D0C13349-A784-4981-A197-7966A831A524}" type="sibTrans" cxnId="{20A91818-A3DB-4C0E-9735-1A0D466D70D2}">
      <dgm:prSet/>
      <dgm:spPr/>
      <dgm:t>
        <a:bodyPr/>
        <a:lstStyle/>
        <a:p>
          <a:endParaRPr lang="en-US"/>
        </a:p>
      </dgm:t>
    </dgm:pt>
    <dgm:pt modelId="{14E23B1E-EA6D-4298-ACD1-2A872BF56FF3}">
      <dgm:prSet custT="1"/>
      <dgm:spPr/>
      <dgm:t>
        <a:bodyPr/>
        <a:lstStyle/>
        <a:p>
          <a:r>
            <a:rPr lang="az-Cyrl-AZ" sz="2400" dirty="0" smtClean="0"/>
            <a:t>чтение</a:t>
          </a:r>
          <a:endParaRPr lang="en-US" sz="2300" dirty="0"/>
        </a:p>
      </dgm:t>
    </dgm:pt>
    <dgm:pt modelId="{44D8932B-D2D1-48DD-BEE8-4DBCD7337F0D}" type="parTrans" cxnId="{8EA23869-2688-47DA-B3DA-112AEB25CDE3}">
      <dgm:prSet/>
      <dgm:spPr/>
      <dgm:t>
        <a:bodyPr/>
        <a:lstStyle/>
        <a:p>
          <a:endParaRPr lang="en-US"/>
        </a:p>
      </dgm:t>
    </dgm:pt>
    <dgm:pt modelId="{86C568C5-4A5A-43DF-940A-A6C8C043099F}" type="sibTrans" cxnId="{8EA23869-2688-47DA-B3DA-112AEB25CDE3}">
      <dgm:prSet/>
      <dgm:spPr/>
      <dgm:t>
        <a:bodyPr/>
        <a:lstStyle/>
        <a:p>
          <a:endParaRPr lang="en-US"/>
        </a:p>
      </dgm:t>
    </dgm:pt>
    <dgm:pt modelId="{3B27D0A7-705E-49D2-B514-D5F808895125}">
      <dgm:prSet custT="1"/>
      <dgm:spPr/>
      <dgm:t>
        <a:bodyPr/>
        <a:lstStyle/>
        <a:p>
          <a:r>
            <a:rPr lang="az-Cyrl-AZ" sz="2400" dirty="0" smtClean="0"/>
            <a:t>Аудиовизуальные</a:t>
          </a:r>
          <a:endParaRPr lang="en-US" sz="2400" dirty="0"/>
        </a:p>
      </dgm:t>
    </dgm:pt>
    <dgm:pt modelId="{088F1C6D-B5F9-4001-9990-D16B8E196937}" type="parTrans" cxnId="{81DE2F2E-AB12-43D4-A58B-C33B026A4D76}">
      <dgm:prSet/>
      <dgm:spPr/>
      <dgm:t>
        <a:bodyPr/>
        <a:lstStyle/>
        <a:p>
          <a:endParaRPr lang="en-US"/>
        </a:p>
      </dgm:t>
    </dgm:pt>
    <dgm:pt modelId="{9B846BFE-928E-4CB5-A389-E33133D41426}" type="sibTrans" cxnId="{81DE2F2E-AB12-43D4-A58B-C33B026A4D76}">
      <dgm:prSet/>
      <dgm:spPr/>
      <dgm:t>
        <a:bodyPr/>
        <a:lstStyle/>
        <a:p>
          <a:endParaRPr lang="en-US"/>
        </a:p>
      </dgm:t>
    </dgm:pt>
    <dgm:pt modelId="{D5C8B9F9-ACEF-48E4-8F71-8A0C708C280E}">
      <dgm:prSet custT="1"/>
      <dgm:spPr/>
      <dgm:t>
        <a:bodyPr/>
        <a:lstStyle/>
        <a:p>
          <a:r>
            <a:rPr lang="az-Cyrl-AZ" sz="2400" dirty="0" smtClean="0"/>
            <a:t>демонстрация</a:t>
          </a:r>
          <a:endParaRPr lang="en-US" sz="2300" dirty="0"/>
        </a:p>
      </dgm:t>
    </dgm:pt>
    <dgm:pt modelId="{C5F64322-6EE6-4BBC-AD27-358889C7F965}" type="parTrans" cxnId="{306B2E1D-EC9F-4B54-91C8-57F9B2E263D6}">
      <dgm:prSet/>
      <dgm:spPr/>
      <dgm:t>
        <a:bodyPr/>
        <a:lstStyle/>
        <a:p>
          <a:endParaRPr lang="en-US"/>
        </a:p>
      </dgm:t>
    </dgm:pt>
    <dgm:pt modelId="{17C136C6-C1F8-4EB9-8A6A-AF9035328B70}" type="sibTrans" cxnId="{306B2E1D-EC9F-4B54-91C8-57F9B2E263D6}">
      <dgm:prSet/>
      <dgm:spPr/>
      <dgm:t>
        <a:bodyPr/>
        <a:lstStyle/>
        <a:p>
          <a:endParaRPr lang="en-US"/>
        </a:p>
      </dgm:t>
    </dgm:pt>
    <dgm:pt modelId="{F375C7A2-3CE0-44F5-B7AA-F79D3237AB2D}">
      <dgm:prSet custT="1"/>
      <dgm:spPr/>
      <dgm:t>
        <a:bodyPr/>
        <a:lstStyle/>
        <a:p>
          <a:r>
            <a:rPr lang="az-Cyrl-AZ" sz="2400" dirty="0" smtClean="0"/>
            <a:t>обсуждение</a:t>
          </a:r>
          <a:endParaRPr lang="en-US" sz="2300" dirty="0"/>
        </a:p>
      </dgm:t>
    </dgm:pt>
    <dgm:pt modelId="{77F5AF8A-2910-4A99-A12E-710CEF03F5F0}" type="parTrans" cxnId="{809D3B0D-F6E5-467D-90F0-53BA15C50954}">
      <dgm:prSet/>
      <dgm:spPr/>
      <dgm:t>
        <a:bodyPr/>
        <a:lstStyle/>
        <a:p>
          <a:endParaRPr lang="en-US"/>
        </a:p>
      </dgm:t>
    </dgm:pt>
    <dgm:pt modelId="{4291AB78-9139-42B1-9D0E-E37591CDE12A}" type="sibTrans" cxnId="{809D3B0D-F6E5-467D-90F0-53BA15C50954}">
      <dgm:prSet/>
      <dgm:spPr/>
      <dgm:t>
        <a:bodyPr/>
        <a:lstStyle/>
        <a:p>
          <a:endParaRPr lang="en-US"/>
        </a:p>
      </dgm:t>
    </dgm:pt>
    <dgm:pt modelId="{602434B2-C2FB-4DBB-B43E-438F47C40F0F}">
      <dgm:prSet custT="1"/>
      <dgm:spPr/>
      <dgm:t>
        <a:bodyPr/>
        <a:lstStyle/>
        <a:p>
          <a:r>
            <a:rPr lang="az-Cyrl-AZ" sz="1800" dirty="0" smtClean="0"/>
            <a:t>Практика, делая</a:t>
          </a:r>
          <a:endParaRPr lang="en-US" sz="1800" dirty="0"/>
        </a:p>
      </dgm:t>
    </dgm:pt>
    <dgm:pt modelId="{11FF1599-7F9E-4178-B66C-342D83E9E04C}" type="parTrans" cxnId="{3C233205-2AE8-479D-9829-2936A258CB7A}">
      <dgm:prSet/>
      <dgm:spPr/>
      <dgm:t>
        <a:bodyPr/>
        <a:lstStyle/>
        <a:p>
          <a:endParaRPr lang="en-US"/>
        </a:p>
      </dgm:t>
    </dgm:pt>
    <dgm:pt modelId="{92CC448D-2575-436C-A6C7-7274A8060BD7}" type="sibTrans" cxnId="{3C233205-2AE8-479D-9829-2936A258CB7A}">
      <dgm:prSet/>
      <dgm:spPr/>
      <dgm:t>
        <a:bodyPr/>
        <a:lstStyle/>
        <a:p>
          <a:endParaRPr lang="en-US"/>
        </a:p>
      </dgm:t>
    </dgm:pt>
    <dgm:pt modelId="{9A7E0196-2018-45CD-890B-F575C450BA22}">
      <dgm:prSet custT="1"/>
      <dgm:spPr/>
      <dgm:t>
        <a:bodyPr/>
        <a:lstStyle/>
        <a:p>
          <a:r>
            <a:rPr lang="az-Cyrl-AZ" sz="1600" dirty="0" smtClean="0"/>
            <a:t>Обучать других</a:t>
          </a:r>
          <a:endParaRPr lang="en-US" sz="1600" dirty="0"/>
        </a:p>
      </dgm:t>
    </dgm:pt>
    <dgm:pt modelId="{64074E5B-610D-4C37-9FCC-65AD1875A9C8}" type="parTrans" cxnId="{0CF8440D-4141-4DCA-8498-0415BAF0997B}">
      <dgm:prSet/>
      <dgm:spPr/>
      <dgm:t>
        <a:bodyPr/>
        <a:lstStyle/>
        <a:p>
          <a:endParaRPr lang="en-US"/>
        </a:p>
      </dgm:t>
    </dgm:pt>
    <dgm:pt modelId="{379001AB-125A-4541-83B9-9493D7FF34A4}" type="sibTrans" cxnId="{0CF8440D-4141-4DCA-8498-0415BAF0997B}">
      <dgm:prSet/>
      <dgm:spPr/>
      <dgm:t>
        <a:bodyPr/>
        <a:lstStyle/>
        <a:p>
          <a:endParaRPr lang="en-US"/>
        </a:p>
      </dgm:t>
    </dgm:pt>
    <dgm:pt modelId="{D0755B27-52BA-43E5-B174-CBEBFC4E7504}">
      <dgm:prSet custT="1"/>
      <dgm:spPr/>
      <dgm:t>
        <a:bodyPr/>
        <a:lstStyle/>
        <a:p>
          <a:r>
            <a:rPr lang="en-US" sz="2000" dirty="0" smtClean="0"/>
            <a:t>Lecture</a:t>
          </a:r>
          <a:endParaRPr lang="en-US" sz="2000" dirty="0"/>
        </a:p>
      </dgm:t>
    </dgm:pt>
    <dgm:pt modelId="{86CCDEBA-1DAA-49CB-99F9-2B8A422BA8CC}" type="parTrans" cxnId="{7341FAE4-EB99-46E3-8CF6-8E9E549374C6}">
      <dgm:prSet/>
      <dgm:spPr/>
      <dgm:t>
        <a:bodyPr/>
        <a:lstStyle/>
        <a:p>
          <a:endParaRPr lang="en-US"/>
        </a:p>
      </dgm:t>
    </dgm:pt>
    <dgm:pt modelId="{B12EF1E0-7A2E-446B-A9A6-80D2AA68E2CA}" type="sibTrans" cxnId="{7341FAE4-EB99-46E3-8CF6-8E9E549374C6}">
      <dgm:prSet/>
      <dgm:spPr/>
      <dgm:t>
        <a:bodyPr/>
        <a:lstStyle/>
        <a:p>
          <a:endParaRPr lang="en-US"/>
        </a:p>
      </dgm:t>
    </dgm:pt>
    <dgm:pt modelId="{94DEE65F-15CD-49FD-87D4-0077ADD3483B}">
      <dgm:prSet custT="1"/>
      <dgm:spPr/>
      <dgm:t>
        <a:bodyPr/>
        <a:lstStyle/>
        <a:p>
          <a:r>
            <a:rPr lang="en-US" sz="2000" dirty="0" smtClean="0"/>
            <a:t>Reading </a:t>
          </a:r>
          <a:endParaRPr lang="en-US" sz="2300" dirty="0"/>
        </a:p>
      </dgm:t>
    </dgm:pt>
    <dgm:pt modelId="{2CCFB597-68CD-4AB1-B65D-67315DA9093B}" type="parTrans" cxnId="{9F2E96A6-5B3C-432A-8775-DE71ECD8243D}">
      <dgm:prSet/>
      <dgm:spPr/>
      <dgm:t>
        <a:bodyPr/>
        <a:lstStyle/>
        <a:p>
          <a:endParaRPr lang="en-US"/>
        </a:p>
      </dgm:t>
    </dgm:pt>
    <dgm:pt modelId="{0AB46568-1AE9-427F-B650-82DC146516C5}" type="sibTrans" cxnId="{9F2E96A6-5B3C-432A-8775-DE71ECD8243D}">
      <dgm:prSet/>
      <dgm:spPr/>
      <dgm:t>
        <a:bodyPr/>
        <a:lstStyle/>
        <a:p>
          <a:endParaRPr lang="en-US"/>
        </a:p>
      </dgm:t>
    </dgm:pt>
    <dgm:pt modelId="{FF67049B-AB94-46C5-AC8D-FECE859260F2}">
      <dgm:prSet custT="1"/>
      <dgm:spPr/>
      <dgm:t>
        <a:bodyPr/>
        <a:lstStyle/>
        <a:p>
          <a:r>
            <a:rPr lang="en-US" sz="2000" dirty="0" smtClean="0"/>
            <a:t>Audio-visual</a:t>
          </a:r>
          <a:endParaRPr lang="en-US" sz="2000" dirty="0"/>
        </a:p>
      </dgm:t>
    </dgm:pt>
    <dgm:pt modelId="{C272D538-996E-4C7C-9FB6-7EB46895D103}" type="parTrans" cxnId="{C1FE3A6C-C6B8-4118-AA65-A2FE9FCADB8C}">
      <dgm:prSet/>
      <dgm:spPr/>
      <dgm:t>
        <a:bodyPr/>
        <a:lstStyle/>
        <a:p>
          <a:endParaRPr lang="en-US"/>
        </a:p>
      </dgm:t>
    </dgm:pt>
    <dgm:pt modelId="{104E7A66-C161-4D71-AC7A-53DBDAEA1537}" type="sibTrans" cxnId="{C1FE3A6C-C6B8-4118-AA65-A2FE9FCADB8C}">
      <dgm:prSet/>
      <dgm:spPr/>
      <dgm:t>
        <a:bodyPr/>
        <a:lstStyle/>
        <a:p>
          <a:endParaRPr lang="en-US"/>
        </a:p>
      </dgm:t>
    </dgm:pt>
    <dgm:pt modelId="{AE54E77F-B80E-42C6-A3FC-FF26807790E7}">
      <dgm:prSet custT="1"/>
      <dgm:spPr/>
      <dgm:t>
        <a:bodyPr/>
        <a:lstStyle/>
        <a:p>
          <a:r>
            <a:rPr lang="en-US" sz="2000" dirty="0" smtClean="0"/>
            <a:t>Demonstration</a:t>
          </a:r>
          <a:endParaRPr lang="en-US" sz="2300" dirty="0"/>
        </a:p>
      </dgm:t>
    </dgm:pt>
    <dgm:pt modelId="{8E6B8B15-AB19-4CEE-B0C2-DB48E6B6A902}" type="parTrans" cxnId="{7B868EF0-1B9B-45BC-BEF5-C386F0DEC750}">
      <dgm:prSet/>
      <dgm:spPr/>
      <dgm:t>
        <a:bodyPr/>
        <a:lstStyle/>
        <a:p>
          <a:endParaRPr lang="en-US"/>
        </a:p>
      </dgm:t>
    </dgm:pt>
    <dgm:pt modelId="{E2B1CB5D-DDDD-4DAA-A9D5-C17495AC610E}" type="sibTrans" cxnId="{7B868EF0-1B9B-45BC-BEF5-C386F0DEC750}">
      <dgm:prSet/>
      <dgm:spPr/>
      <dgm:t>
        <a:bodyPr/>
        <a:lstStyle/>
        <a:p>
          <a:endParaRPr lang="en-US"/>
        </a:p>
      </dgm:t>
    </dgm:pt>
    <dgm:pt modelId="{FA38CE4B-A4F7-46B5-931B-0EF442500812}">
      <dgm:prSet custT="1"/>
      <dgm:spPr/>
      <dgm:t>
        <a:bodyPr/>
        <a:lstStyle/>
        <a:p>
          <a:r>
            <a:rPr lang="en-US" sz="2000" dirty="0" smtClean="0"/>
            <a:t>Discussion</a:t>
          </a:r>
          <a:endParaRPr lang="en-US" sz="2300" dirty="0"/>
        </a:p>
      </dgm:t>
    </dgm:pt>
    <dgm:pt modelId="{993B06B8-98BF-49A3-A9CE-258D07049AB9}" type="parTrans" cxnId="{698BCF29-C752-409E-935C-4D6C2AD8DDC6}">
      <dgm:prSet/>
      <dgm:spPr/>
      <dgm:t>
        <a:bodyPr/>
        <a:lstStyle/>
        <a:p>
          <a:endParaRPr lang="en-US"/>
        </a:p>
      </dgm:t>
    </dgm:pt>
    <dgm:pt modelId="{417556D4-3040-4864-B446-20CBAFAF3717}" type="sibTrans" cxnId="{698BCF29-C752-409E-935C-4D6C2AD8DDC6}">
      <dgm:prSet/>
      <dgm:spPr/>
      <dgm:t>
        <a:bodyPr/>
        <a:lstStyle/>
        <a:p>
          <a:endParaRPr lang="en-US"/>
        </a:p>
      </dgm:t>
    </dgm:pt>
    <dgm:pt modelId="{BA47C87A-66B9-455F-869F-CC55B14F4B27}">
      <dgm:prSet custT="1"/>
      <dgm:spPr/>
      <dgm:t>
        <a:bodyPr/>
        <a:lstStyle/>
        <a:p>
          <a:r>
            <a:rPr lang="en-US" sz="1800" dirty="0" smtClean="0"/>
            <a:t>Practice by doing</a:t>
          </a:r>
          <a:endParaRPr lang="en-US" sz="1800" dirty="0"/>
        </a:p>
      </dgm:t>
    </dgm:pt>
    <dgm:pt modelId="{F35F31A9-14C4-4C75-8516-6F8CBB0BE1DF}" type="parTrans" cxnId="{0DF64A8E-4962-4E77-B282-4105AE0478FB}">
      <dgm:prSet/>
      <dgm:spPr/>
      <dgm:t>
        <a:bodyPr/>
        <a:lstStyle/>
        <a:p>
          <a:endParaRPr lang="en-US"/>
        </a:p>
      </dgm:t>
    </dgm:pt>
    <dgm:pt modelId="{D3B2CFA3-F0CA-43EB-B6EF-63CF9302CC7A}" type="sibTrans" cxnId="{0DF64A8E-4962-4E77-B282-4105AE0478FB}">
      <dgm:prSet/>
      <dgm:spPr/>
      <dgm:t>
        <a:bodyPr/>
        <a:lstStyle/>
        <a:p>
          <a:endParaRPr lang="en-US"/>
        </a:p>
      </dgm:t>
    </dgm:pt>
    <dgm:pt modelId="{33210ECE-9F52-4B7B-8D9F-FBFB3953E3D2}">
      <dgm:prSet custT="1"/>
      <dgm:spPr/>
      <dgm:t>
        <a:bodyPr/>
        <a:lstStyle/>
        <a:p>
          <a:r>
            <a:rPr lang="en-US" sz="1600" dirty="0" smtClean="0"/>
            <a:t>Teach others</a:t>
          </a:r>
          <a:endParaRPr lang="en-US" sz="1600" dirty="0"/>
        </a:p>
      </dgm:t>
    </dgm:pt>
    <dgm:pt modelId="{29E691BB-417E-4F1F-B7B3-ABE7809BCFCC}" type="parTrans" cxnId="{7389C9B1-1936-4014-9661-BD91A0A1F3BA}">
      <dgm:prSet/>
      <dgm:spPr/>
      <dgm:t>
        <a:bodyPr/>
        <a:lstStyle/>
        <a:p>
          <a:endParaRPr lang="en-US"/>
        </a:p>
      </dgm:t>
    </dgm:pt>
    <dgm:pt modelId="{73BDD025-691D-4C40-B577-43D4FE7581E1}" type="sibTrans" cxnId="{7389C9B1-1936-4014-9661-BD91A0A1F3BA}">
      <dgm:prSet/>
      <dgm:spPr/>
      <dgm:t>
        <a:bodyPr/>
        <a:lstStyle/>
        <a:p>
          <a:endParaRPr lang="en-US"/>
        </a:p>
      </dgm:t>
    </dgm:pt>
    <dgm:pt modelId="{7F4EF1D5-43D9-41AC-A2B5-4A68105AB480}" type="pres">
      <dgm:prSet presAssocID="{5BA4371B-6EDD-4CA4-A5AF-FD743B0CA7F7}" presName="Name0" presStyleCnt="0">
        <dgm:presLayoutVars>
          <dgm:dir/>
          <dgm:animLvl val="lvl"/>
          <dgm:resizeHandles val="exact"/>
        </dgm:presLayoutVars>
      </dgm:prSet>
      <dgm:spPr/>
      <dgm:t>
        <a:bodyPr/>
        <a:lstStyle/>
        <a:p>
          <a:endParaRPr lang="en-US"/>
        </a:p>
      </dgm:t>
    </dgm:pt>
    <dgm:pt modelId="{D848F5A8-CBE6-4C5C-9E9D-E643D39E19D3}" type="pres">
      <dgm:prSet presAssocID="{91EAA6DB-1C8C-4EBE-AF9B-A07B7A525C0E}" presName="Name8" presStyleCnt="0"/>
      <dgm:spPr/>
    </dgm:pt>
    <dgm:pt modelId="{2D56A98E-9C6A-4698-A405-E6AE759DE7E5}" type="pres">
      <dgm:prSet presAssocID="{91EAA6DB-1C8C-4EBE-AF9B-A07B7A525C0E}" presName="acctBkgd" presStyleLbl="alignAcc1" presStyleIdx="0" presStyleCnt="7" custLinFactNeighborX="100" custLinFactNeighborY="0"/>
      <dgm:spPr/>
      <dgm:t>
        <a:bodyPr/>
        <a:lstStyle/>
        <a:p>
          <a:endParaRPr lang="en-US"/>
        </a:p>
      </dgm:t>
    </dgm:pt>
    <dgm:pt modelId="{87A3CC05-325A-4E3A-A488-BE665D4115A6}" type="pres">
      <dgm:prSet presAssocID="{91EAA6DB-1C8C-4EBE-AF9B-A07B7A525C0E}" presName="acctTx" presStyleLbl="alignAcc1" presStyleIdx="0" presStyleCnt="7">
        <dgm:presLayoutVars>
          <dgm:bulletEnabled val="1"/>
        </dgm:presLayoutVars>
      </dgm:prSet>
      <dgm:spPr/>
      <dgm:t>
        <a:bodyPr/>
        <a:lstStyle/>
        <a:p>
          <a:endParaRPr lang="en-US"/>
        </a:p>
      </dgm:t>
    </dgm:pt>
    <dgm:pt modelId="{2723926F-0AC3-489D-92C1-13879FDB41C5}" type="pres">
      <dgm:prSet presAssocID="{91EAA6DB-1C8C-4EBE-AF9B-A07B7A525C0E}" presName="level" presStyleLbl="node1" presStyleIdx="0" presStyleCnt="7">
        <dgm:presLayoutVars>
          <dgm:chMax val="1"/>
          <dgm:bulletEnabled val="1"/>
        </dgm:presLayoutVars>
      </dgm:prSet>
      <dgm:spPr/>
      <dgm:t>
        <a:bodyPr/>
        <a:lstStyle/>
        <a:p>
          <a:endParaRPr lang="en-US"/>
        </a:p>
      </dgm:t>
    </dgm:pt>
    <dgm:pt modelId="{AABBA29D-9068-40DE-A2B6-CAB2EF4D16D4}" type="pres">
      <dgm:prSet presAssocID="{91EAA6DB-1C8C-4EBE-AF9B-A07B7A525C0E}" presName="levelTx" presStyleLbl="revTx" presStyleIdx="0" presStyleCnt="0">
        <dgm:presLayoutVars>
          <dgm:chMax val="1"/>
          <dgm:bulletEnabled val="1"/>
        </dgm:presLayoutVars>
      </dgm:prSet>
      <dgm:spPr/>
      <dgm:t>
        <a:bodyPr/>
        <a:lstStyle/>
        <a:p>
          <a:endParaRPr lang="en-US"/>
        </a:p>
      </dgm:t>
    </dgm:pt>
    <dgm:pt modelId="{83F28E4C-D62C-463D-B8D4-182CBDAAC185}" type="pres">
      <dgm:prSet presAssocID="{43CCFADF-48AD-4DB9-9BE5-9CF469911FC0}" presName="Name8" presStyleCnt="0"/>
      <dgm:spPr/>
    </dgm:pt>
    <dgm:pt modelId="{97EA9175-33DC-496A-85AD-8185CC88D7DA}" type="pres">
      <dgm:prSet presAssocID="{43CCFADF-48AD-4DB9-9BE5-9CF469911FC0}" presName="acctBkgd" presStyleLbl="alignAcc1" presStyleIdx="1" presStyleCnt="7"/>
      <dgm:spPr/>
      <dgm:t>
        <a:bodyPr/>
        <a:lstStyle/>
        <a:p>
          <a:endParaRPr lang="en-US"/>
        </a:p>
      </dgm:t>
    </dgm:pt>
    <dgm:pt modelId="{64F5C563-56F6-4ADA-8AF9-A2BCAF9F2B12}" type="pres">
      <dgm:prSet presAssocID="{43CCFADF-48AD-4DB9-9BE5-9CF469911FC0}" presName="acctTx" presStyleLbl="alignAcc1" presStyleIdx="1" presStyleCnt="7">
        <dgm:presLayoutVars>
          <dgm:bulletEnabled val="1"/>
        </dgm:presLayoutVars>
      </dgm:prSet>
      <dgm:spPr/>
      <dgm:t>
        <a:bodyPr/>
        <a:lstStyle/>
        <a:p>
          <a:endParaRPr lang="en-US"/>
        </a:p>
      </dgm:t>
    </dgm:pt>
    <dgm:pt modelId="{EAC50CE7-C470-4472-8FC9-6B5172A49A8E}" type="pres">
      <dgm:prSet presAssocID="{43CCFADF-48AD-4DB9-9BE5-9CF469911FC0}" presName="level" presStyleLbl="node1" presStyleIdx="1" presStyleCnt="7" custLinFactNeighborY="2500">
        <dgm:presLayoutVars>
          <dgm:chMax val="1"/>
          <dgm:bulletEnabled val="1"/>
        </dgm:presLayoutVars>
      </dgm:prSet>
      <dgm:spPr/>
      <dgm:t>
        <a:bodyPr/>
        <a:lstStyle/>
        <a:p>
          <a:endParaRPr lang="en-US"/>
        </a:p>
      </dgm:t>
    </dgm:pt>
    <dgm:pt modelId="{F5335526-CB2E-4884-B4F7-86D63DC2D96A}" type="pres">
      <dgm:prSet presAssocID="{43CCFADF-48AD-4DB9-9BE5-9CF469911FC0}" presName="levelTx" presStyleLbl="revTx" presStyleIdx="0" presStyleCnt="0">
        <dgm:presLayoutVars>
          <dgm:chMax val="1"/>
          <dgm:bulletEnabled val="1"/>
        </dgm:presLayoutVars>
      </dgm:prSet>
      <dgm:spPr/>
      <dgm:t>
        <a:bodyPr/>
        <a:lstStyle/>
        <a:p>
          <a:endParaRPr lang="en-US"/>
        </a:p>
      </dgm:t>
    </dgm:pt>
    <dgm:pt modelId="{78719065-B8F5-4D17-A7AC-B92C6417E9E1}" type="pres">
      <dgm:prSet presAssocID="{65EAF659-E742-4D19-BAC0-83327CD3FA26}" presName="Name8" presStyleCnt="0"/>
      <dgm:spPr/>
    </dgm:pt>
    <dgm:pt modelId="{16982D29-D2CE-4A2C-A792-8F8259888CA9}" type="pres">
      <dgm:prSet presAssocID="{65EAF659-E742-4D19-BAC0-83327CD3FA26}" presName="acctBkgd" presStyleLbl="alignAcc1" presStyleIdx="2" presStyleCnt="7" custScaleX="103046" custLinFactNeighborX="-1523" custLinFactNeighborY="1364"/>
      <dgm:spPr/>
      <dgm:t>
        <a:bodyPr/>
        <a:lstStyle/>
        <a:p>
          <a:endParaRPr lang="en-US"/>
        </a:p>
      </dgm:t>
    </dgm:pt>
    <dgm:pt modelId="{52A7E046-F5A4-40F9-9771-C8AAE11101B0}" type="pres">
      <dgm:prSet presAssocID="{65EAF659-E742-4D19-BAC0-83327CD3FA26}" presName="acctTx" presStyleLbl="alignAcc1" presStyleIdx="2" presStyleCnt="7">
        <dgm:presLayoutVars>
          <dgm:bulletEnabled val="1"/>
        </dgm:presLayoutVars>
      </dgm:prSet>
      <dgm:spPr/>
      <dgm:t>
        <a:bodyPr/>
        <a:lstStyle/>
        <a:p>
          <a:endParaRPr lang="en-US"/>
        </a:p>
      </dgm:t>
    </dgm:pt>
    <dgm:pt modelId="{646FCB7E-9244-4EE1-951A-6095DD747801}" type="pres">
      <dgm:prSet presAssocID="{65EAF659-E742-4D19-BAC0-83327CD3FA26}" presName="level" presStyleLbl="node1" presStyleIdx="2" presStyleCnt="7" custLinFactNeighborY="1364">
        <dgm:presLayoutVars>
          <dgm:chMax val="1"/>
          <dgm:bulletEnabled val="1"/>
        </dgm:presLayoutVars>
      </dgm:prSet>
      <dgm:spPr/>
      <dgm:t>
        <a:bodyPr/>
        <a:lstStyle/>
        <a:p>
          <a:endParaRPr lang="en-US"/>
        </a:p>
      </dgm:t>
    </dgm:pt>
    <dgm:pt modelId="{6E90D3D7-24F6-4C77-925B-480B479F0B97}" type="pres">
      <dgm:prSet presAssocID="{65EAF659-E742-4D19-BAC0-83327CD3FA26}" presName="levelTx" presStyleLbl="revTx" presStyleIdx="0" presStyleCnt="0">
        <dgm:presLayoutVars>
          <dgm:chMax val="1"/>
          <dgm:bulletEnabled val="1"/>
        </dgm:presLayoutVars>
      </dgm:prSet>
      <dgm:spPr/>
      <dgm:t>
        <a:bodyPr/>
        <a:lstStyle/>
        <a:p>
          <a:endParaRPr lang="en-US"/>
        </a:p>
      </dgm:t>
    </dgm:pt>
    <dgm:pt modelId="{969115CC-9AF5-4AC8-BD65-D16D0EAAB8BA}" type="pres">
      <dgm:prSet presAssocID="{740E2F0F-D678-401E-9EA5-D9E36206BF5A}" presName="Name8" presStyleCnt="0"/>
      <dgm:spPr/>
    </dgm:pt>
    <dgm:pt modelId="{5DA6365B-0659-416E-8557-662778A97C4C}" type="pres">
      <dgm:prSet presAssocID="{740E2F0F-D678-401E-9EA5-D9E36206BF5A}" presName="acctBkgd" presStyleLbl="alignAcc1" presStyleIdx="3" presStyleCnt="7"/>
      <dgm:spPr/>
      <dgm:t>
        <a:bodyPr/>
        <a:lstStyle/>
        <a:p>
          <a:endParaRPr lang="en-US"/>
        </a:p>
      </dgm:t>
    </dgm:pt>
    <dgm:pt modelId="{75EDAECC-3BC1-4AE9-86CC-5FBE7C001ED1}" type="pres">
      <dgm:prSet presAssocID="{740E2F0F-D678-401E-9EA5-D9E36206BF5A}" presName="acctTx" presStyleLbl="alignAcc1" presStyleIdx="3" presStyleCnt="7">
        <dgm:presLayoutVars>
          <dgm:bulletEnabled val="1"/>
        </dgm:presLayoutVars>
      </dgm:prSet>
      <dgm:spPr/>
      <dgm:t>
        <a:bodyPr/>
        <a:lstStyle/>
        <a:p>
          <a:endParaRPr lang="en-US"/>
        </a:p>
      </dgm:t>
    </dgm:pt>
    <dgm:pt modelId="{9034A7DE-2DCC-4D47-A566-C8D704B85E30}" type="pres">
      <dgm:prSet presAssocID="{740E2F0F-D678-401E-9EA5-D9E36206BF5A}" presName="level" presStyleLbl="node1" presStyleIdx="3" presStyleCnt="7" custLinFactNeighborX="-184" custLinFactNeighborY="5000">
        <dgm:presLayoutVars>
          <dgm:chMax val="1"/>
          <dgm:bulletEnabled val="1"/>
        </dgm:presLayoutVars>
      </dgm:prSet>
      <dgm:spPr/>
      <dgm:t>
        <a:bodyPr/>
        <a:lstStyle/>
        <a:p>
          <a:endParaRPr lang="en-US"/>
        </a:p>
      </dgm:t>
    </dgm:pt>
    <dgm:pt modelId="{3CA0515C-9B68-43B8-A565-1201CA274CA8}" type="pres">
      <dgm:prSet presAssocID="{740E2F0F-D678-401E-9EA5-D9E36206BF5A}" presName="levelTx" presStyleLbl="revTx" presStyleIdx="0" presStyleCnt="0">
        <dgm:presLayoutVars>
          <dgm:chMax val="1"/>
          <dgm:bulletEnabled val="1"/>
        </dgm:presLayoutVars>
      </dgm:prSet>
      <dgm:spPr/>
      <dgm:t>
        <a:bodyPr/>
        <a:lstStyle/>
        <a:p>
          <a:endParaRPr lang="en-US"/>
        </a:p>
      </dgm:t>
    </dgm:pt>
    <dgm:pt modelId="{39399D58-D2EA-449F-A113-B3D7B84C3039}" type="pres">
      <dgm:prSet presAssocID="{A4DEDDDA-A87F-4EC3-B64B-768F1E9D654A}" presName="Name8" presStyleCnt="0"/>
      <dgm:spPr/>
    </dgm:pt>
    <dgm:pt modelId="{865CEFDE-D420-445F-BB93-AB7BBD3D9A72}" type="pres">
      <dgm:prSet presAssocID="{A4DEDDDA-A87F-4EC3-B64B-768F1E9D654A}" presName="acctBkgd" presStyleLbl="alignAcc1" presStyleIdx="4" presStyleCnt="7"/>
      <dgm:spPr/>
      <dgm:t>
        <a:bodyPr/>
        <a:lstStyle/>
        <a:p>
          <a:endParaRPr lang="en-US"/>
        </a:p>
      </dgm:t>
    </dgm:pt>
    <dgm:pt modelId="{9EF59F79-54FC-4FF7-B4E1-6A89E1659F10}" type="pres">
      <dgm:prSet presAssocID="{A4DEDDDA-A87F-4EC3-B64B-768F1E9D654A}" presName="acctTx" presStyleLbl="alignAcc1" presStyleIdx="4" presStyleCnt="7">
        <dgm:presLayoutVars>
          <dgm:bulletEnabled val="1"/>
        </dgm:presLayoutVars>
      </dgm:prSet>
      <dgm:spPr/>
      <dgm:t>
        <a:bodyPr/>
        <a:lstStyle/>
        <a:p>
          <a:endParaRPr lang="en-US"/>
        </a:p>
      </dgm:t>
    </dgm:pt>
    <dgm:pt modelId="{B9FCE249-F3BC-4094-8A3D-3AAB781A1B11}" type="pres">
      <dgm:prSet presAssocID="{A4DEDDDA-A87F-4EC3-B64B-768F1E9D654A}" presName="level" presStyleLbl="node1" presStyleIdx="4" presStyleCnt="7">
        <dgm:presLayoutVars>
          <dgm:chMax val="1"/>
          <dgm:bulletEnabled val="1"/>
        </dgm:presLayoutVars>
      </dgm:prSet>
      <dgm:spPr/>
      <dgm:t>
        <a:bodyPr/>
        <a:lstStyle/>
        <a:p>
          <a:endParaRPr lang="en-US"/>
        </a:p>
      </dgm:t>
    </dgm:pt>
    <dgm:pt modelId="{9104F2EF-635F-463C-A0D8-764D3A4B3487}" type="pres">
      <dgm:prSet presAssocID="{A4DEDDDA-A87F-4EC3-B64B-768F1E9D654A}" presName="levelTx" presStyleLbl="revTx" presStyleIdx="0" presStyleCnt="0">
        <dgm:presLayoutVars>
          <dgm:chMax val="1"/>
          <dgm:bulletEnabled val="1"/>
        </dgm:presLayoutVars>
      </dgm:prSet>
      <dgm:spPr/>
      <dgm:t>
        <a:bodyPr/>
        <a:lstStyle/>
        <a:p>
          <a:endParaRPr lang="en-US"/>
        </a:p>
      </dgm:t>
    </dgm:pt>
    <dgm:pt modelId="{CBD5F581-52AD-4898-B918-BE8C654BA792}" type="pres">
      <dgm:prSet presAssocID="{96959FC2-6F46-4F27-B316-EEE00993E989}" presName="Name8" presStyleCnt="0"/>
      <dgm:spPr/>
    </dgm:pt>
    <dgm:pt modelId="{0C17A127-ADDC-463F-AC43-D798A15EE9F2}" type="pres">
      <dgm:prSet presAssocID="{96959FC2-6F46-4F27-B316-EEE00993E989}" presName="acctBkgd" presStyleLbl="alignAcc1" presStyleIdx="5" presStyleCnt="7"/>
      <dgm:spPr/>
      <dgm:t>
        <a:bodyPr/>
        <a:lstStyle/>
        <a:p>
          <a:endParaRPr lang="en-US"/>
        </a:p>
      </dgm:t>
    </dgm:pt>
    <dgm:pt modelId="{25B1FFD1-83BE-4427-AB88-599AA7E878C8}" type="pres">
      <dgm:prSet presAssocID="{96959FC2-6F46-4F27-B316-EEE00993E989}" presName="acctTx" presStyleLbl="alignAcc1" presStyleIdx="5" presStyleCnt="7">
        <dgm:presLayoutVars>
          <dgm:bulletEnabled val="1"/>
        </dgm:presLayoutVars>
      </dgm:prSet>
      <dgm:spPr/>
      <dgm:t>
        <a:bodyPr/>
        <a:lstStyle/>
        <a:p>
          <a:endParaRPr lang="en-US"/>
        </a:p>
      </dgm:t>
    </dgm:pt>
    <dgm:pt modelId="{A1BEE867-FDEA-47E2-9C1F-7C0CB426C4BB}" type="pres">
      <dgm:prSet presAssocID="{96959FC2-6F46-4F27-B316-EEE00993E989}" presName="level" presStyleLbl="node1" presStyleIdx="5" presStyleCnt="7">
        <dgm:presLayoutVars>
          <dgm:chMax val="1"/>
          <dgm:bulletEnabled val="1"/>
        </dgm:presLayoutVars>
      </dgm:prSet>
      <dgm:spPr/>
      <dgm:t>
        <a:bodyPr/>
        <a:lstStyle/>
        <a:p>
          <a:endParaRPr lang="en-US"/>
        </a:p>
      </dgm:t>
    </dgm:pt>
    <dgm:pt modelId="{DFA278AC-7875-4E3A-8299-C87006ECD341}" type="pres">
      <dgm:prSet presAssocID="{96959FC2-6F46-4F27-B316-EEE00993E989}" presName="levelTx" presStyleLbl="revTx" presStyleIdx="0" presStyleCnt="0">
        <dgm:presLayoutVars>
          <dgm:chMax val="1"/>
          <dgm:bulletEnabled val="1"/>
        </dgm:presLayoutVars>
      </dgm:prSet>
      <dgm:spPr/>
      <dgm:t>
        <a:bodyPr/>
        <a:lstStyle/>
        <a:p>
          <a:endParaRPr lang="en-US"/>
        </a:p>
      </dgm:t>
    </dgm:pt>
    <dgm:pt modelId="{79DDFA26-52BD-443D-84C3-031402910F04}" type="pres">
      <dgm:prSet presAssocID="{C95528A9-B4C3-4B17-8253-8E9202BE07BA}" presName="Name8" presStyleCnt="0"/>
      <dgm:spPr/>
    </dgm:pt>
    <dgm:pt modelId="{767B726F-20B4-4029-98CC-4CB24D0D413C}" type="pres">
      <dgm:prSet presAssocID="{C95528A9-B4C3-4B17-8253-8E9202BE07BA}" presName="acctBkgd" presStyleLbl="alignAcc1" presStyleIdx="6" presStyleCnt="7"/>
      <dgm:spPr/>
      <dgm:t>
        <a:bodyPr/>
        <a:lstStyle/>
        <a:p>
          <a:endParaRPr lang="en-US"/>
        </a:p>
      </dgm:t>
    </dgm:pt>
    <dgm:pt modelId="{3C3DB674-ECC1-4E4D-B42A-DB02E4889473}" type="pres">
      <dgm:prSet presAssocID="{C95528A9-B4C3-4B17-8253-8E9202BE07BA}" presName="acctTx" presStyleLbl="alignAcc1" presStyleIdx="6" presStyleCnt="7">
        <dgm:presLayoutVars>
          <dgm:bulletEnabled val="1"/>
        </dgm:presLayoutVars>
      </dgm:prSet>
      <dgm:spPr/>
      <dgm:t>
        <a:bodyPr/>
        <a:lstStyle/>
        <a:p>
          <a:endParaRPr lang="en-US"/>
        </a:p>
      </dgm:t>
    </dgm:pt>
    <dgm:pt modelId="{B02969F8-9E6B-4736-ADBE-8DB23E97BA24}" type="pres">
      <dgm:prSet presAssocID="{C95528A9-B4C3-4B17-8253-8E9202BE07BA}" presName="level" presStyleLbl="node1" presStyleIdx="6" presStyleCnt="7">
        <dgm:presLayoutVars>
          <dgm:chMax val="1"/>
          <dgm:bulletEnabled val="1"/>
        </dgm:presLayoutVars>
      </dgm:prSet>
      <dgm:spPr/>
      <dgm:t>
        <a:bodyPr/>
        <a:lstStyle/>
        <a:p>
          <a:endParaRPr lang="en-US"/>
        </a:p>
      </dgm:t>
    </dgm:pt>
    <dgm:pt modelId="{6E831EB1-9869-4DC7-88DC-DD36BBE44FC6}" type="pres">
      <dgm:prSet presAssocID="{C95528A9-B4C3-4B17-8253-8E9202BE07BA}" presName="levelTx" presStyleLbl="revTx" presStyleIdx="0" presStyleCnt="0">
        <dgm:presLayoutVars>
          <dgm:chMax val="1"/>
          <dgm:bulletEnabled val="1"/>
        </dgm:presLayoutVars>
      </dgm:prSet>
      <dgm:spPr/>
      <dgm:t>
        <a:bodyPr/>
        <a:lstStyle/>
        <a:p>
          <a:endParaRPr lang="en-US"/>
        </a:p>
      </dgm:t>
    </dgm:pt>
  </dgm:ptLst>
  <dgm:cxnLst>
    <dgm:cxn modelId="{767129A2-85E0-4531-9F98-D76DF1FC5095}" srcId="{5BA4371B-6EDD-4CA4-A5AF-FD743B0CA7F7}" destId="{C95528A9-B4C3-4B17-8253-8E9202BE07BA}" srcOrd="6" destOrd="0" parTransId="{F613856B-EFCA-4433-8DC7-4D04E0DB5AA0}" sibTransId="{E959D290-3EA1-4E90-B2BC-971AFE9696A7}"/>
    <dgm:cxn modelId="{B2FB839C-25A2-4782-B0B6-9EA058A9F8D3}" srcId="{5BA4371B-6EDD-4CA4-A5AF-FD743B0CA7F7}" destId="{65EAF659-E742-4D19-BAC0-83327CD3FA26}" srcOrd="2" destOrd="0" parTransId="{877B6F43-4D9D-4F3A-BE05-F3D0881FA2A1}" sibTransId="{CED7957E-7782-459D-94F5-7751CB9E3B96}"/>
    <dgm:cxn modelId="{306B2E1D-EC9F-4B54-91C8-57F9B2E263D6}" srcId="{740E2F0F-D678-401E-9EA5-D9E36206BF5A}" destId="{D5C8B9F9-ACEF-48E4-8F71-8A0C708C280E}" srcOrd="0" destOrd="0" parTransId="{C5F64322-6EE6-4BBC-AD27-358889C7F965}" sibTransId="{17C136C6-C1F8-4EB9-8A6A-AF9035328B70}"/>
    <dgm:cxn modelId="{8EA23869-2688-47DA-B3DA-112AEB25CDE3}" srcId="{43CCFADF-48AD-4DB9-9BE5-9CF469911FC0}" destId="{14E23B1E-EA6D-4298-ACD1-2A872BF56FF3}" srcOrd="0" destOrd="0" parTransId="{44D8932B-D2D1-48DD-BEE8-4DBCD7337F0D}" sibTransId="{86C568C5-4A5A-43DF-940A-A6C8C043099F}"/>
    <dgm:cxn modelId="{7341FAE4-EB99-46E3-8CF6-8E9E549374C6}" srcId="{91EAA6DB-1C8C-4EBE-AF9B-A07B7A525C0E}" destId="{D0755B27-52BA-43E5-B174-CBEBFC4E7504}" srcOrd="1" destOrd="0" parTransId="{86CCDEBA-1DAA-49CB-99F9-2B8A422BA8CC}" sibTransId="{B12EF1E0-7A2E-446B-A9A6-80D2AA68E2CA}"/>
    <dgm:cxn modelId="{78301016-ED7F-4813-AD03-3CBD96FF0BD3}" type="presOf" srcId="{65EAF659-E742-4D19-BAC0-83327CD3FA26}" destId="{6E90D3D7-24F6-4C77-925B-480B479F0B97}" srcOrd="1" destOrd="0" presId="urn:microsoft.com/office/officeart/2005/8/layout/pyramid1"/>
    <dgm:cxn modelId="{8190C9EF-E6CE-4ACF-8FAE-832E820A3BC0}" type="presOf" srcId="{3B27D0A7-705E-49D2-B514-D5F808895125}" destId="{16982D29-D2CE-4A2C-A792-8F8259888CA9}" srcOrd="0" destOrd="0" presId="urn:microsoft.com/office/officeart/2005/8/layout/pyramid1"/>
    <dgm:cxn modelId="{9F2E96A6-5B3C-432A-8775-DE71ECD8243D}" srcId="{43CCFADF-48AD-4DB9-9BE5-9CF469911FC0}" destId="{94DEE65F-15CD-49FD-87D4-0077ADD3483B}" srcOrd="1" destOrd="0" parTransId="{2CCFB597-68CD-4AB1-B65D-67315DA9093B}" sibTransId="{0AB46568-1AE9-427F-B650-82DC146516C5}"/>
    <dgm:cxn modelId="{1F4F8987-90D9-4165-AE7F-1BFEB20EFB88}" type="presOf" srcId="{602434B2-C2FB-4DBB-B43E-438F47C40F0F}" destId="{25B1FFD1-83BE-4427-AB88-599AA7E878C8}" srcOrd="1" destOrd="0" presId="urn:microsoft.com/office/officeart/2005/8/layout/pyramid1"/>
    <dgm:cxn modelId="{865885E1-6BDD-47A8-8490-E63AAA7D7C74}" srcId="{5BA4371B-6EDD-4CA4-A5AF-FD743B0CA7F7}" destId="{43CCFADF-48AD-4DB9-9BE5-9CF469911FC0}" srcOrd="1" destOrd="0" parTransId="{DD2F44AF-590D-447A-897C-9AB5BA3C85C8}" sibTransId="{F8262143-B4A1-4F7D-AD5D-BFD0988FED60}"/>
    <dgm:cxn modelId="{E03F9E9A-FA93-4A1E-B284-03B21BD880B6}" type="presOf" srcId="{33210ECE-9F52-4B7B-8D9F-FBFB3953E3D2}" destId="{3C3DB674-ECC1-4E4D-B42A-DB02E4889473}" srcOrd="1" destOrd="1" presId="urn:microsoft.com/office/officeart/2005/8/layout/pyramid1"/>
    <dgm:cxn modelId="{809D3B0D-F6E5-467D-90F0-53BA15C50954}" srcId="{A4DEDDDA-A87F-4EC3-B64B-768F1E9D654A}" destId="{F375C7A2-3CE0-44F5-B7AA-F79D3237AB2D}" srcOrd="0" destOrd="0" parTransId="{77F5AF8A-2910-4A99-A12E-710CEF03F5F0}" sibTransId="{4291AB78-9139-42B1-9D0E-E37591CDE12A}"/>
    <dgm:cxn modelId="{DD9A9D5D-A749-4FC2-85BB-517635272F0D}" type="presOf" srcId="{43CCFADF-48AD-4DB9-9BE5-9CF469911FC0}" destId="{F5335526-CB2E-4884-B4F7-86D63DC2D96A}" srcOrd="1" destOrd="0" presId="urn:microsoft.com/office/officeart/2005/8/layout/pyramid1"/>
    <dgm:cxn modelId="{E76E5DF3-7728-484B-B493-0C0BE7FE5A9C}" type="presOf" srcId="{740E2F0F-D678-401E-9EA5-D9E36206BF5A}" destId="{3CA0515C-9B68-43B8-A565-1201CA274CA8}" srcOrd="1" destOrd="0" presId="urn:microsoft.com/office/officeart/2005/8/layout/pyramid1"/>
    <dgm:cxn modelId="{50B48EE4-852E-4BC6-9B1A-EF57AB60B540}" type="presOf" srcId="{9A7E0196-2018-45CD-890B-F575C450BA22}" destId="{3C3DB674-ECC1-4E4D-B42A-DB02E4889473}" srcOrd="1" destOrd="0" presId="urn:microsoft.com/office/officeart/2005/8/layout/pyramid1"/>
    <dgm:cxn modelId="{2FE83E5A-3FE1-473F-8BA8-87C146957552}" type="presOf" srcId="{33210ECE-9F52-4B7B-8D9F-FBFB3953E3D2}" destId="{767B726F-20B4-4029-98CC-4CB24D0D413C}" srcOrd="0" destOrd="1" presId="urn:microsoft.com/office/officeart/2005/8/layout/pyramid1"/>
    <dgm:cxn modelId="{0CF8440D-4141-4DCA-8498-0415BAF0997B}" srcId="{C95528A9-B4C3-4B17-8253-8E9202BE07BA}" destId="{9A7E0196-2018-45CD-890B-F575C450BA22}" srcOrd="0" destOrd="0" parTransId="{64074E5B-610D-4C37-9FCC-65AD1875A9C8}" sibTransId="{379001AB-125A-4541-83B9-9493D7FF34A4}"/>
    <dgm:cxn modelId="{0DF64A8E-4962-4E77-B282-4105AE0478FB}" srcId="{96959FC2-6F46-4F27-B316-EEE00993E989}" destId="{BA47C87A-66B9-455F-869F-CC55B14F4B27}" srcOrd="1" destOrd="0" parTransId="{F35F31A9-14C4-4C75-8516-6F8CBB0BE1DF}" sibTransId="{D3B2CFA3-F0CA-43EB-B6EF-63CF9302CC7A}"/>
    <dgm:cxn modelId="{33599CC7-A069-4111-8701-C89B499440F8}" type="presOf" srcId="{DF2E5F5A-ADF2-467F-82B9-253BDB74B326}" destId="{87A3CC05-325A-4E3A-A488-BE665D4115A6}" srcOrd="1" destOrd="0" presId="urn:microsoft.com/office/officeart/2005/8/layout/pyramid1"/>
    <dgm:cxn modelId="{98EBD2EA-7A65-403C-A381-685DD246D38A}" type="presOf" srcId="{C95528A9-B4C3-4B17-8253-8E9202BE07BA}" destId="{6E831EB1-9869-4DC7-88DC-DD36BBE44FC6}" srcOrd="1" destOrd="0" presId="urn:microsoft.com/office/officeart/2005/8/layout/pyramid1"/>
    <dgm:cxn modelId="{331E81E6-159A-4023-9983-5A87FD7B8C3C}" type="presOf" srcId="{FF67049B-AB94-46C5-AC8D-FECE859260F2}" destId="{16982D29-D2CE-4A2C-A792-8F8259888CA9}" srcOrd="0" destOrd="1" presId="urn:microsoft.com/office/officeart/2005/8/layout/pyramid1"/>
    <dgm:cxn modelId="{E37CBAB8-E235-414B-9754-F763A834667C}" type="presOf" srcId="{C95528A9-B4C3-4B17-8253-8E9202BE07BA}" destId="{B02969F8-9E6B-4736-ADBE-8DB23E97BA24}" srcOrd="0" destOrd="0" presId="urn:microsoft.com/office/officeart/2005/8/layout/pyramid1"/>
    <dgm:cxn modelId="{9FF2C71B-D32A-4A18-A7CB-F6F565B9D9AA}" type="presOf" srcId="{91EAA6DB-1C8C-4EBE-AF9B-A07B7A525C0E}" destId="{2723926F-0AC3-489D-92C1-13879FDB41C5}" srcOrd="0" destOrd="0" presId="urn:microsoft.com/office/officeart/2005/8/layout/pyramid1"/>
    <dgm:cxn modelId="{3C233205-2AE8-479D-9829-2936A258CB7A}" srcId="{96959FC2-6F46-4F27-B316-EEE00993E989}" destId="{602434B2-C2FB-4DBB-B43E-438F47C40F0F}" srcOrd="0" destOrd="0" parTransId="{11FF1599-7F9E-4178-B66C-342D83E9E04C}" sibTransId="{92CC448D-2575-436C-A6C7-7274A8060BD7}"/>
    <dgm:cxn modelId="{698BCF29-C752-409E-935C-4D6C2AD8DDC6}" srcId="{A4DEDDDA-A87F-4EC3-B64B-768F1E9D654A}" destId="{FA38CE4B-A4F7-46B5-931B-0EF442500812}" srcOrd="1" destOrd="0" parTransId="{993B06B8-98BF-49A3-A9CE-258D07049AB9}" sibTransId="{417556D4-3040-4864-B446-20CBAFAF3717}"/>
    <dgm:cxn modelId="{8FAEB34F-8638-49C3-8D28-9E544C4AF013}" type="presOf" srcId="{94DEE65F-15CD-49FD-87D4-0077ADD3483B}" destId="{64F5C563-56F6-4ADA-8AF9-A2BCAF9F2B12}" srcOrd="1" destOrd="1" presId="urn:microsoft.com/office/officeart/2005/8/layout/pyramid1"/>
    <dgm:cxn modelId="{B9A3B3C3-BA1B-438C-B941-5C3F0D8CEB67}" type="presOf" srcId="{D5C8B9F9-ACEF-48E4-8F71-8A0C708C280E}" destId="{75EDAECC-3BC1-4AE9-86CC-5FBE7C001ED1}" srcOrd="1" destOrd="0" presId="urn:microsoft.com/office/officeart/2005/8/layout/pyramid1"/>
    <dgm:cxn modelId="{57F589C1-5CD6-4D76-8379-D4F95194CF86}" type="presOf" srcId="{94DEE65F-15CD-49FD-87D4-0077ADD3483B}" destId="{97EA9175-33DC-496A-85AD-8185CC88D7DA}" srcOrd="0" destOrd="1" presId="urn:microsoft.com/office/officeart/2005/8/layout/pyramid1"/>
    <dgm:cxn modelId="{7389C9B1-1936-4014-9661-BD91A0A1F3BA}" srcId="{C95528A9-B4C3-4B17-8253-8E9202BE07BA}" destId="{33210ECE-9F52-4B7B-8D9F-FBFB3953E3D2}" srcOrd="1" destOrd="0" parTransId="{29E691BB-417E-4F1F-B7B3-ABE7809BCFCC}" sibTransId="{73BDD025-691D-4C40-B577-43D4FE7581E1}"/>
    <dgm:cxn modelId="{647C764F-6FDB-43BF-BB47-9C15CEFF0363}" type="presOf" srcId="{F375C7A2-3CE0-44F5-B7AA-F79D3237AB2D}" destId="{9EF59F79-54FC-4FF7-B4E1-6A89E1659F10}" srcOrd="1" destOrd="0" presId="urn:microsoft.com/office/officeart/2005/8/layout/pyramid1"/>
    <dgm:cxn modelId="{2F735ACB-1352-4214-B2C8-942C83416311}" type="presOf" srcId="{D5C8B9F9-ACEF-48E4-8F71-8A0C708C280E}" destId="{5DA6365B-0659-416E-8557-662778A97C4C}" srcOrd="0" destOrd="0" presId="urn:microsoft.com/office/officeart/2005/8/layout/pyramid1"/>
    <dgm:cxn modelId="{ADBD63AB-1977-4105-A51B-36EFC214D02B}" type="presOf" srcId="{9A7E0196-2018-45CD-890B-F575C450BA22}" destId="{767B726F-20B4-4029-98CC-4CB24D0D413C}" srcOrd="0" destOrd="0" presId="urn:microsoft.com/office/officeart/2005/8/layout/pyramid1"/>
    <dgm:cxn modelId="{0CC446C0-D2B1-4654-9610-72E4101F9348}" type="presOf" srcId="{740E2F0F-D678-401E-9EA5-D9E36206BF5A}" destId="{9034A7DE-2DCC-4D47-A566-C8D704B85E30}" srcOrd="0" destOrd="0" presId="urn:microsoft.com/office/officeart/2005/8/layout/pyramid1"/>
    <dgm:cxn modelId="{7BC77807-A8FB-4AEB-864A-CC89D4D47585}" type="presOf" srcId="{BA47C87A-66B9-455F-869F-CC55B14F4B27}" destId="{0C17A127-ADDC-463F-AC43-D798A15EE9F2}" srcOrd="0" destOrd="1" presId="urn:microsoft.com/office/officeart/2005/8/layout/pyramid1"/>
    <dgm:cxn modelId="{FA8924D1-2DCB-48B2-A723-F66314F7C642}" type="presOf" srcId="{3B27D0A7-705E-49D2-B514-D5F808895125}" destId="{52A7E046-F5A4-40F9-9771-C8AAE11101B0}" srcOrd="1" destOrd="0" presId="urn:microsoft.com/office/officeart/2005/8/layout/pyramid1"/>
    <dgm:cxn modelId="{7306C9FF-0494-46C5-92F4-CFFB1A7A82CF}" type="presOf" srcId="{DF2E5F5A-ADF2-467F-82B9-253BDB74B326}" destId="{2D56A98E-9C6A-4698-A405-E6AE759DE7E5}" srcOrd="0" destOrd="0" presId="urn:microsoft.com/office/officeart/2005/8/layout/pyramid1"/>
    <dgm:cxn modelId="{7B9AEA88-3AC7-44F1-9B39-91C6EF90FF48}" type="presOf" srcId="{96959FC2-6F46-4F27-B316-EEE00993E989}" destId="{A1BEE867-FDEA-47E2-9C1F-7C0CB426C4BB}" srcOrd="0" destOrd="0" presId="urn:microsoft.com/office/officeart/2005/8/layout/pyramid1"/>
    <dgm:cxn modelId="{FF5F7757-2C9C-43CF-BDFC-F7AF197A5400}" type="presOf" srcId="{FA38CE4B-A4F7-46B5-931B-0EF442500812}" destId="{9EF59F79-54FC-4FF7-B4E1-6A89E1659F10}" srcOrd="1" destOrd="1" presId="urn:microsoft.com/office/officeart/2005/8/layout/pyramid1"/>
    <dgm:cxn modelId="{2F1FAA9B-9EA5-4DC3-A032-81406E2A9280}" type="presOf" srcId="{14E23B1E-EA6D-4298-ACD1-2A872BF56FF3}" destId="{97EA9175-33DC-496A-85AD-8185CC88D7DA}" srcOrd="0" destOrd="0" presId="urn:microsoft.com/office/officeart/2005/8/layout/pyramid1"/>
    <dgm:cxn modelId="{C1FE3A6C-C6B8-4118-AA65-A2FE9FCADB8C}" srcId="{65EAF659-E742-4D19-BAC0-83327CD3FA26}" destId="{FF67049B-AB94-46C5-AC8D-FECE859260F2}" srcOrd="1" destOrd="0" parTransId="{C272D538-996E-4C7C-9FB6-7EB46895D103}" sibTransId="{104E7A66-C161-4D71-AC7A-53DBDAEA1537}"/>
    <dgm:cxn modelId="{D2E4A5B1-FAA1-483D-B52B-D70F5708D565}" type="presOf" srcId="{91EAA6DB-1C8C-4EBE-AF9B-A07B7A525C0E}" destId="{AABBA29D-9068-40DE-A2B6-CAB2EF4D16D4}" srcOrd="1" destOrd="0" presId="urn:microsoft.com/office/officeart/2005/8/layout/pyramid1"/>
    <dgm:cxn modelId="{2098F595-DFA9-460B-9BF6-311F10A3BDB6}" type="presOf" srcId="{A4DEDDDA-A87F-4EC3-B64B-768F1E9D654A}" destId="{B9FCE249-F3BC-4094-8A3D-3AAB781A1B11}" srcOrd="0" destOrd="0" presId="urn:microsoft.com/office/officeart/2005/8/layout/pyramid1"/>
    <dgm:cxn modelId="{56B649E4-D508-40AB-8604-39795BFF342A}" type="presOf" srcId="{5BA4371B-6EDD-4CA4-A5AF-FD743B0CA7F7}" destId="{7F4EF1D5-43D9-41AC-A2B5-4A68105AB480}" srcOrd="0" destOrd="0" presId="urn:microsoft.com/office/officeart/2005/8/layout/pyramid1"/>
    <dgm:cxn modelId="{520082C6-B741-4561-92E1-668A9CC11A72}" type="presOf" srcId="{A4DEDDDA-A87F-4EC3-B64B-768F1E9D654A}" destId="{9104F2EF-635F-463C-A0D8-764D3A4B3487}" srcOrd="1" destOrd="0" presId="urn:microsoft.com/office/officeart/2005/8/layout/pyramid1"/>
    <dgm:cxn modelId="{AAE6B130-112A-4A18-94AA-705800F333E5}" srcId="{5BA4371B-6EDD-4CA4-A5AF-FD743B0CA7F7}" destId="{91EAA6DB-1C8C-4EBE-AF9B-A07B7A525C0E}" srcOrd="0" destOrd="0" parTransId="{2AA1B246-C3FC-4DA1-A2CC-101D84B3FA79}" sibTransId="{BA849FC3-985F-4814-9E7D-D9E38AFDC3AF}"/>
    <dgm:cxn modelId="{C7A62C5E-0CB8-4C15-BFE3-6815ABC205DA}" type="presOf" srcId="{F375C7A2-3CE0-44F5-B7AA-F79D3237AB2D}" destId="{865CEFDE-D420-445F-BB93-AB7BBD3D9A72}" srcOrd="0" destOrd="0" presId="urn:microsoft.com/office/officeart/2005/8/layout/pyramid1"/>
    <dgm:cxn modelId="{B3182B37-CF91-4B1A-87C6-F5B452C48908}" type="presOf" srcId="{602434B2-C2FB-4DBB-B43E-438F47C40F0F}" destId="{0C17A127-ADDC-463F-AC43-D798A15EE9F2}" srcOrd="0" destOrd="0" presId="urn:microsoft.com/office/officeart/2005/8/layout/pyramid1"/>
    <dgm:cxn modelId="{30DBFB68-B852-42CF-89EC-55C5243811B2}" type="presOf" srcId="{14E23B1E-EA6D-4298-ACD1-2A872BF56FF3}" destId="{64F5C563-56F6-4ADA-8AF9-A2BCAF9F2B12}" srcOrd="1" destOrd="0" presId="urn:microsoft.com/office/officeart/2005/8/layout/pyramid1"/>
    <dgm:cxn modelId="{E11DA65F-5774-4902-8FB4-65740B168919}" type="presOf" srcId="{AE54E77F-B80E-42C6-A3FC-FF26807790E7}" destId="{75EDAECC-3BC1-4AE9-86CC-5FBE7C001ED1}" srcOrd="1" destOrd="1" presId="urn:microsoft.com/office/officeart/2005/8/layout/pyramid1"/>
    <dgm:cxn modelId="{7B868EF0-1B9B-45BC-BEF5-C386F0DEC750}" srcId="{740E2F0F-D678-401E-9EA5-D9E36206BF5A}" destId="{AE54E77F-B80E-42C6-A3FC-FF26807790E7}" srcOrd="1" destOrd="0" parTransId="{8E6B8B15-AB19-4CEE-B0C2-DB48E6B6A902}" sibTransId="{E2B1CB5D-DDDD-4DAA-A9D5-C17495AC610E}"/>
    <dgm:cxn modelId="{C164E8B6-4EE6-4717-8976-E2B617B0844A}" type="presOf" srcId="{96959FC2-6F46-4F27-B316-EEE00993E989}" destId="{DFA278AC-7875-4E3A-8299-C87006ECD341}" srcOrd="1" destOrd="0" presId="urn:microsoft.com/office/officeart/2005/8/layout/pyramid1"/>
    <dgm:cxn modelId="{94D52771-4691-43D3-A832-FC53897C67EC}" srcId="{5BA4371B-6EDD-4CA4-A5AF-FD743B0CA7F7}" destId="{96959FC2-6F46-4F27-B316-EEE00993E989}" srcOrd="5" destOrd="0" parTransId="{6E648B72-7C19-491F-8485-05D5BF52C022}" sibTransId="{6F0A9BD2-0541-4B53-8114-025C9EF78DA2}"/>
    <dgm:cxn modelId="{14A55569-4AC0-42FA-B9E5-C9A452E3E79E}" type="presOf" srcId="{FF67049B-AB94-46C5-AC8D-FECE859260F2}" destId="{52A7E046-F5A4-40F9-9771-C8AAE11101B0}" srcOrd="1" destOrd="1" presId="urn:microsoft.com/office/officeart/2005/8/layout/pyramid1"/>
    <dgm:cxn modelId="{3487994C-E01A-4F3E-AA33-20B057F73B84}" type="presOf" srcId="{43CCFADF-48AD-4DB9-9BE5-9CF469911FC0}" destId="{EAC50CE7-C470-4472-8FC9-6B5172A49A8E}" srcOrd="0" destOrd="0" presId="urn:microsoft.com/office/officeart/2005/8/layout/pyramid1"/>
    <dgm:cxn modelId="{81DE2F2E-AB12-43D4-A58B-C33B026A4D76}" srcId="{65EAF659-E742-4D19-BAC0-83327CD3FA26}" destId="{3B27D0A7-705E-49D2-B514-D5F808895125}" srcOrd="0" destOrd="0" parTransId="{088F1C6D-B5F9-4001-9990-D16B8E196937}" sibTransId="{9B846BFE-928E-4CB5-A389-E33133D41426}"/>
    <dgm:cxn modelId="{75951C22-A2EB-47C9-B3AF-DA7380307DAC}" type="presOf" srcId="{BA47C87A-66B9-455F-869F-CC55B14F4B27}" destId="{25B1FFD1-83BE-4427-AB88-599AA7E878C8}" srcOrd="1" destOrd="1" presId="urn:microsoft.com/office/officeart/2005/8/layout/pyramid1"/>
    <dgm:cxn modelId="{9A447E00-7730-4830-B683-58003059AA96}" type="presOf" srcId="{D0755B27-52BA-43E5-B174-CBEBFC4E7504}" destId="{87A3CC05-325A-4E3A-A488-BE665D4115A6}" srcOrd="1" destOrd="1" presId="urn:microsoft.com/office/officeart/2005/8/layout/pyramid1"/>
    <dgm:cxn modelId="{7D844C32-F15D-4D8A-86DC-9F9F08127E8B}" srcId="{5BA4371B-6EDD-4CA4-A5AF-FD743B0CA7F7}" destId="{740E2F0F-D678-401E-9EA5-D9E36206BF5A}" srcOrd="3" destOrd="0" parTransId="{5C6AA460-CEB8-4D28-88F5-561A5E3513D3}" sibTransId="{B3C73EC4-FFD4-4C2D-863D-4C2FCBE9D404}"/>
    <dgm:cxn modelId="{29EC7312-8680-4CE9-80CA-28CE8CEDF85D}" type="presOf" srcId="{65EAF659-E742-4D19-BAC0-83327CD3FA26}" destId="{646FCB7E-9244-4EE1-951A-6095DD747801}" srcOrd="0" destOrd="0" presId="urn:microsoft.com/office/officeart/2005/8/layout/pyramid1"/>
    <dgm:cxn modelId="{CD91EA1B-ACD9-41FC-8F30-B93E9E7EAAF8}" srcId="{5BA4371B-6EDD-4CA4-A5AF-FD743B0CA7F7}" destId="{A4DEDDDA-A87F-4EC3-B64B-768F1E9D654A}" srcOrd="4" destOrd="0" parTransId="{519C71CF-2B6B-43EF-91F1-73ABAD646360}" sibTransId="{B206B787-F282-4A80-A3AF-21ED0B17183B}"/>
    <dgm:cxn modelId="{115567E7-5CE3-441A-A875-2DA81ADE1B72}" type="presOf" srcId="{D0755B27-52BA-43E5-B174-CBEBFC4E7504}" destId="{2D56A98E-9C6A-4698-A405-E6AE759DE7E5}" srcOrd="0" destOrd="1" presId="urn:microsoft.com/office/officeart/2005/8/layout/pyramid1"/>
    <dgm:cxn modelId="{7D1998B4-C7CB-43B3-96F4-AAD95696A1E4}" type="presOf" srcId="{FA38CE4B-A4F7-46B5-931B-0EF442500812}" destId="{865CEFDE-D420-445F-BB93-AB7BBD3D9A72}" srcOrd="0" destOrd="1" presId="urn:microsoft.com/office/officeart/2005/8/layout/pyramid1"/>
    <dgm:cxn modelId="{20A91818-A3DB-4C0E-9735-1A0D466D70D2}" srcId="{91EAA6DB-1C8C-4EBE-AF9B-A07B7A525C0E}" destId="{DF2E5F5A-ADF2-467F-82B9-253BDB74B326}" srcOrd="0" destOrd="0" parTransId="{E52D4DC3-0F32-4DED-9F2B-0BE31970DBAA}" sibTransId="{D0C13349-A784-4981-A197-7966A831A524}"/>
    <dgm:cxn modelId="{3404E2CF-F1E3-4E59-9E3D-E27A715F87F1}" type="presOf" srcId="{AE54E77F-B80E-42C6-A3FC-FF26807790E7}" destId="{5DA6365B-0659-416E-8557-662778A97C4C}" srcOrd="0" destOrd="1" presId="urn:microsoft.com/office/officeart/2005/8/layout/pyramid1"/>
    <dgm:cxn modelId="{AA8C0BB8-8037-4506-9074-66F9DAD81C9C}" type="presParOf" srcId="{7F4EF1D5-43D9-41AC-A2B5-4A68105AB480}" destId="{D848F5A8-CBE6-4C5C-9E9D-E643D39E19D3}" srcOrd="0" destOrd="0" presId="urn:microsoft.com/office/officeart/2005/8/layout/pyramid1"/>
    <dgm:cxn modelId="{F12D3F61-2BE3-414D-9B99-B890827788E4}" type="presParOf" srcId="{D848F5A8-CBE6-4C5C-9E9D-E643D39E19D3}" destId="{2D56A98E-9C6A-4698-A405-E6AE759DE7E5}" srcOrd="0" destOrd="0" presId="urn:microsoft.com/office/officeart/2005/8/layout/pyramid1"/>
    <dgm:cxn modelId="{FBA0DBBD-6655-48CF-B58C-A54CF81220D5}" type="presParOf" srcId="{D848F5A8-CBE6-4C5C-9E9D-E643D39E19D3}" destId="{87A3CC05-325A-4E3A-A488-BE665D4115A6}" srcOrd="1" destOrd="0" presId="urn:microsoft.com/office/officeart/2005/8/layout/pyramid1"/>
    <dgm:cxn modelId="{3CF7BE67-1289-4137-8CE5-A98AB6BDC67C}" type="presParOf" srcId="{D848F5A8-CBE6-4C5C-9E9D-E643D39E19D3}" destId="{2723926F-0AC3-489D-92C1-13879FDB41C5}" srcOrd="2" destOrd="0" presId="urn:microsoft.com/office/officeart/2005/8/layout/pyramid1"/>
    <dgm:cxn modelId="{893F0113-7813-47E2-A358-B7B6C662DA12}" type="presParOf" srcId="{D848F5A8-CBE6-4C5C-9E9D-E643D39E19D3}" destId="{AABBA29D-9068-40DE-A2B6-CAB2EF4D16D4}" srcOrd="3" destOrd="0" presId="urn:microsoft.com/office/officeart/2005/8/layout/pyramid1"/>
    <dgm:cxn modelId="{38D58CED-3E66-4A68-BF89-3A79500CC06C}" type="presParOf" srcId="{7F4EF1D5-43D9-41AC-A2B5-4A68105AB480}" destId="{83F28E4C-D62C-463D-B8D4-182CBDAAC185}" srcOrd="1" destOrd="0" presId="urn:microsoft.com/office/officeart/2005/8/layout/pyramid1"/>
    <dgm:cxn modelId="{C258C7C8-2278-4E14-AB88-41FFC163F851}" type="presParOf" srcId="{83F28E4C-D62C-463D-B8D4-182CBDAAC185}" destId="{97EA9175-33DC-496A-85AD-8185CC88D7DA}" srcOrd="0" destOrd="0" presId="urn:microsoft.com/office/officeart/2005/8/layout/pyramid1"/>
    <dgm:cxn modelId="{CD032A93-E7F4-4439-8C67-4C97BFFA789B}" type="presParOf" srcId="{83F28E4C-D62C-463D-B8D4-182CBDAAC185}" destId="{64F5C563-56F6-4ADA-8AF9-A2BCAF9F2B12}" srcOrd="1" destOrd="0" presId="urn:microsoft.com/office/officeart/2005/8/layout/pyramid1"/>
    <dgm:cxn modelId="{2DE8753B-9CA5-4B15-BCCC-2F2E01071905}" type="presParOf" srcId="{83F28E4C-D62C-463D-B8D4-182CBDAAC185}" destId="{EAC50CE7-C470-4472-8FC9-6B5172A49A8E}" srcOrd="2" destOrd="0" presId="urn:microsoft.com/office/officeart/2005/8/layout/pyramid1"/>
    <dgm:cxn modelId="{37959256-C6E9-45C6-96DC-53011E315193}" type="presParOf" srcId="{83F28E4C-D62C-463D-B8D4-182CBDAAC185}" destId="{F5335526-CB2E-4884-B4F7-86D63DC2D96A}" srcOrd="3" destOrd="0" presId="urn:microsoft.com/office/officeart/2005/8/layout/pyramid1"/>
    <dgm:cxn modelId="{CE810DCD-1BFE-4DFA-A7FD-07AEF1AB6241}" type="presParOf" srcId="{7F4EF1D5-43D9-41AC-A2B5-4A68105AB480}" destId="{78719065-B8F5-4D17-A7AC-B92C6417E9E1}" srcOrd="2" destOrd="0" presId="urn:microsoft.com/office/officeart/2005/8/layout/pyramid1"/>
    <dgm:cxn modelId="{708C92D7-FF26-461D-AE6B-4C505DFD31C0}" type="presParOf" srcId="{78719065-B8F5-4D17-A7AC-B92C6417E9E1}" destId="{16982D29-D2CE-4A2C-A792-8F8259888CA9}" srcOrd="0" destOrd="0" presId="urn:microsoft.com/office/officeart/2005/8/layout/pyramid1"/>
    <dgm:cxn modelId="{D0A800CD-29D9-4EB2-BBE2-8478392EC734}" type="presParOf" srcId="{78719065-B8F5-4D17-A7AC-B92C6417E9E1}" destId="{52A7E046-F5A4-40F9-9771-C8AAE11101B0}" srcOrd="1" destOrd="0" presId="urn:microsoft.com/office/officeart/2005/8/layout/pyramid1"/>
    <dgm:cxn modelId="{0E15EAC4-1689-4FA5-A985-ECDBD92AF411}" type="presParOf" srcId="{78719065-B8F5-4D17-A7AC-B92C6417E9E1}" destId="{646FCB7E-9244-4EE1-951A-6095DD747801}" srcOrd="2" destOrd="0" presId="urn:microsoft.com/office/officeart/2005/8/layout/pyramid1"/>
    <dgm:cxn modelId="{18D6DC60-C28A-4C87-A469-53BDA507A48C}" type="presParOf" srcId="{78719065-B8F5-4D17-A7AC-B92C6417E9E1}" destId="{6E90D3D7-24F6-4C77-925B-480B479F0B97}" srcOrd="3" destOrd="0" presId="urn:microsoft.com/office/officeart/2005/8/layout/pyramid1"/>
    <dgm:cxn modelId="{12C38289-5A13-4531-94F1-881F2E17B7D7}" type="presParOf" srcId="{7F4EF1D5-43D9-41AC-A2B5-4A68105AB480}" destId="{969115CC-9AF5-4AC8-BD65-D16D0EAAB8BA}" srcOrd="3" destOrd="0" presId="urn:microsoft.com/office/officeart/2005/8/layout/pyramid1"/>
    <dgm:cxn modelId="{DD47AA4A-E13A-4FA0-A600-738BF8D07F26}" type="presParOf" srcId="{969115CC-9AF5-4AC8-BD65-D16D0EAAB8BA}" destId="{5DA6365B-0659-416E-8557-662778A97C4C}" srcOrd="0" destOrd="0" presId="urn:microsoft.com/office/officeart/2005/8/layout/pyramid1"/>
    <dgm:cxn modelId="{7E2CD85B-6687-4A06-86EA-F4E51D516514}" type="presParOf" srcId="{969115CC-9AF5-4AC8-BD65-D16D0EAAB8BA}" destId="{75EDAECC-3BC1-4AE9-86CC-5FBE7C001ED1}" srcOrd="1" destOrd="0" presId="urn:microsoft.com/office/officeart/2005/8/layout/pyramid1"/>
    <dgm:cxn modelId="{58A26B07-C1D3-4E71-A6EB-B416083FE7E8}" type="presParOf" srcId="{969115CC-9AF5-4AC8-BD65-D16D0EAAB8BA}" destId="{9034A7DE-2DCC-4D47-A566-C8D704B85E30}" srcOrd="2" destOrd="0" presId="urn:microsoft.com/office/officeart/2005/8/layout/pyramid1"/>
    <dgm:cxn modelId="{C4072866-6316-4C1F-AE2F-8F0232D7D023}" type="presParOf" srcId="{969115CC-9AF5-4AC8-BD65-D16D0EAAB8BA}" destId="{3CA0515C-9B68-43B8-A565-1201CA274CA8}" srcOrd="3" destOrd="0" presId="urn:microsoft.com/office/officeart/2005/8/layout/pyramid1"/>
    <dgm:cxn modelId="{0A0D3C76-3812-443C-A226-543AD2C6786A}" type="presParOf" srcId="{7F4EF1D5-43D9-41AC-A2B5-4A68105AB480}" destId="{39399D58-D2EA-449F-A113-B3D7B84C3039}" srcOrd="4" destOrd="0" presId="urn:microsoft.com/office/officeart/2005/8/layout/pyramid1"/>
    <dgm:cxn modelId="{3DBFFE32-AD8F-4A54-A928-291C9BF26BDB}" type="presParOf" srcId="{39399D58-D2EA-449F-A113-B3D7B84C3039}" destId="{865CEFDE-D420-445F-BB93-AB7BBD3D9A72}" srcOrd="0" destOrd="0" presId="urn:microsoft.com/office/officeart/2005/8/layout/pyramid1"/>
    <dgm:cxn modelId="{3F647706-AA22-4DC7-A9CF-4265C124C576}" type="presParOf" srcId="{39399D58-D2EA-449F-A113-B3D7B84C3039}" destId="{9EF59F79-54FC-4FF7-B4E1-6A89E1659F10}" srcOrd="1" destOrd="0" presId="urn:microsoft.com/office/officeart/2005/8/layout/pyramid1"/>
    <dgm:cxn modelId="{987264C1-F0E9-4A81-9104-83F68812F5C1}" type="presParOf" srcId="{39399D58-D2EA-449F-A113-B3D7B84C3039}" destId="{B9FCE249-F3BC-4094-8A3D-3AAB781A1B11}" srcOrd="2" destOrd="0" presId="urn:microsoft.com/office/officeart/2005/8/layout/pyramid1"/>
    <dgm:cxn modelId="{21560666-F0DA-473C-825A-4AFF4FD210EF}" type="presParOf" srcId="{39399D58-D2EA-449F-A113-B3D7B84C3039}" destId="{9104F2EF-635F-463C-A0D8-764D3A4B3487}" srcOrd="3" destOrd="0" presId="urn:microsoft.com/office/officeart/2005/8/layout/pyramid1"/>
    <dgm:cxn modelId="{FDAC2D71-1CB1-4FF1-A1CC-689DBF8EE5E9}" type="presParOf" srcId="{7F4EF1D5-43D9-41AC-A2B5-4A68105AB480}" destId="{CBD5F581-52AD-4898-B918-BE8C654BA792}" srcOrd="5" destOrd="0" presId="urn:microsoft.com/office/officeart/2005/8/layout/pyramid1"/>
    <dgm:cxn modelId="{822C29B2-18F1-42F3-B172-0928C36BD8CF}" type="presParOf" srcId="{CBD5F581-52AD-4898-B918-BE8C654BA792}" destId="{0C17A127-ADDC-463F-AC43-D798A15EE9F2}" srcOrd="0" destOrd="0" presId="urn:microsoft.com/office/officeart/2005/8/layout/pyramid1"/>
    <dgm:cxn modelId="{895B3689-C35C-474C-8273-2898B629F5C6}" type="presParOf" srcId="{CBD5F581-52AD-4898-B918-BE8C654BA792}" destId="{25B1FFD1-83BE-4427-AB88-599AA7E878C8}" srcOrd="1" destOrd="0" presId="urn:microsoft.com/office/officeart/2005/8/layout/pyramid1"/>
    <dgm:cxn modelId="{E0AC6EEB-A45F-4B2B-8CA4-1CFC3E64E732}" type="presParOf" srcId="{CBD5F581-52AD-4898-B918-BE8C654BA792}" destId="{A1BEE867-FDEA-47E2-9C1F-7C0CB426C4BB}" srcOrd="2" destOrd="0" presId="urn:microsoft.com/office/officeart/2005/8/layout/pyramid1"/>
    <dgm:cxn modelId="{1296890A-5E76-4196-A2E5-1A51C0D3C15B}" type="presParOf" srcId="{CBD5F581-52AD-4898-B918-BE8C654BA792}" destId="{DFA278AC-7875-4E3A-8299-C87006ECD341}" srcOrd="3" destOrd="0" presId="urn:microsoft.com/office/officeart/2005/8/layout/pyramid1"/>
    <dgm:cxn modelId="{3B4D7BE3-3F2C-4FFD-BD7D-CAAFA639958D}" type="presParOf" srcId="{7F4EF1D5-43D9-41AC-A2B5-4A68105AB480}" destId="{79DDFA26-52BD-443D-84C3-031402910F04}" srcOrd="6" destOrd="0" presId="urn:microsoft.com/office/officeart/2005/8/layout/pyramid1"/>
    <dgm:cxn modelId="{71A10745-5F97-483C-AB46-D1208CF5A581}" type="presParOf" srcId="{79DDFA26-52BD-443D-84C3-031402910F04}" destId="{767B726F-20B4-4029-98CC-4CB24D0D413C}" srcOrd="0" destOrd="0" presId="urn:microsoft.com/office/officeart/2005/8/layout/pyramid1"/>
    <dgm:cxn modelId="{1625E80C-072C-42D4-8719-80C7471E3289}" type="presParOf" srcId="{79DDFA26-52BD-443D-84C3-031402910F04}" destId="{3C3DB674-ECC1-4E4D-B42A-DB02E4889473}" srcOrd="1" destOrd="0" presId="urn:microsoft.com/office/officeart/2005/8/layout/pyramid1"/>
    <dgm:cxn modelId="{64126275-89F9-49C6-A5D4-8DB03AC44E4A}" type="presParOf" srcId="{79DDFA26-52BD-443D-84C3-031402910F04}" destId="{B02969F8-9E6B-4736-ADBE-8DB23E97BA24}" srcOrd="2" destOrd="0" presId="urn:microsoft.com/office/officeart/2005/8/layout/pyramid1"/>
    <dgm:cxn modelId="{79477E1C-783B-41A3-8800-01FBA7DF5F62}" type="presParOf" srcId="{79DDFA26-52BD-443D-84C3-031402910F04}" destId="{6E831EB1-9869-4DC7-88DC-DD36BBE44FC6}" srcOrd="3"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6A98E-9C6A-4698-A405-E6AE759DE7E5}">
      <dsp:nvSpPr>
        <dsp:cNvPr id="0" name=""/>
        <dsp:cNvSpPr/>
      </dsp:nvSpPr>
      <dsp:spPr>
        <a:xfrm rot="10800000">
          <a:off x="2329840" y="0"/>
          <a:ext cx="4576572" cy="830305"/>
        </a:xfrm>
        <a:prstGeom prst="nonIsoscelesTrapezoid">
          <a:avLst>
            <a:gd name="adj1" fmla="val 0"/>
            <a:gd name="adj2" fmla="val 40564"/>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az-Cyrl-AZ" sz="2400" kern="1200" dirty="0" smtClean="0"/>
            <a:t>лекция</a:t>
          </a:r>
          <a:endParaRPr lang="en-US" sz="2300" kern="1200" dirty="0"/>
        </a:p>
        <a:p>
          <a:pPr marL="228600" lvl="1" indent="-228600" algn="l" defTabSz="889000">
            <a:lnSpc>
              <a:spcPct val="90000"/>
            </a:lnSpc>
            <a:spcBef>
              <a:spcPct val="0"/>
            </a:spcBef>
            <a:spcAft>
              <a:spcPct val="15000"/>
            </a:spcAft>
            <a:buChar char="••"/>
          </a:pPr>
          <a:r>
            <a:rPr lang="en-US" sz="2000" kern="1200" dirty="0" smtClean="0"/>
            <a:t>Lecture</a:t>
          </a:r>
          <a:endParaRPr lang="en-US" sz="2000" kern="1200" dirty="0"/>
        </a:p>
      </dsp:txBody>
      <dsp:txXfrm rot="10800000">
        <a:off x="2666644" y="0"/>
        <a:ext cx="4239768" cy="830305"/>
      </dsp:txXfrm>
    </dsp:sp>
    <dsp:sp modelId="{2723926F-0AC3-489D-92C1-13879FDB41C5}">
      <dsp:nvSpPr>
        <dsp:cNvPr id="0" name=""/>
        <dsp:cNvSpPr/>
      </dsp:nvSpPr>
      <dsp:spPr>
        <a:xfrm>
          <a:off x="1988460" y="0"/>
          <a:ext cx="673608" cy="830305"/>
        </a:xfrm>
        <a:prstGeom prst="trapezoid">
          <a:avLst>
            <a:gd name="adj" fmla="val 5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5%</a:t>
          </a:r>
          <a:endParaRPr lang="en-US" sz="2000" kern="1200" dirty="0"/>
        </a:p>
      </dsp:txBody>
      <dsp:txXfrm>
        <a:off x="1988460" y="0"/>
        <a:ext cx="673608" cy="830305"/>
      </dsp:txXfrm>
    </dsp:sp>
    <dsp:sp modelId="{97EA9175-33DC-496A-85AD-8185CC88D7DA}">
      <dsp:nvSpPr>
        <dsp:cNvPr id="0" name=""/>
        <dsp:cNvSpPr/>
      </dsp:nvSpPr>
      <dsp:spPr>
        <a:xfrm rot="10800000">
          <a:off x="2662068" y="830304"/>
          <a:ext cx="4239767" cy="830305"/>
        </a:xfrm>
        <a:prstGeom prst="nonIsoscelesTrapezoid">
          <a:avLst>
            <a:gd name="adj1" fmla="val 0"/>
            <a:gd name="adj2" fmla="val 40564"/>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az-Cyrl-AZ" sz="2400" kern="1200" dirty="0" smtClean="0"/>
            <a:t>чтение</a:t>
          </a:r>
          <a:endParaRPr lang="en-US" sz="2300" kern="1200" dirty="0"/>
        </a:p>
        <a:p>
          <a:pPr marL="228600" lvl="1" indent="-228600" algn="l" defTabSz="889000">
            <a:lnSpc>
              <a:spcPct val="90000"/>
            </a:lnSpc>
            <a:spcBef>
              <a:spcPct val="0"/>
            </a:spcBef>
            <a:spcAft>
              <a:spcPct val="15000"/>
            </a:spcAft>
            <a:buChar char="••"/>
          </a:pPr>
          <a:r>
            <a:rPr lang="en-US" sz="2000" kern="1200" dirty="0" smtClean="0"/>
            <a:t>Reading </a:t>
          </a:r>
          <a:endParaRPr lang="en-US" sz="2300" kern="1200" dirty="0"/>
        </a:p>
      </dsp:txBody>
      <dsp:txXfrm rot="10800000">
        <a:off x="2998872" y="830304"/>
        <a:ext cx="3902963" cy="830305"/>
      </dsp:txXfrm>
    </dsp:sp>
    <dsp:sp modelId="{EAC50CE7-C470-4472-8FC9-6B5172A49A8E}">
      <dsp:nvSpPr>
        <dsp:cNvPr id="0" name=""/>
        <dsp:cNvSpPr/>
      </dsp:nvSpPr>
      <dsp:spPr>
        <a:xfrm>
          <a:off x="1651656" y="851062"/>
          <a:ext cx="1347216" cy="830305"/>
        </a:xfrm>
        <a:prstGeom prst="trapezoid">
          <a:avLst>
            <a:gd name="adj" fmla="val 40564"/>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10%</a:t>
          </a:r>
          <a:endParaRPr lang="en-US" sz="2800" kern="1200" dirty="0"/>
        </a:p>
      </dsp:txBody>
      <dsp:txXfrm>
        <a:off x="1887418" y="851062"/>
        <a:ext cx="875690" cy="830305"/>
      </dsp:txXfrm>
    </dsp:sp>
    <dsp:sp modelId="{16982D29-D2CE-4A2C-A792-8F8259888CA9}">
      <dsp:nvSpPr>
        <dsp:cNvPr id="0" name=""/>
        <dsp:cNvSpPr/>
      </dsp:nvSpPr>
      <dsp:spPr>
        <a:xfrm rot="10800000">
          <a:off x="2879987" y="1671935"/>
          <a:ext cx="4021848" cy="830305"/>
        </a:xfrm>
        <a:prstGeom prst="nonIsoscelesTrapezoid">
          <a:avLst>
            <a:gd name="adj1" fmla="val 0"/>
            <a:gd name="adj2" fmla="val 40564"/>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az-Cyrl-AZ" sz="2400" kern="1200" dirty="0" smtClean="0"/>
            <a:t>Аудиовизуальные</a:t>
          </a:r>
          <a:endParaRPr lang="en-US" sz="2400" kern="1200" dirty="0"/>
        </a:p>
        <a:p>
          <a:pPr marL="228600" lvl="1" indent="-228600" algn="l" defTabSz="889000">
            <a:lnSpc>
              <a:spcPct val="90000"/>
            </a:lnSpc>
            <a:spcBef>
              <a:spcPct val="0"/>
            </a:spcBef>
            <a:spcAft>
              <a:spcPct val="15000"/>
            </a:spcAft>
            <a:buChar char="••"/>
          </a:pPr>
          <a:r>
            <a:rPr lang="en-US" sz="2000" kern="1200" dirty="0" smtClean="0"/>
            <a:t>Audio-visual</a:t>
          </a:r>
          <a:endParaRPr lang="en-US" sz="2000" kern="1200" dirty="0"/>
        </a:p>
      </dsp:txBody>
      <dsp:txXfrm rot="10800000">
        <a:off x="3232336" y="1671935"/>
        <a:ext cx="3674785" cy="830305"/>
      </dsp:txXfrm>
    </dsp:sp>
    <dsp:sp modelId="{646FCB7E-9244-4EE1-951A-6095DD747801}">
      <dsp:nvSpPr>
        <dsp:cNvPr id="0" name=""/>
        <dsp:cNvSpPr/>
      </dsp:nvSpPr>
      <dsp:spPr>
        <a:xfrm>
          <a:off x="1314852" y="1671935"/>
          <a:ext cx="2020824" cy="830305"/>
        </a:xfrm>
        <a:prstGeom prst="trapezoid">
          <a:avLst>
            <a:gd name="adj" fmla="val 40564"/>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20%</a:t>
          </a:r>
          <a:endParaRPr lang="en-US" sz="3200" kern="1200" dirty="0"/>
        </a:p>
      </dsp:txBody>
      <dsp:txXfrm>
        <a:off x="1668496" y="1671935"/>
        <a:ext cx="1313535" cy="830305"/>
      </dsp:txXfrm>
    </dsp:sp>
    <dsp:sp modelId="{5DA6365B-0659-416E-8557-662778A97C4C}">
      <dsp:nvSpPr>
        <dsp:cNvPr id="0" name=""/>
        <dsp:cNvSpPr/>
      </dsp:nvSpPr>
      <dsp:spPr>
        <a:xfrm rot="10800000">
          <a:off x="3335676" y="2490915"/>
          <a:ext cx="3566159" cy="830305"/>
        </a:xfrm>
        <a:prstGeom prst="nonIsoscelesTrapezoid">
          <a:avLst>
            <a:gd name="adj1" fmla="val 0"/>
            <a:gd name="adj2" fmla="val 40564"/>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az-Cyrl-AZ" sz="2400" kern="1200" dirty="0" smtClean="0"/>
            <a:t>демонстрация</a:t>
          </a:r>
          <a:endParaRPr lang="en-US" sz="2300" kern="1200" dirty="0"/>
        </a:p>
        <a:p>
          <a:pPr marL="228600" lvl="1" indent="-228600" algn="l" defTabSz="889000">
            <a:lnSpc>
              <a:spcPct val="90000"/>
            </a:lnSpc>
            <a:spcBef>
              <a:spcPct val="0"/>
            </a:spcBef>
            <a:spcAft>
              <a:spcPct val="15000"/>
            </a:spcAft>
            <a:buChar char="••"/>
          </a:pPr>
          <a:r>
            <a:rPr lang="en-US" sz="2000" kern="1200" dirty="0" smtClean="0"/>
            <a:t>Demonstration</a:t>
          </a:r>
          <a:endParaRPr lang="en-US" sz="2300" kern="1200" dirty="0"/>
        </a:p>
      </dsp:txBody>
      <dsp:txXfrm rot="10800000">
        <a:off x="3672480" y="2490915"/>
        <a:ext cx="3229355" cy="830305"/>
      </dsp:txXfrm>
    </dsp:sp>
    <dsp:sp modelId="{9034A7DE-2DCC-4D47-A566-C8D704B85E30}">
      <dsp:nvSpPr>
        <dsp:cNvPr id="0" name=""/>
        <dsp:cNvSpPr/>
      </dsp:nvSpPr>
      <dsp:spPr>
        <a:xfrm>
          <a:off x="973090" y="2532430"/>
          <a:ext cx="2694432" cy="830305"/>
        </a:xfrm>
        <a:prstGeom prst="trapezoid">
          <a:avLst>
            <a:gd name="adj" fmla="val 40564"/>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30%</a:t>
          </a:r>
          <a:endParaRPr lang="en-US" sz="3600" kern="1200" dirty="0"/>
        </a:p>
      </dsp:txBody>
      <dsp:txXfrm>
        <a:off x="1444615" y="2532430"/>
        <a:ext cx="1751380" cy="830305"/>
      </dsp:txXfrm>
    </dsp:sp>
    <dsp:sp modelId="{865CEFDE-D420-445F-BB93-AB7BBD3D9A72}">
      <dsp:nvSpPr>
        <dsp:cNvPr id="0" name=""/>
        <dsp:cNvSpPr/>
      </dsp:nvSpPr>
      <dsp:spPr>
        <a:xfrm rot="10800000">
          <a:off x="3672480" y="3321220"/>
          <a:ext cx="3229355" cy="830305"/>
        </a:xfrm>
        <a:prstGeom prst="nonIsoscelesTrapezoid">
          <a:avLst>
            <a:gd name="adj1" fmla="val 0"/>
            <a:gd name="adj2" fmla="val 40564"/>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az-Cyrl-AZ" sz="2400" kern="1200" dirty="0" smtClean="0"/>
            <a:t>обсуждение</a:t>
          </a:r>
          <a:endParaRPr lang="en-US" sz="2300" kern="1200" dirty="0"/>
        </a:p>
        <a:p>
          <a:pPr marL="228600" lvl="1" indent="-228600" algn="l" defTabSz="889000">
            <a:lnSpc>
              <a:spcPct val="90000"/>
            </a:lnSpc>
            <a:spcBef>
              <a:spcPct val="0"/>
            </a:spcBef>
            <a:spcAft>
              <a:spcPct val="15000"/>
            </a:spcAft>
            <a:buChar char="••"/>
          </a:pPr>
          <a:r>
            <a:rPr lang="en-US" sz="2000" kern="1200" dirty="0" smtClean="0"/>
            <a:t>Discussion</a:t>
          </a:r>
          <a:endParaRPr lang="en-US" sz="2300" kern="1200" dirty="0"/>
        </a:p>
      </dsp:txBody>
      <dsp:txXfrm rot="10800000">
        <a:off x="4009284" y="3321220"/>
        <a:ext cx="2892551" cy="830305"/>
      </dsp:txXfrm>
    </dsp:sp>
    <dsp:sp modelId="{B9FCE249-F3BC-4094-8A3D-3AAB781A1B11}">
      <dsp:nvSpPr>
        <dsp:cNvPr id="0" name=""/>
        <dsp:cNvSpPr/>
      </dsp:nvSpPr>
      <dsp:spPr>
        <a:xfrm>
          <a:off x="641244" y="3321220"/>
          <a:ext cx="3368040" cy="830305"/>
        </a:xfrm>
        <a:prstGeom prst="trapezoid">
          <a:avLst>
            <a:gd name="adj" fmla="val 40564"/>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50%</a:t>
          </a:r>
          <a:endParaRPr lang="en-US" sz="4000" kern="1200" dirty="0"/>
        </a:p>
      </dsp:txBody>
      <dsp:txXfrm>
        <a:off x="1230651" y="3321220"/>
        <a:ext cx="2189226" cy="830305"/>
      </dsp:txXfrm>
    </dsp:sp>
    <dsp:sp modelId="{0C17A127-ADDC-463F-AC43-D798A15EE9F2}">
      <dsp:nvSpPr>
        <dsp:cNvPr id="0" name=""/>
        <dsp:cNvSpPr/>
      </dsp:nvSpPr>
      <dsp:spPr>
        <a:xfrm rot="10800000">
          <a:off x="4009284" y="4151525"/>
          <a:ext cx="2892551" cy="830305"/>
        </a:xfrm>
        <a:prstGeom prst="nonIsoscelesTrapezoid">
          <a:avLst>
            <a:gd name="adj1" fmla="val 0"/>
            <a:gd name="adj2" fmla="val 40564"/>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lang="az-Cyrl-AZ" sz="1800" kern="1200" dirty="0" smtClean="0"/>
            <a:t>Практика, делая</a:t>
          </a:r>
          <a:endParaRPr lang="en-US" sz="1800" kern="1200" dirty="0"/>
        </a:p>
        <a:p>
          <a:pPr marL="171450" lvl="1" indent="-171450" algn="l" defTabSz="800100">
            <a:lnSpc>
              <a:spcPct val="90000"/>
            </a:lnSpc>
            <a:spcBef>
              <a:spcPct val="0"/>
            </a:spcBef>
            <a:spcAft>
              <a:spcPct val="15000"/>
            </a:spcAft>
            <a:buChar char="••"/>
          </a:pPr>
          <a:r>
            <a:rPr lang="en-US" sz="1800" kern="1200" dirty="0" smtClean="0"/>
            <a:t>Practice by doing</a:t>
          </a:r>
          <a:endParaRPr lang="en-US" sz="1800" kern="1200" dirty="0"/>
        </a:p>
      </dsp:txBody>
      <dsp:txXfrm rot="10800000">
        <a:off x="4346088" y="4151525"/>
        <a:ext cx="2555748" cy="830305"/>
      </dsp:txXfrm>
    </dsp:sp>
    <dsp:sp modelId="{A1BEE867-FDEA-47E2-9C1F-7C0CB426C4BB}">
      <dsp:nvSpPr>
        <dsp:cNvPr id="0" name=""/>
        <dsp:cNvSpPr/>
      </dsp:nvSpPr>
      <dsp:spPr>
        <a:xfrm>
          <a:off x="304440" y="4151525"/>
          <a:ext cx="4041648" cy="830305"/>
        </a:xfrm>
        <a:prstGeom prst="trapezoid">
          <a:avLst>
            <a:gd name="adj" fmla="val 40564"/>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smtClean="0"/>
            <a:t>75%</a:t>
          </a:r>
          <a:endParaRPr lang="en-US" sz="4800" kern="1200" dirty="0"/>
        </a:p>
      </dsp:txBody>
      <dsp:txXfrm>
        <a:off x="1011728" y="4151525"/>
        <a:ext cx="2627071" cy="830305"/>
      </dsp:txXfrm>
    </dsp:sp>
    <dsp:sp modelId="{767B726F-20B4-4029-98CC-4CB24D0D413C}">
      <dsp:nvSpPr>
        <dsp:cNvPr id="0" name=""/>
        <dsp:cNvSpPr/>
      </dsp:nvSpPr>
      <dsp:spPr>
        <a:xfrm rot="10800000">
          <a:off x="4346088" y="4981830"/>
          <a:ext cx="2555747" cy="830305"/>
        </a:xfrm>
        <a:prstGeom prst="nonIsoscelesTrapezoid">
          <a:avLst>
            <a:gd name="adj1" fmla="val 0"/>
            <a:gd name="adj2" fmla="val 40564"/>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az-Cyrl-AZ" sz="1600" kern="1200" dirty="0" smtClean="0"/>
            <a:t>Обучать других</a:t>
          </a:r>
          <a:endParaRPr lang="en-US" sz="1600" kern="1200" dirty="0"/>
        </a:p>
        <a:p>
          <a:pPr marL="171450" lvl="1" indent="-171450" algn="l" defTabSz="711200">
            <a:lnSpc>
              <a:spcPct val="90000"/>
            </a:lnSpc>
            <a:spcBef>
              <a:spcPct val="0"/>
            </a:spcBef>
            <a:spcAft>
              <a:spcPct val="15000"/>
            </a:spcAft>
            <a:buChar char="••"/>
          </a:pPr>
          <a:r>
            <a:rPr lang="en-US" sz="1600" kern="1200" dirty="0" smtClean="0"/>
            <a:t>Teach others</a:t>
          </a:r>
          <a:endParaRPr lang="en-US" sz="1600" kern="1200" dirty="0"/>
        </a:p>
      </dsp:txBody>
      <dsp:txXfrm rot="10800000">
        <a:off x="4682892" y="4981830"/>
        <a:ext cx="2218943" cy="830305"/>
      </dsp:txXfrm>
    </dsp:sp>
    <dsp:sp modelId="{B02969F8-9E6B-4736-ADBE-8DB23E97BA24}">
      <dsp:nvSpPr>
        <dsp:cNvPr id="0" name=""/>
        <dsp:cNvSpPr/>
      </dsp:nvSpPr>
      <dsp:spPr>
        <a:xfrm>
          <a:off x="-32363" y="4981830"/>
          <a:ext cx="4715256" cy="830305"/>
        </a:xfrm>
        <a:prstGeom prst="trapezoid">
          <a:avLst>
            <a:gd name="adj" fmla="val 40564"/>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r>
            <a:rPr lang="en-US" sz="6000" kern="1200" dirty="0" smtClean="0"/>
            <a:t>90%</a:t>
          </a:r>
          <a:endParaRPr lang="en-US" sz="6000" kern="1200" dirty="0"/>
        </a:p>
      </dsp:txBody>
      <dsp:txXfrm>
        <a:off x="792805" y="4981830"/>
        <a:ext cx="3064916" cy="83030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3DEEAC-3D1A-4447-A057-49351D8D544C}" type="datetimeFigureOut">
              <a:rPr lang="en-US" smtClean="0"/>
              <a:t>3/6/2020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ADB92-1157-46C4-B66F-F0D357A8F941}" type="slidenum">
              <a:rPr lang="en-US" smtClean="0"/>
              <a:t>‹#›</a:t>
            </a:fld>
            <a:endParaRPr lang="en-US"/>
          </a:p>
        </p:txBody>
      </p:sp>
    </p:spTree>
    <p:extLst>
      <p:ext uri="{BB962C8B-B14F-4D97-AF65-F5344CB8AC3E}">
        <p14:creationId xmlns:p14="http://schemas.microsoft.com/office/powerpoint/2010/main" val="1535004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798315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1) </a:t>
            </a:r>
            <a:r>
              <a:rPr kumimoji="0" lang="en-US" sz="3200" b="1" i="0" u="sng" strike="noStrike" kern="1200" cap="none" spc="0" normalizeH="0" baseline="0" noProof="0" dirty="0" smtClean="0">
                <a:ln>
                  <a:noFill/>
                </a:ln>
                <a:solidFill>
                  <a:prstClr val="white"/>
                </a:solidFill>
                <a:effectLst/>
                <a:uLnTx/>
                <a:uFillTx/>
                <a:latin typeface="+mn-lt"/>
                <a:ea typeface="Calibri"/>
                <a:cs typeface="Times New Roman"/>
              </a:rPr>
              <a:t>Safe and Supported - </a:t>
            </a:r>
            <a:r>
              <a:rPr lang="en-US" dirty="0" smtClean="0"/>
              <a:t>An environment where students feel safe and supported</a:t>
            </a:r>
            <a:r>
              <a:rPr lang="en-US" b="1" dirty="0" smtClean="0"/>
              <a:t>, where </a:t>
            </a:r>
            <a:r>
              <a:rPr lang="en-US" dirty="0" smtClean="0"/>
              <a:t>individual needs and uniqueness are honored, where abilities and life achievements are acknowledged and respected.</a:t>
            </a:r>
          </a:p>
          <a:p>
            <a:r>
              <a:rPr lang="en-US" dirty="0" smtClean="0"/>
              <a:t>2) </a:t>
            </a:r>
            <a:r>
              <a:rPr lang="en-US" sz="1200" dirty="0" smtClean="0">
                <a:solidFill>
                  <a:prstClr val="white"/>
                </a:solidFill>
                <a:latin typeface="+mn-lt"/>
                <a:ea typeface="Calibri"/>
                <a:cs typeface="Times New Roman"/>
              </a:rPr>
              <a:t>An environment that </a:t>
            </a:r>
            <a:r>
              <a:rPr lang="en-US" sz="1200" b="1" u="sng" dirty="0" smtClean="0">
                <a:solidFill>
                  <a:prstClr val="white"/>
                </a:solidFill>
                <a:latin typeface="+mn-lt"/>
                <a:ea typeface="Calibri"/>
                <a:cs typeface="Times New Roman"/>
              </a:rPr>
              <a:t>fosters intellectual freedom, experimentation and creativity</a:t>
            </a:r>
            <a:endParaRPr lang="en-US" dirty="0" smtClean="0"/>
          </a:p>
          <a:p>
            <a:r>
              <a:rPr lang="en-US" dirty="0" smtClean="0"/>
              <a:t>3) An environment where the </a:t>
            </a:r>
            <a:r>
              <a:rPr lang="en-US" b="1" u="sng" dirty="0" smtClean="0"/>
              <a:t>teacher treats adult students as peers--accepted and respected</a:t>
            </a:r>
            <a:r>
              <a:rPr lang="en-US" dirty="0" smtClean="0"/>
              <a:t> -</a:t>
            </a:r>
            <a:r>
              <a:rPr lang="en-US" b="1" dirty="0" smtClean="0"/>
              <a:t>as intelligent </a:t>
            </a:r>
            <a:r>
              <a:rPr lang="en-US" dirty="0" smtClean="0"/>
              <a:t>experienced adults whose opinions are listened to, honored, appreciated. Such teachers often comment that they learn as much from their students as the students learn from them.</a:t>
            </a:r>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142910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1) </a:t>
            </a:r>
            <a:r>
              <a:rPr kumimoji="0" lang="en-US" sz="3200" b="1" i="0" u="sng" strike="noStrike" kern="1200" cap="none" spc="0" normalizeH="0" baseline="0" noProof="0" dirty="0" smtClean="0">
                <a:ln>
                  <a:noFill/>
                </a:ln>
                <a:solidFill>
                  <a:prstClr val="white"/>
                </a:solidFill>
                <a:effectLst/>
                <a:uLnTx/>
                <a:uFillTx/>
                <a:latin typeface="+mn-lt"/>
                <a:ea typeface="Calibri"/>
                <a:cs typeface="Times New Roman"/>
              </a:rPr>
              <a:t>Safe and Supported - </a:t>
            </a:r>
            <a:r>
              <a:rPr lang="en-US" dirty="0" smtClean="0"/>
              <a:t>An environment where students feel safe and supported</a:t>
            </a:r>
            <a:r>
              <a:rPr lang="en-US" b="1" dirty="0" smtClean="0"/>
              <a:t>, where </a:t>
            </a:r>
            <a:r>
              <a:rPr lang="en-US" dirty="0" smtClean="0"/>
              <a:t>individual needs and uniqueness are honored, where abilities and life achievements are acknowledged and respected.</a:t>
            </a:r>
          </a:p>
          <a:p>
            <a:r>
              <a:rPr lang="en-US" dirty="0" smtClean="0"/>
              <a:t>2) </a:t>
            </a:r>
            <a:r>
              <a:rPr lang="en-US" sz="1200" dirty="0" smtClean="0">
                <a:solidFill>
                  <a:prstClr val="white"/>
                </a:solidFill>
                <a:latin typeface="+mn-lt"/>
                <a:ea typeface="Calibri"/>
                <a:cs typeface="Times New Roman"/>
              </a:rPr>
              <a:t>An environment that </a:t>
            </a:r>
            <a:r>
              <a:rPr lang="en-US" sz="1200" b="1" u="sng" dirty="0" smtClean="0">
                <a:solidFill>
                  <a:prstClr val="white"/>
                </a:solidFill>
                <a:latin typeface="+mn-lt"/>
                <a:ea typeface="Calibri"/>
                <a:cs typeface="Times New Roman"/>
              </a:rPr>
              <a:t>fosters intellectual freedom, experimentation and creativity</a:t>
            </a:r>
            <a:endParaRPr lang="en-US" dirty="0" smtClean="0"/>
          </a:p>
          <a:p>
            <a:r>
              <a:rPr lang="en-US" dirty="0" smtClean="0"/>
              <a:t>3) An environment where the </a:t>
            </a:r>
            <a:r>
              <a:rPr lang="en-US" b="1" u="sng" dirty="0" smtClean="0"/>
              <a:t>teacher treats adult students as peers--accepted and respected</a:t>
            </a:r>
            <a:r>
              <a:rPr lang="en-US" dirty="0" smtClean="0"/>
              <a:t> -</a:t>
            </a:r>
            <a:r>
              <a:rPr lang="en-US" b="1" dirty="0" smtClean="0"/>
              <a:t>as intelligent </a:t>
            </a:r>
            <a:r>
              <a:rPr lang="en-US" dirty="0" smtClean="0"/>
              <a:t>experienced adults whose opinions are listened to, honored, appreciated. Such teachers often comment that they learn as much from their students as the students learn from them.</a:t>
            </a:r>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142910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28600" indent="-228600">
              <a:buAutoNum type="arabicPeriod" startAt="4"/>
            </a:pPr>
            <a:r>
              <a:rPr lang="en-US" b="1" u="sng" dirty="0" smtClean="0"/>
              <a:t>Self-directed learning</a:t>
            </a:r>
            <a:r>
              <a:rPr lang="en-US" dirty="0" smtClean="0"/>
              <a:t>, where students take responsibility for their own learning. </a:t>
            </a:r>
            <a:r>
              <a:rPr lang="en-US" b="1" dirty="0" smtClean="0">
                <a:solidFill>
                  <a:srgbClr val="FF0000"/>
                </a:solidFill>
              </a:rPr>
              <a:t>They</a:t>
            </a:r>
            <a:r>
              <a:rPr lang="en-US" dirty="0" smtClean="0"/>
              <a:t> work with the teacher to design individual learning programs which address what each person needs and wants to learn in order to function optimally in their profession.</a:t>
            </a:r>
          </a:p>
          <a:p>
            <a:pPr marL="228600" indent="-228600">
              <a:buAutoNum type="arabicPeriod" startAt="4"/>
            </a:pPr>
            <a:r>
              <a:rPr lang="en-US" sz="1200" b="1" u="sng" dirty="0" smtClean="0">
                <a:latin typeface="Calibri" pitchFamily="34" charset="0"/>
                <a:cs typeface="Calibri" pitchFamily="34" charset="0"/>
              </a:rPr>
              <a:t>Pacing, or intellectual challenge</a:t>
            </a:r>
            <a:r>
              <a:rPr lang="en-US" sz="1200" dirty="0" smtClean="0">
                <a:latin typeface="Calibri" pitchFamily="34" charset="0"/>
                <a:cs typeface="Calibri" pitchFamily="34" charset="0"/>
              </a:rPr>
              <a:t>. Optimal pacing is challenging people just beyond their present level of ability. </a:t>
            </a:r>
            <a:r>
              <a:rPr lang="en-US" sz="1200" b="1" dirty="0" smtClean="0">
                <a:latin typeface="Calibri" pitchFamily="34" charset="0"/>
                <a:cs typeface="Calibri" pitchFamily="34" charset="0"/>
              </a:rPr>
              <a:t>If</a:t>
            </a:r>
            <a:r>
              <a:rPr lang="en-US" sz="1200" dirty="0" smtClean="0">
                <a:latin typeface="Calibri" pitchFamily="34" charset="0"/>
                <a:cs typeface="Calibri" pitchFamily="34" charset="0"/>
              </a:rPr>
              <a:t> challenged too far beyond, people give up. If challenged too little, they become bored and learn little. </a:t>
            </a:r>
            <a:r>
              <a:rPr lang="en-US" dirty="0" smtClean="0"/>
              <a:t>Pacing, or intellectual challenge. Optimal pacing is challenging people just beyond their present level of ability. If challenged too far beyond, people give up. If challenged too little, they become bored and learn little.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777407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28600" indent="-228600">
              <a:buAutoNum type="arabicPeriod" startAt="4"/>
            </a:pPr>
            <a:r>
              <a:rPr lang="en-US" b="1" u="sng" dirty="0" smtClean="0"/>
              <a:t>Self-directed learning</a:t>
            </a:r>
            <a:r>
              <a:rPr lang="en-US" dirty="0" smtClean="0"/>
              <a:t>, where students take responsibility for their own learning. </a:t>
            </a:r>
            <a:r>
              <a:rPr lang="en-US" b="1" dirty="0" smtClean="0">
                <a:solidFill>
                  <a:srgbClr val="FF0000"/>
                </a:solidFill>
              </a:rPr>
              <a:t>They</a:t>
            </a:r>
            <a:r>
              <a:rPr lang="en-US" dirty="0" smtClean="0"/>
              <a:t> work with the teacher to design individual learning programs which address what each person needs and wants to learn in order to function optimally in their profession.</a:t>
            </a:r>
          </a:p>
          <a:p>
            <a:pPr marL="228600" indent="-228600">
              <a:buAutoNum type="arabicPeriod" startAt="4"/>
            </a:pPr>
            <a:r>
              <a:rPr lang="en-US" sz="1200" b="1" u="sng" dirty="0" smtClean="0">
                <a:latin typeface="Calibri" pitchFamily="34" charset="0"/>
                <a:cs typeface="Calibri" pitchFamily="34" charset="0"/>
              </a:rPr>
              <a:t>Pacing, or intellectual challenge</a:t>
            </a:r>
            <a:r>
              <a:rPr lang="en-US" sz="1200" dirty="0" smtClean="0">
                <a:latin typeface="Calibri" pitchFamily="34" charset="0"/>
                <a:cs typeface="Calibri" pitchFamily="34" charset="0"/>
              </a:rPr>
              <a:t>. Optimal pacing is challenging people just beyond their present level of ability. </a:t>
            </a:r>
            <a:r>
              <a:rPr lang="en-US" sz="1200" b="1" dirty="0" smtClean="0">
                <a:latin typeface="Calibri" pitchFamily="34" charset="0"/>
                <a:cs typeface="Calibri" pitchFamily="34" charset="0"/>
              </a:rPr>
              <a:t>If</a:t>
            </a:r>
            <a:r>
              <a:rPr lang="en-US" sz="1200" dirty="0" smtClean="0">
                <a:latin typeface="Calibri" pitchFamily="34" charset="0"/>
                <a:cs typeface="Calibri" pitchFamily="34" charset="0"/>
              </a:rPr>
              <a:t> challenged too far beyond, people give up. If challenged too little, they become bored and learn little. </a:t>
            </a:r>
            <a:r>
              <a:rPr lang="en-US" dirty="0" smtClean="0"/>
              <a:t>Pacing, or intellectual challenge. Optimal pacing is challenging people just beyond their present level of ability. If challenged too far beyond, people give up. If challenged too little, they become bored and learn little.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777407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prstClr val="white"/>
                </a:solidFill>
                <a:latin typeface="Calibri" pitchFamily="34" charset="0"/>
                <a:cs typeface="Calibri" pitchFamily="34" charset="0"/>
              </a:rPr>
              <a:t>Pacing</a:t>
            </a:r>
            <a:r>
              <a:rPr lang="en-US" sz="1200" b="1" dirty="0" smtClean="0">
                <a:solidFill>
                  <a:prstClr val="white"/>
                </a:solidFill>
                <a:latin typeface="Calibri" pitchFamily="34" charset="0"/>
                <a:cs typeface="Calibri" pitchFamily="34" charset="0"/>
              </a:rPr>
              <a:t> </a:t>
            </a:r>
            <a:r>
              <a:rPr lang="en-US" sz="1200" dirty="0" smtClean="0">
                <a:solidFill>
                  <a:prstClr val="white"/>
                </a:solidFill>
                <a:latin typeface="Calibri" pitchFamily="34" charset="0"/>
                <a:cs typeface="Calibri" pitchFamily="34" charset="0"/>
              </a:rPr>
              <a:t>can be compared to playing tennis with a slightly better player; your game tends to improve. </a:t>
            </a:r>
            <a:r>
              <a:rPr lang="en-US" sz="1200" b="1" dirty="0" smtClean="0">
                <a:solidFill>
                  <a:prstClr val="white"/>
                </a:solidFill>
                <a:latin typeface="Calibri" pitchFamily="34" charset="0"/>
                <a:cs typeface="Calibri" pitchFamily="34" charset="0"/>
              </a:rPr>
              <a:t>But</a:t>
            </a:r>
            <a:r>
              <a:rPr lang="en-US" sz="1200" dirty="0" smtClean="0">
                <a:solidFill>
                  <a:prstClr val="white"/>
                </a:solidFill>
                <a:latin typeface="Calibri" pitchFamily="34" charset="0"/>
                <a:cs typeface="Calibri" pitchFamily="34" charset="0"/>
              </a:rPr>
              <a:t> if the other player is far better and it's impossible to return a ball, you give up, overwhelmed. If the other player is less experienced and can return none of your balls, you learn little. Those adults who reported experiencing high levels of intellectual stimulation--to the point of feeling discomfort                                                                              grew more.</a:t>
            </a:r>
          </a:p>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92057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6</a:t>
            </a:r>
            <a:r>
              <a:rPr lang="en-US" b="1" dirty="0" smtClean="0"/>
              <a:t>.  </a:t>
            </a:r>
            <a:r>
              <a:rPr lang="en-US" b="1" u="sng" dirty="0" smtClean="0">
                <a:latin typeface="Calibri" pitchFamily="34" charset="0"/>
                <a:cs typeface="Calibri" pitchFamily="34" charset="0"/>
              </a:rPr>
              <a:t>Active involvement in learning</a:t>
            </a:r>
            <a:r>
              <a:rPr lang="en-US" dirty="0" smtClean="0">
                <a:latin typeface="Calibri" pitchFamily="34" charset="0"/>
                <a:cs typeface="Calibri" pitchFamily="34" charset="0"/>
              </a:rPr>
              <a:t>, as opposed to passively listening to lectures. Where students and instructors interact and dialogue, where students try out new ideas in the workplace, </a:t>
            </a:r>
            <a:r>
              <a:rPr lang="en-US" b="1" u="sng" dirty="0" smtClean="0">
                <a:latin typeface="Calibri" pitchFamily="34" charset="0"/>
                <a:cs typeface="Calibri" pitchFamily="34" charset="0"/>
              </a:rPr>
              <a:t>where exercises and experiences are used to bolster facts and theory</a:t>
            </a:r>
            <a:r>
              <a:rPr lang="en-US" dirty="0" smtClean="0">
                <a:latin typeface="Calibri" pitchFamily="34" charset="0"/>
                <a:cs typeface="Calibri" pitchFamily="34" charset="0"/>
              </a:rPr>
              <a:t>, adults grow more.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7.  </a:t>
            </a:r>
            <a:r>
              <a:rPr lang="en-US" b="1" u="sng" dirty="0" smtClean="0">
                <a:latin typeface="Calibri" pitchFamily="34" charset="0"/>
                <a:cs typeface="Calibri" pitchFamily="34" charset="0"/>
              </a:rPr>
              <a:t>Regular feedback mechanisms</a:t>
            </a:r>
            <a:r>
              <a:rPr lang="en-US" b="1" dirty="0" smtClean="0">
                <a:latin typeface="Calibri" pitchFamily="34" charset="0"/>
                <a:cs typeface="Calibri" pitchFamily="34" charset="0"/>
              </a:rPr>
              <a:t>  </a:t>
            </a:r>
            <a:r>
              <a:rPr lang="en-US" dirty="0" smtClean="0">
                <a:latin typeface="Calibri" pitchFamily="34" charset="0"/>
                <a:cs typeface="Calibri" pitchFamily="34" charset="0"/>
              </a:rPr>
              <a:t>for students to tell teachers what works best for them- and what they want and need to learn--and teachers who hear and make changes based on student input.</a:t>
            </a:r>
          </a:p>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019641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6</a:t>
            </a:r>
            <a:r>
              <a:rPr lang="en-US" b="1" dirty="0" smtClean="0"/>
              <a:t>.  </a:t>
            </a:r>
            <a:r>
              <a:rPr lang="en-US" b="1" u="sng" dirty="0" smtClean="0">
                <a:latin typeface="Calibri" pitchFamily="34" charset="0"/>
                <a:cs typeface="Calibri" pitchFamily="34" charset="0"/>
              </a:rPr>
              <a:t>Active involvement in learning</a:t>
            </a:r>
            <a:r>
              <a:rPr lang="en-US" dirty="0" smtClean="0">
                <a:latin typeface="Calibri" pitchFamily="34" charset="0"/>
                <a:cs typeface="Calibri" pitchFamily="34" charset="0"/>
              </a:rPr>
              <a:t>, as opposed to passively listening to lectures. Where students and instructors interact and dialogue, where students try out new ideas in the workplace, </a:t>
            </a:r>
            <a:r>
              <a:rPr lang="en-US" b="1" u="sng" dirty="0" smtClean="0">
                <a:latin typeface="Calibri" pitchFamily="34" charset="0"/>
                <a:cs typeface="Calibri" pitchFamily="34" charset="0"/>
              </a:rPr>
              <a:t>where exercises and experiences are used to bolster facts and theory</a:t>
            </a:r>
            <a:r>
              <a:rPr lang="en-US" dirty="0" smtClean="0">
                <a:latin typeface="Calibri" pitchFamily="34" charset="0"/>
                <a:cs typeface="Calibri" pitchFamily="34" charset="0"/>
              </a:rPr>
              <a:t>, adults grow more.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7.  </a:t>
            </a:r>
            <a:r>
              <a:rPr lang="en-US" b="1" u="sng" dirty="0" smtClean="0">
                <a:latin typeface="Calibri" pitchFamily="34" charset="0"/>
                <a:cs typeface="Calibri" pitchFamily="34" charset="0"/>
              </a:rPr>
              <a:t>Regular feedback mechanisms</a:t>
            </a:r>
            <a:r>
              <a:rPr lang="en-US" b="1" dirty="0" smtClean="0">
                <a:latin typeface="Calibri" pitchFamily="34" charset="0"/>
                <a:cs typeface="Calibri" pitchFamily="34" charset="0"/>
              </a:rPr>
              <a:t>  </a:t>
            </a:r>
            <a:r>
              <a:rPr lang="en-US" dirty="0" smtClean="0">
                <a:latin typeface="Calibri" pitchFamily="34" charset="0"/>
                <a:cs typeface="Calibri" pitchFamily="34" charset="0"/>
              </a:rPr>
              <a:t>for students to tell teachers what works best for them- and what they want and need to learn--and teachers who hear and make changes based on student input.</a:t>
            </a:r>
          </a:p>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019641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351848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85917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01268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15051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78156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983782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88145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989774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FA2E9-3BA0-4396-B018-2040EEA2853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39097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lvl1pPr>
              <a:defRPr/>
            </a:lvl1pPr>
          </a:lstStyle>
          <a:p>
            <a:r>
              <a:rPr lang="en-US" smtClean="0"/>
              <a:t>03-2020</a:t>
            </a:r>
            <a:endParaRPr lang="en-US" dirty="0"/>
          </a:p>
        </p:txBody>
      </p:sp>
      <p:sp>
        <p:nvSpPr>
          <p:cNvPr id="17" name="Footer Placeholder 16"/>
          <p:cNvSpPr>
            <a:spLocks noGrp="1"/>
          </p:cNvSpPr>
          <p:nvPr>
            <p:ph type="ftr" sz="quarter" idx="11"/>
          </p:nvPr>
        </p:nvSpPr>
        <p:spPr/>
        <p:txBody>
          <a:bodyPr/>
          <a:lstStyle/>
          <a:p>
            <a:r>
              <a:rPr lang="en-US" smtClean="0"/>
              <a:t>iTeenChallenge.org      Course   T506.05</a:t>
            </a:r>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2659430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204184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751021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lvl1pPr>
              <a:defRPr/>
            </a:lvl1pPr>
          </a:lstStyle>
          <a:p>
            <a:r>
              <a:rPr lang="en-US" smtClean="0"/>
              <a:t>03-2020</a:t>
            </a:r>
            <a:endParaRPr lang="en-US" dirty="0"/>
          </a:p>
        </p:txBody>
      </p:sp>
      <p:sp>
        <p:nvSpPr>
          <p:cNvPr id="17" name="Footer Placeholder 16"/>
          <p:cNvSpPr>
            <a:spLocks noGrp="1"/>
          </p:cNvSpPr>
          <p:nvPr>
            <p:ph type="ftr" sz="quarter" idx="11"/>
          </p:nvPr>
        </p:nvSpPr>
        <p:spPr/>
        <p:txBody>
          <a:bodyPr/>
          <a:lstStyle/>
          <a:p>
            <a:r>
              <a:rPr lang="en-US" smtClean="0"/>
              <a:t>iTeenChallenge.org      Course   T506.05</a:t>
            </a:r>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8413735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52926353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741510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
        <p:nvSpPr>
          <p:cNvPr id="7" name="Slide Number Placeholder 6"/>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35961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03-2020</a:t>
            </a:r>
            <a:endParaRPr lang="en-US"/>
          </a:p>
        </p:txBody>
      </p:sp>
      <p:sp>
        <p:nvSpPr>
          <p:cNvPr id="8" name="Footer Placeholder 7"/>
          <p:cNvSpPr>
            <a:spLocks noGrp="1"/>
          </p:cNvSpPr>
          <p:nvPr>
            <p:ph type="ftr" sz="quarter" idx="11"/>
          </p:nvPr>
        </p:nvSpPr>
        <p:spPr>
          <a:xfrm>
            <a:off x="406400" y="6409944"/>
            <a:ext cx="4775200" cy="365760"/>
          </a:xfrm>
        </p:spPr>
        <p:txBody>
          <a:bodyPr/>
          <a:lstStyle/>
          <a:p>
            <a:r>
              <a:rPr lang="en-US" smtClean="0"/>
              <a:t>iTeenChallenge.org      Course   T506.05</a:t>
            </a:r>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229231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968078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Rectangle 4"/>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 name="Date Placeholder 1"/>
          <p:cNvSpPr>
            <a:spLocks noGrp="1"/>
          </p:cNvSpPr>
          <p:nvPr>
            <p:ph type="dt" sz="half" idx="10"/>
          </p:nvPr>
        </p:nvSpPr>
        <p:spPr>
          <a:xfrm>
            <a:off x="0" y="6404984"/>
            <a:ext cx="1320800" cy="365760"/>
          </a:xfrm>
        </p:spPr>
        <p:txBody>
          <a:bodyPr/>
          <a:lstStyle/>
          <a:p>
            <a:r>
              <a:rPr lang="en-US" smtClean="0"/>
              <a:t>03-2020</a:t>
            </a:r>
            <a:endParaRPr lang="en-US" dirty="0"/>
          </a:p>
        </p:txBody>
      </p:sp>
      <p:sp>
        <p:nvSpPr>
          <p:cNvPr id="3" name="Footer Placeholder 2"/>
          <p:cNvSpPr>
            <a:spLocks noGrp="1"/>
          </p:cNvSpPr>
          <p:nvPr>
            <p:ph type="ftr" sz="quarter" idx="11"/>
          </p:nvPr>
        </p:nvSpPr>
        <p:spPr>
          <a:xfrm>
            <a:off x="4775200" y="6410848"/>
            <a:ext cx="4775200" cy="365760"/>
          </a:xfrm>
        </p:spPr>
        <p:txBody>
          <a:bodyPr/>
          <a:lstStyle/>
          <a:p>
            <a:r>
              <a:rPr lang="en-US" smtClean="0"/>
              <a:t>iTeenChallenge.org      Course   T506.05</a:t>
            </a:r>
            <a:endParaRPr lang="en-US" dirty="0"/>
          </a:p>
        </p:txBody>
      </p:sp>
      <p:sp>
        <p:nvSpPr>
          <p:cNvPr id="4" name="Slide Number Placeholder 3"/>
          <p:cNvSpPr>
            <a:spLocks noGrp="1"/>
          </p:cNvSpPr>
          <p:nvPr>
            <p:ph type="sldNum" sz="quarter" idx="12"/>
          </p:nvPr>
        </p:nvSpPr>
        <p:spPr>
          <a:xfrm>
            <a:off x="10769600" y="6248400"/>
            <a:ext cx="812800" cy="609600"/>
          </a:xfrm>
        </p:spPr>
        <p:txBody>
          <a:bodyPr/>
          <a:lstStyle>
            <a:lvl1pPr>
              <a:defRPr>
                <a:solidFill>
                  <a:srgbClr val="FFFFFF"/>
                </a:solidFill>
              </a:defRPr>
            </a:lvl1pPr>
          </a:lstStyle>
          <a:p>
            <a:fld id="{307E6AB4-9725-44E7-8379-22528642C070}" type="slidenum">
              <a:rPr lang="en-US" smtClean="0"/>
              <a:pPr/>
              <a:t>‹#›</a:t>
            </a:fld>
            <a:endParaRPr lang="en-US" dirty="0"/>
          </a:p>
        </p:txBody>
      </p:sp>
    </p:spTree>
    <p:extLst>
      <p:ext uri="{BB962C8B-B14F-4D97-AF65-F5344CB8AC3E}">
        <p14:creationId xmlns:p14="http://schemas.microsoft.com/office/powerpoint/2010/main" val="964945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1" name="Rectangle 20"/>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203200" y="6404984"/>
            <a:ext cx="1219200" cy="365760"/>
          </a:xfrm>
        </p:spPr>
        <p:txBody>
          <a:bodyPr/>
          <a:lstStyle/>
          <a:p>
            <a:r>
              <a:rPr lang="en-US" smtClean="0"/>
              <a:t>03-2020</a:t>
            </a:r>
            <a:endParaRPr lang="en-US" dirty="0"/>
          </a:p>
        </p:txBody>
      </p:sp>
      <p:sp>
        <p:nvSpPr>
          <p:cNvPr id="6" name="Footer Placeholder 5"/>
          <p:cNvSpPr>
            <a:spLocks noGrp="1"/>
          </p:cNvSpPr>
          <p:nvPr>
            <p:ph type="ftr" sz="quarter" idx="11"/>
          </p:nvPr>
        </p:nvSpPr>
        <p:spPr>
          <a:xfrm>
            <a:off x="4572000" y="6400800"/>
            <a:ext cx="4978400" cy="304800"/>
          </a:xfrm>
        </p:spPr>
        <p:txBody>
          <a:bodyPr/>
          <a:lstStyle/>
          <a:p>
            <a:r>
              <a:rPr lang="en-US" smtClean="0"/>
              <a:t>iTeenChallenge.org      Course   T506.05</a:t>
            </a:r>
            <a:endParaRPr lang="en-US" dirty="0"/>
          </a:p>
        </p:txBody>
      </p:sp>
    </p:spTree>
    <p:extLst>
      <p:ext uri="{BB962C8B-B14F-4D97-AF65-F5344CB8AC3E}">
        <p14:creationId xmlns:p14="http://schemas.microsoft.com/office/powerpoint/2010/main" val="425088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2099323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7717536" y="640498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a:xfrm>
            <a:off x="402336" y="6410848"/>
            <a:ext cx="4779264" cy="365760"/>
          </a:xfrm>
        </p:spPr>
        <p:txBody>
          <a:bodyPr/>
          <a:lstStyle/>
          <a:p>
            <a:r>
              <a:rPr lang="en-US" smtClean="0"/>
              <a:t>iTeenChallenge.org      Course   T506.05</a:t>
            </a:r>
            <a:endParaRPr lang="en-US"/>
          </a:p>
        </p:txBody>
      </p:sp>
    </p:spTree>
    <p:extLst>
      <p:ext uri="{BB962C8B-B14F-4D97-AF65-F5344CB8AC3E}">
        <p14:creationId xmlns:p14="http://schemas.microsoft.com/office/powerpoint/2010/main" val="837119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2422266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852775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lvl1pPr>
              <a:defRPr/>
            </a:lvl1pPr>
          </a:lstStyle>
          <a:p>
            <a:r>
              <a:rPr lang="en-US" smtClean="0"/>
              <a:t>03-2020</a:t>
            </a:r>
            <a:endParaRPr lang="en-US" dirty="0"/>
          </a:p>
        </p:txBody>
      </p:sp>
      <p:sp>
        <p:nvSpPr>
          <p:cNvPr id="17" name="Footer Placeholder 16"/>
          <p:cNvSpPr>
            <a:spLocks noGrp="1"/>
          </p:cNvSpPr>
          <p:nvPr>
            <p:ph type="ftr" sz="quarter" idx="11"/>
          </p:nvPr>
        </p:nvSpPr>
        <p:spPr/>
        <p:txBody>
          <a:bodyPr/>
          <a:lstStyle/>
          <a:p>
            <a:r>
              <a:rPr lang="en-US" smtClean="0"/>
              <a:t>iTeenChallenge.org      Course   T506.05</a:t>
            </a:r>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99561465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5289420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0555664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
        <p:nvSpPr>
          <p:cNvPr id="7" name="Slide Number Placeholder 6"/>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469982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03-2020</a:t>
            </a:r>
            <a:endParaRPr lang="en-US"/>
          </a:p>
        </p:txBody>
      </p:sp>
      <p:sp>
        <p:nvSpPr>
          <p:cNvPr id="8" name="Footer Placeholder 7"/>
          <p:cNvSpPr>
            <a:spLocks noGrp="1"/>
          </p:cNvSpPr>
          <p:nvPr>
            <p:ph type="ftr" sz="quarter" idx="11"/>
          </p:nvPr>
        </p:nvSpPr>
        <p:spPr>
          <a:xfrm>
            <a:off x="406400" y="6409944"/>
            <a:ext cx="4775200" cy="365760"/>
          </a:xfrm>
        </p:spPr>
        <p:txBody>
          <a:bodyPr/>
          <a:lstStyle/>
          <a:p>
            <a:r>
              <a:rPr lang="en-US" smtClean="0"/>
              <a:t>iTeenChallenge.org      Course   T506.05</a:t>
            </a:r>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2557915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1265687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Rectangle 4"/>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 name="Date Placeholder 1"/>
          <p:cNvSpPr>
            <a:spLocks noGrp="1"/>
          </p:cNvSpPr>
          <p:nvPr>
            <p:ph type="dt" sz="half" idx="10"/>
          </p:nvPr>
        </p:nvSpPr>
        <p:spPr>
          <a:xfrm>
            <a:off x="0" y="6404984"/>
            <a:ext cx="1320800" cy="365760"/>
          </a:xfrm>
        </p:spPr>
        <p:txBody>
          <a:bodyPr/>
          <a:lstStyle/>
          <a:p>
            <a:r>
              <a:rPr lang="en-US" smtClean="0"/>
              <a:t>03-2020</a:t>
            </a:r>
            <a:endParaRPr lang="en-US" dirty="0"/>
          </a:p>
        </p:txBody>
      </p:sp>
      <p:sp>
        <p:nvSpPr>
          <p:cNvPr id="3" name="Footer Placeholder 2"/>
          <p:cNvSpPr>
            <a:spLocks noGrp="1"/>
          </p:cNvSpPr>
          <p:nvPr>
            <p:ph type="ftr" sz="quarter" idx="11"/>
          </p:nvPr>
        </p:nvSpPr>
        <p:spPr>
          <a:xfrm>
            <a:off x="4775200" y="6410848"/>
            <a:ext cx="4775200" cy="365760"/>
          </a:xfrm>
        </p:spPr>
        <p:txBody>
          <a:bodyPr/>
          <a:lstStyle/>
          <a:p>
            <a:r>
              <a:rPr lang="en-US" smtClean="0"/>
              <a:t>iTeenChallenge.org      Course   T506.05</a:t>
            </a:r>
            <a:endParaRPr lang="en-US" dirty="0"/>
          </a:p>
        </p:txBody>
      </p:sp>
      <p:sp>
        <p:nvSpPr>
          <p:cNvPr id="4" name="Slide Number Placeholder 3"/>
          <p:cNvSpPr>
            <a:spLocks noGrp="1"/>
          </p:cNvSpPr>
          <p:nvPr>
            <p:ph type="sldNum" sz="quarter" idx="12"/>
          </p:nvPr>
        </p:nvSpPr>
        <p:spPr>
          <a:xfrm>
            <a:off x="10769600" y="6248400"/>
            <a:ext cx="812800" cy="609600"/>
          </a:xfrm>
        </p:spPr>
        <p:txBody>
          <a:bodyPr/>
          <a:lstStyle>
            <a:lvl1pPr>
              <a:defRPr>
                <a:solidFill>
                  <a:srgbClr val="FFFFFF"/>
                </a:solidFill>
              </a:defRPr>
            </a:lvl1pPr>
          </a:lstStyle>
          <a:p>
            <a:fld id="{307E6AB4-9725-44E7-8379-22528642C070}" type="slidenum">
              <a:rPr lang="en-US" smtClean="0"/>
              <a:pPr/>
              <a:t>‹#›</a:t>
            </a:fld>
            <a:endParaRPr lang="en-US" dirty="0"/>
          </a:p>
        </p:txBody>
      </p:sp>
    </p:spTree>
    <p:extLst>
      <p:ext uri="{BB962C8B-B14F-4D97-AF65-F5344CB8AC3E}">
        <p14:creationId xmlns:p14="http://schemas.microsoft.com/office/powerpoint/2010/main" val="50903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7915680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1" name="Rectangle 20"/>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203200" y="6404984"/>
            <a:ext cx="1219200" cy="365760"/>
          </a:xfrm>
        </p:spPr>
        <p:txBody>
          <a:bodyPr/>
          <a:lstStyle/>
          <a:p>
            <a:r>
              <a:rPr lang="en-US" smtClean="0"/>
              <a:t>03-2020</a:t>
            </a:r>
            <a:endParaRPr lang="en-US" dirty="0"/>
          </a:p>
        </p:txBody>
      </p:sp>
      <p:sp>
        <p:nvSpPr>
          <p:cNvPr id="6" name="Footer Placeholder 5"/>
          <p:cNvSpPr>
            <a:spLocks noGrp="1"/>
          </p:cNvSpPr>
          <p:nvPr>
            <p:ph type="ftr" sz="quarter" idx="11"/>
          </p:nvPr>
        </p:nvSpPr>
        <p:spPr>
          <a:xfrm>
            <a:off x="4572000" y="6400800"/>
            <a:ext cx="4978400" cy="304800"/>
          </a:xfrm>
        </p:spPr>
        <p:txBody>
          <a:bodyPr/>
          <a:lstStyle/>
          <a:p>
            <a:r>
              <a:rPr lang="en-US" smtClean="0"/>
              <a:t>iTeenChallenge.org      Course   T506.05</a:t>
            </a:r>
            <a:endParaRPr lang="en-US" dirty="0"/>
          </a:p>
        </p:txBody>
      </p:sp>
    </p:spTree>
    <p:extLst>
      <p:ext uri="{BB962C8B-B14F-4D97-AF65-F5344CB8AC3E}">
        <p14:creationId xmlns:p14="http://schemas.microsoft.com/office/powerpoint/2010/main" val="4061354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7717536" y="640498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a:xfrm>
            <a:off x="402336" y="6410848"/>
            <a:ext cx="4779264" cy="365760"/>
          </a:xfrm>
        </p:spPr>
        <p:txBody>
          <a:bodyPr/>
          <a:lstStyle/>
          <a:p>
            <a:r>
              <a:rPr lang="en-US" smtClean="0"/>
              <a:t>iTeenChallenge.org      Course   T506.05</a:t>
            </a:r>
            <a:endParaRPr lang="en-US"/>
          </a:p>
        </p:txBody>
      </p:sp>
    </p:spTree>
    <p:extLst>
      <p:ext uri="{BB962C8B-B14F-4D97-AF65-F5344CB8AC3E}">
        <p14:creationId xmlns:p14="http://schemas.microsoft.com/office/powerpoint/2010/main" val="33053819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1100515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685417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5" name="Rectangle 20"/>
          <p:cNvSpPr>
            <a:spLocks noChangeArrowheads="1"/>
          </p:cNvSpPr>
          <p:nvPr/>
        </p:nvSpPr>
        <p:spPr bwMode="white">
          <a:xfrm>
            <a:off x="11988800" y="3175"/>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6" name="Rectangle 21"/>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7" name="Rectangle 23"/>
          <p:cNvSpPr>
            <a:spLocks noChangeArrowheads="1"/>
          </p:cNvSpPr>
          <p:nvPr/>
        </p:nvSpPr>
        <p:spPr bwMode="white">
          <a:xfrm>
            <a:off x="0" y="0"/>
            <a:ext cx="12192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 name="Rectangle 9"/>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1" name="Straight Connector 10"/>
          <p:cNvSpPr>
            <a:spLocks noChangeShapeType="1"/>
          </p:cNvSpPr>
          <p:nvPr/>
        </p:nvSpPr>
        <p:spPr bwMode="auto">
          <a:xfrm>
            <a:off x="207434" y="241935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2" name="Rectangle 11"/>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13" name="Oval 12"/>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4" name="Oval 13"/>
          <p:cNvSpPr/>
          <p:nvPr/>
        </p:nvSpPr>
        <p:spPr>
          <a:xfrm>
            <a:off x="5816600" y="2209800"/>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914400" y="381000"/>
            <a:ext cx="103632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r>
              <a:rPr lang="en-US" smtClean="0"/>
              <a:t>03-2020</a:t>
            </a:r>
            <a:endParaRPr lang="en-US"/>
          </a:p>
        </p:txBody>
      </p:sp>
      <p:sp>
        <p:nvSpPr>
          <p:cNvPr id="16" name="Footer Placeholder 16"/>
          <p:cNvSpPr>
            <a:spLocks noGrp="1"/>
          </p:cNvSpPr>
          <p:nvPr>
            <p:ph type="ftr" sz="quarter" idx="11"/>
          </p:nvPr>
        </p:nvSpPr>
        <p:spPr/>
        <p:txBody>
          <a:bodyPr/>
          <a:lstStyle>
            <a:lvl1pPr>
              <a:defRPr/>
            </a:lvl1pPr>
          </a:lstStyle>
          <a:p>
            <a:pPr>
              <a:defRPr/>
            </a:pPr>
            <a:r>
              <a:rPr lang="en-US" smtClean="0"/>
              <a:t>iTeenChallenge.org      Course   T506.05</a:t>
            </a:r>
            <a:endParaRPr lang="en-US"/>
          </a:p>
        </p:txBody>
      </p:sp>
      <p:sp>
        <p:nvSpPr>
          <p:cNvPr id="17" name="Slide Number Placeholder 28"/>
          <p:cNvSpPr>
            <a:spLocks noGrp="1"/>
          </p:cNvSpPr>
          <p:nvPr>
            <p:ph type="sldNum" sz="quarter" idx="12"/>
          </p:nvPr>
        </p:nvSpPr>
        <p:spPr>
          <a:xfrm>
            <a:off x="5791200" y="2198689"/>
            <a:ext cx="609600" cy="441325"/>
          </a:xfrm>
        </p:spPr>
        <p:txBody>
          <a:bodyPr/>
          <a:lstStyle>
            <a:lvl1pPr>
              <a:defRPr>
                <a:solidFill>
                  <a:schemeClr val="accent3">
                    <a:shade val="75000"/>
                  </a:schemeClr>
                </a:solidFill>
              </a:defRPr>
            </a:lvl1pPr>
          </a:lstStyle>
          <a:p>
            <a:pPr>
              <a:defRPr/>
            </a:pPr>
            <a:fld id="{8AC956D4-6654-4B91-9F01-B1D7C56A45BD}" type="slidenum">
              <a:rPr lang="en-US">
                <a:solidFill>
                  <a:srgbClr val="FF953E">
                    <a:shade val="75000"/>
                  </a:srgbClr>
                </a:solidFill>
              </a:rPr>
              <a:pPr>
                <a:defRPr/>
              </a:pPr>
              <a:t>‹#›</a:t>
            </a:fld>
            <a:endParaRPr lang="en-US">
              <a:solidFill>
                <a:srgbClr val="FF953E">
                  <a:shade val="75000"/>
                </a:srgbClr>
              </a:solidFill>
            </a:endParaRPr>
          </a:p>
        </p:txBody>
      </p:sp>
    </p:spTree>
    <p:extLst>
      <p:ext uri="{BB962C8B-B14F-4D97-AF65-F5344CB8AC3E}">
        <p14:creationId xmlns:p14="http://schemas.microsoft.com/office/powerpoint/2010/main" val="37520133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402336" y="1527048"/>
            <a:ext cx="1133856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03-2020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iTeenChallenge.org      Course   T506.05</a:t>
            </a:r>
            <a:endParaRPr lang="en-US"/>
          </a:p>
        </p:txBody>
      </p:sp>
      <p:sp>
        <p:nvSpPr>
          <p:cNvPr id="6" name="Slide Number Placeholder 5"/>
          <p:cNvSpPr>
            <a:spLocks noGrp="1"/>
          </p:cNvSpPr>
          <p:nvPr>
            <p:ph type="sldNum" sz="quarter" idx="12"/>
          </p:nvPr>
        </p:nvSpPr>
        <p:spPr>
          <a:xfrm>
            <a:off x="5816600" y="1027114"/>
            <a:ext cx="609600" cy="441325"/>
          </a:xfrm>
        </p:spPr>
        <p:txBody>
          <a:bodyPr/>
          <a:lstStyle>
            <a:lvl1pPr>
              <a:defRPr/>
            </a:lvl1pPr>
          </a:lstStyle>
          <a:p>
            <a:pPr>
              <a:defRPr/>
            </a:pPr>
            <a:fld id="{B508A4D2-0157-447C-9DAF-3D7554D8E9F2}" type="slidenum">
              <a:rPr lang="en-US">
                <a:solidFill>
                  <a:srgbClr val="FF953E">
                    <a:shade val="75000"/>
                  </a:srgbClr>
                </a:solidFill>
              </a:rPr>
              <a:pPr>
                <a:defRPr/>
              </a:pPr>
              <a:t>‹#›</a:t>
            </a:fld>
            <a:endParaRPr lang="en-US">
              <a:solidFill>
                <a:srgbClr val="FF953E">
                  <a:shade val="75000"/>
                </a:srgbClr>
              </a:solidFill>
            </a:endParaRPr>
          </a:p>
        </p:txBody>
      </p:sp>
    </p:spTree>
    <p:extLst>
      <p:ext uri="{BB962C8B-B14F-4D97-AF65-F5344CB8AC3E}">
        <p14:creationId xmlns:p14="http://schemas.microsoft.com/office/powerpoint/2010/main" val="40269690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5" name="Rectangle 20"/>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6" name="Rectangle 21"/>
          <p:cNvSpPr>
            <a:spLocks noChangeArrowheads="1"/>
          </p:cNvSpPr>
          <p:nvPr/>
        </p:nvSpPr>
        <p:spPr bwMode="white">
          <a:xfrm>
            <a:off x="0" y="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7" name="Rectangle 23"/>
          <p:cNvSpPr>
            <a:spLocks noChangeArrowheads="1"/>
          </p:cNvSpPr>
          <p:nvPr/>
        </p:nvSpPr>
        <p:spPr bwMode="white">
          <a:xfrm>
            <a:off x="11988800" y="1905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8" name="Rectangle 24"/>
          <p:cNvSpPr>
            <a:spLocks noChangeArrowheads="1"/>
          </p:cNvSpPr>
          <p:nvPr/>
        </p:nvSpPr>
        <p:spPr bwMode="white">
          <a:xfrm>
            <a:off x="203200" y="2286000"/>
            <a:ext cx="11777133"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9" name="Rectangle 25"/>
          <p:cNvSpPr>
            <a:spLocks noChangeArrowheads="1"/>
          </p:cNvSpPr>
          <p:nvPr/>
        </p:nvSpPr>
        <p:spPr bwMode="auto">
          <a:xfrm>
            <a:off x="207434" y="142875"/>
            <a:ext cx="11777133"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 name="Rectangle 9"/>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1" name="Rectangle 10"/>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12" name="Straight Connector 11"/>
          <p:cNvSpPr>
            <a:spLocks noChangeShapeType="1"/>
          </p:cNvSpPr>
          <p:nvPr/>
        </p:nvSpPr>
        <p:spPr bwMode="auto">
          <a:xfrm>
            <a:off x="203200" y="2438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3" name="Oval 12"/>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4" name="Oval 13"/>
          <p:cNvSpPr/>
          <p:nvPr/>
        </p:nvSpPr>
        <p:spPr>
          <a:xfrm>
            <a:off x="5816600" y="2209800"/>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3" name="Text Placeholder 2"/>
          <p:cNvSpPr>
            <a:spLocks noGrp="1"/>
          </p:cNvSpPr>
          <p:nvPr>
            <p:ph type="body" idx="1"/>
          </p:nvPr>
        </p:nvSpPr>
        <p:spPr>
          <a:xfrm>
            <a:off x="1824568" y="2743200"/>
            <a:ext cx="8640232"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963084" y="533400"/>
            <a:ext cx="103632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r>
              <a:rPr lang="en-US" smtClean="0"/>
              <a:t>iTeenChallenge.org      Course   T506.05</a:t>
            </a:r>
            <a:endParaRPr lang="en-US"/>
          </a:p>
        </p:txBody>
      </p:sp>
      <p:sp>
        <p:nvSpPr>
          <p:cNvPr id="16" name="Date Placeholder 3"/>
          <p:cNvSpPr>
            <a:spLocks noGrp="1"/>
          </p:cNvSpPr>
          <p:nvPr>
            <p:ph type="dt" sz="half" idx="11"/>
          </p:nvPr>
        </p:nvSpPr>
        <p:spPr/>
        <p:txBody>
          <a:bodyPr/>
          <a:lstStyle>
            <a:lvl1pPr>
              <a:defRPr/>
            </a:lvl1pPr>
          </a:lstStyle>
          <a:p>
            <a:pPr>
              <a:defRPr/>
            </a:pPr>
            <a:r>
              <a:rPr lang="en-US" smtClean="0"/>
              <a:t>03-2020</a:t>
            </a:r>
            <a:endParaRPr lang="en-US"/>
          </a:p>
        </p:txBody>
      </p:sp>
      <p:sp>
        <p:nvSpPr>
          <p:cNvPr id="17" name="Slide Number Placeholder 5"/>
          <p:cNvSpPr>
            <a:spLocks noGrp="1"/>
          </p:cNvSpPr>
          <p:nvPr>
            <p:ph type="sldNum" sz="quarter" idx="12"/>
          </p:nvPr>
        </p:nvSpPr>
        <p:spPr>
          <a:xfrm>
            <a:off x="5791200" y="2198689"/>
            <a:ext cx="609600" cy="441325"/>
          </a:xfrm>
        </p:spPr>
        <p:txBody>
          <a:bodyPr/>
          <a:lstStyle>
            <a:lvl1pPr>
              <a:defRPr>
                <a:solidFill>
                  <a:schemeClr val="accent3">
                    <a:shade val="75000"/>
                  </a:schemeClr>
                </a:solidFill>
              </a:defRPr>
            </a:lvl1pPr>
          </a:lstStyle>
          <a:p>
            <a:pPr>
              <a:defRPr/>
            </a:pPr>
            <a:fld id="{48940297-03E2-49E4-A911-489C9858FF54}" type="slidenum">
              <a:rPr lang="en-US">
                <a:solidFill>
                  <a:srgbClr val="FF953E">
                    <a:shade val="75000"/>
                  </a:srgbClr>
                </a:solidFill>
              </a:rPr>
              <a:pPr>
                <a:defRPr/>
              </a:pPr>
              <a:t>‹#›</a:t>
            </a:fld>
            <a:endParaRPr lang="en-US">
              <a:solidFill>
                <a:srgbClr val="FF953E">
                  <a:shade val="75000"/>
                </a:srgbClr>
              </a:solidFill>
            </a:endParaRPr>
          </a:p>
        </p:txBody>
      </p:sp>
    </p:spTree>
    <p:extLst>
      <p:ext uri="{BB962C8B-B14F-4D97-AF65-F5344CB8AC3E}">
        <p14:creationId xmlns:p14="http://schemas.microsoft.com/office/powerpoint/2010/main" val="23763575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6083301" y="1576388"/>
            <a:ext cx="12700"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1800">
              <a:solidFill>
                <a:prstClr val="white"/>
              </a:solidFill>
              <a:latin typeface="Arial" charset="0"/>
              <a:cs typeface="Arial" charset="0"/>
            </a:endParaRPr>
          </a:p>
        </p:txBody>
      </p:sp>
      <p:sp>
        <p:nvSpPr>
          <p:cNvPr id="2" name="Title 1"/>
          <p:cNvSpPr>
            <a:spLocks noGrp="1"/>
          </p:cNvSpPr>
          <p:nvPr>
            <p:ph type="title"/>
          </p:nvPr>
        </p:nvSpPr>
        <p:spPr>
          <a:xfrm>
            <a:off x="402336" y="228600"/>
            <a:ext cx="113792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7721601" y="6410326"/>
            <a:ext cx="4059767" cy="365125"/>
          </a:xfrm>
        </p:spPr>
        <p:txBody>
          <a:bodyPr/>
          <a:lstStyle>
            <a:lvl1pPr>
              <a:defRPr/>
            </a:lvl1pPr>
          </a:lstStyle>
          <a:p>
            <a:pPr>
              <a:defRPr/>
            </a:pPr>
            <a:r>
              <a:rPr lang="en-US" smtClean="0"/>
              <a:t>03-2020</a:t>
            </a:r>
            <a:endParaRPr lang="en-US"/>
          </a:p>
        </p:txBody>
      </p:sp>
      <p:sp>
        <p:nvSpPr>
          <p:cNvPr id="7" name="Footer Placeholder 5"/>
          <p:cNvSpPr>
            <a:spLocks noGrp="1"/>
          </p:cNvSpPr>
          <p:nvPr>
            <p:ph type="ftr" sz="quarter" idx="11"/>
          </p:nvPr>
        </p:nvSpPr>
        <p:spPr/>
        <p:txBody>
          <a:bodyPr/>
          <a:lstStyle>
            <a:lvl1pPr>
              <a:defRPr/>
            </a:lvl1pPr>
          </a:lstStyle>
          <a:p>
            <a:pPr>
              <a:defRPr/>
            </a:pPr>
            <a:r>
              <a:rPr lang="en-US" smtClean="0"/>
              <a:t>iTeenChallenge.org      Course   T506.05</a:t>
            </a:r>
            <a:endParaRPr lang="en-US"/>
          </a:p>
        </p:txBody>
      </p:sp>
      <p:sp>
        <p:nvSpPr>
          <p:cNvPr id="8" name="Slide Number Placeholder 6"/>
          <p:cNvSpPr>
            <a:spLocks noGrp="1"/>
          </p:cNvSpPr>
          <p:nvPr>
            <p:ph type="sldNum" sz="quarter" idx="12"/>
          </p:nvPr>
        </p:nvSpPr>
        <p:spPr/>
        <p:txBody>
          <a:bodyPr/>
          <a:lstStyle>
            <a:lvl1pPr>
              <a:defRPr/>
            </a:lvl1pPr>
          </a:lstStyle>
          <a:p>
            <a:pPr>
              <a:defRPr/>
            </a:pPr>
            <a:fld id="{6EA10589-CBE9-4784-974B-00545DE10945}" type="slidenum">
              <a:rPr lang="en-US">
                <a:solidFill>
                  <a:srgbClr val="FF953E">
                    <a:shade val="75000"/>
                  </a:srgbClr>
                </a:solidFill>
              </a:rPr>
              <a:pPr>
                <a:defRPr/>
              </a:pPr>
              <a:t>‹#›</a:t>
            </a:fld>
            <a:endParaRPr lang="en-US">
              <a:solidFill>
                <a:srgbClr val="FF953E">
                  <a:shade val="75000"/>
                </a:srgbClr>
              </a:solidFill>
            </a:endParaRPr>
          </a:p>
        </p:txBody>
      </p:sp>
    </p:spTree>
    <p:extLst>
      <p:ext uri="{BB962C8B-B14F-4D97-AF65-F5344CB8AC3E}">
        <p14:creationId xmlns:p14="http://schemas.microsoft.com/office/powerpoint/2010/main" val="24085505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6096000" y="2200276"/>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1800">
              <a:solidFill>
                <a:prstClr val="white"/>
              </a:solidFill>
              <a:latin typeface="Arial" charset="0"/>
              <a:cs typeface="Arial" charset="0"/>
            </a:endParaRPr>
          </a:p>
        </p:txBody>
      </p:sp>
      <p:sp>
        <p:nvSpPr>
          <p:cNvPr id="8" name="Rectangle 20"/>
          <p:cNvSpPr>
            <a:spLocks noChangeArrowheads="1"/>
          </p:cNvSpPr>
          <p:nvPr/>
        </p:nvSpPr>
        <p:spPr bwMode="white">
          <a:xfrm>
            <a:off x="0" y="0"/>
            <a:ext cx="12192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9" name="Rectangle 21"/>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 name="Rectangle 23"/>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1" name="Rectangle 24"/>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2" name="Rectangle 11"/>
          <p:cNvSpPr/>
          <p:nvPr/>
        </p:nvSpPr>
        <p:spPr>
          <a:xfrm>
            <a:off x="203200" y="1371600"/>
            <a:ext cx="11777133"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3" name="Rectangle 12"/>
          <p:cNvSpPr>
            <a:spLocks noChangeArrowheads="1"/>
          </p:cNvSpPr>
          <p:nvPr/>
        </p:nvSpPr>
        <p:spPr bwMode="auto">
          <a:xfrm>
            <a:off x="194734" y="6391275"/>
            <a:ext cx="11777133"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4" name="Straight Connector 13"/>
          <p:cNvSpPr>
            <a:spLocks noChangeShapeType="1"/>
          </p:cNvSpPr>
          <p:nvPr/>
        </p:nvSpPr>
        <p:spPr bwMode="auto">
          <a:xfrm>
            <a:off x="203200" y="1279525"/>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5" name="Rectangle 14"/>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16" name="Oval 15"/>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7" name="Oval 16"/>
          <p:cNvSpPr/>
          <p:nvPr/>
        </p:nvSpPr>
        <p:spPr>
          <a:xfrm>
            <a:off x="5816600" y="1050925"/>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402336" y="2471383"/>
            <a:ext cx="5388864"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6400800" y="2471383"/>
            <a:ext cx="53848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r>
              <a:rPr lang="en-US" smtClean="0"/>
              <a:t>03-2020</a:t>
            </a:r>
            <a:endParaRPr lang="en-US"/>
          </a:p>
        </p:txBody>
      </p:sp>
      <p:sp>
        <p:nvSpPr>
          <p:cNvPr id="19" name="Footer Placeholder 7"/>
          <p:cNvSpPr>
            <a:spLocks noGrp="1"/>
          </p:cNvSpPr>
          <p:nvPr>
            <p:ph type="ftr" sz="quarter" idx="11"/>
          </p:nvPr>
        </p:nvSpPr>
        <p:spPr>
          <a:xfrm>
            <a:off x="406400" y="6410326"/>
            <a:ext cx="4775200" cy="365125"/>
          </a:xfrm>
        </p:spPr>
        <p:txBody>
          <a:bodyPr/>
          <a:lstStyle>
            <a:lvl1pPr>
              <a:defRPr/>
            </a:lvl1pPr>
          </a:lstStyle>
          <a:p>
            <a:pPr>
              <a:defRPr/>
            </a:pPr>
            <a:r>
              <a:rPr lang="en-US" smtClean="0"/>
              <a:t>iTeenChallenge.org      Course   T506.05</a:t>
            </a:r>
            <a:endParaRPr lang="en-US"/>
          </a:p>
        </p:txBody>
      </p:sp>
      <p:sp>
        <p:nvSpPr>
          <p:cNvPr id="20" name="Slide Number Placeholder 8"/>
          <p:cNvSpPr>
            <a:spLocks noGrp="1"/>
          </p:cNvSpPr>
          <p:nvPr>
            <p:ph type="sldNum" sz="quarter" idx="12"/>
          </p:nvPr>
        </p:nvSpPr>
        <p:spPr>
          <a:xfrm>
            <a:off x="5791200" y="1042989"/>
            <a:ext cx="609600" cy="441325"/>
          </a:xfrm>
        </p:spPr>
        <p:txBody>
          <a:bodyPr/>
          <a:lstStyle>
            <a:lvl1pPr algn="ctr">
              <a:defRPr/>
            </a:lvl1pPr>
          </a:lstStyle>
          <a:p>
            <a:pPr>
              <a:defRPr/>
            </a:pPr>
            <a:fld id="{9642AEE8-D6FB-413C-A605-A0FB308B65E3}" type="slidenum">
              <a:rPr lang="en-US">
                <a:solidFill>
                  <a:srgbClr val="FF953E">
                    <a:shade val="75000"/>
                  </a:srgbClr>
                </a:solidFill>
              </a:rPr>
              <a:pPr>
                <a:defRPr/>
              </a:pPr>
              <a:t>‹#›</a:t>
            </a:fld>
            <a:endParaRPr lang="en-US">
              <a:solidFill>
                <a:srgbClr val="FF953E">
                  <a:shade val="75000"/>
                </a:srgbClr>
              </a:solidFill>
            </a:endParaRPr>
          </a:p>
        </p:txBody>
      </p:sp>
    </p:spTree>
    <p:extLst>
      <p:ext uri="{BB962C8B-B14F-4D97-AF65-F5344CB8AC3E}">
        <p14:creationId xmlns:p14="http://schemas.microsoft.com/office/powerpoint/2010/main" val="1793070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03-2020</a:t>
            </a: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iTeenChallenge.org      Course   T506.05</a:t>
            </a:r>
            <a:endParaRPr lang="en-US"/>
          </a:p>
        </p:txBody>
      </p:sp>
      <p:sp>
        <p:nvSpPr>
          <p:cNvPr id="5" name="Slide Number Placeholder 4"/>
          <p:cNvSpPr>
            <a:spLocks noGrp="1"/>
          </p:cNvSpPr>
          <p:nvPr>
            <p:ph type="sldNum" sz="quarter" idx="12"/>
          </p:nvPr>
        </p:nvSpPr>
        <p:spPr>
          <a:xfrm>
            <a:off x="5791200" y="1036639"/>
            <a:ext cx="609600" cy="441325"/>
          </a:xfrm>
        </p:spPr>
        <p:txBody>
          <a:bodyPr/>
          <a:lstStyle>
            <a:lvl1pPr>
              <a:defRPr/>
            </a:lvl1pPr>
          </a:lstStyle>
          <a:p>
            <a:pPr>
              <a:defRPr/>
            </a:pPr>
            <a:fld id="{BAA1AF89-3346-47AE-BBCE-40F7B7A43B4B}" type="slidenum">
              <a:rPr lang="en-US">
                <a:solidFill>
                  <a:srgbClr val="FF953E">
                    <a:shade val="75000"/>
                  </a:srgbClr>
                </a:solidFill>
              </a:rPr>
              <a:pPr>
                <a:defRPr/>
              </a:pPr>
              <a:t>‹#›</a:t>
            </a:fld>
            <a:endParaRPr lang="en-US">
              <a:solidFill>
                <a:srgbClr val="FF953E">
                  <a:shade val="75000"/>
                </a:srgbClr>
              </a:solidFill>
            </a:endParaRPr>
          </a:p>
        </p:txBody>
      </p:sp>
    </p:spTree>
    <p:extLst>
      <p:ext uri="{BB962C8B-B14F-4D97-AF65-F5344CB8AC3E}">
        <p14:creationId xmlns:p14="http://schemas.microsoft.com/office/powerpoint/2010/main" val="289776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
        <p:nvSpPr>
          <p:cNvPr id="7" name="Slide Number Placeholder 6"/>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456029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3" name="Rectangle 20"/>
          <p:cNvSpPr>
            <a:spLocks noChangeArrowheads="1"/>
          </p:cNvSpPr>
          <p:nvPr/>
        </p:nvSpPr>
        <p:spPr bwMode="white">
          <a:xfrm>
            <a:off x="0" y="1"/>
            <a:ext cx="12192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4" name="Rectangle 21"/>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5" name="Rectangle 23"/>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6" name="Rectangle 5"/>
          <p:cNvSpPr>
            <a:spLocks noChangeArrowheads="1"/>
          </p:cNvSpPr>
          <p:nvPr/>
        </p:nvSpPr>
        <p:spPr bwMode="auto">
          <a:xfrm>
            <a:off x="207434" y="64008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7" name="Rectangle 6"/>
          <p:cNvSpPr>
            <a:spLocks noChangeArrowheads="1"/>
          </p:cNvSpPr>
          <p:nvPr/>
        </p:nvSpPr>
        <p:spPr bwMode="auto">
          <a:xfrm>
            <a:off x="203200" y="15875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8" name="Date Placeholder 1"/>
          <p:cNvSpPr>
            <a:spLocks noGrp="1"/>
          </p:cNvSpPr>
          <p:nvPr>
            <p:ph type="dt" sz="half" idx="10"/>
          </p:nvPr>
        </p:nvSpPr>
        <p:spPr>
          <a:xfrm>
            <a:off x="0" y="6405564"/>
            <a:ext cx="1320800" cy="365125"/>
          </a:xfrm>
        </p:spPr>
        <p:txBody>
          <a:bodyPr/>
          <a:lstStyle>
            <a:lvl1pPr>
              <a:defRPr/>
            </a:lvl1pPr>
          </a:lstStyle>
          <a:p>
            <a:pPr>
              <a:defRPr/>
            </a:pPr>
            <a:r>
              <a:rPr lang="en-US" smtClean="0"/>
              <a:t>03-2020</a:t>
            </a:r>
            <a:endParaRPr lang="en-US"/>
          </a:p>
        </p:txBody>
      </p:sp>
      <p:sp>
        <p:nvSpPr>
          <p:cNvPr id="9" name="Footer Placeholder 2"/>
          <p:cNvSpPr>
            <a:spLocks noGrp="1"/>
          </p:cNvSpPr>
          <p:nvPr>
            <p:ph type="ftr" sz="quarter" idx="11"/>
          </p:nvPr>
        </p:nvSpPr>
        <p:spPr>
          <a:xfrm>
            <a:off x="4775200" y="6410326"/>
            <a:ext cx="4775200" cy="366713"/>
          </a:xfrm>
        </p:spPr>
        <p:txBody>
          <a:bodyPr/>
          <a:lstStyle>
            <a:lvl1pPr>
              <a:defRPr/>
            </a:lvl1pPr>
          </a:lstStyle>
          <a:p>
            <a:pPr>
              <a:defRPr/>
            </a:pPr>
            <a:r>
              <a:rPr lang="en-US" smtClean="0"/>
              <a:t>iTeenChallenge.org      Course   T506.05</a:t>
            </a:r>
            <a:endParaRPr lang="en-US"/>
          </a:p>
        </p:txBody>
      </p:sp>
      <p:sp>
        <p:nvSpPr>
          <p:cNvPr id="10" name="Slide Number Placeholder 3"/>
          <p:cNvSpPr>
            <a:spLocks noGrp="1"/>
          </p:cNvSpPr>
          <p:nvPr>
            <p:ph type="sldNum" sz="quarter" idx="12"/>
          </p:nvPr>
        </p:nvSpPr>
        <p:spPr>
          <a:xfrm>
            <a:off x="10769600" y="6248400"/>
            <a:ext cx="812800" cy="609600"/>
          </a:xfrm>
        </p:spPr>
        <p:txBody>
          <a:bodyPr/>
          <a:lstStyle>
            <a:lvl1pPr>
              <a:defRPr>
                <a:solidFill>
                  <a:srgbClr val="FFFFFF"/>
                </a:solidFill>
              </a:defRPr>
            </a:lvl1pPr>
          </a:lstStyle>
          <a:p>
            <a:pPr>
              <a:defRPr/>
            </a:pPr>
            <a:fld id="{C00A1B9C-86B6-45DF-B084-F37F0119B07E}" type="slidenum">
              <a:rPr lang="en-US"/>
              <a:pPr>
                <a:defRPr/>
              </a:pPr>
              <a:t>‹#›</a:t>
            </a:fld>
            <a:endParaRPr lang="en-US" dirty="0"/>
          </a:p>
        </p:txBody>
      </p:sp>
    </p:spTree>
    <p:extLst>
      <p:ext uri="{BB962C8B-B14F-4D97-AF65-F5344CB8AC3E}">
        <p14:creationId xmlns:p14="http://schemas.microsoft.com/office/powerpoint/2010/main" val="28301344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203200" y="152400"/>
            <a:ext cx="11777133"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6" name="Rectangle 20"/>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7" name="Rectangle 21"/>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8" name="Rectangle 23"/>
          <p:cNvSpPr>
            <a:spLocks noChangeArrowheads="1"/>
          </p:cNvSpPr>
          <p:nvPr/>
        </p:nvSpPr>
        <p:spPr bwMode="white">
          <a:xfrm>
            <a:off x="0" y="1"/>
            <a:ext cx="12192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9" name="Rectangle 24"/>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 name="Rectangle 9"/>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1" name="Rectangle 10"/>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12" name="Straight Connector 11"/>
          <p:cNvSpPr>
            <a:spLocks noChangeShapeType="1"/>
          </p:cNvSpPr>
          <p:nvPr/>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3" name="Oval 12"/>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4" name="Oval 13"/>
          <p:cNvSpPr/>
          <p:nvPr/>
        </p:nvSpPr>
        <p:spPr>
          <a:xfrm>
            <a:off x="1854200" y="323850"/>
            <a:ext cx="5588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5" name="Rectangle 14"/>
          <p:cNvSpPr>
            <a:spLocks noChangeArrowheads="1"/>
          </p:cNvSpPr>
          <p:nvPr/>
        </p:nvSpPr>
        <p:spPr bwMode="auto">
          <a:xfrm>
            <a:off x="207434" y="64008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2" name="Title 1"/>
          <p:cNvSpPr>
            <a:spLocks noGrp="1"/>
          </p:cNvSpPr>
          <p:nvPr>
            <p:ph type="title"/>
          </p:nvPr>
        </p:nvSpPr>
        <p:spPr>
          <a:xfrm>
            <a:off x="508000" y="914400"/>
            <a:ext cx="31496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4165600" y="685800"/>
            <a:ext cx="7518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828800" y="312739"/>
            <a:ext cx="609600" cy="441325"/>
          </a:xfrm>
        </p:spPr>
        <p:txBody>
          <a:bodyPr/>
          <a:lstStyle>
            <a:lvl1pPr>
              <a:defRPr>
                <a:solidFill>
                  <a:schemeClr val="accent3">
                    <a:shade val="75000"/>
                  </a:schemeClr>
                </a:solidFill>
              </a:defRPr>
            </a:lvl1pPr>
          </a:lstStyle>
          <a:p>
            <a:pPr>
              <a:defRPr/>
            </a:pPr>
            <a:fld id="{0411449C-715B-496F-8007-72CC7B00A90F}" type="slidenum">
              <a:rPr lang="en-US">
                <a:solidFill>
                  <a:srgbClr val="FF953E">
                    <a:shade val="75000"/>
                  </a:srgbClr>
                </a:solidFill>
              </a:rPr>
              <a:pPr>
                <a:defRPr/>
              </a:pPr>
              <a:t>‹#›</a:t>
            </a:fld>
            <a:endParaRPr lang="en-US">
              <a:solidFill>
                <a:srgbClr val="FF953E">
                  <a:shade val="75000"/>
                </a:srgbClr>
              </a:solidFill>
            </a:endParaRPr>
          </a:p>
        </p:txBody>
      </p:sp>
      <p:sp>
        <p:nvSpPr>
          <p:cNvPr id="17" name="Date Placeholder 4"/>
          <p:cNvSpPr>
            <a:spLocks noGrp="1"/>
          </p:cNvSpPr>
          <p:nvPr>
            <p:ph type="dt" sz="half" idx="11"/>
          </p:nvPr>
        </p:nvSpPr>
        <p:spPr>
          <a:xfrm>
            <a:off x="203200" y="6405564"/>
            <a:ext cx="1219200" cy="365125"/>
          </a:xfrm>
        </p:spPr>
        <p:txBody>
          <a:bodyPr/>
          <a:lstStyle>
            <a:lvl1pPr>
              <a:defRPr/>
            </a:lvl1pPr>
          </a:lstStyle>
          <a:p>
            <a:pPr>
              <a:defRPr/>
            </a:pPr>
            <a:r>
              <a:rPr lang="en-US" smtClean="0"/>
              <a:t>03-2020</a:t>
            </a:r>
            <a:endParaRPr lang="en-US"/>
          </a:p>
        </p:txBody>
      </p:sp>
      <p:sp>
        <p:nvSpPr>
          <p:cNvPr id="18" name="Footer Placeholder 5"/>
          <p:cNvSpPr>
            <a:spLocks noGrp="1"/>
          </p:cNvSpPr>
          <p:nvPr>
            <p:ph type="ftr" sz="quarter" idx="12"/>
          </p:nvPr>
        </p:nvSpPr>
        <p:spPr>
          <a:xfrm>
            <a:off x="4572000" y="6400800"/>
            <a:ext cx="4978400" cy="304800"/>
          </a:xfrm>
        </p:spPr>
        <p:txBody>
          <a:bodyPr/>
          <a:lstStyle>
            <a:lvl1pPr>
              <a:defRPr/>
            </a:lvl1pPr>
          </a:lstStyle>
          <a:p>
            <a:pPr>
              <a:defRPr/>
            </a:pPr>
            <a:r>
              <a:rPr lang="en-US" smtClean="0"/>
              <a:t>iTeenChallenge.org      Course   T506.05</a:t>
            </a:r>
            <a:endParaRPr lang="en-US"/>
          </a:p>
        </p:txBody>
      </p:sp>
    </p:spTree>
    <p:extLst>
      <p:ext uri="{BB962C8B-B14F-4D97-AF65-F5344CB8AC3E}">
        <p14:creationId xmlns:p14="http://schemas.microsoft.com/office/powerpoint/2010/main" val="41914036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6" name="Rectangle 20"/>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7" name="Rectangle 21"/>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8" name="Rectangle 23"/>
          <p:cNvSpPr>
            <a:spLocks noChangeArrowheads="1"/>
          </p:cNvSpPr>
          <p:nvPr/>
        </p:nvSpPr>
        <p:spPr bwMode="white">
          <a:xfrm>
            <a:off x="0" y="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9" name="Rectangle 24"/>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 name="Rectangle 9"/>
          <p:cNvSpPr>
            <a:spLocks noChangeArrowheads="1"/>
          </p:cNvSpPr>
          <p:nvPr/>
        </p:nvSpPr>
        <p:spPr bwMode="auto">
          <a:xfrm>
            <a:off x="203200" y="152401"/>
            <a:ext cx="11777133"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1" name="Rectangle 10"/>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2" name="Rectangle 11"/>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13" name="Oval 12"/>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4" name="Oval 13"/>
          <p:cNvSpPr/>
          <p:nvPr/>
        </p:nvSpPr>
        <p:spPr>
          <a:xfrm>
            <a:off x="1854200" y="323850"/>
            <a:ext cx="5588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5" name="Rectangle 14"/>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000500" y="609600"/>
            <a:ext cx="78232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828800" y="312739"/>
            <a:ext cx="609600" cy="441325"/>
          </a:xfrm>
        </p:spPr>
        <p:txBody>
          <a:bodyPr/>
          <a:lstStyle>
            <a:lvl1pPr>
              <a:defRPr/>
            </a:lvl1pPr>
          </a:lstStyle>
          <a:p>
            <a:pPr>
              <a:defRPr/>
            </a:pPr>
            <a:fld id="{6ECBF2A0-A7EF-4F0C-8A8C-E300F704C7FC}" type="slidenum">
              <a:rPr lang="en-US">
                <a:solidFill>
                  <a:srgbClr val="FF953E">
                    <a:shade val="75000"/>
                  </a:srgbClr>
                </a:solidFill>
              </a:rPr>
              <a:pPr>
                <a:defRPr/>
              </a:pPr>
              <a:t>‹#›</a:t>
            </a:fld>
            <a:endParaRPr lang="en-US">
              <a:solidFill>
                <a:srgbClr val="FF953E">
                  <a:shade val="75000"/>
                </a:srgbClr>
              </a:solidFill>
            </a:endParaRPr>
          </a:p>
        </p:txBody>
      </p:sp>
      <p:sp>
        <p:nvSpPr>
          <p:cNvPr id="17" name="Date Placeholder 4"/>
          <p:cNvSpPr>
            <a:spLocks noGrp="1"/>
          </p:cNvSpPr>
          <p:nvPr>
            <p:ph type="dt" sz="half" idx="11"/>
          </p:nvPr>
        </p:nvSpPr>
        <p:spPr>
          <a:xfrm>
            <a:off x="7717367" y="6405564"/>
            <a:ext cx="4059767" cy="365125"/>
          </a:xfrm>
        </p:spPr>
        <p:txBody>
          <a:bodyPr/>
          <a:lstStyle>
            <a:lvl1pPr>
              <a:defRPr/>
            </a:lvl1pPr>
          </a:lstStyle>
          <a:p>
            <a:pPr>
              <a:defRPr/>
            </a:pPr>
            <a:r>
              <a:rPr lang="en-US" smtClean="0"/>
              <a:t>03-2020</a:t>
            </a:r>
            <a:endParaRPr lang="en-US"/>
          </a:p>
        </p:txBody>
      </p:sp>
      <p:sp>
        <p:nvSpPr>
          <p:cNvPr id="18" name="Footer Placeholder 5"/>
          <p:cNvSpPr>
            <a:spLocks noGrp="1"/>
          </p:cNvSpPr>
          <p:nvPr>
            <p:ph type="ftr" sz="quarter" idx="12"/>
          </p:nvPr>
        </p:nvSpPr>
        <p:spPr>
          <a:xfrm>
            <a:off x="402168" y="6410326"/>
            <a:ext cx="4779433" cy="366713"/>
          </a:xfrm>
        </p:spPr>
        <p:txBody>
          <a:bodyPr/>
          <a:lstStyle>
            <a:lvl1pPr>
              <a:defRPr/>
            </a:lvl1pPr>
          </a:lstStyle>
          <a:p>
            <a:pPr>
              <a:defRPr/>
            </a:pPr>
            <a:r>
              <a:rPr lang="en-US" smtClean="0"/>
              <a:t>iTeenChallenge.org      Course   T506.05</a:t>
            </a:r>
            <a:endParaRPr lang="en-US"/>
          </a:p>
        </p:txBody>
      </p:sp>
    </p:spTree>
    <p:extLst>
      <p:ext uri="{BB962C8B-B14F-4D97-AF65-F5344CB8AC3E}">
        <p14:creationId xmlns:p14="http://schemas.microsoft.com/office/powerpoint/2010/main" val="23692111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03-2020</a:t>
            </a: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iTeenChallenge.org      Course   T506.05</a:t>
            </a:r>
            <a:endParaRPr lang="en-US"/>
          </a:p>
        </p:txBody>
      </p:sp>
      <p:sp>
        <p:nvSpPr>
          <p:cNvPr id="6" name="Slide Number Placeholder 22"/>
          <p:cNvSpPr>
            <a:spLocks noGrp="1"/>
          </p:cNvSpPr>
          <p:nvPr>
            <p:ph type="sldNum" sz="quarter" idx="12"/>
          </p:nvPr>
        </p:nvSpPr>
        <p:spPr/>
        <p:txBody>
          <a:bodyPr/>
          <a:lstStyle>
            <a:lvl1pPr>
              <a:defRPr/>
            </a:lvl1pPr>
          </a:lstStyle>
          <a:p>
            <a:pPr>
              <a:defRPr/>
            </a:pPr>
            <a:fld id="{597D71D0-69DA-44FB-A84D-A040350450FF}" type="slidenum">
              <a:rPr lang="en-US">
                <a:solidFill>
                  <a:srgbClr val="FF953E">
                    <a:shade val="75000"/>
                  </a:srgbClr>
                </a:solidFill>
              </a:rPr>
              <a:pPr>
                <a:defRPr/>
              </a:pPr>
              <a:t>‹#›</a:t>
            </a:fld>
            <a:endParaRPr lang="en-US">
              <a:solidFill>
                <a:srgbClr val="FF953E">
                  <a:shade val="75000"/>
                </a:srgbClr>
              </a:solidFill>
            </a:endParaRPr>
          </a:p>
        </p:txBody>
      </p:sp>
    </p:spTree>
    <p:extLst>
      <p:ext uri="{BB962C8B-B14F-4D97-AF65-F5344CB8AC3E}">
        <p14:creationId xmlns:p14="http://schemas.microsoft.com/office/powerpoint/2010/main" val="24222218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5" name="Rectangle 20"/>
          <p:cNvSpPr>
            <a:spLocks noChangeArrowheads="1"/>
          </p:cNvSpPr>
          <p:nvPr/>
        </p:nvSpPr>
        <p:spPr bwMode="white">
          <a:xfrm>
            <a:off x="9347200" y="0"/>
            <a:ext cx="28448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6" name="Rectangle 21"/>
          <p:cNvSpPr>
            <a:spLocks noChangeArrowheads="1"/>
          </p:cNvSpPr>
          <p:nvPr/>
        </p:nvSpPr>
        <p:spPr bwMode="white">
          <a:xfrm>
            <a:off x="0" y="1"/>
            <a:ext cx="12192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7" name="Rectangle 23"/>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8" name="Rectangle 7"/>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9" name="Rectangle 8"/>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10" name="Straight Connector 9"/>
          <p:cNvSpPr>
            <a:spLocks noChangeShapeType="1"/>
          </p:cNvSpPr>
          <p:nvPr/>
        </p:nvSpPr>
        <p:spPr bwMode="auto">
          <a:xfrm rot="5400000">
            <a:off x="6402388"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1" name="Oval 10"/>
          <p:cNvSpPr/>
          <p:nvPr/>
        </p:nvSpPr>
        <p:spPr>
          <a:xfrm>
            <a:off x="9118600"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2" name="Oval 11"/>
          <p:cNvSpPr/>
          <p:nvPr/>
        </p:nvSpPr>
        <p:spPr>
          <a:xfrm>
            <a:off x="9245600" y="3021013"/>
            <a:ext cx="560917"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9220200" y="3009901"/>
            <a:ext cx="609600" cy="441325"/>
          </a:xfrm>
        </p:spPr>
        <p:txBody>
          <a:bodyPr/>
          <a:lstStyle>
            <a:lvl1pPr>
              <a:defRPr/>
            </a:lvl1pPr>
          </a:lstStyle>
          <a:p>
            <a:pPr>
              <a:defRPr/>
            </a:pPr>
            <a:fld id="{C205BBBA-4128-46C7-AE93-AE9DF6F0351C}" type="slidenum">
              <a:rPr lang="en-US">
                <a:solidFill>
                  <a:srgbClr val="FF953E">
                    <a:shade val="75000"/>
                  </a:srgbClr>
                </a:solidFill>
              </a:rPr>
              <a:pPr>
                <a:defRPr/>
              </a:pPr>
              <a:t>‹#›</a:t>
            </a:fld>
            <a:endParaRPr lang="en-US">
              <a:solidFill>
                <a:srgbClr val="FF953E">
                  <a:shade val="75000"/>
                </a:srgbClr>
              </a:solidFill>
            </a:endParaRPr>
          </a:p>
        </p:txBody>
      </p:sp>
      <p:sp>
        <p:nvSpPr>
          <p:cNvPr id="14" name="Date Placeholder 3"/>
          <p:cNvSpPr>
            <a:spLocks noGrp="1"/>
          </p:cNvSpPr>
          <p:nvPr>
            <p:ph type="dt" sz="half" idx="11"/>
          </p:nvPr>
        </p:nvSpPr>
        <p:spPr/>
        <p:txBody>
          <a:bodyPr/>
          <a:lstStyle>
            <a:lvl1pPr>
              <a:defRPr/>
            </a:lvl1pPr>
          </a:lstStyle>
          <a:p>
            <a:pPr>
              <a:defRPr/>
            </a:pPr>
            <a:r>
              <a:rPr lang="en-US" smtClean="0"/>
              <a:t>03-2020</a:t>
            </a:r>
            <a:endParaRPr lang="en-US"/>
          </a:p>
        </p:txBody>
      </p:sp>
      <p:sp>
        <p:nvSpPr>
          <p:cNvPr id="15" name="Footer Placeholder 4"/>
          <p:cNvSpPr>
            <a:spLocks noGrp="1"/>
          </p:cNvSpPr>
          <p:nvPr>
            <p:ph type="ftr" sz="quarter" idx="12"/>
          </p:nvPr>
        </p:nvSpPr>
        <p:spPr/>
        <p:txBody>
          <a:bodyPr/>
          <a:lstStyle>
            <a:lvl1pPr>
              <a:defRPr/>
            </a:lvl1pPr>
          </a:lstStyle>
          <a:p>
            <a:pPr>
              <a:defRPr/>
            </a:pPr>
            <a:r>
              <a:rPr lang="en-US" smtClean="0"/>
              <a:t>iTeenChallenge.org      Course   T506.05</a:t>
            </a:r>
            <a:endParaRPr lang="en-US"/>
          </a:p>
        </p:txBody>
      </p:sp>
    </p:spTree>
    <p:extLst>
      <p:ext uri="{BB962C8B-B14F-4D97-AF65-F5344CB8AC3E}">
        <p14:creationId xmlns:p14="http://schemas.microsoft.com/office/powerpoint/2010/main" val="36669488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lvl1pPr>
              <a:defRPr/>
            </a:lvl1pPr>
          </a:lstStyle>
          <a:p>
            <a:r>
              <a:rPr lang="en-US" smtClean="0"/>
              <a:t>03-2020</a:t>
            </a:r>
            <a:endParaRPr lang="en-US" dirty="0"/>
          </a:p>
        </p:txBody>
      </p:sp>
      <p:sp>
        <p:nvSpPr>
          <p:cNvPr id="17" name="Footer Placeholder 16"/>
          <p:cNvSpPr>
            <a:spLocks noGrp="1"/>
          </p:cNvSpPr>
          <p:nvPr>
            <p:ph type="ftr" sz="quarter" idx="11"/>
          </p:nvPr>
        </p:nvSpPr>
        <p:spPr/>
        <p:txBody>
          <a:bodyPr/>
          <a:lstStyle/>
          <a:p>
            <a:r>
              <a:rPr lang="en-US" smtClean="0"/>
              <a:t>iTeenChallenge.org      Course   T506.05</a:t>
            </a:r>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85182819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10160069"/>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471690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
        <p:nvSpPr>
          <p:cNvPr id="7" name="Slide Number Placeholder 6"/>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2052153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03-2020</a:t>
            </a:r>
            <a:endParaRPr lang="en-US"/>
          </a:p>
        </p:txBody>
      </p:sp>
      <p:sp>
        <p:nvSpPr>
          <p:cNvPr id="8" name="Footer Placeholder 7"/>
          <p:cNvSpPr>
            <a:spLocks noGrp="1"/>
          </p:cNvSpPr>
          <p:nvPr>
            <p:ph type="ftr" sz="quarter" idx="11"/>
          </p:nvPr>
        </p:nvSpPr>
        <p:spPr>
          <a:xfrm>
            <a:off x="406400" y="6409944"/>
            <a:ext cx="4775200" cy="365760"/>
          </a:xfrm>
        </p:spPr>
        <p:txBody>
          <a:bodyPr/>
          <a:lstStyle/>
          <a:p>
            <a:r>
              <a:rPr lang="en-US" smtClean="0"/>
              <a:t>iTeenChallenge.org      Course   T506.05</a:t>
            </a:r>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85572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03-2020</a:t>
            </a:r>
            <a:endParaRPr lang="en-US"/>
          </a:p>
        </p:txBody>
      </p:sp>
      <p:sp>
        <p:nvSpPr>
          <p:cNvPr id="8" name="Footer Placeholder 7"/>
          <p:cNvSpPr>
            <a:spLocks noGrp="1"/>
          </p:cNvSpPr>
          <p:nvPr>
            <p:ph type="ftr" sz="quarter" idx="11"/>
          </p:nvPr>
        </p:nvSpPr>
        <p:spPr>
          <a:xfrm>
            <a:off x="406400" y="6409944"/>
            <a:ext cx="4775200" cy="365760"/>
          </a:xfrm>
        </p:spPr>
        <p:txBody>
          <a:bodyPr/>
          <a:lstStyle/>
          <a:p>
            <a:r>
              <a:rPr lang="en-US" smtClean="0"/>
              <a:t>iTeenChallenge.org      Course   T506.05</a:t>
            </a:r>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24662767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3470773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Rectangle 4"/>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 name="Date Placeholder 1"/>
          <p:cNvSpPr>
            <a:spLocks noGrp="1"/>
          </p:cNvSpPr>
          <p:nvPr>
            <p:ph type="dt" sz="half" idx="10"/>
          </p:nvPr>
        </p:nvSpPr>
        <p:spPr>
          <a:xfrm>
            <a:off x="0" y="6404984"/>
            <a:ext cx="1320800" cy="365760"/>
          </a:xfrm>
        </p:spPr>
        <p:txBody>
          <a:bodyPr/>
          <a:lstStyle/>
          <a:p>
            <a:r>
              <a:rPr lang="en-US" smtClean="0"/>
              <a:t>03-2020</a:t>
            </a:r>
            <a:endParaRPr lang="en-US" dirty="0"/>
          </a:p>
        </p:txBody>
      </p:sp>
      <p:sp>
        <p:nvSpPr>
          <p:cNvPr id="3" name="Footer Placeholder 2"/>
          <p:cNvSpPr>
            <a:spLocks noGrp="1"/>
          </p:cNvSpPr>
          <p:nvPr>
            <p:ph type="ftr" sz="quarter" idx="11"/>
          </p:nvPr>
        </p:nvSpPr>
        <p:spPr>
          <a:xfrm>
            <a:off x="4775200" y="6410848"/>
            <a:ext cx="4775200" cy="365760"/>
          </a:xfrm>
        </p:spPr>
        <p:txBody>
          <a:bodyPr/>
          <a:lstStyle/>
          <a:p>
            <a:r>
              <a:rPr lang="en-US" smtClean="0"/>
              <a:t>iTeenChallenge.org      Course   T506.05</a:t>
            </a:r>
            <a:endParaRPr lang="en-US" dirty="0"/>
          </a:p>
        </p:txBody>
      </p:sp>
      <p:sp>
        <p:nvSpPr>
          <p:cNvPr id="4" name="Slide Number Placeholder 3"/>
          <p:cNvSpPr>
            <a:spLocks noGrp="1"/>
          </p:cNvSpPr>
          <p:nvPr>
            <p:ph type="sldNum" sz="quarter" idx="12"/>
          </p:nvPr>
        </p:nvSpPr>
        <p:spPr>
          <a:xfrm>
            <a:off x="10769600" y="6248400"/>
            <a:ext cx="812800" cy="609600"/>
          </a:xfrm>
        </p:spPr>
        <p:txBody>
          <a:bodyPr/>
          <a:lstStyle>
            <a:lvl1pPr>
              <a:defRPr>
                <a:solidFill>
                  <a:srgbClr val="FFFFFF"/>
                </a:solidFill>
              </a:defRPr>
            </a:lvl1pPr>
          </a:lstStyle>
          <a:p>
            <a:fld id="{307E6AB4-9725-44E7-8379-22528642C070}" type="slidenum">
              <a:rPr lang="en-US" smtClean="0"/>
              <a:pPr/>
              <a:t>‹#›</a:t>
            </a:fld>
            <a:endParaRPr lang="en-US" dirty="0"/>
          </a:p>
        </p:txBody>
      </p:sp>
    </p:spTree>
    <p:extLst>
      <p:ext uri="{BB962C8B-B14F-4D97-AF65-F5344CB8AC3E}">
        <p14:creationId xmlns:p14="http://schemas.microsoft.com/office/powerpoint/2010/main" val="3595427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1" name="Rectangle 20"/>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203200" y="6404984"/>
            <a:ext cx="1219200" cy="365760"/>
          </a:xfrm>
        </p:spPr>
        <p:txBody>
          <a:bodyPr/>
          <a:lstStyle/>
          <a:p>
            <a:r>
              <a:rPr lang="en-US" smtClean="0"/>
              <a:t>03-2020</a:t>
            </a:r>
            <a:endParaRPr lang="en-US" dirty="0"/>
          </a:p>
        </p:txBody>
      </p:sp>
      <p:sp>
        <p:nvSpPr>
          <p:cNvPr id="6" name="Footer Placeholder 5"/>
          <p:cNvSpPr>
            <a:spLocks noGrp="1"/>
          </p:cNvSpPr>
          <p:nvPr>
            <p:ph type="ftr" sz="quarter" idx="11"/>
          </p:nvPr>
        </p:nvSpPr>
        <p:spPr>
          <a:xfrm>
            <a:off x="4572000" y="6400800"/>
            <a:ext cx="4978400" cy="304800"/>
          </a:xfrm>
        </p:spPr>
        <p:txBody>
          <a:bodyPr/>
          <a:lstStyle/>
          <a:p>
            <a:r>
              <a:rPr lang="en-US" smtClean="0"/>
              <a:t>iTeenChallenge.org      Course   T506.05</a:t>
            </a:r>
            <a:endParaRPr lang="en-US" dirty="0"/>
          </a:p>
        </p:txBody>
      </p:sp>
    </p:spTree>
    <p:extLst>
      <p:ext uri="{BB962C8B-B14F-4D97-AF65-F5344CB8AC3E}">
        <p14:creationId xmlns:p14="http://schemas.microsoft.com/office/powerpoint/2010/main" val="8439143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7717536" y="640498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a:xfrm>
            <a:off x="402336" y="6410848"/>
            <a:ext cx="4779264" cy="365760"/>
          </a:xfrm>
        </p:spPr>
        <p:txBody>
          <a:bodyPr/>
          <a:lstStyle/>
          <a:p>
            <a:r>
              <a:rPr lang="en-US" smtClean="0"/>
              <a:t>iTeenChallenge.org      Course   T506.05</a:t>
            </a:r>
            <a:endParaRPr lang="en-US"/>
          </a:p>
        </p:txBody>
      </p:sp>
    </p:spTree>
    <p:extLst>
      <p:ext uri="{BB962C8B-B14F-4D97-AF65-F5344CB8AC3E}">
        <p14:creationId xmlns:p14="http://schemas.microsoft.com/office/powerpoint/2010/main" val="18582267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Slide Number Placeholder 5"/>
          <p:cNvSpPr>
            <a:spLocks noGrp="1"/>
          </p:cNvSpPr>
          <p:nvPr>
            <p:ph type="sldNum" sz="quarter" idx="12"/>
          </p:nvPr>
        </p:nvSpPr>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24436822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03-2020</a:t>
            </a:r>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07917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Tree>
    <p:extLst>
      <p:ext uri="{BB962C8B-B14F-4D97-AF65-F5344CB8AC3E}">
        <p14:creationId xmlns:p14="http://schemas.microsoft.com/office/powerpoint/2010/main" val="47443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Rectangle 4"/>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 name="Date Placeholder 1"/>
          <p:cNvSpPr>
            <a:spLocks noGrp="1"/>
          </p:cNvSpPr>
          <p:nvPr>
            <p:ph type="dt" sz="half" idx="10"/>
          </p:nvPr>
        </p:nvSpPr>
        <p:spPr>
          <a:xfrm>
            <a:off x="0" y="6404984"/>
            <a:ext cx="1320800" cy="365760"/>
          </a:xfrm>
        </p:spPr>
        <p:txBody>
          <a:bodyPr/>
          <a:lstStyle/>
          <a:p>
            <a:r>
              <a:rPr lang="en-US" smtClean="0"/>
              <a:t>03-2020</a:t>
            </a:r>
            <a:endParaRPr lang="en-US" dirty="0"/>
          </a:p>
        </p:txBody>
      </p:sp>
      <p:sp>
        <p:nvSpPr>
          <p:cNvPr id="3" name="Footer Placeholder 2"/>
          <p:cNvSpPr>
            <a:spLocks noGrp="1"/>
          </p:cNvSpPr>
          <p:nvPr>
            <p:ph type="ftr" sz="quarter" idx="11"/>
          </p:nvPr>
        </p:nvSpPr>
        <p:spPr>
          <a:xfrm>
            <a:off x="4775200" y="6410848"/>
            <a:ext cx="4775200" cy="365760"/>
          </a:xfrm>
        </p:spPr>
        <p:txBody>
          <a:bodyPr/>
          <a:lstStyle/>
          <a:p>
            <a:r>
              <a:rPr lang="en-US" smtClean="0"/>
              <a:t>iTeenChallenge.org      Course   T506.05</a:t>
            </a:r>
            <a:endParaRPr lang="en-US" dirty="0"/>
          </a:p>
        </p:txBody>
      </p:sp>
      <p:sp>
        <p:nvSpPr>
          <p:cNvPr id="4" name="Slide Number Placeholder 3"/>
          <p:cNvSpPr>
            <a:spLocks noGrp="1"/>
          </p:cNvSpPr>
          <p:nvPr>
            <p:ph type="sldNum" sz="quarter" idx="12"/>
          </p:nvPr>
        </p:nvSpPr>
        <p:spPr>
          <a:xfrm>
            <a:off x="10769600" y="6248400"/>
            <a:ext cx="812800" cy="609600"/>
          </a:xfrm>
        </p:spPr>
        <p:txBody>
          <a:bodyPr/>
          <a:lstStyle>
            <a:lvl1pPr>
              <a:defRPr>
                <a:solidFill>
                  <a:srgbClr val="FFFFFF"/>
                </a:solidFill>
              </a:defRPr>
            </a:lvl1pPr>
          </a:lstStyle>
          <a:p>
            <a:fld id="{307E6AB4-9725-44E7-8379-22528642C070}" type="slidenum">
              <a:rPr lang="en-US" smtClean="0"/>
              <a:pPr/>
              <a:t>‹#›</a:t>
            </a:fld>
            <a:endParaRPr lang="en-US" dirty="0"/>
          </a:p>
        </p:txBody>
      </p:sp>
    </p:spTree>
    <p:extLst>
      <p:ext uri="{BB962C8B-B14F-4D97-AF65-F5344CB8AC3E}">
        <p14:creationId xmlns:p14="http://schemas.microsoft.com/office/powerpoint/2010/main" val="35041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1" name="Rectangle 20"/>
          <p:cNvSpPr>
            <a:spLocks noChangeArrowheads="1"/>
          </p:cNvSpPr>
          <p:nvPr/>
        </p:nvSpPr>
        <p:spPr bwMode="auto">
          <a:xfrm>
            <a:off x="207264" y="6400801"/>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203200" y="6404984"/>
            <a:ext cx="1219200" cy="365760"/>
          </a:xfrm>
        </p:spPr>
        <p:txBody>
          <a:bodyPr/>
          <a:lstStyle/>
          <a:p>
            <a:r>
              <a:rPr lang="en-US" smtClean="0"/>
              <a:t>03-2020</a:t>
            </a:r>
            <a:endParaRPr lang="en-US" dirty="0"/>
          </a:p>
        </p:txBody>
      </p:sp>
      <p:sp>
        <p:nvSpPr>
          <p:cNvPr id="6" name="Footer Placeholder 5"/>
          <p:cNvSpPr>
            <a:spLocks noGrp="1"/>
          </p:cNvSpPr>
          <p:nvPr>
            <p:ph type="ftr" sz="quarter" idx="11"/>
          </p:nvPr>
        </p:nvSpPr>
        <p:spPr>
          <a:xfrm>
            <a:off x="4572000" y="6400800"/>
            <a:ext cx="4978400" cy="304800"/>
          </a:xfrm>
        </p:spPr>
        <p:txBody>
          <a:bodyPr/>
          <a:lstStyle/>
          <a:p>
            <a:r>
              <a:rPr lang="en-US" smtClean="0"/>
              <a:t>iTeenChallenge.org      Course   T506.05</a:t>
            </a:r>
            <a:endParaRPr lang="en-US" dirty="0"/>
          </a:p>
        </p:txBody>
      </p:sp>
    </p:spTree>
    <p:extLst>
      <p:ext uri="{BB962C8B-B14F-4D97-AF65-F5344CB8AC3E}">
        <p14:creationId xmlns:p14="http://schemas.microsoft.com/office/powerpoint/2010/main" val="330074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5" name="Date Placeholder 4"/>
          <p:cNvSpPr>
            <a:spLocks noGrp="1"/>
          </p:cNvSpPr>
          <p:nvPr>
            <p:ph type="dt" sz="half" idx="10"/>
          </p:nvPr>
        </p:nvSpPr>
        <p:spPr>
          <a:xfrm>
            <a:off x="7717536" y="6404984"/>
            <a:ext cx="4059936" cy="365760"/>
          </a:xfrm>
        </p:spPr>
        <p:txBody>
          <a:bodyPr/>
          <a:lstStyle/>
          <a:p>
            <a:r>
              <a:rPr lang="en-US" smtClean="0"/>
              <a:t>03-2020</a:t>
            </a:r>
            <a:endParaRPr lang="en-US"/>
          </a:p>
        </p:txBody>
      </p:sp>
      <p:sp>
        <p:nvSpPr>
          <p:cNvPr id="6" name="Footer Placeholder 5"/>
          <p:cNvSpPr>
            <a:spLocks noGrp="1"/>
          </p:cNvSpPr>
          <p:nvPr>
            <p:ph type="ftr" sz="quarter" idx="11"/>
          </p:nvPr>
        </p:nvSpPr>
        <p:spPr>
          <a:xfrm>
            <a:off x="402336" y="6410848"/>
            <a:ext cx="4779264" cy="365760"/>
          </a:xfrm>
        </p:spPr>
        <p:txBody>
          <a:bodyPr/>
          <a:lstStyle/>
          <a:p>
            <a:r>
              <a:rPr lang="en-US" smtClean="0"/>
              <a:t>iTeenChallenge.org      Course   T506.05</a:t>
            </a:r>
            <a:endParaRPr lang="en-US"/>
          </a:p>
        </p:txBody>
      </p:sp>
    </p:spTree>
    <p:extLst>
      <p:ext uri="{BB962C8B-B14F-4D97-AF65-F5344CB8AC3E}">
        <p14:creationId xmlns:p14="http://schemas.microsoft.com/office/powerpoint/2010/main" val="7354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r>
              <a:rPr lang="en-US" smtClean="0"/>
              <a:t>03-2020</a:t>
            </a:r>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r>
              <a:rPr lang="en-US" smtClean="0"/>
              <a:t>iTeenChallenge.org      Course   T506.05</a:t>
            </a:r>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0063371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r>
              <a:rPr lang="en-US" smtClean="0"/>
              <a:t>03-2020</a:t>
            </a:r>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r>
              <a:rPr lang="en-US" smtClean="0"/>
              <a:t>iTeenChallenge.org      Course   T506.05</a:t>
            </a:r>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4173222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r>
              <a:rPr lang="en-US" smtClean="0"/>
              <a:t>03-2020</a:t>
            </a:r>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r>
              <a:rPr lang="en-US" smtClean="0"/>
              <a:t>iTeenChallenge.org      Course   T506.05</a:t>
            </a:r>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81352710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27" name="Rectangle 15"/>
          <p:cNvSpPr>
            <a:spLocks noChangeArrowheads="1"/>
          </p:cNvSpPr>
          <p:nvPr/>
        </p:nvSpPr>
        <p:spPr bwMode="white">
          <a:xfrm>
            <a:off x="0" y="1"/>
            <a:ext cx="12192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28" name="Rectangle 17"/>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1029" name="Rectangle 18"/>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sz="1800">
              <a:solidFill>
                <a:prstClr val="white"/>
              </a:solidFill>
              <a:cs typeface="Arial" charset="0"/>
            </a:endParaRPr>
          </a:p>
        </p:txBody>
      </p:sp>
      <p:sp>
        <p:nvSpPr>
          <p:cNvPr id="9" name="Rectangle 8"/>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4" name="Date Placeholder 13"/>
          <p:cNvSpPr>
            <a:spLocks noGrp="1"/>
          </p:cNvSpPr>
          <p:nvPr>
            <p:ph type="dt" sz="half" idx="2"/>
          </p:nvPr>
        </p:nvSpPr>
        <p:spPr>
          <a:xfrm>
            <a:off x="7721601" y="6405564"/>
            <a:ext cx="4059767"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r>
              <a:rPr lang="en-US" smtClean="0"/>
              <a:t>03-2020</a:t>
            </a:r>
            <a:endParaRPr lang="en-US"/>
          </a:p>
        </p:txBody>
      </p:sp>
      <p:sp>
        <p:nvSpPr>
          <p:cNvPr id="3" name="Footer Placeholder 2"/>
          <p:cNvSpPr>
            <a:spLocks noGrp="1"/>
          </p:cNvSpPr>
          <p:nvPr>
            <p:ph type="ftr" sz="quarter" idx="3"/>
          </p:nvPr>
        </p:nvSpPr>
        <p:spPr>
          <a:xfrm>
            <a:off x="406400" y="6410326"/>
            <a:ext cx="47752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r>
              <a:rPr lang="en-US" smtClean="0"/>
              <a:t>iTeenChallenge.org      Course   T506.05</a:t>
            </a:r>
            <a:endParaRPr lang="en-US"/>
          </a:p>
        </p:txBody>
      </p:sp>
      <p:sp>
        <p:nvSpPr>
          <p:cNvPr id="8" name="Rectangle 7"/>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solidFill>
                <a:prstClr val="white"/>
              </a:solidFill>
              <a:cs typeface="Arial" charset="0"/>
            </a:endParaRPr>
          </a:p>
        </p:txBody>
      </p:sp>
      <p:sp>
        <p:nvSpPr>
          <p:cNvPr id="10" name="Straight Connector 9"/>
          <p:cNvSpPr>
            <a:spLocks noChangeShapeType="1"/>
          </p:cNvSpPr>
          <p:nvPr/>
        </p:nvSpPr>
        <p:spPr bwMode="auto">
          <a:xfrm>
            <a:off x="203200" y="1276350"/>
            <a:ext cx="11777133"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solidFill>
                <a:prstClr val="white"/>
              </a:solidFill>
              <a:cs typeface="Arial" charset="0"/>
            </a:endParaRPr>
          </a:p>
        </p:txBody>
      </p:sp>
      <p:sp>
        <p:nvSpPr>
          <p:cNvPr id="12" name="Oval 11"/>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5" name="Oval 14"/>
          <p:cNvSpPr/>
          <p:nvPr/>
        </p:nvSpPr>
        <p:spPr>
          <a:xfrm>
            <a:off x="5816600" y="1050925"/>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23" name="Slide Number Placeholder 22"/>
          <p:cNvSpPr>
            <a:spLocks noGrp="1"/>
          </p:cNvSpPr>
          <p:nvPr>
            <p:ph type="sldNum" sz="quarter" idx="4"/>
          </p:nvPr>
        </p:nvSpPr>
        <p:spPr>
          <a:xfrm>
            <a:off x="5791200" y="1039814"/>
            <a:ext cx="6096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2CB864B1-7266-4F15-8CE8-837BFC33F078}" type="slidenum">
              <a:rPr lang="en-US">
                <a:solidFill>
                  <a:srgbClr val="FF953E">
                    <a:shade val="75000"/>
                  </a:srgbClr>
                </a:solidFill>
              </a:rPr>
              <a:pPr>
                <a:defRPr/>
              </a:pPr>
              <a:t>‹#›</a:t>
            </a:fld>
            <a:endParaRPr lang="en-US">
              <a:solidFill>
                <a:srgbClr val="FF953E">
                  <a:shade val="75000"/>
                </a:srgbClr>
              </a:solidFill>
            </a:endParaRPr>
          </a:p>
        </p:txBody>
      </p:sp>
      <p:sp>
        <p:nvSpPr>
          <p:cNvPr id="1038" name="Title Placeholder 21"/>
          <p:cNvSpPr>
            <a:spLocks noGrp="1"/>
          </p:cNvSpPr>
          <p:nvPr>
            <p:ph type="title"/>
          </p:nvPr>
        </p:nvSpPr>
        <p:spPr bwMode="auto">
          <a:xfrm>
            <a:off x="402167" y="228601"/>
            <a:ext cx="113792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402167" y="1524000"/>
            <a:ext cx="113792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91826722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rtl="0" eaLnBrk="0" fontAlgn="base" hangingPunct="0">
        <a:spcBef>
          <a:spcPct val="0"/>
        </a:spcBef>
        <a:spcAft>
          <a:spcPct val="0"/>
        </a:spcAft>
        <a:defRPr sz="3300" kern="1200">
          <a:solidFill>
            <a:srgbClr val="E18335"/>
          </a:solidFill>
          <a:latin typeface="+mj-lt"/>
          <a:ea typeface="+mj-ea"/>
          <a:cs typeface="+mj-cs"/>
        </a:defRPr>
      </a:lvl1pPr>
      <a:lvl2pPr algn="ctr" rtl="0" eaLnBrk="0" fontAlgn="base" hangingPunct="0">
        <a:spcBef>
          <a:spcPct val="0"/>
        </a:spcBef>
        <a:spcAft>
          <a:spcPct val="0"/>
        </a:spcAft>
        <a:defRPr sz="3300">
          <a:solidFill>
            <a:srgbClr val="E18335"/>
          </a:solidFill>
          <a:latin typeface="Georgia" pitchFamily="18" charset="0"/>
        </a:defRPr>
      </a:lvl2pPr>
      <a:lvl3pPr algn="ctr" rtl="0" eaLnBrk="0" fontAlgn="base" hangingPunct="0">
        <a:spcBef>
          <a:spcPct val="0"/>
        </a:spcBef>
        <a:spcAft>
          <a:spcPct val="0"/>
        </a:spcAft>
        <a:defRPr sz="3300">
          <a:solidFill>
            <a:srgbClr val="E18335"/>
          </a:solidFill>
          <a:latin typeface="Georgia" pitchFamily="18" charset="0"/>
        </a:defRPr>
      </a:lvl3pPr>
      <a:lvl4pPr algn="ctr" rtl="0" eaLnBrk="0" fontAlgn="base" hangingPunct="0">
        <a:spcBef>
          <a:spcPct val="0"/>
        </a:spcBef>
        <a:spcAft>
          <a:spcPct val="0"/>
        </a:spcAft>
        <a:defRPr sz="3300">
          <a:solidFill>
            <a:srgbClr val="E18335"/>
          </a:solidFill>
          <a:latin typeface="Georgia" pitchFamily="18" charset="0"/>
        </a:defRPr>
      </a:lvl4pPr>
      <a:lvl5pPr algn="ctr" rtl="0" eaLnBrk="0" fontAlgn="base" hangingPunct="0">
        <a:spcBef>
          <a:spcPct val="0"/>
        </a:spcBef>
        <a:spcAft>
          <a:spcPct val="0"/>
        </a:spcAft>
        <a:defRPr sz="3300">
          <a:solidFill>
            <a:srgbClr val="E18335"/>
          </a:solidFill>
          <a:latin typeface="Georgia" pitchFamily="18" charset="0"/>
        </a:defRPr>
      </a:lvl5pPr>
      <a:lvl6pPr marL="457200" algn="ctr" rtl="0" fontAlgn="base">
        <a:spcBef>
          <a:spcPct val="0"/>
        </a:spcBef>
        <a:spcAft>
          <a:spcPct val="0"/>
        </a:spcAft>
        <a:defRPr sz="3300">
          <a:solidFill>
            <a:srgbClr val="E18335"/>
          </a:solidFill>
          <a:latin typeface="Georgia" pitchFamily="18" charset="0"/>
        </a:defRPr>
      </a:lvl6pPr>
      <a:lvl7pPr marL="914400" algn="ctr" rtl="0" fontAlgn="base">
        <a:spcBef>
          <a:spcPct val="0"/>
        </a:spcBef>
        <a:spcAft>
          <a:spcPct val="0"/>
        </a:spcAft>
        <a:defRPr sz="3300">
          <a:solidFill>
            <a:srgbClr val="E18335"/>
          </a:solidFill>
          <a:latin typeface="Georgia" pitchFamily="18" charset="0"/>
        </a:defRPr>
      </a:lvl7pPr>
      <a:lvl8pPr marL="1371600" algn="ctr" rtl="0" fontAlgn="base">
        <a:spcBef>
          <a:spcPct val="0"/>
        </a:spcBef>
        <a:spcAft>
          <a:spcPct val="0"/>
        </a:spcAft>
        <a:defRPr sz="3300">
          <a:solidFill>
            <a:srgbClr val="E18335"/>
          </a:solidFill>
          <a:latin typeface="Georgia" pitchFamily="18" charset="0"/>
        </a:defRPr>
      </a:lvl8pPr>
      <a:lvl9pPr marL="1828800" algn="ctr" rtl="0" fontAlgn="base">
        <a:spcBef>
          <a:spcPct val="0"/>
        </a:spcBef>
        <a:spcAft>
          <a:spcPct val="0"/>
        </a:spcAft>
        <a:defRPr sz="3300">
          <a:solidFill>
            <a:srgbClr val="E18335"/>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FF953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F8BD52"/>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46A6BD"/>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r>
              <a:rPr lang="en-US" smtClean="0"/>
              <a:t>03-2020</a:t>
            </a:r>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r>
              <a:rPr lang="en-US" smtClean="0"/>
              <a:t>iTeenChallenge.org      Course   T506.05</a:t>
            </a:r>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white"/>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white"/>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7E6AB4-9725-44E7-8379-22528642C070}" type="slidenum">
              <a:rPr lang="en-US" smtClean="0">
                <a:solidFill>
                  <a:srgbClr val="FF953E">
                    <a:shade val="75000"/>
                  </a:srgbClr>
                </a:solidFill>
              </a:rPr>
              <a:pPr/>
              <a:t>‹#›</a:t>
            </a:fld>
            <a:endParaRPr lang="en-US">
              <a:solidFill>
                <a:srgbClr val="FF953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02792776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4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0" y="2819400"/>
            <a:ext cx="7162800" cy="1752600"/>
          </a:xfrm>
        </p:spPr>
        <p:txBody>
          <a:bodyPr>
            <a:normAutofit lnSpcReduction="10000"/>
          </a:bodyPr>
          <a:lstStyle/>
          <a:p>
            <a:r>
              <a:rPr lang="ru-RU" sz="3300" cap="none" dirty="0">
                <a:solidFill>
                  <a:schemeClr val="accent4">
                    <a:lumMod val="75000"/>
                  </a:schemeClr>
                </a:solidFill>
              </a:rPr>
              <a:t>От лекции к творческому обучению</a:t>
            </a:r>
            <a:r>
              <a:rPr lang="en-US" sz="2400" cap="none" dirty="0"/>
              <a:t/>
            </a:r>
            <a:br>
              <a:rPr lang="en-US" sz="2400" cap="none" dirty="0"/>
            </a:br>
            <a:r>
              <a:rPr lang="en-US" sz="2400" cap="none" dirty="0"/>
              <a:t>Moving </a:t>
            </a:r>
            <a:r>
              <a:rPr lang="en-US" sz="2400" cap="none" dirty="0"/>
              <a:t>beyond lecture to creative discipleship training</a:t>
            </a:r>
          </a:p>
          <a:p>
            <a:endParaRPr lang="en-US" sz="2400" dirty="0"/>
          </a:p>
        </p:txBody>
      </p:sp>
      <p:sp>
        <p:nvSpPr>
          <p:cNvPr id="2" name="Title 1"/>
          <p:cNvSpPr>
            <a:spLocks noGrp="1"/>
          </p:cNvSpPr>
          <p:nvPr>
            <p:ph type="ctrTitle"/>
          </p:nvPr>
        </p:nvSpPr>
        <p:spPr>
          <a:xfrm>
            <a:off x="2057400" y="457200"/>
            <a:ext cx="7848600" cy="1632466"/>
          </a:xfrm>
        </p:spPr>
        <p:txBody>
          <a:bodyPr>
            <a:normAutofit fontScale="90000"/>
          </a:bodyPr>
          <a:lstStyle/>
          <a:p>
            <a:r>
              <a:rPr lang="ru-RU" sz="4000" b="1" dirty="0"/>
              <a:t>Творческие методы обучения</a:t>
            </a:r>
            <a:r>
              <a:rPr lang="en-US" sz="3600" b="1" dirty="0"/>
              <a:t/>
            </a:r>
            <a:br>
              <a:rPr lang="en-US" sz="3600" b="1" dirty="0"/>
            </a:br>
            <a:r>
              <a:rPr lang="en-US" sz="3100" dirty="0"/>
              <a:t>CREATIVE TEACHING METHODS</a:t>
            </a:r>
            <a:endParaRPr lang="en-US" sz="3100" dirty="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a:t>
            </a:fld>
            <a:endParaRPr lang="en-US">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297" y="4679840"/>
            <a:ext cx="2172171" cy="1644761"/>
          </a:xfrm>
          <a:prstGeom prst="rect">
            <a:avLst/>
          </a:prstGeom>
          <a:ln w="3175">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0421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Date Placeholder 2"/>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r>
              <a:rPr lang="en-US" smtClean="0">
                <a:solidFill>
                  <a:srgbClr val="FFFFFF"/>
                </a:solidFill>
              </a:rPr>
              <a:t>03-2020</a:t>
            </a:r>
            <a:endParaRPr lang="en-US" dirty="0" smtClean="0">
              <a:solidFill>
                <a:srgbClr val="FFFFFF"/>
              </a:solidFill>
            </a:endParaRPr>
          </a:p>
        </p:txBody>
      </p:sp>
      <p:sp>
        <p:nvSpPr>
          <p:cNvPr id="1946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rmAutofit/>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F30CD443-BEDA-4CA2-8F20-92E19A22FBD9}" type="slidenum">
              <a:rPr lang="en-US" smtClean="0">
                <a:solidFill>
                  <a:srgbClr val="FFFFFF"/>
                </a:solidFill>
              </a:rPr>
              <a:pPr fontAlgn="base">
                <a:spcBef>
                  <a:spcPct val="0"/>
                </a:spcBef>
                <a:spcAft>
                  <a:spcPct val="0"/>
                </a:spcAft>
                <a:defRPr/>
              </a:pPr>
              <a:t>10</a:t>
            </a:fld>
            <a:endParaRPr lang="en-US" smtClean="0">
              <a:solidFill>
                <a:srgbClr val="FFFFFF"/>
              </a:solidFill>
            </a:endParaRPr>
          </a:p>
        </p:txBody>
      </p:sp>
      <p:sp>
        <p:nvSpPr>
          <p:cNvPr id="1946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r>
              <a:rPr lang="en-US" smtClean="0">
                <a:solidFill>
                  <a:srgbClr val="FFFFFF"/>
                </a:solidFill>
              </a:rPr>
              <a:t>iTeenChallenge.org      Course   T506.05</a:t>
            </a:r>
            <a:endParaRPr lang="en-US" dirty="0" err="1" smtClean="0">
              <a:solidFill>
                <a:srgbClr val="FFFFFF"/>
              </a:solidFill>
            </a:endParaRPr>
          </a:p>
        </p:txBody>
      </p:sp>
      <p:sp>
        <p:nvSpPr>
          <p:cNvPr id="2" name="TextBox 1"/>
          <p:cNvSpPr txBox="1"/>
          <p:nvPr/>
        </p:nvSpPr>
        <p:spPr>
          <a:xfrm>
            <a:off x="1752600" y="304801"/>
            <a:ext cx="8382000" cy="461665"/>
          </a:xfrm>
          <a:prstGeom prst="rect">
            <a:avLst/>
          </a:prstGeom>
          <a:noFill/>
        </p:spPr>
        <p:txBody>
          <a:bodyPr wrap="square">
            <a:spAutoFit/>
          </a:bodyPr>
          <a:lstStyle/>
          <a:p>
            <a:pPr algn="ctr" fontAlgn="base">
              <a:spcBef>
                <a:spcPct val="0"/>
              </a:spcBef>
              <a:spcAft>
                <a:spcPct val="0"/>
              </a:spcAft>
              <a:defRPr/>
            </a:pPr>
            <a:r>
              <a:rPr lang="ru-RU" sz="2400" b="1" dirty="0">
                <a:solidFill>
                  <a:srgbClr val="FF953E"/>
                </a:solidFill>
              </a:rPr>
              <a:t>ОБУЧЕНИЕ ПИРАМИДА</a:t>
            </a:r>
            <a:r>
              <a:rPr lang="en-US" sz="2400" b="1" i="1" cap="all" dirty="0">
                <a:solidFill>
                  <a:srgbClr val="FF953E"/>
                </a:solidFill>
                <a:effectLst>
                  <a:outerShdw blurRad="38100" dist="38100" dir="2700000" algn="tl">
                    <a:srgbClr val="000000">
                      <a:alpha val="43137"/>
                    </a:srgbClr>
                  </a:outerShdw>
                </a:effectLst>
                <a:cs typeface="Arial" charset="0"/>
              </a:rPr>
              <a:t>    </a:t>
            </a:r>
            <a:r>
              <a:rPr lang="en-US" sz="2000" b="1" dirty="0">
                <a:solidFill>
                  <a:prstClr val="white"/>
                </a:solidFill>
                <a:effectLst>
                  <a:outerShdw blurRad="38100" dist="38100" dir="2700000" algn="tl">
                    <a:srgbClr val="000000">
                      <a:alpha val="43137"/>
                    </a:srgbClr>
                  </a:outerShdw>
                </a:effectLst>
                <a:cs typeface="Arial" charset="0"/>
              </a:rPr>
              <a:t>LEARNING   PYRAMID</a:t>
            </a:r>
            <a:endParaRPr lang="en-US" sz="2000" b="1" i="1" cap="all" dirty="0">
              <a:solidFill>
                <a:prstClr val="white"/>
              </a:solidFill>
              <a:effectLst>
                <a:outerShdw blurRad="38100" dist="38100" dir="2700000" algn="tl">
                  <a:srgbClr val="000000">
                    <a:alpha val="43137"/>
                  </a:srgbClr>
                </a:outerShdw>
              </a:effectLst>
              <a:cs typeface="Arial" charset="0"/>
            </a:endParaRPr>
          </a:p>
        </p:txBody>
      </p:sp>
      <p:graphicFrame>
        <p:nvGraphicFramePr>
          <p:cNvPr id="3" name="Diagram 2"/>
          <p:cNvGraphicFramePr/>
          <p:nvPr>
            <p:extLst>
              <p:ext uri="{D42A27DB-BD31-4B8C-83A1-F6EECF244321}">
                <p14:modId xmlns:p14="http://schemas.microsoft.com/office/powerpoint/2010/main" val="3276786924"/>
              </p:ext>
            </p:extLst>
          </p:nvPr>
        </p:nvGraphicFramePr>
        <p:xfrm>
          <a:off x="3505200" y="766466"/>
          <a:ext cx="6934200" cy="58121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3" name="TextBox 3"/>
          <p:cNvSpPr txBox="1">
            <a:spLocks noChangeArrowheads="1"/>
          </p:cNvSpPr>
          <p:nvPr/>
        </p:nvSpPr>
        <p:spPr bwMode="auto">
          <a:xfrm>
            <a:off x="1752600" y="1143001"/>
            <a:ext cx="36576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az-Cyrl-AZ" sz="2400" b="1" dirty="0">
                <a:solidFill>
                  <a:srgbClr val="FF953E"/>
                </a:solidFill>
              </a:rPr>
              <a:t>Средние </a:t>
            </a:r>
            <a:r>
              <a:rPr lang="az-Cyrl-AZ" sz="2400" b="1" dirty="0">
                <a:solidFill>
                  <a:srgbClr val="FF953E"/>
                </a:solidFill>
              </a:rPr>
              <a:t>процентные ставки </a:t>
            </a:r>
            <a:r>
              <a:rPr lang="az-Cyrl-AZ" sz="2400" b="1" dirty="0">
                <a:solidFill>
                  <a:srgbClr val="FF953E"/>
                </a:solidFill>
              </a:rPr>
              <a:t>удерживания</a:t>
            </a:r>
            <a:r>
              <a:rPr lang="en-US" sz="2400" b="1" dirty="0">
                <a:solidFill>
                  <a:prstClr val="white"/>
                </a:solidFill>
              </a:rPr>
              <a:t/>
            </a:r>
            <a:br>
              <a:rPr lang="en-US" sz="2400" b="1" dirty="0">
                <a:solidFill>
                  <a:prstClr val="white"/>
                </a:solidFill>
              </a:rPr>
            </a:br>
            <a:r>
              <a:rPr lang="en-US" b="1" dirty="0">
                <a:solidFill>
                  <a:prstClr val="white"/>
                </a:solidFill>
              </a:rPr>
              <a:t>Average Retention Rates </a:t>
            </a:r>
            <a:endParaRPr lang="en-US" sz="2000" b="1" dirty="0">
              <a:solidFill>
                <a:prstClr val="white"/>
              </a:solidFill>
            </a:endParaRPr>
          </a:p>
        </p:txBody>
      </p:sp>
    </p:spTree>
    <p:extLst>
      <p:ext uri="{BB962C8B-B14F-4D97-AF65-F5344CB8AC3E}">
        <p14:creationId xmlns:p14="http://schemas.microsoft.com/office/powerpoint/2010/main" val="50127169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8534400" cy="1371600"/>
          </a:xfrm>
        </p:spPr>
        <p:txBody>
          <a:bodyPr>
            <a:noAutofit/>
          </a:bodyPr>
          <a:lstStyle/>
          <a:p>
            <a:r>
              <a:rPr lang="en-US" sz="2000" dirty="0"/>
              <a:t>Seven </a:t>
            </a:r>
            <a:r>
              <a:rPr lang="en-US" sz="2000" dirty="0"/>
              <a:t>key factors </a:t>
            </a:r>
            <a:r>
              <a:rPr lang="en-US" sz="2000" dirty="0"/>
              <a:t>that stimulate adult </a:t>
            </a:r>
            <a:r>
              <a:rPr lang="en-US" sz="2000" dirty="0"/>
              <a:t>development </a:t>
            </a:r>
            <a:r>
              <a:rPr lang="en-US" sz="2000" dirty="0"/>
              <a:t/>
            </a:r>
            <a:br>
              <a:rPr lang="en-US" sz="2000" dirty="0"/>
            </a:br>
            <a:r>
              <a:rPr lang="ru-RU" sz="2000" dirty="0"/>
              <a:t>Семь ключевых факторов, которые стимулируют развитие взрослых</a:t>
            </a:r>
            <a:r>
              <a:rPr lang="pt-BR" sz="2000" dirty="0"/>
              <a:t>.</a:t>
            </a:r>
            <a:endParaRPr lang="en-US" sz="2000" dirty="0"/>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11</a:t>
            </a:fld>
            <a:endParaRPr lang="en-US">
              <a:solidFill>
                <a:srgbClr val="FF953E">
                  <a:shade val="75000"/>
                </a:srgbClr>
              </a:solidFill>
            </a:endParaRPr>
          </a:p>
        </p:txBody>
      </p:sp>
      <p:sp>
        <p:nvSpPr>
          <p:cNvPr id="6" name="Content Placeholder 5"/>
          <p:cNvSpPr>
            <a:spLocks noGrp="1"/>
          </p:cNvSpPr>
          <p:nvPr>
            <p:ph sz="quarter" idx="1"/>
          </p:nvPr>
        </p:nvSpPr>
        <p:spPr/>
        <p:txBody>
          <a:bodyPr>
            <a:noAutofit/>
          </a:bodyPr>
          <a:lstStyle/>
          <a:p>
            <a:pPr marL="342900" indent="-342900">
              <a:lnSpc>
                <a:spcPct val="115000"/>
              </a:lnSpc>
              <a:spcBef>
                <a:spcPts val="0"/>
              </a:spcBef>
              <a:spcAft>
                <a:spcPts val="1000"/>
              </a:spcAft>
              <a:buClrTx/>
              <a:buSzTx/>
              <a:buFont typeface="+mj-lt"/>
              <a:buAutoNum type="arabicPeriod"/>
              <a:tabLst>
                <a:tab pos="457200" algn="l"/>
              </a:tabLst>
            </a:pPr>
            <a:r>
              <a:rPr lang="en-US" sz="3600" b="1" u="sng" dirty="0">
                <a:solidFill>
                  <a:prstClr val="white"/>
                </a:solidFill>
                <a:latin typeface="Calibri"/>
                <a:ea typeface="Calibri"/>
                <a:cs typeface="Times New Roman"/>
              </a:rPr>
              <a:t>safe </a:t>
            </a:r>
            <a:r>
              <a:rPr lang="en-US" sz="3600" b="1" u="sng" dirty="0">
                <a:solidFill>
                  <a:prstClr val="white"/>
                </a:solidFill>
                <a:latin typeface="Calibri"/>
                <a:ea typeface="Calibri"/>
                <a:cs typeface="Times New Roman"/>
              </a:rPr>
              <a:t>and </a:t>
            </a:r>
            <a:r>
              <a:rPr lang="en-US" sz="3600" b="1" u="sng" dirty="0">
                <a:solidFill>
                  <a:prstClr val="white"/>
                </a:solidFill>
                <a:latin typeface="Calibri"/>
                <a:ea typeface="Calibri"/>
                <a:cs typeface="Times New Roman"/>
              </a:rPr>
              <a:t>supported</a:t>
            </a:r>
            <a:r>
              <a:rPr lang="pt-BR" sz="3600" dirty="0">
                <a:solidFill>
                  <a:prstClr val="white"/>
                </a:solidFill>
                <a:latin typeface="Calibri"/>
                <a:ea typeface="Calibri"/>
                <a:cs typeface="Times New Roman"/>
              </a:rPr>
              <a:t>.. </a:t>
            </a:r>
            <a:r>
              <a:rPr lang="az-Cyrl-AZ" sz="3600" dirty="0">
                <a:solidFill>
                  <a:prstClr val="white"/>
                </a:solidFill>
                <a:latin typeface="Calibri"/>
                <a:ea typeface="Calibri"/>
                <a:cs typeface="Times New Roman"/>
              </a:rPr>
              <a:t>безопасность </a:t>
            </a:r>
            <a:r>
              <a:rPr lang="az-Cyrl-AZ" sz="3600" dirty="0">
                <a:solidFill>
                  <a:prstClr val="white"/>
                </a:solidFill>
                <a:latin typeface="Calibri"/>
                <a:ea typeface="Calibri"/>
                <a:cs typeface="Times New Roman"/>
              </a:rPr>
              <a:t>и </a:t>
            </a:r>
            <a:r>
              <a:rPr lang="az-Cyrl-AZ" sz="3600" dirty="0">
                <a:solidFill>
                  <a:prstClr val="white"/>
                </a:solidFill>
                <a:latin typeface="Calibri"/>
                <a:ea typeface="Calibri"/>
                <a:cs typeface="Times New Roman"/>
              </a:rPr>
              <a:t>поддержка </a:t>
            </a:r>
            <a:r>
              <a:rPr lang="az-Cyrl-AZ" sz="3600" dirty="0">
                <a:solidFill>
                  <a:prstClr val="white"/>
                </a:solidFill>
                <a:latin typeface="Calibri"/>
                <a:ea typeface="Calibri"/>
                <a:cs typeface="Times New Roman"/>
              </a:rPr>
              <a:t>..</a:t>
            </a:r>
            <a:r>
              <a:rPr lang="pt-BR" sz="3600" dirty="0">
                <a:solidFill>
                  <a:prstClr val="white"/>
                </a:solidFill>
                <a:latin typeface="Calibri"/>
                <a:ea typeface="Calibri"/>
                <a:cs typeface="Times New Roman"/>
              </a:rPr>
              <a:t>                                       </a:t>
            </a:r>
            <a:endParaRPr lang="en-US" sz="3600" dirty="0">
              <a:solidFill>
                <a:prstClr val="white"/>
              </a:solidFill>
              <a:latin typeface="Calibri"/>
              <a:ea typeface="Calibri"/>
              <a:cs typeface="Times New Roman"/>
            </a:endParaRPr>
          </a:p>
          <a:p>
            <a:pPr marL="342900" indent="-342900">
              <a:lnSpc>
                <a:spcPct val="115000"/>
              </a:lnSpc>
              <a:spcBef>
                <a:spcPts val="0"/>
              </a:spcBef>
              <a:spcAft>
                <a:spcPts val="1000"/>
              </a:spcAft>
              <a:buClrTx/>
              <a:buSzTx/>
              <a:buFont typeface="+mj-lt"/>
              <a:buAutoNum type="arabicPeriod"/>
              <a:tabLst>
                <a:tab pos="457200" algn="l"/>
              </a:tabLst>
            </a:pPr>
            <a:r>
              <a:rPr lang="en-US" sz="3600" b="1" u="sng" dirty="0">
                <a:solidFill>
                  <a:prstClr val="white"/>
                </a:solidFill>
                <a:latin typeface="Calibri"/>
                <a:ea typeface="Calibri"/>
                <a:cs typeface="Times New Roman"/>
              </a:rPr>
              <a:t>fosters intellectual freedom, experimentation and creativity</a:t>
            </a:r>
            <a:r>
              <a:rPr lang="en-US" sz="3600" dirty="0">
                <a:solidFill>
                  <a:prstClr val="white"/>
                </a:solidFill>
                <a:latin typeface="Calibri"/>
                <a:ea typeface="Calibri"/>
                <a:cs typeface="Times New Roman"/>
              </a:rPr>
              <a:t>.</a:t>
            </a:r>
            <a:r>
              <a:rPr lang="pt-BR" sz="3600" dirty="0">
                <a:solidFill>
                  <a:prstClr val="white"/>
                </a:solidFill>
                <a:latin typeface="Calibri"/>
                <a:ea typeface="Calibri"/>
                <a:cs typeface="Times New Roman"/>
              </a:rPr>
              <a:t> </a:t>
            </a:r>
            <a:r>
              <a:rPr lang="ru-RU" sz="3600" dirty="0">
                <a:solidFill>
                  <a:prstClr val="white"/>
                </a:solidFill>
                <a:latin typeface="Calibri"/>
                <a:ea typeface="Calibri"/>
                <a:cs typeface="Times New Roman"/>
              </a:rPr>
              <a:t>способствует интеллектуальной </a:t>
            </a:r>
            <a:r>
              <a:rPr lang="ru-RU" sz="3600" dirty="0">
                <a:solidFill>
                  <a:prstClr val="white"/>
                </a:solidFill>
                <a:latin typeface="Calibri"/>
                <a:ea typeface="Calibri"/>
                <a:cs typeface="Times New Roman"/>
              </a:rPr>
              <a:t>свободе, экспериментированию </a:t>
            </a:r>
            <a:r>
              <a:rPr lang="ru-RU" sz="3600" dirty="0">
                <a:solidFill>
                  <a:prstClr val="white"/>
                </a:solidFill>
                <a:latin typeface="Calibri"/>
                <a:ea typeface="Calibri"/>
                <a:cs typeface="Times New Roman"/>
              </a:rPr>
              <a:t>и </a:t>
            </a:r>
            <a:r>
              <a:rPr lang="ru-RU" sz="3600" dirty="0">
                <a:solidFill>
                  <a:prstClr val="white"/>
                </a:solidFill>
                <a:latin typeface="Calibri"/>
                <a:ea typeface="Calibri"/>
                <a:cs typeface="Times New Roman"/>
              </a:rPr>
              <a:t>творчеству</a:t>
            </a:r>
            <a:r>
              <a:rPr lang="pt-BR" sz="3600" dirty="0">
                <a:solidFill>
                  <a:prstClr val="white"/>
                </a:solidFill>
                <a:latin typeface="Calibri"/>
                <a:ea typeface="Calibri"/>
                <a:cs typeface="Times New Roman"/>
              </a:rPr>
              <a:t>          </a:t>
            </a:r>
            <a:endParaRPr lang="en-US" sz="3600" i="1" u="sng" dirty="0">
              <a:solidFill>
                <a:prstClr val="white"/>
              </a:solidFill>
              <a:latin typeface="Calibri"/>
              <a:ea typeface="Calibri"/>
              <a:cs typeface="Times New Roman"/>
            </a:endParaRPr>
          </a:p>
        </p:txBody>
      </p:sp>
    </p:spTree>
    <p:extLst>
      <p:ext uri="{BB962C8B-B14F-4D97-AF65-F5344CB8AC3E}">
        <p14:creationId xmlns:p14="http://schemas.microsoft.com/office/powerpoint/2010/main" val="18800605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8534400" cy="1371600"/>
          </a:xfrm>
        </p:spPr>
        <p:txBody>
          <a:bodyPr>
            <a:noAutofit/>
          </a:bodyPr>
          <a:lstStyle/>
          <a:p>
            <a:r>
              <a:rPr lang="en-US" sz="2000" dirty="0"/>
              <a:t>Seven </a:t>
            </a:r>
            <a:r>
              <a:rPr lang="en-US" sz="2000" dirty="0"/>
              <a:t>key factors </a:t>
            </a:r>
            <a:r>
              <a:rPr lang="en-US" sz="2000" dirty="0"/>
              <a:t>that stimulate adult </a:t>
            </a:r>
            <a:r>
              <a:rPr lang="en-US" sz="2000" dirty="0"/>
              <a:t>development </a:t>
            </a:r>
            <a:r>
              <a:rPr lang="en-US" sz="2000" dirty="0"/>
              <a:t/>
            </a:r>
            <a:br>
              <a:rPr lang="en-US" sz="2000" dirty="0"/>
            </a:br>
            <a:r>
              <a:rPr lang="ru-RU" sz="2000" dirty="0"/>
              <a:t>Семь ключевых факторов, которые стимулируют развитие взрослых</a:t>
            </a:r>
            <a:r>
              <a:rPr lang="pt-BR" sz="2000" i="1" dirty="0"/>
              <a:t>.</a:t>
            </a:r>
            <a:endParaRPr lang="en-US" sz="2000" i="1" dirty="0"/>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12</a:t>
            </a:fld>
            <a:endParaRPr lang="en-US">
              <a:solidFill>
                <a:srgbClr val="FF953E">
                  <a:shade val="75000"/>
                </a:srgbClr>
              </a:solidFill>
            </a:endParaRPr>
          </a:p>
        </p:txBody>
      </p:sp>
      <p:sp>
        <p:nvSpPr>
          <p:cNvPr id="6" name="Content Placeholder 5"/>
          <p:cNvSpPr>
            <a:spLocks noGrp="1"/>
          </p:cNvSpPr>
          <p:nvPr>
            <p:ph sz="quarter" idx="1"/>
          </p:nvPr>
        </p:nvSpPr>
        <p:spPr/>
        <p:txBody>
          <a:bodyPr>
            <a:noAutofit/>
          </a:bodyPr>
          <a:lstStyle/>
          <a:p>
            <a:pPr marL="742950" indent="-742950">
              <a:lnSpc>
                <a:spcPct val="115000"/>
              </a:lnSpc>
              <a:spcBef>
                <a:spcPts val="0"/>
              </a:spcBef>
              <a:spcAft>
                <a:spcPts val="1000"/>
              </a:spcAft>
              <a:buClrTx/>
              <a:buSzTx/>
              <a:buFont typeface="+mj-lt"/>
              <a:buAutoNum type="arabicPeriod" startAt="3"/>
              <a:tabLst>
                <a:tab pos="457200" algn="l"/>
              </a:tabLst>
            </a:pPr>
            <a:r>
              <a:rPr lang="en-US" sz="4000" b="1" u="sng" dirty="0">
                <a:solidFill>
                  <a:prstClr val="white"/>
                </a:solidFill>
                <a:latin typeface="Calibri"/>
                <a:ea typeface="Calibri"/>
                <a:cs typeface="Times New Roman"/>
              </a:rPr>
              <a:t>teacher </a:t>
            </a:r>
            <a:r>
              <a:rPr lang="en-US" sz="4000" b="1" u="sng" dirty="0">
                <a:solidFill>
                  <a:prstClr val="white"/>
                </a:solidFill>
                <a:latin typeface="Calibri"/>
                <a:ea typeface="Calibri"/>
                <a:cs typeface="Times New Roman"/>
              </a:rPr>
              <a:t>treats adult students as peers--accepted and respected</a:t>
            </a:r>
            <a:r>
              <a:rPr lang="en-US" sz="4000" dirty="0">
                <a:solidFill>
                  <a:prstClr val="white"/>
                </a:solidFill>
                <a:latin typeface="Calibri"/>
                <a:ea typeface="Calibri"/>
                <a:cs typeface="Times New Roman"/>
              </a:rPr>
              <a:t> </a:t>
            </a:r>
            <a:r>
              <a:rPr lang="en-US" sz="4000" dirty="0">
                <a:solidFill>
                  <a:prstClr val="white"/>
                </a:solidFill>
                <a:latin typeface="Calibri"/>
                <a:ea typeface="Calibri"/>
                <a:cs typeface="Times New Roman"/>
              </a:rPr>
              <a:t>   </a:t>
            </a:r>
            <a:r>
              <a:rPr lang="ru-RU" sz="4000" dirty="0">
                <a:solidFill>
                  <a:prstClr val="white"/>
                </a:solidFill>
                <a:latin typeface="Calibri"/>
                <a:ea typeface="Calibri"/>
                <a:cs typeface="Times New Roman"/>
              </a:rPr>
              <a:t>Учитель </a:t>
            </a:r>
            <a:r>
              <a:rPr lang="ru-RU" sz="4000" dirty="0">
                <a:solidFill>
                  <a:prstClr val="white"/>
                </a:solidFill>
                <a:latin typeface="Calibri"/>
                <a:ea typeface="Calibri"/>
                <a:cs typeface="Times New Roman"/>
              </a:rPr>
              <a:t>обращается взрослых студентов на равных - принимаются и уважаемым</a:t>
            </a:r>
            <a:r>
              <a:rPr lang="en-US" sz="4000" dirty="0">
                <a:solidFill>
                  <a:prstClr val="white"/>
                </a:solidFill>
                <a:latin typeface="Calibri"/>
                <a:ea typeface="Calibri"/>
                <a:cs typeface="Times New Roman"/>
              </a:rPr>
              <a:t>                         </a:t>
            </a:r>
            <a:endParaRPr lang="en-US" sz="3600" i="1" u="sng" dirty="0"/>
          </a:p>
        </p:txBody>
      </p:sp>
    </p:spTree>
    <p:extLst>
      <p:ext uri="{BB962C8B-B14F-4D97-AF65-F5344CB8AC3E}">
        <p14:creationId xmlns:p14="http://schemas.microsoft.com/office/powerpoint/2010/main" val="32147487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534400" cy="914400"/>
          </a:xfrm>
        </p:spPr>
        <p:txBody>
          <a:bodyPr>
            <a:normAutofit fontScale="90000"/>
          </a:bodyPr>
          <a:lstStyle/>
          <a:p>
            <a:r>
              <a:rPr lang="en-US" sz="2400" dirty="0">
                <a:solidFill>
                  <a:srgbClr val="FF953E">
                    <a:shade val="75000"/>
                  </a:srgbClr>
                </a:solidFill>
              </a:rPr>
              <a:t>Seven key factors that stimulate adult development </a:t>
            </a:r>
            <a:br>
              <a:rPr lang="en-US" sz="2400" dirty="0">
                <a:solidFill>
                  <a:srgbClr val="FF953E">
                    <a:shade val="75000"/>
                  </a:srgbClr>
                </a:solidFill>
              </a:rPr>
            </a:br>
            <a:r>
              <a:rPr lang="pt-BR" sz="2400" i="1" dirty="0">
                <a:solidFill>
                  <a:srgbClr val="FF953E">
                    <a:shade val="75000"/>
                  </a:srgbClr>
                </a:solidFill>
              </a:rPr>
              <a:t>.</a:t>
            </a:r>
            <a:r>
              <a:rPr lang="ru-RU" sz="2400" i="1" dirty="0">
                <a:solidFill>
                  <a:srgbClr val="FF953E">
                    <a:shade val="75000"/>
                  </a:srgbClr>
                </a:solidFill>
              </a:rPr>
              <a:t> </a:t>
            </a:r>
            <a:r>
              <a:rPr lang="ru-RU" sz="2400" dirty="0">
                <a:solidFill>
                  <a:srgbClr val="FF953E">
                    <a:shade val="75000"/>
                  </a:srgbClr>
                </a:solidFill>
              </a:rPr>
              <a:t>Семь ключевых факторов, которые стимулируют развитие взрослых. </a:t>
            </a:r>
            <a:endParaRPr lang="en-US" dirty="0"/>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13</a:t>
            </a:fld>
            <a:endParaRPr lang="en-US">
              <a:solidFill>
                <a:srgbClr val="FF953E">
                  <a:shade val="75000"/>
                </a:srgbClr>
              </a:solidFill>
            </a:endParaRPr>
          </a:p>
        </p:txBody>
      </p:sp>
      <p:sp>
        <p:nvSpPr>
          <p:cNvPr id="6" name="Content Placeholder 5"/>
          <p:cNvSpPr>
            <a:spLocks noGrp="1"/>
          </p:cNvSpPr>
          <p:nvPr>
            <p:ph sz="quarter" idx="1"/>
          </p:nvPr>
        </p:nvSpPr>
        <p:spPr/>
        <p:txBody>
          <a:bodyPr>
            <a:normAutofit fontScale="55000" lnSpcReduction="20000"/>
          </a:bodyPr>
          <a:lstStyle/>
          <a:p>
            <a:pPr marL="0" indent="0">
              <a:buClr>
                <a:srgbClr val="CC4757"/>
              </a:buClr>
              <a:buNone/>
            </a:pPr>
            <a:r>
              <a:rPr lang="en-US" sz="7700" b="1" dirty="0">
                <a:solidFill>
                  <a:prstClr val="white"/>
                </a:solidFill>
                <a:latin typeface="Calibri" pitchFamily="34" charset="0"/>
                <a:cs typeface="Calibri" pitchFamily="34" charset="0"/>
              </a:rPr>
              <a:t>4. </a:t>
            </a:r>
            <a:r>
              <a:rPr lang="en-US" sz="7700" b="1" u="sng" dirty="0">
                <a:solidFill>
                  <a:prstClr val="white"/>
                </a:solidFill>
                <a:latin typeface="Calibri" pitchFamily="34" charset="0"/>
                <a:cs typeface="Calibri" pitchFamily="34" charset="0"/>
              </a:rPr>
              <a:t>Self-directed learning</a:t>
            </a:r>
            <a:r>
              <a:rPr lang="en-US" sz="7700" dirty="0">
                <a:solidFill>
                  <a:prstClr val="white"/>
                </a:solidFill>
                <a:latin typeface="Calibri" pitchFamily="34" charset="0"/>
                <a:cs typeface="Calibri" pitchFamily="34" charset="0"/>
              </a:rPr>
              <a:t>, where students take responsibility for their own </a:t>
            </a:r>
            <a:r>
              <a:rPr lang="en-US" sz="7700" dirty="0">
                <a:solidFill>
                  <a:prstClr val="white"/>
                </a:solidFill>
                <a:latin typeface="Calibri" pitchFamily="34" charset="0"/>
                <a:cs typeface="Calibri" pitchFamily="34" charset="0"/>
              </a:rPr>
              <a:t>learning…       </a:t>
            </a:r>
          </a:p>
          <a:p>
            <a:pPr marL="0" indent="0">
              <a:buClr>
                <a:srgbClr val="CC4757"/>
              </a:buClr>
              <a:buNone/>
            </a:pPr>
            <a:endParaRPr lang="en-US" sz="7700" dirty="0">
              <a:solidFill>
                <a:prstClr val="white"/>
              </a:solidFill>
              <a:latin typeface="Calibri" pitchFamily="34" charset="0"/>
              <a:cs typeface="Calibri" pitchFamily="34" charset="0"/>
            </a:endParaRPr>
          </a:p>
          <a:p>
            <a:pPr marL="0" indent="0">
              <a:buClr>
                <a:srgbClr val="CC4757"/>
              </a:buClr>
              <a:buNone/>
            </a:pPr>
            <a:r>
              <a:rPr lang="ru-RU" sz="7700" dirty="0">
                <a:solidFill>
                  <a:prstClr val="white"/>
                </a:solidFill>
                <a:latin typeface="Calibri" pitchFamily="34" charset="0"/>
                <a:cs typeface="Calibri" pitchFamily="34" charset="0"/>
              </a:rPr>
              <a:t>Самостоятельное обучение, когда </a:t>
            </a:r>
            <a:r>
              <a:rPr lang="ru-RU" sz="7700" dirty="0">
                <a:solidFill>
                  <a:prstClr val="white"/>
                </a:solidFill>
                <a:latin typeface="Calibri" pitchFamily="34" charset="0"/>
                <a:cs typeface="Calibri" pitchFamily="34" charset="0"/>
              </a:rPr>
              <a:t>студенты берут на себя ответственность за собственное обучение ...</a:t>
            </a:r>
            <a:r>
              <a:rPr lang="en-US" sz="7700" dirty="0">
                <a:solidFill>
                  <a:prstClr val="white"/>
                </a:solidFill>
                <a:latin typeface="Calibri" pitchFamily="34" charset="0"/>
                <a:cs typeface="Calibri" pitchFamily="34" charset="0"/>
              </a:rPr>
              <a:t>              </a:t>
            </a:r>
          </a:p>
          <a:p>
            <a:pPr marL="0" indent="0">
              <a:buClr>
                <a:srgbClr val="CC4757"/>
              </a:buClr>
              <a:buNone/>
            </a:pPr>
            <a:r>
              <a:rPr lang="en-US" sz="9600" dirty="0">
                <a:latin typeface="Calibri" pitchFamily="34" charset="0"/>
                <a:cs typeface="Calibri" pitchFamily="34" charset="0"/>
              </a:rPr>
              <a:t>                                                                                                                                </a:t>
            </a:r>
            <a:endParaRPr lang="en-US" sz="5100" dirty="0"/>
          </a:p>
        </p:txBody>
      </p:sp>
    </p:spTree>
    <p:extLst>
      <p:ext uri="{BB962C8B-B14F-4D97-AF65-F5344CB8AC3E}">
        <p14:creationId xmlns:p14="http://schemas.microsoft.com/office/powerpoint/2010/main" val="989105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dissolve">
                                      <p:cBhvr>
                                        <p:cTn id="10" dur="500"/>
                                        <p:tgtEl>
                                          <p:spTgt spid="6">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dissolve">
                                      <p:cBhvr>
                                        <p:cTn id="13"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534400" cy="914400"/>
          </a:xfrm>
        </p:spPr>
        <p:txBody>
          <a:bodyPr>
            <a:normAutofit fontScale="90000"/>
          </a:bodyPr>
          <a:lstStyle/>
          <a:p>
            <a:r>
              <a:rPr lang="en-US" sz="2400" dirty="0">
                <a:solidFill>
                  <a:srgbClr val="FF953E">
                    <a:shade val="75000"/>
                  </a:srgbClr>
                </a:solidFill>
              </a:rPr>
              <a:t>Seven key factors that stimulate adult </a:t>
            </a:r>
            <a:r>
              <a:rPr lang="en-US" sz="2400" dirty="0">
                <a:solidFill>
                  <a:srgbClr val="FF953E">
                    <a:shade val="75000"/>
                  </a:srgbClr>
                </a:solidFill>
              </a:rPr>
              <a:t>development</a:t>
            </a:r>
            <a:r>
              <a:rPr lang="ru-RU" sz="2400" dirty="0">
                <a:solidFill>
                  <a:srgbClr val="FF953E">
                    <a:shade val="75000"/>
                  </a:srgbClr>
                </a:solidFill>
              </a:rPr>
              <a:t>. </a:t>
            </a:r>
            <a:r>
              <a:rPr lang="ru-RU" sz="2400" dirty="0">
                <a:solidFill>
                  <a:srgbClr val="FF953E">
                    <a:shade val="75000"/>
                  </a:srgbClr>
                </a:solidFill>
              </a:rPr>
              <a:t>Семь ключевых факторов, которые стимулируют развитие взрослых</a:t>
            </a:r>
            <a:r>
              <a:rPr lang="pt-BR" sz="2400" i="1" dirty="0">
                <a:solidFill>
                  <a:srgbClr val="FF953E">
                    <a:shade val="75000"/>
                  </a:srgbClr>
                </a:solidFill>
              </a:rPr>
              <a:t>.</a:t>
            </a:r>
            <a:endParaRPr lang="en-US" dirty="0"/>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14</a:t>
            </a:fld>
            <a:endParaRPr lang="en-US">
              <a:solidFill>
                <a:srgbClr val="FF953E">
                  <a:shade val="75000"/>
                </a:srgbClr>
              </a:solidFill>
            </a:endParaRPr>
          </a:p>
        </p:txBody>
      </p:sp>
      <p:sp>
        <p:nvSpPr>
          <p:cNvPr id="6" name="Content Placeholder 5"/>
          <p:cNvSpPr>
            <a:spLocks noGrp="1"/>
          </p:cNvSpPr>
          <p:nvPr>
            <p:ph sz="quarter" idx="1"/>
          </p:nvPr>
        </p:nvSpPr>
        <p:spPr/>
        <p:txBody>
          <a:bodyPr>
            <a:normAutofit/>
          </a:bodyPr>
          <a:lstStyle/>
          <a:p>
            <a:pPr marL="0" indent="0">
              <a:buNone/>
            </a:pPr>
            <a:r>
              <a:rPr lang="en-US" sz="4800" dirty="0">
                <a:latin typeface="Calibri" pitchFamily="34" charset="0"/>
                <a:cs typeface="Calibri" pitchFamily="34" charset="0"/>
              </a:rPr>
              <a:t>5.  </a:t>
            </a:r>
            <a:r>
              <a:rPr lang="en-US" sz="4800" b="1" u="sng" dirty="0">
                <a:latin typeface="Calibri" pitchFamily="34" charset="0"/>
                <a:cs typeface="Calibri" pitchFamily="34" charset="0"/>
              </a:rPr>
              <a:t>pacing</a:t>
            </a:r>
            <a:r>
              <a:rPr lang="en-US" sz="4800" b="1" u="sng" dirty="0">
                <a:latin typeface="Calibri" pitchFamily="34" charset="0"/>
                <a:cs typeface="Calibri" pitchFamily="34" charset="0"/>
              </a:rPr>
              <a:t>, or intellectual </a:t>
            </a:r>
            <a:r>
              <a:rPr lang="en-US" sz="4800" b="1" u="sng" dirty="0">
                <a:latin typeface="Calibri" pitchFamily="34" charset="0"/>
                <a:cs typeface="Calibri" pitchFamily="34" charset="0"/>
              </a:rPr>
              <a:t>challenge is present</a:t>
            </a:r>
            <a:r>
              <a:rPr lang="en-US" sz="4800" dirty="0">
                <a:latin typeface="Calibri" pitchFamily="34" charset="0"/>
                <a:cs typeface="Calibri" pitchFamily="34" charset="0"/>
              </a:rPr>
              <a:t>.             </a:t>
            </a:r>
            <a:endParaRPr lang="en-US" sz="2400" i="1" u="sng" dirty="0"/>
          </a:p>
          <a:p>
            <a:pPr marL="0" indent="0">
              <a:buNone/>
            </a:pPr>
            <a:r>
              <a:rPr lang="ru-RU" sz="4800" dirty="0">
                <a:latin typeface="Calibri" pitchFamily="34" charset="0"/>
                <a:cs typeface="Calibri" pitchFamily="34" charset="0"/>
              </a:rPr>
              <a:t>Присутствует продвижение </a:t>
            </a:r>
            <a:r>
              <a:rPr lang="ru-RU" sz="4800" dirty="0">
                <a:latin typeface="Calibri" pitchFamily="34" charset="0"/>
                <a:cs typeface="Calibri" pitchFamily="34" charset="0"/>
              </a:rPr>
              <a:t>или интеллектуальный </a:t>
            </a:r>
            <a:r>
              <a:rPr lang="ru-RU" sz="4800" dirty="0">
                <a:latin typeface="Calibri" pitchFamily="34" charset="0"/>
                <a:cs typeface="Calibri" pitchFamily="34" charset="0"/>
              </a:rPr>
              <a:t>вызов.</a:t>
            </a:r>
            <a:endParaRPr lang="en-US" sz="4800" dirty="0">
              <a:latin typeface="Calibri" pitchFamily="34" charset="0"/>
              <a:cs typeface="Calibri" pitchFamily="34" charset="0"/>
            </a:endParaRPr>
          </a:p>
        </p:txBody>
      </p:sp>
    </p:spTree>
    <p:extLst>
      <p:ext uri="{BB962C8B-B14F-4D97-AF65-F5344CB8AC3E}">
        <p14:creationId xmlns:p14="http://schemas.microsoft.com/office/powerpoint/2010/main" val="3666380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534400" cy="914400"/>
          </a:xfrm>
        </p:spPr>
        <p:txBody>
          <a:bodyPr>
            <a:normAutofit fontScale="90000"/>
          </a:bodyPr>
          <a:lstStyle/>
          <a:p>
            <a:r>
              <a:rPr lang="en-US" sz="2400" dirty="0">
                <a:solidFill>
                  <a:srgbClr val="FF953E">
                    <a:shade val="75000"/>
                  </a:srgbClr>
                </a:solidFill>
              </a:rPr>
              <a:t>Seven key factors that stimulate adult development </a:t>
            </a:r>
            <a:br>
              <a:rPr lang="en-US" sz="2400" dirty="0">
                <a:solidFill>
                  <a:srgbClr val="FF953E">
                    <a:shade val="75000"/>
                  </a:srgbClr>
                </a:solidFill>
              </a:rPr>
            </a:br>
            <a:r>
              <a:rPr lang="ru-RU" sz="2400" dirty="0">
                <a:solidFill>
                  <a:srgbClr val="FF953E">
                    <a:shade val="75000"/>
                  </a:srgbClr>
                </a:solidFill>
              </a:rPr>
              <a:t>Семь ключевых факторов, которые стимулируют развитие взрослых.</a:t>
            </a:r>
            <a:r>
              <a:rPr lang="pt-BR" sz="2400" i="1" dirty="0">
                <a:solidFill>
                  <a:srgbClr val="FF953E">
                    <a:shade val="75000"/>
                  </a:srgbClr>
                </a:solidFill>
              </a:rPr>
              <a:t>.</a:t>
            </a:r>
            <a:endParaRPr lang="en-US" dirty="0"/>
          </a:p>
        </p:txBody>
      </p:sp>
      <p:sp>
        <p:nvSpPr>
          <p:cNvPr id="3" name="Date Placeholder 2"/>
          <p:cNvSpPr>
            <a:spLocks noGrp="1"/>
          </p:cNvSpPr>
          <p:nvPr>
            <p:ph type="dt" sz="half" idx="10"/>
          </p:nvPr>
        </p:nvSpPr>
        <p:spPr/>
        <p:txBody>
          <a:bodyPr/>
          <a:lstStyle/>
          <a:p>
            <a:r>
              <a:rPr lang="en-US" smtClean="0"/>
              <a:t>03-2020</a:t>
            </a:r>
            <a:endParaRPr lang="en-US"/>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886200"/>
            <a:ext cx="4267200" cy="2423160"/>
          </a:xfrm>
          <a:prstGeom prst="rect">
            <a:avLst/>
          </a:prstGeom>
        </p:spPr>
      </p:pic>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15</a:t>
            </a:fld>
            <a:endParaRPr lang="en-US">
              <a:solidFill>
                <a:srgbClr val="FF953E">
                  <a:shade val="75000"/>
                </a:srgbClr>
              </a:solidFill>
            </a:endParaRPr>
          </a:p>
        </p:txBody>
      </p:sp>
      <p:sp>
        <p:nvSpPr>
          <p:cNvPr id="6" name="Content Placeholder 5"/>
          <p:cNvSpPr>
            <a:spLocks noGrp="1"/>
          </p:cNvSpPr>
          <p:nvPr>
            <p:ph sz="quarter" idx="1"/>
          </p:nvPr>
        </p:nvSpPr>
        <p:spPr/>
        <p:txBody>
          <a:bodyPr>
            <a:normAutofit/>
          </a:bodyPr>
          <a:lstStyle/>
          <a:p>
            <a:pPr marL="0" indent="0">
              <a:buClr>
                <a:srgbClr val="CC4757"/>
              </a:buClr>
              <a:buNone/>
            </a:pPr>
            <a:r>
              <a:rPr lang="en-US" sz="3200" b="1" u="sng" dirty="0">
                <a:solidFill>
                  <a:prstClr val="white"/>
                </a:solidFill>
                <a:latin typeface="Calibri" pitchFamily="34" charset="0"/>
                <a:cs typeface="Calibri" pitchFamily="34" charset="0"/>
              </a:rPr>
              <a:t>Pacing</a:t>
            </a:r>
            <a:r>
              <a:rPr lang="en-US" sz="3200" b="1" dirty="0">
                <a:solidFill>
                  <a:prstClr val="white"/>
                </a:solidFill>
                <a:latin typeface="Calibri" pitchFamily="34" charset="0"/>
                <a:cs typeface="Calibri" pitchFamily="34" charset="0"/>
              </a:rPr>
              <a:t> </a:t>
            </a:r>
            <a:r>
              <a:rPr lang="en-US" sz="3200" dirty="0">
                <a:solidFill>
                  <a:prstClr val="white"/>
                </a:solidFill>
                <a:latin typeface="Calibri" pitchFamily="34" charset="0"/>
                <a:cs typeface="Calibri" pitchFamily="34" charset="0"/>
              </a:rPr>
              <a:t>can be compared to playing tennis with a slightly better player; your game tends to </a:t>
            </a:r>
            <a:r>
              <a:rPr lang="en-US" sz="2800" dirty="0">
                <a:solidFill>
                  <a:prstClr val="white"/>
                </a:solidFill>
                <a:latin typeface="Calibri" pitchFamily="34" charset="0"/>
                <a:cs typeface="Calibri" pitchFamily="34" charset="0"/>
              </a:rPr>
              <a:t>improve</a:t>
            </a:r>
            <a:r>
              <a:rPr lang="en-US" sz="3200" dirty="0">
                <a:solidFill>
                  <a:prstClr val="white"/>
                </a:solidFill>
                <a:latin typeface="Calibri" pitchFamily="34" charset="0"/>
                <a:cs typeface="Calibri" pitchFamily="34" charset="0"/>
              </a:rPr>
              <a:t>. </a:t>
            </a:r>
            <a:endParaRPr lang="en-US" sz="3200" dirty="0">
              <a:solidFill>
                <a:prstClr val="white"/>
              </a:solidFill>
              <a:latin typeface="Calibri" pitchFamily="34" charset="0"/>
              <a:cs typeface="Calibri" pitchFamily="34" charset="0"/>
            </a:endParaRPr>
          </a:p>
          <a:p>
            <a:pPr marL="0" indent="0">
              <a:buClr>
                <a:srgbClr val="CC4757"/>
              </a:buClr>
              <a:buNone/>
            </a:pPr>
            <a:r>
              <a:rPr lang="en-US" sz="3200" dirty="0">
                <a:solidFill>
                  <a:prstClr val="white"/>
                </a:solidFill>
                <a:latin typeface="Calibri" pitchFamily="34" charset="0"/>
                <a:cs typeface="Calibri" pitchFamily="34" charset="0"/>
              </a:rPr>
              <a:t>                  </a:t>
            </a:r>
            <a:r>
              <a:rPr lang="ru-RU" sz="3200" dirty="0">
                <a:solidFill>
                  <a:prstClr val="white"/>
                </a:solidFill>
                <a:latin typeface="Calibri" pitchFamily="34" charset="0"/>
                <a:cs typeface="Calibri" pitchFamily="34" charset="0"/>
              </a:rPr>
              <a:t>Продвижение </a:t>
            </a:r>
            <a:r>
              <a:rPr lang="ru-RU" sz="3200" dirty="0">
                <a:solidFill>
                  <a:prstClr val="white"/>
                </a:solidFill>
                <a:latin typeface="Calibri" pitchFamily="34" charset="0"/>
                <a:cs typeface="Calibri" pitchFamily="34" charset="0"/>
              </a:rPr>
              <a:t>можно сравнить с игрой в теннис с немного </a:t>
            </a:r>
            <a:r>
              <a:rPr lang="ru-RU" sz="3200" dirty="0">
                <a:solidFill>
                  <a:prstClr val="white"/>
                </a:solidFill>
                <a:latin typeface="Calibri" pitchFamily="34" charset="0"/>
                <a:cs typeface="Calibri" pitchFamily="34" charset="0"/>
              </a:rPr>
              <a:t>более опытным </a:t>
            </a:r>
            <a:r>
              <a:rPr lang="ru-RU" sz="3200" dirty="0">
                <a:solidFill>
                  <a:prstClr val="white"/>
                </a:solidFill>
                <a:latin typeface="Calibri" pitchFamily="34" charset="0"/>
                <a:cs typeface="Calibri" pitchFamily="34" charset="0"/>
              </a:rPr>
              <a:t>игроком; </a:t>
            </a:r>
            <a:r>
              <a:rPr lang="ru-RU" sz="3200" dirty="0">
                <a:solidFill>
                  <a:prstClr val="white"/>
                </a:solidFill>
                <a:latin typeface="Calibri" pitchFamily="34" charset="0"/>
                <a:cs typeface="Calibri" pitchFamily="34" charset="0"/>
              </a:rPr>
              <a:t>вы постепенно начинаете играть лучше.</a:t>
            </a:r>
            <a:r>
              <a:rPr lang="en-US" sz="3200" dirty="0">
                <a:solidFill>
                  <a:prstClr val="white"/>
                </a:solidFill>
                <a:latin typeface="Calibri" pitchFamily="34" charset="0"/>
                <a:cs typeface="Calibri" pitchFamily="34" charset="0"/>
              </a:rPr>
              <a:t>                                           </a:t>
            </a:r>
            <a:endParaRPr lang="en-US" sz="5100" dirty="0"/>
          </a:p>
        </p:txBody>
      </p:sp>
    </p:spTree>
    <p:extLst>
      <p:ext uri="{BB962C8B-B14F-4D97-AF65-F5344CB8AC3E}">
        <p14:creationId xmlns:p14="http://schemas.microsoft.com/office/powerpoint/2010/main" val="2334798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534400" cy="914400"/>
          </a:xfrm>
        </p:spPr>
        <p:txBody>
          <a:bodyPr>
            <a:normAutofit fontScale="90000"/>
          </a:bodyPr>
          <a:lstStyle/>
          <a:p>
            <a:r>
              <a:rPr lang="en-US" sz="2400" dirty="0">
                <a:solidFill>
                  <a:srgbClr val="FF953E">
                    <a:shade val="75000"/>
                  </a:srgbClr>
                </a:solidFill>
              </a:rPr>
              <a:t>Seven key factors that stimulate adult development </a:t>
            </a:r>
            <a:br>
              <a:rPr lang="en-US" sz="2400" dirty="0">
                <a:solidFill>
                  <a:srgbClr val="FF953E">
                    <a:shade val="75000"/>
                  </a:srgbClr>
                </a:solidFill>
              </a:rPr>
            </a:br>
            <a:r>
              <a:rPr lang="ru-RU" sz="2400" dirty="0">
                <a:solidFill>
                  <a:srgbClr val="FF953E">
                    <a:shade val="75000"/>
                  </a:srgbClr>
                </a:solidFill>
              </a:rPr>
              <a:t>Семь ключевых факторов, которые стимулируют развитие взрослых..</a:t>
            </a:r>
            <a:r>
              <a:rPr lang="pt-BR" sz="2400" i="1" dirty="0">
                <a:solidFill>
                  <a:srgbClr val="FF953E">
                    <a:shade val="75000"/>
                  </a:srgbClr>
                </a:solidFill>
              </a:rPr>
              <a:t>.</a:t>
            </a:r>
            <a:endParaRPr lang="en-US" dirty="0"/>
          </a:p>
        </p:txBody>
      </p:sp>
      <p:sp>
        <p:nvSpPr>
          <p:cNvPr id="3" name="Date Placeholder 2"/>
          <p:cNvSpPr>
            <a:spLocks noGrp="1"/>
          </p:cNvSpPr>
          <p:nvPr>
            <p:ph type="dt" sz="half" idx="10"/>
          </p:nvPr>
        </p:nvSpPr>
        <p:spPr/>
        <p:txBody>
          <a:bodyPr/>
          <a:lstStyle/>
          <a:p>
            <a:r>
              <a:rPr lang="en-US" smtClean="0"/>
              <a:t>03-2020</a:t>
            </a:r>
            <a:endParaRPr lang="en-US" dirty="0"/>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16</a:t>
            </a:fld>
            <a:endParaRPr lang="en-US">
              <a:solidFill>
                <a:srgbClr val="FF953E">
                  <a:shade val="75000"/>
                </a:srgbClr>
              </a:solidFill>
            </a:endParaRPr>
          </a:p>
        </p:txBody>
      </p:sp>
      <p:sp>
        <p:nvSpPr>
          <p:cNvPr id="6" name="Content Placeholder 5"/>
          <p:cNvSpPr>
            <a:spLocks noGrp="1"/>
          </p:cNvSpPr>
          <p:nvPr>
            <p:ph sz="quarter" idx="1"/>
          </p:nvPr>
        </p:nvSpPr>
        <p:spPr>
          <a:xfrm>
            <a:off x="1825752" y="1527048"/>
            <a:ext cx="8503920" cy="4645152"/>
          </a:xfrm>
        </p:spPr>
        <p:txBody>
          <a:bodyPr>
            <a:normAutofit/>
          </a:bodyPr>
          <a:lstStyle/>
          <a:p>
            <a:pPr marL="0" indent="0">
              <a:buNone/>
            </a:pPr>
            <a:r>
              <a:rPr lang="en-US" sz="4000" dirty="0">
                <a:latin typeface="Calibri" pitchFamily="34" charset="0"/>
                <a:cs typeface="Calibri" pitchFamily="34" charset="0"/>
              </a:rPr>
              <a:t>6</a:t>
            </a:r>
            <a:r>
              <a:rPr lang="en-US" sz="4000" b="1" dirty="0"/>
              <a:t>.  </a:t>
            </a:r>
            <a:r>
              <a:rPr lang="en-US" sz="4000" b="1" u="sng" dirty="0">
                <a:latin typeface="Calibri" pitchFamily="34" charset="0"/>
                <a:cs typeface="Calibri" pitchFamily="34" charset="0"/>
              </a:rPr>
              <a:t>Active </a:t>
            </a:r>
            <a:r>
              <a:rPr lang="en-US" sz="4000" b="1" u="sng" dirty="0">
                <a:latin typeface="Calibri" pitchFamily="34" charset="0"/>
                <a:cs typeface="Calibri" pitchFamily="34" charset="0"/>
              </a:rPr>
              <a:t>involvement in learning</a:t>
            </a:r>
            <a:r>
              <a:rPr lang="en-US" sz="4000" dirty="0">
                <a:latin typeface="Calibri" pitchFamily="34" charset="0"/>
                <a:cs typeface="Calibri" pitchFamily="34" charset="0"/>
              </a:rPr>
              <a:t>, as opposed to passively listening to </a:t>
            </a:r>
            <a:r>
              <a:rPr lang="en-US" sz="4000" dirty="0">
                <a:latin typeface="Calibri" pitchFamily="34" charset="0"/>
                <a:cs typeface="Calibri" pitchFamily="34" charset="0"/>
              </a:rPr>
              <a:t>lectures.</a:t>
            </a:r>
            <a:r>
              <a:rPr lang="pt-BR" sz="4000" dirty="0">
                <a:latin typeface="Calibri" pitchFamily="34" charset="0"/>
                <a:cs typeface="Calibri" pitchFamily="34" charset="0"/>
              </a:rPr>
              <a:t> </a:t>
            </a:r>
            <a:r>
              <a:rPr lang="pt-BR" sz="4000" dirty="0">
                <a:latin typeface="Calibri" pitchFamily="34" charset="0"/>
                <a:cs typeface="Calibri" pitchFamily="34" charset="0"/>
              </a:rPr>
              <a:t>                                                     </a:t>
            </a:r>
          </a:p>
          <a:p>
            <a:pPr marL="0" indent="0">
              <a:buNone/>
            </a:pPr>
            <a:r>
              <a:rPr lang="ru-RU" sz="4000" dirty="0">
                <a:latin typeface="Calibri" pitchFamily="34" charset="0"/>
                <a:cs typeface="Calibri" pitchFamily="34" charset="0"/>
              </a:rPr>
              <a:t>Активное участие в процессе обучения, в отличие от </a:t>
            </a:r>
            <a:r>
              <a:rPr lang="ru-RU" sz="4000" dirty="0">
                <a:latin typeface="Calibri" pitchFamily="34" charset="0"/>
                <a:cs typeface="Calibri" pitchFamily="34" charset="0"/>
              </a:rPr>
              <a:t>пассивного прослушивания лекций.</a:t>
            </a:r>
            <a:endParaRPr lang="en-US" sz="4000" dirty="0">
              <a:latin typeface="Calibri" pitchFamily="34" charset="0"/>
              <a:cs typeface="Calibri" pitchFamily="34" charset="0"/>
            </a:endParaRPr>
          </a:p>
        </p:txBody>
      </p:sp>
    </p:spTree>
    <p:extLst>
      <p:ext uri="{BB962C8B-B14F-4D97-AF65-F5344CB8AC3E}">
        <p14:creationId xmlns:p14="http://schemas.microsoft.com/office/powerpoint/2010/main" val="181137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534400" cy="914400"/>
          </a:xfrm>
        </p:spPr>
        <p:txBody>
          <a:bodyPr>
            <a:noAutofit/>
          </a:bodyPr>
          <a:lstStyle/>
          <a:p>
            <a:r>
              <a:rPr lang="en-US" sz="2000" dirty="0">
                <a:solidFill>
                  <a:srgbClr val="FF953E">
                    <a:shade val="75000"/>
                  </a:srgbClr>
                </a:solidFill>
              </a:rPr>
              <a:t>Seven key factors that stimulate adult development </a:t>
            </a:r>
            <a:br>
              <a:rPr lang="en-US" sz="2000" dirty="0">
                <a:solidFill>
                  <a:srgbClr val="FF953E">
                    <a:shade val="75000"/>
                  </a:srgbClr>
                </a:solidFill>
              </a:rPr>
            </a:br>
            <a:r>
              <a:rPr lang="pt-BR" sz="2000" i="1" dirty="0">
                <a:solidFill>
                  <a:srgbClr val="FF953E">
                    <a:shade val="75000"/>
                  </a:srgbClr>
                </a:solidFill>
              </a:rPr>
              <a:t>.</a:t>
            </a:r>
            <a:r>
              <a:rPr lang="ru-RU" sz="2000" i="1" dirty="0">
                <a:solidFill>
                  <a:srgbClr val="FF953E">
                    <a:shade val="75000"/>
                  </a:srgbClr>
                </a:solidFill>
              </a:rPr>
              <a:t> </a:t>
            </a:r>
            <a:r>
              <a:rPr lang="ru-RU" sz="2000" dirty="0">
                <a:solidFill>
                  <a:srgbClr val="FF953E">
                    <a:shade val="75000"/>
                  </a:srgbClr>
                </a:solidFill>
              </a:rPr>
              <a:t>Семь ключевых факторов, которые стимулируют развитие взрослых..</a:t>
            </a:r>
            <a:endParaRPr lang="en-US" sz="2000" dirty="0"/>
          </a:p>
        </p:txBody>
      </p:sp>
      <p:sp>
        <p:nvSpPr>
          <p:cNvPr id="3" name="Date Placeholder 2"/>
          <p:cNvSpPr>
            <a:spLocks noGrp="1"/>
          </p:cNvSpPr>
          <p:nvPr>
            <p:ph type="dt" sz="half" idx="10"/>
          </p:nvPr>
        </p:nvSpPr>
        <p:spPr/>
        <p:txBody>
          <a:bodyPr/>
          <a:lstStyle/>
          <a:p>
            <a:r>
              <a:rPr lang="en-US" smtClean="0"/>
              <a:t>03-2020</a:t>
            </a:r>
            <a:endParaRPr lang="en-US" dirty="0"/>
          </a:p>
        </p:txBody>
      </p:sp>
      <p:sp>
        <p:nvSpPr>
          <p:cNvPr id="4" name="Footer Placeholder 3"/>
          <p:cNvSpPr>
            <a:spLocks noGrp="1"/>
          </p:cNvSpPr>
          <p:nvPr>
            <p:ph type="ftr" sz="quarter" idx="11"/>
          </p:nvPr>
        </p:nvSpPr>
        <p:spPr/>
        <p:txBody>
          <a:bodyPr/>
          <a:lstStyle/>
          <a:p>
            <a:r>
              <a:rPr lang="en-US" smtClean="0"/>
              <a:t>iTeenChallenge.org      Course   T506.05</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17</a:t>
            </a:fld>
            <a:endParaRPr lang="en-US" dirty="0">
              <a:solidFill>
                <a:srgbClr val="FF953E">
                  <a:shade val="75000"/>
                </a:srgbClr>
              </a:solidFill>
            </a:endParaRPr>
          </a:p>
        </p:txBody>
      </p:sp>
      <p:sp>
        <p:nvSpPr>
          <p:cNvPr id="6" name="Content Placeholder 5"/>
          <p:cNvSpPr>
            <a:spLocks noGrp="1"/>
          </p:cNvSpPr>
          <p:nvPr>
            <p:ph sz="quarter" idx="1"/>
          </p:nvPr>
        </p:nvSpPr>
        <p:spPr>
          <a:xfrm>
            <a:off x="1825752" y="1527048"/>
            <a:ext cx="8503920" cy="4645152"/>
          </a:xfrm>
        </p:spPr>
        <p:txBody>
          <a:bodyPr>
            <a:normAutofit/>
          </a:bodyPr>
          <a:lstStyle/>
          <a:p>
            <a:pPr marL="0" indent="0">
              <a:buNone/>
            </a:pPr>
            <a:r>
              <a:rPr lang="en-US" sz="3600" dirty="0">
                <a:latin typeface="Calibri" pitchFamily="34" charset="0"/>
                <a:cs typeface="Calibri" pitchFamily="34" charset="0"/>
              </a:rPr>
              <a:t>7.  </a:t>
            </a:r>
            <a:r>
              <a:rPr lang="en-US" sz="3600" b="1" u="sng" dirty="0">
                <a:latin typeface="Calibri" pitchFamily="34" charset="0"/>
                <a:cs typeface="Calibri" pitchFamily="34" charset="0"/>
              </a:rPr>
              <a:t>Regular </a:t>
            </a:r>
            <a:r>
              <a:rPr lang="en-US" sz="3600" b="1" u="sng" dirty="0">
                <a:latin typeface="Calibri" pitchFamily="34" charset="0"/>
                <a:cs typeface="Calibri" pitchFamily="34" charset="0"/>
              </a:rPr>
              <a:t>feedback mechanisms</a:t>
            </a:r>
            <a:r>
              <a:rPr lang="en-US" sz="3600" b="1" dirty="0">
                <a:latin typeface="Calibri" pitchFamily="34" charset="0"/>
                <a:cs typeface="Calibri" pitchFamily="34" charset="0"/>
              </a:rPr>
              <a:t> </a:t>
            </a:r>
            <a:r>
              <a:rPr lang="en-US" sz="3600" b="1" dirty="0">
                <a:latin typeface="Calibri" pitchFamily="34" charset="0"/>
                <a:cs typeface="Calibri" pitchFamily="34" charset="0"/>
              </a:rPr>
              <a:t> </a:t>
            </a:r>
            <a:r>
              <a:rPr lang="en-US" sz="3600" dirty="0">
                <a:latin typeface="Calibri" pitchFamily="34" charset="0"/>
                <a:cs typeface="Calibri" pitchFamily="34" charset="0"/>
              </a:rPr>
              <a:t>for </a:t>
            </a:r>
            <a:r>
              <a:rPr lang="en-US" sz="3600" dirty="0">
                <a:latin typeface="Calibri" pitchFamily="34" charset="0"/>
                <a:cs typeface="Calibri" pitchFamily="34" charset="0"/>
              </a:rPr>
              <a:t>students to tell </a:t>
            </a:r>
            <a:r>
              <a:rPr lang="en-US" sz="3600" dirty="0">
                <a:latin typeface="Calibri" pitchFamily="34" charset="0"/>
                <a:cs typeface="Calibri" pitchFamily="34" charset="0"/>
              </a:rPr>
              <a:t>teachers </a:t>
            </a:r>
            <a:r>
              <a:rPr lang="en-US" sz="3600" dirty="0">
                <a:latin typeface="Calibri" pitchFamily="34" charset="0"/>
                <a:cs typeface="Calibri" pitchFamily="34" charset="0"/>
              </a:rPr>
              <a:t>what works best for </a:t>
            </a:r>
            <a:r>
              <a:rPr lang="en-US" sz="3600" dirty="0">
                <a:latin typeface="Calibri" pitchFamily="34" charset="0"/>
                <a:cs typeface="Calibri" pitchFamily="34" charset="0"/>
              </a:rPr>
              <a:t>them-</a:t>
            </a:r>
          </a:p>
          <a:p>
            <a:pPr marL="0" indent="0">
              <a:buNone/>
            </a:pPr>
            <a:r>
              <a:rPr lang="ru-RU" sz="3600" dirty="0">
                <a:latin typeface="Calibri" pitchFamily="34" charset="0"/>
                <a:cs typeface="Calibri" pitchFamily="34" charset="0"/>
              </a:rPr>
              <a:t>Механизмы регулярной обратной связи для студентов, чтобы рассказать учителям, что работает лучше всего для них-</a:t>
            </a:r>
            <a:endParaRPr lang="en-US" sz="3600" dirty="0">
              <a:latin typeface="Calibri" pitchFamily="34" charset="0"/>
              <a:cs typeface="Calibri" pitchFamily="34" charset="0"/>
            </a:endParaRPr>
          </a:p>
        </p:txBody>
      </p:sp>
      <p:sp>
        <p:nvSpPr>
          <p:cNvPr id="7" name="TextBox 6"/>
          <p:cNvSpPr txBox="1"/>
          <p:nvPr/>
        </p:nvSpPr>
        <p:spPr>
          <a:xfrm>
            <a:off x="4648200" y="5696004"/>
            <a:ext cx="4495800" cy="369332"/>
          </a:xfrm>
          <a:prstGeom prst="rect">
            <a:avLst/>
          </a:prstGeom>
          <a:noFill/>
        </p:spPr>
        <p:txBody>
          <a:bodyPr wrap="square" rtlCol="0">
            <a:spAutoFit/>
          </a:bodyPr>
          <a:lstStyle/>
          <a:p>
            <a:r>
              <a:rPr lang="en-US" dirty="0">
                <a:solidFill>
                  <a:prstClr val="white"/>
                </a:solidFill>
              </a:rPr>
              <a:t>Adapted from Dorothy </a:t>
            </a:r>
            <a:r>
              <a:rPr lang="en-US" dirty="0" err="1">
                <a:solidFill>
                  <a:prstClr val="white"/>
                </a:solidFill>
              </a:rPr>
              <a:t>Billington</a:t>
            </a:r>
            <a:r>
              <a:rPr lang="en-US" dirty="0">
                <a:solidFill>
                  <a:prstClr val="white"/>
                </a:solidFill>
              </a:rPr>
              <a:t>, Ph.D.</a:t>
            </a:r>
          </a:p>
        </p:txBody>
      </p:sp>
    </p:spTree>
    <p:extLst>
      <p:ext uri="{BB962C8B-B14F-4D97-AF65-F5344CB8AC3E}">
        <p14:creationId xmlns:p14="http://schemas.microsoft.com/office/powerpoint/2010/main" val="313117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b="1" dirty="0"/>
              <a:t>3-я </a:t>
            </a:r>
            <a:r>
              <a:rPr lang="az-Cyrl-AZ" b="1" dirty="0" smtClean="0"/>
              <a:t>трудность</a:t>
            </a:r>
            <a:r>
              <a:rPr lang="en-US" b="1" dirty="0" smtClean="0"/>
              <a:t>    </a:t>
            </a:r>
            <a:r>
              <a:rPr lang="en-US" sz="2000" b="1" dirty="0"/>
              <a:t>3</a:t>
            </a:r>
            <a:r>
              <a:rPr lang="en-US" sz="2000" b="1" baseline="30000" dirty="0"/>
              <a:t>rd</a:t>
            </a:r>
            <a:r>
              <a:rPr lang="en-US" sz="2000" b="1" dirty="0"/>
              <a:t> Challenge</a:t>
            </a:r>
            <a:endParaRPr lang="en-US" sz="2000" i="1" dirty="0"/>
          </a:p>
        </p:txBody>
      </p:sp>
      <p:sp>
        <p:nvSpPr>
          <p:cNvPr id="3" name="Content Placeholder 2"/>
          <p:cNvSpPr>
            <a:spLocks noGrp="1"/>
          </p:cNvSpPr>
          <p:nvPr>
            <p:ph sz="quarter" idx="1"/>
          </p:nvPr>
        </p:nvSpPr>
        <p:spPr>
          <a:xfrm>
            <a:off x="1825752" y="1828800"/>
            <a:ext cx="8503920" cy="4270248"/>
          </a:xfrm>
        </p:spPr>
        <p:txBody>
          <a:bodyPr/>
          <a:lstStyle/>
          <a:p>
            <a:r>
              <a:rPr lang="ru-RU" b="1" dirty="0">
                <a:solidFill>
                  <a:schemeClr val="accent4"/>
                </a:solidFill>
              </a:rPr>
              <a:t>Какие творческие методы обучения применяете вы? </a:t>
            </a:r>
            <a:r>
              <a:rPr lang="en-US" b="1" dirty="0" smtClean="0">
                <a:solidFill>
                  <a:schemeClr val="accent4"/>
                </a:solidFill>
              </a:rPr>
              <a:t/>
            </a:r>
            <a:br>
              <a:rPr lang="en-US" b="1" dirty="0" smtClean="0">
                <a:solidFill>
                  <a:schemeClr val="accent4"/>
                </a:solidFill>
              </a:rPr>
            </a:br>
            <a:r>
              <a:rPr lang="en-US" sz="2000" b="1" dirty="0"/>
              <a:t>What creative methods of teaching do you use?</a:t>
            </a:r>
            <a:endParaRPr lang="en-US" sz="2000" i="1" dirty="0"/>
          </a:p>
          <a:p>
            <a:pPr>
              <a:buNone/>
            </a:pPr>
            <a:endParaRPr lang="en-US" dirty="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18</a:t>
            </a:fld>
            <a:endParaRPr lang="en-US">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
        <p:nvSpPr>
          <p:cNvPr id="7" name="TextBox 6"/>
          <p:cNvSpPr txBox="1"/>
          <p:nvPr/>
        </p:nvSpPr>
        <p:spPr>
          <a:xfrm>
            <a:off x="2118360" y="3752272"/>
            <a:ext cx="6705600" cy="1508105"/>
          </a:xfrm>
          <a:prstGeom prst="rect">
            <a:avLst/>
          </a:prstGeom>
          <a:noFill/>
        </p:spPr>
        <p:txBody>
          <a:bodyPr wrap="square" rtlCol="0">
            <a:spAutoFit/>
          </a:bodyPr>
          <a:lstStyle/>
          <a:p>
            <a:endParaRPr lang="en-US" sz="3600" dirty="0">
              <a:solidFill>
                <a:prstClr val="white"/>
              </a:solidFill>
            </a:endParaRPr>
          </a:p>
          <a:p>
            <a:r>
              <a:rPr lang="az-Cyrl-AZ" sz="3600" dirty="0">
                <a:solidFill>
                  <a:srgbClr val="F8BD52"/>
                </a:solidFill>
              </a:rPr>
              <a:t>Групповая деятельность</a:t>
            </a:r>
            <a:endParaRPr lang="en-US" sz="3600" dirty="0">
              <a:solidFill>
                <a:srgbClr val="F8BD52"/>
              </a:solidFill>
            </a:endParaRPr>
          </a:p>
          <a:p>
            <a:r>
              <a:rPr lang="en-US" sz="2000" dirty="0">
                <a:solidFill>
                  <a:prstClr val="white"/>
                </a:solidFill>
              </a:rPr>
              <a:t>Group activity</a:t>
            </a:r>
          </a:p>
        </p:txBody>
      </p:sp>
    </p:spTree>
    <p:extLst>
      <p:ext uri="{BB962C8B-B14F-4D97-AF65-F5344CB8AC3E}">
        <p14:creationId xmlns:p14="http://schemas.microsoft.com/office/powerpoint/2010/main" val="4596261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76200"/>
            <a:ext cx="8534400" cy="990600"/>
          </a:xfrm>
        </p:spPr>
        <p:txBody>
          <a:bodyPr>
            <a:noAutofit/>
          </a:bodyPr>
          <a:lstStyle/>
          <a:p>
            <a:pPr hangingPunct="0"/>
            <a:r>
              <a:rPr lang="ru-RU" sz="2000" b="1" dirty="0"/>
              <a:t>Как стать таким учителем, которого ученики никогда не забудут</a:t>
            </a:r>
            <a:r>
              <a:rPr lang="en-US" sz="2000" b="1" dirty="0"/>
              <a:t/>
            </a:r>
            <a:br>
              <a:rPr lang="en-US" sz="2000" b="1" dirty="0"/>
            </a:br>
            <a:r>
              <a:rPr lang="en-US" sz="1600" b="1" dirty="0"/>
              <a:t>How to become a teacher your students will never forget!</a:t>
            </a:r>
            <a:endParaRPr lang="en-US" sz="1800" i="1" dirty="0"/>
          </a:p>
        </p:txBody>
      </p:sp>
      <p:sp>
        <p:nvSpPr>
          <p:cNvPr id="3" name="Content Placeholder 2"/>
          <p:cNvSpPr>
            <a:spLocks noGrp="1"/>
          </p:cNvSpPr>
          <p:nvPr>
            <p:ph sz="quarter" idx="1"/>
          </p:nvPr>
        </p:nvSpPr>
        <p:spPr/>
        <p:txBody>
          <a:bodyPr>
            <a:normAutofit fontScale="77500" lnSpcReduction="20000"/>
          </a:bodyPr>
          <a:lstStyle/>
          <a:p>
            <a:pPr marL="0" indent="0" algn="ctr">
              <a:buNone/>
            </a:pPr>
            <a:r>
              <a:rPr lang="az-Cyrl-AZ" sz="3200" b="1" dirty="0">
                <a:solidFill>
                  <a:schemeClr val="accent4"/>
                </a:solidFill>
              </a:rPr>
              <a:t>Предсказуемость   </a:t>
            </a:r>
            <a:r>
              <a:rPr lang="en-US" sz="3200" b="1" dirty="0">
                <a:solidFill>
                  <a:schemeClr val="accent4"/>
                </a:solidFill>
              </a:rPr>
              <a:t>Vs   </a:t>
            </a:r>
            <a:r>
              <a:rPr lang="az-Cyrl-AZ" sz="3200" b="1" dirty="0">
                <a:solidFill>
                  <a:schemeClr val="accent4"/>
                </a:solidFill>
              </a:rPr>
              <a:t>Воздействие</a:t>
            </a:r>
            <a:r>
              <a:rPr lang="en-US" sz="3200" b="1" dirty="0"/>
              <a:t/>
            </a:r>
            <a:br>
              <a:rPr lang="en-US" sz="3200" b="1" dirty="0"/>
            </a:br>
            <a:r>
              <a:rPr lang="en-US" sz="2200" b="1" dirty="0"/>
              <a:t>Predictability   </a:t>
            </a:r>
            <a:r>
              <a:rPr lang="en-US" sz="2200" b="1" dirty="0"/>
              <a:t>                </a:t>
            </a:r>
            <a:r>
              <a:rPr lang="en-US" sz="2200" b="1" dirty="0"/>
              <a:t>Vs  </a:t>
            </a:r>
            <a:r>
              <a:rPr lang="en-US" sz="2200" b="1" dirty="0"/>
              <a:t>               </a:t>
            </a:r>
            <a:r>
              <a:rPr lang="en-US" sz="2200" b="1" dirty="0"/>
              <a:t>Impact</a:t>
            </a:r>
            <a:endParaRPr lang="az-Cyrl-AZ" sz="2200" b="1" dirty="0"/>
          </a:p>
          <a:p>
            <a:pPr algn="ctr">
              <a:buNone/>
            </a:pPr>
            <a:endParaRPr lang="en-US" sz="3200" b="1" dirty="0"/>
          </a:p>
          <a:p>
            <a:pPr marL="0" indent="0" algn="ctr">
              <a:buNone/>
            </a:pPr>
            <a:r>
              <a:rPr lang="az-Cyrl-AZ" sz="3200" b="1" dirty="0">
                <a:solidFill>
                  <a:schemeClr val="accent4"/>
                </a:solidFill>
              </a:rPr>
              <a:t>Больше                         Меньше</a:t>
            </a:r>
            <a:r>
              <a:rPr lang="en-US" sz="3200" b="1" dirty="0">
                <a:solidFill>
                  <a:schemeClr val="accent4"/>
                </a:solidFill>
              </a:rPr>
              <a:t/>
            </a:r>
            <a:br>
              <a:rPr lang="en-US" sz="3200" b="1" dirty="0">
                <a:solidFill>
                  <a:schemeClr val="accent4"/>
                </a:solidFill>
              </a:rPr>
            </a:br>
            <a:r>
              <a:rPr lang="en-US" sz="2200" b="1" dirty="0"/>
              <a:t>Greater	</a:t>
            </a:r>
            <a:r>
              <a:rPr lang="en-US" sz="2200" b="1" dirty="0"/>
              <a:t>	</a:t>
            </a:r>
            <a:r>
              <a:rPr lang="en-US" sz="2200" b="1" dirty="0"/>
              <a:t>      		Less</a:t>
            </a:r>
            <a:endParaRPr lang="az-Cyrl-AZ" sz="2200" b="1" dirty="0"/>
          </a:p>
          <a:p>
            <a:pPr algn="ctr">
              <a:buNone/>
            </a:pPr>
            <a:endParaRPr lang="en-US" sz="3200" b="1" dirty="0"/>
          </a:p>
          <a:p>
            <a:pPr algn="ctr">
              <a:buNone/>
            </a:pPr>
            <a:r>
              <a:rPr lang="az-Cyrl-AZ" sz="3300" b="1" dirty="0">
                <a:solidFill>
                  <a:schemeClr val="accent4"/>
                </a:solidFill>
              </a:rPr>
              <a:t>Меньше                  </a:t>
            </a:r>
            <a:r>
              <a:rPr lang="az-Cyrl-AZ" sz="3300" b="1" dirty="0">
                <a:solidFill>
                  <a:schemeClr val="accent4"/>
                </a:solidFill>
              </a:rPr>
              <a:t>Больше</a:t>
            </a:r>
            <a:r>
              <a:rPr lang="en-US" sz="3300" b="1" dirty="0">
                <a:solidFill>
                  <a:schemeClr val="accent4"/>
                </a:solidFill>
              </a:rPr>
              <a:t/>
            </a:r>
            <a:br>
              <a:rPr lang="en-US" sz="3300" b="1" dirty="0">
                <a:solidFill>
                  <a:schemeClr val="accent4"/>
                </a:solidFill>
              </a:rPr>
            </a:br>
            <a:r>
              <a:rPr lang="en-US" sz="2400" b="1" dirty="0"/>
              <a:t>Less                                   Greater</a:t>
            </a:r>
            <a:endParaRPr lang="az-Cyrl-AZ" sz="2400" b="1" dirty="0"/>
          </a:p>
          <a:p>
            <a:pPr algn="ctr">
              <a:buNone/>
            </a:pPr>
            <a:endParaRPr lang="en-US" b="1" dirty="0" smtClean="0"/>
          </a:p>
          <a:p>
            <a:pPr algn="ctr">
              <a:buNone/>
            </a:pPr>
            <a:r>
              <a:rPr lang="az-Cyrl-AZ" sz="4000" b="1" dirty="0">
                <a:solidFill>
                  <a:schemeClr val="accent4"/>
                </a:solidFill>
              </a:rPr>
              <a:t>предсказуемости, </a:t>
            </a:r>
          </a:p>
          <a:p>
            <a:pPr algn="ctr">
              <a:buNone/>
            </a:pPr>
            <a:r>
              <a:rPr lang="az-Cyrl-AZ" sz="4000" b="1" dirty="0">
                <a:solidFill>
                  <a:schemeClr val="accent4"/>
                </a:solidFill>
              </a:rPr>
              <a:t>тем меньше </a:t>
            </a:r>
            <a:r>
              <a:rPr lang="az-Cyrl-AZ" sz="4000" b="1" dirty="0">
                <a:solidFill>
                  <a:schemeClr val="accent4"/>
                </a:solidFill>
              </a:rPr>
              <a:t>влияние</a:t>
            </a:r>
            <a:r>
              <a:rPr lang="en-US" sz="4000" b="1" dirty="0">
                <a:solidFill>
                  <a:schemeClr val="accent4"/>
                </a:solidFill>
              </a:rPr>
              <a:t/>
            </a:r>
            <a:br>
              <a:rPr lang="en-US" sz="4000" b="1" dirty="0">
                <a:solidFill>
                  <a:schemeClr val="accent4"/>
                </a:solidFill>
              </a:rPr>
            </a:br>
            <a:r>
              <a:rPr lang="en-US" sz="2600" b="1" dirty="0"/>
              <a:t>The greater the predictability, </a:t>
            </a:r>
          </a:p>
          <a:p>
            <a:pPr algn="ctr">
              <a:buNone/>
            </a:pPr>
            <a:r>
              <a:rPr lang="en-US" sz="2600" b="1" dirty="0"/>
              <a:t>the less the </a:t>
            </a:r>
            <a:r>
              <a:rPr lang="en-US" sz="2600" b="1" dirty="0"/>
              <a:t>impact</a:t>
            </a:r>
            <a:endParaRPr lang="en-US" sz="2100" dirty="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19</a:t>
            </a:fld>
            <a:endParaRPr lang="en-US" dirty="0">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5249502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152400"/>
            <a:ext cx="8534400" cy="990600"/>
          </a:xfrm>
        </p:spPr>
        <p:txBody>
          <a:bodyPr>
            <a:noAutofit/>
          </a:bodyPr>
          <a:lstStyle/>
          <a:p>
            <a:r>
              <a:rPr lang="az-Cyrl-AZ" sz="3200" dirty="0"/>
              <a:t>Каковы три наибольшие</a:t>
            </a:r>
            <a:r>
              <a:rPr lang="en-US" sz="3200" dirty="0"/>
              <a:t>…</a:t>
            </a:r>
            <a:r>
              <a:rPr lang="az-Cyrl-AZ" sz="3200" dirty="0"/>
              <a:t> </a:t>
            </a:r>
            <a:r>
              <a:rPr lang="en-US" sz="3200" dirty="0"/>
              <a:t/>
            </a:r>
            <a:br>
              <a:rPr lang="en-US" sz="3200" dirty="0"/>
            </a:br>
            <a:r>
              <a:rPr lang="en-US" sz="2000" dirty="0"/>
              <a:t>What </a:t>
            </a:r>
            <a:r>
              <a:rPr lang="en-US" sz="2000" dirty="0"/>
              <a:t>are the 3 biggest…</a:t>
            </a:r>
            <a:endParaRPr lang="en-US" sz="2000" dirty="0"/>
          </a:p>
        </p:txBody>
      </p:sp>
      <p:sp>
        <p:nvSpPr>
          <p:cNvPr id="3" name="Content Placeholder 2"/>
          <p:cNvSpPr>
            <a:spLocks noGrp="1"/>
          </p:cNvSpPr>
          <p:nvPr>
            <p:ph sz="quarter" idx="1"/>
          </p:nvPr>
        </p:nvSpPr>
        <p:spPr>
          <a:xfrm>
            <a:off x="2667000" y="1527048"/>
            <a:ext cx="7662672" cy="4572000"/>
          </a:xfrm>
        </p:spPr>
        <p:txBody>
          <a:bodyPr/>
          <a:lstStyle/>
          <a:p>
            <a:pPr>
              <a:tabLst>
                <a:tab pos="3209925" algn="l"/>
              </a:tabLst>
            </a:pPr>
            <a:r>
              <a:rPr lang="az-Cyrl-AZ" sz="3600" dirty="0">
                <a:solidFill>
                  <a:schemeClr val="accent4"/>
                </a:solidFill>
              </a:rPr>
              <a:t>Проблемы</a:t>
            </a:r>
            <a:r>
              <a:rPr lang="en-US" sz="3600" dirty="0"/>
              <a:t>   	</a:t>
            </a:r>
            <a:r>
              <a:rPr lang="en-US" sz="2000" dirty="0"/>
              <a:t>Problems</a:t>
            </a:r>
            <a:endParaRPr lang="en-US" sz="2000" i="1" dirty="0"/>
          </a:p>
          <a:p>
            <a:pPr>
              <a:tabLst>
                <a:tab pos="3209925" algn="l"/>
              </a:tabLst>
            </a:pPr>
            <a:r>
              <a:rPr lang="az-Cyrl-AZ" sz="3600" dirty="0">
                <a:solidFill>
                  <a:schemeClr val="accent4"/>
                </a:solidFill>
              </a:rPr>
              <a:t>Нужды</a:t>
            </a:r>
            <a:r>
              <a:rPr lang="en-US" sz="3600" dirty="0"/>
              <a:t>   	</a:t>
            </a:r>
            <a:r>
              <a:rPr lang="en-US" sz="2000" dirty="0"/>
              <a:t>Needs</a:t>
            </a:r>
            <a:endParaRPr lang="en-US" sz="2000" i="1" dirty="0"/>
          </a:p>
          <a:p>
            <a:pPr>
              <a:tabLst>
                <a:tab pos="3209925" algn="l"/>
              </a:tabLst>
            </a:pPr>
            <a:r>
              <a:rPr lang="az-Cyrl-AZ" sz="3600" dirty="0">
                <a:solidFill>
                  <a:schemeClr val="accent4"/>
                </a:solidFill>
              </a:rPr>
              <a:t>Трудности</a:t>
            </a:r>
            <a:r>
              <a:rPr lang="en-US" sz="3600" dirty="0"/>
              <a:t>   	</a:t>
            </a:r>
            <a:r>
              <a:rPr lang="en-US" sz="2000" dirty="0"/>
              <a:t>Challenges  </a:t>
            </a:r>
          </a:p>
          <a:p>
            <a:pPr marL="0" indent="0">
              <a:buNone/>
            </a:pPr>
            <a:r>
              <a:rPr lang="az-Cyrl-AZ" sz="3600" dirty="0">
                <a:solidFill>
                  <a:schemeClr val="accent4"/>
                </a:solidFill>
              </a:rPr>
              <a:t>с которыми вы </a:t>
            </a:r>
            <a:r>
              <a:rPr lang="az-Cyrl-AZ" sz="3600" dirty="0">
                <a:solidFill>
                  <a:schemeClr val="accent4"/>
                </a:solidFill>
              </a:rPr>
              <a:t>сталкиваетесь как учитель? </a:t>
            </a:r>
            <a:r>
              <a:rPr lang="en-US" sz="3600" dirty="0">
                <a:solidFill>
                  <a:schemeClr val="accent4"/>
                </a:solidFill>
              </a:rPr>
              <a:t/>
            </a:r>
            <a:br>
              <a:rPr lang="en-US" sz="3600" dirty="0">
                <a:solidFill>
                  <a:schemeClr val="accent4"/>
                </a:solidFill>
              </a:rPr>
            </a:br>
            <a:r>
              <a:rPr lang="en-US" sz="2000" dirty="0"/>
              <a:t>you </a:t>
            </a:r>
            <a:r>
              <a:rPr lang="en-US" sz="2000" dirty="0"/>
              <a:t>face as a teacher?</a:t>
            </a:r>
            <a:r>
              <a:rPr lang="pt-BR" sz="2000" dirty="0"/>
              <a:t> </a:t>
            </a:r>
          </a:p>
          <a:p>
            <a:pPr marL="0" indent="0">
              <a:buNone/>
            </a:pPr>
            <a:endParaRPr lang="en-US" sz="3600" dirty="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2</a:t>
            </a:fld>
            <a:endParaRPr lang="en-US">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29661256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583592"/>
            <a:ext cx="8839200" cy="3293209"/>
          </a:xfrm>
          <a:prstGeom prst="rect">
            <a:avLst/>
          </a:prstGeom>
          <a:noFill/>
        </p:spPr>
        <p:txBody>
          <a:bodyPr wrap="square" rtlCol="0">
            <a:spAutoFit/>
          </a:bodyPr>
          <a:lstStyle/>
          <a:p>
            <a:pPr algn="ctr"/>
            <a:r>
              <a:rPr lang="ru-RU" sz="6000" dirty="0">
                <a:solidFill>
                  <a:srgbClr val="F8BD52"/>
                </a:solidFill>
              </a:rPr>
              <a:t>Чем меньше предсказуемость, тем больше влияние!</a:t>
            </a:r>
            <a:r>
              <a:rPr lang="en-US" sz="6000" dirty="0">
                <a:solidFill>
                  <a:srgbClr val="F8BD52"/>
                </a:solidFill>
              </a:rPr>
              <a:t/>
            </a:r>
            <a:br>
              <a:rPr lang="en-US" sz="6000" dirty="0">
                <a:solidFill>
                  <a:srgbClr val="F8BD52"/>
                </a:solidFill>
              </a:rPr>
            </a:br>
            <a:r>
              <a:rPr lang="en-US" sz="2800" dirty="0">
                <a:solidFill>
                  <a:prstClr val="white"/>
                </a:solidFill>
              </a:rPr>
              <a:t>The less the predictability the greater the impact!</a:t>
            </a:r>
            <a:endParaRPr lang="en-US" sz="8800" dirty="0"/>
          </a:p>
        </p:txBody>
      </p:sp>
      <p:sp>
        <p:nvSpPr>
          <p:cNvPr id="3" name="Date Placeholder 2"/>
          <p:cNvSpPr>
            <a:spLocks noGrp="1"/>
          </p:cNvSpPr>
          <p:nvPr>
            <p:ph type="dt" sz="half" idx="10"/>
          </p:nvPr>
        </p:nvSpPr>
        <p:spPr/>
        <p:txBody>
          <a:bodyPr/>
          <a:lstStyle/>
          <a:p>
            <a:r>
              <a:rPr lang="en-US" smtClean="0"/>
              <a:t>03-2020</a:t>
            </a:r>
            <a:endParaRPr lang="en-US"/>
          </a:p>
        </p:txBody>
      </p:sp>
      <p:sp>
        <p:nvSpPr>
          <p:cNvPr id="4" name="Slide Number Placeholder 3"/>
          <p:cNvSpPr>
            <a:spLocks noGrp="1"/>
          </p:cNvSpPr>
          <p:nvPr>
            <p:ph type="sldNum" sz="quarter" idx="12"/>
          </p:nvPr>
        </p:nvSpPr>
        <p:spPr/>
        <p:txBody>
          <a:bodyPr/>
          <a:lstStyle/>
          <a:p>
            <a:fld id="{307E6AB4-9725-44E7-8379-22528642C07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86401310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500" fill="hold"/>
                                        <p:tgtEl>
                                          <p:spTgt spid="2">
                                            <p:txEl>
                                              <p:pRg st="0" end="0"/>
                                            </p:txEl>
                                          </p:spTgt>
                                        </p:tgtEl>
                                        <p:attrNameLst>
                                          <p:attrName>style.color</p:attrName>
                                        </p:attrNameLst>
                                      </p:cBhvr>
                                      <p:to>
                                        <p:clrVal>
                                          <a:schemeClr val="accent2"/>
                                        </p:clrVal>
                                      </p:to>
                                    </p:set>
                                    <p:set>
                                      <p:cBhvr>
                                        <p:cTn id="7" dur="500" fill="hold"/>
                                        <p:tgtEl>
                                          <p:spTgt spid="2">
                                            <p:txEl>
                                              <p:pRg st="0" end="0"/>
                                            </p:txEl>
                                          </p:spTgt>
                                        </p:tgtEl>
                                        <p:attrNameLst>
                                          <p:attrName>fillcolor</p:attrName>
                                        </p:attrNameLst>
                                      </p:cBhvr>
                                      <p:to>
                                        <p:clrVal>
                                          <a:schemeClr val="accent2"/>
                                        </p:clrVal>
                                      </p:to>
                                    </p:set>
                                    <p:set>
                                      <p:cBhvr>
                                        <p:cTn id="8" dur="500" fill="hold"/>
                                        <p:tgtEl>
                                          <p:spTgt spid="2">
                                            <p:txEl>
                                              <p:pRg st="0" end="0"/>
                                            </p:txEl>
                                          </p:spTgt>
                                        </p:tgtEl>
                                        <p:attrNameLst>
                                          <p:attrName>fill.type</p:attrName>
                                        </p:attrNameLst>
                                      </p:cBhvr>
                                      <p:to>
                                        <p:strVal val="solid"/>
                                      </p:to>
                                    </p:set>
                                  </p:childTnLst>
                                </p:cTn>
                              </p:par>
                            </p:childTnLst>
                          </p:cTn>
                        </p:par>
                        <p:par>
                          <p:cTn id="9" fill="hold">
                            <p:stCondLst>
                              <p:cond delay="2200"/>
                            </p:stCondLst>
                            <p:childTnLst>
                              <p:par>
                                <p:cTn id="10" presetID="8" presetClass="emph" presetSubtype="0" fill="hold" nodeType="afterEffect">
                                  <p:stCondLst>
                                    <p:cond delay="0"/>
                                  </p:stCondLst>
                                  <p:iterate type="lt">
                                    <p:tmPct val="0"/>
                                  </p:iterate>
                                  <p:childTnLst>
                                    <p:animRot by="21600000">
                                      <p:cBhvr>
                                        <p:cTn id="11" dur="2000" fill="hold"/>
                                        <p:tgtEl>
                                          <p:spTgt spid="2">
                                            <p:txEl>
                                              <p:pRg st="0" end="0"/>
                                            </p:txEl>
                                          </p:spTgt>
                                        </p:tgtEl>
                                        <p:attrNameLst>
                                          <p:attrName>r</p:attrName>
                                        </p:attrNameLst>
                                      </p:cBhvr>
                                    </p:animRot>
                                  </p:childTnLst>
                                </p:cTn>
                              </p:par>
                            </p:childTnLst>
                          </p:cTn>
                        </p:par>
                        <p:par>
                          <p:cTn id="12" fill="hold">
                            <p:stCondLst>
                              <p:cond delay="4200"/>
                            </p:stCondLst>
                            <p:childTnLst>
                              <p:par>
                                <p:cTn id="13" presetID="6" presetClass="emph" presetSubtype="0" fill="hold" nodeType="afterEffect">
                                  <p:stCondLst>
                                    <p:cond delay="0"/>
                                  </p:stCondLst>
                                  <p:iterate type="lt">
                                    <p:tmPct val="0"/>
                                  </p:iterate>
                                  <p:childTnLst>
                                    <p:animScale>
                                      <p:cBhvr>
                                        <p:cTn id="14" dur="2000" fill="hold"/>
                                        <p:tgtEl>
                                          <p:spTgt spid="2">
                                            <p:txEl>
                                              <p:pRg st="0" end="0"/>
                                            </p:txEl>
                                          </p:spTgt>
                                        </p:tgtEl>
                                      </p:cBhvr>
                                      <p:by x="150000" y="150000"/>
                                    </p:animScale>
                                  </p:childTnLst>
                                </p:cTn>
                              </p:par>
                            </p:childTnLst>
                          </p:cTn>
                        </p:par>
                        <p:par>
                          <p:cTn id="15" fill="hold">
                            <p:stCondLst>
                              <p:cond delay="6200"/>
                            </p:stCondLst>
                            <p:childTnLst>
                              <p:par>
                                <p:cTn id="16" presetID="32" presetClass="emph" presetSubtype="0" fill="hold" nodeType="afterEffect">
                                  <p:stCondLst>
                                    <p:cond delay="0"/>
                                  </p:stCondLst>
                                  <p:iterate type="lt">
                                    <p:tmPct val="0"/>
                                  </p:iterate>
                                  <p:childTnLst>
                                    <p:animClr clrSpc="rgb" dir="cw">
                                      <p:cBhvr override="childStyle">
                                        <p:cTn id="17" dur="100" fill="hold"/>
                                        <p:tgtEl>
                                          <p:spTgt spid="2">
                                            <p:txEl>
                                              <p:pRg st="0" end="0"/>
                                            </p:txEl>
                                          </p:spTgt>
                                        </p:tgtEl>
                                        <p:attrNameLst>
                                          <p:attrName>style.color</p:attrName>
                                        </p:attrNameLst>
                                      </p:cBhvr>
                                      <p:to>
                                        <a:schemeClr val="accent2"/>
                                      </p:to>
                                    </p:animClr>
                                    <p:animClr clrSpc="rgb" dir="cw">
                                      <p:cBhvr>
                                        <p:cTn id="18" dur="100" fill="hold"/>
                                        <p:tgtEl>
                                          <p:spTgt spid="2">
                                            <p:txEl>
                                              <p:pRg st="0" end="0"/>
                                            </p:txEl>
                                          </p:spTgt>
                                        </p:tgtEl>
                                        <p:attrNameLst>
                                          <p:attrName>fillcolor</p:attrName>
                                        </p:attrNameLst>
                                      </p:cBhvr>
                                      <p:to>
                                        <a:schemeClr val="accent2"/>
                                      </p:to>
                                    </p:animClr>
                                    <p:set>
                                      <p:cBhvr>
                                        <p:cTn id="19" dur="100" fill="hold"/>
                                        <p:tgtEl>
                                          <p:spTgt spid="2">
                                            <p:txEl>
                                              <p:pRg st="0" end="0"/>
                                            </p:txEl>
                                          </p:spTgt>
                                        </p:tgtEl>
                                        <p:attrNameLst>
                                          <p:attrName>fill.type</p:attrName>
                                        </p:attrNameLst>
                                      </p:cBhvr>
                                      <p:to>
                                        <p:strVal val="solid"/>
                                      </p:to>
                                    </p:set>
                                    <p:set>
                                      <p:cBhvr>
                                        <p:cTn id="20" dur="100" fill="hold"/>
                                        <p:tgtEl>
                                          <p:spTgt spid="2">
                                            <p:txEl>
                                              <p:pRg st="0" end="0"/>
                                            </p:txEl>
                                          </p:spTgt>
                                        </p:tgtEl>
                                        <p:attrNameLst>
                                          <p:attrName>fill.on</p:attrName>
                                        </p:attrNameLst>
                                      </p:cBhvr>
                                      <p:to>
                                        <p:strVal val="true"/>
                                      </p:to>
                                    </p:set>
                                    <p:animRot by="120000">
                                      <p:cBhvr>
                                        <p:cTn id="21" dur="100" fill="hold">
                                          <p:stCondLst>
                                            <p:cond delay="0"/>
                                          </p:stCondLst>
                                        </p:cTn>
                                        <p:tgtEl>
                                          <p:spTgt spid="2">
                                            <p:txEl>
                                              <p:pRg st="0" end="0"/>
                                            </p:txEl>
                                          </p:spTgt>
                                        </p:tgtEl>
                                        <p:attrNameLst>
                                          <p:attrName>r</p:attrName>
                                        </p:attrNameLst>
                                      </p:cBhvr>
                                    </p:animRot>
                                    <p:animRot by="-240000">
                                      <p:cBhvr>
                                        <p:cTn id="22" dur="200" fill="hold">
                                          <p:stCondLst>
                                            <p:cond delay="200"/>
                                          </p:stCondLst>
                                        </p:cTn>
                                        <p:tgtEl>
                                          <p:spTgt spid="2">
                                            <p:txEl>
                                              <p:pRg st="0" end="0"/>
                                            </p:txEl>
                                          </p:spTgt>
                                        </p:tgtEl>
                                        <p:attrNameLst>
                                          <p:attrName>r</p:attrName>
                                        </p:attrNameLst>
                                      </p:cBhvr>
                                    </p:animRot>
                                    <p:animRot by="240000">
                                      <p:cBhvr>
                                        <p:cTn id="23" dur="200" fill="hold">
                                          <p:stCondLst>
                                            <p:cond delay="400"/>
                                          </p:stCondLst>
                                        </p:cTn>
                                        <p:tgtEl>
                                          <p:spTgt spid="2">
                                            <p:txEl>
                                              <p:pRg st="0" end="0"/>
                                            </p:txEl>
                                          </p:spTgt>
                                        </p:tgtEl>
                                        <p:attrNameLst>
                                          <p:attrName>r</p:attrName>
                                        </p:attrNameLst>
                                      </p:cBhvr>
                                    </p:animRot>
                                    <p:animRot by="-240000">
                                      <p:cBhvr>
                                        <p:cTn id="24" dur="200" fill="hold">
                                          <p:stCondLst>
                                            <p:cond delay="600"/>
                                          </p:stCondLst>
                                        </p:cTn>
                                        <p:tgtEl>
                                          <p:spTgt spid="2">
                                            <p:txEl>
                                              <p:pRg st="0" end="0"/>
                                            </p:txEl>
                                          </p:spTgt>
                                        </p:tgtEl>
                                        <p:attrNameLst>
                                          <p:attrName>r</p:attrName>
                                        </p:attrNameLst>
                                      </p:cBhvr>
                                    </p:animRot>
                                    <p:animRot by="120000">
                                      <p:cBhvr>
                                        <p:cTn id="25" dur="200" fill="hold">
                                          <p:stCondLst>
                                            <p:cond delay="800"/>
                                          </p:stCondLst>
                                        </p:cTn>
                                        <p:tgtEl>
                                          <p:spTgt spid="2">
                                            <p:txEl>
                                              <p:pRg st="0" end="0"/>
                                            </p:txEl>
                                          </p:spTgt>
                                        </p:tgtEl>
                                        <p:attrNameLst>
                                          <p:attrName>r</p:attrName>
                                        </p:attrNameLst>
                                      </p:cBhvr>
                                    </p:animRot>
                                  </p:childTnLst>
                                </p:cTn>
                              </p:par>
                            </p:childTnLst>
                          </p:cTn>
                        </p:par>
                        <p:par>
                          <p:cTn id="26" fill="hold">
                            <p:stCondLst>
                              <p:cond delay="7200"/>
                            </p:stCondLst>
                            <p:childTnLst>
                              <p:par>
                                <p:cTn id="27" presetID="26" presetClass="emph" presetSubtype="0" fill="hold" nodeType="afterEffect">
                                  <p:stCondLst>
                                    <p:cond delay="0"/>
                                  </p:stCondLst>
                                  <p:iterate type="lt">
                                    <p:tmPct val="0"/>
                                  </p:iterate>
                                  <p:childTnLst>
                                    <p:animEffect transition="out" filter="fade">
                                      <p:cBhvr>
                                        <p:cTn id="28" dur="500" tmFilter="0, 0; .2, .5; .8, .5; 1, 0"/>
                                        <p:tgtEl>
                                          <p:spTgt spid="2">
                                            <p:txEl>
                                              <p:pRg st="0" end="0"/>
                                            </p:txEl>
                                          </p:spTgt>
                                        </p:tgtEl>
                                      </p:cBhvr>
                                    </p:animEffect>
                                    <p:animScale>
                                      <p:cBhvr>
                                        <p:cTn id="29" dur="250" autoRev="1" fill="hold"/>
                                        <p:tgtEl>
                                          <p:spTgt spid="2">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Cyrl-AZ" b="1" dirty="0"/>
              <a:t>4-я </a:t>
            </a:r>
            <a:r>
              <a:rPr lang="az-Cyrl-AZ" b="1" dirty="0" smtClean="0"/>
              <a:t>трудность</a:t>
            </a:r>
            <a:r>
              <a:rPr lang="en-US" i="1" dirty="0" smtClean="0"/>
              <a:t>   </a:t>
            </a:r>
            <a:r>
              <a:rPr lang="en-US" sz="2400" b="1" dirty="0"/>
              <a:t>4</a:t>
            </a:r>
            <a:r>
              <a:rPr lang="en-US" sz="2400" b="1" baseline="30000" dirty="0"/>
              <a:t>th</a:t>
            </a:r>
            <a:r>
              <a:rPr lang="en-US" sz="2400" b="1" dirty="0"/>
              <a:t> Challenge</a:t>
            </a:r>
            <a:endParaRPr lang="en-US" sz="2400" i="1" dirty="0"/>
          </a:p>
        </p:txBody>
      </p:sp>
      <p:sp>
        <p:nvSpPr>
          <p:cNvPr id="3" name="Content Placeholder 2"/>
          <p:cNvSpPr>
            <a:spLocks noGrp="1"/>
          </p:cNvSpPr>
          <p:nvPr>
            <p:ph sz="quarter" idx="1"/>
          </p:nvPr>
        </p:nvSpPr>
        <p:spPr/>
        <p:txBody>
          <a:bodyPr>
            <a:normAutofit/>
          </a:bodyPr>
          <a:lstStyle/>
          <a:p>
            <a:r>
              <a:rPr lang="ru-RU" sz="3500" b="1" dirty="0">
                <a:solidFill>
                  <a:schemeClr val="accent4"/>
                </a:solidFill>
              </a:rPr>
              <a:t>Какой у вас уровень энтузиазма</a:t>
            </a:r>
            <a:r>
              <a:rPr lang="ru-RU" sz="3500" b="1" dirty="0">
                <a:solidFill>
                  <a:schemeClr val="accent4"/>
                </a:solidFill>
              </a:rPr>
              <a:t>?</a:t>
            </a:r>
            <a:r>
              <a:rPr lang="en-US" sz="3500" b="1" dirty="0"/>
              <a:t/>
            </a:r>
            <a:br>
              <a:rPr lang="en-US" sz="3500" b="1" dirty="0"/>
            </a:br>
            <a:r>
              <a:rPr lang="en-US" sz="2000" b="1" dirty="0"/>
              <a:t>What is your level of enthusiasm?  </a:t>
            </a:r>
          </a:p>
          <a:p>
            <a:pPr marL="0" indent="0">
              <a:buNone/>
            </a:pPr>
            <a:endParaRPr lang="en-US" sz="3200" b="1" dirty="0"/>
          </a:p>
          <a:p>
            <a:pPr marL="0" indent="0">
              <a:buNone/>
            </a:pPr>
            <a:r>
              <a:rPr lang="ru-RU" sz="3600" dirty="0">
                <a:solidFill>
                  <a:schemeClr val="accent4"/>
                </a:solidFill>
              </a:rPr>
              <a:t>Творческая подготовка учеников сосредоточена на </a:t>
            </a:r>
            <a:r>
              <a:rPr lang="ru-RU" sz="3600" u="sng" dirty="0">
                <a:solidFill>
                  <a:srgbClr val="FFFF00"/>
                </a:solidFill>
              </a:rPr>
              <a:t>жизни</a:t>
            </a:r>
            <a:r>
              <a:rPr lang="ru-RU" sz="3600" dirty="0">
                <a:solidFill>
                  <a:schemeClr val="accent4"/>
                </a:solidFill>
              </a:rPr>
              <a:t>, а не на </a:t>
            </a:r>
            <a:r>
              <a:rPr lang="ru-RU" sz="3600" u="sng" dirty="0">
                <a:solidFill>
                  <a:srgbClr val="FFFF00"/>
                </a:solidFill>
              </a:rPr>
              <a:t>теории</a:t>
            </a:r>
            <a:r>
              <a:rPr lang="ru-RU" sz="3600" dirty="0">
                <a:solidFill>
                  <a:schemeClr val="accent4"/>
                </a:solidFill>
              </a:rPr>
              <a:t>. </a:t>
            </a:r>
            <a:r>
              <a:rPr lang="en-US" sz="3600" dirty="0">
                <a:solidFill>
                  <a:schemeClr val="accent4"/>
                </a:solidFill>
              </a:rPr>
              <a:t/>
            </a:r>
            <a:br>
              <a:rPr lang="en-US" sz="3600" dirty="0">
                <a:solidFill>
                  <a:schemeClr val="accent4"/>
                </a:solidFill>
              </a:rPr>
            </a:br>
            <a:r>
              <a:rPr lang="en-US" sz="2000" dirty="0"/>
              <a:t>Creative discipleship training is </a:t>
            </a:r>
            <a:r>
              <a:rPr lang="en-US" sz="2000" u="sng" dirty="0">
                <a:solidFill>
                  <a:srgbClr val="FFFF00"/>
                </a:solidFill>
              </a:rPr>
              <a:t>life</a:t>
            </a:r>
            <a:r>
              <a:rPr lang="en-US" sz="2000" dirty="0">
                <a:solidFill>
                  <a:srgbClr val="FFFF00"/>
                </a:solidFill>
              </a:rPr>
              <a:t> </a:t>
            </a:r>
            <a:r>
              <a:rPr lang="en-US" sz="2000" dirty="0"/>
              <a:t>centered, not </a:t>
            </a:r>
            <a:r>
              <a:rPr lang="en-US" sz="2000" u="sng" dirty="0">
                <a:solidFill>
                  <a:srgbClr val="FFFF00"/>
                </a:solidFill>
              </a:rPr>
              <a:t>theory</a:t>
            </a:r>
            <a:r>
              <a:rPr lang="en-US" sz="2000" dirty="0">
                <a:solidFill>
                  <a:srgbClr val="FFFF00"/>
                </a:solidFill>
              </a:rPr>
              <a:t> </a:t>
            </a:r>
            <a:r>
              <a:rPr lang="en-US" sz="2000" dirty="0"/>
              <a:t>centered.    </a:t>
            </a:r>
            <a:r>
              <a:rPr lang="en-US" sz="3600" dirty="0"/>
              <a:t> </a:t>
            </a:r>
            <a:endParaRPr lang="ru-RU" sz="3600" dirty="0"/>
          </a:p>
          <a:p>
            <a:pPr>
              <a:buNone/>
            </a:pPr>
            <a:endParaRPr lang="ru-RU" sz="3600" dirty="0"/>
          </a:p>
          <a:p>
            <a:pPr>
              <a:buNone/>
            </a:pPr>
            <a:endParaRPr lang="en-US" dirty="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344615729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lgn="ctr"/>
            <a:r>
              <a:rPr lang="ru-RU" dirty="0">
                <a:effectLst/>
              </a:rPr>
              <a:t>Вопросы для </a:t>
            </a:r>
            <a:r>
              <a:rPr lang="ru-RU" dirty="0" smtClean="0">
                <a:effectLst/>
              </a:rPr>
              <a:t>обсуждения</a:t>
            </a:r>
            <a:r>
              <a:rPr lang="en-US" dirty="0" smtClean="0">
                <a:effectLst/>
              </a:rPr>
              <a:t/>
            </a:r>
            <a:br>
              <a:rPr lang="en-US" dirty="0" smtClean="0">
                <a:effectLst/>
              </a:rPr>
            </a:br>
            <a:r>
              <a:rPr lang="en-US" sz="2000" dirty="0"/>
              <a:t>Questions for discussion</a:t>
            </a:r>
            <a:endParaRPr lang="en-US" sz="2000" dirty="0"/>
          </a:p>
        </p:txBody>
      </p:sp>
      <p:sp>
        <p:nvSpPr>
          <p:cNvPr id="4" name="Slide Number Placeholder 3"/>
          <p:cNvSpPr>
            <a:spLocks noGrp="1"/>
          </p:cNvSpPr>
          <p:nvPr>
            <p:ph type="sldNum" sz="quarter" idx="12"/>
          </p:nvPr>
        </p:nvSpPr>
        <p:spPr/>
        <p:txBody>
          <a:bodyPr/>
          <a:lstStyle/>
          <a:p>
            <a:fld id="{2B0F847D-B594-46E7-ABAA-98DB647124F3}"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Date Placeholder 5"/>
          <p:cNvSpPr>
            <a:spLocks noGrp="1"/>
          </p:cNvSpPr>
          <p:nvPr>
            <p:ph type="dt" sz="half" idx="10"/>
          </p:nvPr>
        </p:nvSpPr>
        <p:spPr/>
        <p:txBody>
          <a:bodyPr/>
          <a:lstStyle/>
          <a:p>
            <a:pPr>
              <a:defRPr/>
            </a:pPr>
            <a:r>
              <a:rPr lang="en-US" smtClean="0"/>
              <a:t>03-2020</a:t>
            </a:r>
            <a:endParaRPr lang="en-US"/>
          </a:p>
        </p:txBody>
      </p:sp>
    </p:spTree>
    <p:extLst>
      <p:ext uri="{BB962C8B-B14F-4D97-AF65-F5344CB8AC3E}">
        <p14:creationId xmlns:p14="http://schemas.microsoft.com/office/powerpoint/2010/main" val="828761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752600"/>
            <a:ext cx="8229600" cy="3276600"/>
          </a:xfrm>
        </p:spPr>
        <p:txBody>
          <a:bodyPr>
            <a:normAutofit/>
          </a:bodyPr>
          <a:lstStyle/>
          <a:p>
            <a:pPr algn="ctr">
              <a:buFont typeface="Wingdings" pitchFamily="2" charset="2"/>
              <a:buNone/>
            </a:pPr>
            <a:r>
              <a:rPr lang="en-US" altLang="en-US" sz="4400" dirty="0"/>
              <a:t>Global Teen Challenge</a:t>
            </a:r>
          </a:p>
          <a:p>
            <a:pPr algn="ctr">
              <a:buFont typeface="Wingdings" pitchFamily="2" charset="2"/>
              <a:buNone/>
            </a:pPr>
            <a:r>
              <a:rPr lang="en-US" altLang="en-US" sz="4400" dirty="0"/>
              <a:t>www.GlobalTC.org</a:t>
            </a:r>
          </a:p>
          <a:p>
            <a:pPr algn="ctr">
              <a:buFont typeface="Wingdings" pitchFamily="2" charset="2"/>
              <a:buNone/>
            </a:pPr>
            <a:r>
              <a:rPr lang="en-US" altLang="en-US" sz="4400" dirty="0"/>
              <a:t>www.iTeenChallenge.org</a:t>
            </a:r>
          </a:p>
          <a:p>
            <a:pPr algn="ctr">
              <a:buNone/>
            </a:pPr>
            <a:r>
              <a:rPr lang="en-US" altLang="en-US" sz="3200" dirty="0"/>
              <a:t>1-706-576-6555</a:t>
            </a:r>
            <a:endParaRPr lang="en-US" altLang="en-US" sz="3200" dirty="0"/>
          </a:p>
        </p:txBody>
      </p:sp>
      <p:sp>
        <p:nvSpPr>
          <p:cNvPr id="4" name="Date Placeholder 3"/>
          <p:cNvSpPr>
            <a:spLocks noGrp="1"/>
          </p:cNvSpPr>
          <p:nvPr>
            <p:ph type="dt" sz="half" idx="10"/>
          </p:nvPr>
        </p:nvSpPr>
        <p:spPr/>
        <p:txBody>
          <a:bodyPr/>
          <a:lstStyle/>
          <a:p>
            <a:pPr>
              <a:defRPr/>
            </a:pPr>
            <a:r>
              <a:rPr lang="en-US" smtClean="0"/>
              <a:t>03-2020</a:t>
            </a:r>
            <a:endParaRPr lang="en-US"/>
          </a:p>
        </p:txBody>
      </p:sp>
      <p:sp>
        <p:nvSpPr>
          <p:cNvPr id="6" name="Footer Placeholder 5"/>
          <p:cNvSpPr>
            <a:spLocks noGrp="1"/>
          </p:cNvSpPr>
          <p:nvPr>
            <p:ph type="ftr" sz="quarter" idx="11"/>
          </p:nvPr>
        </p:nvSpPr>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mtClean="0"/>
              <a:t>iTeenChallenge.org      Course   T506.05</a:t>
            </a:r>
            <a:endParaRPr lang="en-US" altLang="en-US"/>
          </a:p>
        </p:txBody>
      </p:sp>
      <p:sp>
        <p:nvSpPr>
          <p:cNvPr id="5" name="Slide Number Placeholder 4"/>
          <p:cNvSpPr>
            <a:spLocks noGrp="1"/>
          </p:cNvSpPr>
          <p:nvPr>
            <p:ph type="sldNum" sz="quarter" idx="12"/>
          </p:nvPr>
        </p:nvSpPr>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A95BC4D-65D8-4415-86BA-DF7DE0D8A42B}" type="slidenum">
              <a:rPr lang="en-US" altLang="en-US"/>
              <a:pPr/>
              <a:t>23</a:t>
            </a:fld>
            <a:endParaRPr lang="en-US" altLang="en-US"/>
          </a:p>
        </p:txBody>
      </p:sp>
      <p:sp>
        <p:nvSpPr>
          <p:cNvPr id="2" name="Title 1"/>
          <p:cNvSpPr>
            <a:spLocks noGrp="1"/>
          </p:cNvSpPr>
          <p:nvPr>
            <p:ph type="title"/>
          </p:nvPr>
        </p:nvSpPr>
        <p:spPr>
          <a:xfrm>
            <a:off x="1825752" y="307848"/>
            <a:ext cx="8534400" cy="758952"/>
          </a:xfrm>
        </p:spPr>
        <p:txBody>
          <a:bodyPr>
            <a:normAutofit fontScale="90000"/>
          </a:bodyPr>
          <a:lstStyle/>
          <a:p>
            <a:pPr algn="ctr">
              <a:defRPr/>
            </a:pPr>
            <a:r>
              <a:rPr lang="az-Cyrl-AZ" sz="4000" dirty="0"/>
              <a:t>Контактная </a:t>
            </a:r>
            <a:r>
              <a:rPr lang="az-Cyrl-AZ" sz="4000" dirty="0"/>
              <a:t>информация</a:t>
            </a:r>
            <a:r>
              <a:rPr lang="en-US" sz="4000" dirty="0"/>
              <a:t/>
            </a:r>
            <a:br>
              <a:rPr lang="en-US" sz="4000" dirty="0"/>
            </a:br>
            <a:r>
              <a:rPr lang="en-US" sz="2000" dirty="0"/>
              <a:t>Contact information</a:t>
            </a:r>
          </a:p>
        </p:txBody>
      </p:sp>
      <p:pic>
        <p:nvPicPr>
          <p:cNvPr id="33799"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229100" y="4555369"/>
            <a:ext cx="3695700" cy="17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6212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03-2020</a:t>
            </a:r>
            <a:endParaRPr lang="en-US"/>
          </a:p>
        </p:txBody>
      </p:sp>
      <p:sp>
        <p:nvSpPr>
          <p:cNvPr id="4" name="Slide Number Placeholder 3"/>
          <p:cNvSpPr>
            <a:spLocks noGrp="1"/>
          </p:cNvSpPr>
          <p:nvPr>
            <p:ph type="sldNum" sz="quarter" idx="12"/>
          </p:nvPr>
        </p:nvSpPr>
        <p:spPr/>
        <p:txBody>
          <a:bodyPr/>
          <a:lstStyle/>
          <a:p>
            <a:fld id="{307E6AB4-9725-44E7-8379-22528642C07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
        <p:nvSpPr>
          <p:cNvPr id="6" name="Rectangle 5"/>
          <p:cNvSpPr/>
          <p:nvPr/>
        </p:nvSpPr>
        <p:spPr>
          <a:xfrm>
            <a:off x="2254624" y="914400"/>
            <a:ext cx="7772400" cy="5309146"/>
          </a:xfrm>
          <a:prstGeom prst="rect">
            <a:avLst/>
          </a:prstGeom>
        </p:spPr>
        <p:txBody>
          <a:bodyPr wrap="square">
            <a:spAutoFit/>
          </a:bodyPr>
          <a:lstStyle/>
          <a:p>
            <a:pPr>
              <a:spcAft>
                <a:spcPts val="1800"/>
              </a:spcAft>
            </a:pPr>
            <a:r>
              <a:rPr lang="ru-RU" altLang="en-US" sz="3600" dirty="0">
                <a:solidFill>
                  <a:schemeClr val="accent4">
                    <a:lumMod val="75000"/>
                  </a:schemeClr>
                </a:solidFill>
              </a:rPr>
              <a:t>Преподаватели с творческим подходом – это не группка гениальных суперзвезд</a:t>
            </a:r>
            <a:r>
              <a:rPr lang="en-US" altLang="en-US" sz="3600" dirty="0">
                <a:solidFill>
                  <a:schemeClr val="accent4">
                    <a:lumMod val="75000"/>
                  </a:schemeClr>
                </a:solidFill>
              </a:rPr>
              <a:t>, </a:t>
            </a:r>
            <a:r>
              <a:rPr lang="ru-RU" altLang="en-US" sz="3600" dirty="0">
                <a:solidFill>
                  <a:schemeClr val="accent4">
                    <a:lumMod val="75000"/>
                  </a:schemeClr>
                </a:solidFill>
              </a:rPr>
              <a:t>это </a:t>
            </a:r>
            <a:r>
              <a:rPr lang="ru-RU" altLang="en-US" sz="3600" b="1" u="sng" dirty="0">
                <a:solidFill>
                  <a:srgbClr val="FFFF00"/>
                </a:solidFill>
              </a:rPr>
              <a:t>обычные</a:t>
            </a:r>
            <a:r>
              <a:rPr lang="ru-RU" altLang="en-US" sz="3600" dirty="0">
                <a:solidFill>
                  <a:srgbClr val="FFFF00"/>
                </a:solidFill>
              </a:rPr>
              <a:t> </a:t>
            </a:r>
            <a:r>
              <a:rPr lang="ru-RU" altLang="en-US" sz="3600" dirty="0">
                <a:solidFill>
                  <a:schemeClr val="accent4">
                    <a:lumMod val="75000"/>
                  </a:schemeClr>
                </a:solidFill>
              </a:rPr>
              <a:t>преподаватели, соблюдающие </a:t>
            </a:r>
            <a:r>
              <a:rPr lang="ru-RU" altLang="en-US" sz="3600" b="1" u="sng" dirty="0">
                <a:solidFill>
                  <a:srgbClr val="FFFF00"/>
                </a:solidFill>
              </a:rPr>
              <a:t>обязательное</a:t>
            </a:r>
            <a:r>
              <a:rPr lang="ru-RU" altLang="en-US" sz="3600" b="1" u="sng" dirty="0">
                <a:solidFill>
                  <a:schemeClr val="accent4">
                    <a:lumMod val="75000"/>
                  </a:schemeClr>
                </a:solidFill>
              </a:rPr>
              <a:t> </a:t>
            </a:r>
            <a:r>
              <a:rPr lang="ru-RU" altLang="en-US" sz="3600" b="1" u="sng" dirty="0">
                <a:solidFill>
                  <a:srgbClr val="FFFF00"/>
                </a:solidFill>
              </a:rPr>
              <a:t>разнообразие</a:t>
            </a:r>
            <a:r>
              <a:rPr lang="ru-RU" altLang="en-US" sz="3600" dirty="0">
                <a:solidFill>
                  <a:srgbClr val="FFFF00"/>
                </a:solidFill>
              </a:rPr>
              <a:t> </a:t>
            </a:r>
            <a:r>
              <a:rPr lang="ru-RU" altLang="en-US" sz="3600" dirty="0">
                <a:solidFill>
                  <a:schemeClr val="accent4">
                    <a:lumMod val="75000"/>
                  </a:schemeClr>
                </a:solidFill>
              </a:rPr>
              <a:t>в выборе методов обучения</a:t>
            </a:r>
            <a:r>
              <a:rPr lang="en-US" altLang="en-US" sz="3600" dirty="0">
                <a:solidFill>
                  <a:schemeClr val="accent4">
                    <a:lumMod val="75000"/>
                  </a:schemeClr>
                </a:solidFill>
              </a:rPr>
              <a:t>.</a:t>
            </a:r>
            <a:endParaRPr lang="en-US" altLang="en-US" sz="3600" dirty="0">
              <a:solidFill>
                <a:schemeClr val="accent4">
                  <a:lumMod val="75000"/>
                </a:schemeClr>
              </a:solidFill>
            </a:endParaRPr>
          </a:p>
          <a:p>
            <a:pPr>
              <a:buFont typeface="Wingdings 2" pitchFamily="18" charset="2"/>
              <a:buNone/>
            </a:pPr>
            <a:r>
              <a:rPr lang="en-US" altLang="en-US" sz="2400" dirty="0">
                <a:solidFill>
                  <a:prstClr val="white"/>
                </a:solidFill>
              </a:rPr>
              <a:t>Creative teachers are not a small group of brilliant superstars, they are </a:t>
            </a:r>
            <a:r>
              <a:rPr lang="en-US" altLang="en-US" sz="2400" b="1" u="sng" dirty="0">
                <a:solidFill>
                  <a:srgbClr val="FFFF00"/>
                </a:solidFill>
              </a:rPr>
              <a:t>ordinary</a:t>
            </a:r>
            <a:r>
              <a:rPr lang="en-US" altLang="en-US" sz="2400" dirty="0">
                <a:solidFill>
                  <a:srgbClr val="FFFF00"/>
                </a:solidFill>
              </a:rPr>
              <a:t> </a:t>
            </a:r>
            <a:r>
              <a:rPr lang="en-US" altLang="en-US" sz="2400" dirty="0">
                <a:solidFill>
                  <a:prstClr val="white"/>
                </a:solidFill>
              </a:rPr>
              <a:t>teachers who pursue the </a:t>
            </a:r>
            <a:r>
              <a:rPr lang="en-US" altLang="en-US" sz="2400" b="1" u="sng" dirty="0">
                <a:solidFill>
                  <a:srgbClr val="FFFF00"/>
                </a:solidFill>
              </a:rPr>
              <a:t>discipline</a:t>
            </a:r>
            <a:r>
              <a:rPr lang="en-US" altLang="en-US" sz="2400" u="sng" dirty="0">
                <a:solidFill>
                  <a:srgbClr val="FFFF00"/>
                </a:solidFill>
              </a:rPr>
              <a:t> </a:t>
            </a:r>
            <a:r>
              <a:rPr lang="en-US" altLang="en-US" sz="2400" dirty="0">
                <a:solidFill>
                  <a:prstClr val="white"/>
                </a:solidFill>
              </a:rPr>
              <a:t>of</a:t>
            </a:r>
            <a:r>
              <a:rPr lang="en-US" altLang="en-US" sz="2400" u="sng" dirty="0">
                <a:solidFill>
                  <a:prstClr val="white"/>
                </a:solidFill>
              </a:rPr>
              <a:t> </a:t>
            </a:r>
            <a:r>
              <a:rPr lang="en-US" altLang="en-US" sz="2400" b="1" u="sng" dirty="0">
                <a:solidFill>
                  <a:srgbClr val="FFFF00"/>
                </a:solidFill>
              </a:rPr>
              <a:t>variety</a:t>
            </a:r>
            <a:r>
              <a:rPr lang="en-US" altLang="en-US" sz="2400" dirty="0">
                <a:solidFill>
                  <a:srgbClr val="FFFF00"/>
                </a:solidFill>
              </a:rPr>
              <a:t> </a:t>
            </a:r>
            <a:r>
              <a:rPr lang="en-US" altLang="en-US" sz="2400" dirty="0">
                <a:solidFill>
                  <a:prstClr val="white"/>
                </a:solidFill>
              </a:rPr>
              <a:t>in their teaching.</a:t>
            </a:r>
          </a:p>
        </p:txBody>
      </p:sp>
    </p:spTree>
    <p:extLst>
      <p:ext uri="{BB962C8B-B14F-4D97-AF65-F5344CB8AC3E}">
        <p14:creationId xmlns:p14="http://schemas.microsoft.com/office/powerpoint/2010/main" val="15525943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219974"/>
            <a:ext cx="8534400" cy="4647426"/>
          </a:xfrm>
          <a:prstGeom prst="rect">
            <a:avLst/>
          </a:prstGeom>
          <a:noFill/>
        </p:spPr>
        <p:txBody>
          <a:bodyPr wrap="square" rtlCol="0">
            <a:spAutoFit/>
          </a:bodyPr>
          <a:lstStyle/>
          <a:p>
            <a:pPr algn="ctr" fontAlgn="base" hangingPunct="0"/>
            <a:r>
              <a:rPr lang="ru-RU" sz="4000" dirty="0">
                <a:solidFill>
                  <a:srgbClr val="F8BD52"/>
                </a:solidFill>
              </a:rPr>
              <a:t>Четыре трудности, которые необходимо преодолеть, чтобы выйти за пределы «просто лекции» в процессе христианского ученичества.</a:t>
            </a:r>
            <a:endParaRPr lang="en-US" sz="4000" dirty="0">
              <a:solidFill>
                <a:srgbClr val="F8BD52"/>
              </a:solidFill>
            </a:endParaRPr>
          </a:p>
          <a:p>
            <a:pPr algn="ctr" fontAlgn="base" hangingPunct="0"/>
            <a:r>
              <a:rPr lang="en-US" altLang="en-US" sz="2400" dirty="0">
                <a:solidFill>
                  <a:prstClr val="white"/>
                </a:solidFill>
              </a:rPr>
              <a:t>Four challenges to move beyond lecture to creative discipleship training</a:t>
            </a:r>
          </a:p>
          <a:p>
            <a:pPr algn="ctr" fontAlgn="base" hangingPunct="0"/>
            <a:endParaRPr lang="en-US" sz="4000" dirty="0">
              <a:solidFill>
                <a:prstClr val="white"/>
              </a:solidFill>
            </a:endParaRPr>
          </a:p>
        </p:txBody>
      </p:sp>
      <p:sp>
        <p:nvSpPr>
          <p:cNvPr id="3" name="Date Placeholder 2"/>
          <p:cNvSpPr>
            <a:spLocks noGrp="1"/>
          </p:cNvSpPr>
          <p:nvPr>
            <p:ph type="dt" sz="half" idx="10"/>
          </p:nvPr>
        </p:nvSpPr>
        <p:spPr/>
        <p:txBody>
          <a:bodyPr/>
          <a:lstStyle/>
          <a:p>
            <a:r>
              <a:rPr lang="en-US" smtClean="0"/>
              <a:t>03-2020</a:t>
            </a:r>
            <a:endParaRPr lang="en-US"/>
          </a:p>
        </p:txBody>
      </p:sp>
      <p:sp>
        <p:nvSpPr>
          <p:cNvPr id="4" name="Slide Number Placeholder 3"/>
          <p:cNvSpPr>
            <a:spLocks noGrp="1"/>
          </p:cNvSpPr>
          <p:nvPr>
            <p:ph type="sldNum" sz="quarter" idx="12"/>
          </p:nvPr>
        </p:nvSpPr>
        <p:spPr/>
        <p:txBody>
          <a:bodyPr/>
          <a:lstStyle/>
          <a:p>
            <a:fld id="{307E6AB4-9725-44E7-8379-22528642C07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6666909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Cyrl-AZ" sz="3600" b="1" dirty="0"/>
              <a:t>1-я </a:t>
            </a:r>
            <a:r>
              <a:rPr lang="az-Cyrl-AZ" sz="3600" b="1" dirty="0"/>
              <a:t>трудность</a:t>
            </a:r>
            <a:r>
              <a:rPr lang="en-US" sz="3600" b="1" dirty="0"/>
              <a:t>   </a:t>
            </a:r>
            <a:r>
              <a:rPr lang="en-US" sz="2000" b="1" dirty="0"/>
              <a:t>1</a:t>
            </a:r>
            <a:r>
              <a:rPr lang="en-US" sz="2000" b="1" baseline="30000" dirty="0"/>
              <a:t>st</a:t>
            </a:r>
            <a:r>
              <a:rPr lang="en-US" sz="2000" b="1" dirty="0"/>
              <a:t> Challenge</a:t>
            </a:r>
            <a:endParaRPr lang="en-US" sz="2000" i="1" dirty="0"/>
          </a:p>
        </p:txBody>
      </p:sp>
      <p:sp>
        <p:nvSpPr>
          <p:cNvPr id="3" name="Content Placeholder 2"/>
          <p:cNvSpPr>
            <a:spLocks noGrp="1"/>
          </p:cNvSpPr>
          <p:nvPr>
            <p:ph sz="quarter" idx="1"/>
          </p:nvPr>
        </p:nvSpPr>
        <p:spPr/>
        <p:txBody>
          <a:bodyPr>
            <a:normAutofit/>
          </a:bodyPr>
          <a:lstStyle/>
          <a:p>
            <a:pPr>
              <a:buNone/>
            </a:pPr>
            <a:r>
              <a:rPr lang="ru-RU" sz="3200" b="1" dirty="0">
                <a:solidFill>
                  <a:schemeClr val="accent4"/>
                </a:solidFill>
              </a:rPr>
              <a:t>Какова ваша цель как учителя?</a:t>
            </a:r>
            <a:endParaRPr lang="en-US" sz="3200" b="1" dirty="0">
              <a:solidFill>
                <a:schemeClr val="accent4"/>
              </a:solidFill>
            </a:endParaRPr>
          </a:p>
          <a:p>
            <a:pPr>
              <a:spcAft>
                <a:spcPts val="1800"/>
              </a:spcAft>
              <a:buNone/>
            </a:pPr>
            <a:r>
              <a:rPr lang="en-US" sz="2000" b="1" dirty="0"/>
              <a:t>What </a:t>
            </a:r>
            <a:r>
              <a:rPr lang="en-US" sz="2000" b="1" dirty="0"/>
              <a:t>is your goal as a teacher</a:t>
            </a:r>
            <a:r>
              <a:rPr lang="en-US" sz="2000" b="1" dirty="0"/>
              <a:t>? </a:t>
            </a:r>
            <a:endParaRPr lang="en-US" sz="2000" b="1" i="1" dirty="0"/>
          </a:p>
          <a:p>
            <a:pPr marL="0" indent="0">
              <a:spcAft>
                <a:spcPts val="1800"/>
              </a:spcAft>
              <a:buNone/>
            </a:pPr>
            <a:r>
              <a:rPr lang="ru-RU" sz="3200" dirty="0">
                <a:solidFill>
                  <a:schemeClr val="accent4"/>
                </a:solidFill>
              </a:rPr>
              <a:t>Как вы подготавливаете студентов, чтобы они стали </a:t>
            </a:r>
            <a:r>
              <a:rPr lang="ru-RU" sz="3200" u="sng" dirty="0">
                <a:solidFill>
                  <a:srgbClr val="FFFF00"/>
                </a:solidFill>
              </a:rPr>
              <a:t>людьми, обретающими знания </a:t>
            </a:r>
            <a:r>
              <a:rPr lang="ru-RU" sz="3200" dirty="0">
                <a:solidFill>
                  <a:schemeClr val="accent4"/>
                </a:solidFill>
              </a:rPr>
              <a:t>в </a:t>
            </a:r>
            <a:r>
              <a:rPr lang="ru-RU" sz="3200" u="sng" dirty="0">
                <a:solidFill>
                  <a:srgbClr val="FFFF00"/>
                </a:solidFill>
              </a:rPr>
              <a:t>течение всей своей жизни</a:t>
            </a:r>
            <a:r>
              <a:rPr lang="ru-RU" sz="3200" dirty="0">
                <a:solidFill>
                  <a:schemeClr val="accent4"/>
                </a:solidFill>
              </a:rPr>
              <a:t>?</a:t>
            </a:r>
            <a:r>
              <a:rPr lang="en-US" sz="3200" dirty="0">
                <a:solidFill>
                  <a:schemeClr val="accent4"/>
                </a:solidFill>
              </a:rPr>
              <a:t/>
            </a:r>
            <a:br>
              <a:rPr lang="en-US" sz="3200" dirty="0">
                <a:solidFill>
                  <a:schemeClr val="accent4"/>
                </a:solidFill>
              </a:rPr>
            </a:br>
            <a:r>
              <a:rPr lang="en-US" sz="2000" dirty="0"/>
              <a:t>How do you develop students who are  </a:t>
            </a:r>
            <a:r>
              <a:rPr lang="en-US" sz="2000" u="sng" dirty="0"/>
              <a:t>life long learners</a:t>
            </a:r>
            <a:r>
              <a:rPr lang="en-US" sz="2000" dirty="0"/>
              <a:t>?   </a:t>
            </a:r>
          </a:p>
          <a:p>
            <a:pPr marL="0" indent="0">
              <a:buNone/>
            </a:pPr>
            <a:r>
              <a:rPr lang="ru-RU" sz="3000" dirty="0">
                <a:solidFill>
                  <a:schemeClr val="accent4"/>
                </a:solidFill>
              </a:rPr>
              <a:t>Один из способов – стать для них </a:t>
            </a:r>
            <a:r>
              <a:rPr lang="ru-RU" sz="3000" dirty="0">
                <a:solidFill>
                  <a:schemeClr val="accent4"/>
                </a:solidFill>
              </a:rPr>
              <a:t>примером</a:t>
            </a:r>
            <a:r>
              <a:rPr lang="en-US" sz="3000" dirty="0">
                <a:solidFill>
                  <a:schemeClr val="accent4"/>
                </a:solidFill>
              </a:rPr>
              <a:t>!</a:t>
            </a:r>
            <a:r>
              <a:rPr lang="ru-RU" sz="3000" dirty="0">
                <a:solidFill>
                  <a:schemeClr val="accent4"/>
                </a:solidFill>
              </a:rPr>
              <a:t> </a:t>
            </a:r>
            <a:r>
              <a:rPr lang="en-US" sz="3000" dirty="0">
                <a:solidFill>
                  <a:schemeClr val="accent4"/>
                </a:solidFill>
              </a:rPr>
              <a:t/>
            </a:r>
            <a:br>
              <a:rPr lang="en-US" sz="3000" dirty="0">
                <a:solidFill>
                  <a:schemeClr val="accent4"/>
                </a:solidFill>
              </a:rPr>
            </a:br>
            <a:r>
              <a:rPr lang="en-US" sz="2000" dirty="0"/>
              <a:t>One way is to model it!</a:t>
            </a:r>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5</a:t>
            </a:fld>
            <a:endParaRPr lang="en-US">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26652441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z-Cyrl-AZ" sz="4000" b="1" dirty="0"/>
              <a:t>3 </a:t>
            </a:r>
            <a:r>
              <a:rPr lang="az-Cyrl-AZ" sz="4000" b="1" dirty="0"/>
              <a:t>цели</a:t>
            </a:r>
            <a:r>
              <a:rPr lang="en-US" sz="4000" i="1" dirty="0"/>
              <a:t>     </a:t>
            </a:r>
            <a:r>
              <a:rPr lang="en-US" sz="2000" b="1" dirty="0"/>
              <a:t>3 Goals</a:t>
            </a:r>
            <a:endParaRPr lang="en-US" sz="2000" i="1" dirty="0"/>
          </a:p>
        </p:txBody>
      </p:sp>
      <p:sp>
        <p:nvSpPr>
          <p:cNvPr id="3" name="Content Placeholder 2"/>
          <p:cNvSpPr>
            <a:spLocks noGrp="1"/>
          </p:cNvSpPr>
          <p:nvPr>
            <p:ph sz="quarter" idx="1"/>
          </p:nvPr>
        </p:nvSpPr>
        <p:spPr>
          <a:xfrm>
            <a:off x="2133600" y="1905000"/>
            <a:ext cx="8196072" cy="4194048"/>
          </a:xfrm>
        </p:spPr>
        <p:txBody>
          <a:bodyPr/>
          <a:lstStyle/>
          <a:p>
            <a:pPr marL="466725" indent="-466725" hangingPunct="0">
              <a:spcAft>
                <a:spcPts val="2400"/>
              </a:spcAft>
              <a:buNone/>
            </a:pPr>
            <a:r>
              <a:rPr lang="en-US" dirty="0" smtClean="0"/>
              <a:t>1.	</a:t>
            </a:r>
            <a:r>
              <a:rPr lang="ru-RU" sz="3200" dirty="0">
                <a:solidFill>
                  <a:schemeClr val="accent4"/>
                </a:solidFill>
              </a:rPr>
              <a:t>Учите </a:t>
            </a:r>
            <a:r>
              <a:rPr lang="ru-RU" sz="3200" dirty="0">
                <a:solidFill>
                  <a:schemeClr val="accent4"/>
                </a:solidFill>
              </a:rPr>
              <a:t>людей тому, </a:t>
            </a:r>
            <a:r>
              <a:rPr lang="ru-RU" sz="3200" u="sng" dirty="0">
                <a:solidFill>
                  <a:srgbClr val="FFFF00"/>
                </a:solidFill>
              </a:rPr>
              <a:t>как думать</a:t>
            </a:r>
            <a:r>
              <a:rPr lang="ru-RU" sz="3200" dirty="0">
                <a:solidFill>
                  <a:schemeClr val="accent4"/>
                </a:solidFill>
              </a:rPr>
              <a:t>. </a:t>
            </a:r>
            <a:r>
              <a:rPr lang="en-US" sz="3200" dirty="0">
                <a:solidFill>
                  <a:schemeClr val="accent4"/>
                </a:solidFill>
              </a:rPr>
              <a:t/>
            </a:r>
            <a:br>
              <a:rPr lang="en-US" sz="3200" dirty="0">
                <a:solidFill>
                  <a:schemeClr val="accent4"/>
                </a:solidFill>
              </a:rPr>
            </a:br>
            <a:r>
              <a:rPr lang="en-US" sz="2000" dirty="0"/>
              <a:t>Teach people </a:t>
            </a:r>
            <a:r>
              <a:rPr lang="en-US" sz="2000" u="sng" dirty="0"/>
              <a:t>how to think</a:t>
            </a:r>
            <a:r>
              <a:rPr lang="en-US" sz="2000" dirty="0"/>
              <a:t>. </a:t>
            </a:r>
            <a:endParaRPr lang="en-US" sz="2000" i="1" dirty="0"/>
          </a:p>
          <a:p>
            <a:pPr marL="466725" indent="-466725" hangingPunct="0">
              <a:spcAft>
                <a:spcPts val="2400"/>
              </a:spcAft>
              <a:buNone/>
            </a:pPr>
            <a:r>
              <a:rPr lang="en-US" dirty="0" smtClean="0"/>
              <a:t> 2. 	</a:t>
            </a:r>
            <a:r>
              <a:rPr lang="ru-RU" sz="3200" dirty="0">
                <a:solidFill>
                  <a:schemeClr val="accent4"/>
                </a:solidFill>
              </a:rPr>
              <a:t>Учите </a:t>
            </a:r>
            <a:r>
              <a:rPr lang="ru-RU" sz="3200" dirty="0">
                <a:solidFill>
                  <a:schemeClr val="accent4"/>
                </a:solidFill>
              </a:rPr>
              <a:t>людей тому, </a:t>
            </a:r>
            <a:r>
              <a:rPr lang="ru-RU" sz="3200" u="sng" dirty="0">
                <a:solidFill>
                  <a:srgbClr val="FFFF00"/>
                </a:solidFill>
              </a:rPr>
              <a:t>как учиться</a:t>
            </a:r>
            <a:r>
              <a:rPr lang="ru-RU" sz="3200" dirty="0">
                <a:solidFill>
                  <a:schemeClr val="accent4"/>
                </a:solidFill>
              </a:rPr>
              <a:t>. </a:t>
            </a:r>
            <a:r>
              <a:rPr lang="en-US" dirty="0" smtClean="0"/>
              <a:t/>
            </a:r>
            <a:br>
              <a:rPr lang="en-US" dirty="0" smtClean="0"/>
            </a:br>
            <a:r>
              <a:rPr lang="en-US" sz="2000" dirty="0"/>
              <a:t>Teach people </a:t>
            </a:r>
            <a:r>
              <a:rPr lang="en-US" sz="2000" u="sng" dirty="0"/>
              <a:t>how to learn</a:t>
            </a:r>
            <a:r>
              <a:rPr lang="en-US" sz="2000" dirty="0"/>
              <a:t>. </a:t>
            </a:r>
          </a:p>
          <a:p>
            <a:pPr marL="466725" indent="-466725" hangingPunct="0">
              <a:spcAft>
                <a:spcPts val="2400"/>
              </a:spcAft>
              <a:buNone/>
            </a:pPr>
            <a:r>
              <a:rPr lang="en-US" dirty="0" smtClean="0"/>
              <a:t>3. 	</a:t>
            </a:r>
            <a:r>
              <a:rPr lang="ru-RU" sz="3200" dirty="0">
                <a:solidFill>
                  <a:schemeClr val="accent4"/>
                </a:solidFill>
              </a:rPr>
              <a:t>Учите </a:t>
            </a:r>
            <a:r>
              <a:rPr lang="ru-RU" sz="3200" dirty="0">
                <a:solidFill>
                  <a:schemeClr val="accent4"/>
                </a:solidFill>
              </a:rPr>
              <a:t>людей тому, </a:t>
            </a:r>
            <a:r>
              <a:rPr lang="ru-RU" sz="3200" u="sng" dirty="0">
                <a:solidFill>
                  <a:srgbClr val="FFFF00"/>
                </a:solidFill>
              </a:rPr>
              <a:t>как работать</a:t>
            </a:r>
            <a:r>
              <a:rPr lang="ru-RU" sz="3200" dirty="0">
                <a:solidFill>
                  <a:schemeClr val="accent4"/>
                </a:solidFill>
              </a:rPr>
              <a:t>. </a:t>
            </a:r>
            <a:r>
              <a:rPr lang="en-US" dirty="0"/>
              <a:t/>
            </a:r>
            <a:br>
              <a:rPr lang="en-US" dirty="0"/>
            </a:br>
            <a:r>
              <a:rPr lang="en-US" sz="2000" dirty="0"/>
              <a:t>Teach people </a:t>
            </a:r>
            <a:r>
              <a:rPr lang="en-US" sz="2000" u="sng" dirty="0"/>
              <a:t>how to work</a:t>
            </a:r>
            <a:r>
              <a:rPr lang="en-US" sz="2000" dirty="0"/>
              <a:t>. </a:t>
            </a:r>
            <a:endParaRPr lang="en-US" dirty="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6</a:t>
            </a:fld>
            <a:endParaRPr lang="en-US">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18273934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b="1" dirty="0"/>
              <a:t>2-я </a:t>
            </a:r>
            <a:r>
              <a:rPr lang="az-Cyrl-AZ" b="1" dirty="0" smtClean="0"/>
              <a:t>трудность</a:t>
            </a:r>
            <a:r>
              <a:rPr lang="en-US" b="1" dirty="0" smtClean="0"/>
              <a:t>   </a:t>
            </a:r>
            <a:r>
              <a:rPr lang="en-US" sz="2000" b="1" dirty="0"/>
              <a:t>2</a:t>
            </a:r>
            <a:r>
              <a:rPr lang="en-US" sz="2000" b="1" baseline="30000" dirty="0"/>
              <a:t>nd</a:t>
            </a:r>
            <a:r>
              <a:rPr lang="en-US" sz="2000" b="1" dirty="0"/>
              <a:t> Challenge</a:t>
            </a:r>
            <a:endParaRPr lang="en-US" sz="2000" i="1" dirty="0"/>
          </a:p>
        </p:txBody>
      </p:sp>
      <p:sp>
        <p:nvSpPr>
          <p:cNvPr id="3" name="Content Placeholder 2"/>
          <p:cNvSpPr>
            <a:spLocks noGrp="1"/>
          </p:cNvSpPr>
          <p:nvPr>
            <p:ph sz="quarter" idx="1"/>
          </p:nvPr>
        </p:nvSpPr>
        <p:spPr>
          <a:xfrm>
            <a:off x="1828800" y="1527048"/>
            <a:ext cx="8763000" cy="5026152"/>
          </a:xfrm>
        </p:spPr>
        <p:txBody>
          <a:bodyPr>
            <a:normAutofit/>
          </a:bodyPr>
          <a:lstStyle/>
          <a:p>
            <a:pPr>
              <a:spcAft>
                <a:spcPts val="1800"/>
              </a:spcAft>
              <a:buNone/>
            </a:pPr>
            <a:r>
              <a:rPr lang="az-Cyrl-AZ" sz="3200" b="1" dirty="0">
                <a:solidFill>
                  <a:schemeClr val="accent4"/>
                </a:solidFill>
              </a:rPr>
              <a:t>Как люди учатся? </a:t>
            </a:r>
            <a:r>
              <a:rPr lang="en-US" sz="3200" b="1" dirty="0">
                <a:solidFill>
                  <a:schemeClr val="accent4"/>
                </a:solidFill>
              </a:rPr>
              <a:t>      </a:t>
            </a:r>
            <a:r>
              <a:rPr lang="en-US" sz="2000" b="1" dirty="0"/>
              <a:t>How do people learn</a:t>
            </a:r>
            <a:r>
              <a:rPr lang="en-US" sz="2000" b="1" dirty="0"/>
              <a:t>? </a:t>
            </a:r>
            <a:r>
              <a:rPr lang="en-US" sz="2000" b="1" dirty="0"/>
              <a:t>    </a:t>
            </a:r>
            <a:endParaRPr lang="en-US" sz="2000" b="1" i="1" dirty="0"/>
          </a:p>
          <a:p>
            <a:pPr>
              <a:spcAft>
                <a:spcPts val="1200"/>
              </a:spcAft>
              <a:buFont typeface="Arial" pitchFamily="34" charset="0"/>
              <a:buChar char="•"/>
            </a:pPr>
            <a:r>
              <a:rPr lang="ru-RU" sz="2800" dirty="0">
                <a:solidFill>
                  <a:schemeClr val="accent4"/>
                </a:solidFill>
              </a:rPr>
              <a:t>И подростки, и взрослые лучше всего мотивируются к обучению, если обсуждаемая ситуация сосредоточена вокруг </a:t>
            </a:r>
            <a:r>
              <a:rPr lang="ru-RU" sz="2800" u="sng" dirty="0">
                <a:solidFill>
                  <a:srgbClr val="FFFF00"/>
                </a:solidFill>
              </a:rPr>
              <a:t>проблемы</a:t>
            </a:r>
            <a:r>
              <a:rPr lang="ru-RU" sz="2800" dirty="0">
                <a:solidFill>
                  <a:schemeClr val="accent4"/>
                </a:solidFill>
              </a:rPr>
              <a:t>. </a:t>
            </a:r>
            <a:r>
              <a:rPr lang="en-US" sz="2800" dirty="0">
                <a:solidFill>
                  <a:schemeClr val="accent4"/>
                </a:solidFill>
              </a:rPr>
              <a:t/>
            </a:r>
            <a:br>
              <a:rPr lang="en-US" sz="2800" dirty="0">
                <a:solidFill>
                  <a:schemeClr val="accent4"/>
                </a:solidFill>
              </a:rPr>
            </a:br>
            <a:r>
              <a:rPr lang="en-US" sz="2000" dirty="0"/>
              <a:t>Teens &amp; adults are best motivated to learn when the learning situation is </a:t>
            </a:r>
            <a:r>
              <a:rPr lang="en-US" sz="2000" u="sng" dirty="0">
                <a:solidFill>
                  <a:srgbClr val="FFFF00"/>
                </a:solidFill>
              </a:rPr>
              <a:t>problem</a:t>
            </a:r>
            <a:r>
              <a:rPr lang="en-US" sz="2000" dirty="0">
                <a:solidFill>
                  <a:srgbClr val="FFFF00"/>
                </a:solidFill>
              </a:rPr>
              <a:t> </a:t>
            </a:r>
            <a:r>
              <a:rPr lang="en-US" sz="2000" dirty="0"/>
              <a:t>centered.</a:t>
            </a:r>
            <a:endParaRPr lang="en-US" dirty="0" smtClean="0"/>
          </a:p>
          <a:p>
            <a:pPr>
              <a:buFont typeface="Arial" pitchFamily="34" charset="0"/>
              <a:buChar char="•"/>
            </a:pPr>
            <a:r>
              <a:rPr lang="ru-RU" sz="2800" dirty="0">
                <a:solidFill>
                  <a:schemeClr val="accent4"/>
                </a:solidFill>
              </a:rPr>
              <a:t>Стимулируйте </a:t>
            </a:r>
            <a:r>
              <a:rPr lang="ru-RU" sz="2800" dirty="0">
                <a:solidFill>
                  <a:schemeClr val="accent4"/>
                </a:solidFill>
              </a:rPr>
              <a:t>у студентов процесс </a:t>
            </a:r>
            <a:r>
              <a:rPr lang="ru-RU" sz="2800" u="sng" dirty="0">
                <a:solidFill>
                  <a:srgbClr val="FFFF00"/>
                </a:solidFill>
              </a:rPr>
              <a:t>самопознания</a:t>
            </a:r>
            <a:r>
              <a:rPr lang="ru-RU" sz="2800" dirty="0">
                <a:solidFill>
                  <a:schemeClr val="accent4"/>
                </a:solidFill>
              </a:rPr>
              <a:t>, а не просто изучение </a:t>
            </a:r>
            <a:r>
              <a:rPr lang="ru-RU" sz="2800" u="sng" dirty="0">
                <a:solidFill>
                  <a:srgbClr val="FFFF00"/>
                </a:solidFill>
              </a:rPr>
              <a:t>содержания</a:t>
            </a:r>
            <a:r>
              <a:rPr lang="ru-RU" sz="2800" dirty="0">
                <a:solidFill>
                  <a:srgbClr val="FFFF00"/>
                </a:solidFill>
              </a:rPr>
              <a:t> </a:t>
            </a:r>
            <a:r>
              <a:rPr lang="ru-RU" sz="2800" dirty="0">
                <a:solidFill>
                  <a:schemeClr val="accent4"/>
                </a:solidFill>
              </a:rPr>
              <a:t>учебника. </a:t>
            </a:r>
            <a:r>
              <a:rPr lang="en-US" sz="2800" dirty="0">
                <a:solidFill>
                  <a:schemeClr val="accent4"/>
                </a:solidFill>
              </a:rPr>
              <a:t/>
            </a:r>
            <a:br>
              <a:rPr lang="en-US" sz="2800" dirty="0">
                <a:solidFill>
                  <a:schemeClr val="accent4"/>
                </a:solidFill>
              </a:rPr>
            </a:br>
            <a:r>
              <a:rPr lang="en-US" sz="2000" dirty="0"/>
              <a:t>Stimulate </a:t>
            </a:r>
            <a:r>
              <a:rPr lang="en-US" sz="2000" u="sng" dirty="0">
                <a:solidFill>
                  <a:srgbClr val="FFFF00"/>
                </a:solidFill>
              </a:rPr>
              <a:t>self-discovery</a:t>
            </a:r>
            <a:r>
              <a:rPr lang="en-US" sz="2000" dirty="0"/>
              <a:t> learning, not just </a:t>
            </a:r>
            <a:r>
              <a:rPr lang="en-US" sz="2000" u="sng" dirty="0">
                <a:solidFill>
                  <a:srgbClr val="FFFF00"/>
                </a:solidFill>
              </a:rPr>
              <a:t>content</a:t>
            </a:r>
            <a:r>
              <a:rPr lang="en-US" sz="2000" dirty="0"/>
              <a:t> mastery</a:t>
            </a:r>
            <a:r>
              <a:rPr lang="en-US" sz="2000" dirty="0"/>
              <a:t>.</a:t>
            </a:r>
            <a:endParaRPr lang="en-US" dirty="0" smtClean="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7</a:t>
            </a:fld>
            <a:endParaRPr lang="en-US">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38813648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534400" cy="990600"/>
          </a:xfrm>
        </p:spPr>
        <p:txBody>
          <a:bodyPr>
            <a:normAutofit/>
          </a:bodyPr>
          <a:lstStyle/>
          <a:p>
            <a:r>
              <a:rPr lang="az-Cyrl-AZ" sz="2800" dirty="0"/>
              <a:t>Традиционный </a:t>
            </a:r>
            <a:r>
              <a:rPr lang="az-Cyrl-AZ" sz="2800" dirty="0"/>
              <a:t>против творческого </a:t>
            </a:r>
            <a:r>
              <a:rPr lang="az-Cyrl-AZ" sz="2800" dirty="0"/>
              <a:t>ученичества</a:t>
            </a:r>
            <a:r>
              <a:rPr lang="en-US" sz="2800" dirty="0"/>
              <a:t/>
            </a:r>
            <a:br>
              <a:rPr lang="en-US" sz="2800" dirty="0"/>
            </a:br>
            <a:r>
              <a:rPr lang="en-US" sz="2000" dirty="0"/>
              <a:t>Traditional </a:t>
            </a:r>
            <a:r>
              <a:rPr lang="en-US" sz="2000" dirty="0"/>
              <a:t> vs  Creative </a:t>
            </a:r>
            <a:r>
              <a:rPr lang="en-US" sz="2000" dirty="0"/>
              <a:t>Discipleship</a:t>
            </a:r>
          </a:p>
        </p:txBody>
      </p:sp>
      <p:sp>
        <p:nvSpPr>
          <p:cNvPr id="3" name="Content Placeholder 2"/>
          <p:cNvSpPr>
            <a:spLocks noGrp="1"/>
          </p:cNvSpPr>
          <p:nvPr>
            <p:ph sz="quarter" idx="1"/>
          </p:nvPr>
        </p:nvSpPr>
        <p:spPr/>
        <p:txBody>
          <a:bodyPr>
            <a:normAutofit/>
          </a:bodyPr>
          <a:lstStyle/>
          <a:p>
            <a:r>
              <a:rPr lang="az-Cyrl-AZ" sz="3600" dirty="0">
                <a:solidFill>
                  <a:schemeClr val="accent3"/>
                </a:solidFill>
              </a:rPr>
              <a:t>Традиционный</a:t>
            </a:r>
            <a:r>
              <a:rPr lang="en-US" sz="3600" dirty="0"/>
              <a:t>   </a:t>
            </a:r>
            <a:r>
              <a:rPr lang="en-US" sz="2200" dirty="0"/>
              <a:t>Traditional:</a:t>
            </a:r>
            <a:endParaRPr lang="en-US" sz="3600" i="1" dirty="0"/>
          </a:p>
          <a:p>
            <a:pPr>
              <a:buNone/>
            </a:pPr>
            <a:r>
              <a:rPr lang="az-Cyrl-AZ" sz="3200" u="sng" dirty="0">
                <a:solidFill>
                  <a:srgbClr val="FFFF00"/>
                </a:solidFill>
              </a:rPr>
              <a:t>Обучать</a:t>
            </a:r>
            <a:r>
              <a:rPr lang="az-Cyrl-AZ" sz="3200" dirty="0">
                <a:solidFill>
                  <a:srgbClr val="FFFF00"/>
                </a:solidFill>
              </a:rPr>
              <a:t> </a:t>
            </a:r>
            <a:r>
              <a:rPr lang="en-US" sz="3200" dirty="0">
                <a:solidFill>
                  <a:srgbClr val="FFFF00"/>
                </a:solidFill>
              </a:rPr>
              <a:t>     </a:t>
            </a:r>
            <a:r>
              <a:rPr lang="az-Cyrl-AZ" sz="3200" u="sng" dirty="0">
                <a:solidFill>
                  <a:srgbClr val="FFFF00"/>
                </a:solidFill>
              </a:rPr>
              <a:t>Давать </a:t>
            </a:r>
            <a:r>
              <a:rPr lang="az-Cyrl-AZ" sz="3200" u="sng" dirty="0">
                <a:solidFill>
                  <a:srgbClr val="FFFF00"/>
                </a:solidFill>
              </a:rPr>
              <a:t>задания </a:t>
            </a:r>
            <a:r>
              <a:rPr lang="en-US" sz="3200" dirty="0">
                <a:solidFill>
                  <a:srgbClr val="FFFF00"/>
                </a:solidFill>
              </a:rPr>
              <a:t>  	</a:t>
            </a:r>
            <a:r>
              <a:rPr lang="az-Cyrl-AZ" sz="3200" u="sng" dirty="0">
                <a:solidFill>
                  <a:srgbClr val="FFFF00"/>
                </a:solidFill>
              </a:rPr>
              <a:t>Выполнять</a:t>
            </a:r>
            <a:endParaRPr lang="en-US" sz="3200" u="sng" dirty="0">
              <a:solidFill>
                <a:srgbClr val="FFFF00"/>
              </a:solidFill>
            </a:endParaRPr>
          </a:p>
          <a:p>
            <a:pPr>
              <a:buNone/>
            </a:pPr>
            <a:r>
              <a:rPr lang="en-US" sz="2200" dirty="0"/>
              <a:t>    </a:t>
            </a:r>
            <a:r>
              <a:rPr lang="en-US" sz="2200" u="sng" dirty="0"/>
              <a:t> Teach</a:t>
            </a:r>
            <a:r>
              <a:rPr lang="en-US" sz="2200" dirty="0"/>
              <a:t>	</a:t>
            </a:r>
            <a:r>
              <a:rPr lang="en-US" sz="2200" dirty="0"/>
              <a:t> </a:t>
            </a:r>
            <a:r>
              <a:rPr lang="en-US" sz="2200" dirty="0"/>
              <a:t>	</a:t>
            </a:r>
            <a:r>
              <a:rPr lang="en-US" sz="2200" u="sng" dirty="0"/>
              <a:t>Assign</a:t>
            </a:r>
            <a:r>
              <a:rPr lang="en-US" sz="2200" dirty="0"/>
              <a:t> 	</a:t>
            </a:r>
            <a:r>
              <a:rPr lang="en-US" sz="2200" dirty="0"/>
              <a:t> </a:t>
            </a:r>
            <a:r>
              <a:rPr lang="en-US" sz="2200" dirty="0"/>
              <a:t>			</a:t>
            </a:r>
            <a:r>
              <a:rPr lang="en-US" sz="2200" u="sng" dirty="0"/>
              <a:t>Do </a:t>
            </a:r>
          </a:p>
          <a:p>
            <a:endParaRPr lang="en-US" sz="1600" dirty="0"/>
          </a:p>
          <a:p>
            <a:r>
              <a:rPr lang="az-Cyrl-AZ" sz="3600" dirty="0">
                <a:solidFill>
                  <a:schemeClr val="accent3"/>
                </a:solidFill>
              </a:rPr>
              <a:t>Творческая подготовка христианского ученичества </a:t>
            </a:r>
            <a:r>
              <a:rPr lang="en-US" sz="3600" dirty="0">
                <a:solidFill>
                  <a:schemeClr val="accent3"/>
                </a:solidFill>
              </a:rPr>
              <a:t/>
            </a:r>
            <a:br>
              <a:rPr lang="en-US" sz="3600" dirty="0">
                <a:solidFill>
                  <a:schemeClr val="accent3"/>
                </a:solidFill>
              </a:rPr>
            </a:br>
            <a:r>
              <a:rPr lang="en-US" sz="2000" dirty="0"/>
              <a:t>Creative Discipleship:</a:t>
            </a:r>
            <a:endParaRPr lang="en-US" sz="2000" i="1" dirty="0"/>
          </a:p>
          <a:p>
            <a:pPr>
              <a:buNone/>
            </a:pPr>
            <a:r>
              <a:rPr lang="az-Cyrl-AZ" sz="3200" u="sng" dirty="0">
                <a:solidFill>
                  <a:srgbClr val="FFFF00"/>
                </a:solidFill>
              </a:rPr>
              <a:t>Давать </a:t>
            </a:r>
            <a:r>
              <a:rPr lang="az-Cyrl-AZ" sz="3200" u="sng" dirty="0">
                <a:solidFill>
                  <a:srgbClr val="FFFF00"/>
                </a:solidFill>
              </a:rPr>
              <a:t>задания</a:t>
            </a:r>
            <a:r>
              <a:rPr lang="az-Cyrl-AZ" sz="3200" dirty="0">
                <a:solidFill>
                  <a:srgbClr val="FFFF00"/>
                </a:solidFill>
              </a:rPr>
              <a:t> </a:t>
            </a:r>
            <a:r>
              <a:rPr lang="en-US" sz="3200" dirty="0">
                <a:solidFill>
                  <a:srgbClr val="FFFF00"/>
                </a:solidFill>
              </a:rPr>
              <a:t>     </a:t>
            </a:r>
            <a:r>
              <a:rPr lang="az-Cyrl-AZ" sz="3200" u="sng" dirty="0">
                <a:solidFill>
                  <a:srgbClr val="FFFF00"/>
                </a:solidFill>
              </a:rPr>
              <a:t>Выполнять</a:t>
            </a:r>
            <a:r>
              <a:rPr lang="en-US" sz="3200" dirty="0">
                <a:solidFill>
                  <a:srgbClr val="FFFF00"/>
                </a:solidFill>
              </a:rPr>
              <a:t>	</a:t>
            </a:r>
            <a:r>
              <a:rPr lang="az-Cyrl-AZ" sz="3200" u="sng" dirty="0">
                <a:solidFill>
                  <a:srgbClr val="FFFF00"/>
                </a:solidFill>
              </a:rPr>
              <a:t>Обучать</a:t>
            </a:r>
            <a:endParaRPr lang="en-US" sz="3200" u="sng" dirty="0">
              <a:solidFill>
                <a:srgbClr val="FFFF00"/>
              </a:solidFill>
            </a:endParaRPr>
          </a:p>
          <a:p>
            <a:pPr>
              <a:buNone/>
            </a:pPr>
            <a:r>
              <a:rPr lang="en-US" sz="2200" dirty="0">
                <a:solidFill>
                  <a:prstClr val="white"/>
                </a:solidFill>
              </a:rPr>
              <a:t>	</a:t>
            </a:r>
            <a:r>
              <a:rPr lang="en-US" sz="2000" dirty="0">
                <a:solidFill>
                  <a:prstClr val="white"/>
                </a:solidFill>
              </a:rPr>
              <a:t> 	</a:t>
            </a:r>
            <a:r>
              <a:rPr lang="en-US" sz="2000" u="sng" dirty="0">
                <a:solidFill>
                  <a:prstClr val="white"/>
                </a:solidFill>
              </a:rPr>
              <a:t>Assign</a:t>
            </a:r>
            <a:r>
              <a:rPr lang="en-US" sz="2000" dirty="0">
                <a:solidFill>
                  <a:prstClr val="white"/>
                </a:solidFill>
              </a:rPr>
              <a:t> 	 			</a:t>
            </a:r>
            <a:r>
              <a:rPr lang="en-US" sz="2000" u="sng" dirty="0">
                <a:solidFill>
                  <a:prstClr val="white"/>
                </a:solidFill>
              </a:rPr>
              <a:t>Do</a:t>
            </a:r>
            <a:r>
              <a:rPr lang="en-US" sz="2000" dirty="0">
                <a:solidFill>
                  <a:prstClr val="white"/>
                </a:solidFill>
              </a:rPr>
              <a:t>		</a:t>
            </a:r>
            <a:r>
              <a:rPr lang="en-US" sz="2000" dirty="0">
                <a:solidFill>
                  <a:prstClr val="white"/>
                </a:solidFill>
              </a:rPr>
              <a:t> </a:t>
            </a:r>
            <a:r>
              <a:rPr lang="en-US" sz="2000" dirty="0">
                <a:solidFill>
                  <a:prstClr val="white"/>
                </a:solidFill>
              </a:rPr>
              <a:t>     </a:t>
            </a:r>
            <a:r>
              <a:rPr lang="en-US" sz="2000" u="sng" dirty="0">
                <a:solidFill>
                  <a:prstClr val="white"/>
                </a:solidFill>
              </a:rPr>
              <a:t>Teach</a:t>
            </a:r>
            <a:endParaRPr lang="en-US" sz="2000" u="sng" dirty="0"/>
          </a:p>
        </p:txBody>
      </p:sp>
      <p:sp>
        <p:nvSpPr>
          <p:cNvPr id="4" name="Date Placeholder 3"/>
          <p:cNvSpPr>
            <a:spLocks noGrp="1"/>
          </p:cNvSpPr>
          <p:nvPr>
            <p:ph type="dt" sz="half" idx="10"/>
          </p:nvPr>
        </p:nvSpPr>
        <p:spPr/>
        <p:txBody>
          <a:bodyPr/>
          <a:lstStyle/>
          <a:p>
            <a:r>
              <a:rPr lang="en-US" smtClean="0"/>
              <a:t>03-2020</a:t>
            </a:r>
            <a:endParaRPr lang="en-US"/>
          </a:p>
        </p:txBody>
      </p:sp>
      <p:sp>
        <p:nvSpPr>
          <p:cNvPr id="5" name="Slide Number Placeholder 4"/>
          <p:cNvSpPr>
            <a:spLocks noGrp="1"/>
          </p:cNvSpPr>
          <p:nvPr>
            <p:ph type="sldNum" sz="quarter" idx="12"/>
          </p:nvPr>
        </p:nvSpPr>
        <p:spPr/>
        <p:txBody>
          <a:bodyPr/>
          <a:lstStyle/>
          <a:p>
            <a:fld id="{307E6AB4-9725-44E7-8379-22528642C070}" type="slidenum">
              <a:rPr lang="en-US" smtClean="0">
                <a:solidFill>
                  <a:srgbClr val="FF953E">
                    <a:shade val="75000"/>
                  </a:srgbClr>
                </a:solidFill>
              </a:rPr>
              <a:pPr/>
              <a:t>8</a:t>
            </a:fld>
            <a:endParaRPr lang="en-US">
              <a:solidFill>
                <a:srgbClr val="FF953E">
                  <a:shade val="75000"/>
                </a:srgbClr>
              </a:solidFill>
            </a:endParaRPr>
          </a:p>
        </p:txBody>
      </p:sp>
      <p:sp>
        <p:nvSpPr>
          <p:cNvPr id="6" name="Footer Placeholder 5"/>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641661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426727"/>
            <a:ext cx="8686800" cy="3924151"/>
          </a:xfrm>
          <a:prstGeom prst="rect">
            <a:avLst/>
          </a:prstGeom>
          <a:noFill/>
        </p:spPr>
        <p:txBody>
          <a:bodyPr wrap="square" rtlCol="0">
            <a:spAutoFit/>
          </a:bodyPr>
          <a:lstStyle/>
          <a:p>
            <a:pPr algn="ctr">
              <a:spcAft>
                <a:spcPts val="1800"/>
              </a:spcAft>
            </a:pPr>
            <a:r>
              <a:rPr lang="az-Cyrl-AZ" sz="7200" dirty="0">
                <a:solidFill>
                  <a:srgbClr val="FF953E"/>
                </a:solidFill>
              </a:rPr>
              <a:t>Научитесь </a:t>
            </a:r>
            <a:r>
              <a:rPr lang="az-Cyrl-AZ" sz="7200" u="sng" dirty="0">
                <a:solidFill>
                  <a:srgbClr val="FFFF00"/>
                </a:solidFill>
              </a:rPr>
              <a:t>слушать</a:t>
            </a:r>
            <a:r>
              <a:rPr lang="az-Cyrl-AZ" sz="7200" dirty="0">
                <a:solidFill>
                  <a:srgbClr val="FFFF00"/>
                </a:solidFill>
              </a:rPr>
              <a:t> </a:t>
            </a:r>
            <a:r>
              <a:rPr lang="az-Cyrl-AZ" sz="7200" dirty="0">
                <a:solidFill>
                  <a:srgbClr val="FF953E"/>
                </a:solidFill>
              </a:rPr>
              <a:t>своих </a:t>
            </a:r>
            <a:r>
              <a:rPr lang="az-Cyrl-AZ" sz="7200" u="sng" dirty="0">
                <a:solidFill>
                  <a:srgbClr val="FFFF00"/>
                </a:solidFill>
              </a:rPr>
              <a:t>студентов</a:t>
            </a:r>
            <a:r>
              <a:rPr lang="az-Cyrl-AZ" sz="7200" dirty="0">
                <a:solidFill>
                  <a:srgbClr val="FF953E"/>
                </a:solidFill>
              </a:rPr>
              <a:t>.</a:t>
            </a:r>
            <a:endParaRPr lang="en-US" sz="7200" dirty="0">
              <a:solidFill>
                <a:srgbClr val="FF953E"/>
              </a:solidFill>
            </a:endParaRPr>
          </a:p>
          <a:p>
            <a:pPr algn="ctr"/>
            <a:r>
              <a:rPr lang="en-US" sz="2400" dirty="0">
                <a:solidFill>
                  <a:prstClr val="white"/>
                </a:solidFill>
              </a:rPr>
              <a:t>Learn How to </a:t>
            </a:r>
            <a:r>
              <a:rPr lang="en-US" sz="2400" u="sng" dirty="0">
                <a:solidFill>
                  <a:prstClr val="white"/>
                </a:solidFill>
              </a:rPr>
              <a:t>Listen</a:t>
            </a:r>
            <a:r>
              <a:rPr lang="en-US" sz="2400" dirty="0">
                <a:solidFill>
                  <a:prstClr val="white"/>
                </a:solidFill>
              </a:rPr>
              <a:t> to your </a:t>
            </a:r>
            <a:r>
              <a:rPr lang="en-US" sz="2400" u="sng" dirty="0">
                <a:solidFill>
                  <a:prstClr val="white"/>
                </a:solidFill>
              </a:rPr>
              <a:t>Students</a:t>
            </a:r>
          </a:p>
          <a:p>
            <a:pPr algn="ctr"/>
            <a:endParaRPr lang="en-US" sz="6600" dirty="0">
              <a:solidFill>
                <a:prstClr val="white"/>
              </a:solidFill>
            </a:endParaRPr>
          </a:p>
        </p:txBody>
      </p:sp>
      <p:sp>
        <p:nvSpPr>
          <p:cNvPr id="3" name="Date Placeholder 2"/>
          <p:cNvSpPr>
            <a:spLocks noGrp="1"/>
          </p:cNvSpPr>
          <p:nvPr>
            <p:ph type="dt" sz="half" idx="10"/>
          </p:nvPr>
        </p:nvSpPr>
        <p:spPr/>
        <p:txBody>
          <a:bodyPr/>
          <a:lstStyle/>
          <a:p>
            <a:r>
              <a:rPr lang="en-US" smtClean="0"/>
              <a:t>03-2020</a:t>
            </a:r>
            <a:endParaRPr lang="en-US" dirty="0"/>
          </a:p>
        </p:txBody>
      </p:sp>
      <p:sp>
        <p:nvSpPr>
          <p:cNvPr id="4" name="Slide Number Placeholder 3"/>
          <p:cNvSpPr>
            <a:spLocks noGrp="1"/>
          </p:cNvSpPr>
          <p:nvPr>
            <p:ph type="sldNum" sz="quarter" idx="12"/>
          </p:nvPr>
        </p:nvSpPr>
        <p:spPr/>
        <p:txBody>
          <a:bodyPr/>
          <a:lstStyle/>
          <a:p>
            <a:fld id="{307E6AB4-9725-44E7-8379-22528642C07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iTeenChallenge.org      Course   T506.05</a:t>
            </a:r>
            <a:endParaRPr lang="en-US"/>
          </a:p>
        </p:txBody>
      </p:sp>
    </p:spTree>
    <p:extLst>
      <p:ext uri="{BB962C8B-B14F-4D97-AF65-F5344CB8AC3E}">
        <p14:creationId xmlns:p14="http://schemas.microsoft.com/office/powerpoint/2010/main" val="4205084132"/>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Civic">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Civic">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Civic">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1735</Words>
  <Application>Microsoft Office PowerPoint</Application>
  <PresentationFormat>Widescreen</PresentationFormat>
  <Paragraphs>209</Paragraphs>
  <Slides>23</Slides>
  <Notes>17</Notes>
  <HiddenSlides>7</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23</vt:i4>
      </vt:variant>
    </vt:vector>
  </HeadingPairs>
  <TitlesOfParts>
    <vt:vector size="34" baseType="lpstr">
      <vt:lpstr>Arial</vt:lpstr>
      <vt:lpstr>Calibri</vt:lpstr>
      <vt:lpstr>Georgia</vt:lpstr>
      <vt:lpstr>Times New Roman</vt:lpstr>
      <vt:lpstr>Wingdings</vt:lpstr>
      <vt:lpstr>Wingdings 2</vt:lpstr>
      <vt:lpstr>Civic</vt:lpstr>
      <vt:lpstr>1_Civic</vt:lpstr>
      <vt:lpstr>2_Civic</vt:lpstr>
      <vt:lpstr>3_Civic</vt:lpstr>
      <vt:lpstr>4_Civic</vt:lpstr>
      <vt:lpstr>Творческие методы обучения CREATIVE TEACHING METHODS</vt:lpstr>
      <vt:lpstr>Каковы три наибольшие…  What are the 3 biggest…</vt:lpstr>
      <vt:lpstr>PowerPoint Presentation</vt:lpstr>
      <vt:lpstr>PowerPoint Presentation</vt:lpstr>
      <vt:lpstr>1-я трудность   1st Challenge</vt:lpstr>
      <vt:lpstr>3 цели     3 Goals</vt:lpstr>
      <vt:lpstr>2-я трудность   2nd Challenge</vt:lpstr>
      <vt:lpstr>Традиционный против творческого ученичества Traditional  vs  Creative Discipleship</vt:lpstr>
      <vt:lpstr>PowerPoint Presentation</vt:lpstr>
      <vt:lpstr>PowerPoint Presentation</vt:lpstr>
      <vt:lpstr>Seven key factors that stimulate adult development  Семь ключевых факторов, которые стимулируют развитие взрослых.</vt:lpstr>
      <vt:lpstr>Seven key factors that stimulate adult development  Семь ключевых факторов, которые стимулируют развитие взрослых.</vt:lpstr>
      <vt:lpstr>Seven key factors that stimulate adult development  . Семь ключевых факторов, которые стимулируют развитие взрослых. </vt:lpstr>
      <vt:lpstr>Seven key factors that stimulate adult development. Семь ключевых факторов, которые стимулируют развитие взрослых.</vt:lpstr>
      <vt:lpstr>Seven key factors that stimulate adult development  Семь ключевых факторов, которые стимулируют развитие взрослых..</vt:lpstr>
      <vt:lpstr>Seven key factors that stimulate adult development  Семь ключевых факторов, которые стимулируют развитие взрослых...</vt:lpstr>
      <vt:lpstr>Seven key factors that stimulate adult development  . Семь ключевых факторов, которые стимулируют развитие взрослых..</vt:lpstr>
      <vt:lpstr>3-я трудность    3rd Challenge</vt:lpstr>
      <vt:lpstr>Как стать таким учителем, которого ученики никогда не забудут How to become a teacher your students will never forget!</vt:lpstr>
      <vt:lpstr>PowerPoint Presentation</vt:lpstr>
      <vt:lpstr>4-я трудность   4th Challenge</vt:lpstr>
      <vt:lpstr>Вопросы для обсуждения Questions for discussion</vt:lpstr>
      <vt:lpstr>Контактная информация 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Творческие методы обучения CREATIVE TEACHING METHODS</dc:title>
  <dc:creator>Dave Batty</dc:creator>
  <cp:lastModifiedBy>Dave Batty</cp:lastModifiedBy>
  <cp:revision>13</cp:revision>
  <dcterms:created xsi:type="dcterms:W3CDTF">2016-03-02T19:03:51Z</dcterms:created>
  <dcterms:modified xsi:type="dcterms:W3CDTF">2020-03-06T13:05:04Z</dcterms:modified>
</cp:coreProperties>
</file>