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32"/>
  </p:notesMasterIdLst>
  <p:sldIdLst>
    <p:sldId id="314" r:id="rId2"/>
    <p:sldId id="257" r:id="rId3"/>
    <p:sldId id="292" r:id="rId4"/>
    <p:sldId id="291" r:id="rId5"/>
    <p:sldId id="316" r:id="rId6"/>
    <p:sldId id="324" r:id="rId7"/>
    <p:sldId id="331" r:id="rId8"/>
    <p:sldId id="325" r:id="rId9"/>
    <p:sldId id="332" r:id="rId10"/>
    <p:sldId id="326" r:id="rId11"/>
    <p:sldId id="333" r:id="rId12"/>
    <p:sldId id="327" r:id="rId13"/>
    <p:sldId id="334" r:id="rId14"/>
    <p:sldId id="328" r:id="rId15"/>
    <p:sldId id="335" r:id="rId16"/>
    <p:sldId id="329" r:id="rId17"/>
    <p:sldId id="336" r:id="rId18"/>
    <p:sldId id="330" r:id="rId19"/>
    <p:sldId id="337" r:id="rId20"/>
    <p:sldId id="260" r:id="rId21"/>
    <p:sldId id="275" r:id="rId22"/>
    <p:sldId id="286" r:id="rId23"/>
    <p:sldId id="285" r:id="rId24"/>
    <p:sldId id="287" r:id="rId25"/>
    <p:sldId id="320" r:id="rId26"/>
    <p:sldId id="313" r:id="rId27"/>
    <p:sldId id="288" r:id="rId28"/>
    <p:sldId id="262" r:id="rId29"/>
    <p:sldId id="321" r:id="rId30"/>
    <p:sldId id="338" r:id="rId31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564" y="78"/>
      </p:cViewPr>
      <p:guideLst>
        <p:guide orient="horz" pos="2256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4B659E3-8259-41B9-B5F7-3E19C0AC8C8D}" type="datetimeFigureOut">
              <a:rPr lang="en-US" altLang="en-US"/>
              <a:pPr/>
              <a:t>3/5/2020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785576-6B70-4632-AD82-B9D2DB2AF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81399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0"/>
            <a:ext cx="12187767" cy="6851650"/>
            <a:chOff x="0" y="0"/>
            <a:chExt cx="5758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91 w 3934"/>
                <a:gd name="T3" fmla="*/ 1331 h 1505"/>
                <a:gd name="T4" fmla="*/ 1221 w 3934"/>
                <a:gd name="T5" fmla="*/ 1157 h 1505"/>
                <a:gd name="T6" fmla="*/ 1738 w 3934"/>
                <a:gd name="T7" fmla="*/ 977 h 1505"/>
                <a:gd name="T8" fmla="*/ 2232 w 3934"/>
                <a:gd name="T9" fmla="*/ 792 h 1505"/>
                <a:gd name="T10" fmla="*/ 2472 w 3934"/>
                <a:gd name="T11" fmla="*/ 696 h 1505"/>
                <a:gd name="T12" fmla="*/ 2706 w 3934"/>
                <a:gd name="T13" fmla="*/ 606 h 1505"/>
                <a:gd name="T14" fmla="*/ 2936 w 3934"/>
                <a:gd name="T15" fmla="*/ 510 h 1505"/>
                <a:gd name="T16" fmla="*/ 3159 w 3934"/>
                <a:gd name="T17" fmla="*/ 420 h 1505"/>
                <a:gd name="T18" fmla="*/ 3368 w 3934"/>
                <a:gd name="T19" fmla="*/ 324 h 1505"/>
                <a:gd name="T20" fmla="*/ 3573 w 3934"/>
                <a:gd name="T21" fmla="*/ 234 h 1505"/>
                <a:gd name="T22" fmla="*/ 3771 w 3934"/>
                <a:gd name="T23" fmla="*/ 138 h 1505"/>
                <a:gd name="T24" fmla="*/ 3958 w 3934"/>
                <a:gd name="T25" fmla="*/ 48 h 1505"/>
                <a:gd name="T26" fmla="*/ 3958 w 3934"/>
                <a:gd name="T27" fmla="*/ 0 h 1505"/>
                <a:gd name="T28" fmla="*/ 3765 w 3934"/>
                <a:gd name="T29" fmla="*/ 96 h 1505"/>
                <a:gd name="T30" fmla="*/ 3561 w 3934"/>
                <a:gd name="T31" fmla="*/ 192 h 1505"/>
                <a:gd name="T32" fmla="*/ 3350 w 3934"/>
                <a:gd name="T33" fmla="*/ 288 h 1505"/>
                <a:gd name="T34" fmla="*/ 3135 w 3934"/>
                <a:gd name="T35" fmla="*/ 384 h 1505"/>
                <a:gd name="T36" fmla="*/ 2906 w 3934"/>
                <a:gd name="T37" fmla="*/ 480 h 1505"/>
                <a:gd name="T38" fmla="*/ 2670 w 3934"/>
                <a:gd name="T39" fmla="*/ 576 h 1505"/>
                <a:gd name="T40" fmla="*/ 2423 w 3934"/>
                <a:gd name="T41" fmla="*/ 672 h 1505"/>
                <a:gd name="T42" fmla="*/ 2178 w 3934"/>
                <a:gd name="T43" fmla="*/ 768 h 1505"/>
                <a:gd name="T44" fmla="*/ 1919 w 3934"/>
                <a:gd name="T45" fmla="*/ 864 h 1505"/>
                <a:gd name="T46" fmla="*/ 1660 w 3934"/>
                <a:gd name="T47" fmla="*/ 960 h 1505"/>
                <a:gd name="T48" fmla="*/ 1118 w 3934"/>
                <a:gd name="T49" fmla="*/ 1145 h 1505"/>
                <a:gd name="T50" fmla="*/ 566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4 w 1728"/>
                <a:gd name="T3" fmla="*/ 527 h 689"/>
                <a:gd name="T4" fmla="*/ 969 w 1728"/>
                <a:gd name="T5" fmla="*/ 365 h 689"/>
                <a:gd name="T6" fmla="*/ 1166 w 1728"/>
                <a:gd name="T7" fmla="*/ 287 h 689"/>
                <a:gd name="T8" fmla="*/ 1365 w 1728"/>
                <a:gd name="T9" fmla="*/ 203 h 689"/>
                <a:gd name="T10" fmla="*/ 1557 w 1728"/>
                <a:gd name="T11" fmla="*/ 126 h 689"/>
                <a:gd name="T12" fmla="*/ 1738 w 1728"/>
                <a:gd name="T13" fmla="*/ 48 h 689"/>
                <a:gd name="T14" fmla="*/ 1738 w 1728"/>
                <a:gd name="T15" fmla="*/ 0 h 689"/>
                <a:gd name="T16" fmla="*/ 1539 w 1728"/>
                <a:gd name="T17" fmla="*/ 84 h 689"/>
                <a:gd name="T18" fmla="*/ 1335 w 1728"/>
                <a:gd name="T19" fmla="*/ 167 h 689"/>
                <a:gd name="T20" fmla="*/ 1124 w 1728"/>
                <a:gd name="T21" fmla="*/ 257 h 689"/>
                <a:gd name="T22" fmla="*/ 909 w 1728"/>
                <a:gd name="T23" fmla="*/ 341 h 689"/>
                <a:gd name="T24" fmla="*/ 456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95 w 5561"/>
                <a:gd name="T1" fmla="*/ 929 h 3447"/>
                <a:gd name="T2" fmla="*/ 5571 w 5561"/>
                <a:gd name="T3" fmla="*/ 773 h 3447"/>
                <a:gd name="T4" fmla="*/ 5487 w 5561"/>
                <a:gd name="T5" fmla="*/ 629 h 3447"/>
                <a:gd name="T6" fmla="*/ 5359 w 5561"/>
                <a:gd name="T7" fmla="*/ 492 h 3447"/>
                <a:gd name="T8" fmla="*/ 5180 w 5561"/>
                <a:gd name="T9" fmla="*/ 366 h 3447"/>
                <a:gd name="T10" fmla="*/ 4951 w 5561"/>
                <a:gd name="T11" fmla="*/ 252 h 3447"/>
                <a:gd name="T12" fmla="*/ 4680 w 5561"/>
                <a:gd name="T13" fmla="*/ 144 h 3447"/>
                <a:gd name="T14" fmla="*/ 4367 w 5561"/>
                <a:gd name="T15" fmla="*/ 48 h 3447"/>
                <a:gd name="T16" fmla="*/ 4024 w 5561"/>
                <a:gd name="T17" fmla="*/ 0 h 3447"/>
                <a:gd name="T18" fmla="*/ 4385 w 5561"/>
                <a:gd name="T19" fmla="*/ 90 h 3447"/>
                <a:gd name="T20" fmla="*/ 4698 w 5561"/>
                <a:gd name="T21" fmla="*/ 192 h 3447"/>
                <a:gd name="T22" fmla="*/ 4963 w 5561"/>
                <a:gd name="T23" fmla="*/ 306 h 3447"/>
                <a:gd name="T24" fmla="*/ 5180 w 5561"/>
                <a:gd name="T25" fmla="*/ 426 h 3447"/>
                <a:gd name="T26" fmla="*/ 5347 w 5561"/>
                <a:gd name="T27" fmla="*/ 557 h 3447"/>
                <a:gd name="T28" fmla="*/ 5463 w 5561"/>
                <a:gd name="T29" fmla="*/ 701 h 3447"/>
                <a:gd name="T30" fmla="*/ 5523 w 5561"/>
                <a:gd name="T31" fmla="*/ 851 h 3447"/>
                <a:gd name="T32" fmla="*/ 5523 w 5561"/>
                <a:gd name="T33" fmla="*/ 1013 h 3447"/>
                <a:gd name="T34" fmla="*/ 5475 w 5561"/>
                <a:gd name="T35" fmla="*/ 1163 h 3447"/>
                <a:gd name="T36" fmla="*/ 5377 w 5561"/>
                <a:gd name="T37" fmla="*/ 1319 h 3447"/>
                <a:gd name="T38" fmla="*/ 5234 w 5561"/>
                <a:gd name="T39" fmla="*/ 1475 h 3447"/>
                <a:gd name="T40" fmla="*/ 5047 w 5561"/>
                <a:gd name="T41" fmla="*/ 1630 h 3447"/>
                <a:gd name="T42" fmla="*/ 4819 w 5561"/>
                <a:gd name="T43" fmla="*/ 1786 h 3447"/>
                <a:gd name="T44" fmla="*/ 4554 w 5561"/>
                <a:gd name="T45" fmla="*/ 1948 h 3447"/>
                <a:gd name="T46" fmla="*/ 4241 w 5561"/>
                <a:gd name="T47" fmla="*/ 2104 h 3447"/>
                <a:gd name="T48" fmla="*/ 3899 w 5561"/>
                <a:gd name="T49" fmla="*/ 2260 h 3447"/>
                <a:gd name="T50" fmla="*/ 3520 w 5561"/>
                <a:gd name="T51" fmla="*/ 2416 h 3447"/>
                <a:gd name="T52" fmla="*/ 3103 w 5561"/>
                <a:gd name="T53" fmla="*/ 2566 h 3447"/>
                <a:gd name="T54" fmla="*/ 2659 w 5561"/>
                <a:gd name="T55" fmla="*/ 2715 h 3447"/>
                <a:gd name="T56" fmla="*/ 2178 w 5561"/>
                <a:gd name="T57" fmla="*/ 2865 h 3447"/>
                <a:gd name="T58" fmla="*/ 1672 w 5561"/>
                <a:gd name="T59" fmla="*/ 3009 h 3447"/>
                <a:gd name="T60" fmla="*/ 1142 w 5561"/>
                <a:gd name="T61" fmla="*/ 3147 h 3447"/>
                <a:gd name="T62" fmla="*/ 584 w 5561"/>
                <a:gd name="T63" fmla="*/ 3279 h 3447"/>
                <a:gd name="T64" fmla="*/ 0 w 5561"/>
                <a:gd name="T65" fmla="*/ 3447 h 3447"/>
                <a:gd name="T66" fmla="*/ 873 w 5561"/>
                <a:gd name="T67" fmla="*/ 3249 h 3447"/>
                <a:gd name="T68" fmla="*/ 1425 w 5561"/>
                <a:gd name="T69" fmla="*/ 3105 h 3447"/>
                <a:gd name="T70" fmla="*/ 1949 w 5561"/>
                <a:gd name="T71" fmla="*/ 2961 h 3447"/>
                <a:gd name="T72" fmla="*/ 2448 w 5561"/>
                <a:gd name="T73" fmla="*/ 2817 h 3447"/>
                <a:gd name="T74" fmla="*/ 2918 w 5561"/>
                <a:gd name="T75" fmla="*/ 2668 h 3447"/>
                <a:gd name="T76" fmla="*/ 3350 w 5561"/>
                <a:gd name="T77" fmla="*/ 2512 h 3447"/>
                <a:gd name="T78" fmla="*/ 3753 w 5561"/>
                <a:gd name="T79" fmla="*/ 2356 h 3447"/>
                <a:gd name="T80" fmla="*/ 4122 w 5561"/>
                <a:gd name="T81" fmla="*/ 2200 h 3447"/>
                <a:gd name="T82" fmla="*/ 4453 w 5561"/>
                <a:gd name="T83" fmla="*/ 2038 h 3447"/>
                <a:gd name="T84" fmla="*/ 4746 w 5561"/>
                <a:gd name="T85" fmla="*/ 1876 h 3447"/>
                <a:gd name="T86" fmla="*/ 4999 w 5561"/>
                <a:gd name="T87" fmla="*/ 1720 h 3447"/>
                <a:gd name="T88" fmla="*/ 5210 w 5561"/>
                <a:gd name="T89" fmla="*/ 1559 h 3447"/>
                <a:gd name="T90" fmla="*/ 5371 w 5561"/>
                <a:gd name="T91" fmla="*/ 1397 h 3447"/>
                <a:gd name="T92" fmla="*/ 5493 w 5561"/>
                <a:gd name="T93" fmla="*/ 1241 h 3447"/>
                <a:gd name="T94" fmla="*/ 5571 w 5561"/>
                <a:gd name="T95" fmla="*/ 1085 h 3447"/>
                <a:gd name="T96" fmla="*/ 5589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76 w 5740"/>
                <a:gd name="T1" fmla="*/ 0 h 2098"/>
                <a:gd name="T2" fmla="*/ 5674 w 5740"/>
                <a:gd name="T3" fmla="*/ 72 h 2098"/>
                <a:gd name="T4" fmla="*/ 5571 w 5740"/>
                <a:gd name="T5" fmla="*/ 138 h 2098"/>
                <a:gd name="T6" fmla="*/ 5457 w 5740"/>
                <a:gd name="T7" fmla="*/ 210 h 2098"/>
                <a:gd name="T8" fmla="*/ 5338 w 5740"/>
                <a:gd name="T9" fmla="*/ 276 h 2098"/>
                <a:gd name="T10" fmla="*/ 5084 w 5740"/>
                <a:gd name="T11" fmla="*/ 414 h 2098"/>
                <a:gd name="T12" fmla="*/ 4807 w 5740"/>
                <a:gd name="T13" fmla="*/ 552 h 2098"/>
                <a:gd name="T14" fmla="*/ 4506 w 5740"/>
                <a:gd name="T15" fmla="*/ 690 h 2098"/>
                <a:gd name="T16" fmla="*/ 4188 w 5740"/>
                <a:gd name="T17" fmla="*/ 827 h 2098"/>
                <a:gd name="T18" fmla="*/ 3851 w 5740"/>
                <a:gd name="T19" fmla="*/ 959 h 2098"/>
                <a:gd name="T20" fmla="*/ 3490 w 5740"/>
                <a:gd name="T21" fmla="*/ 1091 h 2098"/>
                <a:gd name="T22" fmla="*/ 3111 w 5740"/>
                <a:gd name="T23" fmla="*/ 1223 h 2098"/>
                <a:gd name="T24" fmla="*/ 2713 w 5740"/>
                <a:gd name="T25" fmla="*/ 1355 h 2098"/>
                <a:gd name="T26" fmla="*/ 2298 w 5740"/>
                <a:gd name="T27" fmla="*/ 1481 h 2098"/>
                <a:gd name="T28" fmla="*/ 1872 w 5740"/>
                <a:gd name="T29" fmla="*/ 1601 h 2098"/>
                <a:gd name="T30" fmla="*/ 1425 w 5740"/>
                <a:gd name="T31" fmla="*/ 1721 h 2098"/>
                <a:gd name="T32" fmla="*/ 963 w 5740"/>
                <a:gd name="T33" fmla="*/ 1834 h 2098"/>
                <a:gd name="T34" fmla="*/ 488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81 w 5740"/>
                <a:gd name="T41" fmla="*/ 1990 h 2098"/>
                <a:gd name="T42" fmla="*/ 957 w 5740"/>
                <a:gd name="T43" fmla="*/ 1882 h 2098"/>
                <a:gd name="T44" fmla="*/ 1413 w 5740"/>
                <a:gd name="T45" fmla="*/ 1763 h 2098"/>
                <a:gd name="T46" fmla="*/ 1854 w 5740"/>
                <a:gd name="T47" fmla="*/ 1649 h 2098"/>
                <a:gd name="T48" fmla="*/ 2280 w 5740"/>
                <a:gd name="T49" fmla="*/ 1523 h 2098"/>
                <a:gd name="T50" fmla="*/ 2695 w 5740"/>
                <a:gd name="T51" fmla="*/ 1397 h 2098"/>
                <a:gd name="T52" fmla="*/ 3087 w 5740"/>
                <a:gd name="T53" fmla="*/ 1271 h 2098"/>
                <a:gd name="T54" fmla="*/ 3466 w 5740"/>
                <a:gd name="T55" fmla="*/ 1139 h 2098"/>
                <a:gd name="T56" fmla="*/ 3827 w 5740"/>
                <a:gd name="T57" fmla="*/ 1007 h 2098"/>
                <a:gd name="T58" fmla="*/ 4164 w 5740"/>
                <a:gd name="T59" fmla="*/ 875 h 2098"/>
                <a:gd name="T60" fmla="*/ 4488 w 5740"/>
                <a:gd name="T61" fmla="*/ 737 h 2098"/>
                <a:gd name="T62" fmla="*/ 4789 w 5740"/>
                <a:gd name="T63" fmla="*/ 600 h 2098"/>
                <a:gd name="T64" fmla="*/ 5072 w 5740"/>
                <a:gd name="T65" fmla="*/ 462 h 2098"/>
                <a:gd name="T66" fmla="*/ 5326 w 5740"/>
                <a:gd name="T67" fmla="*/ 324 h 2098"/>
                <a:gd name="T68" fmla="*/ 5565 w 5740"/>
                <a:gd name="T69" fmla="*/ 186 h 2098"/>
                <a:gd name="T70" fmla="*/ 5776 w 5740"/>
                <a:gd name="T71" fmla="*/ 48 h 2098"/>
                <a:gd name="T72" fmla="*/ 5776 w 5740"/>
                <a:gd name="T73" fmla="*/ 0 h 2098"/>
                <a:gd name="T74" fmla="*/ 5776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67 w 1955"/>
                <a:gd name="T1" fmla="*/ 485 h 1265"/>
                <a:gd name="T2" fmla="*/ 1913 w 1955"/>
                <a:gd name="T3" fmla="*/ 390 h 1265"/>
                <a:gd name="T4" fmla="*/ 1780 w 1955"/>
                <a:gd name="T5" fmla="*/ 306 h 1265"/>
                <a:gd name="T6" fmla="*/ 1589 w 1955"/>
                <a:gd name="T7" fmla="*/ 228 h 1265"/>
                <a:gd name="T8" fmla="*/ 1335 w 1955"/>
                <a:gd name="T9" fmla="*/ 162 h 1265"/>
                <a:gd name="T10" fmla="*/ 1016 w 1955"/>
                <a:gd name="T11" fmla="*/ 102 h 1265"/>
                <a:gd name="T12" fmla="*/ 650 w 1955"/>
                <a:gd name="T13" fmla="*/ 54 h 1265"/>
                <a:gd name="T14" fmla="*/ 229 w 1955"/>
                <a:gd name="T15" fmla="*/ 18 h 1265"/>
                <a:gd name="T16" fmla="*/ 0 w 1955"/>
                <a:gd name="T17" fmla="*/ 12 h 1265"/>
                <a:gd name="T18" fmla="*/ 433 w 1955"/>
                <a:gd name="T19" fmla="*/ 48 h 1265"/>
                <a:gd name="T20" fmla="*/ 818 w 1955"/>
                <a:gd name="T21" fmla="*/ 90 h 1265"/>
                <a:gd name="T22" fmla="*/ 1156 w 1955"/>
                <a:gd name="T23" fmla="*/ 144 h 1265"/>
                <a:gd name="T24" fmla="*/ 1431 w 1955"/>
                <a:gd name="T25" fmla="*/ 204 h 1265"/>
                <a:gd name="T26" fmla="*/ 1648 w 1955"/>
                <a:gd name="T27" fmla="*/ 276 h 1265"/>
                <a:gd name="T28" fmla="*/ 1806 w 1955"/>
                <a:gd name="T29" fmla="*/ 360 h 1265"/>
                <a:gd name="T30" fmla="*/ 1895 w 1955"/>
                <a:gd name="T31" fmla="*/ 443 h 1265"/>
                <a:gd name="T32" fmla="*/ 1913 w 1955"/>
                <a:gd name="T33" fmla="*/ 539 h 1265"/>
                <a:gd name="T34" fmla="*/ 1866 w 1955"/>
                <a:gd name="T35" fmla="*/ 629 h 1265"/>
                <a:gd name="T36" fmla="*/ 1756 w 1955"/>
                <a:gd name="T37" fmla="*/ 719 h 1265"/>
                <a:gd name="T38" fmla="*/ 1589 w 1955"/>
                <a:gd name="T39" fmla="*/ 809 h 1265"/>
                <a:gd name="T40" fmla="*/ 1365 w 1955"/>
                <a:gd name="T41" fmla="*/ 899 h 1265"/>
                <a:gd name="T42" fmla="*/ 1094 w 1955"/>
                <a:gd name="T43" fmla="*/ 989 h 1265"/>
                <a:gd name="T44" fmla="*/ 769 w 1955"/>
                <a:gd name="T45" fmla="*/ 1073 h 1265"/>
                <a:gd name="T46" fmla="*/ 409 w 1955"/>
                <a:gd name="T47" fmla="*/ 1157 h 1265"/>
                <a:gd name="T48" fmla="*/ 0 w 1955"/>
                <a:gd name="T49" fmla="*/ 1241 h 1265"/>
                <a:gd name="T50" fmla="*/ 217 w 1955"/>
                <a:gd name="T51" fmla="*/ 1223 h 1265"/>
                <a:gd name="T52" fmla="*/ 614 w 1955"/>
                <a:gd name="T53" fmla="*/ 1139 h 1265"/>
                <a:gd name="T54" fmla="*/ 963 w 1955"/>
                <a:gd name="T55" fmla="*/ 1049 h 1265"/>
                <a:gd name="T56" fmla="*/ 1270 w 1955"/>
                <a:gd name="T57" fmla="*/ 959 h 1265"/>
                <a:gd name="T58" fmla="*/ 1523 w 1955"/>
                <a:gd name="T59" fmla="*/ 863 h 1265"/>
                <a:gd name="T60" fmla="*/ 1726 w 1955"/>
                <a:gd name="T61" fmla="*/ 767 h 1265"/>
                <a:gd name="T62" fmla="*/ 1872 w 1955"/>
                <a:gd name="T63" fmla="*/ 677 h 1265"/>
                <a:gd name="T64" fmla="*/ 1949 w 1955"/>
                <a:gd name="T65" fmla="*/ 581 h 1265"/>
                <a:gd name="T66" fmla="*/ 1967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724 w 4694"/>
                <a:gd name="T1" fmla="*/ 797 h 2901"/>
                <a:gd name="T2" fmla="*/ 4694 w 4694"/>
                <a:gd name="T3" fmla="*/ 665 h 2901"/>
                <a:gd name="T4" fmla="*/ 4616 w 4694"/>
                <a:gd name="T5" fmla="*/ 540 h 2901"/>
                <a:gd name="T6" fmla="*/ 4494 w 4694"/>
                <a:gd name="T7" fmla="*/ 426 h 2901"/>
                <a:gd name="T8" fmla="*/ 4327 w 4694"/>
                <a:gd name="T9" fmla="*/ 312 h 2901"/>
                <a:gd name="T10" fmla="*/ 4110 w 4694"/>
                <a:gd name="T11" fmla="*/ 216 h 2901"/>
                <a:gd name="T12" fmla="*/ 3857 w 4694"/>
                <a:gd name="T13" fmla="*/ 120 h 2901"/>
                <a:gd name="T14" fmla="*/ 3562 w 4694"/>
                <a:gd name="T15" fmla="*/ 36 h 2901"/>
                <a:gd name="T16" fmla="*/ 3225 w 4694"/>
                <a:gd name="T17" fmla="*/ 0 h 2901"/>
                <a:gd name="T18" fmla="*/ 3562 w 4694"/>
                <a:gd name="T19" fmla="*/ 78 h 2901"/>
                <a:gd name="T20" fmla="*/ 3857 w 4694"/>
                <a:gd name="T21" fmla="*/ 162 h 2901"/>
                <a:gd name="T22" fmla="*/ 4110 w 4694"/>
                <a:gd name="T23" fmla="*/ 258 h 2901"/>
                <a:gd name="T24" fmla="*/ 4315 w 4694"/>
                <a:gd name="T25" fmla="*/ 366 h 2901"/>
                <a:gd name="T26" fmla="*/ 4471 w 4694"/>
                <a:gd name="T27" fmla="*/ 480 h 2901"/>
                <a:gd name="T28" fmla="*/ 4580 w 4694"/>
                <a:gd name="T29" fmla="*/ 605 h 2901"/>
                <a:gd name="T30" fmla="*/ 4640 w 4694"/>
                <a:gd name="T31" fmla="*/ 737 h 2901"/>
                <a:gd name="T32" fmla="*/ 4640 w 4694"/>
                <a:gd name="T33" fmla="*/ 875 h 2901"/>
                <a:gd name="T34" fmla="*/ 4598 w 4694"/>
                <a:gd name="T35" fmla="*/ 1001 h 2901"/>
                <a:gd name="T36" fmla="*/ 4518 w 4694"/>
                <a:gd name="T37" fmla="*/ 1127 h 2901"/>
                <a:gd name="T38" fmla="*/ 4399 w 4694"/>
                <a:gd name="T39" fmla="*/ 1259 h 2901"/>
                <a:gd name="T40" fmla="*/ 4242 w 4694"/>
                <a:gd name="T41" fmla="*/ 1385 h 2901"/>
                <a:gd name="T42" fmla="*/ 4050 w 4694"/>
                <a:gd name="T43" fmla="*/ 1517 h 2901"/>
                <a:gd name="T44" fmla="*/ 3827 w 4694"/>
                <a:gd name="T45" fmla="*/ 1648 h 2901"/>
                <a:gd name="T46" fmla="*/ 3568 w 4694"/>
                <a:gd name="T47" fmla="*/ 1774 h 2901"/>
                <a:gd name="T48" fmla="*/ 3279 w 4694"/>
                <a:gd name="T49" fmla="*/ 1906 h 2901"/>
                <a:gd name="T50" fmla="*/ 2960 w 4694"/>
                <a:gd name="T51" fmla="*/ 2032 h 2901"/>
                <a:gd name="T52" fmla="*/ 2611 w 4694"/>
                <a:gd name="T53" fmla="*/ 2164 h 2901"/>
                <a:gd name="T54" fmla="*/ 2238 w 4694"/>
                <a:gd name="T55" fmla="*/ 2284 h 2901"/>
                <a:gd name="T56" fmla="*/ 1836 w 4694"/>
                <a:gd name="T57" fmla="*/ 2410 h 2901"/>
                <a:gd name="T58" fmla="*/ 1407 w 4694"/>
                <a:gd name="T59" fmla="*/ 2530 h 2901"/>
                <a:gd name="T60" fmla="*/ 488 w 4694"/>
                <a:gd name="T61" fmla="*/ 2757 h 2901"/>
                <a:gd name="T62" fmla="*/ 0 w 4694"/>
                <a:gd name="T63" fmla="*/ 2901 h 2901"/>
                <a:gd name="T64" fmla="*/ 975 w 4694"/>
                <a:gd name="T65" fmla="*/ 2674 h 2901"/>
                <a:gd name="T66" fmla="*/ 1648 w 4694"/>
                <a:gd name="T67" fmla="*/ 2494 h 2901"/>
                <a:gd name="T68" fmla="*/ 2071 w 4694"/>
                <a:gd name="T69" fmla="*/ 2374 h 2901"/>
                <a:gd name="T70" fmla="*/ 2467 w 4694"/>
                <a:gd name="T71" fmla="*/ 2248 h 2901"/>
                <a:gd name="T72" fmla="*/ 2834 w 4694"/>
                <a:gd name="T73" fmla="*/ 2116 h 2901"/>
                <a:gd name="T74" fmla="*/ 3171 w 4694"/>
                <a:gd name="T75" fmla="*/ 1984 h 2901"/>
                <a:gd name="T76" fmla="*/ 3484 w 4694"/>
                <a:gd name="T77" fmla="*/ 1858 h 2901"/>
                <a:gd name="T78" fmla="*/ 3761 w 4694"/>
                <a:gd name="T79" fmla="*/ 1720 h 2901"/>
                <a:gd name="T80" fmla="*/ 4008 w 4694"/>
                <a:gd name="T81" fmla="*/ 1589 h 2901"/>
                <a:gd name="T82" fmla="*/ 4217 w 4694"/>
                <a:gd name="T83" fmla="*/ 1457 h 2901"/>
                <a:gd name="T84" fmla="*/ 4399 w 4694"/>
                <a:gd name="T85" fmla="*/ 1325 h 2901"/>
                <a:gd name="T86" fmla="*/ 4536 w 4694"/>
                <a:gd name="T87" fmla="*/ 1193 h 2901"/>
                <a:gd name="T88" fmla="*/ 4640 w 4694"/>
                <a:gd name="T89" fmla="*/ 1061 h 2901"/>
                <a:gd name="T90" fmla="*/ 4700 w 4694"/>
                <a:gd name="T91" fmla="*/ 935 h 2901"/>
                <a:gd name="T92" fmla="*/ 4718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85 w 3761"/>
                <a:gd name="T1" fmla="*/ 719 h 2356"/>
                <a:gd name="T2" fmla="*/ 3755 w 3761"/>
                <a:gd name="T3" fmla="*/ 599 h 2356"/>
                <a:gd name="T4" fmla="*/ 3677 w 3761"/>
                <a:gd name="T5" fmla="*/ 486 h 2356"/>
                <a:gd name="T6" fmla="*/ 3544 w 3761"/>
                <a:gd name="T7" fmla="*/ 378 h 2356"/>
                <a:gd name="T8" fmla="*/ 3370 w 3761"/>
                <a:gd name="T9" fmla="*/ 282 h 2356"/>
                <a:gd name="T10" fmla="*/ 3147 w 3761"/>
                <a:gd name="T11" fmla="*/ 192 h 2356"/>
                <a:gd name="T12" fmla="*/ 2882 w 3761"/>
                <a:gd name="T13" fmla="*/ 108 h 2356"/>
                <a:gd name="T14" fmla="*/ 2575 w 3761"/>
                <a:gd name="T15" fmla="*/ 36 h 2356"/>
                <a:gd name="T16" fmla="*/ 2244 w 3761"/>
                <a:gd name="T17" fmla="*/ 0 h 2356"/>
                <a:gd name="T18" fmla="*/ 2593 w 3761"/>
                <a:gd name="T19" fmla="*/ 72 h 2356"/>
                <a:gd name="T20" fmla="*/ 2894 w 3761"/>
                <a:gd name="T21" fmla="*/ 150 h 2356"/>
                <a:gd name="T22" fmla="*/ 3159 w 3761"/>
                <a:gd name="T23" fmla="*/ 234 h 2356"/>
                <a:gd name="T24" fmla="*/ 3370 w 3761"/>
                <a:gd name="T25" fmla="*/ 330 h 2356"/>
                <a:gd name="T26" fmla="*/ 3538 w 3761"/>
                <a:gd name="T27" fmla="*/ 432 h 2356"/>
                <a:gd name="T28" fmla="*/ 3647 w 3761"/>
                <a:gd name="T29" fmla="*/ 545 h 2356"/>
                <a:gd name="T30" fmla="*/ 3707 w 3761"/>
                <a:gd name="T31" fmla="*/ 665 h 2356"/>
                <a:gd name="T32" fmla="*/ 3713 w 3761"/>
                <a:gd name="T33" fmla="*/ 791 h 2356"/>
                <a:gd name="T34" fmla="*/ 3677 w 3761"/>
                <a:gd name="T35" fmla="*/ 887 h 2356"/>
                <a:gd name="T36" fmla="*/ 3615 w 3761"/>
                <a:gd name="T37" fmla="*/ 989 h 2356"/>
                <a:gd name="T38" fmla="*/ 3520 w 3761"/>
                <a:gd name="T39" fmla="*/ 1091 h 2356"/>
                <a:gd name="T40" fmla="*/ 3394 w 3761"/>
                <a:gd name="T41" fmla="*/ 1187 h 2356"/>
                <a:gd name="T42" fmla="*/ 3243 w 3761"/>
                <a:gd name="T43" fmla="*/ 1289 h 2356"/>
                <a:gd name="T44" fmla="*/ 3063 w 3761"/>
                <a:gd name="T45" fmla="*/ 1391 h 2356"/>
                <a:gd name="T46" fmla="*/ 2852 w 3761"/>
                <a:gd name="T47" fmla="*/ 1493 h 2356"/>
                <a:gd name="T48" fmla="*/ 2623 w 3761"/>
                <a:gd name="T49" fmla="*/ 1589 h 2356"/>
                <a:gd name="T50" fmla="*/ 2089 w 3761"/>
                <a:gd name="T51" fmla="*/ 1786 h 2356"/>
                <a:gd name="T52" fmla="*/ 1469 w 3761"/>
                <a:gd name="T53" fmla="*/ 1972 h 2356"/>
                <a:gd name="T54" fmla="*/ 769 w 3761"/>
                <a:gd name="T55" fmla="*/ 2158 h 2356"/>
                <a:gd name="T56" fmla="*/ 0 w 3761"/>
                <a:gd name="T57" fmla="*/ 2326 h 2356"/>
                <a:gd name="T58" fmla="*/ 403 w 3761"/>
                <a:gd name="T59" fmla="*/ 2272 h 2356"/>
                <a:gd name="T60" fmla="*/ 1150 w 3761"/>
                <a:gd name="T61" fmla="*/ 2092 h 2356"/>
                <a:gd name="T62" fmla="*/ 1824 w 3761"/>
                <a:gd name="T63" fmla="*/ 1900 h 2356"/>
                <a:gd name="T64" fmla="*/ 2408 w 3761"/>
                <a:gd name="T65" fmla="*/ 1702 h 2356"/>
                <a:gd name="T66" fmla="*/ 2665 w 3761"/>
                <a:gd name="T67" fmla="*/ 1607 h 2356"/>
                <a:gd name="T68" fmla="*/ 2900 w 3761"/>
                <a:gd name="T69" fmla="*/ 1505 h 2356"/>
                <a:gd name="T70" fmla="*/ 3111 w 3761"/>
                <a:gd name="T71" fmla="*/ 1403 h 2356"/>
                <a:gd name="T72" fmla="*/ 3297 w 3761"/>
                <a:gd name="T73" fmla="*/ 1301 h 2356"/>
                <a:gd name="T74" fmla="*/ 3454 w 3761"/>
                <a:gd name="T75" fmla="*/ 1193 h 2356"/>
                <a:gd name="T76" fmla="*/ 3580 w 3761"/>
                <a:gd name="T77" fmla="*/ 1091 h 2356"/>
                <a:gd name="T78" fmla="*/ 3677 w 3761"/>
                <a:gd name="T79" fmla="*/ 989 h 2356"/>
                <a:gd name="T80" fmla="*/ 3743 w 3761"/>
                <a:gd name="T81" fmla="*/ 887 h 2356"/>
                <a:gd name="T82" fmla="*/ 3779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42 w 2924"/>
                <a:gd name="T1" fmla="*/ 647 h 1846"/>
                <a:gd name="T2" fmla="*/ 2894 w 2924"/>
                <a:gd name="T3" fmla="*/ 528 h 1846"/>
                <a:gd name="T4" fmla="*/ 2766 w 2924"/>
                <a:gd name="T5" fmla="*/ 414 h 1846"/>
                <a:gd name="T6" fmla="*/ 2575 w 2924"/>
                <a:gd name="T7" fmla="*/ 318 h 1846"/>
                <a:gd name="T8" fmla="*/ 2316 w 2924"/>
                <a:gd name="T9" fmla="*/ 228 h 1846"/>
                <a:gd name="T10" fmla="*/ 1997 w 2924"/>
                <a:gd name="T11" fmla="*/ 150 h 1846"/>
                <a:gd name="T12" fmla="*/ 1618 w 2924"/>
                <a:gd name="T13" fmla="*/ 78 h 1846"/>
                <a:gd name="T14" fmla="*/ 1186 w 2924"/>
                <a:gd name="T15" fmla="*/ 24 h 1846"/>
                <a:gd name="T16" fmla="*/ 698 w 2924"/>
                <a:gd name="T17" fmla="*/ 0 h 1846"/>
                <a:gd name="T18" fmla="*/ 1198 w 2924"/>
                <a:gd name="T19" fmla="*/ 48 h 1846"/>
                <a:gd name="T20" fmla="*/ 1636 w 2924"/>
                <a:gd name="T21" fmla="*/ 108 h 1846"/>
                <a:gd name="T22" fmla="*/ 2021 w 2924"/>
                <a:gd name="T23" fmla="*/ 180 h 1846"/>
                <a:gd name="T24" fmla="*/ 2340 w 2924"/>
                <a:gd name="T25" fmla="*/ 264 h 1846"/>
                <a:gd name="T26" fmla="*/ 2587 w 2924"/>
                <a:gd name="T27" fmla="*/ 360 h 1846"/>
                <a:gd name="T28" fmla="*/ 2766 w 2924"/>
                <a:gd name="T29" fmla="*/ 468 h 1846"/>
                <a:gd name="T30" fmla="*/ 2864 w 2924"/>
                <a:gd name="T31" fmla="*/ 587 h 1846"/>
                <a:gd name="T32" fmla="*/ 2882 w 2924"/>
                <a:gd name="T33" fmla="*/ 713 h 1846"/>
                <a:gd name="T34" fmla="*/ 2858 w 2924"/>
                <a:gd name="T35" fmla="*/ 785 h 1846"/>
                <a:gd name="T36" fmla="*/ 2810 w 2924"/>
                <a:gd name="T37" fmla="*/ 857 h 1846"/>
                <a:gd name="T38" fmla="*/ 2641 w 2924"/>
                <a:gd name="T39" fmla="*/ 1001 h 1846"/>
                <a:gd name="T40" fmla="*/ 2382 w 2924"/>
                <a:gd name="T41" fmla="*/ 1145 h 1846"/>
                <a:gd name="T42" fmla="*/ 2045 w 2924"/>
                <a:gd name="T43" fmla="*/ 1289 h 1846"/>
                <a:gd name="T44" fmla="*/ 1636 w 2924"/>
                <a:gd name="T45" fmla="*/ 1433 h 1846"/>
                <a:gd name="T46" fmla="*/ 1150 w 2924"/>
                <a:gd name="T47" fmla="*/ 1571 h 1846"/>
                <a:gd name="T48" fmla="*/ 608 w 2924"/>
                <a:gd name="T49" fmla="*/ 1702 h 1846"/>
                <a:gd name="T50" fmla="*/ 0 w 2924"/>
                <a:gd name="T51" fmla="*/ 1828 h 1846"/>
                <a:gd name="T52" fmla="*/ 313 w 2924"/>
                <a:gd name="T53" fmla="*/ 1780 h 1846"/>
                <a:gd name="T54" fmla="*/ 903 w 2924"/>
                <a:gd name="T55" fmla="*/ 1648 h 1846"/>
                <a:gd name="T56" fmla="*/ 1425 w 2924"/>
                <a:gd name="T57" fmla="*/ 1511 h 1846"/>
                <a:gd name="T58" fmla="*/ 1883 w 2924"/>
                <a:gd name="T59" fmla="*/ 1367 h 1846"/>
                <a:gd name="T60" fmla="*/ 2268 w 2924"/>
                <a:gd name="T61" fmla="*/ 1223 h 1846"/>
                <a:gd name="T62" fmla="*/ 2575 w 2924"/>
                <a:gd name="T63" fmla="*/ 1079 h 1846"/>
                <a:gd name="T64" fmla="*/ 2792 w 2924"/>
                <a:gd name="T65" fmla="*/ 929 h 1846"/>
                <a:gd name="T66" fmla="*/ 2894 w 2924"/>
                <a:gd name="T67" fmla="*/ 815 h 1846"/>
                <a:gd name="T68" fmla="*/ 2930 w 2924"/>
                <a:gd name="T69" fmla="*/ 743 h 1846"/>
                <a:gd name="T70" fmla="*/ 2942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40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98 w 1488"/>
                <a:gd name="T7" fmla="*/ 186 h 204"/>
                <a:gd name="T8" fmla="*/ 1409 w 1488"/>
                <a:gd name="T9" fmla="*/ 204 h 204"/>
                <a:gd name="T10" fmla="*/ 1409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7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5 w 323"/>
                  <a:gd name="T13" fmla="*/ 18 h 162"/>
                  <a:gd name="T14" fmla="*/ 241 w 323"/>
                  <a:gd name="T15" fmla="*/ 54 h 162"/>
                  <a:gd name="T16" fmla="*/ 289 w 323"/>
                  <a:gd name="T17" fmla="*/ 90 h 162"/>
                  <a:gd name="T18" fmla="*/ 319 w 323"/>
                  <a:gd name="T19" fmla="*/ 114 h 162"/>
                  <a:gd name="T20" fmla="*/ 325 w 323"/>
                  <a:gd name="T21" fmla="*/ 126 h 162"/>
                  <a:gd name="T22" fmla="*/ 325 w 323"/>
                  <a:gd name="T23" fmla="*/ 126 h 162"/>
                  <a:gd name="T24" fmla="*/ 223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74 w 1250"/>
                  <a:gd name="T1" fmla="*/ 641 h 923"/>
                  <a:gd name="T2" fmla="*/ 1174 w 1250"/>
                  <a:gd name="T3" fmla="*/ 473 h 923"/>
                  <a:gd name="T4" fmla="*/ 1144 w 1250"/>
                  <a:gd name="T5" fmla="*/ 384 h 923"/>
                  <a:gd name="T6" fmla="*/ 1120 w 1250"/>
                  <a:gd name="T7" fmla="*/ 288 h 923"/>
                  <a:gd name="T8" fmla="*/ 1059 w 1250"/>
                  <a:gd name="T9" fmla="*/ 174 h 923"/>
                  <a:gd name="T10" fmla="*/ 987 w 1250"/>
                  <a:gd name="T11" fmla="*/ 96 h 923"/>
                  <a:gd name="T12" fmla="*/ 969 w 1250"/>
                  <a:gd name="T13" fmla="*/ 72 h 923"/>
                  <a:gd name="T14" fmla="*/ 897 w 1250"/>
                  <a:gd name="T15" fmla="*/ 18 h 923"/>
                  <a:gd name="T16" fmla="*/ 825 w 1250"/>
                  <a:gd name="T17" fmla="*/ 6 h 923"/>
                  <a:gd name="T18" fmla="*/ 716 w 1250"/>
                  <a:gd name="T19" fmla="*/ 24 h 923"/>
                  <a:gd name="T20" fmla="*/ 668 w 1250"/>
                  <a:gd name="T21" fmla="*/ 42 h 923"/>
                  <a:gd name="T22" fmla="*/ 572 w 1250"/>
                  <a:gd name="T23" fmla="*/ 120 h 923"/>
                  <a:gd name="T24" fmla="*/ 536 w 1250"/>
                  <a:gd name="T25" fmla="*/ 228 h 923"/>
                  <a:gd name="T26" fmla="*/ 513 w 1250"/>
                  <a:gd name="T27" fmla="*/ 348 h 923"/>
                  <a:gd name="T28" fmla="*/ 433 w 1250"/>
                  <a:gd name="T29" fmla="*/ 479 h 923"/>
                  <a:gd name="T30" fmla="*/ 415 w 1250"/>
                  <a:gd name="T31" fmla="*/ 539 h 923"/>
                  <a:gd name="T32" fmla="*/ 355 w 1250"/>
                  <a:gd name="T33" fmla="*/ 599 h 923"/>
                  <a:gd name="T34" fmla="*/ 307 w 1250"/>
                  <a:gd name="T35" fmla="*/ 629 h 923"/>
                  <a:gd name="T36" fmla="*/ 295 w 1250"/>
                  <a:gd name="T37" fmla="*/ 635 h 923"/>
                  <a:gd name="T38" fmla="*/ 259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2 w 1250"/>
                  <a:gd name="T47" fmla="*/ 869 h 923"/>
                  <a:gd name="T48" fmla="*/ 644 w 1250"/>
                  <a:gd name="T49" fmla="*/ 827 h 923"/>
                  <a:gd name="T50" fmla="*/ 704 w 1250"/>
                  <a:gd name="T51" fmla="*/ 725 h 923"/>
                  <a:gd name="T52" fmla="*/ 698 w 1250"/>
                  <a:gd name="T53" fmla="*/ 611 h 923"/>
                  <a:gd name="T54" fmla="*/ 782 w 1250"/>
                  <a:gd name="T55" fmla="*/ 551 h 923"/>
                  <a:gd name="T56" fmla="*/ 885 w 1250"/>
                  <a:gd name="T57" fmla="*/ 449 h 923"/>
                  <a:gd name="T58" fmla="*/ 915 w 1250"/>
                  <a:gd name="T59" fmla="*/ 414 h 923"/>
                  <a:gd name="T60" fmla="*/ 981 w 1250"/>
                  <a:gd name="T61" fmla="*/ 318 h 923"/>
                  <a:gd name="T62" fmla="*/ 1029 w 1250"/>
                  <a:gd name="T63" fmla="*/ 336 h 923"/>
                  <a:gd name="T64" fmla="*/ 1126 w 1250"/>
                  <a:gd name="T65" fmla="*/ 617 h 923"/>
                  <a:gd name="T66" fmla="*/ 1120 w 1250"/>
                  <a:gd name="T67" fmla="*/ 689 h 923"/>
                  <a:gd name="T68" fmla="*/ 1156 w 1250"/>
                  <a:gd name="T69" fmla="*/ 749 h 923"/>
                  <a:gd name="T70" fmla="*/ 1210 w 1250"/>
                  <a:gd name="T71" fmla="*/ 713 h 923"/>
                  <a:gd name="T72" fmla="*/ 1246 w 1250"/>
                  <a:gd name="T73" fmla="*/ 749 h 923"/>
                  <a:gd name="T74" fmla="*/ 1258 w 1250"/>
                  <a:gd name="T75" fmla="*/ 743 h 923"/>
                  <a:gd name="T76" fmla="*/ 698 w 1250"/>
                  <a:gd name="T77" fmla="*/ 264 h 923"/>
                  <a:gd name="T78" fmla="*/ 790 w 1250"/>
                  <a:gd name="T79" fmla="*/ 372 h 923"/>
                  <a:gd name="T80" fmla="*/ 770 w 1250"/>
                  <a:gd name="T81" fmla="*/ 443 h 923"/>
                  <a:gd name="T82" fmla="*/ 710 w 1250"/>
                  <a:gd name="T83" fmla="*/ 515 h 923"/>
                  <a:gd name="T84" fmla="*/ 662 w 1250"/>
                  <a:gd name="T85" fmla="*/ 569 h 923"/>
                  <a:gd name="T86" fmla="*/ 620 w 1250"/>
                  <a:gd name="T87" fmla="*/ 593 h 923"/>
                  <a:gd name="T88" fmla="*/ 578 w 1250"/>
                  <a:gd name="T89" fmla="*/ 617 h 923"/>
                  <a:gd name="T90" fmla="*/ 566 w 1250"/>
                  <a:gd name="T91" fmla="*/ 707 h 923"/>
                  <a:gd name="T92" fmla="*/ 355 w 1250"/>
                  <a:gd name="T93" fmla="*/ 755 h 923"/>
                  <a:gd name="T94" fmla="*/ 391 w 1250"/>
                  <a:gd name="T95" fmla="*/ 641 h 923"/>
                  <a:gd name="T96" fmla="*/ 427 w 1250"/>
                  <a:gd name="T97" fmla="*/ 647 h 923"/>
                  <a:gd name="T98" fmla="*/ 445 w 1250"/>
                  <a:gd name="T99" fmla="*/ 617 h 923"/>
                  <a:gd name="T100" fmla="*/ 572 w 1250"/>
                  <a:gd name="T101" fmla="*/ 515 h 923"/>
                  <a:gd name="T102" fmla="*/ 620 w 1250"/>
                  <a:gd name="T103" fmla="*/ 473 h 923"/>
                  <a:gd name="T104" fmla="*/ 644 w 1250"/>
                  <a:gd name="T105" fmla="*/ 396 h 923"/>
                  <a:gd name="T106" fmla="*/ 644 w 1250"/>
                  <a:gd name="T107" fmla="*/ 378 h 923"/>
                  <a:gd name="T108" fmla="*/ 668 w 1250"/>
                  <a:gd name="T109" fmla="*/ 270 h 923"/>
                  <a:gd name="T110" fmla="*/ 686 w 1250"/>
                  <a:gd name="T111" fmla="*/ 192 h 923"/>
                  <a:gd name="T112" fmla="*/ 698 w 1250"/>
                  <a:gd name="T113" fmla="*/ 264 h 923"/>
                  <a:gd name="T114" fmla="*/ 536 w 1250"/>
                  <a:gd name="T115" fmla="*/ 455 h 923"/>
                  <a:gd name="T116" fmla="*/ 638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50 w 72"/>
                  <a:gd name="T3" fmla="*/ 24 h 54"/>
                  <a:gd name="T4" fmla="*/ 62 w 72"/>
                  <a:gd name="T5" fmla="*/ 12 h 54"/>
                  <a:gd name="T6" fmla="*/ 68 w 72"/>
                  <a:gd name="T7" fmla="*/ 6 h 54"/>
                  <a:gd name="T8" fmla="*/ 74 w 72"/>
                  <a:gd name="T9" fmla="*/ 0 h 54"/>
                  <a:gd name="T10" fmla="*/ 44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9 w 287"/>
                  <a:gd name="T1" fmla="*/ 0 h 84"/>
                  <a:gd name="T2" fmla="*/ 0 w 287"/>
                  <a:gd name="T3" fmla="*/ 84 h 84"/>
                  <a:gd name="T4" fmla="*/ 170 w 287"/>
                  <a:gd name="T5" fmla="*/ 36 h 84"/>
                  <a:gd name="T6" fmla="*/ 114 w 287"/>
                  <a:gd name="T7" fmla="*/ 60 h 84"/>
                  <a:gd name="T8" fmla="*/ 278 w 287"/>
                  <a:gd name="T9" fmla="*/ 18 h 84"/>
                  <a:gd name="T10" fmla="*/ 289 w 287"/>
                  <a:gd name="T11" fmla="*/ 0 h 84"/>
                  <a:gd name="T12" fmla="*/ 289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9015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914400" y="1447801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015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203575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03-2020</a:t>
            </a:r>
            <a:endParaRPr lang="en-US"/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F5E11369-15C0-4EC6-A093-39F5234EE0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2746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03-2020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E48BC1-7812-44FF-9C8C-587D6595B6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1169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58751"/>
            <a:ext cx="2743200" cy="5972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8751"/>
            <a:ext cx="8026400" cy="5972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03-2020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D537F2-59C1-4339-B979-DF92D12DA9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3849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03-2020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FBC812-CB44-4784-AA0E-D66DFB6FAF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4113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03-2020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D47E0B-7EFC-4BFE-BB2F-DC82143948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4862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03-2020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F5769E-E28A-4754-AB73-E580817F6B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2858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03-2020</a:t>
            </a:r>
            <a:endParaRPr lang="en-US"/>
          </a:p>
        </p:txBody>
      </p:sp>
      <p:sp>
        <p:nvSpPr>
          <p:cNvPr id="8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  <p:sp>
        <p:nvSpPr>
          <p:cNvPr id="9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9FBB66-4939-4A5B-B23D-D0B21E0EC5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0725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03-2020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6E6E27-2825-4514-A8F6-0EC784AE5A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9886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03-2020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ACAC8B-1AEC-4C8A-9337-3AFC164442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9570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03-2020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670653-97BE-4AC7-84D7-90A73B9627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073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03-2020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7E2CE3-E6C6-40DE-A75F-27C4181793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135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0"/>
            <a:ext cx="12187767" cy="6851650"/>
            <a:chOff x="0" y="0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91 w 3934"/>
                <a:gd name="T3" fmla="*/ 1331 h 1505"/>
                <a:gd name="T4" fmla="*/ 1221 w 3934"/>
                <a:gd name="T5" fmla="*/ 1157 h 1505"/>
                <a:gd name="T6" fmla="*/ 1738 w 3934"/>
                <a:gd name="T7" fmla="*/ 977 h 1505"/>
                <a:gd name="T8" fmla="*/ 2232 w 3934"/>
                <a:gd name="T9" fmla="*/ 792 h 1505"/>
                <a:gd name="T10" fmla="*/ 2472 w 3934"/>
                <a:gd name="T11" fmla="*/ 696 h 1505"/>
                <a:gd name="T12" fmla="*/ 2706 w 3934"/>
                <a:gd name="T13" fmla="*/ 606 h 1505"/>
                <a:gd name="T14" fmla="*/ 2936 w 3934"/>
                <a:gd name="T15" fmla="*/ 510 h 1505"/>
                <a:gd name="T16" fmla="*/ 3159 w 3934"/>
                <a:gd name="T17" fmla="*/ 420 h 1505"/>
                <a:gd name="T18" fmla="*/ 3368 w 3934"/>
                <a:gd name="T19" fmla="*/ 324 h 1505"/>
                <a:gd name="T20" fmla="*/ 3573 w 3934"/>
                <a:gd name="T21" fmla="*/ 234 h 1505"/>
                <a:gd name="T22" fmla="*/ 3771 w 3934"/>
                <a:gd name="T23" fmla="*/ 138 h 1505"/>
                <a:gd name="T24" fmla="*/ 3958 w 3934"/>
                <a:gd name="T25" fmla="*/ 48 h 1505"/>
                <a:gd name="T26" fmla="*/ 3958 w 3934"/>
                <a:gd name="T27" fmla="*/ 0 h 1505"/>
                <a:gd name="T28" fmla="*/ 3765 w 3934"/>
                <a:gd name="T29" fmla="*/ 96 h 1505"/>
                <a:gd name="T30" fmla="*/ 3561 w 3934"/>
                <a:gd name="T31" fmla="*/ 192 h 1505"/>
                <a:gd name="T32" fmla="*/ 3350 w 3934"/>
                <a:gd name="T33" fmla="*/ 288 h 1505"/>
                <a:gd name="T34" fmla="*/ 3135 w 3934"/>
                <a:gd name="T35" fmla="*/ 384 h 1505"/>
                <a:gd name="T36" fmla="*/ 2906 w 3934"/>
                <a:gd name="T37" fmla="*/ 480 h 1505"/>
                <a:gd name="T38" fmla="*/ 2670 w 3934"/>
                <a:gd name="T39" fmla="*/ 576 h 1505"/>
                <a:gd name="T40" fmla="*/ 2423 w 3934"/>
                <a:gd name="T41" fmla="*/ 672 h 1505"/>
                <a:gd name="T42" fmla="*/ 2178 w 3934"/>
                <a:gd name="T43" fmla="*/ 768 h 1505"/>
                <a:gd name="T44" fmla="*/ 1919 w 3934"/>
                <a:gd name="T45" fmla="*/ 864 h 1505"/>
                <a:gd name="T46" fmla="*/ 1660 w 3934"/>
                <a:gd name="T47" fmla="*/ 960 h 1505"/>
                <a:gd name="T48" fmla="*/ 1118 w 3934"/>
                <a:gd name="T49" fmla="*/ 1145 h 1505"/>
                <a:gd name="T50" fmla="*/ 566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4 w 1728"/>
                <a:gd name="T3" fmla="*/ 527 h 689"/>
                <a:gd name="T4" fmla="*/ 969 w 1728"/>
                <a:gd name="T5" fmla="*/ 365 h 689"/>
                <a:gd name="T6" fmla="*/ 1166 w 1728"/>
                <a:gd name="T7" fmla="*/ 287 h 689"/>
                <a:gd name="T8" fmla="*/ 1365 w 1728"/>
                <a:gd name="T9" fmla="*/ 203 h 689"/>
                <a:gd name="T10" fmla="*/ 1557 w 1728"/>
                <a:gd name="T11" fmla="*/ 126 h 689"/>
                <a:gd name="T12" fmla="*/ 1738 w 1728"/>
                <a:gd name="T13" fmla="*/ 48 h 689"/>
                <a:gd name="T14" fmla="*/ 1738 w 1728"/>
                <a:gd name="T15" fmla="*/ 0 h 689"/>
                <a:gd name="T16" fmla="*/ 1539 w 1728"/>
                <a:gd name="T17" fmla="*/ 84 h 689"/>
                <a:gd name="T18" fmla="*/ 1335 w 1728"/>
                <a:gd name="T19" fmla="*/ 167 h 689"/>
                <a:gd name="T20" fmla="*/ 1124 w 1728"/>
                <a:gd name="T21" fmla="*/ 257 h 689"/>
                <a:gd name="T22" fmla="*/ 909 w 1728"/>
                <a:gd name="T23" fmla="*/ 341 h 689"/>
                <a:gd name="T24" fmla="*/ 456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95 w 5561"/>
                <a:gd name="T1" fmla="*/ 929 h 3447"/>
                <a:gd name="T2" fmla="*/ 5571 w 5561"/>
                <a:gd name="T3" fmla="*/ 773 h 3447"/>
                <a:gd name="T4" fmla="*/ 5487 w 5561"/>
                <a:gd name="T5" fmla="*/ 629 h 3447"/>
                <a:gd name="T6" fmla="*/ 5359 w 5561"/>
                <a:gd name="T7" fmla="*/ 492 h 3447"/>
                <a:gd name="T8" fmla="*/ 5180 w 5561"/>
                <a:gd name="T9" fmla="*/ 366 h 3447"/>
                <a:gd name="T10" fmla="*/ 4951 w 5561"/>
                <a:gd name="T11" fmla="*/ 252 h 3447"/>
                <a:gd name="T12" fmla="*/ 4680 w 5561"/>
                <a:gd name="T13" fmla="*/ 144 h 3447"/>
                <a:gd name="T14" fmla="*/ 4367 w 5561"/>
                <a:gd name="T15" fmla="*/ 48 h 3447"/>
                <a:gd name="T16" fmla="*/ 4024 w 5561"/>
                <a:gd name="T17" fmla="*/ 0 h 3447"/>
                <a:gd name="T18" fmla="*/ 4385 w 5561"/>
                <a:gd name="T19" fmla="*/ 90 h 3447"/>
                <a:gd name="T20" fmla="*/ 4698 w 5561"/>
                <a:gd name="T21" fmla="*/ 192 h 3447"/>
                <a:gd name="T22" fmla="*/ 4963 w 5561"/>
                <a:gd name="T23" fmla="*/ 306 h 3447"/>
                <a:gd name="T24" fmla="*/ 5180 w 5561"/>
                <a:gd name="T25" fmla="*/ 426 h 3447"/>
                <a:gd name="T26" fmla="*/ 5347 w 5561"/>
                <a:gd name="T27" fmla="*/ 557 h 3447"/>
                <a:gd name="T28" fmla="*/ 5463 w 5561"/>
                <a:gd name="T29" fmla="*/ 701 h 3447"/>
                <a:gd name="T30" fmla="*/ 5523 w 5561"/>
                <a:gd name="T31" fmla="*/ 851 h 3447"/>
                <a:gd name="T32" fmla="*/ 5523 w 5561"/>
                <a:gd name="T33" fmla="*/ 1013 h 3447"/>
                <a:gd name="T34" fmla="*/ 5475 w 5561"/>
                <a:gd name="T35" fmla="*/ 1163 h 3447"/>
                <a:gd name="T36" fmla="*/ 5377 w 5561"/>
                <a:gd name="T37" fmla="*/ 1319 h 3447"/>
                <a:gd name="T38" fmla="*/ 5234 w 5561"/>
                <a:gd name="T39" fmla="*/ 1475 h 3447"/>
                <a:gd name="T40" fmla="*/ 5047 w 5561"/>
                <a:gd name="T41" fmla="*/ 1630 h 3447"/>
                <a:gd name="T42" fmla="*/ 4819 w 5561"/>
                <a:gd name="T43" fmla="*/ 1786 h 3447"/>
                <a:gd name="T44" fmla="*/ 4554 w 5561"/>
                <a:gd name="T45" fmla="*/ 1948 h 3447"/>
                <a:gd name="T46" fmla="*/ 4241 w 5561"/>
                <a:gd name="T47" fmla="*/ 2104 h 3447"/>
                <a:gd name="T48" fmla="*/ 3899 w 5561"/>
                <a:gd name="T49" fmla="*/ 2260 h 3447"/>
                <a:gd name="T50" fmla="*/ 3520 w 5561"/>
                <a:gd name="T51" fmla="*/ 2416 h 3447"/>
                <a:gd name="T52" fmla="*/ 3103 w 5561"/>
                <a:gd name="T53" fmla="*/ 2566 h 3447"/>
                <a:gd name="T54" fmla="*/ 2659 w 5561"/>
                <a:gd name="T55" fmla="*/ 2715 h 3447"/>
                <a:gd name="T56" fmla="*/ 2178 w 5561"/>
                <a:gd name="T57" fmla="*/ 2865 h 3447"/>
                <a:gd name="T58" fmla="*/ 1672 w 5561"/>
                <a:gd name="T59" fmla="*/ 3009 h 3447"/>
                <a:gd name="T60" fmla="*/ 1142 w 5561"/>
                <a:gd name="T61" fmla="*/ 3147 h 3447"/>
                <a:gd name="T62" fmla="*/ 584 w 5561"/>
                <a:gd name="T63" fmla="*/ 3279 h 3447"/>
                <a:gd name="T64" fmla="*/ 0 w 5561"/>
                <a:gd name="T65" fmla="*/ 3447 h 3447"/>
                <a:gd name="T66" fmla="*/ 873 w 5561"/>
                <a:gd name="T67" fmla="*/ 3249 h 3447"/>
                <a:gd name="T68" fmla="*/ 1425 w 5561"/>
                <a:gd name="T69" fmla="*/ 3105 h 3447"/>
                <a:gd name="T70" fmla="*/ 1949 w 5561"/>
                <a:gd name="T71" fmla="*/ 2961 h 3447"/>
                <a:gd name="T72" fmla="*/ 2448 w 5561"/>
                <a:gd name="T73" fmla="*/ 2817 h 3447"/>
                <a:gd name="T74" fmla="*/ 2918 w 5561"/>
                <a:gd name="T75" fmla="*/ 2668 h 3447"/>
                <a:gd name="T76" fmla="*/ 3350 w 5561"/>
                <a:gd name="T77" fmla="*/ 2512 h 3447"/>
                <a:gd name="T78" fmla="*/ 3753 w 5561"/>
                <a:gd name="T79" fmla="*/ 2356 h 3447"/>
                <a:gd name="T80" fmla="*/ 4122 w 5561"/>
                <a:gd name="T81" fmla="*/ 2200 h 3447"/>
                <a:gd name="T82" fmla="*/ 4453 w 5561"/>
                <a:gd name="T83" fmla="*/ 2038 h 3447"/>
                <a:gd name="T84" fmla="*/ 4746 w 5561"/>
                <a:gd name="T85" fmla="*/ 1876 h 3447"/>
                <a:gd name="T86" fmla="*/ 4999 w 5561"/>
                <a:gd name="T87" fmla="*/ 1720 h 3447"/>
                <a:gd name="T88" fmla="*/ 5210 w 5561"/>
                <a:gd name="T89" fmla="*/ 1559 h 3447"/>
                <a:gd name="T90" fmla="*/ 5371 w 5561"/>
                <a:gd name="T91" fmla="*/ 1397 h 3447"/>
                <a:gd name="T92" fmla="*/ 5493 w 5561"/>
                <a:gd name="T93" fmla="*/ 1241 h 3447"/>
                <a:gd name="T94" fmla="*/ 5571 w 5561"/>
                <a:gd name="T95" fmla="*/ 1085 h 3447"/>
                <a:gd name="T96" fmla="*/ 5589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094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76 w 5740"/>
                <a:gd name="T1" fmla="*/ 0 h 2098"/>
                <a:gd name="T2" fmla="*/ 5674 w 5740"/>
                <a:gd name="T3" fmla="*/ 72 h 2098"/>
                <a:gd name="T4" fmla="*/ 5571 w 5740"/>
                <a:gd name="T5" fmla="*/ 138 h 2098"/>
                <a:gd name="T6" fmla="*/ 5457 w 5740"/>
                <a:gd name="T7" fmla="*/ 210 h 2098"/>
                <a:gd name="T8" fmla="*/ 5338 w 5740"/>
                <a:gd name="T9" fmla="*/ 276 h 2098"/>
                <a:gd name="T10" fmla="*/ 5084 w 5740"/>
                <a:gd name="T11" fmla="*/ 414 h 2098"/>
                <a:gd name="T12" fmla="*/ 4807 w 5740"/>
                <a:gd name="T13" fmla="*/ 552 h 2098"/>
                <a:gd name="T14" fmla="*/ 4506 w 5740"/>
                <a:gd name="T15" fmla="*/ 690 h 2098"/>
                <a:gd name="T16" fmla="*/ 4188 w 5740"/>
                <a:gd name="T17" fmla="*/ 827 h 2098"/>
                <a:gd name="T18" fmla="*/ 3851 w 5740"/>
                <a:gd name="T19" fmla="*/ 959 h 2098"/>
                <a:gd name="T20" fmla="*/ 3490 w 5740"/>
                <a:gd name="T21" fmla="*/ 1091 h 2098"/>
                <a:gd name="T22" fmla="*/ 3111 w 5740"/>
                <a:gd name="T23" fmla="*/ 1223 h 2098"/>
                <a:gd name="T24" fmla="*/ 2713 w 5740"/>
                <a:gd name="T25" fmla="*/ 1355 h 2098"/>
                <a:gd name="T26" fmla="*/ 2298 w 5740"/>
                <a:gd name="T27" fmla="*/ 1481 h 2098"/>
                <a:gd name="T28" fmla="*/ 1872 w 5740"/>
                <a:gd name="T29" fmla="*/ 1601 h 2098"/>
                <a:gd name="T30" fmla="*/ 1425 w 5740"/>
                <a:gd name="T31" fmla="*/ 1721 h 2098"/>
                <a:gd name="T32" fmla="*/ 963 w 5740"/>
                <a:gd name="T33" fmla="*/ 1834 h 2098"/>
                <a:gd name="T34" fmla="*/ 488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81 w 5740"/>
                <a:gd name="T41" fmla="*/ 1990 h 2098"/>
                <a:gd name="T42" fmla="*/ 957 w 5740"/>
                <a:gd name="T43" fmla="*/ 1882 h 2098"/>
                <a:gd name="T44" fmla="*/ 1413 w 5740"/>
                <a:gd name="T45" fmla="*/ 1763 h 2098"/>
                <a:gd name="T46" fmla="*/ 1854 w 5740"/>
                <a:gd name="T47" fmla="*/ 1649 h 2098"/>
                <a:gd name="T48" fmla="*/ 2280 w 5740"/>
                <a:gd name="T49" fmla="*/ 1523 h 2098"/>
                <a:gd name="T50" fmla="*/ 2695 w 5740"/>
                <a:gd name="T51" fmla="*/ 1397 h 2098"/>
                <a:gd name="T52" fmla="*/ 3087 w 5740"/>
                <a:gd name="T53" fmla="*/ 1271 h 2098"/>
                <a:gd name="T54" fmla="*/ 3466 w 5740"/>
                <a:gd name="T55" fmla="*/ 1139 h 2098"/>
                <a:gd name="T56" fmla="*/ 3827 w 5740"/>
                <a:gd name="T57" fmla="*/ 1007 h 2098"/>
                <a:gd name="T58" fmla="*/ 4164 w 5740"/>
                <a:gd name="T59" fmla="*/ 875 h 2098"/>
                <a:gd name="T60" fmla="*/ 4488 w 5740"/>
                <a:gd name="T61" fmla="*/ 737 h 2098"/>
                <a:gd name="T62" fmla="*/ 4789 w 5740"/>
                <a:gd name="T63" fmla="*/ 600 h 2098"/>
                <a:gd name="T64" fmla="*/ 5072 w 5740"/>
                <a:gd name="T65" fmla="*/ 462 h 2098"/>
                <a:gd name="T66" fmla="*/ 5326 w 5740"/>
                <a:gd name="T67" fmla="*/ 324 h 2098"/>
                <a:gd name="T68" fmla="*/ 5565 w 5740"/>
                <a:gd name="T69" fmla="*/ 186 h 2098"/>
                <a:gd name="T70" fmla="*/ 5776 w 5740"/>
                <a:gd name="T71" fmla="*/ 48 h 2098"/>
                <a:gd name="T72" fmla="*/ 5776 w 5740"/>
                <a:gd name="T73" fmla="*/ 0 h 2098"/>
                <a:gd name="T74" fmla="*/ 5776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67 w 1955"/>
                <a:gd name="T1" fmla="*/ 485 h 1265"/>
                <a:gd name="T2" fmla="*/ 1913 w 1955"/>
                <a:gd name="T3" fmla="*/ 390 h 1265"/>
                <a:gd name="T4" fmla="*/ 1780 w 1955"/>
                <a:gd name="T5" fmla="*/ 306 h 1265"/>
                <a:gd name="T6" fmla="*/ 1589 w 1955"/>
                <a:gd name="T7" fmla="*/ 228 h 1265"/>
                <a:gd name="T8" fmla="*/ 1335 w 1955"/>
                <a:gd name="T9" fmla="*/ 162 h 1265"/>
                <a:gd name="T10" fmla="*/ 1016 w 1955"/>
                <a:gd name="T11" fmla="*/ 102 h 1265"/>
                <a:gd name="T12" fmla="*/ 650 w 1955"/>
                <a:gd name="T13" fmla="*/ 54 h 1265"/>
                <a:gd name="T14" fmla="*/ 229 w 1955"/>
                <a:gd name="T15" fmla="*/ 18 h 1265"/>
                <a:gd name="T16" fmla="*/ 0 w 1955"/>
                <a:gd name="T17" fmla="*/ 12 h 1265"/>
                <a:gd name="T18" fmla="*/ 433 w 1955"/>
                <a:gd name="T19" fmla="*/ 48 h 1265"/>
                <a:gd name="T20" fmla="*/ 818 w 1955"/>
                <a:gd name="T21" fmla="*/ 90 h 1265"/>
                <a:gd name="T22" fmla="*/ 1156 w 1955"/>
                <a:gd name="T23" fmla="*/ 144 h 1265"/>
                <a:gd name="T24" fmla="*/ 1431 w 1955"/>
                <a:gd name="T25" fmla="*/ 204 h 1265"/>
                <a:gd name="T26" fmla="*/ 1648 w 1955"/>
                <a:gd name="T27" fmla="*/ 276 h 1265"/>
                <a:gd name="T28" fmla="*/ 1806 w 1955"/>
                <a:gd name="T29" fmla="*/ 360 h 1265"/>
                <a:gd name="T30" fmla="*/ 1895 w 1955"/>
                <a:gd name="T31" fmla="*/ 443 h 1265"/>
                <a:gd name="T32" fmla="*/ 1913 w 1955"/>
                <a:gd name="T33" fmla="*/ 539 h 1265"/>
                <a:gd name="T34" fmla="*/ 1866 w 1955"/>
                <a:gd name="T35" fmla="*/ 629 h 1265"/>
                <a:gd name="T36" fmla="*/ 1756 w 1955"/>
                <a:gd name="T37" fmla="*/ 719 h 1265"/>
                <a:gd name="T38" fmla="*/ 1589 w 1955"/>
                <a:gd name="T39" fmla="*/ 809 h 1265"/>
                <a:gd name="T40" fmla="*/ 1365 w 1955"/>
                <a:gd name="T41" fmla="*/ 899 h 1265"/>
                <a:gd name="T42" fmla="*/ 1094 w 1955"/>
                <a:gd name="T43" fmla="*/ 989 h 1265"/>
                <a:gd name="T44" fmla="*/ 769 w 1955"/>
                <a:gd name="T45" fmla="*/ 1073 h 1265"/>
                <a:gd name="T46" fmla="*/ 409 w 1955"/>
                <a:gd name="T47" fmla="*/ 1157 h 1265"/>
                <a:gd name="T48" fmla="*/ 0 w 1955"/>
                <a:gd name="T49" fmla="*/ 1241 h 1265"/>
                <a:gd name="T50" fmla="*/ 217 w 1955"/>
                <a:gd name="T51" fmla="*/ 1223 h 1265"/>
                <a:gd name="T52" fmla="*/ 614 w 1955"/>
                <a:gd name="T53" fmla="*/ 1139 h 1265"/>
                <a:gd name="T54" fmla="*/ 963 w 1955"/>
                <a:gd name="T55" fmla="*/ 1049 h 1265"/>
                <a:gd name="T56" fmla="*/ 1270 w 1955"/>
                <a:gd name="T57" fmla="*/ 959 h 1265"/>
                <a:gd name="T58" fmla="*/ 1523 w 1955"/>
                <a:gd name="T59" fmla="*/ 863 h 1265"/>
                <a:gd name="T60" fmla="*/ 1726 w 1955"/>
                <a:gd name="T61" fmla="*/ 767 h 1265"/>
                <a:gd name="T62" fmla="*/ 1872 w 1955"/>
                <a:gd name="T63" fmla="*/ 677 h 1265"/>
                <a:gd name="T64" fmla="*/ 1949 w 1955"/>
                <a:gd name="T65" fmla="*/ 581 h 1265"/>
                <a:gd name="T66" fmla="*/ 1967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724 w 4694"/>
                <a:gd name="T1" fmla="*/ 797 h 2901"/>
                <a:gd name="T2" fmla="*/ 4694 w 4694"/>
                <a:gd name="T3" fmla="*/ 665 h 2901"/>
                <a:gd name="T4" fmla="*/ 4616 w 4694"/>
                <a:gd name="T5" fmla="*/ 540 h 2901"/>
                <a:gd name="T6" fmla="*/ 4494 w 4694"/>
                <a:gd name="T7" fmla="*/ 426 h 2901"/>
                <a:gd name="T8" fmla="*/ 4327 w 4694"/>
                <a:gd name="T9" fmla="*/ 312 h 2901"/>
                <a:gd name="T10" fmla="*/ 4110 w 4694"/>
                <a:gd name="T11" fmla="*/ 216 h 2901"/>
                <a:gd name="T12" fmla="*/ 3857 w 4694"/>
                <a:gd name="T13" fmla="*/ 120 h 2901"/>
                <a:gd name="T14" fmla="*/ 3562 w 4694"/>
                <a:gd name="T15" fmla="*/ 36 h 2901"/>
                <a:gd name="T16" fmla="*/ 3225 w 4694"/>
                <a:gd name="T17" fmla="*/ 0 h 2901"/>
                <a:gd name="T18" fmla="*/ 3562 w 4694"/>
                <a:gd name="T19" fmla="*/ 78 h 2901"/>
                <a:gd name="T20" fmla="*/ 3857 w 4694"/>
                <a:gd name="T21" fmla="*/ 162 h 2901"/>
                <a:gd name="T22" fmla="*/ 4110 w 4694"/>
                <a:gd name="T23" fmla="*/ 258 h 2901"/>
                <a:gd name="T24" fmla="*/ 4315 w 4694"/>
                <a:gd name="T25" fmla="*/ 366 h 2901"/>
                <a:gd name="T26" fmla="*/ 4471 w 4694"/>
                <a:gd name="T27" fmla="*/ 480 h 2901"/>
                <a:gd name="T28" fmla="*/ 4580 w 4694"/>
                <a:gd name="T29" fmla="*/ 605 h 2901"/>
                <a:gd name="T30" fmla="*/ 4640 w 4694"/>
                <a:gd name="T31" fmla="*/ 737 h 2901"/>
                <a:gd name="T32" fmla="*/ 4640 w 4694"/>
                <a:gd name="T33" fmla="*/ 875 h 2901"/>
                <a:gd name="T34" fmla="*/ 4598 w 4694"/>
                <a:gd name="T35" fmla="*/ 1001 h 2901"/>
                <a:gd name="T36" fmla="*/ 4518 w 4694"/>
                <a:gd name="T37" fmla="*/ 1127 h 2901"/>
                <a:gd name="T38" fmla="*/ 4399 w 4694"/>
                <a:gd name="T39" fmla="*/ 1259 h 2901"/>
                <a:gd name="T40" fmla="*/ 4242 w 4694"/>
                <a:gd name="T41" fmla="*/ 1385 h 2901"/>
                <a:gd name="T42" fmla="*/ 4050 w 4694"/>
                <a:gd name="T43" fmla="*/ 1517 h 2901"/>
                <a:gd name="T44" fmla="*/ 3827 w 4694"/>
                <a:gd name="T45" fmla="*/ 1648 h 2901"/>
                <a:gd name="T46" fmla="*/ 3568 w 4694"/>
                <a:gd name="T47" fmla="*/ 1774 h 2901"/>
                <a:gd name="T48" fmla="*/ 3279 w 4694"/>
                <a:gd name="T49" fmla="*/ 1906 h 2901"/>
                <a:gd name="T50" fmla="*/ 2960 w 4694"/>
                <a:gd name="T51" fmla="*/ 2032 h 2901"/>
                <a:gd name="T52" fmla="*/ 2611 w 4694"/>
                <a:gd name="T53" fmla="*/ 2164 h 2901"/>
                <a:gd name="T54" fmla="*/ 2238 w 4694"/>
                <a:gd name="T55" fmla="*/ 2284 h 2901"/>
                <a:gd name="T56" fmla="*/ 1836 w 4694"/>
                <a:gd name="T57" fmla="*/ 2410 h 2901"/>
                <a:gd name="T58" fmla="*/ 1407 w 4694"/>
                <a:gd name="T59" fmla="*/ 2530 h 2901"/>
                <a:gd name="T60" fmla="*/ 488 w 4694"/>
                <a:gd name="T61" fmla="*/ 2757 h 2901"/>
                <a:gd name="T62" fmla="*/ 0 w 4694"/>
                <a:gd name="T63" fmla="*/ 2901 h 2901"/>
                <a:gd name="T64" fmla="*/ 975 w 4694"/>
                <a:gd name="T65" fmla="*/ 2674 h 2901"/>
                <a:gd name="T66" fmla="*/ 1648 w 4694"/>
                <a:gd name="T67" fmla="*/ 2494 h 2901"/>
                <a:gd name="T68" fmla="*/ 2071 w 4694"/>
                <a:gd name="T69" fmla="*/ 2374 h 2901"/>
                <a:gd name="T70" fmla="*/ 2467 w 4694"/>
                <a:gd name="T71" fmla="*/ 2248 h 2901"/>
                <a:gd name="T72" fmla="*/ 2834 w 4694"/>
                <a:gd name="T73" fmla="*/ 2116 h 2901"/>
                <a:gd name="T74" fmla="*/ 3171 w 4694"/>
                <a:gd name="T75" fmla="*/ 1984 h 2901"/>
                <a:gd name="T76" fmla="*/ 3484 w 4694"/>
                <a:gd name="T77" fmla="*/ 1858 h 2901"/>
                <a:gd name="T78" fmla="*/ 3761 w 4694"/>
                <a:gd name="T79" fmla="*/ 1720 h 2901"/>
                <a:gd name="T80" fmla="*/ 4008 w 4694"/>
                <a:gd name="T81" fmla="*/ 1589 h 2901"/>
                <a:gd name="T82" fmla="*/ 4217 w 4694"/>
                <a:gd name="T83" fmla="*/ 1457 h 2901"/>
                <a:gd name="T84" fmla="*/ 4399 w 4694"/>
                <a:gd name="T85" fmla="*/ 1325 h 2901"/>
                <a:gd name="T86" fmla="*/ 4536 w 4694"/>
                <a:gd name="T87" fmla="*/ 1193 h 2901"/>
                <a:gd name="T88" fmla="*/ 4640 w 4694"/>
                <a:gd name="T89" fmla="*/ 1061 h 2901"/>
                <a:gd name="T90" fmla="*/ 4700 w 4694"/>
                <a:gd name="T91" fmla="*/ 935 h 2901"/>
                <a:gd name="T92" fmla="*/ 4718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85 w 3761"/>
                <a:gd name="T1" fmla="*/ 719 h 2356"/>
                <a:gd name="T2" fmla="*/ 3755 w 3761"/>
                <a:gd name="T3" fmla="*/ 599 h 2356"/>
                <a:gd name="T4" fmla="*/ 3677 w 3761"/>
                <a:gd name="T5" fmla="*/ 486 h 2356"/>
                <a:gd name="T6" fmla="*/ 3544 w 3761"/>
                <a:gd name="T7" fmla="*/ 378 h 2356"/>
                <a:gd name="T8" fmla="*/ 3370 w 3761"/>
                <a:gd name="T9" fmla="*/ 282 h 2356"/>
                <a:gd name="T10" fmla="*/ 3147 w 3761"/>
                <a:gd name="T11" fmla="*/ 192 h 2356"/>
                <a:gd name="T12" fmla="*/ 2882 w 3761"/>
                <a:gd name="T13" fmla="*/ 108 h 2356"/>
                <a:gd name="T14" fmla="*/ 2575 w 3761"/>
                <a:gd name="T15" fmla="*/ 36 h 2356"/>
                <a:gd name="T16" fmla="*/ 2244 w 3761"/>
                <a:gd name="T17" fmla="*/ 0 h 2356"/>
                <a:gd name="T18" fmla="*/ 2593 w 3761"/>
                <a:gd name="T19" fmla="*/ 72 h 2356"/>
                <a:gd name="T20" fmla="*/ 2894 w 3761"/>
                <a:gd name="T21" fmla="*/ 150 h 2356"/>
                <a:gd name="T22" fmla="*/ 3159 w 3761"/>
                <a:gd name="T23" fmla="*/ 234 h 2356"/>
                <a:gd name="T24" fmla="*/ 3370 w 3761"/>
                <a:gd name="T25" fmla="*/ 330 h 2356"/>
                <a:gd name="T26" fmla="*/ 3538 w 3761"/>
                <a:gd name="T27" fmla="*/ 432 h 2356"/>
                <a:gd name="T28" fmla="*/ 3647 w 3761"/>
                <a:gd name="T29" fmla="*/ 545 h 2356"/>
                <a:gd name="T30" fmla="*/ 3707 w 3761"/>
                <a:gd name="T31" fmla="*/ 665 h 2356"/>
                <a:gd name="T32" fmla="*/ 3713 w 3761"/>
                <a:gd name="T33" fmla="*/ 791 h 2356"/>
                <a:gd name="T34" fmla="*/ 3677 w 3761"/>
                <a:gd name="T35" fmla="*/ 887 h 2356"/>
                <a:gd name="T36" fmla="*/ 3615 w 3761"/>
                <a:gd name="T37" fmla="*/ 989 h 2356"/>
                <a:gd name="T38" fmla="*/ 3520 w 3761"/>
                <a:gd name="T39" fmla="*/ 1091 h 2356"/>
                <a:gd name="T40" fmla="*/ 3394 w 3761"/>
                <a:gd name="T41" fmla="*/ 1187 h 2356"/>
                <a:gd name="T42" fmla="*/ 3243 w 3761"/>
                <a:gd name="T43" fmla="*/ 1289 h 2356"/>
                <a:gd name="T44" fmla="*/ 3063 w 3761"/>
                <a:gd name="T45" fmla="*/ 1391 h 2356"/>
                <a:gd name="T46" fmla="*/ 2852 w 3761"/>
                <a:gd name="T47" fmla="*/ 1493 h 2356"/>
                <a:gd name="T48" fmla="*/ 2623 w 3761"/>
                <a:gd name="T49" fmla="*/ 1589 h 2356"/>
                <a:gd name="T50" fmla="*/ 2089 w 3761"/>
                <a:gd name="T51" fmla="*/ 1786 h 2356"/>
                <a:gd name="T52" fmla="*/ 1469 w 3761"/>
                <a:gd name="T53" fmla="*/ 1972 h 2356"/>
                <a:gd name="T54" fmla="*/ 769 w 3761"/>
                <a:gd name="T55" fmla="*/ 2158 h 2356"/>
                <a:gd name="T56" fmla="*/ 0 w 3761"/>
                <a:gd name="T57" fmla="*/ 2326 h 2356"/>
                <a:gd name="T58" fmla="*/ 403 w 3761"/>
                <a:gd name="T59" fmla="*/ 2272 h 2356"/>
                <a:gd name="T60" fmla="*/ 1150 w 3761"/>
                <a:gd name="T61" fmla="*/ 2092 h 2356"/>
                <a:gd name="T62" fmla="*/ 1824 w 3761"/>
                <a:gd name="T63" fmla="*/ 1900 h 2356"/>
                <a:gd name="T64" fmla="*/ 2408 w 3761"/>
                <a:gd name="T65" fmla="*/ 1702 h 2356"/>
                <a:gd name="T66" fmla="*/ 2665 w 3761"/>
                <a:gd name="T67" fmla="*/ 1607 h 2356"/>
                <a:gd name="T68" fmla="*/ 2900 w 3761"/>
                <a:gd name="T69" fmla="*/ 1505 h 2356"/>
                <a:gd name="T70" fmla="*/ 3111 w 3761"/>
                <a:gd name="T71" fmla="*/ 1403 h 2356"/>
                <a:gd name="T72" fmla="*/ 3297 w 3761"/>
                <a:gd name="T73" fmla="*/ 1301 h 2356"/>
                <a:gd name="T74" fmla="*/ 3454 w 3761"/>
                <a:gd name="T75" fmla="*/ 1193 h 2356"/>
                <a:gd name="T76" fmla="*/ 3580 w 3761"/>
                <a:gd name="T77" fmla="*/ 1091 h 2356"/>
                <a:gd name="T78" fmla="*/ 3677 w 3761"/>
                <a:gd name="T79" fmla="*/ 989 h 2356"/>
                <a:gd name="T80" fmla="*/ 3743 w 3761"/>
                <a:gd name="T81" fmla="*/ 887 h 2356"/>
                <a:gd name="T82" fmla="*/ 3779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42 w 2924"/>
                <a:gd name="T1" fmla="*/ 647 h 1846"/>
                <a:gd name="T2" fmla="*/ 2894 w 2924"/>
                <a:gd name="T3" fmla="*/ 528 h 1846"/>
                <a:gd name="T4" fmla="*/ 2766 w 2924"/>
                <a:gd name="T5" fmla="*/ 414 h 1846"/>
                <a:gd name="T6" fmla="*/ 2575 w 2924"/>
                <a:gd name="T7" fmla="*/ 318 h 1846"/>
                <a:gd name="T8" fmla="*/ 2316 w 2924"/>
                <a:gd name="T9" fmla="*/ 228 h 1846"/>
                <a:gd name="T10" fmla="*/ 1997 w 2924"/>
                <a:gd name="T11" fmla="*/ 150 h 1846"/>
                <a:gd name="T12" fmla="*/ 1618 w 2924"/>
                <a:gd name="T13" fmla="*/ 78 h 1846"/>
                <a:gd name="T14" fmla="*/ 1186 w 2924"/>
                <a:gd name="T15" fmla="*/ 24 h 1846"/>
                <a:gd name="T16" fmla="*/ 698 w 2924"/>
                <a:gd name="T17" fmla="*/ 0 h 1846"/>
                <a:gd name="T18" fmla="*/ 1198 w 2924"/>
                <a:gd name="T19" fmla="*/ 48 h 1846"/>
                <a:gd name="T20" fmla="*/ 1636 w 2924"/>
                <a:gd name="T21" fmla="*/ 108 h 1846"/>
                <a:gd name="T22" fmla="*/ 2021 w 2924"/>
                <a:gd name="T23" fmla="*/ 180 h 1846"/>
                <a:gd name="T24" fmla="*/ 2340 w 2924"/>
                <a:gd name="T25" fmla="*/ 264 h 1846"/>
                <a:gd name="T26" fmla="*/ 2587 w 2924"/>
                <a:gd name="T27" fmla="*/ 360 h 1846"/>
                <a:gd name="T28" fmla="*/ 2766 w 2924"/>
                <a:gd name="T29" fmla="*/ 468 h 1846"/>
                <a:gd name="T30" fmla="*/ 2864 w 2924"/>
                <a:gd name="T31" fmla="*/ 587 h 1846"/>
                <a:gd name="T32" fmla="*/ 2882 w 2924"/>
                <a:gd name="T33" fmla="*/ 713 h 1846"/>
                <a:gd name="T34" fmla="*/ 2858 w 2924"/>
                <a:gd name="T35" fmla="*/ 785 h 1846"/>
                <a:gd name="T36" fmla="*/ 2810 w 2924"/>
                <a:gd name="T37" fmla="*/ 857 h 1846"/>
                <a:gd name="T38" fmla="*/ 2641 w 2924"/>
                <a:gd name="T39" fmla="*/ 1001 h 1846"/>
                <a:gd name="T40" fmla="*/ 2382 w 2924"/>
                <a:gd name="T41" fmla="*/ 1145 h 1846"/>
                <a:gd name="T42" fmla="*/ 2045 w 2924"/>
                <a:gd name="T43" fmla="*/ 1289 h 1846"/>
                <a:gd name="T44" fmla="*/ 1636 w 2924"/>
                <a:gd name="T45" fmla="*/ 1433 h 1846"/>
                <a:gd name="T46" fmla="*/ 1150 w 2924"/>
                <a:gd name="T47" fmla="*/ 1571 h 1846"/>
                <a:gd name="T48" fmla="*/ 608 w 2924"/>
                <a:gd name="T49" fmla="*/ 1702 h 1846"/>
                <a:gd name="T50" fmla="*/ 0 w 2924"/>
                <a:gd name="T51" fmla="*/ 1828 h 1846"/>
                <a:gd name="T52" fmla="*/ 313 w 2924"/>
                <a:gd name="T53" fmla="*/ 1780 h 1846"/>
                <a:gd name="T54" fmla="*/ 903 w 2924"/>
                <a:gd name="T55" fmla="*/ 1648 h 1846"/>
                <a:gd name="T56" fmla="*/ 1425 w 2924"/>
                <a:gd name="T57" fmla="*/ 1511 h 1846"/>
                <a:gd name="T58" fmla="*/ 1883 w 2924"/>
                <a:gd name="T59" fmla="*/ 1367 h 1846"/>
                <a:gd name="T60" fmla="*/ 2268 w 2924"/>
                <a:gd name="T61" fmla="*/ 1223 h 1846"/>
                <a:gd name="T62" fmla="*/ 2575 w 2924"/>
                <a:gd name="T63" fmla="*/ 1079 h 1846"/>
                <a:gd name="T64" fmla="*/ 2792 w 2924"/>
                <a:gd name="T65" fmla="*/ 929 h 1846"/>
                <a:gd name="T66" fmla="*/ 2894 w 2924"/>
                <a:gd name="T67" fmla="*/ 815 h 1846"/>
                <a:gd name="T68" fmla="*/ 2930 w 2924"/>
                <a:gd name="T69" fmla="*/ 743 h 1846"/>
                <a:gd name="T70" fmla="*/ 2942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40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98 w 1488"/>
                <a:gd name="T7" fmla="*/ 186 h 204"/>
                <a:gd name="T8" fmla="*/ 1409 w 1488"/>
                <a:gd name="T9" fmla="*/ 204 h 204"/>
                <a:gd name="T10" fmla="*/ 1409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43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044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045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6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5 w 323"/>
                  <a:gd name="T13" fmla="*/ 18 h 162"/>
                  <a:gd name="T14" fmla="*/ 241 w 323"/>
                  <a:gd name="T15" fmla="*/ 54 h 162"/>
                  <a:gd name="T16" fmla="*/ 289 w 323"/>
                  <a:gd name="T17" fmla="*/ 90 h 162"/>
                  <a:gd name="T18" fmla="*/ 319 w 323"/>
                  <a:gd name="T19" fmla="*/ 114 h 162"/>
                  <a:gd name="T20" fmla="*/ 325 w 323"/>
                  <a:gd name="T21" fmla="*/ 126 h 162"/>
                  <a:gd name="T22" fmla="*/ 325 w 323"/>
                  <a:gd name="T23" fmla="*/ 126 h 162"/>
                  <a:gd name="T24" fmla="*/ 223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7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74 w 1250"/>
                  <a:gd name="T1" fmla="*/ 641 h 923"/>
                  <a:gd name="T2" fmla="*/ 1174 w 1250"/>
                  <a:gd name="T3" fmla="*/ 473 h 923"/>
                  <a:gd name="T4" fmla="*/ 1144 w 1250"/>
                  <a:gd name="T5" fmla="*/ 384 h 923"/>
                  <a:gd name="T6" fmla="*/ 1120 w 1250"/>
                  <a:gd name="T7" fmla="*/ 288 h 923"/>
                  <a:gd name="T8" fmla="*/ 1059 w 1250"/>
                  <a:gd name="T9" fmla="*/ 174 h 923"/>
                  <a:gd name="T10" fmla="*/ 987 w 1250"/>
                  <a:gd name="T11" fmla="*/ 96 h 923"/>
                  <a:gd name="T12" fmla="*/ 969 w 1250"/>
                  <a:gd name="T13" fmla="*/ 72 h 923"/>
                  <a:gd name="T14" fmla="*/ 897 w 1250"/>
                  <a:gd name="T15" fmla="*/ 18 h 923"/>
                  <a:gd name="T16" fmla="*/ 825 w 1250"/>
                  <a:gd name="T17" fmla="*/ 6 h 923"/>
                  <a:gd name="T18" fmla="*/ 716 w 1250"/>
                  <a:gd name="T19" fmla="*/ 24 h 923"/>
                  <a:gd name="T20" fmla="*/ 668 w 1250"/>
                  <a:gd name="T21" fmla="*/ 42 h 923"/>
                  <a:gd name="T22" fmla="*/ 572 w 1250"/>
                  <a:gd name="T23" fmla="*/ 120 h 923"/>
                  <a:gd name="T24" fmla="*/ 536 w 1250"/>
                  <a:gd name="T25" fmla="*/ 228 h 923"/>
                  <a:gd name="T26" fmla="*/ 513 w 1250"/>
                  <a:gd name="T27" fmla="*/ 348 h 923"/>
                  <a:gd name="T28" fmla="*/ 433 w 1250"/>
                  <a:gd name="T29" fmla="*/ 479 h 923"/>
                  <a:gd name="T30" fmla="*/ 415 w 1250"/>
                  <a:gd name="T31" fmla="*/ 539 h 923"/>
                  <a:gd name="T32" fmla="*/ 355 w 1250"/>
                  <a:gd name="T33" fmla="*/ 599 h 923"/>
                  <a:gd name="T34" fmla="*/ 307 w 1250"/>
                  <a:gd name="T35" fmla="*/ 629 h 923"/>
                  <a:gd name="T36" fmla="*/ 295 w 1250"/>
                  <a:gd name="T37" fmla="*/ 635 h 923"/>
                  <a:gd name="T38" fmla="*/ 259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2 w 1250"/>
                  <a:gd name="T47" fmla="*/ 869 h 923"/>
                  <a:gd name="T48" fmla="*/ 644 w 1250"/>
                  <a:gd name="T49" fmla="*/ 827 h 923"/>
                  <a:gd name="T50" fmla="*/ 704 w 1250"/>
                  <a:gd name="T51" fmla="*/ 725 h 923"/>
                  <a:gd name="T52" fmla="*/ 698 w 1250"/>
                  <a:gd name="T53" fmla="*/ 611 h 923"/>
                  <a:gd name="T54" fmla="*/ 782 w 1250"/>
                  <a:gd name="T55" fmla="*/ 551 h 923"/>
                  <a:gd name="T56" fmla="*/ 885 w 1250"/>
                  <a:gd name="T57" fmla="*/ 449 h 923"/>
                  <a:gd name="T58" fmla="*/ 915 w 1250"/>
                  <a:gd name="T59" fmla="*/ 414 h 923"/>
                  <a:gd name="T60" fmla="*/ 981 w 1250"/>
                  <a:gd name="T61" fmla="*/ 318 h 923"/>
                  <a:gd name="T62" fmla="*/ 1029 w 1250"/>
                  <a:gd name="T63" fmla="*/ 336 h 923"/>
                  <a:gd name="T64" fmla="*/ 1126 w 1250"/>
                  <a:gd name="T65" fmla="*/ 617 h 923"/>
                  <a:gd name="T66" fmla="*/ 1120 w 1250"/>
                  <a:gd name="T67" fmla="*/ 689 h 923"/>
                  <a:gd name="T68" fmla="*/ 1156 w 1250"/>
                  <a:gd name="T69" fmla="*/ 749 h 923"/>
                  <a:gd name="T70" fmla="*/ 1210 w 1250"/>
                  <a:gd name="T71" fmla="*/ 713 h 923"/>
                  <a:gd name="T72" fmla="*/ 1246 w 1250"/>
                  <a:gd name="T73" fmla="*/ 749 h 923"/>
                  <a:gd name="T74" fmla="*/ 1258 w 1250"/>
                  <a:gd name="T75" fmla="*/ 743 h 923"/>
                  <a:gd name="T76" fmla="*/ 698 w 1250"/>
                  <a:gd name="T77" fmla="*/ 264 h 923"/>
                  <a:gd name="T78" fmla="*/ 790 w 1250"/>
                  <a:gd name="T79" fmla="*/ 372 h 923"/>
                  <a:gd name="T80" fmla="*/ 770 w 1250"/>
                  <a:gd name="T81" fmla="*/ 443 h 923"/>
                  <a:gd name="T82" fmla="*/ 710 w 1250"/>
                  <a:gd name="T83" fmla="*/ 515 h 923"/>
                  <a:gd name="T84" fmla="*/ 662 w 1250"/>
                  <a:gd name="T85" fmla="*/ 569 h 923"/>
                  <a:gd name="T86" fmla="*/ 620 w 1250"/>
                  <a:gd name="T87" fmla="*/ 593 h 923"/>
                  <a:gd name="T88" fmla="*/ 578 w 1250"/>
                  <a:gd name="T89" fmla="*/ 617 h 923"/>
                  <a:gd name="T90" fmla="*/ 566 w 1250"/>
                  <a:gd name="T91" fmla="*/ 707 h 923"/>
                  <a:gd name="T92" fmla="*/ 355 w 1250"/>
                  <a:gd name="T93" fmla="*/ 755 h 923"/>
                  <a:gd name="T94" fmla="*/ 391 w 1250"/>
                  <a:gd name="T95" fmla="*/ 641 h 923"/>
                  <a:gd name="T96" fmla="*/ 427 w 1250"/>
                  <a:gd name="T97" fmla="*/ 647 h 923"/>
                  <a:gd name="T98" fmla="*/ 445 w 1250"/>
                  <a:gd name="T99" fmla="*/ 617 h 923"/>
                  <a:gd name="T100" fmla="*/ 572 w 1250"/>
                  <a:gd name="T101" fmla="*/ 515 h 923"/>
                  <a:gd name="T102" fmla="*/ 620 w 1250"/>
                  <a:gd name="T103" fmla="*/ 473 h 923"/>
                  <a:gd name="T104" fmla="*/ 644 w 1250"/>
                  <a:gd name="T105" fmla="*/ 396 h 923"/>
                  <a:gd name="T106" fmla="*/ 644 w 1250"/>
                  <a:gd name="T107" fmla="*/ 378 h 923"/>
                  <a:gd name="T108" fmla="*/ 668 w 1250"/>
                  <a:gd name="T109" fmla="*/ 270 h 923"/>
                  <a:gd name="T110" fmla="*/ 686 w 1250"/>
                  <a:gd name="T111" fmla="*/ 192 h 923"/>
                  <a:gd name="T112" fmla="*/ 698 w 1250"/>
                  <a:gd name="T113" fmla="*/ 264 h 923"/>
                  <a:gd name="T114" fmla="*/ 536 w 1250"/>
                  <a:gd name="T115" fmla="*/ 455 h 923"/>
                  <a:gd name="T116" fmla="*/ 638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8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9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0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1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2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3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50 w 72"/>
                  <a:gd name="T3" fmla="*/ 24 h 54"/>
                  <a:gd name="T4" fmla="*/ 62 w 72"/>
                  <a:gd name="T5" fmla="*/ 12 h 54"/>
                  <a:gd name="T6" fmla="*/ 68 w 72"/>
                  <a:gd name="T7" fmla="*/ 6 h 54"/>
                  <a:gd name="T8" fmla="*/ 74 w 72"/>
                  <a:gd name="T9" fmla="*/ 0 h 54"/>
                  <a:gd name="T10" fmla="*/ 44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5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6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7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9 w 287"/>
                  <a:gd name="T1" fmla="*/ 0 h 84"/>
                  <a:gd name="T2" fmla="*/ 0 w 287"/>
                  <a:gd name="T3" fmla="*/ 84 h 84"/>
                  <a:gd name="T4" fmla="*/ 170 w 287"/>
                  <a:gd name="T5" fmla="*/ 36 h 84"/>
                  <a:gd name="T6" fmla="*/ 114 w 287"/>
                  <a:gd name="T7" fmla="*/ 60 h 84"/>
                  <a:gd name="T8" fmla="*/ 278 w 287"/>
                  <a:gd name="T9" fmla="*/ 18 h 84"/>
                  <a:gd name="T10" fmla="*/ 289 w 287"/>
                  <a:gd name="T11" fmla="*/ 0 h 84"/>
                  <a:gd name="T12" fmla="*/ 289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8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9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0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1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2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3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4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5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6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7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8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9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89129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8750"/>
            <a:ext cx="109728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9130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9131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 smtClean="0"/>
              <a:t>03-2020</a:t>
            </a:r>
            <a:endParaRPr lang="en-US"/>
          </a:p>
        </p:txBody>
      </p:sp>
      <p:sp>
        <p:nvSpPr>
          <p:cNvPr id="89132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  <p:sp>
        <p:nvSpPr>
          <p:cNvPr id="89133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677B819-077D-42F4-A91E-E8C6C8C0FFF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23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2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2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533400"/>
            <a:ext cx="7772400" cy="2286000"/>
          </a:xfrm>
        </p:spPr>
        <p:txBody>
          <a:bodyPr/>
          <a:lstStyle/>
          <a:p>
            <a:pPr eaLnBrk="1" hangingPunct="1"/>
            <a:r>
              <a:rPr lang="ru-RU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обучать новообращенных христиан</a:t>
            </a:r>
            <a:r>
              <a:rPr lang="pt-BR" altLang="en-US" sz="3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en-US" altLang="en-US" sz="3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8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Can I Train New Christians?</a:t>
            </a:r>
            <a:br>
              <a:rPr lang="en-US" altLang="en-US" sz="28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altLang="en-US" sz="28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0" y="2971800"/>
            <a:ext cx="4648200" cy="1219200"/>
          </a:xfrm>
        </p:spPr>
        <p:txBody>
          <a:bodyPr/>
          <a:lstStyle/>
          <a:p>
            <a:pPr eaLnBrk="1" hangingPunct="1"/>
            <a:r>
              <a:rPr lang="ru-RU" altLang="en-US" sz="2400" dirty="0"/>
              <a:t>Автор Дэвид Бэтти 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By David Batty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03-2020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en-US">
                <a:solidFill>
                  <a:srgbClr val="FFFFFF"/>
                </a:solidFill>
              </a:rPr>
              <a:t>iTeenChallenge.org  Как обучать новообращенных христиан? Course T505.12</a:t>
            </a: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4F8F56D-F5A4-4335-852E-F4978695C368}" type="slidenum">
              <a:rPr lang="en-US" altLang="en-US">
                <a:solidFill>
                  <a:srgbClr val="FFFFFF"/>
                </a:solidFill>
              </a:rPr>
              <a:pPr/>
              <a:t>1</a:t>
            </a:fld>
            <a:endParaRPr lang="en-US" altLang="en-US">
              <a:solidFill>
                <a:srgbClr val="FFFFFF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497" y="4546489"/>
            <a:ext cx="2302903" cy="1644761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98" b="6845"/>
          <a:stretch/>
        </p:blipFill>
        <p:spPr>
          <a:xfrm>
            <a:off x="7448549" y="4546489"/>
            <a:ext cx="2433638" cy="1644761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03-2020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4EF9D41-D8C2-4AA8-9AC0-6BB0C23173FE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  <p:pic>
        <p:nvPicPr>
          <p:cNvPr id="10245" name="Content Placeholder 6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6"/>
          <a:stretch>
            <a:fillRect/>
          </a:stretch>
        </p:blipFill>
        <p:spPr>
          <a:xfrm>
            <a:off x="1524000" y="0"/>
            <a:ext cx="9144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1524000" y="15240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en-US" sz="2400" b="1">
                <a:solidFill>
                  <a:schemeClr val="bg2"/>
                </a:solidFill>
                <a:latin typeface="Arial" charset="0"/>
              </a:rPr>
              <a:t>Алкоголь</a:t>
            </a:r>
            <a:endParaRPr lang="en-US" altLang="en-US" sz="2400" b="1">
              <a:solidFill>
                <a:schemeClr val="bg2"/>
              </a:solidFill>
              <a:latin typeface="Arial" charset="0"/>
            </a:endParaRPr>
          </a:p>
          <a:p>
            <a:pPr algn="ctr"/>
            <a:r>
              <a:rPr lang="en-US" altLang="en-US">
                <a:solidFill>
                  <a:schemeClr val="bg2"/>
                </a:solidFill>
              </a:rPr>
              <a:t>38</a:t>
            </a:r>
            <a:r>
              <a:rPr lang="en-US" altLang="en-US" sz="1400">
                <a:solidFill>
                  <a:schemeClr val="bg2"/>
                </a:solidFill>
              </a:rPr>
              <a:t> </a:t>
            </a:r>
            <a:r>
              <a:rPr lang="ru-RU" altLang="en-US">
                <a:solidFill>
                  <a:schemeClr val="bg2"/>
                </a:solidFill>
              </a:rPr>
              <a:t>лет</a:t>
            </a:r>
            <a:r>
              <a:rPr lang="en-US" altLang="en-US">
                <a:solidFill>
                  <a:schemeClr val="bg2"/>
                </a:solidFill>
              </a:rPr>
              <a:t> – </a:t>
            </a:r>
            <a:r>
              <a:rPr lang="ru-RU" altLang="en-US">
                <a:solidFill>
                  <a:schemeClr val="bg2"/>
                </a:solidFill>
              </a:rPr>
              <a:t>1</a:t>
            </a:r>
            <a:r>
              <a:rPr lang="en-US" altLang="en-US">
                <a:solidFill>
                  <a:schemeClr val="bg2"/>
                </a:solidFill>
              </a:rPr>
              <a:t>7 </a:t>
            </a:r>
            <a:r>
              <a:rPr lang="ru-RU" altLang="en-US">
                <a:solidFill>
                  <a:schemeClr val="bg2"/>
                </a:solidFill>
              </a:rPr>
              <a:t>лет</a:t>
            </a:r>
            <a:r>
              <a:rPr lang="en-US" altLang="en-US">
                <a:solidFill>
                  <a:schemeClr val="bg2"/>
                </a:solidFill>
              </a:rPr>
              <a:t> </a:t>
            </a:r>
            <a:r>
              <a:rPr lang="ru-RU" altLang="en-US">
                <a:solidFill>
                  <a:schemeClr val="bg2"/>
                </a:solidFill>
              </a:rPr>
              <a:t>еженедельного злоупотребления</a:t>
            </a:r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10247" name="Rectangle 11"/>
          <p:cNvSpPr>
            <a:spLocks noChangeArrowheads="1"/>
          </p:cNvSpPr>
          <p:nvPr/>
        </p:nvSpPr>
        <p:spPr bwMode="auto">
          <a:xfrm>
            <a:off x="7010400" y="895350"/>
            <a:ext cx="2438400" cy="2057400"/>
          </a:xfrm>
          <a:prstGeom prst="rect">
            <a:avLst/>
          </a:prstGeom>
          <a:solidFill>
            <a:srgbClr val="0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ru-RU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133600" y="2952750"/>
            <a:ext cx="3581400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en-US" sz="2000">
                <a:solidFill>
                  <a:schemeClr val="bg2"/>
                </a:solidFill>
                <a:latin typeface="Arial" charset="0"/>
              </a:rPr>
              <a:t>Верх</a:t>
            </a:r>
            <a:r>
              <a:rPr lang="en-US" altLang="en-US" sz="2000">
                <a:solidFill>
                  <a:schemeClr val="bg2"/>
                </a:solidFill>
                <a:latin typeface="Arial" charset="0"/>
              </a:rPr>
              <a:t>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77000" y="2952750"/>
            <a:ext cx="3429000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en-US" sz="2000">
                <a:solidFill>
                  <a:schemeClr val="bg2"/>
                </a:solidFill>
                <a:latin typeface="Arial" charset="0"/>
              </a:rPr>
              <a:t>Низ</a:t>
            </a:r>
            <a:r>
              <a:rPr lang="en-US" altLang="en-US" sz="2000">
                <a:solidFill>
                  <a:schemeClr val="bg2"/>
                </a:solidFill>
                <a:latin typeface="Arial" charset="0"/>
              </a:rPr>
              <a:t>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438400" y="5635625"/>
            <a:ext cx="3200400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en-US" sz="2000">
                <a:solidFill>
                  <a:schemeClr val="bg2"/>
                </a:solidFill>
                <a:latin typeface="Arial" charset="0"/>
              </a:rPr>
              <a:t>Передняя часть</a:t>
            </a:r>
            <a:endParaRPr lang="en-US" altLang="en-US" sz="20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24600" y="5638800"/>
            <a:ext cx="3886200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en-US" sz="2000">
                <a:solidFill>
                  <a:schemeClr val="bg2"/>
                </a:solidFill>
                <a:latin typeface="Arial" charset="0"/>
              </a:rPr>
              <a:t>Вид справа</a:t>
            </a:r>
            <a:endParaRPr lang="en-US" altLang="en-US" sz="200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10252" name="Picture 20" descr="Alcohol TL Brai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914401"/>
            <a:ext cx="243840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3" name="Picture 21" descr="Alcohol TR Brai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914400"/>
            <a:ext cx="23622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4" name="Picture 22" descr="Alcohol BL Brain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026" y="3581400"/>
            <a:ext cx="24415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5" name="Picture 23" descr="Alcohol BR Brain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338" y="3581400"/>
            <a:ext cx="2430462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03-2020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74BF475-36DD-4201-AD69-046E0E1D74CF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iTeenChallenge.org  Как обучать новообращенных христиан? Course T505.12</a:t>
            </a:r>
            <a:endParaRPr lang="en-US"/>
          </a:p>
        </p:txBody>
      </p:sp>
      <p:pic>
        <p:nvPicPr>
          <p:cNvPr id="9221" name="Content Placeholder 6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6"/>
          <a:stretch>
            <a:fillRect/>
          </a:stretch>
        </p:blipFill>
        <p:spPr>
          <a:xfrm>
            <a:off x="1524000" y="0"/>
            <a:ext cx="9144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1524000" y="15240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2"/>
                </a:solidFill>
                <a:latin typeface="+mj-lt"/>
              </a:rPr>
              <a:t>Alcohol</a:t>
            </a:r>
          </a:p>
          <a:p>
            <a:pPr algn="ctr">
              <a:defRPr/>
            </a:pPr>
            <a:r>
              <a:rPr lang="en-US" dirty="0">
                <a:solidFill>
                  <a:schemeClr val="bg2"/>
                </a:solidFill>
              </a:rPr>
              <a:t>38</a:t>
            </a:r>
            <a:r>
              <a:rPr lang="en-US" sz="1400" dirty="0">
                <a:solidFill>
                  <a:schemeClr val="bg2"/>
                </a:solidFill>
              </a:rPr>
              <a:t> </a:t>
            </a:r>
            <a:r>
              <a:rPr lang="en-US" dirty="0">
                <a:solidFill>
                  <a:schemeClr val="bg2"/>
                </a:solidFill>
              </a:rPr>
              <a:t>yr/o – with 17 yrs of heavy weekend use</a:t>
            </a:r>
          </a:p>
        </p:txBody>
      </p:sp>
      <p:sp>
        <p:nvSpPr>
          <p:cNvPr id="9223" name="Rectangle 11"/>
          <p:cNvSpPr>
            <a:spLocks noChangeArrowheads="1"/>
          </p:cNvSpPr>
          <p:nvPr/>
        </p:nvSpPr>
        <p:spPr bwMode="auto">
          <a:xfrm>
            <a:off x="7010400" y="895350"/>
            <a:ext cx="2438400" cy="2057400"/>
          </a:xfrm>
          <a:prstGeom prst="rect">
            <a:avLst/>
          </a:prstGeom>
          <a:solidFill>
            <a:srgbClr val="0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133600" y="2952750"/>
            <a:ext cx="35814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2"/>
                </a:solidFill>
                <a:latin typeface="+mj-lt"/>
              </a:rPr>
              <a:t>Top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77000" y="2952750"/>
            <a:ext cx="3429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2"/>
                </a:solidFill>
                <a:latin typeface="+mj-lt"/>
              </a:rPr>
              <a:t>Bottom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438400" y="5635625"/>
            <a:ext cx="32004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2"/>
                </a:solidFill>
                <a:latin typeface="+mj-lt"/>
              </a:rPr>
              <a:t>Front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324600" y="5638800"/>
            <a:ext cx="38862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2"/>
                </a:solidFill>
                <a:latin typeface="+mj-lt"/>
              </a:rPr>
              <a:t>Right side</a:t>
            </a:r>
          </a:p>
        </p:txBody>
      </p:sp>
      <p:pic>
        <p:nvPicPr>
          <p:cNvPr id="9228" name="Picture 20" descr="Alcohol TL Brai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914401"/>
            <a:ext cx="243840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9" name="Picture 21" descr="Alcohol TR Brai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914400"/>
            <a:ext cx="23622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0" name="Picture 22" descr="Alcohol BL Brain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026" y="3581400"/>
            <a:ext cx="24415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1" name="Picture 23" descr="Alcohol BR Brain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338" y="3581400"/>
            <a:ext cx="2430462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604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03-2020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66D432D-C5D1-46ED-AB48-3168880D33E2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  <p:pic>
        <p:nvPicPr>
          <p:cNvPr id="11269" name="Content Placeholder 6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6"/>
          <a:stretch>
            <a:fillRect/>
          </a:stretch>
        </p:blipFill>
        <p:spPr>
          <a:xfrm>
            <a:off x="1524000" y="0"/>
            <a:ext cx="9144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1524000" y="152401"/>
            <a:ext cx="9144000" cy="4619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en-US" sz="2400" b="1">
                <a:solidFill>
                  <a:schemeClr val="bg2"/>
                </a:solidFill>
                <a:latin typeface="Arial" charset="0"/>
              </a:rPr>
              <a:t>Кокаин</a:t>
            </a:r>
            <a:r>
              <a:rPr lang="en-US" altLang="en-US" sz="2400" b="1">
                <a:solidFill>
                  <a:schemeClr val="bg2"/>
                </a:solidFill>
                <a:latin typeface="Arial" charset="0"/>
              </a:rPr>
              <a:t> </a:t>
            </a:r>
            <a:r>
              <a:rPr lang="ru-RU" altLang="en-US" sz="2400" b="1">
                <a:solidFill>
                  <a:schemeClr val="bg2"/>
                </a:solidFill>
                <a:latin typeface="Arial" charset="0"/>
              </a:rPr>
              <a:t>и</a:t>
            </a:r>
            <a:r>
              <a:rPr lang="en-US" altLang="en-US" sz="2400" b="1">
                <a:solidFill>
                  <a:schemeClr val="bg2"/>
                </a:solidFill>
                <a:latin typeface="Arial" charset="0"/>
              </a:rPr>
              <a:t> </a:t>
            </a:r>
            <a:r>
              <a:rPr lang="ru-RU" altLang="en-US" sz="2400" b="1">
                <a:solidFill>
                  <a:schemeClr val="bg2"/>
                </a:solidFill>
                <a:latin typeface="Arial" charset="0"/>
              </a:rPr>
              <a:t>Метамфетамин</a:t>
            </a:r>
            <a:endParaRPr lang="en-US" altLang="en-US" sz="2400" b="1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81200" y="2743201"/>
            <a:ext cx="3886200" cy="7080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</a:rPr>
              <a:t>52 </a:t>
            </a:r>
            <a:r>
              <a:rPr lang="ru-RU" altLang="en-US" sz="2000">
                <a:solidFill>
                  <a:schemeClr val="bg2"/>
                </a:solidFill>
              </a:rPr>
              <a:t>года</a:t>
            </a:r>
            <a:r>
              <a:rPr lang="en-US" altLang="en-US" sz="2000">
                <a:solidFill>
                  <a:schemeClr val="bg2"/>
                </a:solidFill>
              </a:rPr>
              <a:t> – 28 </a:t>
            </a:r>
            <a:r>
              <a:rPr lang="ru-RU" altLang="en-US" sz="2000">
                <a:solidFill>
                  <a:schemeClr val="bg2"/>
                </a:solidFill>
              </a:rPr>
              <a:t>лет частого употр. героина и мет.</a:t>
            </a:r>
            <a:endParaRPr lang="en-US" altLang="en-US" sz="20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1272" name="TextBox 17"/>
          <p:cNvSpPr txBox="1">
            <a:spLocks noChangeArrowheads="1"/>
          </p:cNvSpPr>
          <p:nvPr/>
        </p:nvSpPr>
        <p:spPr bwMode="auto">
          <a:xfrm>
            <a:off x="6477000" y="2743201"/>
            <a:ext cx="3429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</a:rPr>
              <a:t>24 </a:t>
            </a:r>
            <a:r>
              <a:rPr lang="ru-RU" altLang="en-US" sz="2000">
                <a:solidFill>
                  <a:schemeClr val="bg2"/>
                </a:solidFill>
              </a:rPr>
              <a:t>года</a:t>
            </a:r>
            <a:r>
              <a:rPr lang="en-US" altLang="en-US" sz="2000">
                <a:solidFill>
                  <a:schemeClr val="bg2"/>
                </a:solidFill>
              </a:rPr>
              <a:t> – 2 </a:t>
            </a:r>
            <a:r>
              <a:rPr lang="ru-RU" altLang="en-US" sz="2000">
                <a:solidFill>
                  <a:schemeClr val="bg2"/>
                </a:solidFill>
              </a:rPr>
              <a:t>года частого употр. героина</a:t>
            </a:r>
            <a:endParaRPr lang="en-US" altLang="en-US" sz="2000">
              <a:solidFill>
                <a:schemeClr val="bg2"/>
              </a:solidFill>
            </a:endParaRPr>
          </a:p>
        </p:txBody>
      </p:sp>
      <p:sp>
        <p:nvSpPr>
          <p:cNvPr id="11273" name="TextBox 18"/>
          <p:cNvSpPr txBox="1">
            <a:spLocks noChangeArrowheads="1"/>
          </p:cNvSpPr>
          <p:nvPr/>
        </p:nvSpPr>
        <p:spPr bwMode="auto">
          <a:xfrm>
            <a:off x="2438400" y="5635625"/>
            <a:ext cx="3200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</a:rPr>
              <a:t>28 </a:t>
            </a:r>
            <a:r>
              <a:rPr lang="ru-RU" altLang="en-US" sz="2000">
                <a:solidFill>
                  <a:schemeClr val="bg2"/>
                </a:solidFill>
              </a:rPr>
              <a:t>лет</a:t>
            </a:r>
            <a:r>
              <a:rPr lang="en-US" altLang="en-US" sz="2000">
                <a:solidFill>
                  <a:schemeClr val="bg2"/>
                </a:solidFill>
              </a:rPr>
              <a:t> – 8 </a:t>
            </a:r>
            <a:r>
              <a:rPr lang="ru-RU" altLang="en-US" sz="2000">
                <a:solidFill>
                  <a:schemeClr val="bg2"/>
                </a:solidFill>
              </a:rPr>
              <a:t>лет интенсивного употр. мет.</a:t>
            </a:r>
            <a:endParaRPr lang="en-US" altLang="en-US" sz="2000">
              <a:solidFill>
                <a:schemeClr val="bg2"/>
              </a:solidFill>
            </a:endParaRPr>
          </a:p>
        </p:txBody>
      </p:sp>
      <p:sp>
        <p:nvSpPr>
          <p:cNvPr id="11274" name="TextBox 19"/>
          <p:cNvSpPr txBox="1">
            <a:spLocks noChangeArrowheads="1"/>
          </p:cNvSpPr>
          <p:nvPr/>
        </p:nvSpPr>
        <p:spPr bwMode="auto">
          <a:xfrm>
            <a:off x="6324600" y="5638801"/>
            <a:ext cx="3886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</a:rPr>
              <a:t>36 </a:t>
            </a:r>
            <a:r>
              <a:rPr lang="ru-RU" altLang="en-US" sz="2000">
                <a:solidFill>
                  <a:schemeClr val="bg2"/>
                </a:solidFill>
              </a:rPr>
              <a:t>лет</a:t>
            </a:r>
            <a:r>
              <a:rPr lang="en-US" altLang="en-US" sz="2000">
                <a:solidFill>
                  <a:schemeClr val="bg2"/>
                </a:solidFill>
              </a:rPr>
              <a:t> – 10 </a:t>
            </a:r>
            <a:r>
              <a:rPr lang="ru-RU" altLang="en-US" sz="2000">
                <a:solidFill>
                  <a:schemeClr val="bg2"/>
                </a:solidFill>
              </a:rPr>
              <a:t>лет</a:t>
            </a:r>
            <a:r>
              <a:rPr lang="en-US" altLang="en-US" sz="2000">
                <a:solidFill>
                  <a:schemeClr val="bg2"/>
                </a:solidFill>
              </a:rPr>
              <a:t> </a:t>
            </a:r>
            <a:r>
              <a:rPr lang="ru-RU" altLang="en-US" sz="2000">
                <a:solidFill>
                  <a:schemeClr val="bg2"/>
                </a:solidFill>
              </a:rPr>
              <a:t>частого употр. мет.</a:t>
            </a:r>
            <a:endParaRPr lang="en-US" altLang="en-US" sz="2000">
              <a:solidFill>
                <a:schemeClr val="bg2"/>
              </a:solidFill>
            </a:endParaRPr>
          </a:p>
        </p:txBody>
      </p:sp>
      <p:pic>
        <p:nvPicPr>
          <p:cNvPr id="11275" name="Picture 20" descr="Cocaine TL Brai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85801"/>
            <a:ext cx="24384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6" name="Picture 21" descr="Cocaine TR Brai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85801"/>
            <a:ext cx="24384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7" name="Picture 22" descr="Cocaine BL Brain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738" y="3581400"/>
            <a:ext cx="2455862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8" name="Picture 23" descr="Cocaine BR Brain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581401"/>
            <a:ext cx="2438400" cy="205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03-2020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D6B5725-D06A-4F9C-BA0E-DE2E7102C15D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iTeenChallenge.org  Как обучать новообращенных христиан? Course T505.12</a:t>
            </a:r>
            <a:endParaRPr lang="en-US"/>
          </a:p>
        </p:txBody>
      </p:sp>
      <p:pic>
        <p:nvPicPr>
          <p:cNvPr id="10245" name="Content Placeholder 6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6"/>
          <a:stretch>
            <a:fillRect/>
          </a:stretch>
        </p:blipFill>
        <p:spPr>
          <a:xfrm>
            <a:off x="1524000" y="0"/>
            <a:ext cx="9144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1524000" y="152401"/>
            <a:ext cx="9144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2"/>
                </a:solidFill>
                <a:latin typeface="+mj-lt"/>
              </a:rPr>
              <a:t>Cocaine &amp; Methamphetamine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81200" y="2743201"/>
            <a:ext cx="3886200" cy="7080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</a:rPr>
              <a:t>52 yr/old – 28 yrs of Heroin &amp; frequent meth use</a:t>
            </a:r>
            <a:endParaRPr lang="en-US" altLang="en-US" sz="20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0248" name="TextBox 17"/>
          <p:cNvSpPr txBox="1">
            <a:spLocks noChangeArrowheads="1"/>
          </p:cNvSpPr>
          <p:nvPr/>
        </p:nvSpPr>
        <p:spPr bwMode="auto">
          <a:xfrm>
            <a:off x="6477000" y="2743201"/>
            <a:ext cx="3429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</a:rPr>
              <a:t>24 yr/old – 2 yrs of frequent cocaine use</a:t>
            </a:r>
          </a:p>
        </p:txBody>
      </p:sp>
      <p:sp>
        <p:nvSpPr>
          <p:cNvPr id="10249" name="TextBox 18"/>
          <p:cNvSpPr txBox="1">
            <a:spLocks noChangeArrowheads="1"/>
          </p:cNvSpPr>
          <p:nvPr/>
        </p:nvSpPr>
        <p:spPr bwMode="auto">
          <a:xfrm>
            <a:off x="2438400" y="5635626"/>
            <a:ext cx="3200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</a:rPr>
              <a:t>28 yr/old – 8 yrs heavy meth use</a:t>
            </a:r>
          </a:p>
        </p:txBody>
      </p:sp>
      <p:sp>
        <p:nvSpPr>
          <p:cNvPr id="10250" name="TextBox 19"/>
          <p:cNvSpPr txBox="1">
            <a:spLocks noChangeArrowheads="1"/>
          </p:cNvSpPr>
          <p:nvPr/>
        </p:nvSpPr>
        <p:spPr bwMode="auto">
          <a:xfrm>
            <a:off x="6324600" y="5638801"/>
            <a:ext cx="3886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</a:rPr>
              <a:t>36 yr/old – 10 yrs frequent meth use</a:t>
            </a:r>
          </a:p>
        </p:txBody>
      </p:sp>
      <p:pic>
        <p:nvPicPr>
          <p:cNvPr id="10251" name="Picture 20" descr="Cocaine TL Brai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85801"/>
            <a:ext cx="24384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2" name="Picture 21" descr="Cocaine TR Brai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85801"/>
            <a:ext cx="24384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3" name="Picture 22" descr="Cocaine BL Brain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738" y="3581400"/>
            <a:ext cx="2455862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4" name="Picture 23" descr="Cocaine BR Brain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581401"/>
            <a:ext cx="2438400" cy="205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920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03-2020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992EF7DF-5D35-4BC1-9FFB-A88B732B0D67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  <p:pic>
        <p:nvPicPr>
          <p:cNvPr id="12293" name="Content Placeholder 6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6"/>
          <a:stretch>
            <a:fillRect/>
          </a:stretch>
        </p:blipFill>
        <p:spPr>
          <a:xfrm>
            <a:off x="1524000" y="0"/>
            <a:ext cx="9144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1524000" y="152400"/>
            <a:ext cx="9144000" cy="12001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en-US" sz="2400" b="1">
                <a:solidFill>
                  <a:schemeClr val="bg2"/>
                </a:solidFill>
                <a:latin typeface="Arial" charset="0"/>
              </a:rPr>
              <a:t>Интенсивное употр.никотина</a:t>
            </a:r>
            <a:r>
              <a:rPr lang="en-US" altLang="en-US" sz="2400" b="1">
                <a:solidFill>
                  <a:schemeClr val="bg2"/>
                </a:solidFill>
                <a:latin typeface="Arial" charset="0"/>
              </a:rPr>
              <a:t> </a:t>
            </a:r>
            <a:r>
              <a:rPr lang="ru-RU" altLang="en-US" sz="2400" b="1">
                <a:solidFill>
                  <a:schemeClr val="bg2"/>
                </a:solidFill>
                <a:latin typeface="Arial" charset="0"/>
              </a:rPr>
              <a:t>и</a:t>
            </a:r>
            <a:r>
              <a:rPr lang="en-US" altLang="en-US" sz="2400" b="1">
                <a:solidFill>
                  <a:schemeClr val="bg2"/>
                </a:solidFill>
                <a:latin typeface="Arial" charset="0"/>
              </a:rPr>
              <a:t> </a:t>
            </a:r>
            <a:r>
              <a:rPr lang="ru-RU" altLang="en-US" sz="2400" b="1">
                <a:solidFill>
                  <a:schemeClr val="bg2"/>
                </a:solidFill>
                <a:latin typeface="Arial" charset="0"/>
              </a:rPr>
              <a:t>кофеина</a:t>
            </a:r>
            <a:endParaRPr lang="en-US" altLang="en-US" sz="2400" b="1">
              <a:solidFill>
                <a:schemeClr val="bg2"/>
              </a:solidFill>
              <a:latin typeface="Arial" charset="0"/>
            </a:endParaRPr>
          </a:p>
          <a:p>
            <a:pPr algn="ctr"/>
            <a:r>
              <a:rPr lang="en-US" altLang="en-US" sz="2400">
                <a:solidFill>
                  <a:schemeClr val="bg2"/>
                </a:solidFill>
                <a:latin typeface="Arial" charset="0"/>
              </a:rPr>
              <a:t>45 </a:t>
            </a:r>
            <a:r>
              <a:rPr lang="ru-RU" altLang="en-US" sz="2400">
                <a:solidFill>
                  <a:schemeClr val="bg2"/>
                </a:solidFill>
                <a:latin typeface="Arial" charset="0"/>
              </a:rPr>
              <a:t>лет</a:t>
            </a:r>
            <a:r>
              <a:rPr lang="en-US" altLang="en-US" sz="2400">
                <a:solidFill>
                  <a:schemeClr val="bg2"/>
                </a:solidFill>
                <a:latin typeface="Arial" charset="0"/>
              </a:rPr>
              <a:t> – 27 </a:t>
            </a:r>
            <a:r>
              <a:rPr lang="ru-RU" altLang="en-US" sz="2400">
                <a:solidFill>
                  <a:schemeClr val="bg2"/>
                </a:solidFill>
                <a:latin typeface="Arial" charset="0"/>
              </a:rPr>
              <a:t>лет</a:t>
            </a:r>
            <a:r>
              <a:rPr lang="en-US" altLang="en-US" sz="2400">
                <a:solidFill>
                  <a:schemeClr val="bg2"/>
                </a:solidFill>
                <a:latin typeface="Arial" charset="0"/>
              </a:rPr>
              <a:t> </a:t>
            </a:r>
            <a:r>
              <a:rPr lang="ru-RU" altLang="en-US" sz="2400">
                <a:solidFill>
                  <a:schemeClr val="bg2"/>
                </a:solidFill>
                <a:latin typeface="Arial" charset="0"/>
              </a:rPr>
              <a:t>интенсивного употр.</a:t>
            </a:r>
            <a:endParaRPr lang="en-US" altLang="en-US" sz="2400">
              <a:solidFill>
                <a:schemeClr val="bg2"/>
              </a:solidFill>
              <a:latin typeface="Arial" charset="0"/>
            </a:endParaRPr>
          </a:p>
          <a:p>
            <a:pPr algn="ctr"/>
            <a:r>
              <a:rPr lang="en-US" altLang="en-US" sz="2400">
                <a:solidFill>
                  <a:schemeClr val="bg2"/>
                </a:solidFill>
                <a:latin typeface="Arial" charset="0"/>
              </a:rPr>
              <a:t>3 </a:t>
            </a:r>
            <a:r>
              <a:rPr lang="ru-RU" altLang="en-US" sz="2400">
                <a:solidFill>
                  <a:schemeClr val="bg2"/>
                </a:solidFill>
                <a:latin typeface="Arial" charset="0"/>
              </a:rPr>
              <a:t>пачек сигарет</a:t>
            </a:r>
            <a:r>
              <a:rPr lang="en-US" altLang="en-US" sz="2400">
                <a:solidFill>
                  <a:schemeClr val="bg2"/>
                </a:solidFill>
                <a:latin typeface="Arial" charset="0"/>
              </a:rPr>
              <a:t> </a:t>
            </a:r>
            <a:r>
              <a:rPr lang="ru-RU" altLang="en-US" sz="2400">
                <a:solidFill>
                  <a:schemeClr val="bg2"/>
                </a:solidFill>
                <a:latin typeface="Arial" charset="0"/>
              </a:rPr>
              <a:t>и</a:t>
            </a:r>
            <a:r>
              <a:rPr lang="en-US" altLang="en-US" sz="2400">
                <a:solidFill>
                  <a:schemeClr val="bg2"/>
                </a:solidFill>
                <a:latin typeface="Arial" charset="0"/>
              </a:rPr>
              <a:t> 3 </a:t>
            </a:r>
            <a:r>
              <a:rPr lang="ru-RU" altLang="en-US" sz="2400">
                <a:solidFill>
                  <a:schemeClr val="bg2"/>
                </a:solidFill>
                <a:latin typeface="Arial" charset="0"/>
              </a:rPr>
              <a:t>кружек кофе в день</a:t>
            </a:r>
            <a:endParaRPr lang="en-US" altLang="en-US" sz="2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2295" name="TextBox 18"/>
          <p:cNvSpPr txBox="1">
            <a:spLocks noChangeArrowheads="1"/>
          </p:cNvSpPr>
          <p:nvPr/>
        </p:nvSpPr>
        <p:spPr bwMode="auto">
          <a:xfrm>
            <a:off x="4572000" y="4419601"/>
            <a:ext cx="3200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en-US" sz="2000">
                <a:solidFill>
                  <a:schemeClr val="bg2"/>
                </a:solidFill>
              </a:rPr>
              <a:t>Вид нижней части</a:t>
            </a:r>
          </a:p>
          <a:p>
            <a:pPr algn="ctr"/>
            <a:r>
              <a:rPr lang="ru-RU" altLang="en-US" sz="2000">
                <a:solidFill>
                  <a:schemeClr val="bg2"/>
                </a:solidFill>
              </a:rPr>
              <a:t>Заметное ухудшение мозговой активности в целом</a:t>
            </a:r>
            <a:endParaRPr lang="en-US" altLang="en-US" sz="2000">
              <a:solidFill>
                <a:schemeClr val="bg2"/>
              </a:solidFill>
            </a:endParaRPr>
          </a:p>
        </p:txBody>
      </p:sp>
      <p:pic>
        <p:nvPicPr>
          <p:cNvPr id="12296" name="Picture 15" descr="Nicotine Brai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1752601"/>
            <a:ext cx="3006725" cy="253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03-2020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A2C9124-0511-4E15-8175-85C52D6C5759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iTeenChallenge.org  Как обучать новообращенных христиан? Course T505.12</a:t>
            </a:r>
            <a:endParaRPr lang="en-US"/>
          </a:p>
        </p:txBody>
      </p:sp>
      <p:pic>
        <p:nvPicPr>
          <p:cNvPr id="11269" name="Content Placeholder 6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6"/>
          <a:stretch>
            <a:fillRect/>
          </a:stretch>
        </p:blipFill>
        <p:spPr>
          <a:xfrm>
            <a:off x="1524000" y="0"/>
            <a:ext cx="9144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1524000" y="152400"/>
            <a:ext cx="91440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2"/>
                </a:solidFill>
                <a:latin typeface="+mj-lt"/>
              </a:rPr>
              <a:t>Heavy Nicotine &amp; Caffeine Abuse</a:t>
            </a:r>
          </a:p>
          <a:p>
            <a:pPr algn="ctr">
              <a:defRPr/>
            </a:pPr>
            <a:r>
              <a:rPr lang="en-US" sz="2400" dirty="0">
                <a:solidFill>
                  <a:schemeClr val="bg2"/>
                </a:solidFill>
                <a:latin typeface="+mj-lt"/>
              </a:rPr>
              <a:t>45 yr/old – 27 year history of heavy use</a:t>
            </a:r>
          </a:p>
          <a:p>
            <a:pPr algn="ctr">
              <a:defRPr/>
            </a:pPr>
            <a:r>
              <a:rPr lang="en-US" sz="2400" dirty="0">
                <a:solidFill>
                  <a:schemeClr val="bg2"/>
                </a:solidFill>
                <a:latin typeface="+mj-lt"/>
              </a:rPr>
              <a:t>3 packs of cigarettes and 3 pots of coffee daily</a:t>
            </a:r>
          </a:p>
        </p:txBody>
      </p:sp>
      <p:sp>
        <p:nvSpPr>
          <p:cNvPr id="11271" name="TextBox 18"/>
          <p:cNvSpPr txBox="1">
            <a:spLocks noChangeArrowheads="1"/>
          </p:cNvSpPr>
          <p:nvPr/>
        </p:nvSpPr>
        <p:spPr bwMode="auto">
          <a:xfrm>
            <a:off x="4572000" y="4419600"/>
            <a:ext cx="3200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</a:rPr>
              <a:t>Underside view</a:t>
            </a:r>
          </a:p>
          <a:p>
            <a:pPr algn="ctr"/>
            <a:r>
              <a:rPr lang="en-US" altLang="en-US" sz="2000">
                <a:solidFill>
                  <a:schemeClr val="bg2"/>
                </a:solidFill>
              </a:rPr>
              <a:t>Marked decrease in overall brain activity</a:t>
            </a:r>
          </a:p>
        </p:txBody>
      </p:sp>
      <p:pic>
        <p:nvPicPr>
          <p:cNvPr id="11272" name="Picture 15" descr="Nicotine Brai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1752601"/>
            <a:ext cx="3006725" cy="253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041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03-2020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A7D0260-EA19-41C3-8621-B04E2E0FAB6E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  <p:pic>
        <p:nvPicPr>
          <p:cNvPr id="13317" name="Content Placeholder 6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6"/>
          <a:stretch>
            <a:fillRect/>
          </a:stretch>
        </p:blipFill>
        <p:spPr>
          <a:xfrm>
            <a:off x="1524000" y="0"/>
            <a:ext cx="9144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1524000" y="152401"/>
            <a:ext cx="9144000" cy="4619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en-US" sz="2400" b="1">
                <a:solidFill>
                  <a:schemeClr val="bg2"/>
                </a:solidFill>
                <a:latin typeface="Arial" charset="0"/>
              </a:rPr>
              <a:t>Героин</a:t>
            </a:r>
            <a:r>
              <a:rPr lang="en-US" altLang="en-US" sz="2400" b="1">
                <a:solidFill>
                  <a:schemeClr val="bg2"/>
                </a:solidFill>
                <a:latin typeface="Arial" charset="0"/>
              </a:rPr>
              <a:t> </a:t>
            </a:r>
            <a:r>
              <a:rPr lang="ru-RU" altLang="en-US" sz="2400" b="1">
                <a:solidFill>
                  <a:schemeClr val="bg2"/>
                </a:solidFill>
                <a:latin typeface="Arial" charset="0"/>
              </a:rPr>
              <a:t>и</a:t>
            </a:r>
            <a:r>
              <a:rPr lang="en-US" altLang="en-US" sz="2400" b="1">
                <a:solidFill>
                  <a:schemeClr val="bg2"/>
                </a:solidFill>
                <a:latin typeface="Arial" charset="0"/>
              </a:rPr>
              <a:t> </a:t>
            </a:r>
            <a:r>
              <a:rPr lang="ru-RU" altLang="en-US" sz="2400" b="1">
                <a:solidFill>
                  <a:schemeClr val="bg2"/>
                </a:solidFill>
                <a:latin typeface="Arial" charset="0"/>
              </a:rPr>
              <a:t>Метадон</a:t>
            </a:r>
            <a:endParaRPr lang="en-US" altLang="en-US" sz="2400" b="1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3319" name="TextBox 17"/>
          <p:cNvSpPr txBox="1">
            <a:spLocks noChangeArrowheads="1"/>
          </p:cNvSpPr>
          <p:nvPr/>
        </p:nvSpPr>
        <p:spPr bwMode="auto">
          <a:xfrm>
            <a:off x="4343400" y="2743201"/>
            <a:ext cx="3429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en-US" sz="2000">
                <a:solidFill>
                  <a:schemeClr val="bg2"/>
                </a:solidFill>
              </a:rPr>
              <a:t>Нормальное состояние мозга</a:t>
            </a:r>
            <a:endParaRPr lang="en-US" altLang="en-US" sz="2000">
              <a:solidFill>
                <a:schemeClr val="bg2"/>
              </a:solidFill>
            </a:endParaRPr>
          </a:p>
        </p:txBody>
      </p:sp>
      <p:sp>
        <p:nvSpPr>
          <p:cNvPr id="13320" name="TextBox 18"/>
          <p:cNvSpPr txBox="1">
            <a:spLocks noChangeArrowheads="1"/>
          </p:cNvSpPr>
          <p:nvPr/>
        </p:nvSpPr>
        <p:spPr bwMode="auto">
          <a:xfrm>
            <a:off x="2438400" y="5635625"/>
            <a:ext cx="3200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</a:rPr>
              <a:t>39 </a:t>
            </a:r>
            <a:r>
              <a:rPr lang="ru-RU" altLang="en-US" sz="2000">
                <a:solidFill>
                  <a:schemeClr val="bg2"/>
                </a:solidFill>
              </a:rPr>
              <a:t>лет</a:t>
            </a:r>
            <a:r>
              <a:rPr lang="en-US" altLang="en-US" sz="2000">
                <a:solidFill>
                  <a:schemeClr val="bg2"/>
                </a:solidFill>
              </a:rPr>
              <a:t> – 25 </a:t>
            </a:r>
            <a:r>
              <a:rPr lang="ru-RU" altLang="en-US" sz="2000">
                <a:solidFill>
                  <a:schemeClr val="bg2"/>
                </a:solidFill>
              </a:rPr>
              <a:t>лет частого употребления героина</a:t>
            </a:r>
            <a:endParaRPr lang="en-US" altLang="en-US" sz="2000">
              <a:solidFill>
                <a:schemeClr val="bg2"/>
              </a:solidFill>
            </a:endParaRPr>
          </a:p>
        </p:txBody>
      </p:sp>
      <p:sp>
        <p:nvSpPr>
          <p:cNvPr id="13321" name="TextBox 19"/>
          <p:cNvSpPr txBox="1">
            <a:spLocks noChangeArrowheads="1"/>
          </p:cNvSpPr>
          <p:nvPr/>
        </p:nvSpPr>
        <p:spPr bwMode="auto">
          <a:xfrm>
            <a:off x="6096000" y="5638800"/>
            <a:ext cx="42672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</a:rPr>
              <a:t>40 </a:t>
            </a:r>
            <a:r>
              <a:rPr lang="ru-RU" altLang="en-US" sz="2000">
                <a:solidFill>
                  <a:schemeClr val="bg2"/>
                </a:solidFill>
              </a:rPr>
              <a:t>лет</a:t>
            </a:r>
            <a:r>
              <a:rPr lang="en-US" altLang="en-US" sz="2000">
                <a:solidFill>
                  <a:schemeClr val="bg2"/>
                </a:solidFill>
              </a:rPr>
              <a:t> – 7 </a:t>
            </a:r>
            <a:r>
              <a:rPr lang="ru-RU" altLang="en-US" sz="2000">
                <a:solidFill>
                  <a:schemeClr val="bg2"/>
                </a:solidFill>
              </a:rPr>
              <a:t>лет употр. метадона </a:t>
            </a:r>
            <a:r>
              <a:rPr lang="en-US" altLang="en-US" sz="2000">
                <a:solidFill>
                  <a:schemeClr val="bg2"/>
                </a:solidFill>
              </a:rPr>
              <a:t>&amp; </a:t>
            </a:r>
            <a:r>
              <a:rPr lang="ru-RU" altLang="en-US" sz="2000">
                <a:solidFill>
                  <a:schemeClr val="bg2"/>
                </a:solidFill>
              </a:rPr>
              <a:t>10 лет употр. героина до этого</a:t>
            </a:r>
            <a:endParaRPr lang="en-US" altLang="en-US" sz="2000">
              <a:solidFill>
                <a:schemeClr val="bg2"/>
              </a:solidFill>
            </a:endParaRPr>
          </a:p>
        </p:txBody>
      </p:sp>
      <p:pic>
        <p:nvPicPr>
          <p:cNvPr id="13322" name="Picture 22" descr="Cocaine BL Brai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738" y="3581400"/>
            <a:ext cx="2455862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3" name="Picture 23" descr="Cocaine BR Brai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581401"/>
            <a:ext cx="2438400" cy="205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4" name="Picture 26" descr="Normal top down Brain copy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85801"/>
            <a:ext cx="2438400" cy="206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03-2020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81D6A13-B43F-4AA9-8195-BB1800E49314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iTeenChallenge.org  Как обучать новообращенных христиан? Course T505.12</a:t>
            </a:r>
            <a:endParaRPr lang="en-US"/>
          </a:p>
        </p:txBody>
      </p:sp>
      <p:pic>
        <p:nvPicPr>
          <p:cNvPr id="12293" name="Content Placeholder 6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6"/>
          <a:stretch>
            <a:fillRect/>
          </a:stretch>
        </p:blipFill>
        <p:spPr>
          <a:xfrm>
            <a:off x="1524000" y="0"/>
            <a:ext cx="9144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1524000" y="152401"/>
            <a:ext cx="9144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2"/>
                </a:solidFill>
                <a:latin typeface="+mj-lt"/>
              </a:rPr>
              <a:t>Heroin &amp; Methadone</a:t>
            </a:r>
          </a:p>
        </p:txBody>
      </p:sp>
      <p:sp>
        <p:nvSpPr>
          <p:cNvPr id="12295" name="TextBox 17"/>
          <p:cNvSpPr txBox="1">
            <a:spLocks noChangeArrowheads="1"/>
          </p:cNvSpPr>
          <p:nvPr/>
        </p:nvSpPr>
        <p:spPr bwMode="auto">
          <a:xfrm>
            <a:off x="4343400" y="2743200"/>
            <a:ext cx="3429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</a:rPr>
              <a:t>Normal brain</a:t>
            </a:r>
          </a:p>
        </p:txBody>
      </p:sp>
      <p:sp>
        <p:nvSpPr>
          <p:cNvPr id="12296" name="TextBox 18"/>
          <p:cNvSpPr txBox="1">
            <a:spLocks noChangeArrowheads="1"/>
          </p:cNvSpPr>
          <p:nvPr/>
        </p:nvSpPr>
        <p:spPr bwMode="auto">
          <a:xfrm>
            <a:off x="2438400" y="5635626"/>
            <a:ext cx="3200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</a:rPr>
              <a:t>39 yr/old – 25 years of frequent heroin use</a:t>
            </a:r>
          </a:p>
        </p:txBody>
      </p:sp>
      <p:sp>
        <p:nvSpPr>
          <p:cNvPr id="12297" name="TextBox 19"/>
          <p:cNvSpPr txBox="1">
            <a:spLocks noChangeArrowheads="1"/>
          </p:cNvSpPr>
          <p:nvPr/>
        </p:nvSpPr>
        <p:spPr bwMode="auto">
          <a:xfrm>
            <a:off x="6096000" y="5638801"/>
            <a:ext cx="4267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</a:rPr>
              <a:t>40 yr/old – 7 yrs of methadone &amp; heroin 10 years prior</a:t>
            </a:r>
          </a:p>
        </p:txBody>
      </p:sp>
      <p:pic>
        <p:nvPicPr>
          <p:cNvPr id="12298" name="Picture 22" descr="Cocaine BL Brai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738" y="3581400"/>
            <a:ext cx="2455862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9" name="Picture 23" descr="Cocaine BR Brai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581401"/>
            <a:ext cx="2438400" cy="205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0" name="Picture 26" descr="Normal top down Brain copy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85801"/>
            <a:ext cx="2438400" cy="206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948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03-2020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9FECDA0-2B9E-474B-85E5-4D818715FF5F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  <p:pic>
        <p:nvPicPr>
          <p:cNvPr id="14341" name="Content Placeholder 6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6"/>
          <a:stretch>
            <a:fillRect/>
          </a:stretch>
        </p:blipFill>
        <p:spPr>
          <a:xfrm>
            <a:off x="1524000" y="0"/>
            <a:ext cx="9144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1524000" y="809626"/>
            <a:ext cx="9144000" cy="1323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en-US" sz="3200" b="1">
                <a:solidFill>
                  <a:schemeClr val="bg2"/>
                </a:solidFill>
                <a:latin typeface="Arial" charset="0"/>
              </a:rPr>
              <a:t>Надежда на исцеление</a:t>
            </a:r>
            <a:endParaRPr lang="en-US" altLang="en-US" sz="3200" b="1">
              <a:solidFill>
                <a:schemeClr val="bg2"/>
              </a:solidFill>
              <a:latin typeface="Arial" charset="0"/>
            </a:endParaRPr>
          </a:p>
          <a:p>
            <a:pPr algn="ctr"/>
            <a:r>
              <a:rPr lang="ru-RU" altLang="en-US" sz="2400" b="1">
                <a:solidFill>
                  <a:schemeClr val="bg2"/>
                </a:solidFill>
                <a:latin typeface="Arial" charset="0"/>
              </a:rPr>
              <a:t>Алкоголь</a:t>
            </a:r>
            <a:r>
              <a:rPr lang="en-US" altLang="en-US" sz="2400" b="1">
                <a:solidFill>
                  <a:schemeClr val="bg2"/>
                </a:solidFill>
                <a:latin typeface="Arial" charset="0"/>
              </a:rPr>
              <a:t>, </a:t>
            </a:r>
            <a:r>
              <a:rPr lang="ru-RU" altLang="en-US" sz="2400" b="1">
                <a:solidFill>
                  <a:schemeClr val="bg2"/>
                </a:solidFill>
                <a:latin typeface="Arial" charset="0"/>
              </a:rPr>
              <a:t>Кокаин</a:t>
            </a:r>
            <a:r>
              <a:rPr lang="en-US" altLang="en-US" sz="2400" b="1">
                <a:solidFill>
                  <a:schemeClr val="bg2"/>
                </a:solidFill>
                <a:latin typeface="Arial" charset="0"/>
              </a:rPr>
              <a:t> </a:t>
            </a:r>
            <a:r>
              <a:rPr lang="ru-RU" altLang="en-US" sz="2400" b="1">
                <a:solidFill>
                  <a:schemeClr val="bg2"/>
                </a:solidFill>
                <a:latin typeface="Arial" charset="0"/>
              </a:rPr>
              <a:t>и</a:t>
            </a:r>
            <a:r>
              <a:rPr lang="en-US" altLang="en-US" sz="2400" b="1">
                <a:solidFill>
                  <a:schemeClr val="bg2"/>
                </a:solidFill>
                <a:latin typeface="Arial" charset="0"/>
              </a:rPr>
              <a:t> </a:t>
            </a:r>
            <a:r>
              <a:rPr lang="ru-RU" altLang="en-US" sz="2400" b="1">
                <a:solidFill>
                  <a:schemeClr val="bg2"/>
                </a:solidFill>
                <a:latin typeface="Arial" charset="0"/>
              </a:rPr>
              <a:t>Метадон</a:t>
            </a:r>
            <a:endParaRPr lang="en-US" altLang="en-US" sz="2400" b="1">
              <a:solidFill>
                <a:schemeClr val="bg2"/>
              </a:solidFill>
              <a:latin typeface="Arial" charset="0"/>
            </a:endParaRPr>
          </a:p>
          <a:p>
            <a:pPr algn="ctr"/>
            <a:r>
              <a:rPr lang="ru-RU" altLang="en-US" sz="2400" b="1">
                <a:solidFill>
                  <a:schemeClr val="bg2"/>
                </a:solidFill>
                <a:latin typeface="Arial" charset="0"/>
              </a:rPr>
              <a:t>Во время</a:t>
            </a:r>
            <a:r>
              <a:rPr lang="en-US" altLang="en-US" sz="2400" b="1">
                <a:solidFill>
                  <a:schemeClr val="bg2"/>
                </a:solidFill>
                <a:latin typeface="Arial" charset="0"/>
              </a:rPr>
              <a:t> </a:t>
            </a:r>
            <a:r>
              <a:rPr lang="ru-RU" altLang="en-US" sz="2400" b="1">
                <a:solidFill>
                  <a:schemeClr val="bg2"/>
                </a:solidFill>
                <a:latin typeface="Arial" charset="0"/>
              </a:rPr>
              <a:t>и после зависимости</a:t>
            </a:r>
            <a:endParaRPr lang="en-US" altLang="en-US" sz="2400" b="1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4343" name="TextBox 18"/>
          <p:cNvSpPr txBox="1">
            <a:spLocks noChangeArrowheads="1"/>
          </p:cNvSpPr>
          <p:nvPr/>
        </p:nvSpPr>
        <p:spPr bwMode="auto">
          <a:xfrm>
            <a:off x="2362200" y="4546600"/>
            <a:ext cx="3200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en-US" sz="2000">
                <a:solidFill>
                  <a:schemeClr val="bg2"/>
                </a:solidFill>
              </a:rPr>
              <a:t>Во время зависимости</a:t>
            </a:r>
            <a:endParaRPr lang="en-US" altLang="en-US" sz="2000">
              <a:solidFill>
                <a:schemeClr val="bg2"/>
              </a:solidFill>
            </a:endParaRPr>
          </a:p>
        </p:txBody>
      </p:sp>
      <p:sp>
        <p:nvSpPr>
          <p:cNvPr id="14344" name="TextBox 19"/>
          <p:cNvSpPr txBox="1">
            <a:spLocks noChangeArrowheads="1"/>
          </p:cNvSpPr>
          <p:nvPr/>
        </p:nvSpPr>
        <p:spPr bwMode="auto">
          <a:xfrm>
            <a:off x="6096000" y="4549776"/>
            <a:ext cx="4267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en-US" sz="2000">
                <a:solidFill>
                  <a:schemeClr val="bg2"/>
                </a:solidFill>
              </a:rPr>
              <a:t>Один год свободы от</a:t>
            </a:r>
            <a:endParaRPr lang="en-US" altLang="en-US" sz="2000">
              <a:solidFill>
                <a:schemeClr val="bg2"/>
              </a:solidFill>
            </a:endParaRPr>
          </a:p>
          <a:p>
            <a:pPr algn="ctr"/>
            <a:r>
              <a:rPr lang="ru-RU" altLang="en-US" sz="2000">
                <a:solidFill>
                  <a:schemeClr val="bg2"/>
                </a:solidFill>
              </a:rPr>
              <a:t>наркотиков и алкоголя</a:t>
            </a:r>
            <a:endParaRPr lang="en-US" altLang="en-US" sz="2000">
              <a:solidFill>
                <a:schemeClr val="bg2"/>
              </a:solidFill>
            </a:endParaRPr>
          </a:p>
        </p:txBody>
      </p:sp>
      <p:pic>
        <p:nvPicPr>
          <p:cNvPr id="14345" name="Picture 11" descr="Healing Brain 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514600"/>
            <a:ext cx="2438400" cy="207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6" name="Picture 12" descr="Healing brain 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800" y="2514600"/>
            <a:ext cx="2463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03-2020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C2BA68B-507C-43E9-9BF8-7CBACBB2177A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iTeenChallenge.org  Как обучать новообращенных христиан? Course T505.12</a:t>
            </a:r>
            <a:endParaRPr lang="en-US"/>
          </a:p>
        </p:txBody>
      </p:sp>
      <p:pic>
        <p:nvPicPr>
          <p:cNvPr id="13317" name="Content Placeholder 6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6"/>
          <a:stretch>
            <a:fillRect/>
          </a:stretch>
        </p:blipFill>
        <p:spPr>
          <a:xfrm>
            <a:off x="1524000" y="0"/>
            <a:ext cx="9144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1524000" y="809626"/>
            <a:ext cx="91440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chemeClr val="bg2"/>
                </a:solidFill>
                <a:latin typeface="+mj-lt"/>
              </a:rPr>
              <a:t>Hope for Healing</a:t>
            </a:r>
          </a:p>
          <a:p>
            <a:pPr algn="ctr">
              <a:defRPr/>
            </a:pPr>
            <a:r>
              <a:rPr lang="en-US" sz="2400" b="1" dirty="0">
                <a:solidFill>
                  <a:schemeClr val="bg2"/>
                </a:solidFill>
                <a:latin typeface="+mj-lt"/>
              </a:rPr>
              <a:t>Alcohol, Cocaine &amp; Meth</a:t>
            </a:r>
          </a:p>
          <a:p>
            <a:pPr algn="ctr">
              <a:defRPr/>
            </a:pPr>
            <a:r>
              <a:rPr lang="en-US" sz="2400" b="1" dirty="0">
                <a:solidFill>
                  <a:schemeClr val="bg2"/>
                </a:solidFill>
                <a:latin typeface="+mj-lt"/>
              </a:rPr>
              <a:t>On and Off Drugs</a:t>
            </a:r>
          </a:p>
        </p:txBody>
      </p:sp>
      <p:sp>
        <p:nvSpPr>
          <p:cNvPr id="13319" name="TextBox 18"/>
          <p:cNvSpPr txBox="1">
            <a:spLocks noChangeArrowheads="1"/>
          </p:cNvSpPr>
          <p:nvPr/>
        </p:nvSpPr>
        <p:spPr bwMode="auto">
          <a:xfrm>
            <a:off x="2362200" y="4546601"/>
            <a:ext cx="3200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</a:rPr>
              <a:t>During substance abuse</a:t>
            </a:r>
          </a:p>
        </p:txBody>
      </p:sp>
      <p:sp>
        <p:nvSpPr>
          <p:cNvPr id="13320" name="TextBox 19"/>
          <p:cNvSpPr txBox="1">
            <a:spLocks noChangeArrowheads="1"/>
          </p:cNvSpPr>
          <p:nvPr/>
        </p:nvSpPr>
        <p:spPr bwMode="auto">
          <a:xfrm>
            <a:off x="6096000" y="4549776"/>
            <a:ext cx="4267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</a:rPr>
              <a:t>One year</a:t>
            </a:r>
          </a:p>
          <a:p>
            <a:pPr algn="ctr"/>
            <a:r>
              <a:rPr lang="en-US" altLang="en-US" sz="2000">
                <a:solidFill>
                  <a:schemeClr val="bg2"/>
                </a:solidFill>
              </a:rPr>
              <a:t>Drug &amp; alcohol free</a:t>
            </a:r>
          </a:p>
        </p:txBody>
      </p:sp>
      <p:pic>
        <p:nvPicPr>
          <p:cNvPr id="13321" name="Picture 11" descr="Healing Brain 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514600"/>
            <a:ext cx="2438400" cy="207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12" descr="Healing brain 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800" y="2514600"/>
            <a:ext cx="2463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869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609601"/>
            <a:ext cx="8229600" cy="5521325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en-US" sz="4800" dirty="0"/>
              <a:t>	</a:t>
            </a:r>
            <a:r>
              <a:rPr lang="ru-RU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чем разница между обучением новообращенных христиан (или потенциальных христиан), и тех, кто уже является христианином в течение нескольких лет?</a:t>
            </a:r>
            <a:endParaRPr lang="en-US" altLang="en-US" sz="48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	</a:t>
            </a:r>
            <a:r>
              <a:rPr lang="en-US" altLang="en-US" sz="2000" dirty="0"/>
              <a:t>What is the difference between training new Christians </a:t>
            </a:r>
            <a:br>
              <a:rPr lang="en-US" altLang="en-US" sz="2000" dirty="0"/>
            </a:br>
            <a:r>
              <a:rPr lang="en-US" altLang="en-US" sz="2000" dirty="0"/>
              <a:t>(or potential Christians), vs. those who have been a Christian for several years?</a:t>
            </a:r>
            <a:br>
              <a:rPr lang="en-US" altLang="en-US" sz="2000" dirty="0"/>
            </a:br>
            <a:endParaRPr lang="en-US" altLang="en-US" sz="1000" dirty="0"/>
          </a:p>
          <a:p>
            <a:pPr eaLnBrk="1" hangingPunct="1">
              <a:buFont typeface="Wingdings" pitchFamily="2" charset="2"/>
              <a:buNone/>
            </a:pPr>
            <a:r>
              <a:rPr lang="pt-BR" altLang="en-US" i="1" dirty="0" smtClean="0"/>
              <a:t>	</a:t>
            </a:r>
            <a:endParaRPr lang="en-US" altLang="en-US" sz="4800" i="1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03-2020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D259C40-B016-4D01-B73B-1D21CD1B9BC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870076"/>
            <a:ext cx="8229600" cy="4530725"/>
          </a:xfrm>
        </p:spPr>
        <p:txBody>
          <a:bodyPr/>
          <a:lstStyle/>
          <a:p>
            <a:pPr marL="514350" indent="-514350" eaLnBrk="1" hangingPunct="1">
              <a:spcAft>
                <a:spcPct val="55000"/>
              </a:spcAft>
              <a:buNone/>
            </a:pPr>
            <a:r>
              <a:rPr lang="en-US" altLang="en-US" sz="2800" dirty="0"/>
              <a:t>A.	</a:t>
            </a:r>
            <a:r>
              <a:rPr lang="ru-RU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 </a:t>
            </a:r>
            <a:r>
              <a:rPr lang="ru-RU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приходит, чтобы </a:t>
            </a:r>
            <a:r>
              <a:rPr lang="ru-RU" altLang="en-US" sz="28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направить</a:t>
            </a:r>
            <a:r>
              <a:rPr lang="ru-RU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нас в истину 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who comes along side to </a:t>
            </a:r>
            <a:r>
              <a:rPr lang="en-US" altLang="en-US" sz="20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guide</a:t>
            </a: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 into the truth</a:t>
            </a:r>
            <a:endParaRPr lang="en-US" altLang="en-US" sz="20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eaLnBrk="1" hangingPunct="1">
              <a:buNone/>
            </a:pPr>
            <a:r>
              <a:rPr lang="ru-RU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r>
              <a:rPr lang="en-US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	</a:t>
            </a:r>
            <a:r>
              <a:rPr lang="ru-RU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</a:t>
            </a:r>
            <a:r>
              <a:rPr lang="ru-RU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генерал армии, который принимает все решения за своих подчиненных 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like a military general—makes all the decisions for those under his command</a:t>
            </a:r>
            <a:endParaRPr lang="en-US" alt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>
          <a:xfrm>
            <a:off x="1752600" y="158750"/>
            <a:ext cx="8763000" cy="1212850"/>
          </a:xfrm>
        </p:spPr>
        <p:txBody>
          <a:bodyPr/>
          <a:lstStyle/>
          <a:p>
            <a:pPr marL="685800" indent="-685800" algn="l" eaLnBrk="1" hangingPunct="1"/>
            <a:r>
              <a:rPr lang="en-US" altLang="en-US" sz="32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	</a:t>
            </a:r>
            <a:r>
              <a:rPr lang="ru-RU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Обучайте </a:t>
            </a:r>
            <a:r>
              <a:rPr lang="ru-RU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так, как это делает Святой Дух 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 like the Holy Spirit  </a:t>
            </a:r>
            <a:endParaRPr lang="en-US" altLang="en-US" sz="24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3682E45-0BDE-47AE-AA5D-BF66E4DC1D5B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831850"/>
          </a:xfrm>
        </p:spPr>
        <p:txBody>
          <a:bodyPr/>
          <a:lstStyle/>
          <a:p>
            <a:pPr algn="l" eaLnBrk="1" hangingPunct="1"/>
            <a:r>
              <a:rPr lang="en-US" altLang="en-US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ru-RU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Наша </a:t>
            </a:r>
            <a:r>
              <a:rPr lang="ru-RU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миссия</a:t>
            </a:r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altLang="en-US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Mission</a:t>
            </a:r>
            <a:endParaRPr lang="en-US" altLang="en-US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762001"/>
            <a:ext cx="8534400" cy="5368925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Миссия Тин Челлендж – благовествовать и обучать людей, попавших в зависимость от контролирующих их жизнь проблем, а также инициировать процесс ученичества, в результате которого студент начнет функционировать в обществе как христианин, и применять духовно мотивированные библейские принципы в семье, выбранной профессиональной сфере и общественной </a:t>
            </a:r>
            <a:r>
              <a:rPr lang="ru-RU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жизни</a:t>
            </a:r>
            <a:r>
              <a:rPr lang="en-US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alt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The mission of Teen Challenge is to evangelize and disciple persons with life-controlling problems and initiate the discipleship process to the point where the student can function as a Christian in society, applying spiritually motivated biblical principles in relationships in the family, church, chosen vocation, and community.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B872FCB-106D-47CD-B808-5794F1FB65F2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-76200"/>
            <a:ext cx="8229600" cy="908050"/>
          </a:xfrm>
        </p:spPr>
        <p:txBody>
          <a:bodyPr/>
          <a:lstStyle/>
          <a:p>
            <a:pPr algn="l" eaLnBrk="1" hangingPunct="1"/>
            <a:r>
              <a:rPr lang="en-US" altLang="en-US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ru-RU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Наша </a:t>
            </a:r>
            <a:r>
              <a:rPr lang="ru-RU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миссия</a:t>
            </a:r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altLang="en-US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Mission</a:t>
            </a:r>
            <a:endParaRPr lang="en-US" altLang="en-US" i="1" dirty="0" smtClean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066800"/>
            <a:ext cx="8839200" cy="5334000"/>
          </a:xfrm>
        </p:spPr>
        <p:txBody>
          <a:bodyPr/>
          <a:lstStyle/>
          <a:p>
            <a:pPr marL="571500" indent="-571500" eaLnBrk="1" hangingPunct="1">
              <a:spcAft>
                <a:spcPts val="1800"/>
              </a:spcAft>
              <a:buNone/>
            </a:pPr>
            <a:r>
              <a:rPr lang="ru-RU" altLang="en-US" dirty="0" smtClean="0"/>
              <a:t>Б</a:t>
            </a:r>
            <a:r>
              <a:rPr lang="en-US" altLang="en-US" dirty="0" smtClean="0"/>
              <a:t>.	</a:t>
            </a:r>
            <a:r>
              <a:rPr lang="ru-RU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Тин </a:t>
            </a:r>
            <a:r>
              <a:rPr lang="ru-RU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Челендж стремится помочь людям </a:t>
            </a:r>
            <a:r>
              <a:rPr lang="ru-RU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 </a:t>
            </a:r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/>
              <a:t>Teen Challenge endeavors to help people become: </a:t>
            </a:r>
          </a:p>
          <a:p>
            <a:pPr marL="1143000" indent="-571500" eaLnBrk="1" hangingPunct="1">
              <a:spcAft>
                <a:spcPts val="1800"/>
              </a:spcAft>
              <a:buNone/>
            </a:pP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	</a:t>
            </a:r>
            <a:r>
              <a:rPr lang="ru-RU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умственно полноценными</a:t>
            </a:r>
            <a:r>
              <a:rPr lang="en-US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mentally sound</a:t>
            </a:r>
            <a:endParaRPr lang="en-US" altLang="en-US" sz="20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0" indent="-571500" eaLnBrk="1" hangingPunct="1">
              <a:spcAft>
                <a:spcPts val="1800"/>
              </a:spcAft>
              <a:buNone/>
            </a:pP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	</a:t>
            </a:r>
            <a:r>
              <a:rPr lang="ru-RU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эмоционально </a:t>
            </a:r>
            <a:r>
              <a:rPr lang="ru-RU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уравновешенными </a:t>
            </a:r>
            <a:r>
              <a:rPr lang="en-US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br>
              <a:rPr lang="en-US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emotionally balanced</a:t>
            </a:r>
            <a:endParaRPr lang="en-US" altLang="en-US" sz="20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0" indent="-571500" eaLnBrk="1" hangingPunct="1">
              <a:spcAft>
                <a:spcPts val="1800"/>
              </a:spcAft>
              <a:buNone/>
            </a:pP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	</a:t>
            </a:r>
            <a:r>
              <a:rPr lang="ru-RU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социально </a:t>
            </a:r>
            <a:r>
              <a:rPr lang="ru-RU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адаптированными </a:t>
            </a:r>
            <a:r>
              <a:rPr lang="en-US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socially adjusted</a:t>
            </a:r>
            <a:endParaRPr lang="en-US" altLang="en-US" sz="24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0" indent="-571500" eaLnBrk="1" hangingPunct="1">
              <a:spcAft>
                <a:spcPts val="1800"/>
              </a:spcAft>
              <a:buNone/>
            </a:pP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	</a:t>
            </a:r>
            <a:r>
              <a:rPr lang="ru-RU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физически </a:t>
            </a:r>
            <a:r>
              <a:rPr lang="ru-RU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здоровыми </a:t>
            </a:r>
            <a:r>
              <a:rPr lang="en-US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physically well</a:t>
            </a:r>
            <a:endParaRPr lang="en-US" altLang="en-US" sz="20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0" indent="-571500" eaLnBrk="1" hangingPunct="1">
              <a:buNone/>
            </a:pP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</a:t>
            </a: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духовно </a:t>
            </a:r>
            <a:r>
              <a:rPr lang="ru-RU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живыми </a:t>
            </a:r>
            <a:r>
              <a:rPr lang="en-US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spiritually alive</a:t>
            </a:r>
            <a:endParaRPr lang="en-US" altLang="en-US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18436BF-75E4-4E24-9A26-E1F4B5C7B806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38400" y="1946276"/>
            <a:ext cx="8153400" cy="4378325"/>
          </a:xfrm>
        </p:spPr>
        <p:txBody>
          <a:bodyPr/>
          <a:lstStyle/>
          <a:p>
            <a:pPr marL="571500" indent="-571500" eaLnBrk="1" hangingPunct="1">
              <a:spcAft>
                <a:spcPts val="1500"/>
              </a:spcAft>
              <a:buNone/>
            </a:pPr>
            <a:r>
              <a:rPr lang="en-US" altLang="en-US" dirty="0" smtClean="0"/>
              <a:t>A.	</a:t>
            </a:r>
            <a:r>
              <a:rPr lang="ru-RU" altLang="en-US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 жизни</a:t>
            </a:r>
            <a:r>
              <a:rPr lang="ru-RU" altLang="en-US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уподобленный </a:t>
            </a:r>
            <a:r>
              <a:rPr lang="ru-RU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Христу</a:t>
            </a:r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Christ-like </a:t>
            </a:r>
            <a:r>
              <a:rPr lang="en-US" altLang="en-US" sz="20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lifestyle</a:t>
            </a:r>
            <a:endParaRPr lang="en-US" altLang="en-US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eaLnBrk="1" hangingPunct="1">
              <a:spcAft>
                <a:spcPts val="1500"/>
              </a:spcAft>
              <a:buNone/>
            </a:pPr>
            <a:r>
              <a:rPr lang="ru-RU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	</a:t>
            </a:r>
            <a:r>
              <a:rPr lang="ru-RU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Преодоление</a:t>
            </a:r>
            <a:r>
              <a:rPr lang="ru-RU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en-US" u="sng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</a:t>
            </a:r>
            <a:r>
              <a:rPr lang="en-US" altLang="en-US" u="sng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u="sng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Overcoming </a:t>
            </a:r>
            <a:r>
              <a:rPr lang="en-US" altLang="en-US" sz="20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Problems</a:t>
            </a:r>
            <a:endParaRPr lang="en-US" altLang="en-US" i="1" u="sng" dirty="0" smtClean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eaLnBrk="1" hangingPunct="1">
              <a:buNone/>
            </a:pP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	</a:t>
            </a:r>
            <a:r>
              <a:rPr lang="ru-RU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Христианское</a:t>
            </a:r>
            <a:r>
              <a:rPr lang="ru-RU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en-US" u="sng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служение</a:t>
            </a:r>
            <a:r>
              <a:rPr lang="en-US" altLang="en-US" u="sng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u="sng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 </a:t>
            </a:r>
            <a:r>
              <a:rPr lang="en-US" altLang="en-US" sz="20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</a:t>
            </a:r>
            <a:r>
              <a:rPr lang="en-US" altLang="en-US" sz="20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—ministry</a:t>
            </a:r>
            <a:r>
              <a:rPr lang="en-US" altLang="en-US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altLang="en-US" i="1" dirty="0" smtClean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title"/>
          </p:nvPr>
        </p:nvSpPr>
        <p:spPr>
          <a:xfrm>
            <a:off x="1752600" y="228600"/>
            <a:ext cx="9144000" cy="1219200"/>
          </a:xfrm>
        </p:spPr>
        <p:txBody>
          <a:bodyPr/>
          <a:lstStyle/>
          <a:p>
            <a:pPr marL="685800" indent="-685800" algn="l" eaLnBrk="1" hangingPunct="1"/>
            <a:r>
              <a:rPr lang="en-US" altLang="en-US" sz="28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	</a:t>
            </a:r>
            <a:r>
              <a:rPr lang="ru-RU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Сбалансированное </a:t>
            </a:r>
            <a:r>
              <a:rPr lang="ru-RU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обучение новообращенных 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христиан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Balanced training for New Christians    </a:t>
            </a:r>
            <a:endParaRPr lang="en-US" altLang="en-US" sz="24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0EB205E-251F-45D6-AA9D-B6D3D4A8C3FA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5100" y="2748702"/>
            <a:ext cx="2209800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1143000"/>
            <a:ext cx="8686800" cy="5181600"/>
          </a:xfrm>
        </p:spPr>
        <p:txBody>
          <a:bodyPr/>
          <a:lstStyle/>
          <a:p>
            <a:pPr marL="0" indent="0" eaLnBrk="1" hangingPunct="1">
              <a:spcAft>
                <a:spcPts val="1000"/>
              </a:spcAft>
              <a:buNone/>
            </a:pPr>
            <a:r>
              <a:rPr lang="ru-RU" altLang="en-US" sz="2800" dirty="0">
                <a:solidFill>
                  <a:srgbClr val="FFFF00"/>
                </a:solidFill>
                <a:effectLst/>
              </a:rPr>
              <a:t>Основан ли он на Библии</a:t>
            </a:r>
            <a:r>
              <a:rPr lang="pt-BR" altLang="en-US" sz="2800" dirty="0">
                <a:solidFill>
                  <a:srgbClr val="FFFF00"/>
                </a:solidFill>
                <a:effectLst/>
              </a:rPr>
              <a:t>? </a:t>
            </a:r>
            <a:r>
              <a:rPr lang="ru-RU" altLang="en-US" sz="2400" dirty="0">
                <a:solidFill>
                  <a:srgbClr val="FFFF00"/>
                </a:solidFill>
                <a:effectLst/>
              </a:rPr>
              <a:t>Матфея</a:t>
            </a:r>
            <a:r>
              <a:rPr lang="en-US" altLang="en-US" sz="2400" dirty="0">
                <a:solidFill>
                  <a:srgbClr val="FFFF00"/>
                </a:solidFill>
                <a:effectLst/>
              </a:rPr>
              <a:t> </a:t>
            </a:r>
            <a:r>
              <a:rPr lang="pt-BR" altLang="en-US" sz="2400" dirty="0">
                <a:solidFill>
                  <a:srgbClr val="FFFF00"/>
                </a:solidFill>
                <a:effectLst/>
              </a:rPr>
              <a:t>7:24-27</a:t>
            </a:r>
            <a:br>
              <a:rPr lang="pt-BR" altLang="en-US" sz="2400" dirty="0">
                <a:solidFill>
                  <a:srgbClr val="FFFF00"/>
                </a:solidFill>
                <a:effectLst/>
              </a:rPr>
            </a:br>
            <a:r>
              <a:rPr lang="en-US" altLang="en-US" sz="2000" dirty="0">
                <a:effectLst/>
              </a:rPr>
              <a:t>Is it based on the Bible? Matthew 7:24-27</a:t>
            </a:r>
            <a:endParaRPr lang="en-US" altLang="en-US" sz="2400" dirty="0">
              <a:effectLst/>
            </a:endParaRPr>
          </a:p>
          <a:p>
            <a:pPr marL="0" indent="0" eaLnBrk="1" hangingPunct="1">
              <a:spcAft>
                <a:spcPts val="1800"/>
              </a:spcAft>
              <a:buNone/>
            </a:pPr>
            <a:r>
              <a:rPr lang="ru-RU" altLang="en-US" sz="2800" dirty="0">
                <a:solidFill>
                  <a:srgbClr val="FFFF00"/>
                </a:solidFill>
                <a:effectLst/>
              </a:rPr>
              <a:t>Какие два подхода мы выделяем</a:t>
            </a:r>
            <a:r>
              <a:rPr lang="ru-RU" altLang="en-US" sz="2800" dirty="0">
                <a:solidFill>
                  <a:srgbClr val="FFFF00"/>
                </a:solidFill>
                <a:effectLst/>
              </a:rPr>
              <a:t>?</a:t>
            </a:r>
            <a:r>
              <a:rPr lang="en-US" altLang="en-US" sz="2800" dirty="0">
                <a:solidFill>
                  <a:srgbClr val="FFFF00"/>
                </a:solidFill>
                <a:effectLst/>
              </a:rPr>
              <a:t/>
            </a:r>
            <a:br>
              <a:rPr lang="en-US" altLang="en-US" sz="2800" dirty="0">
                <a:solidFill>
                  <a:srgbClr val="FFFF00"/>
                </a:solidFill>
                <a:effectLst/>
              </a:rPr>
            </a:br>
            <a:r>
              <a:rPr lang="en-US" altLang="en-US" sz="2000" dirty="0">
                <a:effectLst/>
              </a:rPr>
              <a:t>What are the two approaches identified here?</a:t>
            </a:r>
          </a:p>
          <a:p>
            <a:pPr marL="571500" indent="-571500" eaLnBrk="1" hangingPunct="1">
              <a:spcAft>
                <a:spcPts val="1800"/>
              </a:spcAft>
              <a:buNone/>
            </a:pPr>
            <a:r>
              <a:rPr lang="en-US" altLang="en-US" sz="2800" dirty="0">
                <a:solidFill>
                  <a:srgbClr val="FFFF00"/>
                </a:solidFill>
                <a:effectLst/>
              </a:rPr>
              <a:t>1.	</a:t>
            </a:r>
            <a:r>
              <a:rPr lang="ru-RU" altLang="en-US" sz="2800" u="sng" dirty="0">
                <a:solidFill>
                  <a:srgbClr val="FFFF00"/>
                </a:solidFill>
                <a:effectLst/>
              </a:rPr>
              <a:t>Тот, кто слышит эти истины, но не применяет их – глуп</a:t>
            </a:r>
            <a:r>
              <a:rPr lang="en-US" altLang="en-US" sz="2800" u="sng" dirty="0">
                <a:solidFill>
                  <a:srgbClr val="FFFF00"/>
                </a:solidFill>
                <a:effectLst/>
              </a:rPr>
              <a:t/>
            </a:r>
            <a:br>
              <a:rPr lang="en-US" altLang="en-US" sz="2800" u="sng" dirty="0">
                <a:solidFill>
                  <a:srgbClr val="FFFF00"/>
                </a:solidFill>
                <a:effectLst/>
              </a:rPr>
            </a:br>
            <a:r>
              <a:rPr lang="en-US" altLang="en-US" sz="2000" u="sng" dirty="0">
                <a:effectLst/>
              </a:rPr>
              <a:t>Anyone who hears these truths, but does not </a:t>
            </a:r>
            <a:r>
              <a:rPr lang="en-US" altLang="en-US" sz="2000" u="sng" dirty="0">
                <a:effectLst/>
              </a:rPr>
              <a:t>apply them – foolish person</a:t>
            </a:r>
          </a:p>
          <a:p>
            <a:pPr marL="571500" indent="-571500">
              <a:buNone/>
            </a:pPr>
            <a:r>
              <a:rPr lang="ru-RU" altLang="en-US" sz="2800" dirty="0">
                <a:solidFill>
                  <a:srgbClr val="FFFF00"/>
                </a:solidFill>
                <a:effectLst/>
              </a:rPr>
              <a:t>2.</a:t>
            </a:r>
            <a:r>
              <a:rPr lang="en-US" altLang="en-US" sz="2800" dirty="0">
                <a:solidFill>
                  <a:srgbClr val="FFFF00"/>
                </a:solidFill>
                <a:effectLst/>
              </a:rPr>
              <a:t>	</a:t>
            </a:r>
            <a:r>
              <a:rPr lang="ru-RU" altLang="en-US" sz="2800" u="sng" dirty="0">
                <a:solidFill>
                  <a:srgbClr val="FFFF00"/>
                </a:solidFill>
                <a:effectLst/>
              </a:rPr>
              <a:t>Тот, кто слышит эти истины и применяет их – мудр</a:t>
            </a:r>
            <a:r>
              <a:rPr lang="en-US" altLang="en-US" sz="2800" u="sng" dirty="0">
                <a:solidFill>
                  <a:srgbClr val="FFFF00"/>
                </a:solidFill>
                <a:effectLst/>
              </a:rPr>
              <a:t/>
            </a:r>
            <a:br>
              <a:rPr lang="en-US" altLang="en-US" sz="2800" u="sng" dirty="0">
                <a:solidFill>
                  <a:srgbClr val="FFFF00"/>
                </a:solidFill>
                <a:effectLst/>
              </a:rPr>
            </a:br>
            <a:r>
              <a:rPr lang="en-US" altLang="en-US" sz="2000" u="sng" dirty="0">
                <a:effectLst/>
              </a:rPr>
              <a:t>Anyone who hears these truths, </a:t>
            </a:r>
            <a:r>
              <a:rPr lang="en-US" altLang="en-US" sz="2000" u="sng" dirty="0">
                <a:effectLst/>
              </a:rPr>
              <a:t>and applies </a:t>
            </a:r>
            <a:r>
              <a:rPr lang="en-US" altLang="en-US" sz="2000" u="sng" dirty="0">
                <a:effectLst/>
              </a:rPr>
              <a:t>them – </a:t>
            </a:r>
            <a:r>
              <a:rPr lang="en-US" altLang="en-US" sz="2000" u="sng" dirty="0">
                <a:effectLst/>
              </a:rPr>
              <a:t>wise person</a:t>
            </a:r>
            <a:endParaRPr lang="en-US" altLang="en-US" sz="2000" u="sng" dirty="0">
              <a:effectLst/>
            </a:endParaRPr>
          </a:p>
          <a:p>
            <a:pPr marL="571500" indent="-571500">
              <a:buNone/>
            </a:pPr>
            <a:endParaRPr lang="en-US" altLang="en-US" sz="2800" u="sng" dirty="0">
              <a:solidFill>
                <a:srgbClr val="FFFF00"/>
              </a:solidFill>
              <a:effectLst/>
            </a:endParaRPr>
          </a:p>
          <a:p>
            <a:pPr marL="0" indent="0" eaLnBrk="1" hangingPunct="1">
              <a:spcAft>
                <a:spcPct val="25000"/>
              </a:spcAft>
              <a:buNone/>
            </a:pPr>
            <a:endParaRPr lang="en-US" altLang="en-US" dirty="0" smtClean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-304800"/>
            <a:ext cx="8839200" cy="1371600"/>
          </a:xfrm>
        </p:spPr>
        <p:txBody>
          <a:bodyPr/>
          <a:lstStyle/>
          <a:p>
            <a:pPr marL="685800" indent="-685800" algn="l" eaLnBrk="1" hangingPunct="1"/>
            <a:r>
              <a:rPr lang="en-US" alt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	</a:t>
            </a:r>
            <a:r>
              <a:rPr lang="ru-RU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Каков </a:t>
            </a:r>
            <a:r>
              <a:rPr lang="ru-RU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твой подход к преподаванию? </a:t>
            </a:r>
            <a:r>
              <a:rPr lang="en-US" altLang="en-US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your approach to teaching? </a:t>
            </a:r>
            <a:endParaRPr lang="en-US" altLang="en-US" sz="24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85FE665-6C8F-42A7-9217-4936F0EA6EAC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03-2020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en-US">
                <a:solidFill>
                  <a:srgbClr val="FFFFFF"/>
                </a:solidFill>
              </a:rPr>
              <a:t>iTeenChallenge.org  Как обучать новообращенных христиан? Course T505.12</a:t>
            </a: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5EB7499-51E5-415E-8CD5-F2D804E2CFC1}" type="slidenum">
              <a:rPr lang="en-US" altLang="en-US">
                <a:solidFill>
                  <a:srgbClr val="FFFFFF"/>
                </a:solidFill>
              </a:rPr>
              <a:pPr/>
              <a:t>25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3557" name="TextBox 4"/>
          <p:cNvSpPr txBox="1">
            <a:spLocks noChangeArrowheads="1"/>
          </p:cNvSpPr>
          <p:nvPr/>
        </p:nvSpPr>
        <p:spPr bwMode="auto">
          <a:xfrm>
            <a:off x="2209800" y="228601"/>
            <a:ext cx="8229600" cy="615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en-US" sz="3200" dirty="0"/>
              <a:t>Матфея </a:t>
            </a:r>
            <a:r>
              <a:rPr lang="pt-BR" altLang="en-US" sz="3200" dirty="0"/>
              <a:t>7:24-27</a:t>
            </a:r>
          </a:p>
          <a:p>
            <a:endParaRPr lang="pt-BR" altLang="en-US" sz="2400" dirty="0"/>
          </a:p>
          <a:p>
            <a:r>
              <a:rPr lang="ru-RU" sz="2600" b="1" baseline="30000" dirty="0"/>
              <a:t>24 </a:t>
            </a:r>
            <a:r>
              <a:rPr lang="ru-RU" sz="2600" dirty="0"/>
              <a:t>Того, кто слушает эти Мои слова и исполняет их, можно сравнить с мудрым человеком, построившим свой дом на камне. </a:t>
            </a:r>
            <a:r>
              <a:rPr lang="ru-RU" sz="2600" b="1" baseline="30000" dirty="0"/>
              <a:t>25 </a:t>
            </a:r>
            <a:r>
              <a:rPr lang="ru-RU" sz="2600" dirty="0"/>
              <a:t>Пошел дождь, разлились реки, подули ветры и обрушились на этот дом, но он устоял, потому что был построен на камне. </a:t>
            </a:r>
            <a:r>
              <a:rPr lang="ru-RU" sz="2600" b="1" baseline="30000" dirty="0"/>
              <a:t>26 </a:t>
            </a:r>
            <a:r>
              <a:rPr lang="ru-RU" sz="2600" dirty="0"/>
              <a:t>А всякого, кто слушает Мои слова, но не исполняет их, можно сравнить с глупцом, построившим свой дом на песке. </a:t>
            </a:r>
            <a:r>
              <a:rPr lang="ru-RU" sz="2600" b="1" baseline="30000" dirty="0"/>
              <a:t>27 </a:t>
            </a:r>
            <a:r>
              <a:rPr lang="ru-RU" sz="2600" dirty="0"/>
              <a:t>Пошел дождь, разлились реки, подули ветры и обрушились на этот дом, и он рухнул, и падение его было ужасным.</a:t>
            </a:r>
            <a:endParaRPr lang="pt-BR" altLang="en-US" sz="2600" dirty="0"/>
          </a:p>
          <a:p>
            <a:r>
              <a:rPr lang="pt-BR" altLang="en-US" sz="2600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03-2020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en-US">
                <a:solidFill>
                  <a:srgbClr val="FFFFFF"/>
                </a:solidFill>
              </a:rPr>
              <a:t>iTeenChallenge.org  Как обучать новообращенных христиан? Course T505.12</a:t>
            </a: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96BF27D-F9F0-4900-8D8E-3DD4DC9C53E6}" type="slidenum">
              <a:rPr lang="en-US" altLang="en-US">
                <a:solidFill>
                  <a:srgbClr val="FFFFFF"/>
                </a:solidFill>
              </a:rPr>
              <a:pPr/>
              <a:t>26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2533" name="TextBox 4"/>
          <p:cNvSpPr txBox="1">
            <a:spLocks noChangeArrowheads="1"/>
          </p:cNvSpPr>
          <p:nvPr/>
        </p:nvSpPr>
        <p:spPr bwMode="auto">
          <a:xfrm>
            <a:off x="2209800" y="457200"/>
            <a:ext cx="8153400" cy="578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3200" b="1">
                <a:solidFill>
                  <a:srgbClr val="FF9933"/>
                </a:solidFill>
              </a:rPr>
              <a:t>The Wise and Foolish Builders </a:t>
            </a:r>
          </a:p>
          <a:p>
            <a:r>
              <a:rPr lang="en-US" altLang="en-US" sz="2600">
                <a:solidFill>
                  <a:schemeClr val="accent2"/>
                </a:solidFill>
              </a:rPr>
              <a:t> </a:t>
            </a:r>
            <a:r>
              <a:rPr lang="en-US" altLang="en-US" sz="2600"/>
              <a:t>Matt. 7:24 "Therefore everyone who hears these words of mine and puts them into practice is like a wise man who built his house on the rock. 25The rain came down, the streams rose, and the winds blew and beat against that house; yet it did not fall, because it had its foundation on the rock. 26But everyone who hears these words of mine and does not put them into practice is like a foolish man who built his house on sand. 27The rain came down, the streams rose, and the winds blew and beat against that house, and it fell with a great crash."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1447800"/>
            <a:ext cx="8229600" cy="4495800"/>
          </a:xfrm>
        </p:spPr>
        <p:txBody>
          <a:bodyPr/>
          <a:lstStyle/>
          <a:p>
            <a:pPr marL="0" indent="0" eaLnBrk="1" hangingPunct="1">
              <a:spcAft>
                <a:spcPts val="2500"/>
              </a:spcAft>
              <a:buNone/>
            </a:pPr>
            <a:r>
              <a:rPr lang="ru-RU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Шаг 1:</a:t>
            </a:r>
            <a:r>
              <a:rPr lang="ru-RU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altLang="en-US" sz="28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Знайте</a:t>
            </a:r>
            <a:r>
              <a:rPr lang="ru-RU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факты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1:    </a:t>
            </a:r>
            <a:r>
              <a:rPr lang="en-US" altLang="en-US" sz="24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</a:t>
            </a: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facts</a:t>
            </a:r>
          </a:p>
          <a:p>
            <a:pPr marL="0" indent="0" eaLnBrk="1" hangingPunct="1">
              <a:spcAft>
                <a:spcPts val="2500"/>
              </a:spcAft>
              <a:buNone/>
            </a:pPr>
            <a:r>
              <a:rPr lang="ru-RU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Шаг 2:  </a:t>
            </a:r>
            <a:r>
              <a:rPr lang="ru-RU" altLang="en-US" sz="28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Сопоставляйте</a:t>
            </a:r>
            <a:r>
              <a:rPr lang="ru-RU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эти истины со 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r>
              <a:rPr lang="ru-RU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своей </a:t>
            </a:r>
            <a:r>
              <a:rPr lang="ru-RU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жизнью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2:    </a:t>
            </a:r>
            <a:r>
              <a:rPr lang="en-US" altLang="en-US" sz="24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Relate</a:t>
            </a: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these truths to your life</a:t>
            </a:r>
            <a:endParaRPr lang="en-US" altLang="en-US" sz="24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eaLnBrk="1" hangingPunct="1">
              <a:buNone/>
            </a:pPr>
            <a:r>
              <a:rPr lang="ru-RU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Шаг 3:  </a:t>
            </a:r>
            <a:r>
              <a:rPr lang="ru-RU" altLang="en-US" sz="28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Применение</a:t>
            </a:r>
            <a:r>
              <a:rPr lang="ru-RU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личном опыте. 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r>
              <a:rPr lang="ru-RU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Исполняйте их! 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3:    Personal </a:t>
            </a:r>
            <a:r>
              <a:rPr lang="en-US" altLang="en-US" sz="24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</a:t>
            </a: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Do it! </a:t>
            </a:r>
            <a:r>
              <a:rPr lang="en-US" alt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alt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447800"/>
          </a:xfrm>
        </p:spPr>
        <p:txBody>
          <a:bodyPr anchor="ctr"/>
          <a:lstStyle/>
          <a:p>
            <a:pPr eaLnBrk="1" hangingPunct="1"/>
            <a:r>
              <a:rPr lang="ru-RU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Библейский подход к преподаванию</a:t>
            </a:r>
            <a:r>
              <a:rPr lang="en-US" altLang="en-US" sz="3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Biblical</a:t>
            </a:r>
            <a: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approach to teaching</a:t>
            </a:r>
            <a:endParaRPr lang="en-US" altLang="en-US" sz="24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70FD2D8-934F-4D5B-9EF1-E6D3E2D7EE41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8750"/>
            <a:ext cx="8229600" cy="1441450"/>
          </a:xfrm>
        </p:spPr>
        <p:txBody>
          <a:bodyPr/>
          <a:lstStyle/>
          <a:p>
            <a:pPr marL="685800" indent="-685800" algn="l" eaLnBrk="1" hangingPunct="1"/>
            <a:r>
              <a:rPr lang="en-US" altLang="en-US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	</a:t>
            </a:r>
            <a:r>
              <a:rPr lang="ru-RU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Рост </a:t>
            </a:r>
            <a:r>
              <a:rPr lang="ru-RU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это </a:t>
            </a:r>
            <a:r>
              <a:rPr lang="ru-RU" altLang="en-US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процесс</a:t>
            </a:r>
            <a:r>
              <a:rPr lang="en-US" altLang="en-US" i="1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i="1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Growth is a </a:t>
            </a:r>
            <a:r>
              <a:rPr lang="en-US" altLang="en-US" sz="2400" b="1" u="sng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</a:t>
            </a:r>
            <a:r>
              <a:rPr lang="en-US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altLang="en-US" i="1" u="sng" dirty="0" smtClean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2133600"/>
            <a:ext cx="8229600" cy="3810000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en-US" b="1" dirty="0"/>
              <a:t>	</a:t>
            </a:r>
            <a:r>
              <a:rPr lang="ru-RU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Сосредоточьтесь </a:t>
            </a:r>
            <a:r>
              <a:rPr lang="ru-RU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истине и уделите время тому, чтобы поддерживать связь с каждым студентом на личностном уровне</a:t>
            </a:r>
            <a:r>
              <a:rPr lang="ru-RU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altLang="en-US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None/>
            </a:pP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altLang="en-US" sz="2400" dirty="0"/>
              <a:t>Focus on the truth and take time to be connected with each student on a personal level.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altLang="en-US" i="1" dirty="0" smtClean="0"/>
              <a:t>  </a:t>
            </a:r>
            <a:endParaRPr lang="en-US" altLang="en-US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A290A6E-557E-48D9-BBD3-C3803E906BED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8750"/>
            <a:ext cx="8229600" cy="1212850"/>
          </a:xfrm>
        </p:spPr>
        <p:txBody>
          <a:bodyPr/>
          <a:lstStyle/>
          <a:p>
            <a:r>
              <a:rPr lang="ru-RU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 для обсуждения</a:t>
            </a:r>
            <a:r>
              <a:rPr lang="en-US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alt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 for discussion</a:t>
            </a:r>
            <a:endParaRPr lang="en-US" altLang="en-US" sz="2800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664DA85-CB79-48F6-95E8-A2ABE88F520D}" type="slidenum">
              <a:rPr lang="en-US" altLang="en-US"/>
              <a:pPr/>
              <a:t>29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667000" y="2590800"/>
            <a:ext cx="8229600" cy="3733800"/>
          </a:xfrm>
        </p:spPr>
        <p:txBody>
          <a:bodyPr/>
          <a:lstStyle/>
          <a:p>
            <a:pPr marL="742950" indent="-742950" eaLnBrk="1" hangingPunct="1">
              <a:lnSpc>
                <a:spcPct val="90000"/>
              </a:lnSpc>
              <a:spcAft>
                <a:spcPts val="1400"/>
              </a:spcAft>
              <a:buNone/>
            </a:pPr>
            <a:r>
              <a:rPr lang="en-US" altLang="en-US" sz="3600" dirty="0"/>
              <a:t>A.	</a:t>
            </a:r>
            <a:r>
              <a:rPr lang="ru-RU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Установите связь с их </a:t>
            </a:r>
            <a:r>
              <a:rPr lang="ru-RU" altLang="en-US" sz="36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миром</a:t>
            </a:r>
            <a:r>
              <a:rPr lang="en-US" altLang="en-US" sz="36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/>
              <a:t>Connect with their </a:t>
            </a:r>
            <a:r>
              <a:rPr lang="en-US" altLang="en-US" sz="20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world</a:t>
            </a:r>
            <a:endParaRPr lang="pt-BR" altLang="en-US" sz="3600" i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 eaLnBrk="1" hangingPunct="1">
              <a:lnSpc>
                <a:spcPct val="90000"/>
              </a:lnSpc>
              <a:spcAft>
                <a:spcPts val="1400"/>
              </a:spcAft>
              <a:buNone/>
            </a:pPr>
            <a:r>
              <a:rPr lang="ru-RU" altLang="en-US" sz="3600" dirty="0"/>
              <a:t>Б</a:t>
            </a:r>
            <a:r>
              <a:rPr lang="en-US" altLang="en-US" sz="3600" dirty="0"/>
              <a:t>.	</a:t>
            </a:r>
            <a:r>
              <a:rPr lang="ru-RU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Их</a:t>
            </a:r>
            <a:r>
              <a:rPr lang="ru-RU" alt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en-US" sz="36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культурой</a:t>
            </a:r>
            <a:r>
              <a:rPr lang="en-US" altLang="en-US" sz="36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 </a:t>
            </a:r>
            <a:r>
              <a:rPr lang="en-US" altLang="en-US" sz="20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culture</a:t>
            </a: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altLang="en-US" sz="2000" i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 eaLnBrk="1" hangingPunct="1">
              <a:lnSpc>
                <a:spcPct val="90000"/>
              </a:lnSpc>
              <a:spcAft>
                <a:spcPct val="50000"/>
              </a:spcAft>
              <a:buNone/>
            </a:pPr>
            <a:r>
              <a:rPr lang="en-US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	</a:t>
            </a:r>
            <a:r>
              <a:rPr lang="ru-RU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Их</a:t>
            </a:r>
            <a:r>
              <a:rPr lang="ru-RU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en-US" sz="36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языком </a:t>
            </a:r>
            <a:r>
              <a:rPr lang="en-US" altLang="en-US" sz="36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 </a:t>
            </a:r>
            <a:r>
              <a:rPr lang="en-US" altLang="en-US" sz="20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</a:t>
            </a:r>
            <a:endParaRPr lang="en-US" altLang="en-US" sz="2000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 eaLnBrk="1" hangingPunct="1">
              <a:lnSpc>
                <a:spcPct val="90000"/>
              </a:lnSpc>
              <a:spcAft>
                <a:spcPct val="50000"/>
              </a:spcAft>
              <a:buNone/>
            </a:pPr>
            <a:endParaRPr lang="en-US" altLang="en-US" sz="3600" i="1" u="sng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229600" cy="2286000"/>
          </a:xfrm>
        </p:spPr>
        <p:txBody>
          <a:bodyPr/>
          <a:lstStyle/>
          <a:p>
            <a:pPr marL="685800" indent="-685800" algn="l" eaLnBrk="1" hangingPunct="1"/>
            <a:r>
              <a:rPr lang="en-US" alt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	</a:t>
            </a:r>
            <a:r>
              <a:rPr lang="ru-RU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Следуйте </a:t>
            </a:r>
            <a:r>
              <a:rPr lang="ru-RU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примеру Иисуса – </a:t>
            </a:r>
            <a:r>
              <a:rPr lang="ru-RU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говорите </a:t>
            </a:r>
            <a:r>
              <a:rPr lang="ru-RU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людьми на их </a:t>
            </a:r>
            <a:r>
              <a:rPr lang="ru-RU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уровне</a:t>
            </a:r>
            <a: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 example of Jesus to speak to people at their level</a:t>
            </a:r>
            <a:r>
              <a:rPr lang="en-US" altLang="en-US" sz="3600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endParaRPr lang="en-US" altLang="en-US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CA6695C-34CD-49C1-958D-BB3E56D30B4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7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7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0"/>
            <a:ext cx="8229600" cy="327660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r>
              <a:rPr lang="en-US" altLang="en-US" sz="4400" dirty="0"/>
              <a:t>Global Teen Challenge</a:t>
            </a:r>
          </a:p>
          <a:p>
            <a:pPr algn="ctr">
              <a:buFont typeface="Wingdings" pitchFamily="2" charset="2"/>
              <a:buNone/>
            </a:pPr>
            <a:r>
              <a:rPr lang="en-US" altLang="en-US" sz="4400" dirty="0"/>
              <a:t>www.GlobalTC.org</a:t>
            </a:r>
          </a:p>
          <a:p>
            <a:pPr algn="ctr">
              <a:buFont typeface="Wingdings" pitchFamily="2" charset="2"/>
              <a:buNone/>
            </a:pPr>
            <a:r>
              <a:rPr lang="en-US" altLang="en-US" sz="4400" dirty="0"/>
              <a:t>www.iTeenChallenge.org</a:t>
            </a:r>
          </a:p>
          <a:p>
            <a:pPr algn="ctr">
              <a:buNone/>
            </a:pPr>
            <a:r>
              <a:rPr lang="en-US" altLang="en-US" dirty="0"/>
              <a:t>1-706-576-6555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u-RU" altLang="en-US" smtClean="0"/>
              <a:t>iTeenChallenge.org  Как обучать новообращенных христиан? Course T505.12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A95BC4D-65D8-4415-86BA-DF7DE0D8A42B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az-Cyrl-AZ" sz="4000" dirty="0"/>
              <a:t>Контактная </a:t>
            </a:r>
            <a:r>
              <a:rPr lang="az-Cyrl-AZ" sz="4000" dirty="0"/>
              <a:t>информация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2000" dirty="0"/>
              <a:t>Contact information</a:t>
            </a:r>
          </a:p>
        </p:txBody>
      </p:sp>
      <p:pic>
        <p:nvPicPr>
          <p:cNvPr id="33799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14800" y="4555369"/>
            <a:ext cx="3695700" cy="170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800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38400" y="1905000"/>
            <a:ext cx="8458200" cy="4495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spcAft>
                <a:spcPts val="1500"/>
              </a:spcAft>
              <a:buNone/>
            </a:pPr>
            <a:r>
              <a:rPr lang="en-US" altLang="en-US" dirty="0" smtClean="0"/>
              <a:t>A.	</a:t>
            </a:r>
            <a:r>
              <a:rPr lang="ru-RU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Ситуация </a:t>
            </a:r>
            <a:r>
              <a:rPr lang="ru-RU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их </a:t>
            </a:r>
            <a:r>
              <a:rPr lang="ru-RU" altLang="en-US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семье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Была ли она благополучной или неблагополучной? </a:t>
            </a:r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 </a:t>
            </a:r>
            <a:r>
              <a:rPr lang="en-US" altLang="en-US" sz="20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</a:t>
            </a: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background</a:t>
            </a:r>
            <a:b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healthy or dysfunctional was it?</a:t>
            </a:r>
            <a:b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altLang="en-US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ru-RU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	</a:t>
            </a:r>
            <a:r>
              <a:rPr lang="ru-RU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Имеется ли у них какой-либо </a:t>
            </a:r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en-US" u="sng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религиозный</a:t>
            </a:r>
            <a:r>
              <a:rPr lang="ru-RU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опыт?</a:t>
            </a:r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 </a:t>
            </a:r>
            <a:r>
              <a:rPr lang="en-US" altLang="en-US" sz="20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religious</a:t>
            </a: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background?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endParaRPr lang="en-US" altLang="en-US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title"/>
          </p:nvPr>
        </p:nvSpPr>
        <p:spPr>
          <a:xfrm>
            <a:off x="1752600" y="381000"/>
            <a:ext cx="8915400" cy="1066800"/>
          </a:xfrm>
        </p:spPr>
        <p:txBody>
          <a:bodyPr/>
          <a:lstStyle/>
          <a:p>
            <a:pPr marL="685800" indent="-685800" algn="l" eaLnBrk="1" hangingPunct="1"/>
            <a:r>
              <a:rPr lang="en-US" altLang="en-US" sz="32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	</a:t>
            </a:r>
            <a:r>
              <a:rPr lang="ru-RU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Каким </a:t>
            </a:r>
            <a:r>
              <a:rPr lang="ru-RU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было прошлое ваших студентов</a:t>
            </a:r>
            <a:r>
              <a:rPr lang="ru-RU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background of your students?</a:t>
            </a:r>
            <a:endParaRPr lang="en-US" altLang="en-US" sz="24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943B7D3-FE2D-4C35-ADC6-7CF665416885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38400" y="1600200"/>
            <a:ext cx="8153400" cy="4953000"/>
          </a:xfrm>
        </p:spPr>
        <p:txBody>
          <a:bodyPr/>
          <a:lstStyle/>
          <a:p>
            <a:pPr marL="611188" indent="-611188" eaLnBrk="1" hangingPunct="1">
              <a:lnSpc>
                <a:spcPct val="90000"/>
              </a:lnSpc>
              <a:spcAft>
                <a:spcPts val="2000"/>
              </a:spcAft>
              <a:buClr>
                <a:srgbClr val="FF9900"/>
              </a:buClr>
              <a:buNone/>
            </a:pPr>
            <a:r>
              <a:rPr lang="en-US" altLang="en-US" sz="2800" dirty="0">
                <a:solidFill>
                  <a:srgbClr val="FFFFFF"/>
                </a:solidFill>
              </a:rPr>
              <a:t>B.	</a:t>
            </a:r>
            <a:r>
              <a:rPr lang="ru-RU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Каково качество их </a:t>
            </a:r>
            <a:r>
              <a:rPr lang="ru-RU" altLang="en-US" sz="28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образования</a:t>
            </a:r>
            <a:r>
              <a:rPr lang="ru-RU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Насколько хорошо они читают</a:t>
            </a:r>
            <a:r>
              <a:rPr lang="ru-RU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quality of their </a:t>
            </a:r>
            <a:r>
              <a:rPr lang="en-US" altLang="en-US" sz="20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educational</a:t>
            </a:r>
            <a:r>
              <a:rPr lang="en-US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background?  Reading level? </a:t>
            </a:r>
            <a:endParaRPr lang="en-US" altLang="en-US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11188" indent="-611188" eaLnBrk="1" hangingPunct="1">
              <a:lnSpc>
                <a:spcPct val="90000"/>
              </a:lnSpc>
              <a:buClr>
                <a:srgbClr val="FF9900"/>
              </a:buClr>
              <a:buNone/>
            </a:pPr>
            <a:r>
              <a:rPr lang="en-US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	</a:t>
            </a:r>
            <a:r>
              <a:rPr lang="ru-RU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Каким образом употребление наркотиков повлияло на их </a:t>
            </a:r>
            <a:r>
              <a:rPr lang="ru-RU" altLang="en-US" sz="28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способности к обучению на настоящий </a:t>
            </a:r>
            <a:r>
              <a:rPr lang="ru-RU" altLang="en-US" sz="28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момент</a:t>
            </a:r>
            <a:r>
              <a:rPr lang="en-US" altLang="en-US" sz="28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8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Effects of drug use on their </a:t>
            </a:r>
            <a:r>
              <a:rPr lang="en-US" altLang="en-US" sz="20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</a:t>
            </a:r>
            <a:r>
              <a:rPr lang="en-US" altLang="en-US" sz="20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0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</a:t>
            </a:r>
            <a:endParaRPr lang="en-US" altLang="en-US" sz="2800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title"/>
          </p:nvPr>
        </p:nvSpPr>
        <p:spPr>
          <a:xfrm>
            <a:off x="1752600" y="152400"/>
            <a:ext cx="8915400" cy="1066800"/>
          </a:xfrm>
        </p:spPr>
        <p:txBody>
          <a:bodyPr/>
          <a:lstStyle/>
          <a:p>
            <a:pPr marL="685800" indent="-685800" algn="l" eaLnBrk="1" hangingPunct="1"/>
            <a:r>
              <a:rPr lang="en-US" altLang="en-US" sz="32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	</a:t>
            </a:r>
            <a:r>
              <a:rPr lang="ru-RU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Каким </a:t>
            </a:r>
            <a:r>
              <a:rPr lang="ru-RU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было прошлое ваших студентов</a:t>
            </a:r>
            <a:r>
              <a:rPr lang="ru-RU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background of your students? </a:t>
            </a:r>
            <a:r>
              <a:rPr lang="en-US" altLang="en-US" sz="2400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endParaRPr lang="en-US" altLang="en-US" sz="3200" i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2795ECB-9132-4D2B-9D16-B388900FF5B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6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title"/>
          </p:nvPr>
        </p:nvSpPr>
        <p:spPr>
          <a:xfrm>
            <a:off x="1219200" y="304801"/>
            <a:ext cx="2590800" cy="5205413"/>
          </a:xfrm>
        </p:spPr>
        <p:txBody>
          <a:bodyPr/>
          <a:lstStyle/>
          <a:p>
            <a:r>
              <a:rPr lang="ru-RU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наркотики влияют на мозг </a:t>
            </a:r>
            <a: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Effects of drugs on the brain</a:t>
            </a:r>
            <a:br>
              <a:rPr lang="en-US" altLang="en-US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alt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altLang="en-US" sz="20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“Brain Scans”  </a:t>
            </a:r>
            <a:br>
              <a:rPr lang="pt-BR" altLang="en-US" sz="20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altLang="en-US" sz="18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www.AmenClinics.com</a:t>
            </a:r>
            <a:endParaRPr lang="en-US" altLang="en-US" sz="1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53CC5D0-3A2C-4906-A579-F8188CE8B34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  <p:pic>
        <p:nvPicPr>
          <p:cNvPr id="8198" name="Content Placeholder 7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400"/>
          <a:stretch>
            <a:fillRect/>
          </a:stretch>
        </p:blipFill>
        <p:spPr>
          <a:xfrm>
            <a:off x="4343400" y="0"/>
            <a:ext cx="6324600" cy="6858000"/>
          </a:xfrm>
        </p:spPr>
      </p:pic>
      <p:sp>
        <p:nvSpPr>
          <p:cNvPr id="9" name="Rectangle 8"/>
          <p:cNvSpPr/>
          <p:nvPr/>
        </p:nvSpPr>
        <p:spPr bwMode="auto">
          <a:xfrm>
            <a:off x="4648200" y="685800"/>
            <a:ext cx="5867400" cy="5410200"/>
          </a:xfrm>
          <a:prstGeom prst="rect">
            <a:avLst/>
          </a:prstGeom>
          <a:noFill/>
          <a:ln w="2857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cxnSp>
        <p:nvCxnSpPr>
          <p:cNvPr id="11" name="Straight Connector 10"/>
          <p:cNvCxnSpPr/>
          <p:nvPr/>
        </p:nvCxnSpPr>
        <p:spPr bwMode="auto">
          <a:xfrm rot="5400000">
            <a:off x="4839494" y="3390106"/>
            <a:ext cx="54102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4648200" y="3427414"/>
            <a:ext cx="5867400" cy="158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648200" y="152400"/>
            <a:ext cx="5867400" cy="3698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en-US" b="1">
                <a:solidFill>
                  <a:schemeClr val="bg2"/>
                </a:solidFill>
                <a:latin typeface="Arial" charset="0"/>
              </a:rPr>
              <a:t>Спектральное исследование мозга</a:t>
            </a:r>
            <a:endParaRPr lang="en-US" altLang="en-US" b="1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48200" y="685801"/>
            <a:ext cx="28956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en-US" sz="1400" b="1">
                <a:solidFill>
                  <a:schemeClr val="bg2"/>
                </a:solidFill>
                <a:latin typeface="Arial" charset="0"/>
              </a:rPr>
              <a:t>Затылочная часть</a:t>
            </a:r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 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43800" y="685801"/>
            <a:ext cx="29718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en-US" sz="1400" b="1">
                <a:solidFill>
                  <a:schemeClr val="bg1"/>
                </a:solidFill>
                <a:latin typeface="Arial" charset="0"/>
              </a:rPr>
              <a:t>Верх</a:t>
            </a:r>
            <a:endParaRPr lang="en-US" altLang="en-US" sz="1400" b="1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8205" name="Picture 26" descr="Normal top down Brain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990600"/>
            <a:ext cx="2209800" cy="187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6" name="Picture 27" descr="Normal front Brain copy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1" y="990600"/>
            <a:ext cx="225901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7" name="Picture 28" descr="Normal bottom Brain copy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1" y="3733800"/>
            <a:ext cx="217011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4648200" y="3429001"/>
            <a:ext cx="28956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en-US" sz="1400" b="1">
                <a:solidFill>
                  <a:schemeClr val="bg1"/>
                </a:solidFill>
                <a:latin typeface="Arial" charset="0"/>
              </a:rPr>
              <a:t>Затылочная часть</a:t>
            </a:r>
            <a:endParaRPr lang="en-US" altLang="en-US" sz="14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43800" y="3429001"/>
            <a:ext cx="29718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en-US" sz="1400" b="1">
                <a:solidFill>
                  <a:schemeClr val="bg2"/>
                </a:solidFill>
                <a:latin typeface="Arial" charset="0"/>
              </a:rPr>
              <a:t>Верх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48200" y="2819401"/>
            <a:ext cx="28956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en-US" sz="1400" b="1">
                <a:solidFill>
                  <a:schemeClr val="bg2"/>
                </a:solidFill>
                <a:latin typeface="Arial" charset="0"/>
              </a:rPr>
              <a:t>Лобная часть</a:t>
            </a:r>
            <a:endParaRPr lang="en-US" altLang="en-US" sz="1400" b="1">
              <a:solidFill>
                <a:schemeClr val="bg2"/>
              </a:solidFill>
              <a:latin typeface="Arial" charset="0"/>
            </a:endParaRPr>
          </a:p>
          <a:p>
            <a:pPr algn="ctr"/>
            <a:r>
              <a:rPr lang="ru-RU" altLang="en-US" sz="1400" b="1">
                <a:solidFill>
                  <a:schemeClr val="bg1"/>
                </a:solidFill>
                <a:latin typeface="Arial" charset="0"/>
              </a:rPr>
              <a:t>Вид сверху вниз</a:t>
            </a:r>
            <a:endParaRPr lang="en-US" altLang="en-US" sz="14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43800" y="2819401"/>
            <a:ext cx="28956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en-US" sz="1400" b="1">
                <a:solidFill>
                  <a:schemeClr val="bg2"/>
                </a:solidFill>
                <a:latin typeface="Arial" charset="0"/>
              </a:rPr>
              <a:t>Низ</a:t>
            </a:r>
            <a:endParaRPr lang="en-US" altLang="en-US" sz="1400" b="1">
              <a:solidFill>
                <a:schemeClr val="bg2"/>
              </a:solidFill>
              <a:latin typeface="Arial" charset="0"/>
            </a:endParaRPr>
          </a:p>
          <a:p>
            <a:pPr algn="ctr"/>
            <a:r>
              <a:rPr lang="ru-RU" altLang="en-US" sz="1400" b="1">
                <a:solidFill>
                  <a:schemeClr val="bg1"/>
                </a:solidFill>
                <a:latin typeface="Arial" charset="0"/>
              </a:rPr>
              <a:t>Вид передней поверхности</a:t>
            </a:r>
            <a:endParaRPr lang="en-US" altLang="en-US" sz="14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48200" y="5510214"/>
            <a:ext cx="2895600" cy="52228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en-US" sz="1400" b="1">
                <a:solidFill>
                  <a:schemeClr val="bg2"/>
                </a:solidFill>
                <a:latin typeface="Arial" charset="0"/>
              </a:rPr>
              <a:t>Лобная часть</a:t>
            </a:r>
            <a:endParaRPr lang="en-US" altLang="en-US" sz="1400" b="1">
              <a:solidFill>
                <a:schemeClr val="bg2"/>
              </a:solidFill>
              <a:latin typeface="Arial" charset="0"/>
            </a:endParaRPr>
          </a:p>
          <a:p>
            <a:pPr algn="ctr"/>
            <a:r>
              <a:rPr lang="ru-RU" altLang="en-US" sz="1400" b="1">
                <a:solidFill>
                  <a:schemeClr val="bg1"/>
                </a:solidFill>
                <a:latin typeface="Arial" charset="0"/>
              </a:rPr>
              <a:t>Вид нижней части</a:t>
            </a:r>
            <a:endParaRPr lang="en-US" altLang="en-US" sz="1400" b="1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8213" name="Picture 35" descr="Normal Side brain copy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776" y="3733800"/>
            <a:ext cx="215582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7543800" y="5510214"/>
            <a:ext cx="2895600" cy="52228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en-US" sz="1400" b="1">
                <a:solidFill>
                  <a:schemeClr val="bg2"/>
                </a:solidFill>
                <a:latin typeface="Arial" charset="0"/>
              </a:rPr>
              <a:t>Низ</a:t>
            </a:r>
            <a:endParaRPr lang="en-US" altLang="en-US" sz="1400" b="1">
              <a:solidFill>
                <a:schemeClr val="bg2"/>
              </a:solidFill>
              <a:latin typeface="Arial" charset="0"/>
            </a:endParaRPr>
          </a:p>
          <a:p>
            <a:pPr algn="ctr"/>
            <a:r>
              <a:rPr lang="ru-RU" altLang="en-US" sz="1400" b="1">
                <a:solidFill>
                  <a:schemeClr val="bg1"/>
                </a:solidFill>
                <a:latin typeface="Arial" charset="0"/>
              </a:rPr>
              <a:t>Вид сбоку</a:t>
            </a:r>
            <a:endParaRPr lang="en-US" altLang="en-US" sz="14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648200" y="6248401"/>
            <a:ext cx="58674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Source:  Dr. Amen Clinic</a:t>
            </a:r>
            <a:endParaRPr lang="en-US" altLang="en-US" sz="1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433388"/>
            <a:ext cx="2590800" cy="5510212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9933"/>
                </a:solidFill>
              </a:rPr>
              <a:t>Effects of drugs on the </a:t>
            </a:r>
            <a:r>
              <a:rPr lang="en-US" dirty="0" smtClean="0">
                <a:solidFill>
                  <a:srgbClr val="FF9933"/>
                </a:solidFill>
              </a:rPr>
              <a:t>brain</a:t>
            </a:r>
            <a:br>
              <a:rPr lang="en-US" dirty="0" smtClean="0">
                <a:solidFill>
                  <a:srgbClr val="FF9933"/>
                </a:solidFill>
              </a:rPr>
            </a:br>
            <a:r>
              <a:rPr lang="en-US" dirty="0">
                <a:solidFill>
                  <a:srgbClr val="FF9933"/>
                </a:solidFill>
              </a:rPr>
              <a:t/>
            </a:r>
            <a:br>
              <a:rPr lang="en-US" dirty="0">
                <a:solidFill>
                  <a:srgbClr val="FF9933"/>
                </a:solidFill>
              </a:rPr>
            </a:br>
            <a:r>
              <a:rPr lang="en-US" dirty="0" smtClean="0">
                <a:solidFill>
                  <a:srgbClr val="FF9933"/>
                </a:solidFill>
              </a:rPr>
              <a:t/>
            </a:r>
            <a:br>
              <a:rPr lang="en-US" dirty="0" smtClean="0">
                <a:solidFill>
                  <a:srgbClr val="FF9933"/>
                </a:solidFill>
              </a:rPr>
            </a:br>
            <a:r>
              <a:rPr lang="en-US" dirty="0">
                <a:solidFill>
                  <a:srgbClr val="FF9933"/>
                </a:solidFill>
              </a:rPr>
              <a:t/>
            </a:r>
            <a:br>
              <a:rPr lang="en-US" dirty="0">
                <a:solidFill>
                  <a:srgbClr val="FF9933"/>
                </a:solidFill>
              </a:rPr>
            </a:br>
            <a:r>
              <a:rPr lang="en-US" dirty="0" smtClean="0">
                <a:solidFill>
                  <a:srgbClr val="FF9933"/>
                </a:solidFill>
              </a:rPr>
              <a:t/>
            </a:r>
            <a:br>
              <a:rPr lang="en-US" dirty="0" smtClean="0">
                <a:solidFill>
                  <a:srgbClr val="FF9933"/>
                </a:solidFill>
              </a:rPr>
            </a:br>
            <a:r>
              <a:rPr lang="pt-BR" altLang="en-US" sz="2000" dirty="0">
                <a:solidFill>
                  <a:srgbClr val="FF0000"/>
                </a:solidFill>
                <a:effectLst/>
              </a:rPr>
              <a:t> </a:t>
            </a:r>
            <a:r>
              <a:rPr lang="pt-BR" altLang="en-US" sz="2000" dirty="0">
                <a:solidFill>
                  <a:srgbClr val="FF9933"/>
                </a:solidFill>
                <a:effectLst/>
              </a:rPr>
              <a:t>“Brain Scans”  </a:t>
            </a:r>
            <a:br>
              <a:rPr lang="pt-BR" altLang="en-US" sz="2000" dirty="0">
                <a:solidFill>
                  <a:srgbClr val="FF9933"/>
                </a:solidFill>
                <a:effectLst/>
              </a:rPr>
            </a:br>
            <a:r>
              <a:rPr lang="pt-BR" altLang="en-US" sz="1800" dirty="0">
                <a:solidFill>
                  <a:srgbClr val="FF9933"/>
                </a:solidFill>
                <a:effectLst/>
              </a:rPr>
              <a:t>www.AmenClinics.com</a:t>
            </a:r>
            <a:endParaRPr lang="en-US" sz="1800" dirty="0">
              <a:solidFill>
                <a:srgbClr val="FF9933"/>
              </a:solidFill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294055F-6635-4678-81CB-2EFD22B8F4DC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iTeenChallenge.org  Как обучать новообращенных христиан? Course T505.12</a:t>
            </a:r>
            <a:endParaRPr lang="en-US"/>
          </a:p>
        </p:txBody>
      </p:sp>
      <p:pic>
        <p:nvPicPr>
          <p:cNvPr id="7174" name="Content Placeholder 7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400"/>
          <a:stretch>
            <a:fillRect/>
          </a:stretch>
        </p:blipFill>
        <p:spPr>
          <a:xfrm>
            <a:off x="4343400" y="0"/>
            <a:ext cx="6324600" cy="6858000"/>
          </a:xfrm>
        </p:spPr>
      </p:pic>
      <p:sp>
        <p:nvSpPr>
          <p:cNvPr id="9" name="Rectangle 8"/>
          <p:cNvSpPr/>
          <p:nvPr/>
        </p:nvSpPr>
        <p:spPr bwMode="auto">
          <a:xfrm>
            <a:off x="4648200" y="685800"/>
            <a:ext cx="5867400" cy="5410200"/>
          </a:xfrm>
          <a:prstGeom prst="rect">
            <a:avLst/>
          </a:prstGeom>
          <a:noFill/>
          <a:ln w="2857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cxnSp>
        <p:nvCxnSpPr>
          <p:cNvPr id="11" name="Straight Connector 10"/>
          <p:cNvCxnSpPr/>
          <p:nvPr/>
        </p:nvCxnSpPr>
        <p:spPr bwMode="auto">
          <a:xfrm rot="5400000">
            <a:off x="4839494" y="3390106"/>
            <a:ext cx="54102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4648200" y="3427414"/>
            <a:ext cx="5867400" cy="158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648200" y="152400"/>
            <a:ext cx="5867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bg2"/>
                </a:solidFill>
                <a:latin typeface="+mj-lt"/>
              </a:rPr>
              <a:t>Normal 3D Brain SPECT Studies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48200" y="685801"/>
            <a:ext cx="28956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Back 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43800" y="685801"/>
            <a:ext cx="29718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Top</a:t>
            </a:r>
            <a:endParaRPr lang="en-US" altLang="en-US" sz="1400">
              <a:latin typeface="Arial" charset="0"/>
            </a:endParaRPr>
          </a:p>
        </p:txBody>
      </p:sp>
      <p:pic>
        <p:nvPicPr>
          <p:cNvPr id="7181" name="Picture 26" descr="Normal top down Brain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990600"/>
            <a:ext cx="2209800" cy="187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2" name="Picture 27" descr="Normal front Brain copy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1" y="990600"/>
            <a:ext cx="225901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3" name="Picture 28" descr="Normal bottom Brain copy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1" y="3733800"/>
            <a:ext cx="217011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4648200" y="3429001"/>
            <a:ext cx="28956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Front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43800" y="3429001"/>
            <a:ext cx="29718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Top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48200" y="2819401"/>
            <a:ext cx="28956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Front</a:t>
            </a:r>
          </a:p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Top-down surface view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43800" y="2819401"/>
            <a:ext cx="28956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Bottom</a:t>
            </a:r>
          </a:p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Front-on surface view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48200" y="5510214"/>
            <a:ext cx="2895600" cy="52228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Back</a:t>
            </a:r>
          </a:p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Underside surface view</a:t>
            </a:r>
            <a:endParaRPr lang="en-US" altLang="en-US" sz="1400">
              <a:latin typeface="Arial" charset="0"/>
            </a:endParaRPr>
          </a:p>
        </p:txBody>
      </p:sp>
      <p:pic>
        <p:nvPicPr>
          <p:cNvPr id="7189" name="Picture 35" descr="Normal Side brain copy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776" y="3733800"/>
            <a:ext cx="215582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7543800" y="5510214"/>
            <a:ext cx="2895600" cy="52228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Bottom</a:t>
            </a:r>
          </a:p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Side surface view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648200" y="6248401"/>
            <a:ext cx="58674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Source:  Dr. Amen Clinic</a:t>
            </a:r>
            <a:endParaRPr lang="en-US" altLang="en-US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8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03-2020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8AFBBD0B-2AA4-4680-B677-8EBF936DC9D7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en-US"/>
              <a:t>iTeenChallenge.org  Как обучать новообращенных христиан? Course T505.12</a:t>
            </a:r>
            <a:endParaRPr lang="en-US" altLang="en-US"/>
          </a:p>
        </p:txBody>
      </p:sp>
      <p:pic>
        <p:nvPicPr>
          <p:cNvPr id="9221" name="Content Placeholder 6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6"/>
          <a:stretch>
            <a:fillRect/>
          </a:stretch>
        </p:blipFill>
        <p:spPr>
          <a:xfrm>
            <a:off x="1524000" y="0"/>
            <a:ext cx="9144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1524000" y="152401"/>
            <a:ext cx="9144000" cy="4619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en-US" sz="2400" b="1">
                <a:solidFill>
                  <a:schemeClr val="bg2"/>
                </a:solidFill>
                <a:latin typeface="Arial" charset="0"/>
              </a:rPr>
              <a:t>Марихуана</a:t>
            </a:r>
            <a:endParaRPr lang="en-US" altLang="en-US" sz="2400" b="1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9223" name="Picture 8" descr="Marijuana BL Brain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546476"/>
            <a:ext cx="24384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Rectangle 9"/>
          <p:cNvSpPr>
            <a:spLocks noChangeArrowheads="1"/>
          </p:cNvSpPr>
          <p:nvPr/>
        </p:nvSpPr>
        <p:spPr bwMode="auto">
          <a:xfrm>
            <a:off x="2743200" y="685800"/>
            <a:ext cx="2438400" cy="2057400"/>
          </a:xfrm>
          <a:prstGeom prst="rect">
            <a:avLst/>
          </a:prstGeom>
          <a:solidFill>
            <a:srgbClr val="0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ru-RU" altLang="en-US"/>
          </a:p>
        </p:txBody>
      </p:sp>
      <p:sp>
        <p:nvSpPr>
          <p:cNvPr id="9225" name="Rectangle 11"/>
          <p:cNvSpPr>
            <a:spLocks noChangeArrowheads="1"/>
          </p:cNvSpPr>
          <p:nvPr/>
        </p:nvSpPr>
        <p:spPr bwMode="auto">
          <a:xfrm>
            <a:off x="7010400" y="685800"/>
            <a:ext cx="2438400" cy="2057400"/>
          </a:xfrm>
          <a:prstGeom prst="rect">
            <a:avLst/>
          </a:prstGeom>
          <a:solidFill>
            <a:srgbClr val="0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ru-RU" altLang="en-US"/>
          </a:p>
        </p:txBody>
      </p:sp>
      <p:sp>
        <p:nvSpPr>
          <p:cNvPr id="9226" name="Rectangle 12"/>
          <p:cNvSpPr>
            <a:spLocks noChangeArrowheads="1"/>
          </p:cNvSpPr>
          <p:nvPr/>
        </p:nvSpPr>
        <p:spPr bwMode="auto">
          <a:xfrm>
            <a:off x="7010400" y="3581400"/>
            <a:ext cx="2438400" cy="2057400"/>
          </a:xfrm>
          <a:prstGeom prst="rect">
            <a:avLst/>
          </a:prstGeom>
          <a:solidFill>
            <a:srgbClr val="0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ru-RU" altLang="en-US"/>
          </a:p>
        </p:txBody>
      </p:sp>
      <p:pic>
        <p:nvPicPr>
          <p:cNvPr id="9227" name="Picture 13" descr="Marijuana BR Brain copy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581400"/>
            <a:ext cx="242728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8" name="Picture 14" descr="Marijuana TL Brain copy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738188"/>
            <a:ext cx="1752600" cy="200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9" name="Picture 15" descr="Marijuana TR Brain copy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762000"/>
            <a:ext cx="215423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2133600" y="2743201"/>
            <a:ext cx="3581400" cy="7080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en-US" sz="2000">
                <a:solidFill>
                  <a:schemeClr val="bg2"/>
                </a:solidFill>
                <a:latin typeface="Arial" charset="0"/>
              </a:rPr>
              <a:t>1</a:t>
            </a:r>
            <a:r>
              <a:rPr lang="en-US" altLang="en-US" sz="2000">
                <a:solidFill>
                  <a:schemeClr val="bg2"/>
                </a:solidFill>
                <a:latin typeface="Arial" charset="0"/>
              </a:rPr>
              <a:t>8</a:t>
            </a:r>
            <a:r>
              <a:rPr lang="en-US" altLang="en-US" sz="1600">
                <a:solidFill>
                  <a:schemeClr val="bg2"/>
                </a:solidFill>
                <a:latin typeface="Arial" charset="0"/>
              </a:rPr>
              <a:t> </a:t>
            </a:r>
            <a:r>
              <a:rPr lang="ru-RU" altLang="en-US" sz="1600">
                <a:solidFill>
                  <a:schemeClr val="bg2"/>
                </a:solidFill>
                <a:latin typeface="Arial" charset="0"/>
              </a:rPr>
              <a:t>лет</a:t>
            </a:r>
            <a:r>
              <a:rPr lang="en-US" altLang="en-US" sz="2000">
                <a:solidFill>
                  <a:schemeClr val="bg2"/>
                </a:solidFill>
                <a:latin typeface="Arial" charset="0"/>
              </a:rPr>
              <a:t> – </a:t>
            </a:r>
            <a:r>
              <a:rPr lang="ru-RU" altLang="en-US" sz="2000">
                <a:solidFill>
                  <a:schemeClr val="bg2"/>
                </a:solidFill>
                <a:latin typeface="Arial" charset="0"/>
              </a:rPr>
              <a:t>употр.</a:t>
            </a:r>
            <a:r>
              <a:rPr lang="en-US" altLang="en-US" sz="2000">
                <a:solidFill>
                  <a:schemeClr val="bg2"/>
                </a:solidFill>
                <a:latin typeface="Arial" charset="0"/>
              </a:rPr>
              <a:t>3 </a:t>
            </a:r>
            <a:r>
              <a:rPr lang="ru-RU" altLang="en-US" sz="2000">
                <a:solidFill>
                  <a:schemeClr val="bg2"/>
                </a:solidFill>
                <a:latin typeface="Arial" charset="0"/>
              </a:rPr>
              <a:t>года</a:t>
            </a:r>
            <a:r>
              <a:rPr lang="en-US" altLang="en-US" sz="2000">
                <a:solidFill>
                  <a:schemeClr val="bg2"/>
                </a:solidFill>
                <a:latin typeface="Arial" charset="0"/>
              </a:rPr>
              <a:t> </a:t>
            </a:r>
          </a:p>
          <a:p>
            <a:pPr algn="ctr"/>
            <a:r>
              <a:rPr lang="ru-RU" altLang="en-US" sz="2000">
                <a:solidFill>
                  <a:schemeClr val="bg2"/>
                </a:solidFill>
                <a:latin typeface="Arial" charset="0"/>
              </a:rPr>
              <a:t>4р./нед.</a:t>
            </a:r>
            <a:endParaRPr lang="en-US" altLang="en-US" sz="20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77000" y="2743201"/>
            <a:ext cx="3429000" cy="7080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  <a:latin typeface="Arial" charset="0"/>
              </a:rPr>
              <a:t>16 </a:t>
            </a:r>
            <a:r>
              <a:rPr lang="ru-RU" altLang="en-US" sz="2000">
                <a:solidFill>
                  <a:schemeClr val="bg2"/>
                </a:solidFill>
                <a:latin typeface="Arial" charset="0"/>
              </a:rPr>
              <a:t>лет</a:t>
            </a:r>
            <a:r>
              <a:rPr lang="en-US" altLang="en-US" sz="2000">
                <a:solidFill>
                  <a:schemeClr val="bg2"/>
                </a:solidFill>
                <a:latin typeface="Arial" charset="0"/>
              </a:rPr>
              <a:t> – 2 </a:t>
            </a:r>
            <a:r>
              <a:rPr lang="ru-RU" altLang="en-US" sz="2000">
                <a:solidFill>
                  <a:schemeClr val="bg2"/>
                </a:solidFill>
                <a:latin typeface="Arial" charset="0"/>
              </a:rPr>
              <a:t>года</a:t>
            </a:r>
            <a:r>
              <a:rPr lang="en-US" altLang="en-US" sz="2000">
                <a:solidFill>
                  <a:schemeClr val="bg2"/>
                </a:solidFill>
                <a:latin typeface="Arial" charset="0"/>
              </a:rPr>
              <a:t> </a:t>
            </a:r>
            <a:br>
              <a:rPr lang="en-US" altLang="en-US" sz="2000">
                <a:solidFill>
                  <a:schemeClr val="bg2"/>
                </a:solidFill>
                <a:latin typeface="Arial" charset="0"/>
              </a:rPr>
            </a:br>
            <a:r>
              <a:rPr lang="ru-RU" altLang="en-US" sz="2000">
                <a:solidFill>
                  <a:schemeClr val="bg2"/>
                </a:solidFill>
                <a:latin typeface="Arial" charset="0"/>
              </a:rPr>
              <a:t>ежедневного употр.</a:t>
            </a:r>
            <a:endParaRPr lang="en-US" altLang="en-US" sz="20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38400" y="5635626"/>
            <a:ext cx="3200400" cy="7080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  <a:latin typeface="Arial" charset="0"/>
              </a:rPr>
              <a:t>38 </a:t>
            </a:r>
            <a:r>
              <a:rPr lang="ru-RU" altLang="en-US" sz="2000">
                <a:solidFill>
                  <a:schemeClr val="bg2"/>
                </a:solidFill>
                <a:latin typeface="Arial" charset="0"/>
              </a:rPr>
              <a:t>лет</a:t>
            </a:r>
            <a:r>
              <a:rPr lang="en-US" altLang="en-US" sz="2000">
                <a:solidFill>
                  <a:schemeClr val="bg2"/>
                </a:solidFill>
                <a:latin typeface="Arial" charset="0"/>
              </a:rPr>
              <a:t> – </a:t>
            </a:r>
            <a:r>
              <a:rPr lang="ru-RU" altLang="en-US" sz="2000">
                <a:solidFill>
                  <a:schemeClr val="bg2"/>
                </a:solidFill>
                <a:latin typeface="Arial" charset="0"/>
              </a:rPr>
              <a:t>1</a:t>
            </a:r>
            <a:r>
              <a:rPr lang="en-US" altLang="en-US" sz="2000">
                <a:solidFill>
                  <a:schemeClr val="bg2"/>
                </a:solidFill>
                <a:latin typeface="Arial" charset="0"/>
              </a:rPr>
              <a:t>2 </a:t>
            </a:r>
            <a:r>
              <a:rPr lang="ru-RU" altLang="en-US" sz="2000">
                <a:solidFill>
                  <a:schemeClr val="bg2"/>
                </a:solidFill>
                <a:latin typeface="Arial" charset="0"/>
              </a:rPr>
              <a:t>лет</a:t>
            </a:r>
            <a:r>
              <a:rPr lang="en-US" altLang="en-US" sz="2000">
                <a:solidFill>
                  <a:schemeClr val="bg2"/>
                </a:solidFill>
                <a:latin typeface="Arial" charset="0"/>
              </a:rPr>
              <a:t> </a:t>
            </a:r>
            <a:br>
              <a:rPr lang="en-US" altLang="en-US" sz="2000">
                <a:solidFill>
                  <a:schemeClr val="bg2"/>
                </a:solidFill>
                <a:latin typeface="Arial" charset="0"/>
              </a:rPr>
            </a:br>
            <a:r>
              <a:rPr lang="ru-RU" altLang="en-US" sz="2000">
                <a:solidFill>
                  <a:schemeClr val="bg2"/>
                </a:solidFill>
                <a:latin typeface="Arial" charset="0"/>
              </a:rPr>
              <a:t>ежедневное употр.</a:t>
            </a:r>
            <a:endParaRPr lang="en-US" altLang="en-US" sz="20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24600" y="5638801"/>
            <a:ext cx="3886200" cy="7080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  <a:latin typeface="Arial" charset="0"/>
              </a:rPr>
              <a:t>28 </a:t>
            </a:r>
            <a:r>
              <a:rPr lang="ru-RU" altLang="en-US" sz="2000">
                <a:solidFill>
                  <a:schemeClr val="bg2"/>
                </a:solidFill>
                <a:latin typeface="Arial" charset="0"/>
              </a:rPr>
              <a:t>лет</a:t>
            </a:r>
            <a:r>
              <a:rPr lang="en-US" altLang="en-US" sz="2000">
                <a:solidFill>
                  <a:schemeClr val="bg2"/>
                </a:solidFill>
                <a:latin typeface="Arial" charset="0"/>
              </a:rPr>
              <a:t> – 10 </a:t>
            </a:r>
            <a:r>
              <a:rPr lang="ru-RU" altLang="en-US" sz="2000">
                <a:solidFill>
                  <a:schemeClr val="bg2"/>
                </a:solidFill>
                <a:latin typeface="Arial" charset="0"/>
              </a:rPr>
              <a:t>лет почти</a:t>
            </a:r>
            <a:r>
              <a:rPr lang="en-US" altLang="en-US" sz="2000">
                <a:solidFill>
                  <a:schemeClr val="bg2"/>
                </a:solidFill>
                <a:latin typeface="Arial" charset="0"/>
              </a:rPr>
              <a:t> </a:t>
            </a:r>
            <a:br>
              <a:rPr lang="en-US" altLang="en-US" sz="2000">
                <a:solidFill>
                  <a:schemeClr val="bg2"/>
                </a:solidFill>
                <a:latin typeface="Arial" charset="0"/>
              </a:rPr>
            </a:br>
            <a:r>
              <a:rPr lang="ru-RU" altLang="en-US" sz="2000">
                <a:solidFill>
                  <a:schemeClr val="bg2"/>
                </a:solidFill>
                <a:latin typeface="Arial" charset="0"/>
              </a:rPr>
              <a:t>еженедельного употр.</a:t>
            </a:r>
            <a:endParaRPr lang="en-US" altLang="en-US" sz="200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03-2020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C3717B2-E38B-4F07-9FD6-5BA90E30D874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iTeenChallenge.org  Как обучать новообращенных христиан? Course T505.12</a:t>
            </a:r>
            <a:endParaRPr lang="en-US"/>
          </a:p>
        </p:txBody>
      </p:sp>
      <p:pic>
        <p:nvPicPr>
          <p:cNvPr id="8197" name="Content Placeholder 6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6"/>
          <a:stretch>
            <a:fillRect/>
          </a:stretch>
        </p:blipFill>
        <p:spPr>
          <a:xfrm>
            <a:off x="1524000" y="0"/>
            <a:ext cx="9144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1524000" y="152401"/>
            <a:ext cx="9144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2"/>
                </a:solidFill>
                <a:latin typeface="+mj-lt"/>
              </a:rPr>
              <a:t>Marijuana</a:t>
            </a:r>
          </a:p>
        </p:txBody>
      </p:sp>
      <p:pic>
        <p:nvPicPr>
          <p:cNvPr id="8199" name="Picture 8" descr="Marijuana BL Brain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546476"/>
            <a:ext cx="24384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Rectangle 9"/>
          <p:cNvSpPr>
            <a:spLocks noChangeArrowheads="1"/>
          </p:cNvSpPr>
          <p:nvPr/>
        </p:nvSpPr>
        <p:spPr bwMode="auto">
          <a:xfrm>
            <a:off x="2743200" y="685800"/>
            <a:ext cx="2438400" cy="2057400"/>
          </a:xfrm>
          <a:prstGeom prst="rect">
            <a:avLst/>
          </a:prstGeom>
          <a:solidFill>
            <a:srgbClr val="0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01" name="Rectangle 11"/>
          <p:cNvSpPr>
            <a:spLocks noChangeArrowheads="1"/>
          </p:cNvSpPr>
          <p:nvPr/>
        </p:nvSpPr>
        <p:spPr bwMode="auto">
          <a:xfrm>
            <a:off x="7010400" y="685800"/>
            <a:ext cx="2438400" cy="2057400"/>
          </a:xfrm>
          <a:prstGeom prst="rect">
            <a:avLst/>
          </a:prstGeom>
          <a:solidFill>
            <a:srgbClr val="0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02" name="Rectangle 12"/>
          <p:cNvSpPr>
            <a:spLocks noChangeArrowheads="1"/>
          </p:cNvSpPr>
          <p:nvPr/>
        </p:nvSpPr>
        <p:spPr bwMode="auto">
          <a:xfrm>
            <a:off x="7010400" y="3581400"/>
            <a:ext cx="2438400" cy="2057400"/>
          </a:xfrm>
          <a:prstGeom prst="rect">
            <a:avLst/>
          </a:prstGeom>
          <a:solidFill>
            <a:srgbClr val="0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8203" name="Picture 13" descr="Marijuana BR Brain copy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581400"/>
            <a:ext cx="242728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4" name="Picture 14" descr="Marijuana TL Brain copy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738188"/>
            <a:ext cx="1752600" cy="200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5" name="Picture 15" descr="Marijuana TR Brain copy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762000"/>
            <a:ext cx="215423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2133600" y="2743201"/>
            <a:ext cx="35814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2"/>
                </a:solidFill>
                <a:latin typeface="+mj-lt"/>
              </a:rPr>
              <a:t>18</a:t>
            </a:r>
            <a:r>
              <a:rPr lang="en-US" sz="1600" dirty="0">
                <a:solidFill>
                  <a:schemeClr val="bg2"/>
                </a:solidFill>
                <a:latin typeface="+mj-lt"/>
              </a:rPr>
              <a:t> </a:t>
            </a:r>
            <a:r>
              <a:rPr lang="en-US" sz="2000" dirty="0">
                <a:solidFill>
                  <a:schemeClr val="bg2"/>
                </a:solidFill>
                <a:latin typeface="+mj-lt"/>
              </a:rPr>
              <a:t>yr/o – 3 yr history of </a:t>
            </a:r>
          </a:p>
          <a:p>
            <a:pPr algn="ctr">
              <a:defRPr/>
            </a:pPr>
            <a:r>
              <a:rPr lang="en-US" sz="2000" dirty="0">
                <a:solidFill>
                  <a:schemeClr val="bg2"/>
                </a:solidFill>
                <a:latin typeface="+mj-lt"/>
              </a:rPr>
              <a:t>4x week use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77000" y="2743201"/>
            <a:ext cx="3429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2"/>
                </a:solidFill>
                <a:latin typeface="+mj-lt"/>
              </a:rPr>
              <a:t>16 yr/o – 2 yr history of </a:t>
            </a:r>
            <a:br>
              <a:rPr lang="en-US" sz="2000" dirty="0">
                <a:solidFill>
                  <a:schemeClr val="bg2"/>
                </a:solidFill>
                <a:latin typeface="+mj-lt"/>
              </a:rPr>
            </a:br>
            <a:r>
              <a:rPr lang="en-US" sz="2000" dirty="0">
                <a:solidFill>
                  <a:schemeClr val="bg2"/>
                </a:solidFill>
                <a:latin typeface="+mj-lt"/>
              </a:rPr>
              <a:t>daily abuse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438400" y="5635626"/>
            <a:ext cx="32004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2"/>
                </a:solidFill>
                <a:latin typeface="+mj-lt"/>
              </a:rPr>
              <a:t>38 yr/o – 12 yrs of </a:t>
            </a:r>
            <a:br>
              <a:rPr lang="en-US" sz="2000" dirty="0">
                <a:solidFill>
                  <a:schemeClr val="bg2"/>
                </a:solidFill>
                <a:latin typeface="+mj-lt"/>
              </a:rPr>
            </a:br>
            <a:r>
              <a:rPr lang="en-US" sz="2000" dirty="0">
                <a:solidFill>
                  <a:schemeClr val="bg2"/>
                </a:solidFill>
                <a:latin typeface="+mj-lt"/>
              </a:rPr>
              <a:t>daily use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324600" y="5638801"/>
            <a:ext cx="38862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2"/>
                </a:solidFill>
                <a:latin typeface="+mj-lt"/>
              </a:rPr>
              <a:t>28 yr/o – 10 yrs of mostly </a:t>
            </a:r>
            <a:br>
              <a:rPr lang="en-US" sz="2000" dirty="0">
                <a:solidFill>
                  <a:schemeClr val="bg2"/>
                </a:solidFill>
                <a:latin typeface="+mj-lt"/>
              </a:rPr>
            </a:br>
            <a:r>
              <a:rPr lang="en-US" sz="2000" dirty="0">
                <a:solidFill>
                  <a:schemeClr val="bg2"/>
                </a:solidFill>
                <a:latin typeface="+mj-lt"/>
              </a:rPr>
              <a:t>weekend use</a:t>
            </a:r>
          </a:p>
        </p:txBody>
      </p:sp>
    </p:spTree>
    <p:extLst>
      <p:ext uri="{BB962C8B-B14F-4D97-AF65-F5344CB8AC3E}">
        <p14:creationId xmlns:p14="http://schemas.microsoft.com/office/powerpoint/2010/main" val="108428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etition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mpetition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1791</TotalTime>
  <Words>1787</Words>
  <Application>Microsoft Office PowerPoint</Application>
  <PresentationFormat>Widescreen</PresentationFormat>
  <Paragraphs>242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Times New Roman</vt:lpstr>
      <vt:lpstr>Verdana</vt:lpstr>
      <vt:lpstr>Wingdings</vt:lpstr>
      <vt:lpstr>Competition</vt:lpstr>
      <vt:lpstr>Как обучать новообращенных христиан? How Can I Train New Christians? </vt:lpstr>
      <vt:lpstr>PowerPoint Presentation</vt:lpstr>
      <vt:lpstr>1.  Следуйте примеру Иисуса – говорите с людьми на их уровне Follow example of Jesus to speak to people at their level    </vt:lpstr>
      <vt:lpstr>2.  Каким было прошлое ваших студентов? What is the background of your students?</vt:lpstr>
      <vt:lpstr>2.  Каким было прошлое ваших студентов? What is the background of your students?    </vt:lpstr>
      <vt:lpstr>Как наркотики влияют на мозг  Effects of drugs on the brain     “Brain Scans”   www.AmenClinics.com</vt:lpstr>
      <vt:lpstr>Effects of drugs on the brain      “Brain Scans”   www.AmenClinics.com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 Обучайте так, как это делает Святой Дух  Teach like the Holy Spirit  </vt:lpstr>
      <vt:lpstr>4. Наша миссия  Our Mission</vt:lpstr>
      <vt:lpstr>4. Наша миссия  Our Mission</vt:lpstr>
      <vt:lpstr>5.  Сбалансированное обучение новообращенных  христиан Balanced training for New Christians    </vt:lpstr>
      <vt:lpstr>6.  Каков твой подход к преподаванию? What is your approach to teaching? </vt:lpstr>
      <vt:lpstr>PowerPoint Presentation</vt:lpstr>
      <vt:lpstr>PowerPoint Presentation</vt:lpstr>
      <vt:lpstr>Библейский подход к преподаванию A Biblical approach to teaching</vt:lpstr>
      <vt:lpstr>7. Рост – это процесс Growth is a process </vt:lpstr>
      <vt:lpstr>Вопросы для обсуждения Questions for discussion</vt:lpstr>
      <vt:lpstr>Контактная информация 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Keys to the Success of Teen Challenge</dc:title>
  <dc:creator>staysharp</dc:creator>
  <cp:lastModifiedBy>Dave Batty</cp:lastModifiedBy>
  <cp:revision>78</cp:revision>
  <dcterms:created xsi:type="dcterms:W3CDTF">2007-02-03T15:41:39Z</dcterms:created>
  <dcterms:modified xsi:type="dcterms:W3CDTF">2020-03-05T19:09:07Z</dcterms:modified>
</cp:coreProperties>
</file>