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2" r:id="rId3"/>
    <p:sldId id="257" r:id="rId4"/>
    <p:sldId id="326" r:id="rId5"/>
    <p:sldId id="327" r:id="rId6"/>
    <p:sldId id="343" r:id="rId7"/>
    <p:sldId id="328" r:id="rId8"/>
    <p:sldId id="330" r:id="rId9"/>
    <p:sldId id="329" r:id="rId10"/>
    <p:sldId id="336" r:id="rId11"/>
    <p:sldId id="331" r:id="rId12"/>
    <p:sldId id="337" r:id="rId13"/>
    <p:sldId id="332" r:id="rId14"/>
    <p:sldId id="338" r:id="rId15"/>
    <p:sldId id="333" r:id="rId16"/>
    <p:sldId id="334" r:id="rId17"/>
    <p:sldId id="339" r:id="rId18"/>
    <p:sldId id="335" r:id="rId19"/>
    <p:sldId id="340" r:id="rId20"/>
    <p:sldId id="344" r:id="rId21"/>
    <p:sldId id="341" r:id="rId22"/>
    <p:sldId id="342" r:id="rId23"/>
    <p:sldId id="345" r:id="rId24"/>
    <p:sldId id="346" r:id="rId25"/>
    <p:sldId id="347" r:id="rId26"/>
    <p:sldId id="348" r:id="rId27"/>
    <p:sldId id="349" r:id="rId28"/>
    <p:sldId id="355" r:id="rId29"/>
    <p:sldId id="353" r:id="rId30"/>
    <p:sldId id="356" r:id="rId31"/>
    <p:sldId id="352" r:id="rId32"/>
    <p:sldId id="351" r:id="rId33"/>
    <p:sldId id="350" r:id="rId34"/>
    <p:sldId id="354" r:id="rId35"/>
    <p:sldId id="357" r:id="rId36"/>
    <p:sldId id="317" r:id="rId37"/>
    <p:sldId id="31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0" autoAdjust="0"/>
  </p:normalViewPr>
  <p:slideViewPr>
    <p:cSldViewPr>
      <p:cViewPr varScale="1">
        <p:scale>
          <a:sx n="65" d="100"/>
          <a:sy n="65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927BCFE-BF62-4E07-8C53-993ADA6C80CF}" type="datetimeFigureOut">
              <a:rPr lang="en-US" altLang="en-US"/>
              <a:pPr/>
              <a:t>5/1/2017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2D40ECD-7EE9-4A62-9FE6-580083AD7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4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C3BA0E3-5075-46B8-919B-0BEEA91F0B07}" type="datetimeFigureOut">
              <a:rPr lang="en-US" altLang="en-US"/>
              <a:pPr/>
              <a:t>5/1/2017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36898AF-ACCA-4BF8-B4D5-ABC4CD0CA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1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4800600" cy="320675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 cap="non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4F2FD9D-F2F6-4CD1-BF86-5118C09563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96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9FF4A-0DFC-43BD-B5EF-6EF620439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8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2BB4-7B2E-4B1B-9330-C409EA52F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4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600" y="6400800"/>
            <a:ext cx="4876800" cy="320675"/>
          </a:xfrm>
        </p:spPr>
        <p:txBody>
          <a:bodyPr/>
          <a:lstStyle>
            <a:lvl1pPr>
              <a:defRPr u="none" cap="none" baseline="0"/>
            </a:lvl1pPr>
          </a:lstStyle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1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285BD-2AB9-44E5-BF5B-9126E7383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9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856A4B6-9D3E-4187-9ADB-DCFA6B868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A961219-FF2C-4784-AF21-30F853961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1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F3A-29E6-468C-B99F-427A02CAB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0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008F2-ABDF-4EB5-A7D5-76C4EBA90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3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06733E-53EE-4EB5-8ED2-61AC57DC2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4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CBEE1-47EE-4EE7-8A7D-BE9F1B0A1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8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u="none" strike="noStrike" spc="60" baseline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4724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u="none" cap="none" spc="60" baseline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u="none"/>
            </a:lvl1pPr>
          </a:lstStyle>
          <a:p>
            <a:pPr>
              <a:buFontTx/>
              <a:buNone/>
            </a:pPr>
            <a:fld id="{70BC5810-65E3-4CE9-AE00-654AE2484C30}" type="slidenum">
              <a:rPr lang="en-US" altLang="en-US" smtClean="0"/>
              <a:pPr>
                <a:buFontTx/>
                <a:buNone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4E609821-7765-46ED-A7E6-DCE2E97D2E4B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1</a:t>
            </a:fld>
            <a:endParaRPr lang="en-US" altLang="en-US" sz="1100">
              <a:latin typeface="Tahom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4114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dirty="0"/>
              <a:t>Занятие по чтению </a:t>
            </a:r>
            <a:r>
              <a:rPr lang="ru-RU" sz="3600" b="1" dirty="0" smtClean="0"/>
              <a:t>Библии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b="1" dirty="0"/>
              <a:t>Занятие самостоятельным </a:t>
            </a:r>
            <a:r>
              <a:rPr lang="ru-RU" sz="3600" b="1" dirty="0" smtClean="0"/>
              <a:t>чтением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&amp;</a:t>
            </a:r>
            <a:br>
              <a:rPr lang="en-US" sz="3600" b="1" dirty="0" smtClean="0"/>
            </a:br>
            <a:r>
              <a:rPr lang="ru-RU" sz="3600" b="1" dirty="0"/>
              <a:t>ЗАНЯТИЕ ПО ПРИМЕНЕНИЮ МАТЕРИАЛА ВОСКРЕСНОЙ ПРОПОВЕДИ В СВОЕЙ ЖИЗНИ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Bible 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Reading Class 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&amp; Personal 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Reading </a:t>
            </a:r>
            <a:r>
              <a:rPr lang="en-US" altLang="en-US" sz="2000" b="1" cap="none" dirty="0" smtClean="0">
                <a:solidFill>
                  <a:schemeClr val="tx2"/>
                </a:solidFill>
              </a:rPr>
              <a:t>Class &amp;</a:t>
            </a:r>
            <a:br>
              <a:rPr lang="en-US" altLang="en-US" sz="2000" b="1" cap="none" dirty="0" smtClean="0">
                <a:solidFill>
                  <a:schemeClr val="tx2"/>
                </a:solidFill>
              </a:rPr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Sunday Sermon Personalization Class</a:t>
            </a:r>
            <a:endParaRPr lang="en-US" altLang="en-US" sz="4000" cap="none" dirty="0" smtClean="0"/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848309" cy="10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400800" cy="1219200"/>
          </a:xfrm>
        </p:spPr>
        <p:txBody>
          <a:bodyPr>
            <a:normAutofit/>
          </a:bodyPr>
          <a:lstStyle/>
          <a:p>
            <a:pPr marL="0" lvl="1"/>
            <a:r>
              <a:rPr lang="az-Cyrl-AZ" altLang="en-US" sz="3200" dirty="0">
                <a:latin typeface="Arial" charset="0"/>
              </a:rPr>
              <a:t>Автор – Дэвид </a:t>
            </a:r>
            <a:r>
              <a:rPr lang="az-Cyrl-AZ" altLang="en-US" sz="3200" dirty="0" smtClean="0">
                <a:latin typeface="Arial" charset="0"/>
              </a:rPr>
              <a:t>Бэтти</a:t>
            </a:r>
            <a:endParaRPr lang="en-US" altLang="en-US" sz="3200" dirty="0" smtClean="0">
              <a:latin typeface="Arial" charset="0"/>
            </a:endParaRPr>
          </a:p>
          <a:p>
            <a:pPr marL="0" lvl="1"/>
            <a:r>
              <a:rPr lang="en-US" altLang="en-US" sz="2000" dirty="0" smtClean="0">
                <a:solidFill>
                  <a:srgbClr val="FFC000"/>
                </a:solidFill>
                <a:latin typeface="Arial" charset="0"/>
              </a:rPr>
              <a:t>By Dave Batty</a:t>
            </a:r>
            <a:endParaRPr lang="en-US" altLang="en-US" sz="2000" dirty="0">
              <a:solidFill>
                <a:srgbClr val="FFC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15" y="5269230"/>
            <a:ext cx="1397412" cy="90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6"/>
          <a:stretch/>
        </p:blipFill>
        <p:spPr>
          <a:xfrm>
            <a:off x="-769417" y="0"/>
            <a:ext cx="10617959" cy="5257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6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4" b="42968"/>
          <a:stretch/>
        </p:blipFill>
        <p:spPr>
          <a:xfrm>
            <a:off x="-762000" y="1828800"/>
            <a:ext cx="10972800" cy="26702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7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37745" r="21400" b="43066"/>
          <a:stretch/>
        </p:blipFill>
        <p:spPr>
          <a:xfrm>
            <a:off x="0" y="1447800"/>
            <a:ext cx="9310254" cy="320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88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2" b="4538"/>
          <a:stretch/>
        </p:blipFill>
        <p:spPr>
          <a:xfrm>
            <a:off x="-533400" y="228600"/>
            <a:ext cx="10492538" cy="59560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7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638" r="7104" b="7281"/>
          <a:stretch/>
        </p:blipFill>
        <p:spPr>
          <a:xfrm>
            <a:off x="5255" y="533400"/>
            <a:ext cx="9486102" cy="5257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4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1"/>
          <a:stretch/>
        </p:blipFill>
        <p:spPr>
          <a:xfrm>
            <a:off x="-144141" y="0"/>
            <a:ext cx="9301996" cy="6400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31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2"/>
          <a:stretch/>
        </p:blipFill>
        <p:spPr>
          <a:xfrm>
            <a:off x="-400322" y="-228600"/>
            <a:ext cx="9849122" cy="63467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8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1" b="20434"/>
          <a:stretch/>
        </p:blipFill>
        <p:spPr>
          <a:xfrm>
            <a:off x="0" y="381000"/>
            <a:ext cx="9821917" cy="56492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23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2"/>
          <a:stretch/>
        </p:blipFill>
        <p:spPr>
          <a:xfrm>
            <a:off x="381000" y="-304800"/>
            <a:ext cx="8211711" cy="6629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77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8"/>
          <a:stretch/>
        </p:blipFill>
        <p:spPr>
          <a:xfrm>
            <a:off x="347012" y="24938"/>
            <a:ext cx="8644588" cy="6172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ru-RU" sz="3200" b="1" dirty="0"/>
              <a:t>Занятие по чтению </a:t>
            </a:r>
            <a:r>
              <a:rPr lang="ru-RU" sz="3200" b="1" dirty="0" smtClean="0"/>
              <a:t>Библии</a:t>
            </a:r>
            <a:r>
              <a:rPr lang="en-US" sz="3200" dirty="0" smtClean="0"/>
              <a:t> &amp;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b="1" dirty="0"/>
              <a:t>Занятие самостоятельным чтением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altLang="en-US" sz="1600" b="1" cap="none" dirty="0">
                <a:solidFill>
                  <a:schemeClr val="tx2"/>
                </a:solidFill>
              </a:rPr>
              <a:t>Bible Reading Class </a:t>
            </a:r>
            <a:r>
              <a:rPr lang="en-US" altLang="en-US" sz="1600" b="1" cap="none" dirty="0" smtClean="0">
                <a:solidFill>
                  <a:schemeClr val="tx2"/>
                </a:solidFill>
              </a:rPr>
              <a:t>&amp; Personal </a:t>
            </a:r>
            <a:r>
              <a:rPr lang="en-US" altLang="en-US" sz="1600" b="1" cap="none" dirty="0">
                <a:solidFill>
                  <a:schemeClr val="tx2"/>
                </a:solidFill>
              </a:rPr>
              <a:t>Reading Class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7" y="2059899"/>
            <a:ext cx="3762586" cy="2821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6604"/>
          <a:stretch/>
        </p:blipFill>
        <p:spPr>
          <a:xfrm>
            <a:off x="4727643" y="2057401"/>
            <a:ext cx="4085618" cy="28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4847372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269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60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6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ru-RU" sz="3200" b="1" dirty="0"/>
              <a:t>Занятие по чтению </a:t>
            </a:r>
            <a:r>
              <a:rPr lang="ru-RU" sz="3200" b="1" dirty="0" smtClean="0"/>
              <a:t>Библии</a:t>
            </a:r>
            <a:r>
              <a:rPr lang="en-US" sz="3200" dirty="0" smtClean="0"/>
              <a:t> &amp;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b="1" dirty="0"/>
              <a:t>Занятие самостоятельным чтением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altLang="en-US" sz="1600" b="1" cap="none" dirty="0">
                <a:solidFill>
                  <a:schemeClr val="tx2"/>
                </a:solidFill>
              </a:rPr>
              <a:t>Bible Reading Class </a:t>
            </a:r>
            <a:r>
              <a:rPr lang="en-US" altLang="en-US" sz="1600" b="1" cap="none" dirty="0" smtClean="0">
                <a:solidFill>
                  <a:schemeClr val="tx2"/>
                </a:solidFill>
              </a:rPr>
              <a:t>&amp; Personal </a:t>
            </a:r>
            <a:r>
              <a:rPr lang="en-US" altLang="en-US" sz="1600" b="1" cap="none" dirty="0">
                <a:solidFill>
                  <a:schemeClr val="tx2"/>
                </a:solidFill>
              </a:rPr>
              <a:t>Reading Class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7" y="2059899"/>
            <a:ext cx="3762586" cy="2821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22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6604"/>
          <a:stretch/>
        </p:blipFill>
        <p:spPr>
          <a:xfrm>
            <a:off x="4727643" y="2057401"/>
            <a:ext cx="4085618" cy="28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554739" cy="5029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23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325562"/>
          </a:xfrm>
        </p:spPr>
        <p:txBody>
          <a:bodyPr/>
          <a:lstStyle/>
          <a:p>
            <a:pPr algn="ctr"/>
            <a:r>
              <a:rPr lang="ru-RU" sz="3200" b="1" dirty="0"/>
              <a:t>ЗАНЯТИЕ ПО ПРИМЕНЕНИЮ МАТЕРИАЛА ВОСКРЕСНОЙ ПРОПОВЕДИ В СВОЕЙ ЖИЗНИ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altLang="en-US" sz="1600" b="1" cap="none" dirty="0" smtClean="0">
                <a:solidFill>
                  <a:schemeClr val="tx2"/>
                </a:solidFill>
              </a:rPr>
              <a:t>Sunday </a:t>
            </a:r>
            <a:r>
              <a:rPr lang="en-US" altLang="en-US" sz="1600" b="1" cap="none" smtClean="0">
                <a:solidFill>
                  <a:schemeClr val="tx2"/>
                </a:solidFill>
              </a:rPr>
              <a:t>Sermon Personalization </a:t>
            </a:r>
            <a:r>
              <a:rPr lang="en-US" altLang="en-US" sz="1600" b="1" cap="none" dirty="0" smtClean="0">
                <a:solidFill>
                  <a:schemeClr val="tx2"/>
                </a:solidFill>
              </a:rPr>
              <a:t>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" y="-152400"/>
            <a:ext cx="9139136" cy="64626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3380"/>
          <a:stretch/>
        </p:blipFill>
        <p:spPr>
          <a:xfrm>
            <a:off x="0" y="-228600"/>
            <a:ext cx="9296400" cy="64737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9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4800600" cy="679182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7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70"/>
          <a:stretch/>
        </p:blipFill>
        <p:spPr>
          <a:xfrm>
            <a:off x="0" y="1"/>
            <a:ext cx="9448800" cy="62840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28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0"/>
          <a:stretch/>
        </p:blipFill>
        <p:spPr>
          <a:xfrm>
            <a:off x="-549744" y="304800"/>
            <a:ext cx="9859022" cy="5791200"/>
          </a:xfrm>
        </p:spPr>
      </p:pic>
    </p:spTree>
    <p:extLst>
      <p:ext uri="{BB962C8B-B14F-4D97-AF65-F5344CB8AC3E}">
        <p14:creationId xmlns:p14="http://schemas.microsoft.com/office/powerpoint/2010/main" val="6942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9" b="7249"/>
          <a:stretch/>
        </p:blipFill>
        <p:spPr>
          <a:xfrm>
            <a:off x="-533399" y="98897"/>
            <a:ext cx="10062198" cy="62257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dirty="0"/>
              <a:t>Занятие по чтению </a:t>
            </a:r>
            <a:r>
              <a:rPr lang="ru-RU" sz="3200" b="1" dirty="0" smtClean="0"/>
              <a:t>Библии</a:t>
            </a:r>
            <a:r>
              <a:rPr lang="en-US" sz="3200" b="1" cap="none" dirty="0"/>
              <a:t/>
            </a:r>
            <a:br>
              <a:rPr lang="en-US" sz="3200" b="1" cap="none" dirty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Bible Reading Class</a:t>
            </a:r>
            <a:endParaRPr lang="en-US" altLang="en-US" sz="3200" i="1" cap="none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DE36AE8-77F5-4394-A2D7-EECBD708C405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3</a:t>
            </a:fld>
            <a:endParaRPr lang="en-US" altLang="en-US" sz="1100">
              <a:latin typeface="Tahom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71631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30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7" b="5437"/>
          <a:stretch/>
        </p:blipFill>
        <p:spPr>
          <a:xfrm>
            <a:off x="12970" y="0"/>
            <a:ext cx="9725586" cy="6248400"/>
          </a:xfrm>
        </p:spPr>
      </p:pic>
    </p:spTree>
    <p:extLst>
      <p:ext uri="{BB962C8B-B14F-4D97-AF65-F5344CB8AC3E}">
        <p14:creationId xmlns:p14="http://schemas.microsoft.com/office/powerpoint/2010/main" val="31546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77562"/>
            <a:ext cx="4065835" cy="57496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31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67" y="685800"/>
            <a:ext cx="3935233" cy="5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0"/>
          <a:stretch/>
        </p:blipFill>
        <p:spPr>
          <a:xfrm>
            <a:off x="0" y="37288"/>
            <a:ext cx="9898552" cy="58301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6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9"/>
          <a:stretch/>
        </p:blipFill>
        <p:spPr>
          <a:xfrm>
            <a:off x="-914400" y="381000"/>
            <a:ext cx="10793036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9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19267"/>
          <a:stretch/>
        </p:blipFill>
        <p:spPr>
          <a:xfrm>
            <a:off x="-152401" y="488004"/>
            <a:ext cx="10242509" cy="56841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5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9" b="25414"/>
          <a:stretch/>
        </p:blipFill>
        <p:spPr>
          <a:xfrm>
            <a:off x="-304800" y="685800"/>
            <a:ext cx="9816906" cy="48654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9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5938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3" y="6381750"/>
            <a:ext cx="19050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2625" y="6365875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9925" y="6288088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81000"/>
            <a:ext cx="808037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az-Cyrl-AZ" altLang="en-US" sz="3200" b="1" cap="none" dirty="0"/>
              <a:t>КОНТАКТНАЯ </a:t>
            </a:r>
            <a:r>
              <a:rPr lang="en-US" altLang="en-US" sz="3200" b="1" cap="none" dirty="0" smtClean="0"/>
              <a:t/>
            </a:r>
            <a:br>
              <a:rPr lang="en-US" altLang="en-US" sz="3200" b="1" cap="none" dirty="0" smtClean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CONTACT INFORMATION</a:t>
            </a:r>
            <a:endParaRPr lang="en-US" altLang="en-US" sz="2000" i="1" cap="none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3276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Global Teen Challenge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www.GlobalTC.org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www.iTeenChallenge.org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400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03-2017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CDA0A3B-A2F0-4FF2-B589-4D8828CA82A4}" type="slidenum">
              <a:rPr lang="en-US" altLang="en-US" sz="2400">
                <a:latin typeface="Times New Roman" pitchFamily="18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37</a:t>
            </a:fld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www.iTeenChallenge.org</a:t>
            </a:r>
          </a:p>
        </p:txBody>
      </p:sp>
      <p:pic>
        <p:nvPicPr>
          <p:cNvPr id="358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9"/>
          <a:stretch/>
        </p:blipFill>
        <p:spPr>
          <a:xfrm>
            <a:off x="685800" y="24319"/>
            <a:ext cx="7482443" cy="66747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6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8"/>
          <a:stretch/>
        </p:blipFill>
        <p:spPr>
          <a:xfrm>
            <a:off x="1447800" y="30804"/>
            <a:ext cx="6301626" cy="66747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8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"/>
            <a:ext cx="4876800" cy="68996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77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dirty="0"/>
              <a:t>Занятие самостоятельным чтением</a:t>
            </a:r>
            <a:r>
              <a:rPr lang="en-US" sz="3200" b="1" cap="none" dirty="0"/>
              <a:t/>
            </a:r>
            <a:br>
              <a:rPr lang="en-US" sz="3200" b="1" cap="none" dirty="0"/>
            </a:br>
            <a:r>
              <a:rPr lang="en-US" altLang="en-US" sz="2000" b="1" cap="none" dirty="0" smtClean="0">
                <a:solidFill>
                  <a:schemeClr val="tx2"/>
                </a:solidFill>
              </a:rPr>
              <a:t>Personal Reading Class</a:t>
            </a:r>
            <a:endParaRPr lang="en-US" altLang="en-US" sz="3200" i="1" cap="none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3DE36AE8-77F5-4394-A2D7-EECBD708C405}" type="slidenum">
              <a:rPr lang="en-US" altLang="en-US" sz="1100">
                <a:latin typeface="Tahoma" pitchFamily="34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8</a:t>
            </a:fld>
            <a:endParaRPr lang="en-US" altLang="en-US" sz="1100">
              <a:latin typeface="Tahom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1"/>
            <a:ext cx="3716318" cy="5257798"/>
          </a:xfrm>
        </p:spPr>
      </p:pic>
    </p:spTree>
    <p:extLst>
      <p:ext uri="{BB962C8B-B14F-4D97-AF65-F5344CB8AC3E}">
        <p14:creationId xmlns:p14="http://schemas.microsoft.com/office/powerpoint/2010/main" val="2806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6"/>
          <a:stretch/>
        </p:blipFill>
        <p:spPr>
          <a:xfrm>
            <a:off x="-685800" y="22698"/>
            <a:ext cx="10426452" cy="60797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03-2017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72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6295</TotalTime>
  <Words>157</Words>
  <Application>Microsoft Office PowerPoint</Application>
  <PresentationFormat>On-screen Show (4:3)</PresentationFormat>
  <Paragraphs>128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Horizon</vt:lpstr>
      <vt:lpstr>Занятие по чтению Библии  &amp; Занятие самостоятельным чтением  &amp; ЗАНЯТИЕ ПО ПРИМЕНЕНИЮ МАТЕРИАЛА ВОСКРЕСНОЙ ПРОПОВЕДИ В СВОЕЙ ЖИЗНИ  Bible Reading Class &amp; Personal Reading Class &amp; Sunday Sermon Personalization Class</vt:lpstr>
      <vt:lpstr>Занятие по чтению Библии &amp; Занятие самостоятельным чтением Bible Reading Class &amp; Personal Reading Class</vt:lpstr>
      <vt:lpstr>Занятие по чтению Библии Bible Reading Class</vt:lpstr>
      <vt:lpstr>PowerPoint Presentation</vt:lpstr>
      <vt:lpstr>PowerPoint Presentation</vt:lpstr>
      <vt:lpstr>PowerPoint Presentation</vt:lpstr>
      <vt:lpstr>PowerPoint Presentation</vt:lpstr>
      <vt:lpstr>Занятие самостоятельным чтением Personal Reading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Занятие по чтению Библии &amp; Занятие самостоятельным чтением Bible Reading Class &amp; Personal Reading Class</vt:lpstr>
      <vt:lpstr>ЗАНЯТИЕ ПО ПРИМЕНЕНИЮ МАТЕРИАЛА ВОСКРЕСНОЙ ПРОПОВЕДИ В СВОЕЙ ЖИЗНИ Sunday Sermon Personalization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 для обсуждения Questions for discussion </vt:lpstr>
      <vt:lpstr>КОНТАКТНАЯ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97</cp:revision>
  <dcterms:created xsi:type="dcterms:W3CDTF">2005-06-07T21:46:24Z</dcterms:created>
  <dcterms:modified xsi:type="dcterms:W3CDTF">2017-05-01T17:55:07Z</dcterms:modified>
</cp:coreProperties>
</file>