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71" r:id="rId13"/>
    <p:sldId id="272" r:id="rId14"/>
    <p:sldId id="275" r:id="rId15"/>
    <p:sldId id="276" r:id="rId16"/>
    <p:sldId id="277" r:id="rId17"/>
    <p:sldId id="273" r:id="rId18"/>
    <p:sldId id="274" r:id="rId19"/>
    <p:sldId id="278" r:id="rId20"/>
    <p:sldId id="279" r:id="rId21"/>
    <p:sldId id="280" r:id="rId22"/>
    <p:sldId id="281" r:id="rId23"/>
    <p:sldId id="282" r:id="rId24"/>
    <p:sldId id="284" r:id="rId25"/>
    <p:sldId id="285" r:id="rId26"/>
    <p:sldId id="287" r:id="rId27"/>
    <p:sldId id="289" r:id="rId28"/>
    <p:sldId id="290" r:id="rId29"/>
    <p:sldId id="292" r:id="rId30"/>
    <p:sldId id="294" r:id="rId31"/>
    <p:sldId id="264" r:id="rId32"/>
    <p:sldId id="26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A6C50-3F6B-4568-8BB1-577AB5F669F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08BA9-B5A9-4E33-8489-A3B3AEA60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1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3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4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0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4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5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3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3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7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5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49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3962400"/>
          </a:xfrm>
        </p:spPr>
        <p:txBody>
          <a:bodyPr>
            <a:normAutofit fontScale="90000"/>
          </a:bodyPr>
          <a:lstStyle/>
          <a:p>
            <a:r>
              <a:rPr lang="en-US" sz="5400" b="1" i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Introduction to the </a:t>
            </a:r>
            <a:br>
              <a:rPr lang="en-US" sz="5400" b="1" i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5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Bible </a:t>
            </a:r>
            <a:r>
              <a:rPr lang="en-US" sz="5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Reading Class &amp; </a:t>
            </a:r>
            <a:r>
              <a:rPr lang="en-US" sz="5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5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5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Personal </a:t>
            </a:r>
            <a:r>
              <a:rPr lang="en-US" sz="5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Reading Class &amp;</a:t>
            </a:r>
            <a:br>
              <a:rPr lang="en-US" sz="5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5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Sunday Sermon Personalization Class</a:t>
            </a:r>
            <a:endParaRPr lang="en-US" sz="5400" spc="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etal Gear" pitchFamily="2" charset="0"/>
            </a:endParaRPr>
          </a:p>
        </p:txBody>
      </p:sp>
      <p:pic>
        <p:nvPicPr>
          <p:cNvPr id="4" name="Content Placeholder 3" descr="Y:\My Pictures\Logos\PSNC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419600"/>
            <a:ext cx="2305449" cy="1706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79" y="304800"/>
            <a:ext cx="3558438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79542"/>
            <a:ext cx="3558438" cy="460371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8" b="30212"/>
          <a:stretch/>
        </p:blipFill>
        <p:spPr>
          <a:xfrm>
            <a:off x="384468" y="1786647"/>
            <a:ext cx="8302332" cy="3962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5   Daily activities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3" b="43829"/>
          <a:stretch/>
        </p:blipFill>
        <p:spPr>
          <a:xfrm>
            <a:off x="304800" y="1447800"/>
            <a:ext cx="8518294" cy="54102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57200" y="3657600"/>
            <a:ext cx="7620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57200" y="4237726"/>
            <a:ext cx="7620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rmAutofit/>
          </a:bodyPr>
          <a:lstStyle/>
          <a:p>
            <a:r>
              <a:rPr lang="en-US" dirty="0"/>
              <a:t>Instructions </a:t>
            </a:r>
            <a:r>
              <a:rPr lang="en-US" dirty="0" smtClean="0"/>
              <a:t>for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Daily Personal Summaries</a:t>
            </a:r>
            <a:br>
              <a:rPr lang="en-US" dirty="0"/>
            </a:br>
            <a:r>
              <a:rPr lang="en-US" dirty="0"/>
              <a:t>Page </a:t>
            </a:r>
            <a:r>
              <a:rPr lang="en-US" dirty="0" smtClean="0"/>
              <a:t>6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4" r="51224" b="61736"/>
          <a:stretch/>
        </p:blipFill>
        <p:spPr>
          <a:xfrm>
            <a:off x="152400" y="3048000"/>
            <a:ext cx="8447155" cy="25146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t="37745" r="21400" b="43066"/>
          <a:stretch/>
        </p:blipFill>
        <p:spPr>
          <a:xfrm>
            <a:off x="0" y="1447800"/>
            <a:ext cx="9310254" cy="3200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09-2017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09600" y="6400800"/>
            <a:ext cx="4876800" cy="32067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28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55638" r="7104" b="7281"/>
          <a:stretch/>
        </p:blipFill>
        <p:spPr>
          <a:xfrm>
            <a:off x="5255" y="533400"/>
            <a:ext cx="9486102" cy="5257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09-2017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09600" y="6400800"/>
            <a:ext cx="4876800" cy="32067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59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53"/>
          <a:stretch/>
        </p:blipFill>
        <p:spPr>
          <a:xfrm>
            <a:off x="-381000" y="4664"/>
            <a:ext cx="10134600" cy="611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8   Book Report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4" b="63522"/>
          <a:stretch/>
        </p:blipFill>
        <p:spPr>
          <a:xfrm>
            <a:off x="-533400" y="1863303"/>
            <a:ext cx="10515599" cy="400549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905000"/>
            <a:ext cx="3124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Special instructions for audio and video recordings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2" b="10059"/>
          <a:stretch/>
        </p:blipFill>
        <p:spPr>
          <a:xfrm>
            <a:off x="4440129" y="1905000"/>
            <a:ext cx="4703871" cy="370181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2" y="0"/>
            <a:ext cx="8367876" cy="6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325562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cap="none" dirty="0" smtClean="0">
                <a:solidFill>
                  <a:schemeClr val="tx2"/>
                </a:solidFill>
              </a:rPr>
              <a:t>Bible </a:t>
            </a:r>
            <a:r>
              <a:rPr lang="en-US" altLang="en-US" sz="3200" b="1" cap="none" dirty="0">
                <a:solidFill>
                  <a:schemeClr val="tx2"/>
                </a:solidFill>
              </a:rPr>
              <a:t>Reading Class </a:t>
            </a:r>
            <a:r>
              <a:rPr lang="en-US" altLang="en-US" sz="3200" b="1" cap="none" dirty="0" smtClean="0">
                <a:solidFill>
                  <a:schemeClr val="tx2"/>
                </a:solidFill>
              </a:rPr>
              <a:t>&amp; Personal </a:t>
            </a:r>
            <a:r>
              <a:rPr lang="en-US" altLang="en-US" sz="3200" b="1" cap="none" dirty="0">
                <a:solidFill>
                  <a:schemeClr val="tx2"/>
                </a:solidFill>
              </a:rPr>
              <a:t>Reading Class</a:t>
            </a:r>
            <a:endParaRPr lang="en-US" sz="7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7" y="2059899"/>
            <a:ext cx="3762586" cy="28219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09-2017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09600" y="6400800"/>
            <a:ext cx="4876800" cy="32067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2</a:t>
            </a:fld>
            <a:endParaRPr lang="en-US" alt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2" r="6604"/>
          <a:stretch/>
        </p:blipFill>
        <p:spPr>
          <a:xfrm>
            <a:off x="4727643" y="2057401"/>
            <a:ext cx="4085618" cy="28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800"/>
            <a:ext cx="45941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325562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cap="none" dirty="0" smtClean="0">
                <a:solidFill>
                  <a:schemeClr val="tx2"/>
                </a:solidFill>
              </a:rPr>
              <a:t>Bible </a:t>
            </a:r>
            <a:r>
              <a:rPr lang="en-US" altLang="en-US" sz="3200" b="1" cap="none" dirty="0">
                <a:solidFill>
                  <a:schemeClr val="tx2"/>
                </a:solidFill>
              </a:rPr>
              <a:t>Reading Class </a:t>
            </a:r>
            <a:r>
              <a:rPr lang="en-US" altLang="en-US" sz="3200" b="1" cap="none" dirty="0" smtClean="0">
                <a:solidFill>
                  <a:schemeClr val="tx2"/>
                </a:solidFill>
              </a:rPr>
              <a:t>&amp; Personal </a:t>
            </a:r>
            <a:r>
              <a:rPr lang="en-US" altLang="en-US" sz="3200" b="1" cap="none" dirty="0">
                <a:solidFill>
                  <a:schemeClr val="tx2"/>
                </a:solidFill>
              </a:rPr>
              <a:t>Reading Class</a:t>
            </a:r>
            <a:endParaRPr lang="en-US" sz="7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7" y="2059899"/>
            <a:ext cx="3762586" cy="28219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09-2017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09600" y="6400800"/>
            <a:ext cx="4876800" cy="32067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21</a:t>
            </a:fld>
            <a:endParaRPr lang="en-US" alt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2" r="6604"/>
          <a:stretch/>
        </p:blipFill>
        <p:spPr>
          <a:xfrm>
            <a:off x="4727643" y="2057401"/>
            <a:ext cx="4085618" cy="28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1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0"/>
            <a:ext cx="3554739" cy="459893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09-2017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09600" y="6400800"/>
            <a:ext cx="4876800" cy="32067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23</a:t>
            </a:fld>
            <a:endParaRPr lang="en-US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325562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cap="none" dirty="0" smtClean="0">
                <a:solidFill>
                  <a:schemeClr val="tx2"/>
                </a:solidFill>
              </a:rPr>
              <a:t>Sunday Sermon Personalization Class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9107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" b="3380"/>
          <a:stretch/>
        </p:blipFill>
        <p:spPr>
          <a:xfrm>
            <a:off x="0" y="-228600"/>
            <a:ext cx="9296400" cy="647375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09-2017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09600" y="6400800"/>
            <a:ext cx="4876800" cy="32067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40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90534"/>
            <a:ext cx="4800600" cy="621075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09-2017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09600" y="6400800"/>
            <a:ext cx="4876800" cy="32067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35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09-2017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09600" y="6400800"/>
            <a:ext cx="4876800" cy="32067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26</a:t>
            </a:fld>
            <a:endParaRPr lang="en-US" alt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10"/>
          <a:stretch/>
        </p:blipFill>
        <p:spPr>
          <a:xfrm>
            <a:off x="-549744" y="304800"/>
            <a:ext cx="985902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09-2017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09600" y="6400800"/>
            <a:ext cx="4876800" cy="32067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27</a:t>
            </a:fld>
            <a:endParaRPr lang="en-US" alt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17" b="5437"/>
          <a:stretch/>
        </p:blipFill>
        <p:spPr>
          <a:xfrm>
            <a:off x="12970" y="0"/>
            <a:ext cx="9725586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421574"/>
            <a:ext cx="4065835" cy="526166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09-2017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09600" y="6400800"/>
            <a:ext cx="4876800" cy="32067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28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67" y="921973"/>
            <a:ext cx="3935233" cy="509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39"/>
          <a:stretch/>
        </p:blipFill>
        <p:spPr>
          <a:xfrm>
            <a:off x="-914400" y="381000"/>
            <a:ext cx="10793036" cy="4953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09-2017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09600" y="6400800"/>
            <a:ext cx="4876800" cy="32067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63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79" y="506078"/>
            <a:ext cx="3558437" cy="4626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79542"/>
            <a:ext cx="3558438" cy="460371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9" b="25414"/>
          <a:stretch/>
        </p:blipFill>
        <p:spPr>
          <a:xfrm>
            <a:off x="-304800" y="685800"/>
            <a:ext cx="9816906" cy="486545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09-2017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09600" y="6400800"/>
            <a:ext cx="4876800" cy="32067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/>
              <a:t>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mtClean="0"/>
              <a:pPr>
                <a:buFontTx/>
                <a:buNone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03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593850"/>
          </a:xfrm>
        </p:spPr>
        <p:txBody>
          <a:bodyPr/>
          <a:lstStyle/>
          <a:p>
            <a:pPr algn="ctr"/>
            <a:r>
              <a:rPr lang="en-US" alt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</a:t>
            </a: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discussion</a:t>
            </a:r>
            <a:r>
              <a:rPr lang="en-US" alt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82625" y="6365875"/>
            <a:ext cx="42672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/>
              <a:t>www.iTeenChallenge.org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9925" y="6288088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664DA85-CB79-48F6-95E8-A2ABE88F520D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81000"/>
            <a:ext cx="8080375" cy="9144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200" b="1" cap="none" dirty="0" smtClean="0">
                <a:solidFill>
                  <a:schemeClr val="tx2"/>
                </a:solidFill>
              </a:rPr>
              <a:t>CONTACT INFORMATION</a:t>
            </a:r>
            <a:endParaRPr lang="en-US" altLang="en-US" sz="3200" i="1" cap="none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4114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400" dirty="0" smtClean="0"/>
              <a:t>Global Teen Challenge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400" dirty="0" smtClean="0"/>
              <a:t>www.GlobalTC.org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400" dirty="0" smtClean="0"/>
              <a:t>www.iTeenChallenge.org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3400" dirty="0" smtClean="0"/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43800" y="6356350"/>
            <a:ext cx="990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tx2"/>
              </a:buClr>
              <a:buFont typeface="Arial" charset="0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chemeClr val="hlink"/>
              </a:buClr>
              <a:buFontTx/>
              <a:buChar char="•"/>
            </a:pPr>
            <a:fld id="{BCDA0A3B-A2F0-4FF2-B589-4D8828CA82A4}" type="slidenum">
              <a:rPr lang="en-US" altLang="en-US" sz="2400">
                <a:latin typeface="Times New Roman" pitchFamily="18" charset="0"/>
              </a:rPr>
              <a:pPr eaLnBrk="1" hangingPunct="1">
                <a:spcAft>
                  <a:spcPct val="0"/>
                </a:spcAft>
                <a:buClr>
                  <a:schemeClr val="hlink"/>
                </a:buClr>
                <a:buFontTx/>
                <a:buChar char="•"/>
              </a:pPr>
              <a:t>32</a:t>
            </a:fld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09600" y="6400800"/>
            <a:ext cx="4876800" cy="320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www.iTeenChallenge.org</a:t>
            </a:r>
          </a:p>
        </p:txBody>
      </p:sp>
      <p:pic>
        <p:nvPicPr>
          <p:cNvPr id="3584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11413"/>
            <a:ext cx="36576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3535362"/>
          </a:xfrm>
        </p:spPr>
        <p:txBody>
          <a:bodyPr>
            <a:normAutofit/>
          </a:bodyPr>
          <a:lstStyle/>
          <a:p>
            <a:r>
              <a:rPr lang="en-US" dirty="0" smtClean="0"/>
              <a:t>Teaching the value of systematic reading of books in the Bible.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6   Instructions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16290" r="4412" b="55634"/>
          <a:stretch/>
        </p:blipFill>
        <p:spPr>
          <a:xfrm>
            <a:off x="-228600" y="1569647"/>
            <a:ext cx="9753600" cy="386812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-295836" y="2590800"/>
            <a:ext cx="7620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-295836" y="4237726"/>
            <a:ext cx="7620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3124200"/>
          </a:xfrm>
        </p:spPr>
        <p:txBody>
          <a:bodyPr>
            <a:normAutofit/>
          </a:bodyPr>
          <a:lstStyle/>
          <a:p>
            <a:r>
              <a:rPr lang="en-US" dirty="0"/>
              <a:t>Special Projects</a:t>
            </a:r>
            <a:br>
              <a:rPr lang="en-US" dirty="0"/>
            </a:br>
            <a:r>
              <a:rPr lang="en-US" dirty="0"/>
              <a:t>Pages </a:t>
            </a:r>
            <a:r>
              <a:rPr lang="en-US" dirty="0" smtClean="0"/>
              <a:t>9 - 18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0"/>
            <a:ext cx="6002482" cy="776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dirty="0" smtClean="0"/>
              <a:t>Pages 19 - 27   </a:t>
            </a:r>
            <a:br>
              <a:rPr lang="en-US" dirty="0" smtClean="0"/>
            </a:br>
            <a:r>
              <a:rPr lang="en-US" dirty="0" smtClean="0"/>
              <a:t>Bible Reading Record Sheets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1" b="46730"/>
          <a:stretch/>
        </p:blipFill>
        <p:spPr>
          <a:xfrm>
            <a:off x="1066800" y="2209800"/>
            <a:ext cx="6930304" cy="4191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81" y="381000"/>
            <a:ext cx="4888594" cy="6324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0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09-2017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www.iTeenChallenge.org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4998-4E1D-4323-9CAB-67CA62137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169</Words>
  <Application>Microsoft Office PowerPoint</Application>
  <PresentationFormat>On-screen Show (4:3)</PresentationFormat>
  <Paragraphs>122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1_Office Theme</vt:lpstr>
      <vt:lpstr>Introduction to the  Bible Reading Class &amp;  Personal Reading Class &amp; Sunday Sermon Personalization Class</vt:lpstr>
      <vt:lpstr>Bible Reading Class &amp; Personal Reading Class</vt:lpstr>
      <vt:lpstr>PowerPoint Presentation</vt:lpstr>
      <vt:lpstr>Teaching the value of systematic reading of books in the Bible.</vt:lpstr>
      <vt:lpstr>Page 6   Instructions</vt:lpstr>
      <vt:lpstr>Special Projects Pages 9 - 18  </vt:lpstr>
      <vt:lpstr>Pages 19 - 27    Bible Reading Record Sheets</vt:lpstr>
      <vt:lpstr>PowerPoint Presentation</vt:lpstr>
      <vt:lpstr>PowerPoint Presentation</vt:lpstr>
      <vt:lpstr>PowerPoint Presentation</vt:lpstr>
      <vt:lpstr>Page 4</vt:lpstr>
      <vt:lpstr>Page 5   Daily activities</vt:lpstr>
      <vt:lpstr>Instructions for  Daily Personal Summaries Page 6   </vt:lpstr>
      <vt:lpstr>PowerPoint Presentation</vt:lpstr>
      <vt:lpstr>PowerPoint Presentation</vt:lpstr>
      <vt:lpstr>PowerPoint Presentation</vt:lpstr>
      <vt:lpstr>Page 8   Book Report</vt:lpstr>
      <vt:lpstr>Page 11</vt:lpstr>
      <vt:lpstr>PowerPoint Presentation</vt:lpstr>
      <vt:lpstr>PowerPoint Presentation</vt:lpstr>
      <vt:lpstr>Bible Reading Class &amp; Personal Reading Class</vt:lpstr>
      <vt:lpstr>PowerPoint Presentation</vt:lpstr>
      <vt:lpstr>Sunday Sermon Personalization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for discussion </vt:lpstr>
      <vt:lpstr>CONTACT INFORMATION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series lessons</dc:title>
  <dc:creator>Gregg Fischer</dc:creator>
  <cp:lastModifiedBy>Dave Batty</cp:lastModifiedBy>
  <cp:revision>24</cp:revision>
  <dcterms:created xsi:type="dcterms:W3CDTF">2014-09-16T21:48:31Z</dcterms:created>
  <dcterms:modified xsi:type="dcterms:W3CDTF">2017-09-27T09:07:01Z</dcterms:modified>
</cp:coreProperties>
</file>