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6"/>
  </p:notesMasterIdLst>
  <p:sldIdLst>
    <p:sldId id="256" r:id="rId2"/>
    <p:sldId id="285" r:id="rId3"/>
    <p:sldId id="368" r:id="rId4"/>
    <p:sldId id="361" r:id="rId5"/>
    <p:sldId id="367" r:id="rId6"/>
    <p:sldId id="369" r:id="rId7"/>
    <p:sldId id="370" r:id="rId8"/>
    <p:sldId id="257" r:id="rId9"/>
    <p:sldId id="362" r:id="rId10"/>
    <p:sldId id="363" r:id="rId11"/>
    <p:sldId id="365" r:id="rId12"/>
    <p:sldId id="371" r:id="rId13"/>
    <p:sldId id="350" r:id="rId14"/>
    <p:sldId id="35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DAD674-C604-42E6-AFD2-3A0BD342E426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78573A-46E0-467F-9FF6-82EEF292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8573A-46E0-467F-9FF6-82EEF292E9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6078C6-F028-4E6C-9C49-4EFB5A925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0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4975-3132-42F6-BCBB-68C306C8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22073-9D35-4A66-9A27-35B27300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3926-1B11-492A-89B3-76499538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9522A-44B8-4A23-877F-4C367424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0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1A622-D2A4-4D0B-8297-CE5F872BC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1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FAB971-ABA0-4C89-AA0A-62B2A274B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6C2D4-4FB1-4D1E-9145-33A5A961F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9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2B5B-8A91-4C14-947F-22BF32419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205355-3FAE-4B64-8DFD-1484841E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751713-D3D8-4C7C-809E-7D2C264DA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iTeenChallenge.org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1FE1B7-838F-4133-B20B-94F296B39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78" r:id="rId2"/>
    <p:sldLayoutId id="2147484083" r:id="rId3"/>
    <p:sldLayoutId id="2147484084" r:id="rId4"/>
    <p:sldLayoutId id="2147484085" r:id="rId5"/>
    <p:sldLayoutId id="2147484086" r:id="rId6"/>
    <p:sldLayoutId id="2147484079" r:id="rId7"/>
    <p:sldLayoutId id="2147484087" r:id="rId8"/>
    <p:sldLayoutId id="2147484088" r:id="rId9"/>
    <p:sldLayoutId id="2147484080" r:id="rId10"/>
    <p:sldLayoutId id="214748408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5239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/>
              </a:rPr>
              <a:t>Scripture Memorization Class</a:t>
            </a:r>
            <a:r>
              <a:rPr lang="en-US" sz="2800" b="0" dirty="0" smtClean="0">
                <a:effectLst/>
              </a:rPr>
              <a:t/>
            </a:r>
            <a:br>
              <a:rPr lang="en-US" sz="2800" b="0" dirty="0" smtClean="0">
                <a:effectLst/>
              </a:rPr>
            </a:br>
            <a:endParaRPr lang="en-US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By David Batty</a:t>
            </a:r>
          </a:p>
          <a:p>
            <a:pPr marR="0" eaLnBrk="1" hangingPunct="1"/>
            <a:endParaRPr lang="en-US" altLang="en-US" sz="180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09-2017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</a:t>
            </a:r>
            <a:endParaRPr lang="en-US" dirty="0"/>
          </a:p>
        </p:txBody>
      </p:sp>
      <p:sp>
        <p:nvSpPr>
          <p:cNvPr id="92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A90B35-E052-48D8-8C31-B5F09A8A30A8}" type="slidenum">
              <a:rPr lang="en-US" altLang="en-US" smtClean="0">
                <a:solidFill>
                  <a:srgbClr val="FFFFFF"/>
                </a:solidFill>
              </a:rPr>
              <a:pPr/>
              <a:t>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3080" name="Picture 7" descr="PSNC-white-B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4419600"/>
            <a:ext cx="2816225" cy="17018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5D7EF4-AEA8-4EE9-91F8-61EF65A3C375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1384" y="838200"/>
            <a:ext cx="4271616" cy="55276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"/>
            <a:ext cx="4572000" cy="591638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1169988"/>
            <a:ext cx="4183063" cy="54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4416425" cy="571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27B411-0713-4EC6-B8E4-27D0216E7C4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Floor </a:t>
            </a:r>
            <a:r>
              <a:rPr lang="en-US" sz="4000" dirty="0" smtClean="0"/>
              <a:t>of the car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3926-1B11-492A-89B3-764995388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843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EAA613-5F0B-4264-B7D2-38CF9C32F2D3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Questions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 smtClean="0"/>
              <a:t>Global Teen Challenge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 smtClean="0"/>
              <a:t>706-576-6555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 smtClean="0"/>
              <a:t>www.GlobalTC.org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 smtClean="0"/>
              <a:t>www.iTeenChallenge.org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dirty="0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6FB067-FA13-4B48-88D2-0DE5B79017F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243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0D0854-3C27-4F29-B7BE-FC19EFBBA38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role of memorizing scripture in the context of: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Christian discipleship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dirty="0" smtClean="0"/>
              <a:t>	Renewing your mind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35" y="3581400"/>
            <a:ext cx="5167965" cy="325581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Floor </a:t>
            </a:r>
            <a:r>
              <a:rPr lang="en-US" sz="4000" dirty="0" smtClean="0"/>
              <a:t>of the car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3926-1B11-492A-89B3-764995388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ED1F13-D697-4FA0-A37E-BBED9A5C5C37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0"/>
            <a:ext cx="4852416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000" dirty="0" smtClean="0"/>
              <a:t>1. 	I will memorize verses from the Bible</a:t>
            </a:r>
          </a:p>
          <a:p>
            <a:pPr marL="465138" indent="-465138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000" dirty="0" smtClean="0"/>
              <a:t>2. 	I will discover what God is teaching me in each verse I memorize.</a:t>
            </a:r>
          </a:p>
          <a:p>
            <a:pPr marL="465138" indent="-465138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000" dirty="0" smtClean="0"/>
              <a:t>3. 	I will determine at least 3 ways that I can apply the truths of each verse in my daily living experiences.</a:t>
            </a:r>
          </a:p>
          <a:p>
            <a:pPr marL="465138" indent="-465138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000" dirty="0" smtClean="0"/>
              <a:t>4.  	I will begin to practice these Biblical principles in my daily living.</a:t>
            </a:r>
          </a:p>
          <a:p>
            <a:pPr marL="465138" indent="-465138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000" dirty="0" smtClean="0"/>
              <a:t>5.  	I will begin to think about what these verses say when I encounter difficult situations in my daily experiences</a:t>
            </a:r>
            <a:r>
              <a:rPr lang="en-US" altLang="en-US" sz="2000" dirty="0" smtClean="0"/>
              <a:t>.</a:t>
            </a:r>
            <a:endParaRPr lang="en-US" alt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OBJECTIVES</a:t>
            </a:r>
            <a:endParaRPr lang="en-US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976C0F-85C8-486D-B118-A3C220DFB42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400" dirty="0" smtClean="0"/>
              <a:t>6</a:t>
            </a:r>
            <a:r>
              <a:rPr lang="en-US" altLang="en-US" sz="2400" dirty="0" smtClean="0"/>
              <a:t>. </a:t>
            </a:r>
            <a:r>
              <a:rPr lang="en-US" altLang="en-US" sz="2400" dirty="0" smtClean="0"/>
              <a:t>	I </a:t>
            </a:r>
            <a:r>
              <a:rPr lang="en-US" altLang="en-US" sz="2400" dirty="0" smtClean="0"/>
              <a:t>will begin to replace distracting thoughts about my past life (and temptations) with thoughts about these Biblical principles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OBJECTIVES</a:t>
            </a:r>
            <a:endParaRPr lang="en-US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976C0F-85C8-486D-B118-A3C220DFB42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/>
          <a:stretch/>
        </p:blipFill>
        <p:spPr>
          <a:xfrm>
            <a:off x="2209800" y="3276600"/>
            <a:ext cx="4934927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400" dirty="0" smtClean="0"/>
              <a:t>7</a:t>
            </a:r>
            <a:r>
              <a:rPr lang="en-US" altLang="en-US" sz="2400" dirty="0" smtClean="0"/>
              <a:t>. 	I will use these verses as starting points in personal conversations with others here.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OBJECTIVES</a:t>
            </a:r>
            <a:endParaRPr lang="en-US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976C0F-85C8-486D-B118-A3C220DFB42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502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800" smtClean="0"/>
              <a:t>	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B1F069-1314-4DDA-BBA4-25DCC1C8F13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pic>
        <p:nvPicPr>
          <p:cNvPr id="13318" name="Picture 4" descr="pg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3720" b="4048"/>
          <a:stretch>
            <a:fillRect/>
          </a:stretch>
        </p:blipFill>
        <p:spPr bwMode="auto">
          <a:xfrm>
            <a:off x="1943100" y="225425"/>
            <a:ext cx="488315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979613" y="2881313"/>
            <a:ext cx="4564062" cy="18986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 3</a:t>
            </a:r>
            <a:br>
              <a:rPr lang="en-US" dirty="0" smtClean="0"/>
            </a:br>
            <a:r>
              <a:rPr lang="en-US" dirty="0" smtClean="0"/>
              <a:t>Special Projects</a:t>
            </a:r>
            <a:endParaRPr 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09-2017</a:t>
            </a:r>
            <a:endParaRPr lang="en-US" altLang="en-US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A5CB21-6D47-4A27-8F7F-6DE8BD48C64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23579" r="5204"/>
          <a:stretch/>
        </p:blipFill>
        <p:spPr>
          <a:xfrm>
            <a:off x="2819400" y="2819399"/>
            <a:ext cx="5791200" cy="6351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3208</TotalTime>
  <Words>92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Scripture Memorization Class </vt:lpstr>
      <vt:lpstr>PowerPoint Presentation</vt:lpstr>
      <vt:lpstr>Floor of the car</vt:lpstr>
      <vt:lpstr>PowerPoint Presentation</vt:lpstr>
      <vt:lpstr>CLASS OBJECTIVES</vt:lpstr>
      <vt:lpstr>CLASS OBJECTIVES</vt:lpstr>
      <vt:lpstr>CLASS OBJECTIVES</vt:lpstr>
      <vt:lpstr>PowerPoint Presentation</vt:lpstr>
      <vt:lpstr>Part 3 Special Projects</vt:lpstr>
      <vt:lpstr>PowerPoint Presentation</vt:lpstr>
      <vt:lpstr>PowerPoint Presentation</vt:lpstr>
      <vt:lpstr>Floor of the car</vt:lpstr>
      <vt:lpstr>Questions for discussion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78</cp:revision>
  <dcterms:created xsi:type="dcterms:W3CDTF">2007-02-03T15:41:39Z</dcterms:created>
  <dcterms:modified xsi:type="dcterms:W3CDTF">2017-09-27T08:30:47Z</dcterms:modified>
</cp:coreProperties>
</file>