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5" r:id="rId4"/>
    <p:sldId id="259" r:id="rId5"/>
    <p:sldId id="266" r:id="rId6"/>
    <p:sldId id="260" r:id="rId7"/>
    <p:sldId id="267" r:id="rId8"/>
    <p:sldId id="262" r:id="rId9"/>
    <p:sldId id="268" r:id="rId10"/>
    <p:sldId id="263" r:id="rId11"/>
    <p:sldId id="261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A6C50-3F6B-4568-8BB1-577AB5F669F9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08BA9-B5A9-4E33-8489-A3B3AEA60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42F4-B50F-4C6E-8F39-7C4967C64C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3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A928-D22B-4F43-9B34-95549AB8E9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4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455A-9035-45C5-997E-738CEB5FB3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F8AA-49C7-499B-862D-058981DF62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641-8422-4A63-B36E-E9CA1AD895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48B0-C381-4AB6-911B-E7AC46ABE1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4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9508-858A-4EB6-96A5-7142BB73C6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9C2E-4B04-4464-AF9D-2A0B1564F7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23F6-E321-4DF2-AE50-8DEAAE88D9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3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E725-E368-42FF-98DE-12BE06765A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121-6933-47C5-B55F-EBF709E98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5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855D5-3E12-4CAC-BC99-2748CD741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4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320040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Информационный листок </a:t>
            </a:r>
            <a:r>
              <a:rPr lang="ru-RU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студента</a:t>
            </a:r>
            <a:r>
              <a:rPr lang="en-US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&amp;</a:t>
            </a:r>
            <a:br>
              <a:rPr lang="en-US" sz="4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/>
              <a:t>Проект </a:t>
            </a:r>
            <a:r>
              <a:rPr lang="ru-RU" sz="4000" b="1" dirty="0" smtClean="0"/>
              <a:t>301</a:t>
            </a:r>
            <a:r>
              <a:rPr lang="en-US" sz="4000" b="1" dirty="0" smtClean="0"/>
              <a:t>   </a:t>
            </a:r>
            <a:r>
              <a:rPr lang="ru-RU" sz="4000" b="1" dirty="0"/>
              <a:t>Я здесь</a:t>
            </a:r>
            <a:r>
              <a:rPr lang="ru-RU" sz="4000" b="1" dirty="0" smtClean="0"/>
              <a:t>!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/>
              <a:t>Student Information Sheet &amp; Project 301 I’m here!</a:t>
            </a:r>
            <a:endParaRPr lang="en-US" sz="4000" spc="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etal Gear" pitchFamily="2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33400"/>
            <a:ext cx="3048000" cy="2005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Флажки для общения </a:t>
            </a:r>
            <a:r>
              <a:rPr lang="ru-RU" dirty="0" smtClean="0"/>
              <a:t>студентов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Flag for student communication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2"/>
          <a:stretch/>
        </p:blipFill>
        <p:spPr>
          <a:xfrm>
            <a:off x="2881472" y="2379359"/>
            <a:ext cx="3381056" cy="29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Flag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528245" cy="27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ag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40936"/>
            <a:ext cx="4568498" cy="27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Флажок – включение </a:t>
            </a:r>
            <a:r>
              <a:rPr lang="ru-RU" dirty="0" smtClean="0"/>
              <a:t>сигналов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Flags -- Turn signals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4291509" cy="27090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3200400" cy="19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17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17" y="291046"/>
            <a:ext cx="4849565" cy="62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/>
          <a:stretch/>
        </p:blipFill>
        <p:spPr>
          <a:xfrm>
            <a:off x="304800" y="380999"/>
            <a:ext cx="8592621" cy="499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8"/>
          <a:stretch/>
        </p:blipFill>
        <p:spPr>
          <a:xfrm>
            <a:off x="507313" y="914400"/>
            <a:ext cx="82837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852710" cy="544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"/>
            <a:ext cx="3852709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9820"/>
            <a:ext cx="3852710" cy="4985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50321"/>
            <a:ext cx="3852709" cy="49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852709" cy="544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893"/>
            <a:ext cx="3852709" cy="54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iteenchallenge.org                    03-2017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97921"/>
            <a:ext cx="3852709" cy="49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47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Информационный листок студента &amp; Проект 301   Я здесь!  Student Information Sheet &amp; Project 301 I’m here!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Флажки для общения студентов Flag for student communication</vt:lpstr>
      <vt:lpstr>PowerPoint Presentation</vt:lpstr>
      <vt:lpstr>Флажок – включение сигналов Flags -- Turn signals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series lessons</dc:title>
  <dc:creator>Gregg Fischer</dc:creator>
  <cp:lastModifiedBy>Dave Batty</cp:lastModifiedBy>
  <cp:revision>34</cp:revision>
  <dcterms:created xsi:type="dcterms:W3CDTF">2014-09-16T21:48:31Z</dcterms:created>
  <dcterms:modified xsi:type="dcterms:W3CDTF">2017-04-18T20:04:51Z</dcterms:modified>
</cp:coreProperties>
</file>