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7" r:id="rId3"/>
    <p:sldId id="298" r:id="rId4"/>
    <p:sldId id="287" r:id="rId5"/>
    <p:sldId id="285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64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72F7D-99F0-4DBD-BEA6-7716B502101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69690-2E2F-40D8-8081-E264F9E9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93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A4AF-4B51-40F1-935B-395AFC7D5DEA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AEC65-9835-4524-BEA8-579D63C7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2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ctr"/>
            <a:r>
              <a:rPr lang="en-US" smtClean="0"/>
              <a:t>11/2011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ctr"/>
            <a:r>
              <a:rPr lang="en-US" smtClean="0"/>
              <a:t>11/2011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657600" y="6405474"/>
            <a:ext cx="3073153" cy="36759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T307.04      www.iTeenChallenge.org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001000" cy="282036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Relationships &amp; Accountability </a:t>
            </a:r>
            <a:br>
              <a:rPr lang="en-US" sz="4400" dirty="0" smtClean="0"/>
            </a:br>
            <a:r>
              <a:rPr lang="en-US" sz="4400" dirty="0" smtClean="0"/>
              <a:t>in the Teen Challenge setting</a:t>
            </a:r>
            <a:br>
              <a:rPr lang="en-US" sz="44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7467600" cy="1199704"/>
          </a:xfrm>
        </p:spPr>
        <p:txBody>
          <a:bodyPr/>
          <a:lstStyle/>
          <a:p>
            <a:r>
              <a:rPr lang="en-US" dirty="0" smtClean="0"/>
              <a:t>By Dave Batty</a:t>
            </a:r>
          </a:p>
          <a:p>
            <a:endParaRPr lang="en-US" dirty="0"/>
          </a:p>
        </p:txBody>
      </p:sp>
      <p:pic>
        <p:nvPicPr>
          <p:cNvPr id="4" name="Picture 3" descr="GTC logo gold on gold 72 dpi.bmp"/>
          <p:cNvPicPr>
            <a:picLocks noChangeAspect="1"/>
          </p:cNvPicPr>
          <p:nvPr/>
        </p:nvPicPr>
        <p:blipFill>
          <a:blip r:embed="rId2" cstate="print"/>
          <a:srcRect b="10020"/>
          <a:stretch>
            <a:fillRect/>
          </a:stretch>
        </p:blipFill>
        <p:spPr>
          <a:xfrm>
            <a:off x="0" y="0"/>
            <a:ext cx="3658433" cy="1828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5791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www.iTeenChallenge. org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11/2011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800600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issues of accountability that the staff needs to be attentive to as the student goes through the TC program?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Accountability to the </a:t>
            </a:r>
            <a:r>
              <a:rPr lang="en-US" sz="2800" b="1" u="sng" dirty="0" smtClean="0"/>
              <a:t>family</a:t>
            </a:r>
            <a:r>
              <a:rPr lang="en-US" sz="2800" dirty="0" smtClean="0"/>
              <a:t> of the student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2.	While the student is in the </a:t>
            </a:r>
            <a:br>
              <a:rPr lang="en-US" dirty="0" smtClean="0"/>
            </a:br>
            <a:r>
              <a:rPr lang="en-US" dirty="0" smtClean="0"/>
              <a:t>	Teen Challenge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495800"/>
          </a:xfrm>
        </p:spPr>
        <p:txBody>
          <a:bodyPr>
            <a:normAutofit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key issues needed in building a </a:t>
            </a:r>
            <a:r>
              <a:rPr lang="en-US" sz="2800" u="sng" dirty="0" smtClean="0"/>
              <a:t>relationship</a:t>
            </a:r>
            <a:r>
              <a:rPr lang="en-US" sz="2800" dirty="0" smtClean="0"/>
              <a:t> with the student and family?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3.	After the student leaves the </a:t>
            </a:r>
            <a:br>
              <a:rPr lang="en-US" dirty="0" smtClean="0"/>
            </a:br>
            <a:r>
              <a:rPr lang="en-US" dirty="0" smtClean="0"/>
              <a:t>	Teen Challenge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800600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issues of accountability that the staff needs to be attentive to after this person leaves the TC program?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Accountability to the </a:t>
            </a:r>
            <a:r>
              <a:rPr lang="en-US" sz="2800" b="1" u="sng" dirty="0" smtClean="0"/>
              <a:t>former</a:t>
            </a:r>
            <a:r>
              <a:rPr lang="en-US" sz="2800" dirty="0" smtClean="0"/>
              <a:t> </a:t>
            </a:r>
            <a:r>
              <a:rPr lang="en-US" sz="2800" b="1" u="sng" dirty="0" smtClean="0"/>
              <a:t>student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3.	After the student leaves the </a:t>
            </a:r>
            <a:br>
              <a:rPr lang="en-US" dirty="0" smtClean="0"/>
            </a:br>
            <a:r>
              <a:rPr lang="en-US" dirty="0" smtClean="0"/>
              <a:t>	Teen Challenge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800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issues of accountability that the staff needs to be attentive to after this person leaves the TC program?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Accountability to the </a:t>
            </a:r>
            <a:r>
              <a:rPr lang="en-US" sz="2800" b="1" u="sng" dirty="0" smtClean="0"/>
              <a:t>family</a:t>
            </a:r>
            <a:r>
              <a:rPr lang="en-US" sz="2800" dirty="0" smtClean="0"/>
              <a:t> of the former student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3.	After the student leaves the </a:t>
            </a:r>
            <a:br>
              <a:rPr lang="en-US" dirty="0" smtClean="0"/>
            </a:br>
            <a:r>
              <a:rPr lang="en-US" dirty="0" smtClean="0"/>
              <a:t>	Teen Challenge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spcAft>
                <a:spcPts val="1500"/>
              </a:spcAft>
              <a:buSzPct val="100000"/>
              <a:buAutoNum type="arabicPeriod"/>
            </a:pPr>
            <a:r>
              <a:rPr lang="en-US" dirty="0" smtClean="0"/>
              <a:t>Romantic relationships with students or family members of students.</a:t>
            </a:r>
          </a:p>
          <a:p>
            <a:pPr marL="624078" indent="-514350">
              <a:spcAft>
                <a:spcPts val="1500"/>
              </a:spcAft>
              <a:buSzPct val="100000"/>
              <a:buAutoNum type="arabicPeriod"/>
            </a:pPr>
            <a:r>
              <a:rPr lang="en-US" dirty="0" smtClean="0"/>
              <a:t>Issues of racial prejudice</a:t>
            </a:r>
          </a:p>
          <a:p>
            <a:pPr marL="624078" indent="-514350">
              <a:spcAft>
                <a:spcPts val="1500"/>
              </a:spcAft>
              <a:buSzPct val="100000"/>
              <a:buAutoNum type="arabicPeriod"/>
            </a:pPr>
            <a:r>
              <a:rPr lang="en-US" dirty="0" smtClean="0"/>
              <a:t>Staff borrowing money from students</a:t>
            </a:r>
          </a:p>
          <a:p>
            <a:pPr marL="624078" indent="-514350">
              <a:spcAft>
                <a:spcPts val="1500"/>
              </a:spcAft>
              <a:buSzPct val="100000"/>
              <a:buAutoNum type="arabicPeriod"/>
            </a:pPr>
            <a:r>
              <a:rPr lang="en-US" dirty="0" smtClean="0"/>
              <a:t>Staff becoming substitute parents to a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issues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Questions </a:t>
            </a:r>
            <a:r>
              <a:rPr lang="en-US" smtClean="0"/>
              <a:t>for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Contact us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 descr="GTC logo gold on gold 72 dp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567" y="4419600"/>
            <a:ext cx="3658433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21291"/>
          </a:xfrm>
        </p:spPr>
        <p:txBody>
          <a:bodyPr/>
          <a:lstStyle/>
          <a:p>
            <a:pPr marL="624078" indent="-514350">
              <a:spcAft>
                <a:spcPts val="15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It helps us develop </a:t>
            </a:r>
            <a:r>
              <a:rPr lang="en-US" b="1" u="sng" dirty="0" smtClean="0">
                <a:solidFill>
                  <a:srgbClr val="FF0000"/>
                </a:solidFill>
              </a:rPr>
              <a:t>self control</a:t>
            </a:r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It helps us to grow</a:t>
            </a:r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It opens doors to </a:t>
            </a:r>
            <a:r>
              <a:rPr lang="en-US" b="1" u="sng" dirty="0" smtClean="0">
                <a:solidFill>
                  <a:srgbClr val="FF0000"/>
                </a:solidFill>
              </a:rPr>
              <a:t>responsible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living</a:t>
            </a:r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It helps us become better at making </a:t>
            </a:r>
            <a:r>
              <a:rPr lang="en-US" b="1" u="sng" dirty="0" smtClean="0">
                <a:solidFill>
                  <a:srgbClr val="FF0000"/>
                </a:solidFill>
              </a:rPr>
              <a:t>decisions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A. The benefits of accountability</a:t>
            </a:r>
            <a:endParaRPr lang="en-US" sz="4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4495800"/>
          </a:xfrm>
        </p:spPr>
        <p:txBody>
          <a:bodyPr>
            <a:normAutofit/>
          </a:bodyPr>
          <a:lstStyle/>
          <a:p>
            <a:pPr marL="624078" lvl="0" indent="-514350">
              <a:spcAft>
                <a:spcPts val="1000"/>
              </a:spcAft>
              <a:buSzPct val="100000"/>
              <a:buFont typeface="+mj-lt"/>
              <a:buAutoNum type="arabicPeriod"/>
            </a:pPr>
            <a:r>
              <a:rPr lang="en-US" sz="2800" dirty="0" smtClean="0"/>
              <a:t>“I want to be accountable.”</a:t>
            </a:r>
            <a:endParaRPr lang="en-US" sz="2400" dirty="0" smtClean="0"/>
          </a:p>
          <a:p>
            <a:pPr marL="624078" lvl="0" indent="-514350">
              <a:spcAft>
                <a:spcPts val="1000"/>
              </a:spcAft>
              <a:buSzPct val="100000"/>
              <a:buFont typeface="+mj-lt"/>
              <a:buAutoNum type="arabicPeriod"/>
            </a:pPr>
            <a:r>
              <a:rPr lang="en-US" sz="2800" dirty="0" smtClean="0"/>
              <a:t>Choose person to whom you will be accountable.</a:t>
            </a:r>
            <a:endParaRPr lang="en-US" sz="2400" dirty="0" smtClean="0"/>
          </a:p>
          <a:p>
            <a:pPr marL="624078" lvl="0" indent="-514350">
              <a:spcAft>
                <a:spcPts val="1000"/>
              </a:spcAft>
              <a:buSzPct val="100000"/>
              <a:buFont typeface="+mj-lt"/>
              <a:buAutoNum type="arabicPeriod"/>
            </a:pPr>
            <a:r>
              <a:rPr lang="en-US" sz="2800" dirty="0" smtClean="0"/>
              <a:t>Determine to be </a:t>
            </a:r>
            <a:r>
              <a:rPr lang="en-US" sz="2800" b="1" u="sng" dirty="0" smtClean="0">
                <a:solidFill>
                  <a:srgbClr val="FF0000"/>
                </a:solidFill>
              </a:rPr>
              <a:t>honest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pPr marL="624078" lvl="0" indent="-514350">
              <a:spcAft>
                <a:spcPts val="1000"/>
              </a:spcAft>
              <a:buSzPct val="100000"/>
              <a:buFont typeface="+mj-lt"/>
              <a:buAutoNum type="arabicPeriod"/>
            </a:pPr>
            <a:r>
              <a:rPr lang="en-US" sz="2800" dirty="0" smtClean="0"/>
              <a:t>Set boundaries for accountability.</a:t>
            </a:r>
            <a:br>
              <a:rPr lang="en-US" sz="2800" dirty="0" smtClean="0"/>
            </a:br>
            <a:r>
              <a:rPr lang="en-US" sz="2800" dirty="0" smtClean="0"/>
              <a:t>--measure your progress</a:t>
            </a:r>
          </a:p>
          <a:p>
            <a:pPr marL="624078" lvl="0" indent="-514350">
              <a:spcAft>
                <a:spcPts val="1000"/>
              </a:spcAft>
              <a:buSzPct val="100000"/>
              <a:buFont typeface="+mj-lt"/>
              <a:buAutoNum type="arabicPeriod"/>
            </a:pPr>
            <a:r>
              <a:rPr lang="en-US" sz="2800" dirty="0" smtClean="0"/>
              <a:t>Determine meeting schedule.</a:t>
            </a:r>
            <a:endParaRPr lang="en-US" sz="2400" dirty="0" smtClean="0"/>
          </a:p>
          <a:p>
            <a:pPr marL="566928" lvl="1" indent="-457200">
              <a:spcBef>
                <a:spcPts val="400"/>
              </a:spcBef>
              <a:buSzPct val="100000"/>
              <a:buNone/>
            </a:pPr>
            <a:endParaRPr lang="en-US" sz="2400" dirty="0" smtClean="0"/>
          </a:p>
          <a:p>
            <a:pPr marL="566928" lvl="1" indent="-457200">
              <a:spcBef>
                <a:spcPts val="400"/>
              </a:spcBef>
              <a:buSzPct val="68000"/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B.	How do I get started?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624078" indent="-514350">
              <a:spcAft>
                <a:spcPts val="20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Before entering the TC program—intake </a:t>
            </a:r>
          </a:p>
          <a:p>
            <a:pPr marL="624078" indent="-514350">
              <a:spcAft>
                <a:spcPts val="20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While the student is in the TC program</a:t>
            </a:r>
          </a:p>
          <a:p>
            <a:pPr marL="624078" indent="-514350">
              <a:spcAft>
                <a:spcPts val="20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After the student leaves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&amp; Accountability to Students and Families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4495800"/>
          </a:xfrm>
        </p:spPr>
        <p:txBody>
          <a:bodyPr>
            <a:normAutofit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key issues needed in building a </a:t>
            </a:r>
            <a:r>
              <a:rPr lang="en-US" sz="2800" u="sng" dirty="0" smtClean="0"/>
              <a:t>relationship</a:t>
            </a:r>
            <a:r>
              <a:rPr lang="en-US" sz="2800" dirty="0" smtClean="0"/>
              <a:t> with the student and family?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1.	Before entering TC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4800600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issues of accountability that the staff needs to be attentive to in the intake process?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Accountability to the prospective </a:t>
            </a:r>
            <a:r>
              <a:rPr lang="en-US" sz="2800" b="1" u="sng" dirty="0" smtClean="0"/>
              <a:t>student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1.	Before entering TC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4800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issues of accountability that the staff needs to be attentive to in the intake process?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Accountability to the </a:t>
            </a:r>
            <a:r>
              <a:rPr lang="en-US" sz="2800" b="1" u="sng" dirty="0" smtClean="0"/>
              <a:t>family</a:t>
            </a:r>
            <a:r>
              <a:rPr lang="en-US" sz="2800" dirty="0" smtClean="0"/>
              <a:t> of the prospective student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1.	Before entering TC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4495800"/>
          </a:xfrm>
        </p:spPr>
        <p:txBody>
          <a:bodyPr>
            <a:normAutofit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key issues needed in building a </a:t>
            </a:r>
            <a:r>
              <a:rPr lang="en-US" sz="2800" u="sng" dirty="0" smtClean="0"/>
              <a:t>relationship</a:t>
            </a:r>
            <a:r>
              <a:rPr lang="en-US" sz="2800" dirty="0" smtClean="0"/>
              <a:t> with the student and family?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2.	While the student is in the </a:t>
            </a:r>
            <a:br>
              <a:rPr lang="en-US" dirty="0" smtClean="0"/>
            </a:br>
            <a:r>
              <a:rPr lang="en-US" dirty="0" smtClean="0"/>
              <a:t>	Teen Challenge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800600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What are the issues of accountability that the staff needs to be attentive to as the student goes through the TC program?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Accountability to the </a:t>
            </a:r>
            <a:r>
              <a:rPr lang="en-US" sz="2800" b="1" u="sng" dirty="0" smtClean="0"/>
              <a:t>student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A.	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B.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C.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D.</a:t>
            </a:r>
          </a:p>
          <a:p>
            <a:pPr marL="0" lvl="0" indent="0">
              <a:spcAft>
                <a:spcPts val="1000"/>
              </a:spcAft>
              <a:buSzPct val="100000"/>
              <a:buNone/>
            </a:pPr>
            <a:r>
              <a:rPr lang="en-US" sz="2800" dirty="0" smtClean="0"/>
              <a:t>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2.	While the student is in the </a:t>
            </a:r>
            <a:br>
              <a:rPr lang="en-US" dirty="0" smtClean="0"/>
            </a:br>
            <a:r>
              <a:rPr lang="en-US" dirty="0" smtClean="0"/>
              <a:t>	Teen Challenge program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T307.04      www.iTeenChallenge.org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6524</TotalTime>
  <Words>443</Words>
  <Application>Microsoft Office PowerPoint</Application>
  <PresentationFormat>On-screen Show (4:3)</PresentationFormat>
  <Paragraphs>147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Relationships &amp; Accountability  in the Teen Challenge setting </vt:lpstr>
      <vt:lpstr>A. The benefits of accountability</vt:lpstr>
      <vt:lpstr>B. How do I get started?</vt:lpstr>
      <vt:lpstr>Relationships &amp; Accountability to Students and Families</vt:lpstr>
      <vt:lpstr>1. Before entering TC program</vt:lpstr>
      <vt:lpstr>1. Before entering TC program</vt:lpstr>
      <vt:lpstr>1. Before entering TC program</vt:lpstr>
      <vt:lpstr>2. While the student is in the   Teen Challenge program</vt:lpstr>
      <vt:lpstr>2. While the student is in the   Teen Challenge program</vt:lpstr>
      <vt:lpstr>2. While the student is in the   Teen Challenge program</vt:lpstr>
      <vt:lpstr>3. After the student leaves the   Teen Challenge program</vt:lpstr>
      <vt:lpstr>3. After the student leaves the   Teen Challenge program</vt:lpstr>
      <vt:lpstr>3. After the student leaves the   Teen Challenge program</vt:lpstr>
      <vt:lpstr>Problem issues</vt:lpstr>
      <vt:lpstr>Questions 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Teen Challenge Ministry</dc:title>
  <dc:creator>Gregg Fischer</dc:creator>
  <cp:lastModifiedBy>Dave Batty</cp:lastModifiedBy>
  <cp:revision>80</cp:revision>
  <dcterms:created xsi:type="dcterms:W3CDTF">2009-06-30T20:45:33Z</dcterms:created>
  <dcterms:modified xsi:type="dcterms:W3CDTF">2017-01-11T19:04:43Z</dcterms:modified>
</cp:coreProperties>
</file>