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02" r:id="rId2"/>
  </p:sldMasterIdLst>
  <p:notesMasterIdLst>
    <p:notesMasterId r:id="rId50"/>
  </p:notesMasterIdLst>
  <p:sldIdLst>
    <p:sldId id="256" r:id="rId3"/>
    <p:sldId id="355" r:id="rId4"/>
    <p:sldId id="356" r:id="rId5"/>
    <p:sldId id="306" r:id="rId6"/>
    <p:sldId id="283" r:id="rId7"/>
    <p:sldId id="259" r:id="rId8"/>
    <p:sldId id="260" r:id="rId9"/>
    <p:sldId id="261" r:id="rId10"/>
    <p:sldId id="262" r:id="rId11"/>
    <p:sldId id="357" r:id="rId12"/>
    <p:sldId id="263" r:id="rId13"/>
    <p:sldId id="271" r:id="rId14"/>
    <p:sldId id="264" r:id="rId15"/>
    <p:sldId id="265" r:id="rId16"/>
    <p:sldId id="358" r:id="rId17"/>
    <p:sldId id="354" r:id="rId18"/>
    <p:sldId id="359" r:id="rId19"/>
    <p:sldId id="266" r:id="rId20"/>
    <p:sldId id="360" r:id="rId21"/>
    <p:sldId id="361" r:id="rId22"/>
    <p:sldId id="362" r:id="rId23"/>
    <p:sldId id="368" r:id="rId24"/>
    <p:sldId id="364" r:id="rId25"/>
    <p:sldId id="365" r:id="rId26"/>
    <p:sldId id="366" r:id="rId27"/>
    <p:sldId id="267" r:id="rId28"/>
    <p:sldId id="369" r:id="rId29"/>
    <p:sldId id="367" r:id="rId30"/>
    <p:sldId id="268" r:id="rId31"/>
    <p:sldId id="269" r:id="rId32"/>
    <p:sldId id="270" r:id="rId33"/>
    <p:sldId id="363" r:id="rId34"/>
    <p:sldId id="272" r:id="rId35"/>
    <p:sldId id="370" r:id="rId36"/>
    <p:sldId id="371" r:id="rId37"/>
    <p:sldId id="273" r:id="rId38"/>
    <p:sldId id="274" r:id="rId39"/>
    <p:sldId id="275" r:id="rId40"/>
    <p:sldId id="276" r:id="rId41"/>
    <p:sldId id="277" r:id="rId42"/>
    <p:sldId id="372" r:id="rId43"/>
    <p:sldId id="278" r:id="rId44"/>
    <p:sldId id="279" r:id="rId45"/>
    <p:sldId id="373" r:id="rId46"/>
    <p:sldId id="280" r:id="rId47"/>
    <p:sldId id="375" r:id="rId48"/>
    <p:sldId id="374" r:id="rId49"/>
  </p:sldIdLst>
  <p:sldSz cx="12192000" cy="6858000"/>
  <p:notesSz cx="6858000" cy="9144000"/>
  <p:custDataLst>
    <p:tags r:id="rId51"/>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7FA"/>
    <a:srgbClr val="4099FA"/>
    <a:srgbClr val="6DB1FB"/>
    <a:srgbClr val="92C4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71" autoAdjust="0"/>
    <p:restoredTop sz="90929"/>
  </p:normalViewPr>
  <p:slideViewPr>
    <p:cSldViewPr>
      <p:cViewPr varScale="1">
        <p:scale>
          <a:sx n="65" d="100"/>
          <a:sy n="65" d="100"/>
        </p:scale>
        <p:origin x="38" y="25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6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EBAD50-F4B1-433A-9A2B-060C7C41EDC2}" type="datetimeFigureOut">
              <a:rPr lang="en-US" smtClean="0"/>
              <a:t>3/1/2018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0B8BAB-32D0-4DB6-8493-4A3AF549138A}" type="slidenum">
              <a:rPr lang="en-US" smtClean="0"/>
              <a:t>‹#›</a:t>
            </a:fld>
            <a:endParaRPr lang="en-US"/>
          </a:p>
        </p:txBody>
      </p:sp>
    </p:spTree>
    <p:extLst>
      <p:ext uri="{BB962C8B-B14F-4D97-AF65-F5344CB8AC3E}">
        <p14:creationId xmlns:p14="http://schemas.microsoft.com/office/powerpoint/2010/main" val="2301268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Large confetti"/>
          <p:cNvSpPr>
            <a:spLocks noChangeArrowheads="1"/>
          </p:cNvSpPr>
          <p:nvPr/>
        </p:nvSpPr>
        <p:spPr bwMode="ltGray">
          <a:xfrm>
            <a:off x="645584" y="1549400"/>
            <a:ext cx="10877549" cy="1689100"/>
          </a:xfrm>
          <a:prstGeom prst="rect">
            <a:avLst/>
          </a:prstGeom>
          <a:pattFill prst="lgConfetti">
            <a:fgClr>
              <a:schemeClr val="accent2">
                <a:alpha val="50195"/>
              </a:schemeClr>
            </a:fgClr>
            <a:bgClr>
              <a:schemeClr val="folHlink"/>
            </a:bgClr>
          </a:pattFill>
          <a:ln w="9525">
            <a:noFill/>
            <a:miter lim="800000"/>
            <a:headEnd/>
            <a:tailEnd/>
          </a:ln>
          <a:effectLst/>
        </p:spPr>
        <p:txBody>
          <a:bodyPr wrap="none" anchor="ctr"/>
          <a:lstStyle/>
          <a:p>
            <a:pPr algn="ctr">
              <a:defRPr/>
            </a:pPr>
            <a:endParaRPr kumimoji="1" lang="en-US" sz="2400"/>
          </a:p>
        </p:txBody>
      </p:sp>
      <p:sp>
        <p:nvSpPr>
          <p:cNvPr id="5" name="AutoShape 3"/>
          <p:cNvSpPr>
            <a:spLocks noChangeArrowheads="1"/>
          </p:cNvSpPr>
          <p:nvPr/>
        </p:nvSpPr>
        <p:spPr bwMode="ltGray">
          <a:xfrm>
            <a:off x="304800" y="3206750"/>
            <a:ext cx="11582400" cy="77788"/>
          </a:xfrm>
          <a:prstGeom prst="roundRect">
            <a:avLst>
              <a:gd name="adj" fmla="val 50000"/>
            </a:avLst>
          </a:prstGeom>
          <a:solidFill>
            <a:schemeClr val="bg2"/>
          </a:solidFill>
          <a:ln w="9525">
            <a:noFill/>
            <a:round/>
            <a:headEnd/>
            <a:tailEnd/>
          </a:ln>
          <a:effectLst/>
        </p:spPr>
        <p:txBody>
          <a:bodyPr wrap="none" anchor="ctr"/>
          <a:lstStyle/>
          <a:p>
            <a:pPr algn="ctr">
              <a:defRPr/>
            </a:pPr>
            <a:endParaRPr kumimoji="1" lang="en-US" sz="2400"/>
          </a:p>
        </p:txBody>
      </p:sp>
      <p:sp>
        <p:nvSpPr>
          <p:cNvPr id="6" name="AutoShape 4"/>
          <p:cNvSpPr>
            <a:spLocks noChangeArrowheads="1"/>
          </p:cNvSpPr>
          <p:nvPr/>
        </p:nvSpPr>
        <p:spPr bwMode="ltGray">
          <a:xfrm>
            <a:off x="304800" y="1482725"/>
            <a:ext cx="11582400" cy="77788"/>
          </a:xfrm>
          <a:prstGeom prst="roundRect">
            <a:avLst>
              <a:gd name="adj" fmla="val 50000"/>
            </a:avLst>
          </a:prstGeom>
          <a:solidFill>
            <a:schemeClr val="bg2"/>
          </a:solidFill>
          <a:ln w="9525">
            <a:noFill/>
            <a:round/>
            <a:headEnd/>
            <a:tailEnd/>
          </a:ln>
          <a:effectLst/>
        </p:spPr>
        <p:txBody>
          <a:bodyPr wrap="none" anchor="ctr"/>
          <a:lstStyle/>
          <a:p>
            <a:pPr algn="ctr">
              <a:defRPr/>
            </a:pPr>
            <a:endParaRPr kumimoji="1" lang="en-US" sz="2400"/>
          </a:p>
        </p:txBody>
      </p:sp>
      <p:sp>
        <p:nvSpPr>
          <p:cNvPr id="7" name="AutoShape 5"/>
          <p:cNvSpPr>
            <a:spLocks noChangeArrowheads="1"/>
          </p:cNvSpPr>
          <p:nvPr/>
        </p:nvSpPr>
        <p:spPr bwMode="ltGray">
          <a:xfrm>
            <a:off x="11497734" y="1246188"/>
            <a:ext cx="103717" cy="2235200"/>
          </a:xfrm>
          <a:prstGeom prst="roundRect">
            <a:avLst>
              <a:gd name="adj" fmla="val 50000"/>
            </a:avLst>
          </a:prstGeom>
          <a:solidFill>
            <a:schemeClr val="bg2"/>
          </a:solidFill>
          <a:ln w="9525">
            <a:noFill/>
            <a:round/>
            <a:headEnd/>
            <a:tailEnd/>
          </a:ln>
          <a:effectLst/>
        </p:spPr>
        <p:txBody>
          <a:bodyPr wrap="none" anchor="ctr"/>
          <a:lstStyle/>
          <a:p>
            <a:pPr algn="ctr">
              <a:defRPr/>
            </a:pPr>
            <a:endParaRPr kumimoji="1" lang="en-US" sz="2400"/>
          </a:p>
        </p:txBody>
      </p:sp>
      <p:sp>
        <p:nvSpPr>
          <p:cNvPr id="8" name="AutoShape 6"/>
          <p:cNvSpPr>
            <a:spLocks noChangeArrowheads="1"/>
          </p:cNvSpPr>
          <p:nvPr/>
        </p:nvSpPr>
        <p:spPr bwMode="ltGray">
          <a:xfrm>
            <a:off x="579967" y="1252538"/>
            <a:ext cx="103717" cy="2235200"/>
          </a:xfrm>
          <a:prstGeom prst="roundRect">
            <a:avLst>
              <a:gd name="adj" fmla="val 50000"/>
            </a:avLst>
          </a:prstGeom>
          <a:solidFill>
            <a:schemeClr val="bg2"/>
          </a:solidFill>
          <a:ln w="9525">
            <a:noFill/>
            <a:round/>
            <a:headEnd/>
            <a:tailEnd/>
          </a:ln>
          <a:effectLst/>
        </p:spPr>
        <p:txBody>
          <a:bodyPr wrap="none" anchor="ctr"/>
          <a:lstStyle/>
          <a:p>
            <a:pPr algn="ctr">
              <a:defRPr/>
            </a:pPr>
            <a:endParaRPr kumimoji="1" lang="en-US" sz="2400"/>
          </a:p>
        </p:txBody>
      </p:sp>
      <p:sp>
        <p:nvSpPr>
          <p:cNvPr id="9" name="AutoShape 7"/>
          <p:cNvSpPr>
            <a:spLocks noChangeArrowheads="1"/>
          </p:cNvSpPr>
          <p:nvPr/>
        </p:nvSpPr>
        <p:spPr bwMode="ltGray">
          <a:xfrm>
            <a:off x="3774018" y="5783264"/>
            <a:ext cx="4641849" cy="77787"/>
          </a:xfrm>
          <a:prstGeom prst="roundRect">
            <a:avLst>
              <a:gd name="adj" fmla="val 50000"/>
            </a:avLst>
          </a:prstGeom>
          <a:solidFill>
            <a:schemeClr val="bg2"/>
          </a:solidFill>
          <a:ln w="9525">
            <a:noFill/>
            <a:round/>
            <a:headEnd/>
            <a:tailEnd/>
          </a:ln>
          <a:effectLst/>
        </p:spPr>
        <p:txBody>
          <a:bodyPr wrap="none" anchor="ctr"/>
          <a:lstStyle/>
          <a:p>
            <a:pPr algn="ctr">
              <a:defRPr/>
            </a:pPr>
            <a:endParaRPr kumimoji="1" lang="en-US" sz="2400"/>
          </a:p>
        </p:txBody>
      </p:sp>
      <p:sp>
        <p:nvSpPr>
          <p:cNvPr id="10" name="Rectangle 8" descr="Large confetti"/>
          <p:cNvSpPr>
            <a:spLocks noChangeArrowheads="1"/>
          </p:cNvSpPr>
          <p:nvPr/>
        </p:nvSpPr>
        <p:spPr bwMode="ltGray">
          <a:xfrm>
            <a:off x="5461001" y="5734051"/>
            <a:ext cx="1265767" cy="176213"/>
          </a:xfrm>
          <a:prstGeom prst="rect">
            <a:avLst/>
          </a:prstGeom>
          <a:pattFill prst="lgConfetti">
            <a:fgClr>
              <a:schemeClr val="accent2"/>
            </a:fgClr>
            <a:bgClr>
              <a:schemeClr val="folHlink"/>
            </a:bgClr>
          </a:pattFill>
          <a:ln w="9525">
            <a:noFill/>
            <a:miter lim="800000"/>
            <a:headEnd/>
            <a:tailEnd/>
          </a:ln>
          <a:effectLst/>
        </p:spPr>
        <p:txBody>
          <a:bodyPr wrap="none" anchor="ctr"/>
          <a:lstStyle/>
          <a:p>
            <a:pPr algn="ctr">
              <a:defRPr/>
            </a:pPr>
            <a:endParaRPr kumimoji="1" lang="en-US" sz="2400"/>
          </a:p>
        </p:txBody>
      </p:sp>
      <p:sp>
        <p:nvSpPr>
          <p:cNvPr id="4105" name="Rectangle 9" descr="Large confetti"/>
          <p:cNvSpPr>
            <a:spLocks noGrp="1" noChangeArrowheads="1"/>
          </p:cNvSpPr>
          <p:nvPr>
            <p:ph type="ctrTitle"/>
          </p:nvPr>
        </p:nvSpPr>
        <p:spPr>
          <a:xfrm>
            <a:off x="914400" y="1752600"/>
            <a:ext cx="10363200" cy="1143000"/>
          </a:xfrm>
          <a:pattFill prst="lgConfetti">
            <a:fgClr>
              <a:schemeClr val="accent2"/>
            </a:fgClr>
            <a:bgClr>
              <a:schemeClr val="folHlink"/>
            </a:bgClr>
          </a:pattFill>
        </p:spPr>
        <p:txBody>
          <a:bodyPr anchor="ctr"/>
          <a:lstStyle>
            <a:lvl1pPr algn="ctr">
              <a:defRPr>
                <a:solidFill>
                  <a:schemeClr val="bg1"/>
                </a:solidFill>
              </a:defRPr>
            </a:lvl1pPr>
          </a:lstStyle>
          <a:p>
            <a:pPr lvl="0"/>
            <a:r>
              <a:rPr lang="en-US" noProof="0" smtClean="0"/>
              <a:t>Click to edit Master title style</a:t>
            </a:r>
          </a:p>
        </p:txBody>
      </p:sp>
      <p:sp>
        <p:nvSpPr>
          <p:cNvPr id="4106" name="Rectangle 10"/>
          <p:cNvSpPr>
            <a:spLocks noGrp="1" noChangeArrowheads="1"/>
          </p:cNvSpPr>
          <p:nvPr>
            <p:ph type="subTitle" idx="1"/>
          </p:nvPr>
        </p:nvSpPr>
        <p:spPr>
          <a:xfrm>
            <a:off x="1828800" y="3746500"/>
            <a:ext cx="8534400" cy="1752600"/>
          </a:xfrm>
        </p:spPr>
        <p:txBody>
          <a:bodyPr/>
          <a:lstStyle>
            <a:lvl1pPr marL="0" indent="0" algn="ctr">
              <a:buFontTx/>
              <a:buNone/>
              <a:defRPr/>
            </a:lvl1pPr>
          </a:lstStyle>
          <a:p>
            <a:pPr lvl="0"/>
            <a:r>
              <a:rPr lang="en-US" noProof="0" smtClean="0"/>
              <a:t>Click to edit Master subtitle style</a:t>
            </a:r>
          </a:p>
        </p:txBody>
      </p:sp>
      <p:sp>
        <p:nvSpPr>
          <p:cNvPr id="11" name="Rectangle 11"/>
          <p:cNvSpPr>
            <a:spLocks noGrp="1" noChangeArrowheads="1"/>
          </p:cNvSpPr>
          <p:nvPr>
            <p:ph type="dt" sz="half" idx="10"/>
          </p:nvPr>
        </p:nvSpPr>
        <p:spPr/>
        <p:txBody>
          <a:bodyPr/>
          <a:lstStyle>
            <a:lvl1pPr>
              <a:defRPr/>
            </a:lvl1pPr>
          </a:lstStyle>
          <a:p>
            <a:pPr>
              <a:defRPr/>
            </a:pPr>
            <a:endParaRPr lang="en-US"/>
          </a:p>
        </p:txBody>
      </p:sp>
      <p:sp>
        <p:nvSpPr>
          <p:cNvPr id="12" name="Rectangle 12"/>
          <p:cNvSpPr>
            <a:spLocks noGrp="1" noChangeArrowheads="1"/>
          </p:cNvSpPr>
          <p:nvPr>
            <p:ph type="ftr" sz="quarter" idx="11"/>
          </p:nvPr>
        </p:nvSpPr>
        <p:spPr/>
        <p:txBody>
          <a:bodyPr/>
          <a:lstStyle>
            <a:lvl1pPr>
              <a:defRPr/>
            </a:lvl1pPr>
          </a:lstStyle>
          <a:p>
            <a:pPr>
              <a:defRPr/>
            </a:pPr>
            <a:r>
              <a:rPr lang="en-US" smtClean="0"/>
              <a:t>iteenchallenge.org   2/2018</a:t>
            </a:r>
            <a:endParaRPr lang="en-US"/>
          </a:p>
        </p:txBody>
      </p:sp>
      <p:sp>
        <p:nvSpPr>
          <p:cNvPr id="13" name="Rectangle 13"/>
          <p:cNvSpPr>
            <a:spLocks noGrp="1" noChangeArrowheads="1"/>
          </p:cNvSpPr>
          <p:nvPr>
            <p:ph type="sldNum" sz="quarter" idx="12"/>
          </p:nvPr>
        </p:nvSpPr>
        <p:spPr>
          <a:xfrm>
            <a:off x="8737600" y="6248400"/>
            <a:ext cx="2540000" cy="457200"/>
          </a:xfrm>
          <a:noFill/>
        </p:spPr>
        <p:txBody>
          <a:bodyPr anchor="b" anchorCtr="0"/>
          <a:lstStyle>
            <a:lvl1pPr>
              <a:defRPr>
                <a:solidFill>
                  <a:schemeClr val="tx1"/>
                </a:solidFill>
              </a:defRPr>
            </a:lvl1pPr>
          </a:lstStyle>
          <a:p>
            <a:pPr>
              <a:defRPr/>
            </a:pPr>
            <a:fld id="{87107B0C-2DEE-4300-BD95-97AFE22FE165}" type="slidenum">
              <a:rPr lang="en-US"/>
              <a:pPr>
                <a:defRPr/>
              </a:pPr>
              <a:t>‹#›</a:t>
            </a:fld>
            <a:endParaRPr lang="en-US"/>
          </a:p>
        </p:txBody>
      </p:sp>
    </p:spTree>
    <p:extLst>
      <p:ext uri="{BB962C8B-B14F-4D97-AF65-F5344CB8AC3E}">
        <p14:creationId xmlns:p14="http://schemas.microsoft.com/office/powerpoint/2010/main" val="379655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iteenchallenge.org   2/2018</a:t>
            </a:r>
            <a:endParaRPr lang="en-US"/>
          </a:p>
        </p:txBody>
      </p:sp>
      <p:sp>
        <p:nvSpPr>
          <p:cNvPr id="7" name="Rectangle 9" descr="Large confetti"/>
          <p:cNvSpPr>
            <a:spLocks noGrp="1" noChangeArrowheads="1"/>
          </p:cNvSpPr>
          <p:nvPr>
            <p:ph type="sldNum" sz="quarter" idx="12"/>
          </p:nvPr>
        </p:nvSpPr>
        <p:spPr>
          <a:ln/>
        </p:spPr>
        <p:txBody>
          <a:bodyPr/>
          <a:lstStyle>
            <a:lvl1pPr>
              <a:defRPr/>
            </a:lvl1pPr>
          </a:lstStyle>
          <a:p>
            <a:pPr>
              <a:defRPr/>
            </a:pPr>
            <a:fld id="{5E041AF3-7B26-4586-A065-B70C86F58D5C}" type="slidenum">
              <a:rPr lang="en-US"/>
              <a:pPr>
                <a:defRPr/>
              </a:pPr>
              <a:t>‹#›</a:t>
            </a:fld>
            <a:endParaRPr lang="en-US"/>
          </a:p>
        </p:txBody>
      </p:sp>
    </p:spTree>
    <p:extLst>
      <p:ext uri="{BB962C8B-B14F-4D97-AF65-F5344CB8AC3E}">
        <p14:creationId xmlns:p14="http://schemas.microsoft.com/office/powerpoint/2010/main" val="97597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iteenchallenge.org   2/2018</a:t>
            </a:r>
            <a:endParaRPr lang="en-US"/>
          </a:p>
        </p:txBody>
      </p:sp>
      <p:sp>
        <p:nvSpPr>
          <p:cNvPr id="6" name="Rectangle 9" descr="Large confetti"/>
          <p:cNvSpPr>
            <a:spLocks noGrp="1" noChangeArrowheads="1"/>
          </p:cNvSpPr>
          <p:nvPr>
            <p:ph type="sldNum" sz="quarter" idx="12"/>
          </p:nvPr>
        </p:nvSpPr>
        <p:spPr>
          <a:ln/>
        </p:spPr>
        <p:txBody>
          <a:bodyPr/>
          <a:lstStyle>
            <a:lvl1pPr>
              <a:defRPr/>
            </a:lvl1pPr>
          </a:lstStyle>
          <a:p>
            <a:pPr>
              <a:defRPr/>
            </a:pPr>
            <a:fld id="{0BDBE8D3-1571-470E-9FCC-3003E4CE9A42}" type="slidenum">
              <a:rPr lang="en-US"/>
              <a:pPr>
                <a:defRPr/>
              </a:pPr>
              <a:t>‹#›</a:t>
            </a:fld>
            <a:endParaRPr lang="en-US"/>
          </a:p>
        </p:txBody>
      </p:sp>
    </p:spTree>
    <p:extLst>
      <p:ext uri="{BB962C8B-B14F-4D97-AF65-F5344CB8AC3E}">
        <p14:creationId xmlns:p14="http://schemas.microsoft.com/office/powerpoint/2010/main" val="2069007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95317" y="284164"/>
            <a:ext cx="2726267" cy="58118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84164"/>
            <a:ext cx="7977717"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iteenchallenge.org   2/2018</a:t>
            </a:r>
            <a:endParaRPr lang="en-US"/>
          </a:p>
        </p:txBody>
      </p:sp>
      <p:sp>
        <p:nvSpPr>
          <p:cNvPr id="6" name="Rectangle 9" descr="Large confetti"/>
          <p:cNvSpPr>
            <a:spLocks noGrp="1" noChangeArrowheads="1"/>
          </p:cNvSpPr>
          <p:nvPr>
            <p:ph type="sldNum" sz="quarter" idx="12"/>
          </p:nvPr>
        </p:nvSpPr>
        <p:spPr>
          <a:ln/>
        </p:spPr>
        <p:txBody>
          <a:bodyPr/>
          <a:lstStyle>
            <a:lvl1pPr>
              <a:defRPr/>
            </a:lvl1pPr>
          </a:lstStyle>
          <a:p>
            <a:pPr>
              <a:defRPr/>
            </a:pPr>
            <a:fld id="{6AB488F8-EEF9-4259-AD18-0C1F29208743}" type="slidenum">
              <a:rPr lang="en-US"/>
              <a:pPr>
                <a:defRPr/>
              </a:pPr>
              <a:t>‹#›</a:t>
            </a:fld>
            <a:endParaRPr lang="en-US"/>
          </a:p>
        </p:txBody>
      </p:sp>
    </p:spTree>
    <p:extLst>
      <p:ext uri="{BB962C8B-B14F-4D97-AF65-F5344CB8AC3E}">
        <p14:creationId xmlns:p14="http://schemas.microsoft.com/office/powerpoint/2010/main" val="86961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458384" y="284163"/>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05000"/>
            <a:ext cx="508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05000"/>
            <a:ext cx="5080000" cy="41910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iteenchallenge.org   2/2018</a:t>
            </a:r>
            <a:endParaRPr lang="en-US"/>
          </a:p>
        </p:txBody>
      </p:sp>
      <p:sp>
        <p:nvSpPr>
          <p:cNvPr id="7" name="Rectangle 9" descr="Large confetti"/>
          <p:cNvSpPr>
            <a:spLocks noGrp="1" noChangeArrowheads="1"/>
          </p:cNvSpPr>
          <p:nvPr>
            <p:ph type="sldNum" sz="quarter" idx="12"/>
          </p:nvPr>
        </p:nvSpPr>
        <p:spPr>
          <a:ln/>
        </p:spPr>
        <p:txBody>
          <a:bodyPr/>
          <a:lstStyle>
            <a:lvl1pPr>
              <a:defRPr/>
            </a:lvl1pPr>
          </a:lstStyle>
          <a:p>
            <a:pPr>
              <a:defRPr/>
            </a:pPr>
            <a:fld id="{EA1932CE-A4CF-4C91-802D-12C48A34F4A7}" type="slidenum">
              <a:rPr lang="en-US"/>
              <a:pPr>
                <a:defRPr/>
              </a:pPr>
              <a:t>‹#›</a:t>
            </a:fld>
            <a:endParaRPr lang="en-US"/>
          </a:p>
        </p:txBody>
      </p:sp>
    </p:spTree>
    <p:extLst>
      <p:ext uri="{BB962C8B-B14F-4D97-AF65-F5344CB8AC3E}">
        <p14:creationId xmlns:p14="http://schemas.microsoft.com/office/powerpoint/2010/main" val="2400529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iteenchallenge.org   2/2018</a:t>
            </a:r>
            <a:endParaRPr lang="en-US"/>
          </a:p>
        </p:txBody>
      </p:sp>
      <p:sp>
        <p:nvSpPr>
          <p:cNvPr id="6" name="Slide Number Placeholder 5"/>
          <p:cNvSpPr>
            <a:spLocks noGrp="1"/>
          </p:cNvSpPr>
          <p:nvPr>
            <p:ph type="sldNum" sz="quarter" idx="12"/>
          </p:nvPr>
        </p:nvSpPr>
        <p:spPr/>
        <p:txBody>
          <a:bodyPr/>
          <a:lstStyle/>
          <a:p>
            <a:fld id="{A9F62B2E-F4E2-48D3-8E78-95F2F60F3503}" type="slidenum">
              <a:rPr lang="en-US" smtClean="0"/>
              <a:t>‹#›</a:t>
            </a:fld>
            <a:endParaRPr lang="en-US"/>
          </a:p>
        </p:txBody>
      </p:sp>
    </p:spTree>
    <p:extLst>
      <p:ext uri="{BB962C8B-B14F-4D97-AF65-F5344CB8AC3E}">
        <p14:creationId xmlns:p14="http://schemas.microsoft.com/office/powerpoint/2010/main" val="1894049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iteenchallenge.org   2/2018</a:t>
            </a:r>
            <a:endParaRPr lang="en-US"/>
          </a:p>
        </p:txBody>
      </p:sp>
      <p:sp>
        <p:nvSpPr>
          <p:cNvPr id="6" name="Slide Number Placeholder 5"/>
          <p:cNvSpPr>
            <a:spLocks noGrp="1"/>
          </p:cNvSpPr>
          <p:nvPr>
            <p:ph type="sldNum" sz="quarter" idx="12"/>
          </p:nvPr>
        </p:nvSpPr>
        <p:spPr/>
        <p:txBody>
          <a:bodyPr/>
          <a:lstStyle/>
          <a:p>
            <a:fld id="{A9F62B2E-F4E2-48D3-8E78-95F2F60F3503}" type="slidenum">
              <a:rPr lang="en-US" smtClean="0"/>
              <a:t>‹#›</a:t>
            </a:fld>
            <a:endParaRPr lang="en-US"/>
          </a:p>
        </p:txBody>
      </p:sp>
    </p:spTree>
    <p:extLst>
      <p:ext uri="{BB962C8B-B14F-4D97-AF65-F5344CB8AC3E}">
        <p14:creationId xmlns:p14="http://schemas.microsoft.com/office/powerpoint/2010/main" val="2201568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iteenchallenge.org   2/2018</a:t>
            </a:r>
            <a:endParaRPr lang="en-US"/>
          </a:p>
        </p:txBody>
      </p:sp>
      <p:sp>
        <p:nvSpPr>
          <p:cNvPr id="6" name="Slide Number Placeholder 5"/>
          <p:cNvSpPr>
            <a:spLocks noGrp="1"/>
          </p:cNvSpPr>
          <p:nvPr>
            <p:ph type="sldNum" sz="quarter" idx="12"/>
          </p:nvPr>
        </p:nvSpPr>
        <p:spPr/>
        <p:txBody>
          <a:bodyPr/>
          <a:lstStyle/>
          <a:p>
            <a:fld id="{A9F62B2E-F4E2-48D3-8E78-95F2F60F3503}" type="slidenum">
              <a:rPr lang="en-US" smtClean="0"/>
              <a:t>‹#›</a:t>
            </a:fld>
            <a:endParaRPr lang="en-US"/>
          </a:p>
        </p:txBody>
      </p:sp>
    </p:spTree>
    <p:extLst>
      <p:ext uri="{BB962C8B-B14F-4D97-AF65-F5344CB8AC3E}">
        <p14:creationId xmlns:p14="http://schemas.microsoft.com/office/powerpoint/2010/main" val="31513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iteenchallenge.org   2/2018</a:t>
            </a:r>
            <a:endParaRPr lang="en-US"/>
          </a:p>
        </p:txBody>
      </p:sp>
      <p:sp>
        <p:nvSpPr>
          <p:cNvPr id="7" name="Slide Number Placeholder 6"/>
          <p:cNvSpPr>
            <a:spLocks noGrp="1"/>
          </p:cNvSpPr>
          <p:nvPr>
            <p:ph type="sldNum" sz="quarter" idx="12"/>
          </p:nvPr>
        </p:nvSpPr>
        <p:spPr/>
        <p:txBody>
          <a:bodyPr/>
          <a:lstStyle/>
          <a:p>
            <a:fld id="{A9F62B2E-F4E2-48D3-8E78-95F2F60F3503}" type="slidenum">
              <a:rPr lang="en-US" smtClean="0"/>
              <a:t>‹#›</a:t>
            </a:fld>
            <a:endParaRPr lang="en-US"/>
          </a:p>
        </p:txBody>
      </p:sp>
    </p:spTree>
    <p:extLst>
      <p:ext uri="{BB962C8B-B14F-4D97-AF65-F5344CB8AC3E}">
        <p14:creationId xmlns:p14="http://schemas.microsoft.com/office/powerpoint/2010/main" val="2209820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iteenchallenge.org   2/2018</a:t>
            </a:r>
            <a:endParaRPr lang="en-US"/>
          </a:p>
        </p:txBody>
      </p:sp>
      <p:sp>
        <p:nvSpPr>
          <p:cNvPr id="9" name="Slide Number Placeholder 8"/>
          <p:cNvSpPr>
            <a:spLocks noGrp="1"/>
          </p:cNvSpPr>
          <p:nvPr>
            <p:ph type="sldNum" sz="quarter" idx="12"/>
          </p:nvPr>
        </p:nvSpPr>
        <p:spPr/>
        <p:txBody>
          <a:bodyPr/>
          <a:lstStyle/>
          <a:p>
            <a:fld id="{A9F62B2E-F4E2-48D3-8E78-95F2F60F3503}" type="slidenum">
              <a:rPr lang="en-US" smtClean="0"/>
              <a:t>‹#›</a:t>
            </a:fld>
            <a:endParaRPr lang="en-US"/>
          </a:p>
        </p:txBody>
      </p:sp>
    </p:spTree>
    <p:extLst>
      <p:ext uri="{BB962C8B-B14F-4D97-AF65-F5344CB8AC3E}">
        <p14:creationId xmlns:p14="http://schemas.microsoft.com/office/powerpoint/2010/main" val="554844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iteenchallenge.org   2/2018</a:t>
            </a:r>
            <a:endParaRPr lang="en-US"/>
          </a:p>
        </p:txBody>
      </p:sp>
      <p:sp>
        <p:nvSpPr>
          <p:cNvPr id="5" name="Slide Number Placeholder 4"/>
          <p:cNvSpPr>
            <a:spLocks noGrp="1"/>
          </p:cNvSpPr>
          <p:nvPr>
            <p:ph type="sldNum" sz="quarter" idx="12"/>
          </p:nvPr>
        </p:nvSpPr>
        <p:spPr/>
        <p:txBody>
          <a:bodyPr/>
          <a:lstStyle/>
          <a:p>
            <a:fld id="{A9F62B2E-F4E2-48D3-8E78-95F2F60F3503}" type="slidenum">
              <a:rPr lang="en-US" smtClean="0"/>
              <a:t>‹#›</a:t>
            </a:fld>
            <a:endParaRPr lang="en-US"/>
          </a:p>
        </p:txBody>
      </p:sp>
    </p:spTree>
    <p:extLst>
      <p:ext uri="{BB962C8B-B14F-4D97-AF65-F5344CB8AC3E}">
        <p14:creationId xmlns:p14="http://schemas.microsoft.com/office/powerpoint/2010/main" val="7958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iteenchallenge.org   2/2018</a:t>
            </a:r>
            <a:endParaRPr lang="en-US"/>
          </a:p>
        </p:txBody>
      </p:sp>
      <p:sp>
        <p:nvSpPr>
          <p:cNvPr id="6" name="Rectangle 9" descr="Large confetti"/>
          <p:cNvSpPr>
            <a:spLocks noGrp="1" noChangeArrowheads="1"/>
          </p:cNvSpPr>
          <p:nvPr>
            <p:ph type="sldNum" sz="quarter" idx="12"/>
          </p:nvPr>
        </p:nvSpPr>
        <p:spPr>
          <a:ln/>
        </p:spPr>
        <p:txBody>
          <a:bodyPr/>
          <a:lstStyle>
            <a:lvl1pPr>
              <a:defRPr/>
            </a:lvl1pPr>
          </a:lstStyle>
          <a:p>
            <a:pPr>
              <a:defRPr/>
            </a:pPr>
            <a:fld id="{7542D797-A010-4F5E-A673-6E8FFB6D49B9}" type="slidenum">
              <a:rPr lang="en-US"/>
              <a:pPr>
                <a:defRPr/>
              </a:pPr>
              <a:t>‹#›</a:t>
            </a:fld>
            <a:endParaRPr lang="en-US"/>
          </a:p>
        </p:txBody>
      </p:sp>
    </p:spTree>
    <p:extLst>
      <p:ext uri="{BB962C8B-B14F-4D97-AF65-F5344CB8AC3E}">
        <p14:creationId xmlns:p14="http://schemas.microsoft.com/office/powerpoint/2010/main" val="698133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iteenchallenge.org   2/2018</a:t>
            </a:r>
            <a:endParaRPr lang="en-US"/>
          </a:p>
        </p:txBody>
      </p:sp>
      <p:sp>
        <p:nvSpPr>
          <p:cNvPr id="4" name="Slide Number Placeholder 3"/>
          <p:cNvSpPr>
            <a:spLocks noGrp="1"/>
          </p:cNvSpPr>
          <p:nvPr>
            <p:ph type="sldNum" sz="quarter" idx="12"/>
          </p:nvPr>
        </p:nvSpPr>
        <p:spPr/>
        <p:txBody>
          <a:bodyPr/>
          <a:lstStyle/>
          <a:p>
            <a:fld id="{A9F62B2E-F4E2-48D3-8E78-95F2F60F3503}" type="slidenum">
              <a:rPr lang="en-US" smtClean="0"/>
              <a:t>‹#›</a:t>
            </a:fld>
            <a:endParaRPr lang="en-US"/>
          </a:p>
        </p:txBody>
      </p:sp>
    </p:spTree>
    <p:extLst>
      <p:ext uri="{BB962C8B-B14F-4D97-AF65-F5344CB8AC3E}">
        <p14:creationId xmlns:p14="http://schemas.microsoft.com/office/powerpoint/2010/main" val="1794773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iteenchallenge.org   2/2018</a:t>
            </a:r>
            <a:endParaRPr lang="en-US"/>
          </a:p>
        </p:txBody>
      </p:sp>
      <p:sp>
        <p:nvSpPr>
          <p:cNvPr id="7" name="Slide Number Placeholder 6"/>
          <p:cNvSpPr>
            <a:spLocks noGrp="1"/>
          </p:cNvSpPr>
          <p:nvPr>
            <p:ph type="sldNum" sz="quarter" idx="12"/>
          </p:nvPr>
        </p:nvSpPr>
        <p:spPr/>
        <p:txBody>
          <a:bodyPr/>
          <a:lstStyle/>
          <a:p>
            <a:fld id="{A9F62B2E-F4E2-48D3-8E78-95F2F60F3503}" type="slidenum">
              <a:rPr lang="en-US" smtClean="0"/>
              <a:t>‹#›</a:t>
            </a:fld>
            <a:endParaRPr lang="en-US"/>
          </a:p>
        </p:txBody>
      </p:sp>
    </p:spTree>
    <p:extLst>
      <p:ext uri="{BB962C8B-B14F-4D97-AF65-F5344CB8AC3E}">
        <p14:creationId xmlns:p14="http://schemas.microsoft.com/office/powerpoint/2010/main" val="4152861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iteenchallenge.org   2/2018</a:t>
            </a:r>
            <a:endParaRPr lang="en-US"/>
          </a:p>
        </p:txBody>
      </p:sp>
      <p:sp>
        <p:nvSpPr>
          <p:cNvPr id="7" name="Slide Number Placeholder 6"/>
          <p:cNvSpPr>
            <a:spLocks noGrp="1"/>
          </p:cNvSpPr>
          <p:nvPr>
            <p:ph type="sldNum" sz="quarter" idx="12"/>
          </p:nvPr>
        </p:nvSpPr>
        <p:spPr/>
        <p:txBody>
          <a:bodyPr/>
          <a:lstStyle/>
          <a:p>
            <a:fld id="{A9F62B2E-F4E2-48D3-8E78-95F2F60F3503}" type="slidenum">
              <a:rPr lang="en-US" smtClean="0"/>
              <a:t>‹#›</a:t>
            </a:fld>
            <a:endParaRPr lang="en-US"/>
          </a:p>
        </p:txBody>
      </p:sp>
    </p:spTree>
    <p:extLst>
      <p:ext uri="{BB962C8B-B14F-4D97-AF65-F5344CB8AC3E}">
        <p14:creationId xmlns:p14="http://schemas.microsoft.com/office/powerpoint/2010/main" val="3882010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iteenchallenge.org   2/2018</a:t>
            </a:r>
            <a:endParaRPr lang="en-US"/>
          </a:p>
        </p:txBody>
      </p:sp>
      <p:sp>
        <p:nvSpPr>
          <p:cNvPr id="6" name="Slide Number Placeholder 5"/>
          <p:cNvSpPr>
            <a:spLocks noGrp="1"/>
          </p:cNvSpPr>
          <p:nvPr>
            <p:ph type="sldNum" sz="quarter" idx="12"/>
          </p:nvPr>
        </p:nvSpPr>
        <p:spPr/>
        <p:txBody>
          <a:bodyPr/>
          <a:lstStyle/>
          <a:p>
            <a:fld id="{A9F62B2E-F4E2-48D3-8E78-95F2F60F3503}" type="slidenum">
              <a:rPr lang="en-US" smtClean="0"/>
              <a:t>‹#›</a:t>
            </a:fld>
            <a:endParaRPr lang="en-US"/>
          </a:p>
        </p:txBody>
      </p:sp>
    </p:spTree>
    <p:extLst>
      <p:ext uri="{BB962C8B-B14F-4D97-AF65-F5344CB8AC3E}">
        <p14:creationId xmlns:p14="http://schemas.microsoft.com/office/powerpoint/2010/main" val="4269117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iteenchallenge.org   2/2018</a:t>
            </a:r>
            <a:endParaRPr lang="en-US"/>
          </a:p>
        </p:txBody>
      </p:sp>
      <p:sp>
        <p:nvSpPr>
          <p:cNvPr id="6" name="Slide Number Placeholder 5"/>
          <p:cNvSpPr>
            <a:spLocks noGrp="1"/>
          </p:cNvSpPr>
          <p:nvPr>
            <p:ph type="sldNum" sz="quarter" idx="12"/>
          </p:nvPr>
        </p:nvSpPr>
        <p:spPr/>
        <p:txBody>
          <a:bodyPr/>
          <a:lstStyle/>
          <a:p>
            <a:fld id="{A9F62B2E-F4E2-48D3-8E78-95F2F60F3503}" type="slidenum">
              <a:rPr lang="en-US" smtClean="0"/>
              <a:t>‹#›</a:t>
            </a:fld>
            <a:endParaRPr lang="en-US"/>
          </a:p>
        </p:txBody>
      </p:sp>
    </p:spTree>
    <p:extLst>
      <p:ext uri="{BB962C8B-B14F-4D97-AF65-F5344CB8AC3E}">
        <p14:creationId xmlns:p14="http://schemas.microsoft.com/office/powerpoint/2010/main" val="4230892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iteenchallenge.org   2/2018</a:t>
            </a:r>
            <a:endParaRPr lang="en-US"/>
          </a:p>
        </p:txBody>
      </p:sp>
      <p:sp>
        <p:nvSpPr>
          <p:cNvPr id="6" name="Rectangle 9" descr="Large confetti"/>
          <p:cNvSpPr>
            <a:spLocks noGrp="1" noChangeArrowheads="1"/>
          </p:cNvSpPr>
          <p:nvPr>
            <p:ph type="sldNum" sz="quarter" idx="12"/>
          </p:nvPr>
        </p:nvSpPr>
        <p:spPr>
          <a:ln/>
        </p:spPr>
        <p:txBody>
          <a:bodyPr/>
          <a:lstStyle>
            <a:lvl1pPr>
              <a:defRPr/>
            </a:lvl1pPr>
          </a:lstStyle>
          <a:p>
            <a:pPr>
              <a:defRPr/>
            </a:pPr>
            <a:fld id="{DC5109E9-476E-4040-A0DC-16580A0AA76C}" type="slidenum">
              <a:rPr lang="en-US"/>
              <a:pPr>
                <a:defRPr/>
              </a:pPr>
              <a:t>‹#›</a:t>
            </a:fld>
            <a:endParaRPr lang="en-US"/>
          </a:p>
        </p:txBody>
      </p:sp>
    </p:spTree>
    <p:extLst>
      <p:ext uri="{BB962C8B-B14F-4D97-AF65-F5344CB8AC3E}">
        <p14:creationId xmlns:p14="http://schemas.microsoft.com/office/powerpoint/2010/main" val="2189165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iteenchallenge.org   2/2018</a:t>
            </a:r>
            <a:endParaRPr lang="en-US"/>
          </a:p>
        </p:txBody>
      </p:sp>
      <p:sp>
        <p:nvSpPr>
          <p:cNvPr id="5" name="Slide Number Placeholder 4"/>
          <p:cNvSpPr>
            <a:spLocks noGrp="1"/>
          </p:cNvSpPr>
          <p:nvPr>
            <p:ph type="sldNum" sz="quarter" idx="12"/>
          </p:nvPr>
        </p:nvSpPr>
        <p:spPr/>
        <p:txBody>
          <a:bodyPr/>
          <a:lstStyle/>
          <a:p>
            <a:pPr>
              <a:defRPr/>
            </a:pPr>
            <a:fld id="{A4080413-6D4F-4AE4-948A-D97944FD38D7}" type="slidenum">
              <a:rPr lang="en-US" smtClean="0"/>
              <a:pPr>
                <a:defRPr/>
              </a:pPr>
              <a:t>‹#›</a:t>
            </a:fld>
            <a:endParaRPr lang="en-US"/>
          </a:p>
        </p:txBody>
      </p:sp>
    </p:spTree>
    <p:extLst>
      <p:ext uri="{BB962C8B-B14F-4D97-AF65-F5344CB8AC3E}">
        <p14:creationId xmlns:p14="http://schemas.microsoft.com/office/powerpoint/2010/main" val="2604360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050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050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iteenchallenge.org   2/2018</a:t>
            </a:r>
            <a:endParaRPr lang="en-US"/>
          </a:p>
        </p:txBody>
      </p:sp>
      <p:sp>
        <p:nvSpPr>
          <p:cNvPr id="7" name="Rectangle 9" descr="Large confetti"/>
          <p:cNvSpPr>
            <a:spLocks noGrp="1" noChangeArrowheads="1"/>
          </p:cNvSpPr>
          <p:nvPr>
            <p:ph type="sldNum" sz="quarter" idx="12"/>
          </p:nvPr>
        </p:nvSpPr>
        <p:spPr>
          <a:ln/>
        </p:spPr>
        <p:txBody>
          <a:bodyPr/>
          <a:lstStyle>
            <a:lvl1pPr>
              <a:defRPr/>
            </a:lvl1pPr>
          </a:lstStyle>
          <a:p>
            <a:pPr>
              <a:defRPr/>
            </a:pPr>
            <a:fld id="{E3853E20-6161-4437-8ABD-8239D52C4301}" type="slidenum">
              <a:rPr lang="en-US"/>
              <a:pPr>
                <a:defRPr/>
              </a:pPr>
              <a:t>‹#›</a:t>
            </a:fld>
            <a:endParaRPr lang="en-US"/>
          </a:p>
        </p:txBody>
      </p:sp>
    </p:spTree>
    <p:extLst>
      <p:ext uri="{BB962C8B-B14F-4D97-AF65-F5344CB8AC3E}">
        <p14:creationId xmlns:p14="http://schemas.microsoft.com/office/powerpoint/2010/main" val="21962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iteenchallenge.org   2/2018</a:t>
            </a:r>
            <a:endParaRPr lang="en-US"/>
          </a:p>
        </p:txBody>
      </p:sp>
      <p:sp>
        <p:nvSpPr>
          <p:cNvPr id="9" name="Rectangle 9" descr="Large confetti"/>
          <p:cNvSpPr>
            <a:spLocks noGrp="1" noChangeArrowheads="1"/>
          </p:cNvSpPr>
          <p:nvPr>
            <p:ph type="sldNum" sz="quarter" idx="12"/>
          </p:nvPr>
        </p:nvSpPr>
        <p:spPr>
          <a:ln/>
        </p:spPr>
        <p:txBody>
          <a:bodyPr/>
          <a:lstStyle>
            <a:lvl1pPr>
              <a:defRPr/>
            </a:lvl1pPr>
          </a:lstStyle>
          <a:p>
            <a:pPr>
              <a:defRPr/>
            </a:pPr>
            <a:fld id="{CEFBA003-4D49-40A9-AB89-EBF54AC55144}" type="slidenum">
              <a:rPr lang="en-US"/>
              <a:pPr>
                <a:defRPr/>
              </a:pPr>
              <a:t>‹#›</a:t>
            </a:fld>
            <a:endParaRPr lang="en-US"/>
          </a:p>
        </p:txBody>
      </p:sp>
    </p:spTree>
    <p:extLst>
      <p:ext uri="{BB962C8B-B14F-4D97-AF65-F5344CB8AC3E}">
        <p14:creationId xmlns:p14="http://schemas.microsoft.com/office/powerpoint/2010/main" val="3926094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iteenchallenge.org   2/2018</a:t>
            </a:r>
            <a:endParaRPr lang="en-US"/>
          </a:p>
        </p:txBody>
      </p:sp>
      <p:sp>
        <p:nvSpPr>
          <p:cNvPr id="5" name="Rectangle 9" descr="Large confetti"/>
          <p:cNvSpPr>
            <a:spLocks noGrp="1" noChangeArrowheads="1"/>
          </p:cNvSpPr>
          <p:nvPr>
            <p:ph type="sldNum" sz="quarter" idx="12"/>
          </p:nvPr>
        </p:nvSpPr>
        <p:spPr>
          <a:ln/>
        </p:spPr>
        <p:txBody>
          <a:bodyPr/>
          <a:lstStyle>
            <a:lvl1pPr>
              <a:defRPr/>
            </a:lvl1pPr>
          </a:lstStyle>
          <a:p>
            <a:pPr>
              <a:defRPr/>
            </a:pPr>
            <a:fld id="{A762BE61-F200-4285-94A4-4EBFE2442362}" type="slidenum">
              <a:rPr lang="en-US"/>
              <a:pPr>
                <a:defRPr/>
              </a:pPr>
              <a:t>‹#›</a:t>
            </a:fld>
            <a:endParaRPr lang="en-US"/>
          </a:p>
        </p:txBody>
      </p:sp>
    </p:spTree>
    <p:extLst>
      <p:ext uri="{BB962C8B-B14F-4D97-AF65-F5344CB8AC3E}">
        <p14:creationId xmlns:p14="http://schemas.microsoft.com/office/powerpoint/2010/main" val="117764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iteenchallenge.org   2/2018</a:t>
            </a:r>
            <a:endParaRPr lang="en-US"/>
          </a:p>
        </p:txBody>
      </p:sp>
      <p:sp>
        <p:nvSpPr>
          <p:cNvPr id="4" name="Rectangle 9" descr="Large confetti"/>
          <p:cNvSpPr>
            <a:spLocks noGrp="1" noChangeArrowheads="1"/>
          </p:cNvSpPr>
          <p:nvPr>
            <p:ph type="sldNum" sz="quarter" idx="12"/>
          </p:nvPr>
        </p:nvSpPr>
        <p:spPr>
          <a:ln/>
        </p:spPr>
        <p:txBody>
          <a:bodyPr/>
          <a:lstStyle>
            <a:lvl1pPr>
              <a:defRPr/>
            </a:lvl1pPr>
          </a:lstStyle>
          <a:p>
            <a:pPr>
              <a:defRPr/>
            </a:pPr>
            <a:fld id="{4A1B041E-0937-4925-9F32-80BE8A4C7361}" type="slidenum">
              <a:rPr lang="en-US"/>
              <a:pPr>
                <a:defRPr/>
              </a:pPr>
              <a:t>‹#›</a:t>
            </a:fld>
            <a:endParaRPr lang="en-US"/>
          </a:p>
        </p:txBody>
      </p:sp>
    </p:spTree>
    <p:extLst>
      <p:ext uri="{BB962C8B-B14F-4D97-AF65-F5344CB8AC3E}">
        <p14:creationId xmlns:p14="http://schemas.microsoft.com/office/powerpoint/2010/main" val="2113693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iteenchallenge.org   2/2018</a:t>
            </a:r>
            <a:endParaRPr lang="en-US"/>
          </a:p>
        </p:txBody>
      </p:sp>
      <p:sp>
        <p:nvSpPr>
          <p:cNvPr id="7" name="Rectangle 9" descr="Large confetti"/>
          <p:cNvSpPr>
            <a:spLocks noGrp="1" noChangeArrowheads="1"/>
          </p:cNvSpPr>
          <p:nvPr>
            <p:ph type="sldNum" sz="quarter" idx="12"/>
          </p:nvPr>
        </p:nvSpPr>
        <p:spPr>
          <a:ln/>
        </p:spPr>
        <p:txBody>
          <a:bodyPr/>
          <a:lstStyle>
            <a:lvl1pPr>
              <a:defRPr/>
            </a:lvl1pPr>
          </a:lstStyle>
          <a:p>
            <a:pPr>
              <a:defRPr/>
            </a:pPr>
            <a:fld id="{0553AE20-52DE-4E31-A5C7-CFB91A35A580}" type="slidenum">
              <a:rPr lang="en-US"/>
              <a:pPr>
                <a:defRPr/>
              </a:pPr>
              <a:t>‹#›</a:t>
            </a:fld>
            <a:endParaRPr lang="en-US"/>
          </a:p>
        </p:txBody>
      </p:sp>
    </p:spTree>
    <p:extLst>
      <p:ext uri="{BB962C8B-B14F-4D97-AF65-F5344CB8AC3E}">
        <p14:creationId xmlns:p14="http://schemas.microsoft.com/office/powerpoint/2010/main" val="3742754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descr="Large confetti"/>
          <p:cNvSpPr>
            <a:spLocks noGrp="1" noChangeArrowheads="1"/>
          </p:cNvSpPr>
          <p:nvPr>
            <p:ph type="title"/>
          </p:nvPr>
        </p:nvSpPr>
        <p:spPr bwMode="auto">
          <a:xfrm>
            <a:off x="1458384" y="284163"/>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05000"/>
            <a:ext cx="10363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914400" y="6248400"/>
            <a:ext cx="2540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lvl1pPr>
          </a:lstStyle>
          <a:p>
            <a:pPr>
              <a:defRPr/>
            </a:pPr>
            <a:endParaRPr lang="en-US"/>
          </a:p>
        </p:txBody>
      </p:sp>
      <p:sp>
        <p:nvSpPr>
          <p:cNvPr id="3077" name="Rectangle 5"/>
          <p:cNvSpPr>
            <a:spLocks noGrp="1" noChangeArrowheads="1"/>
          </p:cNvSpPr>
          <p:nvPr>
            <p:ph type="ftr" sz="quarter" idx="3"/>
          </p:nvPr>
        </p:nvSpPr>
        <p:spPr bwMode="auto">
          <a:xfrm>
            <a:off x="4165600" y="6248400"/>
            <a:ext cx="3860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lvl1pPr>
          </a:lstStyle>
          <a:p>
            <a:pPr>
              <a:defRPr/>
            </a:pPr>
            <a:r>
              <a:rPr lang="en-US" smtClean="0"/>
              <a:t>iteenchallenge.org   2/2018</a:t>
            </a:r>
            <a:endParaRPr lang="en-US"/>
          </a:p>
        </p:txBody>
      </p:sp>
      <p:sp>
        <p:nvSpPr>
          <p:cNvPr id="1030" name="Rectangle 6"/>
          <p:cNvSpPr>
            <a:spLocks noChangeArrowheads="1"/>
          </p:cNvSpPr>
          <p:nvPr/>
        </p:nvSpPr>
        <p:spPr bwMode="auto">
          <a:xfrm>
            <a:off x="0" y="1512888"/>
            <a:ext cx="11277600" cy="87312"/>
          </a:xfrm>
          <a:prstGeom prst="rect">
            <a:avLst/>
          </a:prstGeom>
          <a:solidFill>
            <a:schemeClr val="bg2"/>
          </a:solidFill>
          <a:ln w="9525">
            <a:noFill/>
            <a:miter lim="800000"/>
            <a:headEnd/>
            <a:tailEnd/>
          </a:ln>
          <a:effectLst/>
        </p:spPr>
        <p:txBody>
          <a:bodyPr wrap="none" anchor="ctr"/>
          <a:lstStyle/>
          <a:p>
            <a:pPr algn="ctr">
              <a:defRPr/>
            </a:pPr>
            <a:endParaRPr kumimoji="1" lang="en-US" sz="2400"/>
          </a:p>
        </p:txBody>
      </p:sp>
      <p:sp>
        <p:nvSpPr>
          <p:cNvPr id="1031" name="Rectangle 7" descr="Large confetti"/>
          <p:cNvSpPr>
            <a:spLocks noChangeArrowheads="1"/>
          </p:cNvSpPr>
          <p:nvPr/>
        </p:nvSpPr>
        <p:spPr bwMode="ltGray">
          <a:xfrm>
            <a:off x="330200" y="0"/>
            <a:ext cx="1058333" cy="1841500"/>
          </a:xfrm>
          <a:prstGeom prst="rect">
            <a:avLst/>
          </a:prstGeom>
          <a:pattFill prst="lgConfetti">
            <a:fgClr>
              <a:schemeClr val="accent2"/>
            </a:fgClr>
            <a:bgClr>
              <a:schemeClr val="folHlink"/>
            </a:bgClr>
          </a:pattFill>
          <a:ln w="9525">
            <a:noFill/>
            <a:miter lim="800000"/>
            <a:headEnd/>
            <a:tailEnd/>
          </a:ln>
          <a:effectLst/>
        </p:spPr>
        <p:txBody>
          <a:bodyPr wrap="none" anchor="ctr"/>
          <a:lstStyle/>
          <a:p>
            <a:pPr algn="ctr">
              <a:defRPr/>
            </a:pPr>
            <a:endParaRPr kumimoji="1" lang="en-US" sz="2400"/>
          </a:p>
        </p:txBody>
      </p:sp>
      <p:sp>
        <p:nvSpPr>
          <p:cNvPr id="1032" name="Rectangle 8"/>
          <p:cNvSpPr>
            <a:spLocks noChangeArrowheads="1"/>
          </p:cNvSpPr>
          <p:nvPr/>
        </p:nvSpPr>
        <p:spPr bwMode="auto">
          <a:xfrm>
            <a:off x="9423400" y="6553201"/>
            <a:ext cx="2768600" cy="79375"/>
          </a:xfrm>
          <a:prstGeom prst="rect">
            <a:avLst/>
          </a:prstGeom>
          <a:solidFill>
            <a:schemeClr val="bg2"/>
          </a:solidFill>
          <a:ln w="9525">
            <a:noFill/>
            <a:miter lim="800000"/>
            <a:headEnd/>
            <a:tailEnd/>
          </a:ln>
          <a:effectLst/>
        </p:spPr>
        <p:txBody>
          <a:bodyPr wrap="none" anchor="ctr"/>
          <a:lstStyle/>
          <a:p>
            <a:pPr algn="ctr">
              <a:defRPr/>
            </a:pPr>
            <a:endParaRPr kumimoji="1" lang="en-US" sz="2400"/>
          </a:p>
        </p:txBody>
      </p:sp>
      <p:sp>
        <p:nvSpPr>
          <p:cNvPr id="3081" name="Rectangle 9" descr="Large confetti"/>
          <p:cNvSpPr>
            <a:spLocks noGrp="1" noChangeArrowheads="1"/>
          </p:cNvSpPr>
          <p:nvPr>
            <p:ph type="sldNum" sz="quarter" idx="4"/>
          </p:nvPr>
        </p:nvSpPr>
        <p:spPr bwMode="auto">
          <a:xfrm>
            <a:off x="10955867" y="6248400"/>
            <a:ext cx="711200" cy="609600"/>
          </a:xfrm>
          <a:prstGeom prst="rect">
            <a:avLst/>
          </a:prstGeom>
          <a:pattFill prst="lgConfetti">
            <a:fgClr>
              <a:schemeClr val="accent2"/>
            </a:fgClr>
            <a:bgClr>
              <a:schemeClr val="folHlink"/>
            </a:bgClr>
          </a:pattFill>
          <a:ln>
            <a:noFill/>
          </a:ln>
          <a:effectLst/>
          <a:extLst/>
        </p:spPr>
        <p:txBody>
          <a:bodyPr vert="horz" wrap="square" lIns="91440" tIns="45720" rIns="91440" bIns="45720" numCol="1" anchor="ctr" anchorCtr="1" compatLnSpc="1">
            <a:prstTxWarp prst="textNoShape">
              <a:avLst/>
            </a:prstTxWarp>
          </a:bodyPr>
          <a:lstStyle>
            <a:lvl1pPr algn="r">
              <a:defRPr sz="1400">
                <a:solidFill>
                  <a:schemeClr val="bg1"/>
                </a:solidFill>
              </a:defRPr>
            </a:lvl1pPr>
          </a:lstStyle>
          <a:p>
            <a:pPr>
              <a:defRPr/>
            </a:pPr>
            <a:fld id="{A4080413-6D4F-4AE4-948A-D97944FD38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689" r:id="rId2"/>
    <p:sldLayoutId id="2147483690" r:id="rId3"/>
    <p:sldLayoutId id="2147483701"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SzPct val="85000"/>
        <a:buBlip>
          <a:blip r:embed="rId1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iteenchallenge.org   2/2018</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62B2E-F4E2-48D3-8E78-95F2F60F3503}" type="slidenum">
              <a:rPr lang="en-US" smtClean="0"/>
              <a:t>‹#›</a:t>
            </a:fld>
            <a:endParaRPr lang="en-US"/>
          </a:p>
        </p:txBody>
      </p:sp>
    </p:spTree>
    <p:extLst>
      <p:ext uri="{BB962C8B-B14F-4D97-AF65-F5344CB8AC3E}">
        <p14:creationId xmlns:p14="http://schemas.microsoft.com/office/powerpoint/2010/main" val="346271508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www.johngoddard.info/index.ht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2.xml"/><Relationship Id="rId1" Type="http://schemas.openxmlformats.org/officeDocument/2006/relationships/slideLayout" Target="../slideLayouts/slideLayout2.xml"/><Relationship Id="rId5" Type="http://schemas.openxmlformats.org/officeDocument/2006/relationships/slide" Target="slide46.xml"/><Relationship Id="rId4" Type="http://schemas.openxmlformats.org/officeDocument/2006/relationships/slide" Target="slide45.xml"/></Relationships>
</file>

<file path=ppt/slides/_rels/slide7.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4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descr="Large confetti"/>
          <p:cNvSpPr>
            <a:spLocks noGrp="1" noChangeArrowheads="1"/>
          </p:cNvSpPr>
          <p:nvPr>
            <p:ph type="ctrTitle"/>
          </p:nvPr>
        </p:nvSpPr>
        <p:spPr/>
        <p:txBody>
          <a:bodyPr/>
          <a:lstStyle/>
          <a:p>
            <a:pPr eaLnBrk="1" hangingPunct="1"/>
            <a:r>
              <a:rPr lang="en-US" altLang="en-US" dirty="0" smtClean="0"/>
              <a:t>Successful Christian Living</a:t>
            </a:r>
          </a:p>
        </p:txBody>
      </p:sp>
      <p:sp>
        <p:nvSpPr>
          <p:cNvPr id="3075" name="Rectangle 3"/>
          <p:cNvSpPr>
            <a:spLocks noGrp="1" noChangeArrowheads="1"/>
          </p:cNvSpPr>
          <p:nvPr>
            <p:ph type="subTitle" idx="1"/>
          </p:nvPr>
        </p:nvSpPr>
        <p:spPr>
          <a:xfrm>
            <a:off x="2895600" y="5880100"/>
            <a:ext cx="6400800" cy="1054100"/>
          </a:xfrm>
        </p:spPr>
        <p:txBody>
          <a:bodyPr/>
          <a:lstStyle/>
          <a:p>
            <a:pPr eaLnBrk="1" hangingPunct="1"/>
            <a:r>
              <a:rPr lang="en-US" altLang="en-US" sz="1600" dirty="0"/>
              <a:t>Developed by TC Farm London Ontario Canada </a:t>
            </a:r>
            <a:endParaRPr lang="en-US" altLang="en-US" sz="2400" dirty="0"/>
          </a:p>
          <a:p>
            <a:pPr eaLnBrk="1" hangingPunct="1"/>
            <a:r>
              <a:rPr lang="en-US" altLang="en-US" sz="2400" dirty="0"/>
              <a:t>Edited by Global Teen Challenge</a:t>
            </a:r>
          </a:p>
        </p:txBody>
      </p:sp>
      <p:pic>
        <p:nvPicPr>
          <p:cNvPr id="307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778250"/>
            <a:ext cx="25971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916139" y="3581400"/>
            <a:ext cx="3951261" cy="182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descr="Large confetti"/>
          <p:cNvSpPr>
            <a:spLocks noGrp="1" noChangeArrowheads="1"/>
          </p:cNvSpPr>
          <p:nvPr>
            <p:ph type="title"/>
          </p:nvPr>
        </p:nvSpPr>
        <p:spPr/>
        <p:txBody>
          <a:bodyPr/>
          <a:lstStyle/>
          <a:p>
            <a:pPr eaLnBrk="1" hangingPunct="1"/>
            <a:r>
              <a:rPr lang="en-US" altLang="en-US" dirty="0" smtClean="0"/>
              <a:t>C: I Have a Personality</a:t>
            </a:r>
          </a:p>
        </p:txBody>
      </p:sp>
      <p:sp>
        <p:nvSpPr>
          <p:cNvPr id="13315" name="Rectangle 3"/>
          <p:cNvSpPr>
            <a:spLocks noGrp="1" noChangeArrowheads="1"/>
          </p:cNvSpPr>
          <p:nvPr>
            <p:ph type="body" sz="half" idx="1"/>
          </p:nvPr>
        </p:nvSpPr>
        <p:spPr/>
        <p:txBody>
          <a:bodyPr/>
          <a:lstStyle/>
          <a:p>
            <a:pPr marL="533400" indent="-533400" eaLnBrk="1" hangingPunct="1">
              <a:buFont typeface="+mj-lt"/>
              <a:buAutoNum type="arabicPeriod"/>
            </a:pPr>
            <a:r>
              <a:rPr lang="en-US" altLang="en-US" dirty="0" smtClean="0"/>
              <a:t>My thoughts.</a:t>
            </a:r>
          </a:p>
          <a:p>
            <a:pPr marL="533400" indent="-533400" eaLnBrk="1" hangingPunct="1">
              <a:buFont typeface="+mj-lt"/>
              <a:buAutoNum type="arabicPeriod"/>
            </a:pPr>
            <a:r>
              <a:rPr lang="en-US" altLang="en-US" dirty="0" smtClean="0"/>
              <a:t>My feelings.</a:t>
            </a:r>
          </a:p>
          <a:p>
            <a:pPr marL="533400" indent="-533400" eaLnBrk="1" hangingPunct="1">
              <a:buFont typeface="+mj-lt"/>
              <a:buAutoNum type="arabicPeriod"/>
            </a:pPr>
            <a:r>
              <a:rPr lang="en-US" altLang="en-US" dirty="0" smtClean="0"/>
              <a:t>My decisions.</a:t>
            </a:r>
          </a:p>
          <a:p>
            <a:pPr marL="533400" indent="-533400" eaLnBrk="1" hangingPunct="1">
              <a:buFont typeface="+mj-lt"/>
              <a:buAutoNum type="arabicPeriod"/>
            </a:pPr>
            <a:r>
              <a:rPr lang="en-US" altLang="en-US" dirty="0" smtClean="0"/>
              <a:t>My </a:t>
            </a:r>
            <a:r>
              <a:rPr lang="en-US" altLang="en-US" dirty="0" smtClean="0">
                <a:hlinkClick r:id="" action="ppaction://noaction"/>
              </a:rPr>
              <a:t>conscience</a:t>
            </a:r>
            <a:r>
              <a:rPr lang="en-US" altLang="en-US" dirty="0" smtClean="0"/>
              <a:t>.</a:t>
            </a:r>
          </a:p>
          <a:p>
            <a:pPr marL="933450" lvl="1" indent="-533400" eaLnBrk="1" hangingPunct="1">
              <a:buFont typeface="+mj-lt"/>
              <a:buAutoNum type="arabicPeriod"/>
            </a:pPr>
            <a:r>
              <a:rPr lang="en-US" altLang="en-US" dirty="0" smtClean="0"/>
              <a:t>What about false guilt?</a:t>
            </a:r>
          </a:p>
        </p:txBody>
      </p:sp>
      <p:pic>
        <p:nvPicPr>
          <p:cNvPr id="13316" name="Picture 17" descr="C:\My Documents\My Pictures\Misc\stare1024by768.jpg"/>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7086600" y="2209800"/>
            <a:ext cx="3810000" cy="2857500"/>
          </a:xfrm>
          <a:noFill/>
        </p:spPr>
      </p:pic>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extLst>
      <p:ext uri="{BB962C8B-B14F-4D97-AF65-F5344CB8AC3E}">
        <p14:creationId xmlns:p14="http://schemas.microsoft.com/office/powerpoint/2010/main" val="2830420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descr="Large confetti"/>
          <p:cNvSpPr>
            <a:spLocks noGrp="1" noChangeArrowheads="1"/>
          </p:cNvSpPr>
          <p:nvPr>
            <p:ph type="title"/>
          </p:nvPr>
        </p:nvSpPr>
        <p:spPr/>
        <p:txBody>
          <a:bodyPr/>
          <a:lstStyle/>
          <a:p>
            <a:pPr eaLnBrk="1" hangingPunct="1"/>
            <a:r>
              <a:rPr lang="en-US" altLang="en-US" dirty="0"/>
              <a:t>D</a:t>
            </a:r>
            <a:r>
              <a:rPr lang="en-US" altLang="en-US" dirty="0" smtClean="0"/>
              <a:t>: I have a spirit</a:t>
            </a:r>
          </a:p>
        </p:txBody>
      </p:sp>
      <p:sp>
        <p:nvSpPr>
          <p:cNvPr id="13315" name="Rectangle 3"/>
          <p:cNvSpPr>
            <a:spLocks noGrp="1" noChangeArrowheads="1"/>
          </p:cNvSpPr>
          <p:nvPr>
            <p:ph type="body" sz="half" idx="1"/>
          </p:nvPr>
        </p:nvSpPr>
        <p:spPr/>
        <p:txBody>
          <a:bodyPr/>
          <a:lstStyle/>
          <a:p>
            <a:pPr marL="0" indent="0" eaLnBrk="1" hangingPunct="1">
              <a:buNone/>
            </a:pPr>
            <a:r>
              <a:rPr lang="en-US" altLang="en-US" dirty="0" smtClean="0"/>
              <a:t>God comes and lives in our spirit when we become a Christian. </a:t>
            </a:r>
          </a:p>
          <a:p>
            <a:pPr marL="0" indent="0" eaLnBrk="1" hangingPunct="1">
              <a:buNone/>
            </a:pPr>
            <a:r>
              <a:rPr lang="en-US" altLang="en-US" dirty="0" smtClean="0"/>
              <a:t>Our spirit will live on for all eternity, but our physical body will die.</a:t>
            </a:r>
          </a:p>
        </p:txBody>
      </p:sp>
      <p:pic>
        <p:nvPicPr>
          <p:cNvPr id="13318" name="Picture 6" descr="http://2.bp.blogspot.com/-vdxSoCwYRBI/UaPxZgaWeGI/AAAAAAAAAbg/o8jKLHy1Tl0/s1600/ScreenHunter_83+May.+27+19.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209800"/>
            <a:ext cx="4256250" cy="33528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descr="Large confetti"/>
          <p:cNvSpPr>
            <a:spLocks noGrp="1" noChangeArrowheads="1"/>
          </p:cNvSpPr>
          <p:nvPr>
            <p:ph type="title"/>
          </p:nvPr>
        </p:nvSpPr>
        <p:spPr>
          <a:xfrm>
            <a:off x="2057400" y="3124200"/>
            <a:ext cx="5181600" cy="1143000"/>
          </a:xfrm>
        </p:spPr>
        <p:txBody>
          <a:bodyPr/>
          <a:lstStyle/>
          <a:p>
            <a:pPr eaLnBrk="1" hangingPunct="1"/>
            <a:r>
              <a:rPr lang="en-US" altLang="en-US" dirty="0" smtClean="0"/>
              <a:t>Five Steps to Becoming a</a:t>
            </a:r>
            <a:br>
              <a:rPr lang="en-US" altLang="en-US" dirty="0" smtClean="0"/>
            </a:br>
            <a:r>
              <a:rPr lang="en-US" altLang="en-US" dirty="0" smtClean="0"/>
              <a:t>Successful Christian</a:t>
            </a:r>
          </a:p>
        </p:txBody>
      </p:sp>
      <p:pic>
        <p:nvPicPr>
          <p:cNvPr id="14339" name="Picture 102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162800" y="1905000"/>
            <a:ext cx="2628900" cy="4191000"/>
          </a:xfrm>
          <a:noFill/>
        </p:spPr>
      </p:pic>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descr="Large confetti"/>
          <p:cNvSpPr>
            <a:spLocks noGrp="1" noChangeArrowheads="1"/>
          </p:cNvSpPr>
          <p:nvPr>
            <p:ph type="title"/>
          </p:nvPr>
        </p:nvSpPr>
        <p:spPr/>
        <p:txBody>
          <a:bodyPr/>
          <a:lstStyle/>
          <a:p>
            <a:pPr eaLnBrk="1" hangingPunct="1"/>
            <a:r>
              <a:rPr lang="en-US" altLang="en-US" dirty="0" smtClean="0"/>
              <a:t>A</a:t>
            </a:r>
            <a:r>
              <a:rPr lang="en-US" altLang="en-US" dirty="0"/>
              <a:t>.</a:t>
            </a:r>
            <a:r>
              <a:rPr lang="en-US" altLang="en-US" dirty="0" smtClean="0"/>
              <a:t> Five Steps to Becoming a Successful Christian</a:t>
            </a:r>
          </a:p>
        </p:txBody>
      </p:sp>
      <p:sp>
        <p:nvSpPr>
          <p:cNvPr id="16387" name="Rectangle 3"/>
          <p:cNvSpPr>
            <a:spLocks noGrp="1" noChangeArrowheads="1"/>
          </p:cNvSpPr>
          <p:nvPr>
            <p:ph type="body" sz="half" idx="1"/>
          </p:nvPr>
        </p:nvSpPr>
        <p:spPr>
          <a:xfrm>
            <a:off x="1600200" y="1905000"/>
            <a:ext cx="6096000" cy="4191000"/>
          </a:xfrm>
        </p:spPr>
        <p:txBody>
          <a:bodyPr/>
          <a:lstStyle/>
          <a:p>
            <a:pPr marL="0" indent="0" eaLnBrk="1" hangingPunct="1">
              <a:buNone/>
            </a:pPr>
            <a:r>
              <a:rPr lang="en-US" altLang="en-US" sz="2800" dirty="0"/>
              <a:t>Step 1. Become a </a:t>
            </a:r>
            <a:r>
              <a:rPr lang="en-US" altLang="en-US" sz="2800" dirty="0">
                <a:hlinkClick r:id="" action="ppaction://noaction"/>
              </a:rPr>
              <a:t>Christian</a:t>
            </a:r>
            <a:endParaRPr lang="en-US" altLang="en-US" sz="2800" dirty="0"/>
          </a:p>
          <a:p>
            <a:pPr marL="952500" lvl="1" indent="-495300" eaLnBrk="1" hangingPunct="1">
              <a:buFont typeface="+mj-lt"/>
              <a:buAutoNum type="alphaLcPeriod"/>
            </a:pPr>
            <a:r>
              <a:rPr lang="en-US" altLang="en-US" sz="2400" dirty="0"/>
              <a:t>Let God speak to you through the </a:t>
            </a:r>
            <a:r>
              <a:rPr lang="en-US" altLang="en-US" sz="2400" dirty="0">
                <a:hlinkClick r:id="" action="ppaction://noaction"/>
              </a:rPr>
              <a:t>Bible</a:t>
            </a:r>
            <a:r>
              <a:rPr lang="en-US" altLang="en-US" sz="2400" dirty="0"/>
              <a:t>.</a:t>
            </a:r>
          </a:p>
          <a:p>
            <a:pPr marL="952500" lvl="1" indent="-495300" eaLnBrk="1" hangingPunct="1">
              <a:buFont typeface="+mj-lt"/>
              <a:buAutoNum type="alphaLcPeriod"/>
            </a:pPr>
            <a:r>
              <a:rPr lang="en-US" altLang="en-US" sz="2400" dirty="0"/>
              <a:t>You understand His Word with your mind.</a:t>
            </a:r>
          </a:p>
          <a:p>
            <a:pPr marL="952500" lvl="1" indent="-495300" eaLnBrk="1" hangingPunct="1">
              <a:buFont typeface="+mj-lt"/>
              <a:buAutoNum type="alphaLcPeriod"/>
            </a:pPr>
            <a:r>
              <a:rPr lang="en-US" altLang="en-US" sz="2400" dirty="0"/>
              <a:t>You respond with your feelings.</a:t>
            </a:r>
          </a:p>
          <a:p>
            <a:pPr marL="952500" lvl="1" indent="-495300" eaLnBrk="1" hangingPunct="1">
              <a:buFont typeface="+mj-lt"/>
              <a:buAutoNum type="alphaLcPeriod"/>
            </a:pPr>
            <a:r>
              <a:rPr lang="en-US" altLang="en-US" sz="2400" dirty="0"/>
              <a:t>You choose with your </a:t>
            </a:r>
            <a:r>
              <a:rPr lang="en-US" altLang="en-US" sz="2400" dirty="0">
                <a:hlinkClick r:id="" action="ppaction://noaction"/>
              </a:rPr>
              <a:t>will</a:t>
            </a:r>
            <a:r>
              <a:rPr lang="en-US" altLang="en-US" sz="2400" dirty="0"/>
              <a:t>.</a:t>
            </a:r>
          </a:p>
        </p:txBody>
      </p:sp>
      <p:pic>
        <p:nvPicPr>
          <p:cNvPr id="16388" name="Picture 5" descr="C:\WINDOWS\Application Data\Microsoft\Media Catalog\Downloaded Clips\cl68\j0260498.wmf"/>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8153400" y="2514600"/>
            <a:ext cx="3110516" cy="2259013"/>
          </a:xfrm>
        </p:spPr>
      </p:pic>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Large confetti"/>
          <p:cNvSpPr>
            <a:spLocks noGrp="1" noChangeArrowheads="1"/>
          </p:cNvSpPr>
          <p:nvPr>
            <p:ph type="title"/>
          </p:nvPr>
        </p:nvSpPr>
        <p:spPr/>
        <p:txBody>
          <a:bodyPr/>
          <a:lstStyle/>
          <a:p>
            <a:pPr eaLnBrk="1" hangingPunct="1"/>
            <a:r>
              <a:rPr lang="en-US" altLang="en-US" dirty="0" smtClean="0"/>
              <a:t>A</a:t>
            </a:r>
            <a:r>
              <a:rPr lang="en-US" altLang="en-US" dirty="0"/>
              <a:t>.</a:t>
            </a:r>
            <a:r>
              <a:rPr lang="en-US" altLang="en-US" dirty="0" smtClean="0"/>
              <a:t> Five Steps to Becoming a Successful Christian</a:t>
            </a:r>
          </a:p>
        </p:txBody>
      </p:sp>
      <p:sp>
        <p:nvSpPr>
          <p:cNvPr id="17411" name="Rectangle 3"/>
          <p:cNvSpPr>
            <a:spLocks noGrp="1" noChangeArrowheads="1"/>
          </p:cNvSpPr>
          <p:nvPr>
            <p:ph type="body" sz="half" idx="1"/>
          </p:nvPr>
        </p:nvSpPr>
        <p:spPr>
          <a:xfrm>
            <a:off x="1295400" y="1905000"/>
            <a:ext cx="5410200" cy="4191000"/>
          </a:xfrm>
        </p:spPr>
        <p:txBody>
          <a:bodyPr/>
          <a:lstStyle/>
          <a:p>
            <a:pPr marL="400050" lvl="1" indent="0" eaLnBrk="1" hangingPunct="1">
              <a:buNone/>
            </a:pPr>
            <a:r>
              <a:rPr lang="en-US" altLang="en-US" dirty="0" smtClean="0"/>
              <a:t>Step 2. </a:t>
            </a:r>
            <a:br>
              <a:rPr lang="en-US" altLang="en-US" dirty="0" smtClean="0"/>
            </a:br>
            <a:r>
              <a:rPr lang="en-US" altLang="en-US" dirty="0" smtClean="0"/>
              <a:t>Change the way you </a:t>
            </a:r>
            <a:r>
              <a:rPr lang="en-US" altLang="en-US" dirty="0" smtClean="0">
                <a:hlinkClick r:id="" action="ppaction://noaction"/>
              </a:rPr>
              <a:t>think</a:t>
            </a:r>
            <a:r>
              <a:rPr lang="en-US" altLang="en-US" dirty="0" smtClean="0"/>
              <a:t>.</a:t>
            </a:r>
          </a:p>
          <a:p>
            <a:pPr marL="952500" lvl="1" indent="-495300" eaLnBrk="1" hangingPunct="1">
              <a:buFont typeface="+mj-lt"/>
              <a:buAutoNum type="alphaLcPeriod"/>
            </a:pPr>
            <a:r>
              <a:rPr lang="en-US" altLang="en-US" sz="2400" dirty="0"/>
              <a:t>An attitude is a pattern or habit of thinking.</a:t>
            </a:r>
          </a:p>
          <a:p>
            <a:pPr marL="952500" lvl="1" indent="-495300" eaLnBrk="1" hangingPunct="1">
              <a:buFont typeface="+mj-lt"/>
              <a:buAutoNum type="alphaLcPeriod"/>
            </a:pPr>
            <a:r>
              <a:rPr lang="en-US" altLang="en-US" sz="2400" dirty="0"/>
              <a:t>We can </a:t>
            </a:r>
            <a:r>
              <a:rPr lang="en-US" altLang="en-US" sz="2400" dirty="0">
                <a:hlinkClick r:id="" action="ppaction://noaction"/>
              </a:rPr>
              <a:t>change</a:t>
            </a:r>
            <a:r>
              <a:rPr lang="en-US" altLang="en-US" sz="2400" dirty="0"/>
              <a:t> our attitudes by memorizing scripture and </a:t>
            </a:r>
            <a:r>
              <a:rPr lang="en-US" altLang="en-US" sz="2400" dirty="0">
                <a:hlinkClick r:id="" action="ppaction://noaction"/>
              </a:rPr>
              <a:t>asking the Holy Spirit for help</a:t>
            </a:r>
            <a:r>
              <a:rPr lang="en-US" altLang="en-US" sz="2400" dirty="0"/>
              <a:t>.</a:t>
            </a:r>
          </a:p>
        </p:txBody>
      </p:sp>
      <p:pic>
        <p:nvPicPr>
          <p:cNvPr id="17412" name="Picture 7" descr="http://www.muhlsd.berksiu.k12.pa.us/studweb/middle/Other/AAA/Graphics/attitude.gi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848600" y="2667000"/>
            <a:ext cx="3414647" cy="2152650"/>
          </a:xfrm>
          <a:noFill/>
        </p:spPr>
      </p:pic>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Large confetti"/>
          <p:cNvSpPr>
            <a:spLocks noGrp="1" noChangeArrowheads="1"/>
          </p:cNvSpPr>
          <p:nvPr>
            <p:ph type="title"/>
          </p:nvPr>
        </p:nvSpPr>
        <p:spPr/>
        <p:txBody>
          <a:bodyPr/>
          <a:lstStyle/>
          <a:p>
            <a:pPr eaLnBrk="1" hangingPunct="1"/>
            <a:r>
              <a:rPr lang="en-US" altLang="en-US" dirty="0" smtClean="0"/>
              <a:t> Lesson 1 - Personal Application</a:t>
            </a:r>
          </a:p>
        </p:txBody>
      </p:sp>
      <p:sp>
        <p:nvSpPr>
          <p:cNvPr id="5" name="TextBox 4"/>
          <p:cNvSpPr txBox="1"/>
          <p:nvPr/>
        </p:nvSpPr>
        <p:spPr>
          <a:xfrm>
            <a:off x="1752600" y="1828801"/>
            <a:ext cx="8120743" cy="3785652"/>
          </a:xfrm>
          <a:prstGeom prst="rect">
            <a:avLst/>
          </a:prstGeom>
          <a:noFill/>
        </p:spPr>
        <p:txBody>
          <a:bodyPr wrap="square" rtlCol="0">
            <a:spAutoFit/>
          </a:bodyPr>
          <a:lstStyle/>
          <a:p>
            <a:r>
              <a:rPr lang="en-US" sz="4000" dirty="0"/>
              <a:t>How can I learn to listen </a:t>
            </a:r>
            <a:r>
              <a:rPr lang="en-US" sz="4000" dirty="0" smtClean="0"/>
              <a:t>to God </a:t>
            </a:r>
            <a:r>
              <a:rPr lang="en-US" sz="4000" dirty="0"/>
              <a:t>when He speaks to me through my conscience.</a:t>
            </a:r>
          </a:p>
          <a:p>
            <a:endParaRPr lang="en-US" sz="4000" dirty="0"/>
          </a:p>
          <a:p>
            <a:r>
              <a:rPr lang="en-US" sz="4000" dirty="0"/>
              <a:t>What are some ways I </a:t>
            </a:r>
            <a:r>
              <a:rPr lang="en-US" sz="4000" dirty="0" smtClean="0"/>
              <a:t>can become </a:t>
            </a:r>
            <a:r>
              <a:rPr lang="en-US" sz="4000" dirty="0"/>
              <a:t>more sensitive to the Holy Spirit</a:t>
            </a:r>
            <a:r>
              <a:rPr lang="en-US" dirty="0"/>
              <a:t>.</a:t>
            </a:r>
          </a:p>
        </p:txBody>
      </p:sp>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extLst>
      <p:ext uri="{BB962C8B-B14F-4D97-AF65-F5344CB8AC3E}">
        <p14:creationId xmlns:p14="http://schemas.microsoft.com/office/powerpoint/2010/main" val="4216758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50" descr="Large confetti"/>
          <p:cNvSpPr>
            <a:spLocks noGrp="1" noChangeArrowheads="1"/>
          </p:cNvSpPr>
          <p:nvPr>
            <p:ph type="title"/>
          </p:nvPr>
        </p:nvSpPr>
        <p:spPr/>
        <p:txBody>
          <a:bodyPr/>
          <a:lstStyle/>
          <a:p>
            <a:pPr eaLnBrk="1" hangingPunct="1"/>
            <a:r>
              <a:rPr lang="en-US" altLang="en-US" dirty="0" smtClean="0"/>
              <a:t>Lesson 2 – Set New Goals</a:t>
            </a:r>
          </a:p>
        </p:txBody>
      </p:sp>
      <p:sp>
        <p:nvSpPr>
          <p:cNvPr id="7171" name="Rectangle 2051"/>
          <p:cNvSpPr>
            <a:spLocks noGrp="1" noChangeArrowheads="1"/>
          </p:cNvSpPr>
          <p:nvPr>
            <p:ph type="body" idx="1"/>
          </p:nvPr>
        </p:nvSpPr>
        <p:spPr/>
        <p:txBody>
          <a:bodyPr/>
          <a:lstStyle/>
          <a:p>
            <a:pPr marL="514350" indent="-514350" eaLnBrk="1" hangingPunct="1">
              <a:lnSpc>
                <a:spcPct val="90000"/>
              </a:lnSpc>
              <a:buFont typeface="Wingdings" pitchFamily="2" charset="2"/>
              <a:buChar char="v"/>
              <a:defRPr/>
            </a:pPr>
            <a:r>
              <a:rPr lang="en-US" dirty="0" smtClean="0"/>
              <a:t>Key Biblical Truth</a:t>
            </a:r>
          </a:p>
          <a:p>
            <a:pPr marL="914400" lvl="1" indent="-514350" eaLnBrk="1" hangingPunct="1">
              <a:lnSpc>
                <a:spcPct val="90000"/>
              </a:lnSpc>
              <a:buFont typeface="Wingdings" pitchFamily="2" charset="2"/>
              <a:buChar char="v"/>
              <a:defRPr/>
            </a:pPr>
            <a:r>
              <a:rPr lang="en-US" dirty="0" smtClean="0">
                <a:ea typeface="+mn-ea"/>
                <a:cs typeface="+mn-cs"/>
              </a:rPr>
              <a:t>In my daily Bible study, I need to set goals to use in situations where I get uptight today.</a:t>
            </a:r>
            <a:br>
              <a:rPr lang="en-US" dirty="0" smtClean="0">
                <a:ea typeface="+mn-ea"/>
                <a:cs typeface="+mn-cs"/>
              </a:rPr>
            </a:br>
            <a:endParaRPr lang="en-US" dirty="0" smtClean="0">
              <a:ea typeface="+mn-ea"/>
              <a:cs typeface="+mn-cs"/>
            </a:endParaRPr>
          </a:p>
          <a:p>
            <a:pPr eaLnBrk="1" hangingPunct="1">
              <a:lnSpc>
                <a:spcPct val="90000"/>
              </a:lnSpc>
              <a:buFont typeface="Wingdings" pitchFamily="2" charset="2"/>
              <a:buChar char="v"/>
              <a:defRPr/>
            </a:pPr>
            <a:r>
              <a:rPr lang="en-US" dirty="0" smtClean="0"/>
              <a:t>Key Verse: Proverbs 16:9  New Living Translation</a:t>
            </a:r>
          </a:p>
          <a:p>
            <a:pPr eaLnBrk="1" hangingPunct="1">
              <a:lnSpc>
                <a:spcPct val="90000"/>
              </a:lnSpc>
              <a:buFontTx/>
              <a:buNone/>
              <a:defRPr/>
            </a:pPr>
            <a:r>
              <a:rPr lang="en-US" dirty="0" smtClean="0"/>
              <a:t>	“We can make our plans, but the LORD determines our steps.”</a:t>
            </a:r>
            <a:endParaRPr lang="en-US" b="1" dirty="0" smtClean="0"/>
          </a:p>
          <a:p>
            <a:pPr eaLnBrk="1" hangingPunct="1">
              <a:lnSpc>
                <a:spcPct val="90000"/>
              </a:lnSpc>
              <a:buFontTx/>
              <a:buNone/>
              <a:defRPr/>
            </a:pPr>
            <a:endParaRPr lang="en-US" dirty="0" smtClean="0"/>
          </a:p>
        </p:txBody>
      </p:sp>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descr="Large confetti"/>
          <p:cNvSpPr>
            <a:spLocks noGrp="1" noChangeArrowheads="1"/>
          </p:cNvSpPr>
          <p:nvPr>
            <p:ph type="title"/>
          </p:nvPr>
        </p:nvSpPr>
        <p:spPr/>
        <p:txBody>
          <a:bodyPr/>
          <a:lstStyle/>
          <a:p>
            <a:pPr eaLnBrk="1" hangingPunct="1"/>
            <a:r>
              <a:rPr lang="en-US" altLang="en-US" dirty="0" smtClean="0"/>
              <a:t>Lesson Two - Intro</a:t>
            </a:r>
          </a:p>
        </p:txBody>
      </p:sp>
      <p:sp>
        <p:nvSpPr>
          <p:cNvPr id="5123" name="Rectangle 3"/>
          <p:cNvSpPr>
            <a:spLocks noGrp="1" noChangeArrowheads="1"/>
          </p:cNvSpPr>
          <p:nvPr>
            <p:ph type="body" idx="1"/>
          </p:nvPr>
        </p:nvSpPr>
        <p:spPr>
          <a:xfrm>
            <a:off x="1905000" y="1676400"/>
            <a:ext cx="8382000" cy="4191000"/>
          </a:xfrm>
        </p:spPr>
        <p:txBody>
          <a:bodyPr/>
          <a:lstStyle/>
          <a:p>
            <a:pPr marL="0" indent="0">
              <a:buNone/>
            </a:pPr>
            <a:r>
              <a:rPr lang="en-US" sz="2800" b="1" dirty="0"/>
              <a:t>       </a:t>
            </a:r>
            <a:endParaRPr lang="en-US" altLang="en-US" sz="2800"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48600" y="76201"/>
            <a:ext cx="2063006" cy="137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869" y="3826930"/>
            <a:ext cx="3739245" cy="2492829"/>
          </a:xfrm>
          <a:prstGeom prst="rect">
            <a:avLst/>
          </a:prstGeom>
        </p:spPr>
      </p:pic>
      <p:sp>
        <p:nvSpPr>
          <p:cNvPr id="3" name="TextBox 2"/>
          <p:cNvSpPr txBox="1"/>
          <p:nvPr/>
        </p:nvSpPr>
        <p:spPr>
          <a:xfrm>
            <a:off x="1066800" y="1905001"/>
            <a:ext cx="9198428" cy="4154984"/>
          </a:xfrm>
          <a:prstGeom prst="rect">
            <a:avLst/>
          </a:prstGeom>
          <a:noFill/>
        </p:spPr>
        <p:txBody>
          <a:bodyPr wrap="square" rtlCol="0">
            <a:spAutoFit/>
          </a:bodyPr>
          <a:lstStyle/>
          <a:p>
            <a:r>
              <a:rPr lang="en-US" i="1" dirty="0"/>
              <a:t>One rainy afternoon, an inspired 15-year old boy named John Goddard sat down at his kitchen table in Los Angeles and wrote three words at the top of a yellow pad, "My Life List." Under that heading he wrote down 127 goals. These were not simple or easy goals. They included climbing the world's major mountains, exploring from source to mouth the </a:t>
            </a:r>
          </a:p>
          <a:p>
            <a:r>
              <a:rPr lang="en-US" i="1" dirty="0"/>
              <a:t>longest rivers of the world, piloting the </a:t>
            </a:r>
          </a:p>
          <a:p>
            <a:r>
              <a:rPr lang="en-US" i="1" dirty="0"/>
              <a:t>world's fastest aircraft, running a mile </a:t>
            </a:r>
          </a:p>
          <a:p>
            <a:r>
              <a:rPr lang="en-US" i="1" dirty="0"/>
              <a:t>in five minutes and reading the entire </a:t>
            </a:r>
          </a:p>
          <a:p>
            <a:r>
              <a:rPr lang="en-US" i="1" dirty="0"/>
              <a:t>Encyclopedia Britannica.</a:t>
            </a:r>
          </a:p>
          <a:p>
            <a:r>
              <a:rPr lang="en-US" sz="4800" b="1" dirty="0">
                <a:hlinkClick r:id="rId4"/>
              </a:rPr>
              <a:t>John Goddard</a:t>
            </a:r>
            <a:endParaRPr lang="en-US" sz="4800" b="1" dirty="0"/>
          </a:p>
        </p:txBody>
      </p:sp>
      <p:sp>
        <p:nvSpPr>
          <p:cNvPr id="4" name="Footer Placeholder 3"/>
          <p:cNvSpPr>
            <a:spLocks noGrp="1"/>
          </p:cNvSpPr>
          <p:nvPr>
            <p:ph type="ftr" sz="quarter" idx="11"/>
          </p:nvPr>
        </p:nvSpPr>
        <p:spPr/>
        <p:txBody>
          <a:bodyPr/>
          <a:lstStyle/>
          <a:p>
            <a:pPr>
              <a:defRPr/>
            </a:pPr>
            <a:r>
              <a:rPr lang="en-US" smtClean="0"/>
              <a:t>iteenchallenge.org   2/2018</a:t>
            </a:r>
            <a:endParaRPr lang="en-US"/>
          </a:p>
        </p:txBody>
      </p:sp>
    </p:spTree>
    <p:extLst>
      <p:ext uri="{BB962C8B-B14F-4D97-AF65-F5344CB8AC3E}">
        <p14:creationId xmlns:p14="http://schemas.microsoft.com/office/powerpoint/2010/main" val="1484998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descr="Large confetti"/>
          <p:cNvSpPr>
            <a:spLocks noGrp="1" noChangeArrowheads="1"/>
          </p:cNvSpPr>
          <p:nvPr>
            <p:ph type="title"/>
          </p:nvPr>
        </p:nvSpPr>
        <p:spPr/>
        <p:txBody>
          <a:bodyPr/>
          <a:lstStyle/>
          <a:p>
            <a:pPr eaLnBrk="1" hangingPunct="1"/>
            <a:r>
              <a:rPr lang="en-US" altLang="en-US" dirty="0" smtClean="0"/>
              <a:t>A. Five Steps to Becoming a Successful Christian</a:t>
            </a:r>
          </a:p>
        </p:txBody>
      </p:sp>
      <p:sp>
        <p:nvSpPr>
          <p:cNvPr id="18435" name="Rectangle 3"/>
          <p:cNvSpPr>
            <a:spLocks noGrp="1" noChangeArrowheads="1"/>
          </p:cNvSpPr>
          <p:nvPr>
            <p:ph type="body" sz="half" idx="1"/>
          </p:nvPr>
        </p:nvSpPr>
        <p:spPr>
          <a:xfrm>
            <a:off x="1600200" y="1905000"/>
            <a:ext cx="8915400" cy="4191000"/>
          </a:xfrm>
        </p:spPr>
        <p:txBody>
          <a:bodyPr/>
          <a:lstStyle/>
          <a:p>
            <a:pPr marL="0" indent="0" eaLnBrk="1" hangingPunct="1">
              <a:buNone/>
            </a:pPr>
            <a:r>
              <a:rPr lang="en-US" altLang="en-US" sz="2800" dirty="0"/>
              <a:t>Step 3. Set new </a:t>
            </a:r>
            <a:r>
              <a:rPr lang="en-US" altLang="en-US" sz="2800" dirty="0">
                <a:hlinkClick r:id="" action="ppaction://noaction"/>
              </a:rPr>
              <a:t>goals</a:t>
            </a:r>
            <a:r>
              <a:rPr lang="en-US" altLang="en-US" sz="2800" dirty="0"/>
              <a:t>.</a:t>
            </a:r>
          </a:p>
          <a:p>
            <a:pPr marL="971550" lvl="1" indent="-514350" eaLnBrk="1" hangingPunct="1">
              <a:buFont typeface="+mj-lt"/>
              <a:buAutoNum type="alphaLcPeriod"/>
            </a:pPr>
            <a:r>
              <a:rPr lang="en-US" altLang="en-US" sz="2600" dirty="0"/>
              <a:t>Find out what God wants you to do.  You can do this by studying the Bible.</a:t>
            </a:r>
          </a:p>
          <a:p>
            <a:pPr marL="457200" lvl="1" indent="0" eaLnBrk="1" hangingPunct="1">
              <a:buNone/>
            </a:pPr>
            <a:r>
              <a:rPr lang="en-US" altLang="en-US" sz="2000" b="1" dirty="0"/>
              <a:t>Ephesians 2:10 </a:t>
            </a:r>
            <a:r>
              <a:rPr lang="en-US" altLang="en-US" sz="2000" dirty="0"/>
              <a:t>New Living Translation</a:t>
            </a:r>
          </a:p>
          <a:p>
            <a:pPr marL="457200" lvl="1" indent="0" eaLnBrk="1" hangingPunct="1">
              <a:buNone/>
            </a:pPr>
            <a:r>
              <a:rPr lang="en-US" altLang="en-US" sz="2000" dirty="0"/>
              <a:t>For we are God’s masterpiece. He has created us anew in Christ Jesus, so that we can do the good things he planned for us long ago.</a:t>
            </a:r>
            <a:br>
              <a:rPr lang="en-US" altLang="en-US" sz="2000" dirty="0"/>
            </a:br>
            <a:endParaRPr lang="en-US" altLang="en-US" sz="2000" dirty="0"/>
          </a:p>
          <a:p>
            <a:pPr marL="457200" lvl="1" indent="0" eaLnBrk="1" hangingPunct="1">
              <a:buNone/>
            </a:pPr>
            <a:r>
              <a:rPr lang="en-US" altLang="en-US" sz="2000" b="1" dirty="0"/>
              <a:t>Jeremiah 29:11 </a:t>
            </a:r>
            <a:r>
              <a:rPr lang="en-US" altLang="en-US" sz="2000" dirty="0"/>
              <a:t>New International Version</a:t>
            </a:r>
          </a:p>
          <a:p>
            <a:pPr marL="457200" lvl="1" indent="0" eaLnBrk="1" hangingPunct="1">
              <a:buNone/>
            </a:pPr>
            <a:r>
              <a:rPr lang="en-US" altLang="en-US" sz="2000" dirty="0"/>
              <a:t>“For I know the plans I have for you,” declares the LORD, “plans to prosper you and not to harm you, plans to give you hope and a future.”</a:t>
            </a:r>
          </a:p>
        </p:txBody>
      </p:sp>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descr="Large confetti"/>
          <p:cNvSpPr>
            <a:spLocks noGrp="1" noChangeArrowheads="1"/>
          </p:cNvSpPr>
          <p:nvPr>
            <p:ph type="title"/>
          </p:nvPr>
        </p:nvSpPr>
        <p:spPr/>
        <p:txBody>
          <a:bodyPr/>
          <a:lstStyle/>
          <a:p>
            <a:pPr eaLnBrk="1" hangingPunct="1"/>
            <a:r>
              <a:rPr lang="en-US" altLang="en-US" dirty="0" smtClean="0"/>
              <a:t>A. Five Steps to Becoming a Successful Christian</a:t>
            </a:r>
          </a:p>
        </p:txBody>
      </p:sp>
      <p:sp>
        <p:nvSpPr>
          <p:cNvPr id="18435" name="Rectangle 3"/>
          <p:cNvSpPr>
            <a:spLocks noGrp="1" noChangeArrowheads="1"/>
          </p:cNvSpPr>
          <p:nvPr>
            <p:ph type="body" sz="half" idx="1"/>
          </p:nvPr>
        </p:nvSpPr>
        <p:spPr>
          <a:xfrm>
            <a:off x="1600200" y="1905000"/>
            <a:ext cx="8382000" cy="4191000"/>
          </a:xfrm>
        </p:spPr>
        <p:txBody>
          <a:bodyPr numCol="2"/>
          <a:lstStyle/>
          <a:p>
            <a:pPr marL="0" indent="0" eaLnBrk="1" hangingPunct="1">
              <a:buNone/>
            </a:pPr>
            <a:r>
              <a:rPr lang="en-US" altLang="en-US" sz="2800" dirty="0"/>
              <a:t>Step 3. Set new </a:t>
            </a:r>
            <a:r>
              <a:rPr lang="en-US" altLang="en-US" sz="2800" dirty="0">
                <a:hlinkClick r:id="" action="ppaction://noaction"/>
              </a:rPr>
              <a:t>goals</a:t>
            </a:r>
            <a:r>
              <a:rPr lang="en-US" altLang="en-US" sz="2800" dirty="0"/>
              <a:t>.</a:t>
            </a:r>
          </a:p>
          <a:p>
            <a:pPr marL="571500" indent="-514350" eaLnBrk="1" hangingPunct="1">
              <a:buFont typeface="+mj-lt"/>
              <a:buAutoNum type="alphaLcPeriod" startAt="2"/>
            </a:pPr>
            <a:r>
              <a:rPr lang="en-US" altLang="en-US" sz="3000" dirty="0"/>
              <a:t>Different kinds of goals.</a:t>
            </a:r>
          </a:p>
          <a:p>
            <a:pPr marL="457200" lvl="1" indent="0" eaLnBrk="1" hangingPunct="1">
              <a:buNone/>
            </a:pPr>
            <a:endParaRPr lang="en-US" altLang="en-US" sz="2400" dirty="0"/>
          </a:p>
          <a:p>
            <a:pPr marL="457200" lvl="1" indent="0" eaLnBrk="1" hangingPunct="1">
              <a:buNone/>
            </a:pPr>
            <a:r>
              <a:rPr lang="en-US" altLang="en-US" sz="2400" dirty="0"/>
              <a:t>1. Educational goals</a:t>
            </a:r>
          </a:p>
          <a:p>
            <a:pPr marL="457200" lvl="1" indent="0" eaLnBrk="1" hangingPunct="1">
              <a:buNone/>
            </a:pPr>
            <a:r>
              <a:rPr lang="en-US" altLang="en-US" sz="2400" dirty="0"/>
              <a:t>2. Job goals</a:t>
            </a:r>
          </a:p>
          <a:p>
            <a:pPr marL="457200" lvl="1" indent="0" eaLnBrk="1" hangingPunct="1">
              <a:buNone/>
            </a:pPr>
            <a:r>
              <a:rPr lang="en-US" altLang="en-US" sz="2400" dirty="0"/>
              <a:t>3. Spiritual goals</a:t>
            </a:r>
          </a:p>
          <a:p>
            <a:pPr marL="457200" lvl="1" indent="0" eaLnBrk="1" hangingPunct="1">
              <a:buNone/>
            </a:pPr>
            <a:r>
              <a:rPr lang="en-US" altLang="en-US" sz="2400" dirty="0"/>
              <a:t>4. Bible reading and memorizing goals</a:t>
            </a:r>
          </a:p>
          <a:p>
            <a:pPr marL="457200" lvl="1" indent="0" eaLnBrk="1" hangingPunct="1">
              <a:buNone/>
            </a:pPr>
            <a:r>
              <a:rPr lang="en-US" altLang="en-US" sz="2400" dirty="0"/>
              <a:t>5. Character goals (personal development, courage, patience, love,</a:t>
            </a:r>
          </a:p>
          <a:p>
            <a:pPr marL="457200" lvl="1" indent="0" eaLnBrk="1" hangingPunct="1">
              <a:buNone/>
            </a:pPr>
            <a:r>
              <a:rPr lang="en-US" altLang="en-US" sz="2400" dirty="0"/>
              <a:t>kindness)</a:t>
            </a:r>
          </a:p>
          <a:p>
            <a:pPr marL="457200" lvl="1" indent="0" eaLnBrk="1" hangingPunct="1">
              <a:buNone/>
            </a:pPr>
            <a:r>
              <a:rPr lang="en-US" altLang="en-US" sz="2400" dirty="0"/>
              <a:t>6. Attitude goals</a:t>
            </a:r>
          </a:p>
          <a:p>
            <a:pPr marL="457200" lvl="1" indent="0" eaLnBrk="1" hangingPunct="1">
              <a:buNone/>
            </a:pPr>
            <a:r>
              <a:rPr lang="en-US" altLang="en-US" sz="2400" dirty="0"/>
              <a:t>7. Scripture application goals</a:t>
            </a:r>
          </a:p>
          <a:p>
            <a:pPr marL="457200" lvl="1" indent="0" eaLnBrk="1" hangingPunct="1">
              <a:buNone/>
            </a:pPr>
            <a:r>
              <a:rPr lang="en-US" altLang="en-US" sz="2400" dirty="0"/>
              <a:t>8. Relationship goals</a:t>
            </a:r>
          </a:p>
          <a:p>
            <a:pPr marL="457200" lvl="1" indent="0" eaLnBrk="1" hangingPunct="1">
              <a:buNone/>
            </a:pPr>
            <a:r>
              <a:rPr lang="en-US" altLang="en-US" sz="2400" dirty="0"/>
              <a:t>9. Boundary goals</a:t>
            </a:r>
          </a:p>
        </p:txBody>
      </p:sp>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extLst>
      <p:ext uri="{BB962C8B-B14F-4D97-AF65-F5344CB8AC3E}">
        <p14:creationId xmlns:p14="http://schemas.microsoft.com/office/powerpoint/2010/main" val="4079389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2057400"/>
            <a:ext cx="6400800" cy="3949700"/>
          </a:xfrm>
        </p:spPr>
        <p:txBody>
          <a:bodyPr/>
          <a:lstStyle/>
          <a:p>
            <a:pPr marL="0" indent="0">
              <a:buSzTx/>
              <a:buNone/>
            </a:pPr>
            <a:r>
              <a:rPr lang="en-US" sz="2000" dirty="0">
                <a:solidFill>
                  <a:srgbClr val="000000"/>
                </a:solidFill>
                <a:latin typeface="Times New Roman"/>
              </a:rPr>
              <a:t>This PowerPoint is designed to be used with the Group Studies for New Christians Course, </a:t>
            </a:r>
            <a:r>
              <a:rPr lang="en-US" sz="2000" i="1" dirty="0">
                <a:solidFill>
                  <a:srgbClr val="000000"/>
                </a:solidFill>
              </a:rPr>
              <a:t>Successful Christian Living </a:t>
            </a:r>
            <a:r>
              <a:rPr lang="en-US" sz="2000" dirty="0">
                <a:solidFill>
                  <a:srgbClr val="000000"/>
                </a:solidFill>
                <a:latin typeface="Times New Roman"/>
              </a:rPr>
              <a:t>, by Dave Batty.</a:t>
            </a:r>
          </a:p>
          <a:p>
            <a:pPr marL="0" indent="0">
              <a:buSzTx/>
              <a:buNone/>
            </a:pPr>
            <a:r>
              <a:rPr lang="en-US" sz="2000" b="1" dirty="0">
                <a:solidFill>
                  <a:srgbClr val="000000"/>
                </a:solidFill>
                <a:latin typeface="Times New Roman"/>
              </a:rPr>
              <a:t>Other Materials available include:</a:t>
            </a:r>
          </a:p>
          <a:p>
            <a:pPr marL="0" indent="0">
              <a:buSzTx/>
              <a:buNone/>
            </a:pPr>
            <a:r>
              <a:rPr lang="en-US" sz="2000" dirty="0">
                <a:solidFill>
                  <a:srgbClr val="000000"/>
                </a:solidFill>
                <a:latin typeface="Times New Roman"/>
              </a:rPr>
              <a:t>Teacher's Manual</a:t>
            </a:r>
          </a:p>
          <a:p>
            <a:pPr marL="0" indent="0">
              <a:buSzTx/>
              <a:buNone/>
            </a:pPr>
            <a:r>
              <a:rPr lang="en-US" sz="2000" dirty="0">
                <a:solidFill>
                  <a:srgbClr val="000000"/>
                </a:solidFill>
                <a:latin typeface="Times New Roman"/>
              </a:rPr>
              <a:t>Student Manual</a:t>
            </a:r>
          </a:p>
          <a:p>
            <a:pPr marL="0" indent="0">
              <a:buSzTx/>
              <a:buNone/>
            </a:pPr>
            <a:r>
              <a:rPr lang="en-US" sz="2000" dirty="0">
                <a:solidFill>
                  <a:srgbClr val="000000"/>
                </a:solidFill>
                <a:latin typeface="Times New Roman"/>
              </a:rPr>
              <a:t>Study Guide</a:t>
            </a:r>
          </a:p>
          <a:p>
            <a:pPr marL="0" indent="0">
              <a:buSzTx/>
              <a:buNone/>
            </a:pPr>
            <a:r>
              <a:rPr lang="en-US" sz="2000" dirty="0">
                <a:solidFill>
                  <a:srgbClr val="000000"/>
                </a:solidFill>
                <a:latin typeface="Times New Roman"/>
              </a:rPr>
              <a:t>Exam</a:t>
            </a:r>
          </a:p>
          <a:p>
            <a:pPr marL="0" indent="0">
              <a:buSzTx/>
              <a:buNone/>
            </a:pPr>
            <a:r>
              <a:rPr lang="en-US" sz="2000" dirty="0">
                <a:solidFill>
                  <a:srgbClr val="000000"/>
                </a:solidFill>
                <a:latin typeface="Times New Roman"/>
              </a:rPr>
              <a:t>Course Certificate</a:t>
            </a:r>
            <a:endParaRPr lang="en-US" dirty="0"/>
          </a:p>
        </p:txBody>
      </p:sp>
      <p:sp>
        <p:nvSpPr>
          <p:cNvPr id="3" name="Title 2"/>
          <p:cNvSpPr>
            <a:spLocks noGrp="1"/>
          </p:cNvSpPr>
          <p:nvPr>
            <p:ph type="title"/>
          </p:nvPr>
        </p:nvSpPr>
        <p:spPr>
          <a:xfrm>
            <a:off x="1524000" y="381000"/>
            <a:ext cx="9372600" cy="1630362"/>
          </a:xfrm>
        </p:spPr>
        <p:txBody>
          <a:bodyPr>
            <a:normAutofit/>
          </a:bodyPr>
          <a:lstStyle/>
          <a:p>
            <a:r>
              <a:rPr lang="en-US" dirty="0" smtClean="0">
                <a:solidFill>
                  <a:srgbClr val="696464"/>
                </a:solidFill>
              </a:rPr>
              <a:t>Successful Christian Living </a:t>
            </a:r>
            <a:br>
              <a:rPr lang="en-US" dirty="0" smtClean="0">
                <a:solidFill>
                  <a:srgbClr val="696464"/>
                </a:solidFill>
              </a:rPr>
            </a:br>
            <a:r>
              <a:rPr lang="en-US" sz="2800" dirty="0" smtClean="0">
                <a:solidFill>
                  <a:srgbClr val="221304"/>
                </a:solidFill>
                <a:latin typeface="Times New Roman"/>
              </a:rPr>
              <a:t>5</a:t>
            </a:r>
            <a:r>
              <a:rPr lang="en-US" sz="2800" baseline="30000" dirty="0" smtClean="0">
                <a:solidFill>
                  <a:srgbClr val="221304"/>
                </a:solidFill>
                <a:latin typeface="Times New Roman"/>
              </a:rPr>
              <a:t>th</a:t>
            </a:r>
            <a:r>
              <a:rPr lang="en-US" sz="2800" dirty="0" smtClean="0">
                <a:solidFill>
                  <a:srgbClr val="221304"/>
                </a:solidFill>
                <a:latin typeface="Times New Roman"/>
              </a:rPr>
              <a:t> </a:t>
            </a:r>
            <a:r>
              <a:rPr lang="en-US" sz="2800" dirty="0">
                <a:solidFill>
                  <a:srgbClr val="221304"/>
                </a:solidFill>
                <a:latin typeface="Times New Roman"/>
              </a:rPr>
              <a:t>edition</a:t>
            </a:r>
            <a:br>
              <a:rPr lang="en-US" sz="2800" dirty="0">
                <a:solidFill>
                  <a:srgbClr val="221304"/>
                </a:solidFill>
                <a:latin typeface="Times New Roman"/>
              </a:rPr>
            </a:br>
            <a:r>
              <a:rPr lang="en-US" sz="2800" dirty="0">
                <a:solidFill>
                  <a:srgbClr val="221304"/>
                </a:solidFill>
                <a:latin typeface="Times New Roman"/>
              </a:rPr>
              <a:t>	By Dave Batty</a:t>
            </a:r>
            <a:endParaRPr lang="en-US" dirty="0"/>
          </a:p>
        </p:txBody>
      </p:sp>
      <p:sp>
        <p:nvSpPr>
          <p:cNvPr id="4" name="Footer Placeholder 3"/>
          <p:cNvSpPr>
            <a:spLocks noGrp="1"/>
          </p:cNvSpPr>
          <p:nvPr>
            <p:ph type="ftr" sz="quarter" idx="11"/>
          </p:nvPr>
        </p:nvSpPr>
        <p:spPr>
          <a:xfrm>
            <a:off x="5903914" y="6408739"/>
            <a:ext cx="2859087" cy="365125"/>
          </a:xfrm>
        </p:spPr>
        <p:txBody>
          <a:bodyPr/>
          <a:lstStyle/>
          <a:p>
            <a:pPr>
              <a:defRPr/>
            </a:pPr>
            <a:r>
              <a:rPr lang="en-US" smtClean="0"/>
              <a:t>iteenchallenge.org   2/2018</a:t>
            </a:r>
            <a:endParaRPr lang="en-US" dirty="0"/>
          </a:p>
        </p:txBody>
      </p:sp>
      <p:sp>
        <p:nvSpPr>
          <p:cNvPr id="6" name="TextBox 5"/>
          <p:cNvSpPr txBox="1"/>
          <p:nvPr/>
        </p:nvSpPr>
        <p:spPr>
          <a:xfrm>
            <a:off x="5257800" y="4512163"/>
            <a:ext cx="5029200" cy="830997"/>
          </a:xfrm>
          <a:prstGeom prst="rect">
            <a:avLst/>
          </a:prstGeom>
          <a:noFill/>
        </p:spPr>
        <p:txBody>
          <a:bodyPr wrap="square" rtlCol="0">
            <a:spAutoFit/>
          </a:bodyPr>
          <a:lstStyle/>
          <a:p>
            <a:r>
              <a:rPr lang="en-US" dirty="0"/>
              <a:t>For Information on obtaining these materials see iteenchallenge.org</a:t>
            </a:r>
          </a:p>
        </p:txBody>
      </p:sp>
      <p:sp>
        <p:nvSpPr>
          <p:cNvPr id="7" name="Rectangle 6"/>
          <p:cNvSpPr/>
          <p:nvPr/>
        </p:nvSpPr>
        <p:spPr>
          <a:xfrm>
            <a:off x="5014604" y="4407426"/>
            <a:ext cx="5029200" cy="1200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1" y="152400"/>
            <a:ext cx="2520043" cy="3309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503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descr="Large confetti"/>
          <p:cNvSpPr>
            <a:spLocks noGrp="1" noChangeArrowheads="1"/>
          </p:cNvSpPr>
          <p:nvPr>
            <p:ph type="title"/>
          </p:nvPr>
        </p:nvSpPr>
        <p:spPr/>
        <p:txBody>
          <a:bodyPr/>
          <a:lstStyle/>
          <a:p>
            <a:pPr eaLnBrk="1" hangingPunct="1"/>
            <a:r>
              <a:rPr lang="en-US" altLang="en-US" dirty="0" smtClean="0"/>
              <a:t>A. Five Steps to Becoming a Successful Christian</a:t>
            </a:r>
          </a:p>
        </p:txBody>
      </p:sp>
      <p:sp>
        <p:nvSpPr>
          <p:cNvPr id="18435" name="Rectangle 3"/>
          <p:cNvSpPr>
            <a:spLocks noGrp="1" noChangeArrowheads="1"/>
          </p:cNvSpPr>
          <p:nvPr>
            <p:ph type="body" sz="half" idx="1"/>
          </p:nvPr>
        </p:nvSpPr>
        <p:spPr>
          <a:xfrm>
            <a:off x="2209800" y="1905000"/>
            <a:ext cx="8153400" cy="4191000"/>
          </a:xfrm>
        </p:spPr>
        <p:txBody>
          <a:bodyPr/>
          <a:lstStyle/>
          <a:p>
            <a:pPr marL="0" indent="0" eaLnBrk="1" hangingPunct="1">
              <a:buNone/>
            </a:pPr>
            <a:r>
              <a:rPr lang="en-US" altLang="en-US" sz="2800" dirty="0"/>
              <a:t>Step 3. Set new </a:t>
            </a:r>
            <a:r>
              <a:rPr lang="en-US" altLang="en-US" sz="2800" dirty="0">
                <a:hlinkClick r:id="" action="ppaction://noaction"/>
              </a:rPr>
              <a:t>goals</a:t>
            </a:r>
            <a:r>
              <a:rPr lang="en-US" altLang="en-US" sz="2800" dirty="0"/>
              <a:t>.</a:t>
            </a:r>
          </a:p>
          <a:p>
            <a:pPr marL="0" indent="0" eaLnBrk="1" hangingPunct="1">
              <a:buNone/>
            </a:pPr>
            <a:r>
              <a:rPr lang="en-US" altLang="en-US" sz="2800" dirty="0"/>
              <a:t>c. How can you start setting goals?</a:t>
            </a:r>
            <a:br>
              <a:rPr lang="en-US" altLang="en-US" sz="2800" dirty="0"/>
            </a:br>
            <a:r>
              <a:rPr lang="en-US" altLang="en-US" sz="2400" dirty="0"/>
              <a:t>1. Look at the problems in your daily life.</a:t>
            </a:r>
          </a:p>
          <a:p>
            <a:pPr marL="0" indent="0" eaLnBrk="1" hangingPunct="1">
              <a:buNone/>
            </a:pPr>
            <a:r>
              <a:rPr lang="en-US" altLang="en-US" sz="2400" dirty="0"/>
              <a:t>2. Ask yourself, “What is God trying to teach me to do today in this area of my life?”</a:t>
            </a:r>
          </a:p>
          <a:p>
            <a:pPr marL="0" indent="0" eaLnBrk="1" hangingPunct="1">
              <a:buNone/>
            </a:pPr>
            <a:r>
              <a:rPr lang="en-US" altLang="en-US" sz="2400" dirty="0"/>
              <a:t>3. Find one area of your life where you want to grow today.</a:t>
            </a:r>
          </a:p>
          <a:p>
            <a:pPr marL="0" indent="0" eaLnBrk="1" hangingPunct="1">
              <a:buNone/>
            </a:pPr>
            <a:r>
              <a:rPr lang="en-US" altLang="en-US" sz="2400" dirty="0"/>
              <a:t>4. Relate your Bible study to this area where you want to grow.</a:t>
            </a:r>
          </a:p>
          <a:p>
            <a:pPr marL="0" indent="0" eaLnBrk="1" hangingPunct="1">
              <a:buNone/>
            </a:pPr>
            <a:r>
              <a:rPr lang="en-US" altLang="en-US" sz="2400" dirty="0"/>
              <a:t>5. List the things you can finish today.</a:t>
            </a:r>
          </a:p>
          <a:p>
            <a:pPr marL="0" indent="0" eaLnBrk="1" hangingPunct="1">
              <a:buNone/>
            </a:pPr>
            <a:r>
              <a:rPr lang="en-US" altLang="en-US" sz="2400" dirty="0"/>
              <a:t>6. Evaluate the results.</a:t>
            </a:r>
          </a:p>
        </p:txBody>
      </p:sp>
      <p:sp>
        <p:nvSpPr>
          <p:cNvPr id="2" name="Rectangle 1"/>
          <p:cNvSpPr/>
          <p:nvPr/>
        </p:nvSpPr>
        <p:spPr bwMode="auto">
          <a:xfrm>
            <a:off x="2209800" y="2438400"/>
            <a:ext cx="8001000" cy="3505200"/>
          </a:xfrm>
          <a:prstGeom prst="rect">
            <a:avLst/>
          </a:prstGeom>
          <a:noFill/>
          <a:ln w="12700"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endParaRPr lang="en-US">
              <a:noFill/>
            </a:endParaRPr>
          </a:p>
        </p:txBody>
      </p:sp>
      <p:sp>
        <p:nvSpPr>
          <p:cNvPr id="3" name="Footer Placeholder 2"/>
          <p:cNvSpPr>
            <a:spLocks noGrp="1"/>
          </p:cNvSpPr>
          <p:nvPr>
            <p:ph type="ftr" sz="quarter" idx="11"/>
          </p:nvPr>
        </p:nvSpPr>
        <p:spPr/>
        <p:txBody>
          <a:bodyPr/>
          <a:lstStyle/>
          <a:p>
            <a:pPr>
              <a:defRPr/>
            </a:pPr>
            <a:r>
              <a:rPr lang="en-US" smtClean="0"/>
              <a:t>iteenchallenge.org   2/2018</a:t>
            </a:r>
            <a:endParaRPr lang="en-US"/>
          </a:p>
        </p:txBody>
      </p:sp>
    </p:spTree>
    <p:extLst>
      <p:ext uri="{BB962C8B-B14F-4D97-AF65-F5344CB8AC3E}">
        <p14:creationId xmlns:p14="http://schemas.microsoft.com/office/powerpoint/2010/main" val="4257177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descr="Large confetti"/>
          <p:cNvSpPr>
            <a:spLocks noGrp="1" noChangeArrowheads="1"/>
          </p:cNvSpPr>
          <p:nvPr>
            <p:ph type="title"/>
          </p:nvPr>
        </p:nvSpPr>
        <p:spPr/>
        <p:txBody>
          <a:bodyPr/>
          <a:lstStyle/>
          <a:p>
            <a:pPr eaLnBrk="1" hangingPunct="1"/>
            <a:r>
              <a:rPr lang="en-US" altLang="en-US" dirty="0" smtClean="0"/>
              <a:t>A. Five Steps to Becoming a Successful Christian</a:t>
            </a:r>
          </a:p>
        </p:txBody>
      </p:sp>
      <p:sp>
        <p:nvSpPr>
          <p:cNvPr id="18435" name="Rectangle 3"/>
          <p:cNvSpPr>
            <a:spLocks noGrp="1" noChangeArrowheads="1"/>
          </p:cNvSpPr>
          <p:nvPr>
            <p:ph type="body" sz="half" idx="1"/>
          </p:nvPr>
        </p:nvSpPr>
        <p:spPr>
          <a:xfrm>
            <a:off x="2209800" y="1905000"/>
            <a:ext cx="8153400" cy="4191000"/>
          </a:xfrm>
        </p:spPr>
        <p:txBody>
          <a:bodyPr/>
          <a:lstStyle/>
          <a:p>
            <a:pPr marL="0" indent="0" eaLnBrk="1" hangingPunct="1">
              <a:buNone/>
            </a:pPr>
            <a:r>
              <a:rPr lang="en-US" altLang="en-US" sz="2800" dirty="0"/>
              <a:t>Step 3. Set new </a:t>
            </a:r>
            <a:r>
              <a:rPr lang="en-US" altLang="en-US" sz="2800" dirty="0">
                <a:hlinkClick r:id="" action="ppaction://noaction"/>
              </a:rPr>
              <a:t>goals</a:t>
            </a:r>
            <a:r>
              <a:rPr lang="en-US" altLang="en-US" sz="2800" dirty="0"/>
              <a:t>.</a:t>
            </a:r>
          </a:p>
          <a:p>
            <a:pPr marL="0" indent="0" eaLnBrk="1" hangingPunct="1">
              <a:buNone/>
            </a:pPr>
            <a:r>
              <a:rPr lang="en-US" altLang="en-US" sz="2800" b="1" dirty="0"/>
              <a:t>Marks of a good daily goal</a:t>
            </a:r>
          </a:p>
          <a:p>
            <a:pPr marL="0" indent="0" eaLnBrk="1" hangingPunct="1">
              <a:buNone/>
            </a:pPr>
            <a:r>
              <a:rPr lang="en-US" altLang="en-US" sz="2800" dirty="0"/>
              <a:t>1. It is simple.</a:t>
            </a:r>
          </a:p>
          <a:p>
            <a:pPr marL="0" indent="0" eaLnBrk="1" hangingPunct="1">
              <a:buNone/>
            </a:pPr>
            <a:r>
              <a:rPr lang="en-US" altLang="en-US" sz="2800" dirty="0"/>
              <a:t>2. It is specific.</a:t>
            </a:r>
          </a:p>
          <a:p>
            <a:pPr marL="0" indent="0" eaLnBrk="1" hangingPunct="1">
              <a:buNone/>
            </a:pPr>
            <a:r>
              <a:rPr lang="en-US" altLang="en-US" sz="2800" dirty="0"/>
              <a:t>3. It is meaningful.</a:t>
            </a:r>
          </a:p>
          <a:p>
            <a:pPr marL="0" indent="0" eaLnBrk="1" hangingPunct="1">
              <a:buNone/>
            </a:pPr>
            <a:r>
              <a:rPr lang="en-US" altLang="en-US" sz="2800" dirty="0"/>
              <a:t>4. It is practical.</a:t>
            </a:r>
          </a:p>
          <a:p>
            <a:pPr marL="0" indent="0" eaLnBrk="1" hangingPunct="1">
              <a:buNone/>
            </a:pPr>
            <a:r>
              <a:rPr lang="en-US" altLang="en-US" sz="2800" dirty="0"/>
              <a:t>5. It can be measured.</a:t>
            </a:r>
          </a:p>
          <a:p>
            <a:pPr marL="0" indent="0" eaLnBrk="1" hangingPunct="1">
              <a:buNone/>
            </a:pPr>
            <a:r>
              <a:rPr lang="en-US" altLang="en-US" sz="2800" dirty="0"/>
              <a:t>6. It helps me.</a:t>
            </a:r>
            <a:endParaRPr lang="en-US" altLang="en-US" sz="2400" dirty="0"/>
          </a:p>
        </p:txBody>
      </p:sp>
      <p:sp>
        <p:nvSpPr>
          <p:cNvPr id="2" name="Rectangle 1"/>
          <p:cNvSpPr/>
          <p:nvPr/>
        </p:nvSpPr>
        <p:spPr bwMode="auto">
          <a:xfrm>
            <a:off x="2209800" y="2438400"/>
            <a:ext cx="8001000" cy="3505200"/>
          </a:xfrm>
          <a:prstGeom prst="rect">
            <a:avLst/>
          </a:prstGeom>
          <a:noFill/>
          <a:ln w="12700"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endParaRPr lang="en-US">
              <a:noFill/>
            </a:endParaRPr>
          </a:p>
        </p:txBody>
      </p:sp>
      <p:sp>
        <p:nvSpPr>
          <p:cNvPr id="3" name="Footer Placeholder 2"/>
          <p:cNvSpPr>
            <a:spLocks noGrp="1"/>
          </p:cNvSpPr>
          <p:nvPr>
            <p:ph type="ftr" sz="quarter" idx="11"/>
          </p:nvPr>
        </p:nvSpPr>
        <p:spPr/>
        <p:txBody>
          <a:bodyPr/>
          <a:lstStyle/>
          <a:p>
            <a:pPr>
              <a:defRPr/>
            </a:pPr>
            <a:r>
              <a:rPr lang="en-US" smtClean="0"/>
              <a:t>iteenchallenge.org   2/2018</a:t>
            </a:r>
            <a:endParaRPr lang="en-US"/>
          </a:p>
        </p:txBody>
      </p:sp>
    </p:spTree>
    <p:extLst>
      <p:ext uri="{BB962C8B-B14F-4D97-AF65-F5344CB8AC3E}">
        <p14:creationId xmlns:p14="http://schemas.microsoft.com/office/powerpoint/2010/main" val="628644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Large confetti"/>
          <p:cNvSpPr>
            <a:spLocks noGrp="1" noChangeArrowheads="1"/>
          </p:cNvSpPr>
          <p:nvPr>
            <p:ph type="title"/>
          </p:nvPr>
        </p:nvSpPr>
        <p:spPr/>
        <p:txBody>
          <a:bodyPr/>
          <a:lstStyle/>
          <a:p>
            <a:pPr eaLnBrk="1" hangingPunct="1"/>
            <a:r>
              <a:rPr lang="en-US" altLang="en-US" dirty="0" smtClean="0"/>
              <a:t> Lesson 2 - Personal Application</a:t>
            </a:r>
          </a:p>
        </p:txBody>
      </p:sp>
      <p:sp>
        <p:nvSpPr>
          <p:cNvPr id="5" name="TextBox 4"/>
          <p:cNvSpPr txBox="1"/>
          <p:nvPr/>
        </p:nvSpPr>
        <p:spPr>
          <a:xfrm>
            <a:off x="2786743" y="1828801"/>
            <a:ext cx="7086600" cy="2554545"/>
          </a:xfrm>
          <a:prstGeom prst="rect">
            <a:avLst/>
          </a:prstGeom>
          <a:noFill/>
        </p:spPr>
        <p:txBody>
          <a:bodyPr wrap="square" rtlCol="0">
            <a:spAutoFit/>
          </a:bodyPr>
          <a:lstStyle/>
          <a:p>
            <a:r>
              <a:rPr lang="en-US" sz="4000" b="1" dirty="0"/>
              <a:t>Setting Long-Range Life Goals</a:t>
            </a:r>
          </a:p>
          <a:p>
            <a:r>
              <a:rPr lang="en-US" sz="4000" dirty="0"/>
              <a:t>Make a list of some long-range goals for your life. Pray seriously about these long-range goals.</a:t>
            </a:r>
            <a:endParaRPr lang="en-US" dirty="0">
              <a:solidFill>
                <a:srgbClr val="00264C"/>
              </a:solidFill>
            </a:endParaRPr>
          </a:p>
        </p:txBody>
      </p:sp>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extLst>
      <p:ext uri="{BB962C8B-B14F-4D97-AF65-F5344CB8AC3E}">
        <p14:creationId xmlns:p14="http://schemas.microsoft.com/office/powerpoint/2010/main" val="1257917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50" descr="Large confetti"/>
          <p:cNvSpPr>
            <a:spLocks noGrp="1" noChangeArrowheads="1"/>
          </p:cNvSpPr>
          <p:nvPr>
            <p:ph type="title"/>
          </p:nvPr>
        </p:nvSpPr>
        <p:spPr/>
        <p:txBody>
          <a:bodyPr/>
          <a:lstStyle/>
          <a:p>
            <a:pPr eaLnBrk="1" hangingPunct="1"/>
            <a:r>
              <a:rPr lang="en-US" altLang="en-US" dirty="0" smtClean="0"/>
              <a:t>Lesson 3 – </a:t>
            </a:r>
            <a:br>
              <a:rPr lang="en-US" altLang="en-US" dirty="0" smtClean="0"/>
            </a:br>
            <a:r>
              <a:rPr lang="en-US" altLang="en-US" dirty="0" smtClean="0"/>
              <a:t>Manage Your </a:t>
            </a:r>
            <a:r>
              <a:rPr lang="en-US" altLang="en-US" dirty="0"/>
              <a:t>Emotions</a:t>
            </a:r>
            <a:endParaRPr lang="en-US" altLang="en-US" dirty="0" smtClean="0"/>
          </a:p>
        </p:txBody>
      </p:sp>
      <p:sp>
        <p:nvSpPr>
          <p:cNvPr id="7171" name="Rectangle 2051"/>
          <p:cNvSpPr>
            <a:spLocks noGrp="1" noChangeArrowheads="1"/>
          </p:cNvSpPr>
          <p:nvPr>
            <p:ph type="body" idx="1"/>
          </p:nvPr>
        </p:nvSpPr>
        <p:spPr>
          <a:xfrm>
            <a:off x="838200" y="1905000"/>
            <a:ext cx="10983384" cy="4191000"/>
          </a:xfrm>
        </p:spPr>
        <p:txBody>
          <a:bodyPr/>
          <a:lstStyle/>
          <a:p>
            <a:pPr marL="514350" indent="-514350" eaLnBrk="1" hangingPunct="1">
              <a:lnSpc>
                <a:spcPct val="90000"/>
              </a:lnSpc>
              <a:buFont typeface="Wingdings" pitchFamily="2" charset="2"/>
              <a:buChar char="v"/>
              <a:defRPr/>
            </a:pPr>
            <a:r>
              <a:rPr lang="en-US" dirty="0" smtClean="0"/>
              <a:t>Key Biblical Truth</a:t>
            </a:r>
          </a:p>
          <a:p>
            <a:pPr marL="400050" lvl="1" indent="0" eaLnBrk="1" hangingPunct="1">
              <a:lnSpc>
                <a:spcPct val="90000"/>
              </a:lnSpc>
              <a:buNone/>
              <a:defRPr/>
            </a:pPr>
            <a:r>
              <a:rPr lang="en-US" sz="3200" dirty="0">
                <a:ea typeface="+mn-ea"/>
                <a:cs typeface="+mn-cs"/>
              </a:rPr>
              <a:t>I need to discover how God wants me to express my emotions.</a:t>
            </a:r>
            <a:br>
              <a:rPr lang="en-US" sz="3200" dirty="0">
                <a:ea typeface="+mn-ea"/>
                <a:cs typeface="+mn-cs"/>
              </a:rPr>
            </a:br>
            <a:endParaRPr lang="en-US" sz="3200" dirty="0">
              <a:ea typeface="+mn-ea"/>
              <a:cs typeface="+mn-cs"/>
            </a:endParaRPr>
          </a:p>
          <a:p>
            <a:pPr eaLnBrk="1" hangingPunct="1">
              <a:lnSpc>
                <a:spcPct val="90000"/>
              </a:lnSpc>
              <a:buFont typeface="Wingdings" pitchFamily="2" charset="2"/>
              <a:buChar char="v"/>
              <a:defRPr/>
            </a:pPr>
            <a:r>
              <a:rPr lang="en-US" dirty="0" smtClean="0"/>
              <a:t>Key Verse</a:t>
            </a:r>
            <a:r>
              <a:rPr lang="en-US" dirty="0"/>
              <a:t>: 1 Corinthians 10:29 New Life Bible</a:t>
            </a:r>
          </a:p>
          <a:p>
            <a:pPr marL="0" indent="0" eaLnBrk="1" hangingPunct="1">
              <a:lnSpc>
                <a:spcPct val="90000"/>
              </a:lnSpc>
              <a:buNone/>
              <a:defRPr/>
            </a:pPr>
            <a:r>
              <a:rPr lang="en-US" dirty="0"/>
              <a:t> </a:t>
            </a:r>
            <a:r>
              <a:rPr lang="en-US" dirty="0" smtClean="0"/>
              <a:t>   How </a:t>
            </a:r>
            <a:r>
              <a:rPr lang="en-US" dirty="0"/>
              <a:t>the other person feels is important. </a:t>
            </a:r>
            <a:r>
              <a:rPr lang="en-US" dirty="0" smtClean="0"/>
              <a:t>We </a:t>
            </a:r>
            <a:r>
              <a:rPr lang="en-US" dirty="0"/>
              <a:t>are not free  </a:t>
            </a:r>
            <a:r>
              <a:rPr lang="en-US" dirty="0" smtClean="0"/>
              <a:t>         	to </a:t>
            </a:r>
            <a:r>
              <a:rPr lang="en-US" dirty="0"/>
              <a:t>do things that </a:t>
            </a:r>
            <a:r>
              <a:rPr lang="en-US" dirty="0" smtClean="0"/>
              <a:t>will hurt </a:t>
            </a:r>
            <a:r>
              <a:rPr lang="en-US" dirty="0"/>
              <a:t>another person.</a:t>
            </a:r>
            <a:endParaRPr lang="en-US" dirty="0" smtClean="0"/>
          </a:p>
        </p:txBody>
      </p:sp>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extLst>
      <p:ext uri="{BB962C8B-B14F-4D97-AF65-F5344CB8AC3E}">
        <p14:creationId xmlns:p14="http://schemas.microsoft.com/office/powerpoint/2010/main" val="1234799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descr="Large confetti"/>
          <p:cNvSpPr>
            <a:spLocks noGrp="1" noChangeArrowheads="1"/>
          </p:cNvSpPr>
          <p:nvPr>
            <p:ph type="title"/>
          </p:nvPr>
        </p:nvSpPr>
        <p:spPr/>
        <p:txBody>
          <a:bodyPr/>
          <a:lstStyle/>
          <a:p>
            <a:pPr eaLnBrk="1" hangingPunct="1"/>
            <a:r>
              <a:rPr lang="en-US" altLang="en-US" dirty="0" smtClean="0"/>
              <a:t>Lesson 3 - Intro</a:t>
            </a:r>
          </a:p>
        </p:txBody>
      </p:sp>
      <p:sp>
        <p:nvSpPr>
          <p:cNvPr id="5123" name="Rectangle 3"/>
          <p:cNvSpPr>
            <a:spLocks noGrp="1" noChangeArrowheads="1"/>
          </p:cNvSpPr>
          <p:nvPr>
            <p:ph type="body" idx="1"/>
          </p:nvPr>
        </p:nvSpPr>
        <p:spPr>
          <a:xfrm>
            <a:off x="1905000" y="1676400"/>
            <a:ext cx="8382000" cy="4191000"/>
          </a:xfrm>
        </p:spPr>
        <p:txBody>
          <a:bodyPr/>
          <a:lstStyle/>
          <a:p>
            <a:pPr marL="0" indent="0">
              <a:buNone/>
            </a:pPr>
            <a:r>
              <a:rPr lang="en-US" sz="2800" b="1" dirty="0"/>
              <a:t>       </a:t>
            </a:r>
            <a:endParaRPr lang="en-US" altLang="en-US" sz="2800" dirty="0"/>
          </a:p>
        </p:txBody>
      </p:sp>
      <p:pic>
        <p:nvPicPr>
          <p:cNvPr id="4" name="Picture 3"/>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2286000" y="1808163"/>
            <a:ext cx="8155722"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extLst>
      <p:ext uri="{BB962C8B-B14F-4D97-AF65-F5344CB8AC3E}">
        <p14:creationId xmlns:p14="http://schemas.microsoft.com/office/powerpoint/2010/main" val="625206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descr="Large confetti"/>
          <p:cNvSpPr>
            <a:spLocks noGrp="1" noChangeArrowheads="1"/>
          </p:cNvSpPr>
          <p:nvPr>
            <p:ph type="title"/>
          </p:nvPr>
        </p:nvSpPr>
        <p:spPr/>
        <p:txBody>
          <a:bodyPr/>
          <a:lstStyle/>
          <a:p>
            <a:pPr eaLnBrk="1" hangingPunct="1"/>
            <a:r>
              <a:rPr lang="en-US" altLang="en-US" dirty="0" smtClean="0"/>
              <a:t>Lesson 3 - Intro</a:t>
            </a:r>
          </a:p>
        </p:txBody>
      </p:sp>
      <p:sp>
        <p:nvSpPr>
          <p:cNvPr id="5123" name="Rectangle 3"/>
          <p:cNvSpPr>
            <a:spLocks noGrp="1" noChangeArrowheads="1"/>
          </p:cNvSpPr>
          <p:nvPr>
            <p:ph type="body" idx="1"/>
          </p:nvPr>
        </p:nvSpPr>
        <p:spPr>
          <a:xfrm>
            <a:off x="1905000" y="1676400"/>
            <a:ext cx="8382000" cy="4191000"/>
          </a:xfrm>
        </p:spPr>
        <p:txBody>
          <a:bodyPr/>
          <a:lstStyle/>
          <a:p>
            <a:pPr marL="0" indent="0">
              <a:buNone/>
            </a:pPr>
            <a:r>
              <a:rPr lang="en-US" sz="2800" b="1" dirty="0"/>
              <a:t>       </a:t>
            </a:r>
            <a:endParaRPr lang="en-US" altLang="en-US" sz="2800" dirty="0"/>
          </a:p>
        </p:txBody>
      </p:sp>
      <p:pic>
        <p:nvPicPr>
          <p:cNvPr id="4" name="Picture 3"/>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553200" y="2286000"/>
            <a:ext cx="4813214"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1752600" y="1905000"/>
            <a:ext cx="4343400" cy="4093428"/>
          </a:xfrm>
          <a:prstGeom prst="rect">
            <a:avLst/>
          </a:prstGeom>
          <a:noFill/>
        </p:spPr>
        <p:txBody>
          <a:bodyPr wrap="square" rtlCol="0">
            <a:spAutoFit/>
          </a:bodyPr>
          <a:lstStyle/>
          <a:p>
            <a:r>
              <a:rPr lang="en-US" sz="2000" dirty="0"/>
              <a:t>The </a:t>
            </a:r>
            <a:r>
              <a:rPr lang="en-US" sz="2000" b="1" dirty="0"/>
              <a:t>foundation</a:t>
            </a:r>
            <a:r>
              <a:rPr lang="en-US" sz="2000" dirty="0"/>
              <a:t> of the house represents the facts in the Bible that tell us how to</a:t>
            </a:r>
          </a:p>
          <a:p>
            <a:r>
              <a:rPr lang="en-US" sz="2000" dirty="0"/>
              <a:t>become a Christian. The </a:t>
            </a:r>
            <a:r>
              <a:rPr lang="en-US" sz="2000" b="1" dirty="0"/>
              <a:t>walls, roof, windows</a:t>
            </a:r>
            <a:r>
              <a:rPr lang="en-US" sz="2000" dirty="0"/>
              <a:t>, etc., represent the faith that God gives us to become a Christian. He gives us the power to really change our lives.</a:t>
            </a:r>
          </a:p>
          <a:p>
            <a:r>
              <a:rPr lang="en-US" sz="2000" dirty="0"/>
              <a:t>We can see the difference. Our feelings can be compared to the </a:t>
            </a:r>
            <a:r>
              <a:rPr lang="en-US" sz="2000" b="1" dirty="0"/>
              <a:t>heat in the house</a:t>
            </a:r>
            <a:r>
              <a:rPr lang="en-US" sz="2000" dirty="0"/>
              <a:t>.</a:t>
            </a:r>
          </a:p>
          <a:p>
            <a:r>
              <a:rPr lang="en-US" sz="2000" dirty="0"/>
              <a:t>Our feelings help us enjoy each day, just as the heat makes you feel good on a cold, winter day.</a:t>
            </a:r>
          </a:p>
        </p:txBody>
      </p:sp>
      <p:sp>
        <p:nvSpPr>
          <p:cNvPr id="3" name="Footer Placeholder 2"/>
          <p:cNvSpPr>
            <a:spLocks noGrp="1"/>
          </p:cNvSpPr>
          <p:nvPr>
            <p:ph type="ftr" sz="quarter" idx="11"/>
          </p:nvPr>
        </p:nvSpPr>
        <p:spPr/>
        <p:txBody>
          <a:bodyPr/>
          <a:lstStyle/>
          <a:p>
            <a:pPr>
              <a:defRPr/>
            </a:pPr>
            <a:r>
              <a:rPr lang="en-US" smtClean="0"/>
              <a:t>iteenchallenge.org   2/2018</a:t>
            </a:r>
            <a:endParaRPr lang="en-US"/>
          </a:p>
        </p:txBody>
      </p:sp>
    </p:spTree>
    <p:extLst>
      <p:ext uri="{BB962C8B-B14F-4D97-AF65-F5344CB8AC3E}">
        <p14:creationId xmlns:p14="http://schemas.microsoft.com/office/powerpoint/2010/main" val="1387240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descr="Large confetti"/>
          <p:cNvSpPr>
            <a:spLocks noGrp="1" noChangeArrowheads="1"/>
          </p:cNvSpPr>
          <p:nvPr>
            <p:ph type="title"/>
          </p:nvPr>
        </p:nvSpPr>
        <p:spPr/>
        <p:txBody>
          <a:bodyPr/>
          <a:lstStyle/>
          <a:p>
            <a:pPr eaLnBrk="1" hangingPunct="1"/>
            <a:r>
              <a:rPr lang="en-US" altLang="en-US" dirty="0"/>
              <a:t>Basic facts about our emotions</a:t>
            </a:r>
            <a:endParaRPr lang="en-US" altLang="en-US" dirty="0" smtClean="0"/>
          </a:p>
        </p:txBody>
      </p:sp>
      <p:sp>
        <p:nvSpPr>
          <p:cNvPr id="19459" name="Rectangle 3"/>
          <p:cNvSpPr>
            <a:spLocks noGrp="1" noChangeArrowheads="1"/>
          </p:cNvSpPr>
          <p:nvPr>
            <p:ph type="body" idx="1"/>
          </p:nvPr>
        </p:nvSpPr>
        <p:spPr/>
        <p:txBody>
          <a:bodyPr/>
          <a:lstStyle/>
          <a:p>
            <a:pPr marL="0" indent="0" eaLnBrk="1" hangingPunct="1">
              <a:buNone/>
            </a:pPr>
            <a:r>
              <a:rPr lang="en-US" altLang="en-US" sz="2100" dirty="0"/>
              <a:t>A. Emotions are important to Christians.</a:t>
            </a:r>
          </a:p>
          <a:p>
            <a:pPr marL="0" indent="0" eaLnBrk="1" hangingPunct="1">
              <a:buNone/>
            </a:pPr>
            <a:r>
              <a:rPr lang="en-US" altLang="en-US" sz="2100" dirty="0"/>
              <a:t>B. God created us with emotions. He wants us to learn how to express our emotions in ways that will please Him.</a:t>
            </a:r>
          </a:p>
          <a:p>
            <a:pPr marL="0" indent="0" eaLnBrk="1" hangingPunct="1">
              <a:buNone/>
            </a:pPr>
            <a:r>
              <a:rPr lang="en-US" altLang="en-US" sz="2100" dirty="0"/>
              <a:t>C. Our emotions change, sometimes rapidly. This is normal. And it’s </a:t>
            </a:r>
            <a:r>
              <a:rPr lang="en-US" altLang="en-US" sz="2100" dirty="0" smtClean="0"/>
              <a:t>OK—at </a:t>
            </a:r>
            <a:r>
              <a:rPr lang="en-US" altLang="en-US" sz="2100" dirty="0"/>
              <a:t>least some of the time!</a:t>
            </a:r>
          </a:p>
          <a:p>
            <a:pPr marL="0" indent="0" eaLnBrk="1" hangingPunct="1">
              <a:buNone/>
            </a:pPr>
            <a:r>
              <a:rPr lang="en-US" altLang="en-US" sz="2100" dirty="0"/>
              <a:t>D. Our emotions should not be the foundation of our relationship with God.</a:t>
            </a:r>
          </a:p>
          <a:p>
            <a:pPr marL="0" indent="0" eaLnBrk="1" hangingPunct="1">
              <a:buNone/>
            </a:pPr>
            <a:r>
              <a:rPr lang="en-US" altLang="en-US" sz="2100" dirty="0"/>
              <a:t>Some days you may feel the presence of God near you. Other days you may feel that God has left you alone.</a:t>
            </a:r>
          </a:p>
          <a:p>
            <a:pPr marL="0" indent="0" eaLnBrk="1" hangingPunct="1">
              <a:buNone/>
            </a:pPr>
            <a:r>
              <a:rPr lang="en-US" altLang="en-US" sz="2100" dirty="0"/>
              <a:t>E. Successful Christians learn to be sensitive and aware of their own emotions, and the feelings of other people, as well.</a:t>
            </a:r>
          </a:p>
        </p:txBody>
      </p:sp>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04800"/>
            <a:ext cx="7772400" cy="1143000"/>
          </a:xfrm>
        </p:spPr>
        <p:txBody>
          <a:bodyPr/>
          <a:lstStyle/>
          <a:p>
            <a:r>
              <a:rPr lang="en-US" dirty="0"/>
              <a:t>Small group activity</a:t>
            </a:r>
            <a:br>
              <a:rPr lang="en-US" dirty="0"/>
            </a:br>
            <a:r>
              <a:rPr lang="en-US" sz="3600" dirty="0"/>
              <a:t>How did Jesus express His emotions?</a:t>
            </a:r>
            <a:endParaRPr lang="en-US" dirty="0"/>
          </a:p>
        </p:txBody>
      </p:sp>
      <p:sp>
        <p:nvSpPr>
          <p:cNvPr id="3" name="Content Placeholder 2"/>
          <p:cNvSpPr>
            <a:spLocks noGrp="1"/>
          </p:cNvSpPr>
          <p:nvPr>
            <p:ph idx="1"/>
          </p:nvPr>
        </p:nvSpPr>
        <p:spPr>
          <a:xfrm>
            <a:off x="2209800" y="1905000"/>
            <a:ext cx="8229600" cy="4191000"/>
          </a:xfrm>
        </p:spPr>
        <p:txBody>
          <a:bodyPr/>
          <a:lstStyle/>
          <a:p>
            <a:pPr marL="0" indent="0">
              <a:buNone/>
            </a:pPr>
            <a:r>
              <a:rPr lang="en-US" sz="2400" dirty="0"/>
              <a:t>Divide into small groups. Choose one of the following passages. Read the verses and identify the emotion(s) Jesus expressed in that situation. Why did Jesus express this emotion?</a:t>
            </a:r>
          </a:p>
        </p:txBody>
      </p:sp>
      <p:sp>
        <p:nvSpPr>
          <p:cNvPr id="4" name="Footer Placeholder 3"/>
          <p:cNvSpPr>
            <a:spLocks noGrp="1"/>
          </p:cNvSpPr>
          <p:nvPr>
            <p:ph type="ftr" sz="quarter" idx="11"/>
          </p:nvPr>
        </p:nvSpPr>
        <p:spPr/>
        <p:txBody>
          <a:bodyPr/>
          <a:lstStyle/>
          <a:p>
            <a:pPr>
              <a:defRPr/>
            </a:pPr>
            <a:r>
              <a:rPr lang="en-US" smtClean="0"/>
              <a:t>iteenchallenge.org   2/2018</a:t>
            </a:r>
            <a:endParaRPr lang="en-US"/>
          </a:p>
        </p:txBody>
      </p:sp>
      <p:pic>
        <p:nvPicPr>
          <p:cNvPr id="5" name="Picture 4"/>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209800" y="3171550"/>
            <a:ext cx="5561570" cy="324912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3405809"/>
            <a:ext cx="2057400" cy="2228850"/>
          </a:xfrm>
          <a:prstGeom prst="rect">
            <a:avLst/>
          </a:prstGeom>
        </p:spPr>
      </p:pic>
    </p:spTree>
    <p:extLst>
      <p:ext uri="{BB962C8B-B14F-4D97-AF65-F5344CB8AC3E}">
        <p14:creationId xmlns:p14="http://schemas.microsoft.com/office/powerpoint/2010/main" val="4229813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descr="Large confetti"/>
          <p:cNvSpPr>
            <a:spLocks noGrp="1" noChangeArrowheads="1"/>
          </p:cNvSpPr>
          <p:nvPr>
            <p:ph type="title"/>
          </p:nvPr>
        </p:nvSpPr>
        <p:spPr/>
        <p:txBody>
          <a:bodyPr/>
          <a:lstStyle/>
          <a:p>
            <a:pPr eaLnBrk="1" hangingPunct="1"/>
            <a:r>
              <a:rPr lang="en-US" altLang="en-US" dirty="0" smtClean="0"/>
              <a:t>A. Five Steps to Becoming a Successful Christian</a:t>
            </a:r>
          </a:p>
        </p:txBody>
      </p:sp>
      <p:sp>
        <p:nvSpPr>
          <p:cNvPr id="19459" name="Rectangle 3"/>
          <p:cNvSpPr>
            <a:spLocks noGrp="1" noChangeArrowheads="1"/>
          </p:cNvSpPr>
          <p:nvPr>
            <p:ph type="body" idx="1"/>
          </p:nvPr>
        </p:nvSpPr>
        <p:spPr/>
        <p:txBody>
          <a:bodyPr/>
          <a:lstStyle/>
          <a:p>
            <a:pPr marL="0" indent="0" eaLnBrk="1" hangingPunct="1">
              <a:buNone/>
            </a:pPr>
            <a:r>
              <a:rPr lang="en-US" altLang="en-US" sz="2800" dirty="0"/>
              <a:t>Step 4. Learn how to manage your emotions.  You 	have to learn how to use your emotions in </a:t>
            </a:r>
            <a:r>
              <a:rPr lang="en-US" altLang="en-US" sz="2800" dirty="0" smtClean="0"/>
              <a:t>such </a:t>
            </a:r>
            <a:r>
              <a:rPr lang="en-US" altLang="en-US" sz="2800" dirty="0"/>
              <a:t>a way as to make your life enjoyable and </a:t>
            </a:r>
            <a:r>
              <a:rPr lang="en-US" altLang="en-US" sz="2800" dirty="0" smtClean="0"/>
              <a:t>pleasing </a:t>
            </a:r>
            <a:r>
              <a:rPr lang="en-US" altLang="en-US" sz="2800" dirty="0"/>
              <a:t>to God.</a:t>
            </a:r>
          </a:p>
          <a:p>
            <a:pPr marL="1035050" lvl="1" indent="-577850" eaLnBrk="1" hangingPunct="1">
              <a:buFont typeface="+mj-lt"/>
              <a:buAutoNum type="alphaLcPeriod"/>
            </a:pPr>
            <a:r>
              <a:rPr lang="en-US" altLang="en-US" dirty="0" smtClean="0"/>
              <a:t>You learn to manage your feelings by developing attitudes based on </a:t>
            </a:r>
            <a:r>
              <a:rPr lang="en-US" altLang="en-US" dirty="0" smtClean="0">
                <a:hlinkClick r:id="" action="ppaction://noaction"/>
              </a:rPr>
              <a:t>scripture</a:t>
            </a:r>
            <a:r>
              <a:rPr lang="en-US" altLang="en-US" dirty="0" smtClean="0"/>
              <a:t>.</a:t>
            </a:r>
          </a:p>
          <a:p>
            <a:pPr marL="1035050" lvl="1" indent="-577850" eaLnBrk="1" hangingPunct="1">
              <a:buFont typeface="+mj-lt"/>
              <a:buAutoNum type="alphaLcPeriod"/>
            </a:pPr>
            <a:r>
              <a:rPr lang="en-US" altLang="en-US" dirty="0" smtClean="0"/>
              <a:t>When you have “wrong feelings”, </a:t>
            </a:r>
            <a:r>
              <a:rPr lang="en-US" altLang="en-US" dirty="0" smtClean="0">
                <a:hlinkClick r:id="" action="ppaction://noaction"/>
              </a:rPr>
              <a:t>release</a:t>
            </a:r>
            <a:r>
              <a:rPr lang="en-US" altLang="en-US" dirty="0" smtClean="0"/>
              <a:t> them through prayer to God.</a:t>
            </a:r>
          </a:p>
          <a:p>
            <a:pPr marL="1035050" lvl="1" indent="-577850" eaLnBrk="1" hangingPunct="1">
              <a:buFont typeface="+mj-lt"/>
              <a:buAutoNum type="alphaLcPeriod"/>
            </a:pPr>
            <a:r>
              <a:rPr lang="en-US" altLang="en-US" dirty="0" smtClean="0">
                <a:hlinkClick r:id="" action="ppaction://noaction"/>
              </a:rPr>
              <a:t>Learn</a:t>
            </a:r>
            <a:r>
              <a:rPr lang="en-US" altLang="en-US" dirty="0" smtClean="0"/>
              <a:t> to be </a:t>
            </a:r>
            <a:r>
              <a:rPr lang="en-US" altLang="en-US" dirty="0" smtClean="0">
                <a:hlinkClick r:id="" action="ppaction://noaction"/>
              </a:rPr>
              <a:t>sensitive</a:t>
            </a:r>
            <a:r>
              <a:rPr lang="en-US" altLang="en-US" dirty="0" smtClean="0"/>
              <a:t> to the feelings of other people.</a:t>
            </a:r>
          </a:p>
        </p:txBody>
      </p:sp>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extLst>
      <p:ext uri="{BB962C8B-B14F-4D97-AF65-F5344CB8AC3E}">
        <p14:creationId xmlns:p14="http://schemas.microsoft.com/office/powerpoint/2010/main" val="9218488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descr="Large confetti"/>
          <p:cNvSpPr>
            <a:spLocks noGrp="1" noChangeArrowheads="1"/>
          </p:cNvSpPr>
          <p:nvPr>
            <p:ph type="title"/>
          </p:nvPr>
        </p:nvSpPr>
        <p:spPr/>
        <p:txBody>
          <a:bodyPr/>
          <a:lstStyle/>
          <a:p>
            <a:pPr eaLnBrk="1" hangingPunct="1"/>
            <a:r>
              <a:rPr lang="en-US" altLang="en-US" dirty="0" smtClean="0"/>
              <a:t>A. Five Steps to Becoming a Successful Christian</a:t>
            </a:r>
          </a:p>
        </p:txBody>
      </p:sp>
      <p:sp>
        <p:nvSpPr>
          <p:cNvPr id="20483" name="Rectangle 3"/>
          <p:cNvSpPr>
            <a:spLocks noGrp="1" noChangeArrowheads="1"/>
          </p:cNvSpPr>
          <p:nvPr>
            <p:ph type="body" idx="1"/>
          </p:nvPr>
        </p:nvSpPr>
        <p:spPr/>
        <p:txBody>
          <a:bodyPr/>
          <a:lstStyle/>
          <a:p>
            <a:pPr marL="0" indent="0" eaLnBrk="1" hangingPunct="1">
              <a:buNone/>
            </a:pPr>
            <a:r>
              <a:rPr lang="en-US" altLang="en-US" dirty="0" smtClean="0"/>
              <a:t>Step 5. Share with others what Christ has done in your life.</a:t>
            </a:r>
          </a:p>
          <a:p>
            <a:pPr marL="1035050" lvl="1" indent="-577850" eaLnBrk="1" hangingPunct="1">
              <a:buFont typeface="+mj-lt"/>
              <a:buAutoNum type="alphaLcPeriod"/>
            </a:pPr>
            <a:r>
              <a:rPr lang="en-US" altLang="en-US" dirty="0" smtClean="0"/>
              <a:t>Share your love first.</a:t>
            </a:r>
          </a:p>
          <a:p>
            <a:pPr marL="1035050" lvl="1" indent="-577850" eaLnBrk="1" hangingPunct="1">
              <a:buFont typeface="+mj-lt"/>
              <a:buAutoNum type="alphaLcPeriod"/>
            </a:pPr>
            <a:r>
              <a:rPr lang="en-US" altLang="en-US" dirty="0" smtClean="0"/>
              <a:t>Look for those who have real needs.</a:t>
            </a:r>
          </a:p>
          <a:p>
            <a:pPr marL="1035050" lvl="1" indent="-577850" eaLnBrk="1" hangingPunct="1">
              <a:buFont typeface="+mj-lt"/>
              <a:buAutoNum type="alphaLcPeriod"/>
            </a:pPr>
            <a:r>
              <a:rPr lang="en-US" altLang="en-US" dirty="0" smtClean="0"/>
              <a:t>Look for those who want help.</a:t>
            </a:r>
          </a:p>
          <a:p>
            <a:pPr marL="1035050" lvl="1" indent="-577850" eaLnBrk="1" hangingPunct="1">
              <a:buFont typeface="+mj-lt"/>
              <a:buAutoNum type="alphaLcPeriod"/>
            </a:pPr>
            <a:r>
              <a:rPr lang="en-US" altLang="en-US" dirty="0" smtClean="0"/>
              <a:t>Do not preach or argue.</a:t>
            </a:r>
          </a:p>
        </p:txBody>
      </p:sp>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9800" y="1828800"/>
            <a:ext cx="8382000" cy="5410200"/>
          </a:xfrm>
        </p:spPr>
        <p:txBody>
          <a:bodyPr/>
          <a:lstStyle/>
          <a:p>
            <a:pPr marL="0" indent="0">
              <a:buSzTx/>
              <a:buNone/>
            </a:pPr>
            <a:r>
              <a:rPr lang="en-US" sz="2000" b="1" dirty="0">
                <a:latin typeface="Times New Roman"/>
              </a:rPr>
              <a:t>Quiz</a:t>
            </a:r>
            <a:r>
              <a:rPr lang="en-US" sz="2000" b="1" dirty="0">
                <a:solidFill>
                  <a:srgbClr val="000000"/>
                </a:solidFill>
                <a:latin typeface="Times New Roman"/>
              </a:rPr>
              <a:t>zes:   Verses to Memorize	      To be done with:</a:t>
            </a:r>
          </a:p>
          <a:p>
            <a:pPr marL="0" indent="0">
              <a:buSzTx/>
              <a:buNone/>
            </a:pPr>
            <a:r>
              <a:rPr lang="en-US" sz="2000" dirty="0">
                <a:solidFill>
                  <a:srgbClr val="000000"/>
                </a:solidFill>
                <a:latin typeface="Times New Roman"/>
              </a:rPr>
              <a:t>1. </a:t>
            </a:r>
            <a:r>
              <a:rPr lang="en-US" sz="2000" dirty="0"/>
              <a:t>1 Corinthians 10:29 New Life Version</a:t>
            </a:r>
            <a:r>
              <a:rPr lang="en-US" sz="2000" dirty="0">
                <a:solidFill>
                  <a:srgbClr val="000000"/>
                </a:solidFill>
                <a:latin typeface="Times New Roman"/>
              </a:rPr>
              <a:t>      	Lesson 2</a:t>
            </a:r>
            <a:br>
              <a:rPr lang="en-US" sz="2000" dirty="0">
                <a:solidFill>
                  <a:srgbClr val="000000"/>
                </a:solidFill>
                <a:latin typeface="Times New Roman"/>
              </a:rPr>
            </a:br>
            <a:r>
              <a:rPr lang="en-US" sz="2000" dirty="0">
                <a:solidFill>
                  <a:srgbClr val="000000"/>
                </a:solidFill>
                <a:latin typeface="Times New Roman"/>
              </a:rPr>
              <a:t>	(see verse on this slide)</a:t>
            </a:r>
          </a:p>
          <a:p>
            <a:pPr marL="0" indent="0">
              <a:buSzTx/>
              <a:buNone/>
            </a:pPr>
            <a:r>
              <a:rPr lang="en-US" sz="2000" dirty="0">
                <a:solidFill>
                  <a:srgbClr val="000000"/>
                </a:solidFill>
                <a:latin typeface="Times New Roman"/>
              </a:rPr>
              <a:t>2. </a:t>
            </a:r>
            <a:r>
              <a:rPr lang="en-US" sz="2000" dirty="0">
                <a:solidFill>
                  <a:srgbClr val="000000"/>
                </a:solidFill>
              </a:rPr>
              <a:t>John 16:13</a:t>
            </a:r>
            <a:r>
              <a:rPr lang="en-US" sz="2000" dirty="0">
                <a:solidFill>
                  <a:srgbClr val="000000"/>
                </a:solidFill>
                <a:latin typeface="Times New Roman"/>
              </a:rPr>
              <a:t>				Lesson 4 </a:t>
            </a:r>
          </a:p>
          <a:p>
            <a:pPr marL="0" indent="0">
              <a:buSzTx/>
              <a:buNone/>
            </a:pPr>
            <a:r>
              <a:rPr lang="en-US" sz="2000" b="1" dirty="0">
                <a:solidFill>
                  <a:srgbClr val="000000"/>
                </a:solidFill>
                <a:latin typeface="Times New Roman"/>
              </a:rPr>
              <a:t>Study Guide Projects:</a:t>
            </a:r>
          </a:p>
          <a:p>
            <a:pPr marL="0" indent="0">
              <a:buSzTx/>
              <a:buNone/>
            </a:pPr>
            <a:r>
              <a:rPr lang="en-US" sz="2000" dirty="0">
                <a:solidFill>
                  <a:srgbClr val="000000"/>
                </a:solidFill>
                <a:latin typeface="Times New Roman"/>
              </a:rPr>
              <a:t>     Project #    To be done before or with:	</a:t>
            </a:r>
          </a:p>
          <a:p>
            <a:pPr marL="0" indent="0">
              <a:buSzTx/>
              <a:buNone/>
            </a:pPr>
            <a:r>
              <a:rPr lang="en-US" sz="2000" dirty="0">
                <a:solidFill>
                  <a:srgbClr val="000000"/>
                </a:solidFill>
                <a:latin typeface="Times New Roman"/>
              </a:rPr>
              <a:t>	1		Lesson 1</a:t>
            </a:r>
          </a:p>
          <a:p>
            <a:pPr marL="0" indent="0">
              <a:buSzTx/>
              <a:buNone/>
            </a:pPr>
            <a:r>
              <a:rPr lang="en-US" sz="2000" dirty="0">
                <a:solidFill>
                  <a:srgbClr val="000000"/>
                </a:solidFill>
                <a:latin typeface="Times New Roman"/>
              </a:rPr>
              <a:t>	2		Lesson 2</a:t>
            </a:r>
          </a:p>
          <a:p>
            <a:pPr marL="0" indent="0">
              <a:buSzTx/>
              <a:buNone/>
            </a:pPr>
            <a:r>
              <a:rPr lang="en-US" sz="2000" dirty="0">
                <a:solidFill>
                  <a:srgbClr val="000000"/>
                </a:solidFill>
                <a:latin typeface="Times New Roman"/>
              </a:rPr>
              <a:t>	3		Lesson 3 or 4</a:t>
            </a:r>
          </a:p>
          <a:p>
            <a:pPr marL="0" indent="0">
              <a:buSzTx/>
              <a:buNone/>
            </a:pPr>
            <a:r>
              <a:rPr lang="en-US" sz="2000" dirty="0">
                <a:solidFill>
                  <a:srgbClr val="000000"/>
                </a:solidFill>
                <a:latin typeface="Times New Roman"/>
              </a:rPr>
              <a:t>	4		Lesson 3</a:t>
            </a:r>
          </a:p>
          <a:p>
            <a:pPr marL="0" indent="0">
              <a:buSzTx/>
              <a:buNone/>
            </a:pPr>
            <a:r>
              <a:rPr lang="en-US" sz="2000" dirty="0">
                <a:solidFill>
                  <a:srgbClr val="000000"/>
                </a:solidFill>
                <a:latin typeface="Times New Roman"/>
              </a:rPr>
              <a:t>	5		Lesson 4</a:t>
            </a:r>
          </a:p>
          <a:p>
            <a:pPr marL="0" indent="0">
              <a:buSzTx/>
              <a:buNone/>
            </a:pPr>
            <a:r>
              <a:rPr lang="en-US" sz="2000" dirty="0">
                <a:solidFill>
                  <a:srgbClr val="000000"/>
                </a:solidFill>
                <a:latin typeface="Times New Roman"/>
              </a:rPr>
              <a:t>	6		Lesson 4</a:t>
            </a:r>
          </a:p>
          <a:p>
            <a:pPr marL="0" indent="0">
              <a:buSzTx/>
              <a:buNone/>
            </a:pPr>
            <a:r>
              <a:rPr lang="en-US" sz="2000" b="1" dirty="0">
                <a:solidFill>
                  <a:srgbClr val="000000"/>
                </a:solidFill>
                <a:latin typeface="Times New Roman"/>
              </a:rPr>
              <a:t>Test:</a:t>
            </a:r>
            <a:r>
              <a:rPr lang="en-US" sz="2000" dirty="0">
                <a:solidFill>
                  <a:srgbClr val="000000"/>
                </a:solidFill>
                <a:latin typeface="Times New Roman"/>
              </a:rPr>
              <a:t> 			Lesson 5</a:t>
            </a:r>
          </a:p>
          <a:p>
            <a:pPr marL="0" indent="0">
              <a:buSzTx/>
              <a:buNone/>
            </a:pPr>
            <a:r>
              <a:rPr lang="en-US" sz="2000" b="1" dirty="0">
                <a:solidFill>
                  <a:srgbClr val="000000"/>
                </a:solidFill>
                <a:latin typeface="Times New Roman"/>
              </a:rPr>
              <a:t>					</a:t>
            </a:r>
            <a:endParaRPr lang="en-US" sz="2000" dirty="0">
              <a:solidFill>
                <a:srgbClr val="000000"/>
              </a:solidFill>
              <a:latin typeface="Times New Roman"/>
            </a:endParaRPr>
          </a:p>
          <a:p>
            <a:pPr marL="0" indent="0">
              <a:buSzTx/>
              <a:buNone/>
            </a:pPr>
            <a:endParaRPr lang="en-US" dirty="0"/>
          </a:p>
        </p:txBody>
      </p:sp>
      <p:sp>
        <p:nvSpPr>
          <p:cNvPr id="3" name="Title 2"/>
          <p:cNvSpPr>
            <a:spLocks noGrp="1"/>
          </p:cNvSpPr>
          <p:nvPr>
            <p:ph type="title"/>
          </p:nvPr>
        </p:nvSpPr>
        <p:spPr>
          <a:xfrm>
            <a:off x="2057400" y="152400"/>
            <a:ext cx="8991600" cy="944562"/>
          </a:xfrm>
        </p:spPr>
        <p:txBody>
          <a:bodyPr>
            <a:normAutofit/>
          </a:bodyPr>
          <a:lstStyle/>
          <a:p>
            <a:r>
              <a:rPr lang="en-US" altLang="en-US" sz="5400" dirty="0"/>
              <a:t>Successful Christian Living</a:t>
            </a:r>
            <a:endParaRPr lang="en-US" dirty="0"/>
          </a:p>
        </p:txBody>
      </p:sp>
      <p:sp>
        <p:nvSpPr>
          <p:cNvPr id="4" name="Footer Placeholder 3"/>
          <p:cNvSpPr>
            <a:spLocks noGrp="1"/>
          </p:cNvSpPr>
          <p:nvPr>
            <p:ph type="ftr" sz="quarter" idx="11"/>
          </p:nvPr>
        </p:nvSpPr>
        <p:spPr>
          <a:xfrm>
            <a:off x="5903914" y="6408739"/>
            <a:ext cx="2859087" cy="365125"/>
          </a:xfrm>
        </p:spPr>
        <p:txBody>
          <a:bodyPr/>
          <a:lstStyle/>
          <a:p>
            <a:pPr>
              <a:defRPr/>
            </a:pPr>
            <a:r>
              <a:rPr lang="en-US" smtClean="0"/>
              <a:t>iteenchallenge.org   2/2018</a:t>
            </a:r>
            <a:endParaRPr lang="en-US" dirty="0"/>
          </a:p>
        </p:txBody>
      </p:sp>
      <p:sp>
        <p:nvSpPr>
          <p:cNvPr id="5" name="TextBox 4"/>
          <p:cNvSpPr txBox="1"/>
          <p:nvPr/>
        </p:nvSpPr>
        <p:spPr>
          <a:xfrm>
            <a:off x="8382000" y="1828800"/>
            <a:ext cx="3505200" cy="1938992"/>
          </a:xfrm>
          <a:prstGeom prst="rect">
            <a:avLst/>
          </a:prstGeom>
          <a:noFill/>
          <a:ln>
            <a:solidFill>
              <a:schemeClr val="bg2"/>
            </a:solidFill>
          </a:ln>
        </p:spPr>
        <p:txBody>
          <a:bodyPr wrap="square" rtlCol="0">
            <a:spAutoFit/>
          </a:bodyPr>
          <a:lstStyle/>
          <a:p>
            <a:r>
              <a:rPr lang="en-US" dirty="0"/>
              <a:t>1 Corinthians 10:29 (NLV)</a:t>
            </a:r>
          </a:p>
          <a:p>
            <a:r>
              <a:rPr lang="en-US" dirty="0"/>
              <a:t>How the other person feels is important. We are not free to do things that will hurt another person.</a:t>
            </a:r>
          </a:p>
        </p:txBody>
      </p:sp>
      <p:sp>
        <p:nvSpPr>
          <p:cNvPr id="6" name="TextBox 5"/>
          <p:cNvSpPr txBox="1"/>
          <p:nvPr/>
        </p:nvSpPr>
        <p:spPr>
          <a:xfrm>
            <a:off x="2209801" y="957943"/>
            <a:ext cx="3352802" cy="523220"/>
          </a:xfrm>
          <a:prstGeom prst="rect">
            <a:avLst/>
          </a:prstGeom>
          <a:noFill/>
        </p:spPr>
        <p:txBody>
          <a:bodyPr wrap="square" rtlCol="0">
            <a:spAutoFit/>
          </a:bodyPr>
          <a:lstStyle/>
          <a:p>
            <a:r>
              <a:rPr lang="en-US" altLang="en-US" sz="2800" b="1" dirty="0"/>
              <a:t>Assignments: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293" y="3581400"/>
            <a:ext cx="1885307" cy="26219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691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descr="Large confetti"/>
          <p:cNvSpPr>
            <a:spLocks noGrp="1" noChangeArrowheads="1"/>
          </p:cNvSpPr>
          <p:nvPr>
            <p:ph type="title"/>
          </p:nvPr>
        </p:nvSpPr>
        <p:spPr/>
        <p:txBody>
          <a:bodyPr/>
          <a:lstStyle/>
          <a:p>
            <a:pPr eaLnBrk="1" hangingPunct="1"/>
            <a:r>
              <a:rPr lang="en-US" altLang="en-US" dirty="0" smtClean="0"/>
              <a:t>B. How to Get Started in Using the Five Steps</a:t>
            </a:r>
          </a:p>
        </p:txBody>
      </p:sp>
      <p:sp>
        <p:nvSpPr>
          <p:cNvPr id="21507" name="Rectangle 3"/>
          <p:cNvSpPr>
            <a:spLocks noGrp="1" noChangeArrowheads="1"/>
          </p:cNvSpPr>
          <p:nvPr>
            <p:ph type="body" sz="half" idx="1"/>
          </p:nvPr>
        </p:nvSpPr>
        <p:spPr>
          <a:xfrm>
            <a:off x="1295400" y="1905000"/>
            <a:ext cx="5867400" cy="4191000"/>
          </a:xfrm>
        </p:spPr>
        <p:txBody>
          <a:bodyPr/>
          <a:lstStyle/>
          <a:p>
            <a:pPr marL="533400" indent="-533400" eaLnBrk="1" hangingPunct="1">
              <a:lnSpc>
                <a:spcPct val="90000"/>
              </a:lnSpc>
              <a:buFont typeface="+mj-lt"/>
              <a:buAutoNum type="arabicPeriod"/>
            </a:pPr>
            <a:r>
              <a:rPr lang="en-US" altLang="en-US" sz="2800" dirty="0"/>
              <a:t>Choose a meaningful section of scripture.</a:t>
            </a:r>
          </a:p>
          <a:p>
            <a:pPr marL="533400" indent="-533400" eaLnBrk="1" hangingPunct="1">
              <a:lnSpc>
                <a:spcPct val="90000"/>
              </a:lnSpc>
              <a:buFont typeface="+mj-lt"/>
              <a:buAutoNum type="arabicPeriod"/>
            </a:pPr>
            <a:r>
              <a:rPr lang="en-US" altLang="en-US" sz="2800" dirty="0"/>
              <a:t>Take time to memorize Scripture. Try to spend extra time on </a:t>
            </a:r>
            <a:r>
              <a:rPr lang="en-US" altLang="en-US" sz="2800" dirty="0">
                <a:hlinkClick r:id="" action="ppaction://noaction"/>
              </a:rPr>
              <a:t>Sunday</a:t>
            </a:r>
            <a:r>
              <a:rPr lang="en-US" altLang="en-US" sz="2800" dirty="0"/>
              <a:t> memorizing Scripture.</a:t>
            </a:r>
          </a:p>
          <a:p>
            <a:pPr marL="533400" indent="-533400" eaLnBrk="1" hangingPunct="1">
              <a:lnSpc>
                <a:spcPct val="90000"/>
              </a:lnSpc>
              <a:buFont typeface="+mj-lt"/>
              <a:buAutoNum type="arabicPeriod"/>
            </a:pPr>
            <a:r>
              <a:rPr lang="en-US" altLang="en-US" sz="2800" dirty="0"/>
              <a:t>Spend time </a:t>
            </a:r>
            <a:r>
              <a:rPr lang="en-US" altLang="en-US" sz="2800" dirty="0">
                <a:hlinkClick r:id="" action="ppaction://noaction"/>
              </a:rPr>
              <a:t>meditating</a:t>
            </a:r>
            <a:r>
              <a:rPr lang="en-US" altLang="en-US" sz="2800" dirty="0"/>
              <a:t> on God’s word</a:t>
            </a:r>
            <a:r>
              <a:rPr lang="en-US" altLang="en-US" sz="2400" dirty="0"/>
              <a:t>.  </a:t>
            </a:r>
          </a:p>
        </p:txBody>
      </p:sp>
      <p:pic>
        <p:nvPicPr>
          <p:cNvPr id="21508" name="Picture 7" descr="http://192.41.13.240/artchive/r/rembrandt/meditate.jpg"/>
          <p:cNvPicPr>
            <a:picLocks noGrp="1" noChangeAspect="1" noChangeArrowheads="1"/>
          </p:cNvPicPr>
          <p:nvPr>
            <p:ph type="clipArt" sz="half" idx="2"/>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a:xfrm>
            <a:off x="7467600" y="2057400"/>
            <a:ext cx="3962400" cy="3288792"/>
          </a:xfrm>
          <a:noFill/>
        </p:spPr>
      </p:pic>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descr="Large confetti"/>
          <p:cNvSpPr>
            <a:spLocks noGrp="1" noChangeArrowheads="1"/>
          </p:cNvSpPr>
          <p:nvPr>
            <p:ph type="title"/>
          </p:nvPr>
        </p:nvSpPr>
        <p:spPr/>
        <p:txBody>
          <a:bodyPr/>
          <a:lstStyle/>
          <a:p>
            <a:pPr eaLnBrk="1" hangingPunct="1"/>
            <a:r>
              <a:rPr lang="en-US" altLang="en-US" dirty="0" smtClean="0"/>
              <a:t>B. How to Get Started in Using the Five Steps</a:t>
            </a:r>
          </a:p>
        </p:txBody>
      </p:sp>
      <p:sp>
        <p:nvSpPr>
          <p:cNvPr id="21507" name="Rectangle 3"/>
          <p:cNvSpPr>
            <a:spLocks noGrp="1" noChangeArrowheads="1"/>
          </p:cNvSpPr>
          <p:nvPr>
            <p:ph type="body" sz="half" idx="1"/>
          </p:nvPr>
        </p:nvSpPr>
        <p:spPr>
          <a:xfrm>
            <a:off x="914400" y="1905000"/>
            <a:ext cx="5334000" cy="4191000"/>
          </a:xfrm>
        </p:spPr>
        <p:txBody>
          <a:bodyPr/>
          <a:lstStyle/>
          <a:p>
            <a:pPr marL="533400" indent="-533400" eaLnBrk="1" hangingPunct="1">
              <a:buFont typeface="+mj-lt"/>
              <a:buAutoNum type="arabicPeriod" startAt="4"/>
              <a:defRPr/>
            </a:pPr>
            <a:r>
              <a:rPr lang="en-US" sz="2800" dirty="0"/>
              <a:t>Think about God’s Word </a:t>
            </a:r>
            <a:r>
              <a:rPr lang="en-US" sz="2800" dirty="0">
                <a:hlinkClick r:id="" action="ppaction://noaction"/>
              </a:rPr>
              <a:t>when you are doing things that do not require </a:t>
            </a:r>
            <a:r>
              <a:rPr lang="en-US" sz="2800" u="sng" dirty="0">
                <a:solidFill>
                  <a:schemeClr val="accent6">
                    <a:lumMod val="50000"/>
                    <a:lumOff val="50000"/>
                  </a:schemeClr>
                </a:solidFill>
              </a:rPr>
              <a:t>all your attention.</a:t>
            </a:r>
          </a:p>
          <a:p>
            <a:pPr marL="533400" indent="-533400" eaLnBrk="1" hangingPunct="1">
              <a:buFont typeface="+mj-lt"/>
              <a:buAutoNum type="arabicPeriod" startAt="4"/>
              <a:defRPr/>
            </a:pPr>
            <a:r>
              <a:rPr lang="en-US" sz="2800" dirty="0"/>
              <a:t>Get the help of one or two friends.</a:t>
            </a:r>
          </a:p>
        </p:txBody>
      </p:sp>
      <p:pic>
        <p:nvPicPr>
          <p:cNvPr id="22532" name="Picture 7" descr="http://classic.archives.nd.edu/maritain/images/ce/Bible.gi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781800" y="1905000"/>
            <a:ext cx="3657600" cy="4191000"/>
          </a:xfrm>
          <a:noFill/>
        </p:spPr>
      </p:pic>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Large confetti"/>
          <p:cNvSpPr>
            <a:spLocks noGrp="1" noChangeArrowheads="1"/>
          </p:cNvSpPr>
          <p:nvPr>
            <p:ph type="title"/>
          </p:nvPr>
        </p:nvSpPr>
        <p:spPr/>
        <p:txBody>
          <a:bodyPr/>
          <a:lstStyle/>
          <a:p>
            <a:pPr eaLnBrk="1" hangingPunct="1"/>
            <a:r>
              <a:rPr lang="en-US" altLang="en-US" dirty="0" smtClean="0"/>
              <a:t> Lesson 3 - Personal Application</a:t>
            </a:r>
          </a:p>
        </p:txBody>
      </p:sp>
      <p:sp>
        <p:nvSpPr>
          <p:cNvPr id="5" name="TextBox 4"/>
          <p:cNvSpPr txBox="1"/>
          <p:nvPr/>
        </p:nvSpPr>
        <p:spPr>
          <a:xfrm>
            <a:off x="2286000" y="1828801"/>
            <a:ext cx="7924800" cy="3293209"/>
          </a:xfrm>
          <a:prstGeom prst="rect">
            <a:avLst/>
          </a:prstGeom>
          <a:noFill/>
        </p:spPr>
        <p:txBody>
          <a:bodyPr wrap="square" rtlCol="0">
            <a:spAutoFit/>
          </a:bodyPr>
          <a:lstStyle/>
          <a:p>
            <a:r>
              <a:rPr lang="en-US" b="1" dirty="0">
                <a:solidFill>
                  <a:srgbClr val="00264C"/>
                </a:solidFill>
              </a:rPr>
              <a:t>A. Honestly express your emotions</a:t>
            </a:r>
          </a:p>
          <a:p>
            <a:r>
              <a:rPr lang="en-US" sz="2000" dirty="0">
                <a:solidFill>
                  <a:srgbClr val="00264C"/>
                </a:solidFill>
              </a:rPr>
              <a:t>Learn how to put your feelings into words—to God and to others. It is important to be honest about your emotions. Truly spiritual people do not deny their feelings. They are honest about them and express their emotions in ways that please God. </a:t>
            </a:r>
          </a:p>
          <a:p>
            <a:r>
              <a:rPr lang="en-US" sz="2000" b="1" dirty="0">
                <a:solidFill>
                  <a:srgbClr val="00264C"/>
                </a:solidFill>
              </a:rPr>
              <a:t/>
            </a:r>
            <a:br>
              <a:rPr lang="en-US" sz="2000" b="1" dirty="0">
                <a:solidFill>
                  <a:srgbClr val="00264C"/>
                </a:solidFill>
              </a:rPr>
            </a:br>
            <a:r>
              <a:rPr lang="en-US" b="1" dirty="0">
                <a:solidFill>
                  <a:srgbClr val="00264C"/>
                </a:solidFill>
              </a:rPr>
              <a:t>B. Learning to be sensitive to others</a:t>
            </a:r>
          </a:p>
          <a:p>
            <a:r>
              <a:rPr lang="en-US" sz="2000" dirty="0">
                <a:solidFill>
                  <a:srgbClr val="00264C"/>
                </a:solidFill>
              </a:rPr>
              <a:t>Learn to be more sensitive to the feelings of others. Choose one person you want to be more sensitive toward. Write down 1 or 2 things you can do in the next few days to show more concern and sensitivity toward that person.</a:t>
            </a:r>
            <a:endParaRPr lang="en-US" sz="1200" dirty="0">
              <a:solidFill>
                <a:srgbClr val="00264C"/>
              </a:solidFill>
            </a:endParaRPr>
          </a:p>
        </p:txBody>
      </p:sp>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extLst>
      <p:ext uri="{BB962C8B-B14F-4D97-AF65-F5344CB8AC3E}">
        <p14:creationId xmlns:p14="http://schemas.microsoft.com/office/powerpoint/2010/main" val="36567216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descr="Large confetti"/>
          <p:cNvSpPr>
            <a:spLocks noGrp="1" noChangeArrowheads="1"/>
          </p:cNvSpPr>
          <p:nvPr>
            <p:ph type="title"/>
          </p:nvPr>
        </p:nvSpPr>
        <p:spPr/>
        <p:txBody>
          <a:bodyPr/>
          <a:lstStyle/>
          <a:p>
            <a:pPr eaLnBrk="1" hangingPunct="1"/>
            <a:r>
              <a:rPr lang="en-US" altLang="en-US" dirty="0" smtClean="0"/>
              <a:t>Lesson 4 - The Holy Spirit</a:t>
            </a:r>
          </a:p>
        </p:txBody>
      </p:sp>
      <p:pic>
        <p:nvPicPr>
          <p:cNvPr id="24579" name="Picture 7" descr="C:\My Documents\Holy%20Spirit%20Lr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05114" y="1905000"/>
            <a:ext cx="6581775" cy="4191000"/>
          </a:xfrm>
          <a:noFill/>
        </p:spPr>
      </p:pic>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50" descr="Large confetti"/>
          <p:cNvSpPr>
            <a:spLocks noGrp="1" noChangeArrowheads="1"/>
          </p:cNvSpPr>
          <p:nvPr>
            <p:ph type="title"/>
          </p:nvPr>
        </p:nvSpPr>
        <p:spPr/>
        <p:txBody>
          <a:bodyPr/>
          <a:lstStyle/>
          <a:p>
            <a:pPr eaLnBrk="1" hangingPunct="1"/>
            <a:r>
              <a:rPr lang="en-US" altLang="en-US" dirty="0"/>
              <a:t>Lesson 4 - The Holy Spirit</a:t>
            </a:r>
            <a:endParaRPr lang="en-US" altLang="en-US" dirty="0" smtClean="0"/>
          </a:p>
        </p:txBody>
      </p:sp>
      <p:sp>
        <p:nvSpPr>
          <p:cNvPr id="7171" name="Rectangle 2051"/>
          <p:cNvSpPr>
            <a:spLocks noGrp="1" noChangeArrowheads="1"/>
          </p:cNvSpPr>
          <p:nvPr>
            <p:ph type="body" idx="1"/>
          </p:nvPr>
        </p:nvSpPr>
        <p:spPr>
          <a:xfrm>
            <a:off x="2209800" y="1905000"/>
            <a:ext cx="7924800" cy="4191000"/>
          </a:xfrm>
        </p:spPr>
        <p:txBody>
          <a:bodyPr/>
          <a:lstStyle/>
          <a:p>
            <a:pPr marL="514350" indent="-514350" eaLnBrk="1" hangingPunct="1">
              <a:lnSpc>
                <a:spcPct val="90000"/>
              </a:lnSpc>
              <a:buFont typeface="Wingdings" pitchFamily="2" charset="2"/>
              <a:buChar char="v"/>
              <a:defRPr/>
            </a:pPr>
            <a:r>
              <a:rPr lang="en-US" dirty="0" smtClean="0"/>
              <a:t>Key Biblical Truth</a:t>
            </a:r>
          </a:p>
          <a:p>
            <a:pPr marL="400050" lvl="1" indent="0" eaLnBrk="1" hangingPunct="1">
              <a:lnSpc>
                <a:spcPct val="90000"/>
              </a:lnSpc>
              <a:buNone/>
              <a:defRPr/>
            </a:pPr>
            <a:r>
              <a:rPr lang="en-US" sz="3200" dirty="0">
                <a:ea typeface="+mn-ea"/>
                <a:cs typeface="+mn-cs"/>
              </a:rPr>
              <a:t>I need to let the Holy Spirit be my teacher so I can be a successful, happy Christian.</a:t>
            </a:r>
            <a:br>
              <a:rPr lang="en-US" sz="3200" dirty="0">
                <a:ea typeface="+mn-ea"/>
                <a:cs typeface="+mn-cs"/>
              </a:rPr>
            </a:br>
            <a:endParaRPr lang="en-US" sz="3200" dirty="0">
              <a:ea typeface="+mn-ea"/>
              <a:cs typeface="+mn-cs"/>
            </a:endParaRPr>
          </a:p>
          <a:p>
            <a:pPr eaLnBrk="1" hangingPunct="1">
              <a:lnSpc>
                <a:spcPct val="90000"/>
              </a:lnSpc>
              <a:buFont typeface="Wingdings" pitchFamily="2" charset="2"/>
              <a:buChar char="v"/>
              <a:defRPr/>
            </a:pPr>
            <a:r>
              <a:rPr lang="en-US" dirty="0" smtClean="0"/>
              <a:t>Key Verse</a:t>
            </a:r>
            <a:r>
              <a:rPr lang="en-US" dirty="0"/>
              <a:t>: John 16:13 New Life Bible</a:t>
            </a:r>
          </a:p>
          <a:p>
            <a:pPr marL="0" indent="0" eaLnBrk="1" hangingPunct="1">
              <a:lnSpc>
                <a:spcPct val="90000"/>
              </a:lnSpc>
              <a:buNone/>
              <a:defRPr/>
            </a:pPr>
            <a:r>
              <a:rPr lang="en-US" dirty="0"/>
              <a:t> </a:t>
            </a:r>
            <a:r>
              <a:rPr lang="en-US" dirty="0" smtClean="0"/>
              <a:t>  The </a:t>
            </a:r>
            <a:r>
              <a:rPr lang="en-US" dirty="0"/>
              <a:t>Holy Spirit is coming. He will lead </a:t>
            </a:r>
            <a:r>
              <a:rPr lang="en-US" dirty="0" smtClean="0"/>
              <a:t>you    into </a:t>
            </a:r>
            <a:r>
              <a:rPr lang="en-US" dirty="0"/>
              <a:t>all truth. He will not </a:t>
            </a:r>
            <a:r>
              <a:rPr lang="en-US" dirty="0" smtClean="0"/>
              <a:t>speak His </a:t>
            </a:r>
            <a:r>
              <a:rPr lang="en-US" dirty="0"/>
              <a:t>Own words, He will speak what </a:t>
            </a:r>
            <a:r>
              <a:rPr lang="en-US" dirty="0" smtClean="0"/>
              <a:t>He hears</a:t>
            </a:r>
            <a:r>
              <a:rPr lang="en-US" dirty="0"/>
              <a:t>. He will tell you of things to come.</a:t>
            </a:r>
            <a:endParaRPr lang="en-US" dirty="0" smtClean="0"/>
          </a:p>
        </p:txBody>
      </p:sp>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extLst>
      <p:ext uri="{BB962C8B-B14F-4D97-AF65-F5344CB8AC3E}">
        <p14:creationId xmlns:p14="http://schemas.microsoft.com/office/powerpoint/2010/main" val="37049516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a:t>
            </a:r>
            <a:r>
              <a:rPr lang="en-US" dirty="0"/>
              <a:t>4 – Intro</a:t>
            </a:r>
            <a:br>
              <a:rPr lang="en-US" dirty="0"/>
            </a:br>
            <a:r>
              <a:rPr lang="en-US" sz="3200" dirty="0"/>
              <a:t>The Holy Spirit in my life</a:t>
            </a:r>
          </a:p>
        </p:txBody>
      </p:sp>
      <p:sp>
        <p:nvSpPr>
          <p:cNvPr id="3" name="Content Placeholder 2"/>
          <p:cNvSpPr>
            <a:spLocks noGrp="1"/>
          </p:cNvSpPr>
          <p:nvPr>
            <p:ph idx="1"/>
          </p:nvPr>
        </p:nvSpPr>
        <p:spPr/>
        <p:txBody>
          <a:bodyPr/>
          <a:lstStyle/>
          <a:p>
            <a:r>
              <a:rPr lang="en-US" dirty="0"/>
              <a:t>Question 1: Think back to what you knew about God six months ago. At </a:t>
            </a:r>
            <a:r>
              <a:rPr lang="en-US" dirty="0" smtClean="0"/>
              <a:t>that time</a:t>
            </a:r>
            <a:r>
              <a:rPr lang="en-US" dirty="0"/>
              <a:t>, what were your ideas or beliefs about the Holy Spirit?</a:t>
            </a:r>
          </a:p>
          <a:p>
            <a:r>
              <a:rPr lang="en-US" dirty="0"/>
              <a:t>Question 2: Explain how your ideas and beliefs about the Holy Spirit </a:t>
            </a:r>
            <a:r>
              <a:rPr lang="en-US" dirty="0" smtClean="0"/>
              <a:t>have changed </a:t>
            </a:r>
            <a:r>
              <a:rPr lang="en-US" dirty="0"/>
              <a:t>in the last 6 months.</a:t>
            </a:r>
          </a:p>
        </p:txBody>
      </p:sp>
      <p:sp>
        <p:nvSpPr>
          <p:cNvPr id="4" name="Footer Placeholder 3"/>
          <p:cNvSpPr>
            <a:spLocks noGrp="1"/>
          </p:cNvSpPr>
          <p:nvPr>
            <p:ph type="ftr" sz="quarter" idx="11"/>
          </p:nvPr>
        </p:nvSpPr>
        <p:spPr/>
        <p:txBody>
          <a:bodyPr/>
          <a:lstStyle/>
          <a:p>
            <a:pPr>
              <a:defRPr/>
            </a:pPr>
            <a:r>
              <a:rPr lang="en-US" smtClean="0"/>
              <a:t>iteenchallenge.org   2/2018</a:t>
            </a:r>
            <a:endParaRPr lang="en-US"/>
          </a:p>
        </p:txBody>
      </p:sp>
    </p:spTree>
    <p:extLst>
      <p:ext uri="{BB962C8B-B14F-4D97-AF65-F5344CB8AC3E}">
        <p14:creationId xmlns:p14="http://schemas.microsoft.com/office/powerpoint/2010/main" val="23961722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descr="Large confetti"/>
          <p:cNvSpPr>
            <a:spLocks noGrp="1" noChangeArrowheads="1"/>
          </p:cNvSpPr>
          <p:nvPr>
            <p:ph type="title"/>
          </p:nvPr>
        </p:nvSpPr>
        <p:spPr/>
        <p:txBody>
          <a:bodyPr/>
          <a:lstStyle/>
          <a:p>
            <a:pPr eaLnBrk="1" hangingPunct="1"/>
            <a:r>
              <a:rPr lang="en-US" altLang="en-US" dirty="0" smtClean="0"/>
              <a:t>A. Who is the Holy Spirit?</a:t>
            </a:r>
          </a:p>
        </p:txBody>
      </p:sp>
      <p:sp>
        <p:nvSpPr>
          <p:cNvPr id="25603" name="Rectangle 3"/>
          <p:cNvSpPr>
            <a:spLocks noGrp="1" noChangeArrowheads="1"/>
          </p:cNvSpPr>
          <p:nvPr>
            <p:ph type="body" sz="half" idx="1"/>
          </p:nvPr>
        </p:nvSpPr>
        <p:spPr>
          <a:xfrm>
            <a:off x="914400" y="1981200"/>
            <a:ext cx="5562600" cy="4191000"/>
          </a:xfrm>
        </p:spPr>
        <p:txBody>
          <a:bodyPr/>
          <a:lstStyle/>
          <a:p>
            <a:pPr marL="533400" indent="-533400" eaLnBrk="1" hangingPunct="1">
              <a:buFont typeface="+mj-lt"/>
              <a:buAutoNum type="arabicPeriod"/>
            </a:pPr>
            <a:r>
              <a:rPr lang="en-US" altLang="en-US" sz="2800" dirty="0"/>
              <a:t>The </a:t>
            </a:r>
            <a:r>
              <a:rPr lang="en-US" altLang="en-US" sz="2800" dirty="0">
                <a:hlinkClick r:id="" action="ppaction://noaction"/>
              </a:rPr>
              <a:t>Holy Spirit </a:t>
            </a:r>
            <a:r>
              <a:rPr lang="en-US" altLang="en-US" sz="2800" dirty="0"/>
              <a:t>is a </a:t>
            </a:r>
            <a:r>
              <a:rPr lang="en-US" altLang="en-US" sz="2800" dirty="0">
                <a:hlinkClick r:id="" action="ppaction://noaction"/>
              </a:rPr>
              <a:t>person</a:t>
            </a:r>
            <a:r>
              <a:rPr lang="en-US" altLang="en-US" sz="2800" dirty="0"/>
              <a:t>.</a:t>
            </a:r>
          </a:p>
          <a:p>
            <a:pPr marL="533400" indent="-533400" eaLnBrk="1" hangingPunct="1">
              <a:buFont typeface="+mj-lt"/>
              <a:buAutoNum type="arabicPeriod"/>
            </a:pPr>
            <a:r>
              <a:rPr lang="en-US" altLang="en-US" sz="2800" dirty="0"/>
              <a:t>The </a:t>
            </a:r>
            <a:r>
              <a:rPr lang="en-US" altLang="en-US" sz="2800" dirty="0">
                <a:hlinkClick r:id="" action="ppaction://noaction"/>
              </a:rPr>
              <a:t>Holy Spirit</a:t>
            </a:r>
            <a:r>
              <a:rPr lang="en-US" altLang="en-US" sz="2800" dirty="0"/>
              <a:t> is </a:t>
            </a:r>
            <a:r>
              <a:rPr lang="en-US" altLang="en-US" sz="2800" dirty="0">
                <a:hlinkClick r:id="" action="ppaction://noaction"/>
              </a:rPr>
              <a:t>God</a:t>
            </a:r>
            <a:r>
              <a:rPr lang="en-US" altLang="en-US" sz="2800" dirty="0"/>
              <a:t>.</a:t>
            </a:r>
          </a:p>
          <a:p>
            <a:pPr marL="533400" indent="-533400" eaLnBrk="1" hangingPunct="1">
              <a:buFont typeface="+mj-lt"/>
              <a:buAutoNum type="arabicPeriod"/>
            </a:pPr>
            <a:r>
              <a:rPr lang="en-US" altLang="en-US" sz="2800" dirty="0"/>
              <a:t>The Holy Spirit is equal with </a:t>
            </a:r>
            <a:r>
              <a:rPr lang="en-US" altLang="en-US" sz="2800" dirty="0">
                <a:hlinkClick r:id="" action="ppaction://noaction"/>
              </a:rPr>
              <a:t>God the Father</a:t>
            </a:r>
            <a:r>
              <a:rPr lang="en-US" altLang="en-US" sz="2800" dirty="0"/>
              <a:t> and </a:t>
            </a:r>
            <a:r>
              <a:rPr lang="en-US" altLang="en-US" sz="2800" dirty="0">
                <a:hlinkClick r:id="" action="ppaction://noaction"/>
              </a:rPr>
              <a:t>Jesus</a:t>
            </a:r>
            <a:r>
              <a:rPr lang="en-US" altLang="en-US" sz="2800" dirty="0"/>
              <a:t>.</a:t>
            </a:r>
          </a:p>
        </p:txBody>
      </p:sp>
      <p:pic>
        <p:nvPicPr>
          <p:cNvPr id="25604" name="Picture 11" descr="http://www.randburg.com/is/jpg/trinity.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239000" y="1894609"/>
            <a:ext cx="3606800" cy="4191000"/>
          </a:xfrm>
          <a:noFill/>
        </p:spPr>
      </p:pic>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descr="Large confetti"/>
          <p:cNvSpPr>
            <a:spLocks noGrp="1" noChangeArrowheads="1"/>
          </p:cNvSpPr>
          <p:nvPr>
            <p:ph type="title"/>
          </p:nvPr>
        </p:nvSpPr>
        <p:spPr>
          <a:xfrm>
            <a:off x="2667000" y="152400"/>
            <a:ext cx="7772400" cy="1468438"/>
          </a:xfrm>
        </p:spPr>
        <p:txBody>
          <a:bodyPr/>
          <a:lstStyle/>
          <a:p>
            <a:pPr eaLnBrk="1" hangingPunct="1"/>
            <a:r>
              <a:rPr lang="en-US" altLang="en-US" sz="3600" dirty="0"/>
              <a:t>B. What Does the Holy Spirit Do In</a:t>
            </a:r>
            <a:br>
              <a:rPr lang="en-US" altLang="en-US" sz="3600" dirty="0"/>
            </a:br>
            <a:r>
              <a:rPr lang="en-US" altLang="en-US" sz="3600" dirty="0"/>
              <a:t>Your Life When You Become a Christian?</a:t>
            </a:r>
          </a:p>
        </p:txBody>
      </p:sp>
      <p:sp>
        <p:nvSpPr>
          <p:cNvPr id="26627" name="Rectangle 3"/>
          <p:cNvSpPr>
            <a:spLocks noGrp="1" noChangeArrowheads="1"/>
          </p:cNvSpPr>
          <p:nvPr>
            <p:ph type="body" sz="half" idx="1"/>
          </p:nvPr>
        </p:nvSpPr>
        <p:spPr/>
        <p:txBody>
          <a:bodyPr/>
          <a:lstStyle/>
          <a:p>
            <a:pPr marL="533400" indent="-533400" eaLnBrk="1" hangingPunct="1">
              <a:buFont typeface="+mj-lt"/>
              <a:buAutoNum type="arabicPeriod"/>
            </a:pPr>
            <a:r>
              <a:rPr lang="en-US" altLang="en-US" sz="2800" dirty="0"/>
              <a:t>He </a:t>
            </a:r>
            <a:r>
              <a:rPr lang="en-US" altLang="en-US" sz="2800" dirty="0">
                <a:hlinkClick r:id="" action="ppaction://noaction"/>
              </a:rPr>
              <a:t>convicts</a:t>
            </a:r>
            <a:r>
              <a:rPr lang="en-US" altLang="en-US" sz="2800" dirty="0"/>
              <a:t> you of </a:t>
            </a:r>
            <a:r>
              <a:rPr lang="en-US" altLang="en-US" sz="2800" dirty="0">
                <a:hlinkClick r:id="" action="ppaction://noaction"/>
              </a:rPr>
              <a:t>sin</a:t>
            </a:r>
            <a:r>
              <a:rPr lang="en-US" altLang="en-US" sz="2800" dirty="0"/>
              <a:t>.</a:t>
            </a:r>
          </a:p>
          <a:p>
            <a:pPr marL="533400" indent="-533400" eaLnBrk="1" hangingPunct="1">
              <a:buFont typeface="+mj-lt"/>
              <a:buAutoNum type="arabicPeriod"/>
            </a:pPr>
            <a:r>
              <a:rPr lang="en-US" altLang="en-US" sz="2800" dirty="0"/>
              <a:t>He </a:t>
            </a:r>
            <a:r>
              <a:rPr lang="en-US" altLang="en-US" sz="2800" dirty="0">
                <a:hlinkClick r:id="" action="ppaction://noaction"/>
              </a:rPr>
              <a:t>draws</a:t>
            </a:r>
            <a:r>
              <a:rPr lang="en-US" altLang="en-US" sz="2800" dirty="0"/>
              <a:t> you to Christ.</a:t>
            </a:r>
          </a:p>
          <a:p>
            <a:pPr marL="533400" indent="-533400" eaLnBrk="1" hangingPunct="1">
              <a:buFont typeface="+mj-lt"/>
              <a:buAutoNum type="arabicPeriod"/>
            </a:pPr>
            <a:r>
              <a:rPr lang="en-US" altLang="en-US" sz="2800" dirty="0"/>
              <a:t>He comes and </a:t>
            </a:r>
            <a:r>
              <a:rPr lang="en-US" altLang="en-US" sz="2800" dirty="0">
                <a:hlinkClick r:id="" action="ppaction://noaction"/>
              </a:rPr>
              <a:t>lives</a:t>
            </a:r>
            <a:r>
              <a:rPr lang="en-US" altLang="en-US" sz="2800" dirty="0"/>
              <a:t> in your </a:t>
            </a:r>
            <a:r>
              <a:rPr lang="en-US" altLang="en-US" sz="2800" dirty="0">
                <a:hlinkClick r:id="" action="ppaction://noaction"/>
              </a:rPr>
              <a:t>spirit</a:t>
            </a:r>
            <a:r>
              <a:rPr lang="en-US" altLang="en-US" sz="2800" dirty="0"/>
              <a:t>.</a:t>
            </a:r>
          </a:p>
        </p:txBody>
      </p:sp>
      <p:pic>
        <p:nvPicPr>
          <p:cNvPr id="26628" name="Picture 7" descr="http://wordsalive.net/PHOTOcoolOceanReflectComeHolyS.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059055" y="2057400"/>
            <a:ext cx="4800600" cy="3600450"/>
          </a:xfrm>
          <a:noFill/>
        </p:spPr>
      </p:pic>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descr="Large confetti"/>
          <p:cNvSpPr>
            <a:spLocks noGrp="1" noChangeArrowheads="1"/>
          </p:cNvSpPr>
          <p:nvPr>
            <p:ph type="title"/>
          </p:nvPr>
        </p:nvSpPr>
        <p:spPr>
          <a:xfrm>
            <a:off x="2590800" y="457200"/>
            <a:ext cx="7772400" cy="1143000"/>
          </a:xfrm>
        </p:spPr>
        <p:txBody>
          <a:bodyPr/>
          <a:lstStyle/>
          <a:p>
            <a:pPr eaLnBrk="1" hangingPunct="1"/>
            <a:r>
              <a:rPr lang="en-US" altLang="en-US" sz="3600" dirty="0"/>
              <a:t>C. What Does the Holy Spirit Do In Your Life After You Become a Christian?</a:t>
            </a:r>
          </a:p>
        </p:txBody>
      </p:sp>
      <p:sp>
        <p:nvSpPr>
          <p:cNvPr id="26627" name="Rectangle 3"/>
          <p:cNvSpPr>
            <a:spLocks noGrp="1" noChangeArrowheads="1"/>
          </p:cNvSpPr>
          <p:nvPr>
            <p:ph type="body" sz="half" idx="1"/>
          </p:nvPr>
        </p:nvSpPr>
        <p:spPr/>
        <p:txBody>
          <a:bodyPr/>
          <a:lstStyle/>
          <a:p>
            <a:pPr marL="533400" indent="-533400" eaLnBrk="1" hangingPunct="1">
              <a:lnSpc>
                <a:spcPct val="90000"/>
              </a:lnSpc>
              <a:buFont typeface="+mj-lt"/>
              <a:buAutoNum type="arabicPeriod"/>
              <a:defRPr/>
            </a:pPr>
            <a:r>
              <a:rPr lang="en-US" sz="2400" dirty="0"/>
              <a:t>The Holy Spirit </a:t>
            </a:r>
            <a:r>
              <a:rPr lang="en-US" sz="2400" dirty="0">
                <a:hlinkClick r:id="" action="ppaction://noaction"/>
              </a:rPr>
              <a:t>helps</a:t>
            </a:r>
            <a:r>
              <a:rPr lang="en-US" sz="2400" dirty="0"/>
              <a:t> you become a </a:t>
            </a:r>
            <a:r>
              <a:rPr lang="en-US" sz="2400" dirty="0">
                <a:hlinkClick r:id="" action="ppaction://noaction"/>
              </a:rPr>
              <a:t>successful Christian</a:t>
            </a:r>
            <a:r>
              <a:rPr lang="en-US" sz="2400" dirty="0"/>
              <a:t>.</a:t>
            </a:r>
          </a:p>
          <a:p>
            <a:pPr marL="533400" indent="-533400" eaLnBrk="1" hangingPunct="1">
              <a:lnSpc>
                <a:spcPct val="90000"/>
              </a:lnSpc>
              <a:buFont typeface="+mj-lt"/>
              <a:buAutoNum type="arabicPeriod"/>
              <a:defRPr/>
            </a:pPr>
            <a:r>
              <a:rPr lang="en-US" sz="2400" dirty="0"/>
              <a:t>The </a:t>
            </a:r>
            <a:r>
              <a:rPr lang="en-US" sz="2400" dirty="0">
                <a:hlinkClick r:id="" action="ppaction://noaction"/>
              </a:rPr>
              <a:t>Holy Spirit </a:t>
            </a:r>
            <a:r>
              <a:rPr lang="en-US" sz="2400" dirty="0"/>
              <a:t>will help you </a:t>
            </a:r>
            <a:r>
              <a:rPr lang="en-US" sz="2400" dirty="0">
                <a:hlinkClick r:id="" action="ppaction://noaction"/>
              </a:rPr>
              <a:t>understand</a:t>
            </a:r>
            <a:r>
              <a:rPr lang="en-US" sz="2400" dirty="0"/>
              <a:t> God’s truth.</a:t>
            </a:r>
          </a:p>
          <a:p>
            <a:pPr marL="533400" indent="-533400" eaLnBrk="1" hangingPunct="1">
              <a:lnSpc>
                <a:spcPct val="90000"/>
              </a:lnSpc>
              <a:buFont typeface="+mj-lt"/>
              <a:buAutoNum type="arabicPeriod"/>
              <a:defRPr/>
            </a:pPr>
            <a:r>
              <a:rPr lang="en-US" sz="2400" dirty="0"/>
              <a:t>The </a:t>
            </a:r>
            <a:r>
              <a:rPr lang="en-US" sz="2400" u="sng" dirty="0">
                <a:solidFill>
                  <a:schemeClr val="accent6">
                    <a:lumMod val="50000"/>
                    <a:lumOff val="50000"/>
                  </a:schemeClr>
                </a:solidFill>
              </a:rPr>
              <a:t>Holy Spirit </a:t>
            </a:r>
            <a:r>
              <a:rPr lang="en-US" sz="2400" dirty="0"/>
              <a:t>will</a:t>
            </a:r>
            <a:r>
              <a:rPr lang="en-US" sz="2400" dirty="0">
                <a:solidFill>
                  <a:schemeClr val="accent6">
                    <a:lumMod val="50000"/>
                    <a:lumOff val="50000"/>
                  </a:schemeClr>
                </a:solidFill>
              </a:rPr>
              <a:t> </a:t>
            </a:r>
            <a:r>
              <a:rPr lang="en-US" sz="2400" dirty="0">
                <a:solidFill>
                  <a:schemeClr val="accent6">
                    <a:lumMod val="50000"/>
                    <a:lumOff val="50000"/>
                  </a:schemeClr>
                </a:solidFill>
                <a:hlinkClick r:id="" action="ppaction://noaction"/>
              </a:rPr>
              <a:t>help you</a:t>
            </a:r>
            <a:r>
              <a:rPr lang="en-US" sz="2400" dirty="0">
                <a:solidFill>
                  <a:schemeClr val="accent6">
                    <a:lumMod val="50000"/>
                    <a:lumOff val="50000"/>
                  </a:schemeClr>
                </a:solidFill>
              </a:rPr>
              <a:t> </a:t>
            </a:r>
            <a:r>
              <a:rPr lang="en-US" sz="2400" dirty="0">
                <a:solidFill>
                  <a:schemeClr val="accent6">
                    <a:lumMod val="50000"/>
                    <a:lumOff val="50000"/>
                  </a:schemeClr>
                </a:solidFill>
                <a:hlinkClick r:id="" action="ppaction://noaction"/>
              </a:rPr>
              <a:t>resist</a:t>
            </a:r>
            <a:r>
              <a:rPr lang="en-US" sz="2400" dirty="0">
                <a:solidFill>
                  <a:schemeClr val="accent6">
                    <a:lumMod val="50000"/>
                    <a:lumOff val="50000"/>
                  </a:schemeClr>
                </a:solidFill>
              </a:rPr>
              <a:t> </a:t>
            </a:r>
            <a:r>
              <a:rPr lang="en-US" sz="2400" dirty="0">
                <a:solidFill>
                  <a:schemeClr val="accent6">
                    <a:lumMod val="50000"/>
                    <a:lumOff val="50000"/>
                  </a:schemeClr>
                </a:solidFill>
                <a:hlinkClick r:id="" action="ppaction://noaction"/>
              </a:rPr>
              <a:t>temptations</a:t>
            </a:r>
            <a:r>
              <a:rPr lang="en-US" sz="2400" dirty="0"/>
              <a:t>.</a:t>
            </a:r>
          </a:p>
          <a:p>
            <a:pPr marL="533400" indent="-533400" eaLnBrk="1" hangingPunct="1">
              <a:lnSpc>
                <a:spcPct val="90000"/>
              </a:lnSpc>
              <a:buFont typeface="+mj-lt"/>
              <a:buAutoNum type="arabicPeriod"/>
              <a:defRPr/>
            </a:pPr>
            <a:r>
              <a:rPr lang="en-US" sz="2400" dirty="0"/>
              <a:t>The Holy Spirit produces His fruit in your life.</a:t>
            </a:r>
          </a:p>
        </p:txBody>
      </p:sp>
      <p:pic>
        <p:nvPicPr>
          <p:cNvPr id="27652" name="Picture 11"/>
          <p:cNvPicPr>
            <a:picLocks noGrp="1" noChangeAspect="1" noChangeArrowheads="1"/>
          </p:cNvPicPr>
          <p:nvPr>
            <p:ph type="clipArt" sz="half" idx="2"/>
          </p:nvPr>
        </p:nvPicPr>
        <p:blipFill rotWithShape="1">
          <a:blip r:embed="rId2">
            <a:extLst>
              <a:ext uri="{28A0092B-C50C-407E-A947-70E740481C1C}">
                <a14:useLocalDpi xmlns:a14="http://schemas.microsoft.com/office/drawing/2010/main" val="0"/>
              </a:ext>
            </a:extLst>
          </a:blip>
          <a:srcRect l="21429" r="21428"/>
          <a:stretch/>
        </p:blipFill>
        <p:spPr>
          <a:xfrm>
            <a:off x="6934200" y="1860383"/>
            <a:ext cx="3886200" cy="4280233"/>
          </a:xfrm>
          <a:prstGeom prst="rect">
            <a:avLst/>
          </a:prstGeom>
          <a:solidFill>
            <a:srgbClr val="000000">
              <a:shade val="95000"/>
            </a:srgbClr>
          </a:solidFill>
          <a:ln w="76200" cap="sq">
            <a:solidFill>
              <a:srgbClr val="92D050"/>
            </a:solidFill>
            <a:miter lim="800000"/>
          </a:ln>
          <a:effectLst>
            <a:outerShdw blurRad="254000" dist="190500" dir="2700000" sy="90000" algn="bl" rotWithShape="0">
              <a:srgbClr val="000000">
                <a:alpha val="40000"/>
              </a:srgbClr>
            </a:outerShdw>
          </a:effectLst>
        </p:spPr>
      </p:pic>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descr="Large confetti"/>
          <p:cNvSpPr>
            <a:spLocks noGrp="1" noChangeArrowheads="1"/>
          </p:cNvSpPr>
          <p:nvPr>
            <p:ph type="title"/>
          </p:nvPr>
        </p:nvSpPr>
        <p:spPr>
          <a:xfrm>
            <a:off x="1981200" y="457200"/>
            <a:ext cx="9296400" cy="1143000"/>
          </a:xfrm>
        </p:spPr>
        <p:txBody>
          <a:bodyPr/>
          <a:lstStyle/>
          <a:p>
            <a:pPr eaLnBrk="1" hangingPunct="1"/>
            <a:r>
              <a:rPr lang="en-US" altLang="en-US" sz="3600" dirty="0"/>
              <a:t>C. What Does the Holy Spirit</a:t>
            </a:r>
            <a:br>
              <a:rPr lang="en-US" altLang="en-US" sz="3600" dirty="0"/>
            </a:br>
            <a:r>
              <a:rPr lang="en-US" altLang="en-US" sz="3600" dirty="0"/>
              <a:t>Do In Your Life After You Become a Christian?</a:t>
            </a:r>
          </a:p>
        </p:txBody>
      </p:sp>
      <p:sp>
        <p:nvSpPr>
          <p:cNvPr id="28675" name="Rectangle 3"/>
          <p:cNvSpPr>
            <a:spLocks noGrp="1" noChangeArrowheads="1"/>
          </p:cNvSpPr>
          <p:nvPr>
            <p:ph type="body" sz="half" idx="1"/>
          </p:nvPr>
        </p:nvSpPr>
        <p:spPr>
          <a:xfrm>
            <a:off x="1981200" y="1905000"/>
            <a:ext cx="8153400" cy="4495800"/>
          </a:xfrm>
        </p:spPr>
        <p:txBody>
          <a:bodyPr/>
          <a:lstStyle/>
          <a:p>
            <a:pPr marL="577850" indent="-577850" eaLnBrk="1" hangingPunct="1">
              <a:buFont typeface="+mj-lt"/>
              <a:buAutoNum type="arabicPeriod" startAt="5"/>
            </a:pPr>
            <a:r>
              <a:rPr lang="en-US" altLang="en-US" sz="2800" dirty="0"/>
              <a:t>You can experience the </a:t>
            </a:r>
            <a:r>
              <a:rPr lang="en-US" altLang="en-US" sz="2800" u="sng" dirty="0">
                <a:solidFill>
                  <a:schemeClr val="accent2"/>
                </a:solidFill>
              </a:rPr>
              <a:t>baptism of the Holy Spirit</a:t>
            </a:r>
            <a:r>
              <a:rPr lang="en-US" altLang="en-US" sz="2800" dirty="0"/>
              <a:t>.</a:t>
            </a:r>
          </a:p>
          <a:p>
            <a:pPr marL="977900" lvl="1" indent="-577850" eaLnBrk="1" hangingPunct="1">
              <a:buFont typeface="+mj-lt"/>
              <a:buAutoNum type="alphaLcPeriod"/>
            </a:pPr>
            <a:r>
              <a:rPr lang="en-US" altLang="en-US" sz="2400" dirty="0"/>
              <a:t>What is the baptism of the Holy Spirit?</a:t>
            </a:r>
          </a:p>
          <a:p>
            <a:pPr marL="1352550" lvl="2" indent="-495300" eaLnBrk="1" hangingPunct="1">
              <a:buFont typeface="+mj-lt"/>
              <a:buAutoNum type="arabicPeriod"/>
            </a:pPr>
            <a:r>
              <a:rPr lang="en-US" altLang="en-US" dirty="0"/>
              <a:t>The baptism of the Holy Spirit is </a:t>
            </a:r>
            <a:r>
              <a:rPr lang="en-US" altLang="en-US" dirty="0" smtClean="0"/>
              <a:t>a spiritual </a:t>
            </a:r>
            <a:r>
              <a:rPr lang="en-US" altLang="en-US" dirty="0"/>
              <a:t>gift given by God to His children. </a:t>
            </a:r>
            <a:endParaRPr lang="en-US" altLang="en-US" dirty="0" smtClean="0"/>
          </a:p>
          <a:p>
            <a:pPr marL="1352550" lvl="2" indent="-495300" eaLnBrk="1" hangingPunct="1">
              <a:buFont typeface="+mj-lt"/>
              <a:buAutoNum type="arabicPeriod"/>
            </a:pPr>
            <a:r>
              <a:rPr lang="en-US" altLang="en-US" dirty="0"/>
              <a:t>It’s available to all of God’s children</a:t>
            </a:r>
            <a:r>
              <a:rPr lang="en-US" altLang="en-US" dirty="0" smtClean="0"/>
              <a:t>.</a:t>
            </a:r>
          </a:p>
          <a:p>
            <a:pPr marL="1352550" lvl="2" indent="-495300" eaLnBrk="1" hangingPunct="1">
              <a:buFont typeface="+mj-lt"/>
              <a:buAutoNum type="arabicPeriod"/>
            </a:pPr>
            <a:r>
              <a:rPr lang="en-US" altLang="en-US" dirty="0" smtClean="0"/>
              <a:t>God gives His children this gift to build their spiritual life.</a:t>
            </a:r>
          </a:p>
          <a:p>
            <a:pPr marL="1352550" lvl="2" indent="-495300" eaLnBrk="1" hangingPunct="1">
              <a:buFont typeface="+mj-lt"/>
              <a:buAutoNum type="arabicPeriod"/>
            </a:pPr>
            <a:r>
              <a:rPr lang="en-US" altLang="en-US" dirty="0" smtClean="0"/>
              <a:t>In the book of Acts, the </a:t>
            </a:r>
            <a:r>
              <a:rPr lang="en-US" altLang="en-US" dirty="0"/>
              <a:t>first physical evidence of </a:t>
            </a:r>
            <a:r>
              <a:rPr lang="en-US" altLang="en-US" dirty="0" smtClean="0"/>
              <a:t>a person </a:t>
            </a:r>
            <a:r>
              <a:rPr lang="en-US" altLang="en-US" dirty="0"/>
              <a:t>receiving the baptism of the Holy Spirit was they spoke in a language they had </a:t>
            </a:r>
            <a:r>
              <a:rPr lang="en-US" altLang="en-US" dirty="0" smtClean="0"/>
              <a:t>never learned</a:t>
            </a:r>
            <a:r>
              <a:rPr lang="en-US" altLang="en-US" dirty="0"/>
              <a:t>.</a:t>
            </a:r>
            <a:endParaRPr lang="en-US" altLang="en-US" dirty="0" smtClean="0"/>
          </a:p>
        </p:txBody>
      </p:sp>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50" descr="Large confetti"/>
          <p:cNvSpPr>
            <a:spLocks noGrp="1" noChangeArrowheads="1"/>
          </p:cNvSpPr>
          <p:nvPr>
            <p:ph type="title"/>
          </p:nvPr>
        </p:nvSpPr>
        <p:spPr/>
        <p:txBody>
          <a:bodyPr/>
          <a:lstStyle/>
          <a:p>
            <a:pPr eaLnBrk="1" hangingPunct="1"/>
            <a:r>
              <a:rPr lang="en-US" altLang="en-US" dirty="0" smtClean="0"/>
              <a:t>Lesson 1 – Who am I?</a:t>
            </a:r>
          </a:p>
        </p:txBody>
      </p:sp>
      <p:sp>
        <p:nvSpPr>
          <p:cNvPr id="7171" name="Rectangle 2051"/>
          <p:cNvSpPr>
            <a:spLocks noGrp="1" noChangeArrowheads="1"/>
          </p:cNvSpPr>
          <p:nvPr>
            <p:ph type="body" idx="1"/>
          </p:nvPr>
        </p:nvSpPr>
        <p:spPr/>
        <p:txBody>
          <a:bodyPr/>
          <a:lstStyle/>
          <a:p>
            <a:pPr eaLnBrk="1" hangingPunct="1">
              <a:lnSpc>
                <a:spcPct val="90000"/>
              </a:lnSpc>
              <a:buFont typeface="Wingdings" pitchFamily="2" charset="2"/>
              <a:buChar char="v"/>
            </a:pPr>
            <a:r>
              <a:rPr lang="en-US" altLang="en-US" smtClean="0"/>
              <a:t>Key Biblical Truth</a:t>
            </a:r>
          </a:p>
          <a:p>
            <a:pPr lvl="1" eaLnBrk="1" hangingPunct="1">
              <a:lnSpc>
                <a:spcPct val="90000"/>
              </a:lnSpc>
              <a:buFont typeface="Wingdings" pitchFamily="2" charset="2"/>
              <a:buChar char="v"/>
            </a:pPr>
            <a:r>
              <a:rPr lang="en-US" altLang="en-US" smtClean="0"/>
              <a:t>I need to listen to God when He speaks to me through my conscience.</a:t>
            </a:r>
          </a:p>
          <a:p>
            <a:pPr eaLnBrk="1" hangingPunct="1">
              <a:lnSpc>
                <a:spcPct val="90000"/>
              </a:lnSpc>
              <a:buFont typeface="Wingdings" pitchFamily="2" charset="2"/>
              <a:buChar char="v"/>
            </a:pPr>
            <a:r>
              <a:rPr lang="en-US" altLang="en-US" smtClean="0"/>
              <a:t>Key Verse: Proverbs 20:27 The Living Bible </a:t>
            </a:r>
          </a:p>
          <a:p>
            <a:pPr eaLnBrk="1" hangingPunct="1">
              <a:lnSpc>
                <a:spcPct val="90000"/>
              </a:lnSpc>
              <a:buFontTx/>
              <a:buNone/>
            </a:pPr>
            <a:r>
              <a:rPr lang="en-US" altLang="en-US" smtClean="0"/>
              <a:t>	“A man’s conscience is the Lord’s searchlight exposing his hidden motives.”</a:t>
            </a:r>
            <a:endParaRPr lang="en-US" altLang="en-US" b="1" smtClean="0"/>
          </a:p>
          <a:p>
            <a:pPr eaLnBrk="1" hangingPunct="1">
              <a:lnSpc>
                <a:spcPct val="90000"/>
              </a:lnSpc>
              <a:buFontTx/>
              <a:buNone/>
            </a:pPr>
            <a:endParaRPr lang="en-US" altLang="en-US"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533400"/>
            <a:ext cx="1447800" cy="1654628"/>
          </a:xfrm>
          <a:prstGeom prst="rect">
            <a:avLst/>
          </a:prstGeom>
        </p:spPr>
      </p:pic>
      <p:sp>
        <p:nvSpPr>
          <p:cNvPr id="3" name="Footer Placeholder 2"/>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descr="Large confetti"/>
          <p:cNvSpPr>
            <a:spLocks noGrp="1" noChangeArrowheads="1"/>
          </p:cNvSpPr>
          <p:nvPr>
            <p:ph type="title"/>
          </p:nvPr>
        </p:nvSpPr>
        <p:spPr>
          <a:xfrm>
            <a:off x="1981200" y="457200"/>
            <a:ext cx="9677400" cy="1143000"/>
          </a:xfrm>
        </p:spPr>
        <p:txBody>
          <a:bodyPr/>
          <a:lstStyle/>
          <a:p>
            <a:pPr eaLnBrk="1" hangingPunct="1"/>
            <a:r>
              <a:rPr lang="en-US" altLang="en-US" sz="3600" dirty="0"/>
              <a:t>C. What Does the Holy Spirit</a:t>
            </a:r>
            <a:br>
              <a:rPr lang="en-US" altLang="en-US" sz="3600" dirty="0"/>
            </a:br>
            <a:r>
              <a:rPr lang="en-US" altLang="en-US" sz="3600" dirty="0"/>
              <a:t>Do In Your Life After You Become a Christian?</a:t>
            </a:r>
          </a:p>
        </p:txBody>
      </p:sp>
      <p:sp>
        <p:nvSpPr>
          <p:cNvPr id="29699" name="Rectangle 3"/>
          <p:cNvSpPr>
            <a:spLocks noGrp="1" noChangeArrowheads="1"/>
          </p:cNvSpPr>
          <p:nvPr>
            <p:ph type="body" sz="half" idx="1"/>
          </p:nvPr>
        </p:nvSpPr>
        <p:spPr>
          <a:xfrm>
            <a:off x="2209800" y="1905000"/>
            <a:ext cx="7772400" cy="4191000"/>
          </a:xfrm>
        </p:spPr>
        <p:txBody>
          <a:bodyPr/>
          <a:lstStyle/>
          <a:p>
            <a:pPr marL="577850" indent="-577850" eaLnBrk="1" hangingPunct="1">
              <a:buFont typeface="+mj-lt"/>
              <a:buAutoNum type="arabicPeriod" startAt="5"/>
            </a:pPr>
            <a:r>
              <a:rPr lang="en-US" altLang="en-US" sz="2800" dirty="0"/>
              <a:t>You can experience the baptism of the Holy Spirit.</a:t>
            </a:r>
          </a:p>
          <a:p>
            <a:pPr marL="400050" lvl="1" indent="0" eaLnBrk="1" hangingPunct="1">
              <a:buNone/>
            </a:pPr>
            <a:r>
              <a:rPr lang="en-US" altLang="en-US" sz="2400" dirty="0"/>
              <a:t>b. What will you do with this gift if God gives it to you?</a:t>
            </a:r>
          </a:p>
          <a:p>
            <a:pPr marL="952500" lvl="1" indent="-495300" eaLnBrk="1" hangingPunct="1">
              <a:buFont typeface="+mj-lt"/>
              <a:buAutoNum type="arabicPeriod"/>
            </a:pPr>
            <a:r>
              <a:rPr lang="en-US" altLang="en-US" sz="2400" dirty="0"/>
              <a:t>You will receive </a:t>
            </a:r>
            <a:r>
              <a:rPr lang="en-US" altLang="en-US" sz="2400" dirty="0">
                <a:hlinkClick r:id="" action="ppaction://noaction"/>
              </a:rPr>
              <a:t>power to testify</a:t>
            </a:r>
            <a:r>
              <a:rPr lang="en-US" altLang="en-US" sz="2400" dirty="0"/>
              <a:t> about Christ and His saving power to non-Christians.</a:t>
            </a:r>
          </a:p>
          <a:p>
            <a:pPr marL="952500" lvl="1" indent="-495300" eaLnBrk="1" hangingPunct="1">
              <a:buFont typeface="+mj-lt"/>
              <a:buAutoNum type="arabicPeriod"/>
            </a:pPr>
            <a:r>
              <a:rPr lang="en-US" altLang="en-US" sz="2400" dirty="0"/>
              <a:t>The baptism of the Holy Spirit will help you to develop </a:t>
            </a:r>
            <a:r>
              <a:rPr lang="en-US" altLang="en-US" sz="2400" dirty="0">
                <a:hlinkClick r:id="" action="ppaction://noaction"/>
              </a:rPr>
              <a:t>a closer relationship with God</a:t>
            </a:r>
            <a:r>
              <a:rPr lang="en-US" altLang="en-US" sz="2400" dirty="0"/>
              <a:t>.</a:t>
            </a:r>
          </a:p>
          <a:p>
            <a:pPr marL="952500" lvl="1" indent="-495300" eaLnBrk="1" hangingPunct="1">
              <a:buFont typeface="+mj-lt"/>
              <a:buAutoNum type="arabicPeriod"/>
            </a:pPr>
            <a:r>
              <a:rPr lang="en-US" altLang="en-US" sz="2400" dirty="0"/>
              <a:t>This gift will help you develop a more teachable attitude.</a:t>
            </a:r>
          </a:p>
        </p:txBody>
      </p:sp>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descr="Large confetti"/>
          <p:cNvSpPr>
            <a:spLocks noGrp="1" noChangeArrowheads="1"/>
          </p:cNvSpPr>
          <p:nvPr>
            <p:ph type="title"/>
          </p:nvPr>
        </p:nvSpPr>
        <p:spPr>
          <a:xfrm>
            <a:off x="1981200" y="457200"/>
            <a:ext cx="9296400" cy="1143000"/>
          </a:xfrm>
        </p:spPr>
        <p:txBody>
          <a:bodyPr/>
          <a:lstStyle/>
          <a:p>
            <a:pPr eaLnBrk="1" hangingPunct="1"/>
            <a:r>
              <a:rPr lang="en-US" altLang="en-US" sz="3600" dirty="0"/>
              <a:t>C. What Does the Holy Spirit</a:t>
            </a:r>
            <a:br>
              <a:rPr lang="en-US" altLang="en-US" sz="3600" dirty="0"/>
            </a:br>
            <a:r>
              <a:rPr lang="en-US" altLang="en-US" sz="3600" dirty="0"/>
              <a:t>Do In Your Life After You Become a Christian?</a:t>
            </a:r>
          </a:p>
        </p:txBody>
      </p:sp>
      <p:sp>
        <p:nvSpPr>
          <p:cNvPr id="29699" name="Rectangle 3"/>
          <p:cNvSpPr>
            <a:spLocks noGrp="1" noChangeArrowheads="1"/>
          </p:cNvSpPr>
          <p:nvPr>
            <p:ph type="body" sz="half" idx="1"/>
          </p:nvPr>
        </p:nvSpPr>
        <p:spPr>
          <a:xfrm>
            <a:off x="2209800" y="1905000"/>
            <a:ext cx="7772400" cy="4191000"/>
          </a:xfrm>
        </p:spPr>
        <p:txBody>
          <a:bodyPr/>
          <a:lstStyle/>
          <a:p>
            <a:pPr marL="577850" indent="-577850" eaLnBrk="1" hangingPunct="1">
              <a:buFont typeface="+mj-lt"/>
              <a:buAutoNum type="arabicPeriod" startAt="5"/>
            </a:pPr>
            <a:r>
              <a:rPr lang="en-US" altLang="en-US" sz="2800" dirty="0"/>
              <a:t>You can experience the baptism of the Holy Spirit.</a:t>
            </a:r>
          </a:p>
          <a:p>
            <a:pPr marL="400050" lvl="1" indent="0" eaLnBrk="1" hangingPunct="1">
              <a:buNone/>
            </a:pPr>
            <a:r>
              <a:rPr lang="en-US" altLang="en-US" sz="2400" dirty="0"/>
              <a:t>c. How can you receive the baptism of the Holy Spirit? </a:t>
            </a:r>
          </a:p>
          <a:p>
            <a:pPr marL="400050" lvl="1" indent="0" eaLnBrk="1" hangingPunct="1">
              <a:buNone/>
            </a:pPr>
            <a:r>
              <a:rPr lang="en-US" altLang="en-US" sz="2400" dirty="0"/>
              <a:t>	1. Draw closer to God, tell Him. He will listen. </a:t>
            </a:r>
          </a:p>
          <a:p>
            <a:pPr marL="400050" lvl="1" indent="0" eaLnBrk="1" hangingPunct="1">
              <a:buNone/>
            </a:pPr>
            <a:r>
              <a:rPr lang="en-US" altLang="en-US" sz="2400" dirty="0"/>
              <a:t>	2. If you want to be more effective in witnessing to 	non-Christians, tell God. </a:t>
            </a:r>
          </a:p>
          <a:p>
            <a:pPr marL="400050" lvl="1" indent="0" eaLnBrk="1" hangingPunct="1">
              <a:buNone/>
            </a:pPr>
            <a:r>
              <a:rPr lang="en-US" altLang="en-US" sz="2400" dirty="0"/>
              <a:t>	3. If you want more spiritual power in your life, ask 	God for help. Draw closer to God. He loves to shower 	His gifts on those who are keeping their priorities 	straight.</a:t>
            </a:r>
          </a:p>
        </p:txBody>
      </p:sp>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extLst>
      <p:ext uri="{BB962C8B-B14F-4D97-AF65-F5344CB8AC3E}">
        <p14:creationId xmlns:p14="http://schemas.microsoft.com/office/powerpoint/2010/main" val="18707406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descr="Large confetti"/>
          <p:cNvSpPr>
            <a:spLocks noGrp="1" noChangeArrowheads="1"/>
          </p:cNvSpPr>
          <p:nvPr>
            <p:ph type="title"/>
          </p:nvPr>
        </p:nvSpPr>
        <p:spPr>
          <a:xfrm>
            <a:off x="2057400" y="457200"/>
            <a:ext cx="9220200" cy="1143000"/>
          </a:xfrm>
        </p:spPr>
        <p:txBody>
          <a:bodyPr/>
          <a:lstStyle/>
          <a:p>
            <a:pPr eaLnBrk="1" hangingPunct="1"/>
            <a:r>
              <a:rPr lang="en-US" altLang="en-US" sz="3600" dirty="0"/>
              <a:t>C. What Does the Holy Spirit</a:t>
            </a:r>
            <a:br>
              <a:rPr lang="en-US" altLang="en-US" sz="3600" dirty="0"/>
            </a:br>
            <a:r>
              <a:rPr lang="en-US" altLang="en-US" sz="3600" dirty="0"/>
              <a:t>Do In Your Life After You Become a Christian?</a:t>
            </a:r>
          </a:p>
        </p:txBody>
      </p:sp>
      <p:sp>
        <p:nvSpPr>
          <p:cNvPr id="30723" name="Rectangle 3"/>
          <p:cNvSpPr>
            <a:spLocks noGrp="1" noChangeArrowheads="1"/>
          </p:cNvSpPr>
          <p:nvPr>
            <p:ph type="body" sz="half" idx="1"/>
          </p:nvPr>
        </p:nvSpPr>
        <p:spPr/>
        <p:txBody>
          <a:bodyPr/>
          <a:lstStyle/>
          <a:p>
            <a:pPr marL="577850" indent="-577850" eaLnBrk="1" hangingPunct="1">
              <a:buFont typeface="+mj-lt"/>
              <a:buAutoNum type="arabicPeriod" startAt="6"/>
            </a:pPr>
            <a:r>
              <a:rPr lang="en-US" altLang="en-US" sz="2800" dirty="0"/>
              <a:t>He gives the gifts of the Holy Spirit.</a:t>
            </a:r>
          </a:p>
          <a:p>
            <a:pPr marL="952500" lvl="1" indent="-495300" eaLnBrk="1" hangingPunct="1">
              <a:buFont typeface="+mj-lt"/>
              <a:buAutoNum type="alphaLcPeriod"/>
            </a:pPr>
            <a:r>
              <a:rPr lang="en-US" altLang="en-US" sz="2400" dirty="0"/>
              <a:t>God’s idea of ministry is not simply to be a preacher or missionary.</a:t>
            </a:r>
          </a:p>
          <a:p>
            <a:pPr marL="952500" lvl="1" indent="-495300" eaLnBrk="1" hangingPunct="1">
              <a:buFont typeface="+mj-lt"/>
              <a:buAutoNum type="alphaLcPeriod"/>
            </a:pPr>
            <a:r>
              <a:rPr lang="en-US" altLang="en-US" sz="2400" dirty="0"/>
              <a:t>God wants every one of His children to work for Him right where they are.</a:t>
            </a:r>
          </a:p>
        </p:txBody>
      </p:sp>
      <p:pic>
        <p:nvPicPr>
          <p:cNvPr id="30724" name="Picture 7" descr="http://www.netgate.com.uy/~ggopar/firmamento.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162800" y="1828800"/>
            <a:ext cx="2635250" cy="4191000"/>
          </a:xfrm>
          <a:noFill/>
        </p:spPr>
      </p:pic>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descr="Large confetti"/>
          <p:cNvSpPr>
            <a:spLocks noGrp="1" noChangeArrowheads="1"/>
          </p:cNvSpPr>
          <p:nvPr>
            <p:ph type="title"/>
          </p:nvPr>
        </p:nvSpPr>
        <p:spPr>
          <a:xfrm>
            <a:off x="2133600" y="457200"/>
            <a:ext cx="9525000" cy="1143000"/>
          </a:xfrm>
        </p:spPr>
        <p:txBody>
          <a:bodyPr/>
          <a:lstStyle/>
          <a:p>
            <a:pPr eaLnBrk="1" hangingPunct="1"/>
            <a:r>
              <a:rPr lang="en-US" altLang="en-US" sz="3600" dirty="0"/>
              <a:t>C. What Does the Holy Spirit</a:t>
            </a:r>
            <a:br>
              <a:rPr lang="en-US" altLang="en-US" sz="3600" dirty="0"/>
            </a:br>
            <a:r>
              <a:rPr lang="en-US" altLang="en-US" sz="3600" dirty="0"/>
              <a:t>Do In Your Life After You Become a Christian?</a:t>
            </a:r>
          </a:p>
        </p:txBody>
      </p:sp>
      <p:sp>
        <p:nvSpPr>
          <p:cNvPr id="31747" name="Rectangle 3"/>
          <p:cNvSpPr>
            <a:spLocks noGrp="1" noChangeArrowheads="1"/>
          </p:cNvSpPr>
          <p:nvPr>
            <p:ph type="body" sz="half" idx="1"/>
          </p:nvPr>
        </p:nvSpPr>
        <p:spPr/>
        <p:txBody>
          <a:bodyPr/>
          <a:lstStyle/>
          <a:p>
            <a:pPr marL="577850" indent="-577850" eaLnBrk="1" hangingPunct="1">
              <a:lnSpc>
                <a:spcPct val="90000"/>
              </a:lnSpc>
              <a:buFont typeface="+mj-lt"/>
              <a:buAutoNum type="arabicPeriod" startAt="6"/>
            </a:pPr>
            <a:r>
              <a:rPr lang="en-US" altLang="en-US" sz="2800" dirty="0"/>
              <a:t>He gives the gifts of the Holy Spirit.</a:t>
            </a:r>
          </a:p>
          <a:p>
            <a:pPr marL="971550" lvl="1" indent="-514350" eaLnBrk="1" hangingPunct="1">
              <a:lnSpc>
                <a:spcPct val="90000"/>
              </a:lnSpc>
              <a:buFont typeface="+mj-lt"/>
              <a:buAutoNum type="alphaLcPeriod" startAt="3"/>
            </a:pPr>
            <a:r>
              <a:rPr lang="en-US" altLang="en-US" dirty="0" smtClean="0"/>
              <a:t>Some of the gifts of the Holy Spirit are to be used in public ministry and others are to be used in our daily living and work.</a:t>
            </a:r>
          </a:p>
        </p:txBody>
      </p:sp>
      <p:pic>
        <p:nvPicPr>
          <p:cNvPr id="31748" name="Picture 5" descr="http://calvarychapel.com/library/newbelievers/ynl/03.gi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784975" y="1905000"/>
            <a:ext cx="2584450" cy="4191000"/>
          </a:xfrm>
          <a:noFill/>
        </p:spPr>
      </p:pic>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descr="Large confetti"/>
          <p:cNvSpPr>
            <a:spLocks noGrp="1" noChangeArrowheads="1"/>
          </p:cNvSpPr>
          <p:nvPr>
            <p:ph type="title"/>
          </p:nvPr>
        </p:nvSpPr>
        <p:spPr>
          <a:xfrm>
            <a:off x="2133600" y="457200"/>
            <a:ext cx="9144000" cy="1143000"/>
          </a:xfrm>
        </p:spPr>
        <p:txBody>
          <a:bodyPr/>
          <a:lstStyle/>
          <a:p>
            <a:pPr eaLnBrk="1" hangingPunct="1"/>
            <a:r>
              <a:rPr lang="en-US" altLang="en-US" sz="3600" dirty="0"/>
              <a:t>C. What Does the Holy Spirit</a:t>
            </a:r>
            <a:br>
              <a:rPr lang="en-US" altLang="en-US" sz="3600" dirty="0"/>
            </a:br>
            <a:r>
              <a:rPr lang="en-US" altLang="en-US" sz="3600" dirty="0"/>
              <a:t>Do In Your Life After You Become a Christian?</a:t>
            </a:r>
          </a:p>
        </p:txBody>
      </p:sp>
      <p:sp>
        <p:nvSpPr>
          <p:cNvPr id="31747" name="Rectangle 3"/>
          <p:cNvSpPr>
            <a:spLocks noGrp="1" noChangeArrowheads="1"/>
          </p:cNvSpPr>
          <p:nvPr>
            <p:ph type="body" sz="half" idx="1"/>
          </p:nvPr>
        </p:nvSpPr>
        <p:spPr>
          <a:xfrm>
            <a:off x="2209800" y="1905000"/>
            <a:ext cx="7924800" cy="4191000"/>
          </a:xfrm>
        </p:spPr>
        <p:txBody>
          <a:bodyPr/>
          <a:lstStyle/>
          <a:p>
            <a:pPr marL="577850" indent="-577850" eaLnBrk="1" hangingPunct="1">
              <a:lnSpc>
                <a:spcPct val="90000"/>
              </a:lnSpc>
              <a:buFont typeface="+mj-lt"/>
              <a:buAutoNum type="arabicPeriod" startAt="6"/>
            </a:pPr>
            <a:r>
              <a:rPr lang="en-US" altLang="en-US" sz="2800" dirty="0"/>
              <a:t>He gives the gifts of the Holy Spirit.</a:t>
            </a:r>
          </a:p>
          <a:p>
            <a:pPr marL="0" indent="0" eaLnBrk="1" hangingPunct="1">
              <a:lnSpc>
                <a:spcPct val="90000"/>
              </a:lnSpc>
              <a:buNone/>
            </a:pPr>
            <a:endParaRPr lang="en-US" altLang="en-US" sz="2800" dirty="0"/>
          </a:p>
          <a:p>
            <a:pPr marL="0" indent="0" eaLnBrk="1" hangingPunct="1">
              <a:lnSpc>
                <a:spcPct val="90000"/>
              </a:lnSpc>
              <a:buNone/>
            </a:pPr>
            <a:r>
              <a:rPr lang="en-US" altLang="en-US" sz="2800" dirty="0"/>
              <a:t>Ephesians </a:t>
            </a:r>
            <a:r>
              <a:rPr lang="en-US" altLang="en-US" sz="2800" dirty="0" smtClean="0"/>
              <a:t>4:11-13 New </a:t>
            </a:r>
            <a:r>
              <a:rPr lang="en-US" altLang="en-US" sz="2800" dirty="0"/>
              <a:t>Living Translation (NLT)</a:t>
            </a:r>
          </a:p>
          <a:p>
            <a:pPr marL="0" indent="0" eaLnBrk="1" hangingPunct="1">
              <a:lnSpc>
                <a:spcPct val="90000"/>
              </a:lnSpc>
              <a:buNone/>
            </a:pPr>
            <a:r>
              <a:rPr lang="en-US" altLang="en-US" sz="2400" dirty="0"/>
              <a:t>11 Now these are the gifts Christ gave to the church: the apostles, the prophets, the evangelists, and the pastors and teachers. 12 Their responsibility is to equip God’s people to do his work and build up the church, the body of Christ. 13 This will continue until we all come to such unity in our faith and knowledge of God’s Son that we will be mature in the Lord, measuring up to the full and complete standard of Christ.</a:t>
            </a:r>
          </a:p>
          <a:p>
            <a:pPr marL="577850" indent="-577850" eaLnBrk="1" hangingPunct="1">
              <a:lnSpc>
                <a:spcPct val="90000"/>
              </a:lnSpc>
              <a:buFont typeface="+mj-lt"/>
              <a:buAutoNum type="arabicPeriod" startAt="6"/>
            </a:pPr>
            <a:endParaRPr lang="en-US" altLang="en-US" sz="2800" dirty="0"/>
          </a:p>
        </p:txBody>
      </p:sp>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extLst>
      <p:ext uri="{BB962C8B-B14F-4D97-AF65-F5344CB8AC3E}">
        <p14:creationId xmlns:p14="http://schemas.microsoft.com/office/powerpoint/2010/main" val="6348486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descr="Large confetti"/>
          <p:cNvSpPr>
            <a:spLocks noGrp="1" noChangeArrowheads="1"/>
          </p:cNvSpPr>
          <p:nvPr>
            <p:ph type="title"/>
          </p:nvPr>
        </p:nvSpPr>
        <p:spPr>
          <a:xfrm>
            <a:off x="1828800" y="457200"/>
            <a:ext cx="10058400" cy="1143000"/>
          </a:xfrm>
        </p:spPr>
        <p:txBody>
          <a:bodyPr/>
          <a:lstStyle/>
          <a:p>
            <a:pPr eaLnBrk="1" hangingPunct="1"/>
            <a:r>
              <a:rPr lang="en-US" altLang="en-US" sz="3600" dirty="0"/>
              <a:t>C. What Does the Holy Spirit</a:t>
            </a:r>
            <a:br>
              <a:rPr lang="en-US" altLang="en-US" sz="3600" dirty="0"/>
            </a:br>
            <a:r>
              <a:rPr lang="en-US" altLang="en-US" sz="3600" dirty="0"/>
              <a:t>Do In Your Life After You Become a Christian?</a:t>
            </a:r>
          </a:p>
        </p:txBody>
      </p:sp>
      <p:sp>
        <p:nvSpPr>
          <p:cNvPr id="32771" name="Rectangle 3"/>
          <p:cNvSpPr>
            <a:spLocks noGrp="1" noChangeArrowheads="1"/>
          </p:cNvSpPr>
          <p:nvPr>
            <p:ph type="body" sz="half" idx="1"/>
          </p:nvPr>
        </p:nvSpPr>
        <p:spPr/>
        <p:txBody>
          <a:bodyPr/>
          <a:lstStyle/>
          <a:p>
            <a:pPr marL="577850" indent="-577850" eaLnBrk="1" hangingPunct="1">
              <a:buFont typeface="+mj-lt"/>
              <a:buAutoNum type="arabicPeriod" startAt="6"/>
            </a:pPr>
            <a:r>
              <a:rPr lang="en-US" altLang="en-US" sz="2800" dirty="0"/>
              <a:t>He gives the gifts of the Holy Spirit.</a:t>
            </a:r>
          </a:p>
          <a:p>
            <a:pPr marL="971550" lvl="1" indent="-514350" eaLnBrk="1" hangingPunct="1">
              <a:buFont typeface="+mj-lt"/>
              <a:buAutoNum type="alphaLcPeriod" startAt="4"/>
            </a:pPr>
            <a:r>
              <a:rPr lang="en-US" altLang="en-US" dirty="0" smtClean="0"/>
              <a:t>God wants you to use the gift to bring glory to God, not yourself.</a:t>
            </a:r>
          </a:p>
        </p:txBody>
      </p:sp>
      <p:grpSp>
        <p:nvGrpSpPr>
          <p:cNvPr id="32772" name="Group 8"/>
          <p:cNvGrpSpPr>
            <a:grpSpLocks/>
          </p:cNvGrpSpPr>
          <p:nvPr/>
        </p:nvGrpSpPr>
        <p:grpSpPr bwMode="auto">
          <a:xfrm>
            <a:off x="1524000" y="-4991101"/>
            <a:ext cx="9144000" cy="3184525"/>
            <a:chOff x="0" y="10609"/>
            <a:chExt cx="5760" cy="2006"/>
          </a:xfrm>
        </p:grpSpPr>
        <p:sp>
          <p:nvSpPr>
            <p:cNvPr id="32774" name="Rectangle 5"/>
            <p:cNvSpPr>
              <a:spLocks noChangeArrowheads="1"/>
            </p:cNvSpPr>
            <p:nvPr/>
          </p:nvSpPr>
          <p:spPr bwMode="auto">
            <a:xfrm>
              <a:off x="0" y="10609"/>
              <a:ext cx="300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32775" name="Rectangle 6"/>
            <p:cNvSpPr>
              <a:spLocks noChangeArrowheads="1"/>
            </p:cNvSpPr>
            <p:nvPr/>
          </p:nvSpPr>
          <p:spPr bwMode="auto">
            <a:xfrm>
              <a:off x="0" y="10609"/>
              <a:ext cx="5760" cy="2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a:t>  </a:t>
              </a:r>
              <a:r>
                <a:rPr lang="en-US" altLang="en-US" sz="17900"/>
                <a:t> </a:t>
              </a:r>
              <a:r>
                <a:rPr lang="en-US" altLang="en-US"/>
                <a:t>                                            </a:t>
              </a:r>
            </a:p>
            <a:p>
              <a:pPr algn="ctr"/>
              <a:endParaRPr lang="en-US" altLang="en-US"/>
            </a:p>
          </p:txBody>
        </p:sp>
      </p:grpSp>
      <p:pic>
        <p:nvPicPr>
          <p:cNvPr id="32773" name="Picture 19" descr="C:\WINDOWS\Application Data\Microsoft\Media Catalog\Downloaded Clips\cl0\SY01739_.wmf"/>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6256339" y="1905000"/>
            <a:ext cx="3641725" cy="4191000"/>
          </a:xfrm>
        </p:spPr>
      </p:pic>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Large confetti"/>
          <p:cNvSpPr>
            <a:spLocks noGrp="1" noChangeArrowheads="1"/>
          </p:cNvSpPr>
          <p:nvPr>
            <p:ph type="title"/>
          </p:nvPr>
        </p:nvSpPr>
        <p:spPr/>
        <p:txBody>
          <a:bodyPr/>
          <a:lstStyle/>
          <a:p>
            <a:pPr eaLnBrk="1" hangingPunct="1"/>
            <a:r>
              <a:rPr lang="en-US" altLang="en-US" dirty="0" smtClean="0"/>
              <a:t> Lesson 4 - Personal Application</a:t>
            </a:r>
          </a:p>
        </p:txBody>
      </p:sp>
      <p:sp>
        <p:nvSpPr>
          <p:cNvPr id="5" name="TextBox 4"/>
          <p:cNvSpPr txBox="1"/>
          <p:nvPr/>
        </p:nvSpPr>
        <p:spPr>
          <a:xfrm>
            <a:off x="2249557" y="2667000"/>
            <a:ext cx="7924800" cy="1569660"/>
          </a:xfrm>
          <a:prstGeom prst="rect">
            <a:avLst/>
          </a:prstGeom>
          <a:noFill/>
        </p:spPr>
        <p:txBody>
          <a:bodyPr wrap="square" rtlCol="0">
            <a:spAutoFit/>
          </a:bodyPr>
          <a:lstStyle/>
          <a:p>
            <a:r>
              <a:rPr lang="en-US" sz="3200" dirty="0"/>
              <a:t>Is there a situation or problem in your life today where you need the Holy Spirit to help you find the truth? Briefly describe it.</a:t>
            </a:r>
            <a:endParaRPr lang="en-US" sz="1600" dirty="0">
              <a:solidFill>
                <a:srgbClr val="00264C"/>
              </a:solidFill>
            </a:endParaRPr>
          </a:p>
        </p:txBody>
      </p:sp>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extLst>
      <p:ext uri="{BB962C8B-B14F-4D97-AF65-F5344CB8AC3E}">
        <p14:creationId xmlns:p14="http://schemas.microsoft.com/office/powerpoint/2010/main" val="10916137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2057400"/>
            <a:ext cx="5486400" cy="3949700"/>
          </a:xfrm>
        </p:spPr>
        <p:txBody>
          <a:bodyPr/>
          <a:lstStyle/>
          <a:p>
            <a:pPr marL="0" indent="0">
              <a:buSzTx/>
              <a:buNone/>
            </a:pPr>
            <a:r>
              <a:rPr lang="en-US" sz="2000" dirty="0">
                <a:solidFill>
                  <a:srgbClr val="000000"/>
                </a:solidFill>
                <a:latin typeface="Times New Roman"/>
              </a:rPr>
              <a:t>This PowerPoint is designed to be used with the Group Studies for New Christians Course, </a:t>
            </a:r>
            <a:r>
              <a:rPr lang="en-US" sz="2000" i="1" dirty="0">
                <a:solidFill>
                  <a:srgbClr val="000000"/>
                </a:solidFill>
              </a:rPr>
              <a:t>Successful Christian Living </a:t>
            </a:r>
            <a:r>
              <a:rPr lang="en-US" sz="2000" dirty="0">
                <a:solidFill>
                  <a:srgbClr val="000000"/>
                </a:solidFill>
                <a:latin typeface="Times New Roman"/>
              </a:rPr>
              <a:t>, by Dave Batty.</a:t>
            </a:r>
          </a:p>
          <a:p>
            <a:pPr marL="0" indent="0">
              <a:buSzTx/>
              <a:buNone/>
            </a:pPr>
            <a:endParaRPr lang="en-US" sz="2000" dirty="0">
              <a:solidFill>
                <a:srgbClr val="000000"/>
              </a:solidFill>
              <a:latin typeface="Times New Roman"/>
            </a:endParaRPr>
          </a:p>
          <a:p>
            <a:pPr marL="0" indent="0">
              <a:buSzTx/>
              <a:buNone/>
            </a:pPr>
            <a:r>
              <a:rPr lang="en-US" sz="1600" dirty="0">
                <a:solidFill>
                  <a:srgbClr val="000000"/>
                </a:solidFill>
              </a:rPr>
              <a:t>This PowerPoint resource was developed by </a:t>
            </a:r>
          </a:p>
          <a:p>
            <a:pPr marL="0" indent="0">
              <a:buSzTx/>
              <a:buNone/>
            </a:pPr>
            <a:r>
              <a:rPr lang="en-US" sz="1600" dirty="0">
                <a:solidFill>
                  <a:srgbClr val="000000"/>
                </a:solidFill>
              </a:rPr>
              <a:t>The Teen Challenge Farm, London, Ontario</a:t>
            </a:r>
          </a:p>
          <a:p>
            <a:pPr marL="0" indent="0">
              <a:buSzTx/>
              <a:buNone/>
            </a:pPr>
            <a:r>
              <a:rPr lang="en-US" sz="2000" dirty="0">
                <a:solidFill>
                  <a:srgbClr val="000000"/>
                </a:solidFill>
              </a:rPr>
              <a:t>Edited by  Global Teen Challenge, </a:t>
            </a:r>
            <a:r>
              <a:rPr lang="en-US" sz="2000" dirty="0" smtClean="0">
                <a:solidFill>
                  <a:srgbClr val="000000"/>
                </a:solidFill>
              </a:rPr>
              <a:t>2018</a:t>
            </a:r>
            <a:endParaRPr lang="en-US" sz="2000" dirty="0">
              <a:solidFill>
                <a:srgbClr val="000000"/>
              </a:solidFill>
            </a:endParaRPr>
          </a:p>
          <a:p>
            <a:pPr marL="0" indent="0">
              <a:buSzTx/>
              <a:buNone/>
            </a:pPr>
            <a:endParaRPr lang="en-US" sz="2000" dirty="0">
              <a:solidFill>
                <a:srgbClr val="000000"/>
              </a:solidFill>
            </a:endParaRPr>
          </a:p>
          <a:p>
            <a:pPr marL="0" indent="0">
              <a:buSzTx/>
              <a:buNone/>
            </a:pPr>
            <a:endParaRPr lang="en-US" sz="2000" dirty="0">
              <a:solidFill>
                <a:srgbClr val="000000"/>
              </a:solidFill>
              <a:latin typeface="Times New Roman"/>
            </a:endParaRPr>
          </a:p>
        </p:txBody>
      </p:sp>
      <p:sp>
        <p:nvSpPr>
          <p:cNvPr id="3" name="Title 2"/>
          <p:cNvSpPr>
            <a:spLocks noGrp="1"/>
          </p:cNvSpPr>
          <p:nvPr>
            <p:ph type="title"/>
          </p:nvPr>
        </p:nvSpPr>
        <p:spPr>
          <a:xfrm>
            <a:off x="2667000" y="348343"/>
            <a:ext cx="8229600" cy="1630362"/>
          </a:xfrm>
        </p:spPr>
        <p:txBody>
          <a:bodyPr>
            <a:normAutofit fontScale="90000"/>
          </a:bodyPr>
          <a:lstStyle/>
          <a:p>
            <a:r>
              <a:rPr lang="en-US" dirty="0" smtClean="0">
                <a:solidFill>
                  <a:srgbClr val="696464"/>
                </a:solidFill>
              </a:rPr>
              <a:t>Successful Christian</a:t>
            </a:r>
            <a:br>
              <a:rPr lang="en-US" dirty="0" smtClean="0">
                <a:solidFill>
                  <a:srgbClr val="696464"/>
                </a:solidFill>
              </a:rPr>
            </a:br>
            <a:r>
              <a:rPr lang="en-US" dirty="0" smtClean="0">
                <a:solidFill>
                  <a:srgbClr val="696464"/>
                </a:solidFill>
              </a:rPr>
              <a:t>Living </a:t>
            </a:r>
            <a:r>
              <a:rPr lang="en-US" sz="2800" dirty="0">
                <a:solidFill>
                  <a:srgbClr val="221304"/>
                </a:solidFill>
                <a:latin typeface="Times New Roman"/>
              </a:rPr>
              <a:t>5</a:t>
            </a:r>
            <a:r>
              <a:rPr lang="en-US" sz="2800" baseline="30000" dirty="0">
                <a:solidFill>
                  <a:srgbClr val="221304"/>
                </a:solidFill>
                <a:latin typeface="Times New Roman"/>
              </a:rPr>
              <a:t>th</a:t>
            </a:r>
            <a:r>
              <a:rPr lang="en-US" sz="2800" dirty="0">
                <a:solidFill>
                  <a:srgbClr val="221304"/>
                </a:solidFill>
                <a:latin typeface="Times New Roman"/>
              </a:rPr>
              <a:t> edition</a:t>
            </a:r>
            <a:br>
              <a:rPr lang="en-US" sz="2800" dirty="0">
                <a:solidFill>
                  <a:srgbClr val="221304"/>
                </a:solidFill>
                <a:latin typeface="Times New Roman"/>
              </a:rPr>
            </a:br>
            <a:r>
              <a:rPr lang="en-US" sz="2800" dirty="0">
                <a:solidFill>
                  <a:srgbClr val="221304"/>
                </a:solidFill>
                <a:latin typeface="Times New Roman"/>
              </a:rPr>
              <a:t>	By Dave Batty</a:t>
            </a:r>
            <a:endParaRPr lang="en-US" dirty="0"/>
          </a:p>
        </p:txBody>
      </p:sp>
      <p:sp>
        <p:nvSpPr>
          <p:cNvPr id="4" name="Footer Placeholder 3"/>
          <p:cNvSpPr>
            <a:spLocks noGrp="1"/>
          </p:cNvSpPr>
          <p:nvPr>
            <p:ph type="ftr" sz="quarter" idx="11"/>
          </p:nvPr>
        </p:nvSpPr>
        <p:spPr>
          <a:xfrm>
            <a:off x="5903914" y="6408739"/>
            <a:ext cx="2859087" cy="365125"/>
          </a:xfrm>
        </p:spPr>
        <p:txBody>
          <a:bodyPr/>
          <a:lstStyle/>
          <a:p>
            <a:pPr>
              <a:defRPr/>
            </a:pPr>
            <a:r>
              <a:rPr lang="en-US" smtClean="0"/>
              <a:t>iteenchallenge.org   2/2018</a:t>
            </a:r>
            <a:endParaRPr lang="en-US" dirty="0"/>
          </a:p>
        </p:txBody>
      </p:sp>
      <p:sp>
        <p:nvSpPr>
          <p:cNvPr id="6" name="TextBox 5"/>
          <p:cNvSpPr txBox="1"/>
          <p:nvPr/>
        </p:nvSpPr>
        <p:spPr>
          <a:xfrm>
            <a:off x="5257800" y="5092245"/>
            <a:ext cx="5029200" cy="1200329"/>
          </a:xfrm>
          <a:prstGeom prst="rect">
            <a:avLst/>
          </a:prstGeom>
          <a:noFill/>
        </p:spPr>
        <p:txBody>
          <a:bodyPr wrap="square" rtlCol="0">
            <a:spAutoFit/>
          </a:bodyPr>
          <a:lstStyle/>
          <a:p>
            <a:r>
              <a:rPr lang="en-US" dirty="0"/>
              <a:t>For Information on obtaining these materials see </a:t>
            </a:r>
            <a:r>
              <a:rPr lang="en-US" dirty="0" smtClean="0"/>
              <a:t>iteenchallenge.org</a:t>
            </a:r>
          </a:p>
          <a:p>
            <a:r>
              <a:rPr lang="en-US" dirty="0" smtClean="0"/>
              <a:t>Globaltc.org</a:t>
            </a:r>
            <a:endParaRPr lang="en-US" dirty="0"/>
          </a:p>
        </p:txBody>
      </p:sp>
      <p:sp>
        <p:nvSpPr>
          <p:cNvPr id="7" name="Rectangle 6"/>
          <p:cNvSpPr/>
          <p:nvPr/>
        </p:nvSpPr>
        <p:spPr>
          <a:xfrm>
            <a:off x="5234354" y="4941829"/>
            <a:ext cx="5029200" cy="15011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314724"/>
            <a:ext cx="3017420" cy="39624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757" y="4669400"/>
            <a:ext cx="4154486" cy="1921901"/>
          </a:xfrm>
          <a:prstGeom prst="rect">
            <a:avLst/>
          </a:prstGeom>
        </p:spPr>
      </p:pic>
    </p:spTree>
    <p:extLst>
      <p:ext uri="{BB962C8B-B14F-4D97-AF65-F5344CB8AC3E}">
        <p14:creationId xmlns:p14="http://schemas.microsoft.com/office/powerpoint/2010/main" val="183962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descr="Large confetti"/>
          <p:cNvSpPr>
            <a:spLocks noGrp="1" noChangeArrowheads="1"/>
          </p:cNvSpPr>
          <p:nvPr>
            <p:ph type="title"/>
          </p:nvPr>
        </p:nvSpPr>
        <p:spPr/>
        <p:txBody>
          <a:bodyPr/>
          <a:lstStyle/>
          <a:p>
            <a:pPr eaLnBrk="1" hangingPunct="1"/>
            <a:r>
              <a:rPr lang="en-US" altLang="en-US" dirty="0" smtClean="0"/>
              <a:t>Lesson 1 - Intro</a:t>
            </a:r>
          </a:p>
        </p:txBody>
      </p:sp>
      <p:sp>
        <p:nvSpPr>
          <p:cNvPr id="5123" name="Rectangle 3"/>
          <p:cNvSpPr>
            <a:spLocks noGrp="1" noChangeArrowheads="1"/>
          </p:cNvSpPr>
          <p:nvPr>
            <p:ph type="body" idx="1"/>
          </p:nvPr>
        </p:nvSpPr>
        <p:spPr>
          <a:xfrm>
            <a:off x="1905000" y="1676400"/>
            <a:ext cx="8382000" cy="4191000"/>
          </a:xfrm>
        </p:spPr>
        <p:txBody>
          <a:bodyPr/>
          <a:lstStyle/>
          <a:p>
            <a:pPr marL="0" indent="0">
              <a:buNone/>
            </a:pPr>
            <a:r>
              <a:rPr lang="en-US" sz="2800" b="1" dirty="0"/>
              <a:t>       </a:t>
            </a:r>
            <a:r>
              <a:rPr lang="en-US" b="1" dirty="0" smtClean="0"/>
              <a:t>What </a:t>
            </a:r>
            <a:r>
              <a:rPr lang="en-US" b="1" dirty="0"/>
              <a:t>is your view of success?</a:t>
            </a:r>
          </a:p>
          <a:p>
            <a:pPr marL="0" indent="0">
              <a:buNone/>
            </a:pPr>
            <a:r>
              <a:rPr lang="en-US" sz="2800" dirty="0"/>
              <a:t>Take a few minutes to discuss these questions:</a:t>
            </a:r>
          </a:p>
          <a:p>
            <a:pPr marL="0" indent="0">
              <a:buNone/>
            </a:pPr>
            <a:r>
              <a:rPr lang="en-US" sz="2800" dirty="0"/>
              <a:t>1. How does the world measure success?</a:t>
            </a:r>
          </a:p>
          <a:p>
            <a:pPr marL="0" indent="0">
              <a:buNone/>
            </a:pPr>
            <a:r>
              <a:rPr lang="en-US" sz="2800" dirty="0"/>
              <a:t>2. In what areas of your life would the world consider you to be a success?</a:t>
            </a:r>
          </a:p>
          <a:p>
            <a:pPr marL="0" indent="0">
              <a:buNone/>
            </a:pPr>
            <a:r>
              <a:rPr lang="en-US" sz="2800" dirty="0"/>
              <a:t>3. How are your views of success similar or different from those views</a:t>
            </a:r>
          </a:p>
          <a:p>
            <a:pPr marL="0" indent="0">
              <a:buNone/>
            </a:pPr>
            <a:r>
              <a:rPr lang="en-US" sz="2800" dirty="0"/>
              <a:t>held by non-Christians who live near you?</a:t>
            </a:r>
          </a:p>
          <a:p>
            <a:pPr marL="0" indent="0">
              <a:buNone/>
            </a:pPr>
            <a:r>
              <a:rPr lang="en-US" sz="2800" dirty="0"/>
              <a:t>4. How have your views of true success changed over the past 5 years?</a:t>
            </a:r>
            <a:endParaRPr lang="en-US" altLang="en-US" sz="2800" dirty="0"/>
          </a:p>
        </p:txBody>
      </p:sp>
      <p:pic>
        <p:nvPicPr>
          <p:cNvPr id="5124" name="Picture 4" descr="C:\My Documents\My Pictures\Religious Animation and Images\a00007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76201"/>
            <a:ext cx="1605806" cy="145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descr="Large confetti"/>
          <p:cNvSpPr>
            <a:spLocks noGrp="1" noChangeArrowheads="1"/>
          </p:cNvSpPr>
          <p:nvPr>
            <p:ph type="title"/>
          </p:nvPr>
        </p:nvSpPr>
        <p:spPr/>
        <p:txBody>
          <a:bodyPr/>
          <a:lstStyle/>
          <a:p>
            <a:pPr eaLnBrk="1" hangingPunct="1"/>
            <a:r>
              <a:rPr lang="en-US" altLang="en-US" dirty="0" smtClean="0"/>
              <a:t>A: What God Says About Me</a:t>
            </a:r>
          </a:p>
        </p:txBody>
      </p:sp>
      <p:sp>
        <p:nvSpPr>
          <p:cNvPr id="9219" name="Rectangle 3"/>
          <p:cNvSpPr>
            <a:spLocks noGrp="1" noChangeArrowheads="1"/>
          </p:cNvSpPr>
          <p:nvPr>
            <p:ph type="body" idx="1"/>
          </p:nvPr>
        </p:nvSpPr>
        <p:spPr>
          <a:xfrm>
            <a:off x="2209800" y="1905000"/>
            <a:ext cx="7924800" cy="4191000"/>
          </a:xfrm>
        </p:spPr>
        <p:txBody>
          <a:bodyPr/>
          <a:lstStyle/>
          <a:p>
            <a:pPr marL="609600" indent="-609600" eaLnBrk="1" hangingPunct="1">
              <a:buFont typeface="+mj-lt"/>
              <a:buAutoNum type="arabicPeriod"/>
            </a:pPr>
            <a:r>
              <a:rPr lang="en-US" altLang="en-US" dirty="0" smtClean="0"/>
              <a:t>I am a </a:t>
            </a:r>
            <a:r>
              <a:rPr lang="en-US" altLang="en-US" dirty="0" smtClean="0">
                <a:hlinkClick r:id="rId2" action="ppaction://hlinksldjump"/>
              </a:rPr>
              <a:t>child of God</a:t>
            </a:r>
            <a:r>
              <a:rPr lang="en-US" altLang="en-US" dirty="0" smtClean="0"/>
              <a:t>. </a:t>
            </a:r>
          </a:p>
          <a:p>
            <a:pPr marL="609600" indent="-609600" eaLnBrk="1" hangingPunct="1">
              <a:buFont typeface="+mj-lt"/>
              <a:buAutoNum type="arabicPeriod"/>
            </a:pPr>
            <a:r>
              <a:rPr lang="en-US" altLang="en-US" dirty="0" smtClean="0"/>
              <a:t>I am loved – </a:t>
            </a:r>
            <a:r>
              <a:rPr lang="en-US" altLang="en-US" dirty="0" smtClean="0">
                <a:hlinkClick r:id="rId3" action="ppaction://hlinksldjump"/>
              </a:rPr>
              <a:t>God loves me! </a:t>
            </a:r>
            <a:endParaRPr lang="en-US" altLang="en-US" dirty="0" smtClean="0"/>
          </a:p>
          <a:p>
            <a:pPr marL="609600" indent="-609600" eaLnBrk="1" hangingPunct="1">
              <a:buFont typeface="+mj-lt"/>
              <a:buAutoNum type="arabicPeriod"/>
            </a:pPr>
            <a:r>
              <a:rPr lang="en-US" altLang="en-US" dirty="0" smtClean="0">
                <a:hlinkClick r:id="rId4" action="ppaction://hlinksldjump"/>
              </a:rPr>
              <a:t>I am valuable</a:t>
            </a:r>
            <a:r>
              <a:rPr lang="en-US" altLang="en-US" dirty="0" smtClean="0"/>
              <a:t>.  I’m worth more to Him than all the riches of the world.</a:t>
            </a:r>
          </a:p>
          <a:p>
            <a:pPr marL="609600" indent="-609600" eaLnBrk="1" hangingPunct="1">
              <a:buFont typeface="+mj-lt"/>
              <a:buAutoNum type="arabicPeriod"/>
            </a:pPr>
            <a:r>
              <a:rPr lang="en-US" altLang="en-US" dirty="0" smtClean="0"/>
              <a:t>I am a purchased person.  Jesus </a:t>
            </a:r>
            <a:r>
              <a:rPr lang="en-US" altLang="en-US" dirty="0" smtClean="0">
                <a:hlinkClick r:id="rId5" action="ppaction://hlinksldjump"/>
              </a:rPr>
              <a:t>purchased </a:t>
            </a:r>
            <a:r>
              <a:rPr lang="en-US" altLang="en-US" dirty="0" smtClean="0"/>
              <a:t>my freedom.</a:t>
            </a:r>
          </a:p>
        </p:txBody>
      </p:sp>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descr="Large confetti"/>
          <p:cNvSpPr>
            <a:spLocks noGrp="1" noChangeArrowheads="1"/>
          </p:cNvSpPr>
          <p:nvPr>
            <p:ph type="title"/>
          </p:nvPr>
        </p:nvSpPr>
        <p:spPr/>
        <p:txBody>
          <a:bodyPr/>
          <a:lstStyle/>
          <a:p>
            <a:pPr eaLnBrk="1" hangingPunct="1"/>
            <a:r>
              <a:rPr lang="en-US" altLang="en-US" dirty="0" smtClean="0"/>
              <a:t>A: What God Says About Me</a:t>
            </a:r>
          </a:p>
        </p:txBody>
      </p:sp>
      <p:sp>
        <p:nvSpPr>
          <p:cNvPr id="10243" name="Rectangle 3"/>
          <p:cNvSpPr>
            <a:spLocks noGrp="1" noChangeArrowheads="1"/>
          </p:cNvSpPr>
          <p:nvPr>
            <p:ph type="body" idx="1"/>
          </p:nvPr>
        </p:nvSpPr>
        <p:spPr/>
        <p:txBody>
          <a:bodyPr/>
          <a:lstStyle/>
          <a:p>
            <a:pPr marL="609600" indent="-609600" eaLnBrk="1" hangingPunct="1">
              <a:buFont typeface="+mj-lt"/>
              <a:buAutoNum type="arabicPeriod" startAt="5"/>
            </a:pPr>
            <a:r>
              <a:rPr lang="en-US" altLang="en-US" dirty="0" smtClean="0"/>
              <a:t>I am a servant </a:t>
            </a:r>
            <a:r>
              <a:rPr lang="en-US" altLang="en-US" dirty="0" smtClean="0">
                <a:hlinkClick r:id="rId2" action="ppaction://hlinksldjump"/>
              </a:rPr>
              <a:t>(a follower) </a:t>
            </a:r>
            <a:r>
              <a:rPr lang="en-US" altLang="en-US" dirty="0" smtClean="0"/>
              <a:t>of Jesus Christ. </a:t>
            </a:r>
          </a:p>
          <a:p>
            <a:pPr marL="609600" indent="-609600" eaLnBrk="1" hangingPunct="1">
              <a:buFont typeface="+mj-lt"/>
              <a:buAutoNum type="arabicPeriod" startAt="5"/>
            </a:pPr>
            <a:r>
              <a:rPr lang="en-US" altLang="en-US" dirty="0" smtClean="0"/>
              <a:t>I am a </a:t>
            </a:r>
            <a:r>
              <a:rPr lang="en-US" altLang="en-US" dirty="0" smtClean="0">
                <a:hlinkClick r:id="rId3" action="ppaction://hlinksldjump"/>
              </a:rPr>
              <a:t>friend of God</a:t>
            </a:r>
            <a:r>
              <a:rPr lang="en-US" altLang="en-US" dirty="0" smtClean="0"/>
              <a:t>. </a:t>
            </a:r>
          </a:p>
          <a:p>
            <a:pPr marL="609600" indent="-609600" eaLnBrk="1" hangingPunct="1">
              <a:buFont typeface="+mj-lt"/>
              <a:buAutoNum type="arabicPeriod" startAt="5"/>
            </a:pPr>
            <a:r>
              <a:rPr lang="en-US" altLang="en-US" dirty="0" smtClean="0"/>
              <a:t>I am still </a:t>
            </a:r>
            <a:r>
              <a:rPr lang="en-US" altLang="en-US" dirty="0" smtClean="0">
                <a:hlinkClick r:id="" action="ppaction://noaction"/>
              </a:rPr>
              <a:t>growing </a:t>
            </a:r>
            <a:r>
              <a:rPr lang="en-US" altLang="en-US" dirty="0" smtClean="0"/>
              <a:t>(so please be patient with me).</a:t>
            </a:r>
          </a:p>
        </p:txBody>
      </p:sp>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1" y="3886200"/>
            <a:ext cx="2545557" cy="252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descr="Large confetti"/>
          <p:cNvSpPr>
            <a:spLocks noGrp="1" noChangeArrowheads="1"/>
          </p:cNvSpPr>
          <p:nvPr>
            <p:ph type="title"/>
          </p:nvPr>
        </p:nvSpPr>
        <p:spPr/>
        <p:txBody>
          <a:bodyPr/>
          <a:lstStyle/>
          <a:p>
            <a:pPr eaLnBrk="1" hangingPunct="1"/>
            <a:r>
              <a:rPr lang="en-US" altLang="en-US" dirty="0" smtClean="0"/>
              <a:t>B: I Have a Physical Body</a:t>
            </a:r>
          </a:p>
        </p:txBody>
      </p:sp>
      <p:sp>
        <p:nvSpPr>
          <p:cNvPr id="11267" name="Rectangle 3"/>
          <p:cNvSpPr>
            <a:spLocks noGrp="1" noChangeArrowheads="1"/>
          </p:cNvSpPr>
          <p:nvPr>
            <p:ph type="body" sz="half" idx="1"/>
          </p:nvPr>
        </p:nvSpPr>
        <p:spPr/>
        <p:txBody>
          <a:bodyPr/>
          <a:lstStyle/>
          <a:p>
            <a:pPr marL="533400" indent="-533400" eaLnBrk="1" hangingPunct="1">
              <a:buFontTx/>
              <a:buAutoNum type="alphaLcParenR"/>
            </a:pPr>
            <a:r>
              <a:rPr lang="en-US" altLang="en-US" dirty="0" smtClean="0"/>
              <a:t>The physical body we have is a </a:t>
            </a:r>
            <a:r>
              <a:rPr lang="en-US" altLang="en-US" dirty="0" smtClean="0">
                <a:hlinkClick r:id="" action="ppaction://noaction"/>
              </a:rPr>
              <a:t>miracle</a:t>
            </a:r>
            <a:r>
              <a:rPr lang="en-US" altLang="en-US" dirty="0" smtClean="0"/>
              <a:t>.</a:t>
            </a:r>
          </a:p>
          <a:p>
            <a:pPr marL="533400" indent="-533400" eaLnBrk="1" hangingPunct="1">
              <a:buFontTx/>
              <a:buAutoNum type="alphaLcParenR"/>
            </a:pPr>
            <a:r>
              <a:rPr lang="en-US" altLang="en-US" dirty="0" smtClean="0"/>
              <a:t>Sin affects our physical body.</a:t>
            </a:r>
          </a:p>
        </p:txBody>
      </p:sp>
      <p:pic>
        <p:nvPicPr>
          <p:cNvPr id="11268" name="Picture 5"/>
          <p:cNvPicPr>
            <a:picLocks noGrp="1" noChangeAspect="1" noChangeArrowheads="1"/>
          </p:cNvPicPr>
          <p:nvPr>
            <p:ph type="clipArt" sz="half" idx="2"/>
          </p:nvPr>
        </p:nvPicPr>
        <p:blipFill rotWithShape="1">
          <a:blip r:embed="rId2" cstate="print">
            <a:extLst>
              <a:ext uri="{28A0092B-C50C-407E-A947-70E740481C1C}">
                <a14:useLocalDpi xmlns:a14="http://schemas.microsoft.com/office/drawing/2010/main" val="0"/>
              </a:ext>
            </a:extLst>
          </a:blip>
          <a:srcRect r="35467" b="39114"/>
          <a:stretch/>
        </p:blipFill>
        <p:spPr>
          <a:xfrm>
            <a:off x="7772400" y="1865242"/>
            <a:ext cx="2290693" cy="4078358"/>
          </a:xfrm>
          <a:noFill/>
        </p:spPr>
      </p:pic>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descr="Large confetti"/>
          <p:cNvSpPr>
            <a:spLocks noGrp="1" noChangeArrowheads="1"/>
          </p:cNvSpPr>
          <p:nvPr>
            <p:ph type="title"/>
          </p:nvPr>
        </p:nvSpPr>
        <p:spPr/>
        <p:txBody>
          <a:bodyPr/>
          <a:lstStyle/>
          <a:p>
            <a:pPr eaLnBrk="1" hangingPunct="1"/>
            <a:r>
              <a:rPr lang="en-US" altLang="en-US" dirty="0" smtClean="0"/>
              <a:t>C: I Have a Personality</a:t>
            </a:r>
          </a:p>
        </p:txBody>
      </p:sp>
      <p:sp>
        <p:nvSpPr>
          <p:cNvPr id="12291" name="Rectangle 3"/>
          <p:cNvSpPr>
            <a:spLocks noGrp="1" noChangeArrowheads="1"/>
          </p:cNvSpPr>
          <p:nvPr>
            <p:ph type="body" sz="half" idx="1"/>
          </p:nvPr>
        </p:nvSpPr>
        <p:spPr/>
        <p:txBody>
          <a:bodyPr/>
          <a:lstStyle/>
          <a:p>
            <a:pPr eaLnBrk="1" hangingPunct="1">
              <a:buFontTx/>
              <a:buNone/>
            </a:pPr>
            <a:r>
              <a:rPr lang="en-US" altLang="en-US" dirty="0" smtClean="0"/>
              <a:t>    Four important things have a big influence on your personality.</a:t>
            </a:r>
            <a:endParaRPr lang="en-US" altLang="en-US" sz="2800" dirty="0"/>
          </a:p>
        </p:txBody>
      </p:sp>
      <p:pic>
        <p:nvPicPr>
          <p:cNvPr id="12292" name="Picture 7" descr="http://www.win.net/insightsys/images/personality.GI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172200" y="2879725"/>
            <a:ext cx="3810000" cy="2241550"/>
          </a:xfrm>
          <a:noFill/>
        </p:spPr>
      </p:pic>
      <p:sp>
        <p:nvSpPr>
          <p:cNvPr id="2" name="Footer Placeholder 1"/>
          <p:cNvSpPr>
            <a:spLocks noGrp="1"/>
          </p:cNvSpPr>
          <p:nvPr>
            <p:ph type="ftr" sz="quarter" idx="11"/>
          </p:nvPr>
        </p:nvSpPr>
        <p:spPr/>
        <p:txBody>
          <a:bodyPr/>
          <a:lstStyle/>
          <a:p>
            <a:pPr>
              <a:defRPr/>
            </a:pPr>
            <a:r>
              <a:rPr lang="en-US" smtClean="0"/>
              <a:t>iteenchallenge.org   2/2018</a:t>
            </a: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6f4585712a30c7724d40f4ad84cbd096dd4f941"/>
</p:tagLst>
</file>

<file path=ppt/theme/theme1.xml><?xml version="1.0" encoding="utf-8"?>
<a:theme xmlns:a="http://schemas.openxmlformats.org/drawingml/2006/main" name="Ricepaper">
  <a:themeElements>
    <a:clrScheme name="Ricepaper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fontScheme name="Ricepap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Ricepaper 1">
        <a:dk1>
          <a:srgbClr val="9D9475"/>
        </a:dk1>
        <a:lt1>
          <a:srgbClr val="333333"/>
        </a:lt1>
        <a:dk2>
          <a:srgbClr val="333300"/>
        </a:dk2>
        <a:lt2>
          <a:srgbClr val="333333"/>
        </a:lt2>
        <a:accent1>
          <a:srgbClr val="B3C39F"/>
        </a:accent1>
        <a:accent2>
          <a:srgbClr val="DCD9CE"/>
        </a:accent2>
        <a:accent3>
          <a:srgbClr val="ADADAA"/>
        </a:accent3>
        <a:accent4>
          <a:srgbClr val="2A2A2A"/>
        </a:accent4>
        <a:accent5>
          <a:srgbClr val="D6DECD"/>
        </a:accent5>
        <a:accent6>
          <a:srgbClr val="C7C4BA"/>
        </a:accent6>
        <a:hlink>
          <a:srgbClr val="CC9900"/>
        </a:hlink>
        <a:folHlink>
          <a:srgbClr val="ADA68B"/>
        </a:folHlink>
      </a:clrScheme>
      <a:clrMap bg1="dk2" tx1="lt1" bg2="dk1" tx2="lt2" accent1="accent1" accent2="accent2" accent3="accent3" accent4="accent4" accent5="accent5" accent6="accent6" hlink="hlink" folHlink="folHlink"/>
    </a:extraClrScheme>
    <a:extraClrScheme>
      <a:clrScheme name="Ricepaper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Ricepaper 3">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cepaper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clrMap bg1="lt1" tx1="dk1" bg2="lt2" tx2="dk2" accent1="accent1" accent2="accent2" accent3="accent3" accent4="accent4" accent5="accent5" accent6="accent6" hlink="hlink" folHlink="folHlink"/>
    </a:extraClrScheme>
    <a:extraClrScheme>
      <a:clrScheme name="Ricepaper 5">
        <a:dk1>
          <a:srgbClr val="20374E"/>
        </a:dk1>
        <a:lt1>
          <a:srgbClr val="DCE4D2"/>
        </a:lt1>
        <a:dk2>
          <a:srgbClr val="333333"/>
        </a:dk2>
        <a:lt2>
          <a:srgbClr val="524C46"/>
        </a:lt2>
        <a:accent1>
          <a:srgbClr val="C9C491"/>
        </a:accent1>
        <a:accent2>
          <a:srgbClr val="8A776A"/>
        </a:accent2>
        <a:accent3>
          <a:srgbClr val="EBEFE5"/>
        </a:accent3>
        <a:accent4>
          <a:srgbClr val="1A2D41"/>
        </a:accent4>
        <a:accent5>
          <a:srgbClr val="E1DEC7"/>
        </a:accent5>
        <a:accent6>
          <a:srgbClr val="7D6B5F"/>
        </a:accent6>
        <a:hlink>
          <a:srgbClr val="67895F"/>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Designs\Ricepaper.pot</Template>
  <TotalTime>1936</TotalTime>
  <Words>2202</Words>
  <Application>Microsoft Office PowerPoint</Application>
  <PresentationFormat>Widescreen</PresentationFormat>
  <Paragraphs>292</Paragraphs>
  <Slides>47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Arial</vt:lpstr>
      <vt:lpstr>Calibri</vt:lpstr>
      <vt:lpstr>Times New Roman</vt:lpstr>
      <vt:lpstr>Wingdings</vt:lpstr>
      <vt:lpstr>Ricepaper</vt:lpstr>
      <vt:lpstr>Custom Design</vt:lpstr>
      <vt:lpstr>Successful Christian Living</vt:lpstr>
      <vt:lpstr>Successful Christian Living  5th edition  By Dave Batty</vt:lpstr>
      <vt:lpstr>Successful Christian Living</vt:lpstr>
      <vt:lpstr>Lesson 1 – Who am I?</vt:lpstr>
      <vt:lpstr>Lesson 1 - Intro</vt:lpstr>
      <vt:lpstr>A: What God Says About Me</vt:lpstr>
      <vt:lpstr>A: What God Says About Me</vt:lpstr>
      <vt:lpstr>B: I Have a Physical Body</vt:lpstr>
      <vt:lpstr>C: I Have a Personality</vt:lpstr>
      <vt:lpstr>C: I Have a Personality</vt:lpstr>
      <vt:lpstr>D: I have a spirit</vt:lpstr>
      <vt:lpstr>Five Steps to Becoming a Successful Christian</vt:lpstr>
      <vt:lpstr>A. Five Steps to Becoming a Successful Christian</vt:lpstr>
      <vt:lpstr>A. Five Steps to Becoming a Successful Christian</vt:lpstr>
      <vt:lpstr> Lesson 1 - Personal Application</vt:lpstr>
      <vt:lpstr>Lesson 2 – Set New Goals</vt:lpstr>
      <vt:lpstr>Lesson Two - Intro</vt:lpstr>
      <vt:lpstr>A. Five Steps to Becoming a Successful Christian</vt:lpstr>
      <vt:lpstr>A. Five Steps to Becoming a Successful Christian</vt:lpstr>
      <vt:lpstr>A. Five Steps to Becoming a Successful Christian</vt:lpstr>
      <vt:lpstr>A. Five Steps to Becoming a Successful Christian</vt:lpstr>
      <vt:lpstr> Lesson 2 - Personal Application</vt:lpstr>
      <vt:lpstr>Lesson 3 –  Manage Your Emotions</vt:lpstr>
      <vt:lpstr>Lesson 3 - Intro</vt:lpstr>
      <vt:lpstr>Lesson 3 - Intro</vt:lpstr>
      <vt:lpstr>Basic facts about our emotions</vt:lpstr>
      <vt:lpstr>Small group activity How did Jesus express His emotions?</vt:lpstr>
      <vt:lpstr>A. Five Steps to Becoming a Successful Christian</vt:lpstr>
      <vt:lpstr>A. Five Steps to Becoming a Successful Christian</vt:lpstr>
      <vt:lpstr>B. How to Get Started in Using the Five Steps</vt:lpstr>
      <vt:lpstr>B. How to Get Started in Using the Five Steps</vt:lpstr>
      <vt:lpstr> Lesson 3 - Personal Application</vt:lpstr>
      <vt:lpstr>Lesson 4 - The Holy Spirit</vt:lpstr>
      <vt:lpstr>Lesson 4 - The Holy Spirit</vt:lpstr>
      <vt:lpstr>Lesson 4 – Intro The Holy Spirit in my life</vt:lpstr>
      <vt:lpstr>A. Who is the Holy Spirit?</vt:lpstr>
      <vt:lpstr>B. What Does the Holy Spirit Do In Your Life When You Become a Christian?</vt:lpstr>
      <vt:lpstr>C. What Does the Holy Spirit Do In Your Life After You Become a Christian?</vt:lpstr>
      <vt:lpstr>C. What Does the Holy Spirit Do In Your Life After You Become a Christian?</vt:lpstr>
      <vt:lpstr>C. What Does the Holy Spirit Do In Your Life After You Become a Christian?</vt:lpstr>
      <vt:lpstr>C. What Does the Holy Spirit Do In Your Life After You Become a Christian?</vt:lpstr>
      <vt:lpstr>C. What Does the Holy Spirit Do In Your Life After You Become a Christian?</vt:lpstr>
      <vt:lpstr>C. What Does the Holy Spirit Do In Your Life After You Become a Christian?</vt:lpstr>
      <vt:lpstr>C. What Does the Holy Spirit Do In Your Life After You Become a Christian?</vt:lpstr>
      <vt:lpstr>C. What Does the Holy Spirit Do In Your Life After You Become a Christian?</vt:lpstr>
      <vt:lpstr> Lesson 4 - Personal Application</vt:lpstr>
      <vt:lpstr>Successful Christian Living 5th edition  By Dave Batty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Successful Christian Living</dc:title>
  <dc:creator>Gregg Fischer</dc:creator>
  <cp:lastModifiedBy>Gregg Fischer</cp:lastModifiedBy>
  <cp:revision>82</cp:revision>
  <dcterms:created xsi:type="dcterms:W3CDTF">2002-04-22T18:05:15Z</dcterms:created>
  <dcterms:modified xsi:type="dcterms:W3CDTF">2018-03-01T20:25:17Z</dcterms:modified>
</cp:coreProperties>
</file>