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9" r:id="rId1"/>
    <p:sldMasterId id="2147483650" r:id="rId2"/>
    <p:sldMasterId id="2147483697" r:id="rId3"/>
    <p:sldMasterId id="2147483709" r:id="rId4"/>
  </p:sldMasterIdLst>
  <p:notesMasterIdLst>
    <p:notesMasterId r:id="rId55"/>
  </p:notesMasterIdLst>
  <p:sldIdLst>
    <p:sldId id="256" r:id="rId5"/>
    <p:sldId id="298" r:id="rId6"/>
    <p:sldId id="258" r:id="rId7"/>
    <p:sldId id="305" r:id="rId8"/>
    <p:sldId id="299" r:id="rId9"/>
    <p:sldId id="301" r:id="rId10"/>
    <p:sldId id="259" r:id="rId11"/>
    <p:sldId id="260" r:id="rId12"/>
    <p:sldId id="261" r:id="rId13"/>
    <p:sldId id="306" r:id="rId14"/>
    <p:sldId id="263" r:id="rId15"/>
    <p:sldId id="300" r:id="rId16"/>
    <p:sldId id="262" r:id="rId17"/>
    <p:sldId id="307" r:id="rId18"/>
    <p:sldId id="316" r:id="rId19"/>
    <p:sldId id="264" r:id="rId20"/>
    <p:sldId id="308" r:id="rId21"/>
    <p:sldId id="265" r:id="rId22"/>
    <p:sldId id="309" r:id="rId23"/>
    <p:sldId id="266" r:id="rId24"/>
    <p:sldId id="310" r:id="rId25"/>
    <p:sldId id="290" r:id="rId26"/>
    <p:sldId id="291" r:id="rId27"/>
    <p:sldId id="292" r:id="rId28"/>
    <p:sldId id="293" r:id="rId29"/>
    <p:sldId id="294" r:id="rId30"/>
    <p:sldId id="295" r:id="rId31"/>
    <p:sldId id="296" r:id="rId32"/>
    <p:sldId id="297" r:id="rId33"/>
    <p:sldId id="302" r:id="rId34"/>
    <p:sldId id="311" r:id="rId35"/>
    <p:sldId id="303" r:id="rId36"/>
    <p:sldId id="312" r:id="rId37"/>
    <p:sldId id="268" r:id="rId38"/>
    <p:sldId id="313" r:id="rId39"/>
    <p:sldId id="270" r:id="rId40"/>
    <p:sldId id="314" r:id="rId41"/>
    <p:sldId id="271" r:id="rId42"/>
    <p:sldId id="304" r:id="rId43"/>
    <p:sldId id="273" r:id="rId44"/>
    <p:sldId id="274" r:id="rId45"/>
    <p:sldId id="275" r:id="rId46"/>
    <p:sldId id="283" r:id="rId47"/>
    <p:sldId id="284" r:id="rId48"/>
    <p:sldId id="288" r:id="rId49"/>
    <p:sldId id="278" r:id="rId50"/>
    <p:sldId id="281" r:id="rId51"/>
    <p:sldId id="315" r:id="rId52"/>
    <p:sldId id="282" r:id="rId53"/>
    <p:sldId id="286" r:id="rId54"/>
  </p:sldIdLst>
  <p:sldSz cx="9144000" cy="6858000" type="screen4x3"/>
  <p:notesSz cx="6858000" cy="9144000"/>
  <p:embeddedFontLst>
    <p:embeddedFont>
      <p:font typeface="Consolas" panose="020B0609020204030204" pitchFamily="49" charset="0"/>
      <p:regular r:id="rId56"/>
      <p:bold r:id="rId57"/>
      <p:italic r:id="rId58"/>
      <p:boldItalic r:id="rId59"/>
    </p:embeddedFont>
    <p:embeddedFont>
      <p:font typeface="Helvetica Condensed" panose="020B0604020202020204"/>
      <p:regular r:id="rId60"/>
      <p:bold r:id="rId61"/>
      <p:italic r:id="rId62"/>
      <p:boldItalic r:id="rId63"/>
    </p:embeddedFont>
    <p:embeddedFont>
      <p:font typeface="Arial Black" panose="020B0A04020102020204" pitchFamily="34" charset="0"/>
      <p:bold r:id="rId64"/>
    </p:embeddedFont>
    <p:embeddedFont>
      <p:font typeface="Wingdings 3" panose="05040102010807070707" pitchFamily="18" charset="2"/>
      <p:regular r:id="rId65"/>
    </p:embeddedFont>
    <p:embeddedFont>
      <p:font typeface="Corbel" panose="020B0503020204020204" pitchFamily="34" charset="0"/>
      <p:regular r:id="rId66"/>
      <p:bold r:id="rId67"/>
      <p:italic r:id="rId68"/>
      <p:boldItalic r:id="rId69"/>
    </p:embeddedFont>
    <p:embeddedFont>
      <p:font typeface="Wingdings 2" panose="05020102010507070707" pitchFamily="18" charset="2"/>
      <p:regular r:id="rId70"/>
    </p:embeddedFont>
    <p:embeddedFont>
      <p:font typeface="Calibri" panose="020F0502020204030204" pitchFamily="34" charset="0"/>
      <p:regular r:id="rId71"/>
      <p:bold r:id="rId72"/>
      <p:italic r:id="rId73"/>
      <p:boldItalic r:id="rId74"/>
    </p:embeddedFont>
    <p:embeddedFont>
      <p:font typeface="Arial Narrow" panose="020B0606020202030204" pitchFamily="34" charset="0"/>
      <p:regular r:id="rId75"/>
      <p:bold r:id="rId76"/>
      <p:italic r:id="rId77"/>
      <p:boldItalic r:id="rId78"/>
    </p:embeddedFont>
  </p:embeddedFontLst>
  <p:defaultTextStyle>
    <a:defPPr>
      <a:defRPr lang="en-CA"/>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643" autoAdjust="0"/>
    <p:restoredTop sz="93688" autoAdjust="0"/>
  </p:normalViewPr>
  <p:slideViewPr>
    <p:cSldViewPr>
      <p:cViewPr>
        <p:scale>
          <a:sx n="50" d="100"/>
          <a:sy n="50" d="100"/>
        </p:scale>
        <p:origin x="-1368" y="-71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notesMaster" Target="notesMasters/notesMaster1.xml"/><Relationship Id="rId63" Type="http://schemas.openxmlformats.org/officeDocument/2006/relationships/font" Target="fonts/font8.fntdata"/><Relationship Id="rId68" Type="http://schemas.openxmlformats.org/officeDocument/2006/relationships/font" Target="fonts/font13.fntdata"/><Relationship Id="rId76" Type="http://schemas.openxmlformats.org/officeDocument/2006/relationships/font" Target="fonts/font21.fntdata"/><Relationship Id="rId7" Type="http://schemas.openxmlformats.org/officeDocument/2006/relationships/slide" Target="slides/slide3.xml"/><Relationship Id="rId71" Type="http://schemas.openxmlformats.org/officeDocument/2006/relationships/font" Target="fonts/font16.fntdata"/><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font" Target="fonts/font3.fntdata"/><Relationship Id="rId66" Type="http://schemas.openxmlformats.org/officeDocument/2006/relationships/font" Target="fonts/font11.fntdata"/><Relationship Id="rId74" Type="http://schemas.openxmlformats.org/officeDocument/2006/relationships/font" Target="fonts/font19.fntdata"/><Relationship Id="rId79"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font" Target="fonts/font6.fntdata"/><Relationship Id="rId82"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font" Target="fonts/font5.fntdata"/><Relationship Id="rId65" Type="http://schemas.openxmlformats.org/officeDocument/2006/relationships/font" Target="fonts/font10.fntdata"/><Relationship Id="rId73" Type="http://schemas.openxmlformats.org/officeDocument/2006/relationships/font" Target="fonts/font18.fntdata"/><Relationship Id="rId78" Type="http://schemas.openxmlformats.org/officeDocument/2006/relationships/font" Target="fonts/font23.fntdata"/><Relationship Id="rId8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font" Target="fonts/font1.fntdata"/><Relationship Id="rId64" Type="http://schemas.openxmlformats.org/officeDocument/2006/relationships/font" Target="fonts/font9.fntdata"/><Relationship Id="rId69" Type="http://schemas.openxmlformats.org/officeDocument/2006/relationships/font" Target="fonts/font14.fntdata"/><Relationship Id="rId77" Type="http://schemas.openxmlformats.org/officeDocument/2006/relationships/font" Target="fonts/font22.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font" Target="fonts/font17.fntdata"/><Relationship Id="rId80"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font" Target="fonts/font4.fntdata"/><Relationship Id="rId67" Type="http://schemas.openxmlformats.org/officeDocument/2006/relationships/font" Target="fonts/font12.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font" Target="fonts/font7.fntdata"/><Relationship Id="rId70" Type="http://schemas.openxmlformats.org/officeDocument/2006/relationships/font" Target="fonts/font15.fntdata"/><Relationship Id="rId75" Type="http://schemas.openxmlformats.org/officeDocument/2006/relationships/font" Target="fonts/font20.fntdata"/><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font" Target="fonts/font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charset="0"/>
                <a:cs typeface="+mn-cs"/>
              </a:defRPr>
            </a:lvl1pPr>
          </a:lstStyle>
          <a:p>
            <a:pPr>
              <a:defRPr/>
            </a:pPr>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charset="0"/>
                <a:cs typeface="+mn-cs"/>
              </a:defRPr>
            </a:lvl1pPr>
          </a:lstStyle>
          <a:p>
            <a:pPr>
              <a:defRPr/>
            </a:pPr>
            <a:fld id="{745BFA97-81F3-4DBC-A157-C652D042AF13}" type="datetimeFigureOut">
              <a:rPr lang="en-US"/>
              <a:pPr>
                <a:defRPr/>
              </a:pPr>
              <a:t>3/9/2016</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charset="0"/>
                <a:cs typeface="+mn-cs"/>
              </a:defRPr>
            </a:lvl1pPr>
          </a:lstStyle>
          <a:p>
            <a:pPr>
              <a:defRPr/>
            </a:pPr>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Arial" charset="0"/>
                <a:cs typeface="+mn-cs"/>
              </a:defRPr>
            </a:lvl1pPr>
          </a:lstStyle>
          <a:p>
            <a:pPr>
              <a:defRPr/>
            </a:pPr>
            <a:fld id="{3D925CE6-A9F0-4899-97EA-AD5FAE2C3D10}" type="slidenum">
              <a:rPr lang="en-US"/>
              <a:pPr>
                <a:defRPr/>
              </a:pPr>
              <a:t>‹#›</a:t>
            </a:fld>
            <a:endParaRPr lang="en-US" dirty="0"/>
          </a:p>
        </p:txBody>
      </p:sp>
    </p:spTree>
    <p:extLst>
      <p:ext uri="{BB962C8B-B14F-4D97-AF65-F5344CB8AC3E}">
        <p14:creationId xmlns:p14="http://schemas.microsoft.com/office/powerpoint/2010/main" val="39159140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D925CE6-A9F0-4899-97EA-AD5FAE2C3D10}" type="slidenum">
              <a:rPr lang="en-US" smtClean="0"/>
              <a:pPr>
                <a:defRPr/>
              </a:pPr>
              <a:t>2</a:t>
            </a:fld>
            <a:endParaRPr lang="en-US" dirty="0"/>
          </a:p>
        </p:txBody>
      </p:sp>
    </p:spTree>
    <p:extLst>
      <p:ext uri="{BB962C8B-B14F-4D97-AF65-F5344CB8AC3E}">
        <p14:creationId xmlns:p14="http://schemas.microsoft.com/office/powerpoint/2010/main" val="7261935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D925CE6-A9F0-4899-97EA-AD5FAE2C3D10}" type="slidenum">
              <a:rPr lang="en-US" smtClean="0"/>
              <a:pPr>
                <a:defRPr/>
              </a:pPr>
              <a:t>7</a:t>
            </a:fld>
            <a:endParaRPr lang="en-US" dirty="0"/>
          </a:p>
        </p:txBody>
      </p:sp>
    </p:spTree>
    <p:extLst>
      <p:ext uri="{BB962C8B-B14F-4D97-AF65-F5344CB8AC3E}">
        <p14:creationId xmlns:p14="http://schemas.microsoft.com/office/powerpoint/2010/main" val="9856866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D925CE6-A9F0-4899-97EA-AD5FAE2C3D10}" type="slidenum">
              <a:rPr lang="en-US" smtClean="0"/>
              <a:pPr>
                <a:defRPr/>
              </a:pPr>
              <a:t>9</a:t>
            </a:fld>
            <a:endParaRPr lang="en-US" dirty="0"/>
          </a:p>
        </p:txBody>
      </p:sp>
    </p:spTree>
    <p:extLst>
      <p:ext uri="{BB962C8B-B14F-4D97-AF65-F5344CB8AC3E}">
        <p14:creationId xmlns:p14="http://schemas.microsoft.com/office/powerpoint/2010/main" val="9108151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D925CE6-A9F0-4899-97EA-AD5FAE2C3D10}" type="slidenum">
              <a:rPr lang="en-US" smtClean="0"/>
              <a:pPr>
                <a:defRPr/>
              </a:pPr>
              <a:t>10</a:t>
            </a:fld>
            <a:endParaRPr lang="en-US" dirty="0"/>
          </a:p>
        </p:txBody>
      </p:sp>
    </p:spTree>
    <p:extLst>
      <p:ext uri="{BB962C8B-B14F-4D97-AF65-F5344CB8AC3E}">
        <p14:creationId xmlns:p14="http://schemas.microsoft.com/office/powerpoint/2010/main" val="9108151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2514600"/>
            <a:ext cx="4038600" cy="33670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514600"/>
            <a:ext cx="4038600" cy="33670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24000"/>
            <a:ext cx="2057400" cy="43576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24000"/>
            <a:ext cx="6019800" cy="43576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p:nvSpPr>
        <p:spPr>
          <a:xfrm>
            <a:off x="0" y="0"/>
            <a:ext cx="365125" cy="6854825"/>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5" name="Rectangle 4"/>
          <p:cNvSpPr/>
          <p:nvPr/>
        </p:nvSpPr>
        <p:spPr>
          <a:xfrm>
            <a:off x="309563" y="681038"/>
            <a:ext cx="46037"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6" name="Rectangle 5"/>
          <p:cNvSpPr/>
          <p:nvPr/>
        </p:nvSpPr>
        <p:spPr>
          <a:xfrm>
            <a:off x="268288" y="681038"/>
            <a:ext cx="2857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7" name="Rectangle 6"/>
          <p:cNvSpPr/>
          <p:nvPr/>
        </p:nvSpPr>
        <p:spPr>
          <a:xfrm>
            <a:off x="249238"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10" name="Rectangle 9"/>
          <p:cNvSpPr/>
          <p:nvPr/>
        </p:nvSpPr>
        <p:spPr>
          <a:xfrm>
            <a:off x="222250" y="681038"/>
            <a:ext cx="7938"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11" name="Rectangle 10"/>
          <p:cNvSpPr/>
          <p:nvPr/>
        </p:nvSpPr>
        <p:spPr>
          <a:xfrm>
            <a:off x="255588" y="5046663"/>
            <a:ext cx="73025" cy="1692275"/>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12" name="Rectangle 11"/>
          <p:cNvSpPr/>
          <p:nvPr/>
        </p:nvSpPr>
        <p:spPr>
          <a:xfrm>
            <a:off x="255588" y="4797425"/>
            <a:ext cx="73025"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13" name="Rectangle 12"/>
          <p:cNvSpPr/>
          <p:nvPr/>
        </p:nvSpPr>
        <p:spPr>
          <a:xfrm>
            <a:off x="255588" y="4637088"/>
            <a:ext cx="73025" cy="138112"/>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14" name="Rectangle 13"/>
          <p:cNvSpPr/>
          <p:nvPr/>
        </p:nvSpPr>
        <p:spPr>
          <a:xfrm>
            <a:off x="255588" y="4541838"/>
            <a:ext cx="73025" cy="7461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8" name="Title 7"/>
          <p:cNvSpPr>
            <a:spLocks noGrp="1"/>
          </p:cNvSpPr>
          <p:nvPr>
            <p:ph type="ctrTitle"/>
          </p:nvPr>
        </p:nvSpPr>
        <p:spPr>
          <a:xfrm>
            <a:off x="914400" y="4343400"/>
            <a:ext cx="7772400" cy="1975104"/>
          </a:xfrm>
        </p:spPr>
        <p:txBody>
          <a:bodyPr/>
          <a:lstStyle>
            <a:lvl1pPr marR="9144" algn="l">
              <a:defRPr sz="4000" b="1" cap="all" spc="0" baseline="0">
                <a:effectLst>
                  <a:reflection blurRad="12700" stA="34000" endA="740" endPos="53000" dir="5400000" sy="-100000" algn="bl" rotWithShape="0"/>
                </a:effectLst>
              </a:defRPr>
            </a:lvl1pPr>
            <a:extLst/>
          </a:lstStyle>
          <a:p>
            <a:r>
              <a:rPr lang="en-US" smtClean="0"/>
              <a:t>Click to edit Master title style</a:t>
            </a:r>
            <a:endParaRPr lang="en-US"/>
          </a:p>
        </p:txBody>
      </p:sp>
      <p:sp>
        <p:nvSpPr>
          <p:cNvPr id="9" name="Subtitle 8"/>
          <p:cNvSpPr>
            <a:spLocks noGrp="1"/>
          </p:cNvSpPr>
          <p:nvPr>
            <p:ph type="subTitle" idx="1"/>
          </p:nvPr>
        </p:nvSpPr>
        <p:spPr>
          <a:xfrm>
            <a:off x="914400" y="2834640"/>
            <a:ext cx="7772400" cy="1508760"/>
          </a:xfrm>
        </p:spPr>
        <p:txBody>
          <a:bodyPr lIns="100584"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smtClean="0"/>
              <a:t>Click to edit Master subtitle style</a:t>
            </a:r>
            <a:endParaRPr lang="en-US"/>
          </a:p>
        </p:txBody>
      </p:sp>
      <p:sp>
        <p:nvSpPr>
          <p:cNvPr id="15" name="Date Placeholder 27"/>
          <p:cNvSpPr>
            <a:spLocks noGrp="1"/>
          </p:cNvSpPr>
          <p:nvPr>
            <p:ph type="dt" sz="half" idx="10"/>
          </p:nvPr>
        </p:nvSpPr>
        <p:spPr/>
        <p:txBody>
          <a:bodyPr/>
          <a:lstStyle>
            <a:lvl1pPr>
              <a:defRPr/>
            </a:lvl1pPr>
            <a:extLst/>
          </a:lstStyle>
          <a:p>
            <a:pPr>
              <a:defRPr/>
            </a:pPr>
            <a:r>
              <a:rPr lang="en-US" smtClean="0"/>
              <a:t>2/2016</a:t>
            </a:r>
            <a:endParaRPr lang="en-US" dirty="0"/>
          </a:p>
        </p:txBody>
      </p:sp>
      <p:sp>
        <p:nvSpPr>
          <p:cNvPr id="16" name="Footer Placeholder 16"/>
          <p:cNvSpPr>
            <a:spLocks noGrp="1"/>
          </p:cNvSpPr>
          <p:nvPr>
            <p:ph type="ftr" sz="quarter" idx="11"/>
          </p:nvPr>
        </p:nvSpPr>
        <p:spPr/>
        <p:txBody>
          <a:bodyPr/>
          <a:lstStyle>
            <a:lvl1pPr>
              <a:defRPr/>
            </a:lvl1pPr>
            <a:extLst/>
          </a:lstStyle>
          <a:p>
            <a:pPr>
              <a:defRPr/>
            </a:pPr>
            <a:r>
              <a:rPr lang="en-US" smtClean="0"/>
              <a:t>www.iTeenChallenge.org</a:t>
            </a:r>
            <a:endParaRPr lang="en-US" dirty="0"/>
          </a:p>
        </p:txBody>
      </p:sp>
      <p:sp>
        <p:nvSpPr>
          <p:cNvPr id="17" name="Slide Number Placeholder 28"/>
          <p:cNvSpPr>
            <a:spLocks noGrp="1"/>
          </p:cNvSpPr>
          <p:nvPr>
            <p:ph type="sldNum" sz="quarter" idx="12"/>
          </p:nvPr>
        </p:nvSpPr>
        <p:spPr/>
        <p:txBody>
          <a:bodyPr/>
          <a:lstStyle>
            <a:lvl1pPr>
              <a:defRPr/>
            </a:lvl1pPr>
            <a:extLst/>
          </a:lstStyle>
          <a:p>
            <a:pPr>
              <a:defRPr/>
            </a:pPr>
            <a:fld id="{BBEFF49C-F168-47DD-91E2-CA2464B7DD3F}" type="slidenum">
              <a:rPr lang="en-US"/>
              <a:pPr>
                <a:defRPr/>
              </a:pPr>
              <a:t>‹#›</a:t>
            </a:fld>
            <a:endParaRPr lang="en-US"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Content Placeholder 2"/>
          <p:cNvSpPr>
            <a:spLocks noGrp="1"/>
          </p:cNvSpPr>
          <p:nvPr>
            <p:ph idx="1"/>
          </p:nvPr>
        </p:nvSpPr>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r>
              <a:rPr lang="en-US" smtClean="0"/>
              <a:t>2/2016</a:t>
            </a:r>
            <a:endParaRPr lang="en-US" dirty="0"/>
          </a:p>
        </p:txBody>
      </p:sp>
      <p:sp>
        <p:nvSpPr>
          <p:cNvPr id="5" name="Footer Placeholder 2"/>
          <p:cNvSpPr>
            <a:spLocks noGrp="1"/>
          </p:cNvSpPr>
          <p:nvPr>
            <p:ph type="ftr" sz="quarter" idx="11"/>
          </p:nvPr>
        </p:nvSpPr>
        <p:spPr/>
        <p:txBody>
          <a:bodyPr/>
          <a:lstStyle>
            <a:lvl1pPr>
              <a:defRPr/>
            </a:lvl1pPr>
          </a:lstStyle>
          <a:p>
            <a:pPr>
              <a:defRPr/>
            </a:pPr>
            <a:r>
              <a:rPr lang="en-US" smtClean="0"/>
              <a:t>www.iTeenChallenge.org</a:t>
            </a:r>
            <a:endParaRPr lang="en-US" dirty="0"/>
          </a:p>
        </p:txBody>
      </p:sp>
      <p:sp>
        <p:nvSpPr>
          <p:cNvPr id="6" name="Slide Number Placeholder 22"/>
          <p:cNvSpPr>
            <a:spLocks noGrp="1"/>
          </p:cNvSpPr>
          <p:nvPr>
            <p:ph type="sldNum" sz="quarter" idx="12"/>
          </p:nvPr>
        </p:nvSpPr>
        <p:spPr/>
        <p:txBody>
          <a:bodyPr/>
          <a:lstStyle>
            <a:lvl1pPr>
              <a:defRPr/>
            </a:lvl1pPr>
          </a:lstStyle>
          <a:p>
            <a:pPr>
              <a:defRPr/>
            </a:pPr>
            <a:fld id="{96B11CE5-745E-4B10-BA6D-6A04C8B1EE64}" type="slidenum">
              <a:rPr lang="en-US"/>
              <a:pPr>
                <a:defRPr/>
              </a:pPr>
              <a:t>‹#›</a:t>
            </a:fld>
            <a:endParaRPr lang="en-US" dirty="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Freeform 3"/>
          <p:cNvSpPr>
            <a:spLocks/>
          </p:cNvSpPr>
          <p:nvPr/>
        </p:nvSpPr>
        <p:spPr bwMode="auto">
          <a:xfrm>
            <a:off x="4829175" y="1073150"/>
            <a:ext cx="4321175" cy="5791200"/>
          </a:xfrm>
          <a:custGeom>
            <a:avLst>
              <a:gd name="A1" fmla="val 0"/>
              <a:gd name="A2" fmla="val 0"/>
              <a:gd name="A3" fmla="val 0"/>
              <a:gd name="A4" fmla="val 0"/>
              <a:gd name="A5" fmla="val 0"/>
              <a:gd name="A6" fmla="val 0"/>
              <a:gd name="A7" fmla="val 0"/>
              <a:gd name="A8" fmla="val 0"/>
            </a:avLst>
            <a:gdLst/>
            <a:ahLst/>
            <a:cxnLst>
              <a:cxn ang="0">
                <a:pos x="0" y="3648"/>
              </a:cxn>
              <a:cxn ang="0">
                <a:pos x="720" y="2016"/>
              </a:cxn>
              <a:cxn ang="0">
                <a:pos x="2736" y="0"/>
              </a:cxn>
              <a:cxn ang="0">
                <a:pos x="2736" y="96"/>
              </a:cxn>
              <a:cxn ang="0">
                <a:pos x="744" y="2038"/>
              </a:cxn>
              <a:cxn ang="0">
                <a:pos x="48" y="3648"/>
              </a:cxn>
              <a:cxn ang="0">
                <a:pos x="0" y="3648"/>
              </a:cxn>
            </a:cxnLst>
            <a:rect l="0" t="0" r="0" b="0"/>
            <a:pathLst>
              <a:path w="2736" h="3648">
                <a:moveTo>
                  <a:pt x="0" y="3648"/>
                </a:moveTo>
                <a:lnTo>
                  <a:pt x="720" y="2016"/>
                </a:lnTo>
                <a:lnTo>
                  <a:pt x="2736" y="672"/>
                </a:lnTo>
                <a:lnTo>
                  <a:pt x="2736" y="720"/>
                </a:lnTo>
                <a:lnTo>
                  <a:pt x="744" y="2038"/>
                </a:lnTo>
                <a:lnTo>
                  <a:pt x="48" y="3648"/>
                </a:lnTo>
                <a:lnTo>
                  <a:pt x="48" y="3648"/>
                </a:lnTo>
                <a:close/>
              </a:path>
            </a:pathLst>
          </a:custGeom>
          <a:noFill/>
          <a:ln w="3175" cap="flat" cmpd="sng" algn="ctr">
            <a:solidFill>
              <a:schemeClr val="accent2">
                <a:alpha val="53000"/>
              </a:schemeClr>
            </a:solidFill>
            <a:prstDash val="solid"/>
            <a:round/>
            <a:headEnd type="none" w="med" len="med"/>
            <a:tailEnd type="none" w="med" len="med"/>
          </a:ln>
          <a:effectLst/>
        </p:spPr>
        <p:txBody>
          <a:bodyPr/>
          <a:lstStyle>
            <a:extLst/>
          </a:lstStyle>
          <a:p>
            <a:pPr>
              <a:defRPr/>
            </a:pPr>
            <a:endParaRPr lang="en-US" dirty="0"/>
          </a:p>
        </p:txBody>
      </p:sp>
      <p:sp>
        <p:nvSpPr>
          <p:cNvPr id="5" name="Freeform 4"/>
          <p:cNvSpPr>
            <a:spLocks/>
          </p:cNvSpPr>
          <p:nvPr/>
        </p:nvSpPr>
        <p:spPr bwMode="auto">
          <a:xfrm>
            <a:off x="374650" y="0"/>
            <a:ext cx="5513388" cy="6615113"/>
          </a:xfrm>
          <a:custGeom>
            <a:avLst>
              <a:gd name="A1" fmla="val 0"/>
              <a:gd name="A2" fmla="val 0"/>
              <a:gd name="A3" fmla="val 0"/>
              <a:gd name="A4" fmla="val 0"/>
              <a:gd name="A5" fmla="val 0"/>
              <a:gd name="A6" fmla="val 0"/>
              <a:gd name="A7" fmla="val 0"/>
              <a:gd name="A8" fmla="val 0"/>
            </a:avLst>
            <a:gdLst/>
            <a:ahLst/>
            <a:cxnLst>
              <a:cxn ang="0">
                <a:pos x="0" y="4080"/>
              </a:cxn>
              <a:cxn ang="0">
                <a:pos x="0" y="4128"/>
              </a:cxn>
              <a:cxn ang="0">
                <a:pos x="3504" y="2640"/>
              </a:cxn>
              <a:cxn ang="0">
                <a:pos x="2880" y="0"/>
              </a:cxn>
              <a:cxn ang="0">
                <a:pos x="2832" y="0"/>
              </a:cxn>
              <a:cxn ang="0">
                <a:pos x="3465" y="2619"/>
              </a:cxn>
              <a:cxn ang="0">
                <a:pos x="0" y="4080"/>
              </a:cxn>
            </a:cxnLst>
            <a:rect l="0" t="0" r="0" b="0"/>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3000"/>
              </a:schemeClr>
            </a:solidFill>
            <a:prstDash val="solid"/>
            <a:round/>
            <a:headEnd type="none" w="med" len="med"/>
            <a:tailEnd type="none" w="med" len="med"/>
          </a:ln>
          <a:effectLst/>
        </p:spPr>
        <p:txBody>
          <a:bodyPr/>
          <a:lstStyle>
            <a:extLst/>
          </a:lstStyle>
          <a:p>
            <a:pPr>
              <a:defRPr/>
            </a:pPr>
            <a:endParaRPr lang="en-US" dirty="0"/>
          </a:p>
        </p:txBody>
      </p:sp>
      <p:sp>
        <p:nvSpPr>
          <p:cNvPr id="6" name="Freeform 5"/>
          <p:cNvSpPr>
            <a:spLocks/>
          </p:cNvSpPr>
          <p:nvPr/>
        </p:nvSpPr>
        <p:spPr bwMode="auto">
          <a:xfrm rot="5236414">
            <a:off x="4461669" y="1483519"/>
            <a:ext cx="4114800" cy="1189038"/>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a:lstStyle>
            <a:extLst/>
          </a:lstStyle>
          <a:p>
            <a:pPr>
              <a:defRPr/>
            </a:pPr>
            <a:endParaRPr lang="en-US" dirty="0"/>
          </a:p>
        </p:txBody>
      </p:sp>
      <p:sp>
        <p:nvSpPr>
          <p:cNvPr id="7" name="Freeform 6"/>
          <p:cNvSpPr>
            <a:spLocks/>
          </p:cNvSpPr>
          <p:nvPr/>
        </p:nvSpPr>
        <p:spPr bwMode="auto">
          <a:xfrm>
            <a:off x="5943600" y="0"/>
            <a:ext cx="27432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a:defRPr/>
            </a:pPr>
            <a:endParaRPr lang="en-US" dirty="0"/>
          </a:p>
        </p:txBody>
      </p:sp>
      <p:sp>
        <p:nvSpPr>
          <p:cNvPr id="8" name="Freeform 7"/>
          <p:cNvSpPr>
            <a:spLocks/>
          </p:cNvSpPr>
          <p:nvPr/>
        </p:nvSpPr>
        <p:spPr bwMode="auto">
          <a:xfrm>
            <a:off x="5943600" y="4267200"/>
            <a:ext cx="32004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a:defRPr/>
            </a:pPr>
            <a:endParaRPr lang="en-US" dirty="0"/>
          </a:p>
        </p:txBody>
      </p:sp>
      <p:sp>
        <p:nvSpPr>
          <p:cNvPr id="9" name="Freeform 8"/>
          <p:cNvSpPr>
            <a:spLocks/>
          </p:cNvSpPr>
          <p:nvPr/>
        </p:nvSpPr>
        <p:spPr bwMode="auto">
          <a:xfrm>
            <a:off x="5943600" y="0"/>
            <a:ext cx="13716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a:defRPr/>
            </a:pPr>
            <a:endParaRPr lang="en-US" dirty="0"/>
          </a:p>
        </p:txBody>
      </p:sp>
      <p:sp>
        <p:nvSpPr>
          <p:cNvPr id="10" name="Freeform 9"/>
          <p:cNvSpPr>
            <a:spLocks/>
          </p:cNvSpPr>
          <p:nvPr/>
        </p:nvSpPr>
        <p:spPr bwMode="auto">
          <a:xfrm>
            <a:off x="5948363" y="4246563"/>
            <a:ext cx="2090737"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a:defRPr/>
            </a:pPr>
            <a:endParaRPr lang="en-US" dirty="0"/>
          </a:p>
        </p:txBody>
      </p:sp>
      <p:sp>
        <p:nvSpPr>
          <p:cNvPr id="11" name="Freeform 10"/>
          <p:cNvSpPr>
            <a:spLocks/>
          </p:cNvSpPr>
          <p:nvPr/>
        </p:nvSpPr>
        <p:spPr bwMode="auto">
          <a:xfrm>
            <a:off x="5943600" y="4267200"/>
            <a:ext cx="16002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a:defRPr/>
            </a:pPr>
            <a:endParaRPr lang="en-US" dirty="0"/>
          </a:p>
        </p:txBody>
      </p:sp>
      <p:sp>
        <p:nvSpPr>
          <p:cNvPr id="12" name="Freeform 11"/>
          <p:cNvSpPr>
            <a:spLocks/>
          </p:cNvSpPr>
          <p:nvPr/>
        </p:nvSpPr>
        <p:spPr bwMode="auto">
          <a:xfrm>
            <a:off x="5943600" y="1371600"/>
            <a:ext cx="32004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a:defRPr/>
            </a:pPr>
            <a:endParaRPr lang="en-US" dirty="0"/>
          </a:p>
        </p:txBody>
      </p:sp>
      <p:sp>
        <p:nvSpPr>
          <p:cNvPr id="13" name="Freeform 12"/>
          <p:cNvSpPr>
            <a:spLocks/>
          </p:cNvSpPr>
          <p:nvPr/>
        </p:nvSpPr>
        <p:spPr bwMode="auto">
          <a:xfrm>
            <a:off x="5943600" y="1752600"/>
            <a:ext cx="32004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a:defRPr/>
            </a:pPr>
            <a:endParaRPr lang="en-US" dirty="0"/>
          </a:p>
        </p:txBody>
      </p:sp>
      <p:sp>
        <p:nvSpPr>
          <p:cNvPr id="14" name="Freeform 13"/>
          <p:cNvSpPr>
            <a:spLocks/>
          </p:cNvSpPr>
          <p:nvPr/>
        </p:nvSpPr>
        <p:spPr bwMode="auto">
          <a:xfrm>
            <a:off x="990600" y="4267200"/>
            <a:ext cx="4953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a:defRPr/>
            </a:pPr>
            <a:endParaRPr lang="en-US" dirty="0"/>
          </a:p>
        </p:txBody>
      </p:sp>
      <p:sp>
        <p:nvSpPr>
          <p:cNvPr id="15" name="Freeform 14"/>
          <p:cNvSpPr>
            <a:spLocks/>
          </p:cNvSpPr>
          <p:nvPr/>
        </p:nvSpPr>
        <p:spPr bwMode="auto">
          <a:xfrm>
            <a:off x="533400" y="4267200"/>
            <a:ext cx="533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a:defRPr/>
            </a:pPr>
            <a:endParaRPr lang="en-US" dirty="0"/>
          </a:p>
        </p:txBody>
      </p:sp>
      <p:sp>
        <p:nvSpPr>
          <p:cNvPr id="16" name="Freeform 15"/>
          <p:cNvSpPr>
            <a:spLocks/>
          </p:cNvSpPr>
          <p:nvPr/>
        </p:nvSpPr>
        <p:spPr bwMode="auto">
          <a:xfrm>
            <a:off x="366713" y="2438400"/>
            <a:ext cx="56388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a:defRPr/>
            </a:pPr>
            <a:endParaRPr lang="en-US" dirty="0"/>
          </a:p>
        </p:txBody>
      </p:sp>
      <p:sp>
        <p:nvSpPr>
          <p:cNvPr id="17" name="Freeform 16"/>
          <p:cNvSpPr>
            <a:spLocks/>
          </p:cNvSpPr>
          <p:nvPr/>
        </p:nvSpPr>
        <p:spPr bwMode="auto">
          <a:xfrm>
            <a:off x="366713" y="2133600"/>
            <a:ext cx="56388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a:defRPr/>
            </a:pPr>
            <a:endParaRPr lang="en-US" dirty="0"/>
          </a:p>
        </p:txBody>
      </p:sp>
      <p:sp>
        <p:nvSpPr>
          <p:cNvPr id="18" name="Freeform 17"/>
          <p:cNvSpPr>
            <a:spLocks/>
          </p:cNvSpPr>
          <p:nvPr/>
        </p:nvSpPr>
        <p:spPr bwMode="auto">
          <a:xfrm>
            <a:off x="4572000" y="4267200"/>
            <a:ext cx="13716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a:lstStyle>
            <a:extLst/>
          </a:lstStyle>
          <a:p>
            <a:pPr>
              <a:defRPr/>
            </a:pPr>
            <a:endParaRPr lang="en-US" dirty="0"/>
          </a:p>
        </p:txBody>
      </p:sp>
      <p:sp>
        <p:nvSpPr>
          <p:cNvPr id="19" name="Rectangle 18"/>
          <p:cNvSpPr/>
          <p:nvPr/>
        </p:nvSpPr>
        <p:spPr>
          <a:xfrm>
            <a:off x="363538" y="401638"/>
            <a:ext cx="8504237" cy="887412"/>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20" name="Rectangle 19"/>
          <p:cNvSpPr/>
          <p:nvPr/>
        </p:nvSpPr>
        <p:spPr>
          <a:xfrm flipH="1">
            <a:off x="371475" y="681038"/>
            <a:ext cx="26988"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21" name="Rectangle 20"/>
          <p:cNvSpPr/>
          <p:nvPr/>
        </p:nvSpPr>
        <p:spPr>
          <a:xfrm flipH="1">
            <a:off x="411163" y="681038"/>
            <a:ext cx="26987"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22" name="Rectangle 21"/>
          <p:cNvSpPr/>
          <p:nvPr/>
        </p:nvSpPr>
        <p:spPr>
          <a:xfrm flipH="1">
            <a:off x="447675"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23" name="Rectangle 22"/>
          <p:cNvSpPr/>
          <p:nvPr/>
        </p:nvSpPr>
        <p:spPr>
          <a:xfrm flipH="1">
            <a:off x="476250"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24" name="Rectangle 23"/>
          <p:cNvSpPr/>
          <p:nvPr/>
        </p:nvSpPr>
        <p:spPr>
          <a:xfrm>
            <a:off x="500063" y="681038"/>
            <a:ext cx="36512"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3" name="Text Placeholder 2"/>
          <p:cNvSpPr>
            <a:spLocks noGrp="1"/>
          </p:cNvSpPr>
          <p:nvPr>
            <p:ph type="body" idx="1"/>
          </p:nvPr>
        </p:nvSpPr>
        <p:spPr>
          <a:xfrm>
            <a:off x="706902" y="1351672"/>
            <a:ext cx="5718048" cy="977486"/>
          </a:xfrm>
        </p:spPr>
        <p:txBody>
          <a:bodyPr lIns="82296" bIns="0"/>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n-US" smtClean="0"/>
              <a:t>Click to edit Master text styles</a:t>
            </a:r>
          </a:p>
        </p:txBody>
      </p:sp>
      <p:sp>
        <p:nvSpPr>
          <p:cNvPr id="2" name="Title 1"/>
          <p:cNvSpPr>
            <a:spLocks noGrp="1"/>
          </p:cNvSpPr>
          <p:nvPr>
            <p:ph type="title"/>
          </p:nvPr>
        </p:nvSpPr>
        <p:spPr>
          <a:xfrm>
            <a:off x="706902" y="512064"/>
            <a:ext cx="8156448" cy="777240"/>
          </a:xfrm>
        </p:spPr>
        <p:txBody>
          <a:bodyPr tIns="64008"/>
          <a:lstStyle>
            <a:lvl1pPr algn="l">
              <a:buNone/>
              <a:defRPr sz="3800" b="0" cap="none" spc="-150" baseline="0"/>
            </a:lvl1pPr>
            <a:extLst/>
          </a:lstStyle>
          <a:p>
            <a:r>
              <a:rPr lang="en-US" smtClean="0"/>
              <a:t>Click to edit Master title style</a:t>
            </a:r>
            <a:endParaRPr lang="en-US"/>
          </a:p>
        </p:txBody>
      </p:sp>
      <p:sp>
        <p:nvSpPr>
          <p:cNvPr id="25" name="Date Placeholder 3"/>
          <p:cNvSpPr>
            <a:spLocks noGrp="1"/>
          </p:cNvSpPr>
          <p:nvPr>
            <p:ph type="dt" sz="half" idx="10"/>
          </p:nvPr>
        </p:nvSpPr>
        <p:spPr/>
        <p:txBody>
          <a:bodyPr/>
          <a:lstStyle>
            <a:lvl1pPr>
              <a:defRPr/>
            </a:lvl1pPr>
            <a:extLst/>
          </a:lstStyle>
          <a:p>
            <a:pPr>
              <a:defRPr/>
            </a:pPr>
            <a:r>
              <a:rPr lang="en-US" smtClean="0"/>
              <a:t>2/2016</a:t>
            </a:r>
            <a:endParaRPr lang="en-US" dirty="0"/>
          </a:p>
        </p:txBody>
      </p:sp>
      <p:sp>
        <p:nvSpPr>
          <p:cNvPr id="26" name="Footer Placeholder 4"/>
          <p:cNvSpPr>
            <a:spLocks noGrp="1"/>
          </p:cNvSpPr>
          <p:nvPr>
            <p:ph type="ftr" sz="quarter" idx="11"/>
          </p:nvPr>
        </p:nvSpPr>
        <p:spPr/>
        <p:txBody>
          <a:bodyPr/>
          <a:lstStyle>
            <a:lvl1pPr>
              <a:defRPr/>
            </a:lvl1pPr>
            <a:extLst/>
          </a:lstStyle>
          <a:p>
            <a:pPr>
              <a:defRPr/>
            </a:pPr>
            <a:r>
              <a:rPr lang="en-US" smtClean="0"/>
              <a:t>www.iTeenChallenge.org</a:t>
            </a:r>
            <a:endParaRPr lang="en-US" dirty="0"/>
          </a:p>
        </p:txBody>
      </p:sp>
      <p:sp>
        <p:nvSpPr>
          <p:cNvPr id="27" name="Slide Number Placeholder 5"/>
          <p:cNvSpPr>
            <a:spLocks noGrp="1"/>
          </p:cNvSpPr>
          <p:nvPr>
            <p:ph type="sldNum" sz="quarter" idx="12"/>
          </p:nvPr>
        </p:nvSpPr>
        <p:spPr/>
        <p:txBody>
          <a:bodyPr/>
          <a:lstStyle>
            <a:lvl1pPr>
              <a:defRPr/>
            </a:lvl1pPr>
            <a:extLst/>
          </a:lstStyle>
          <a:p>
            <a:pPr>
              <a:defRPr/>
            </a:pPr>
            <a:fld id="{8B2173C4-0FAD-4D98-8BDE-94ECEFA9D3F0}" type="slidenum">
              <a:rPr lang="en-US"/>
              <a:pPr>
                <a:defRPr/>
              </a:pPr>
              <a:t>‹#›</a:t>
            </a:fld>
            <a:endParaRPr lang="en-US" dirty="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12064"/>
            <a:ext cx="8229600" cy="914400"/>
          </a:xfrm>
        </p:spPr>
        <p:txBody>
          <a:bodyPr/>
          <a:lstStyle>
            <a:extLst/>
          </a:lstStyle>
          <a:p>
            <a:r>
              <a:rPr lang="en-US" smtClean="0"/>
              <a:t>Click to edit Master title style</a:t>
            </a:r>
            <a:endParaRPr lang="en-US"/>
          </a:p>
        </p:txBody>
      </p:sp>
      <p:sp>
        <p:nvSpPr>
          <p:cNvPr id="3" name="Content Placeholder 2"/>
          <p:cNvSpPr>
            <a:spLocks noGrp="1"/>
          </p:cNvSpPr>
          <p:nvPr>
            <p:ph sz="half" idx="1"/>
          </p:nvPr>
        </p:nvSpPr>
        <p:spPr>
          <a:xfrm>
            <a:off x="464344" y="1770501"/>
            <a:ext cx="4038600" cy="4525963"/>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55344" y="1770501"/>
            <a:ext cx="4038600" cy="4525963"/>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extLst/>
          </a:lstStyle>
          <a:p>
            <a:pPr>
              <a:defRPr/>
            </a:pPr>
            <a:r>
              <a:rPr lang="en-US" smtClean="0"/>
              <a:t>2/2016</a:t>
            </a:r>
            <a:endParaRPr lang="en-US" dirty="0"/>
          </a:p>
        </p:txBody>
      </p:sp>
      <p:sp>
        <p:nvSpPr>
          <p:cNvPr id="6" name="Footer Placeholder 5"/>
          <p:cNvSpPr>
            <a:spLocks noGrp="1"/>
          </p:cNvSpPr>
          <p:nvPr>
            <p:ph type="ftr" sz="quarter" idx="11"/>
          </p:nvPr>
        </p:nvSpPr>
        <p:spPr/>
        <p:txBody>
          <a:bodyPr/>
          <a:lstStyle>
            <a:lvl1pPr>
              <a:defRPr/>
            </a:lvl1pPr>
            <a:extLst/>
          </a:lstStyle>
          <a:p>
            <a:pPr>
              <a:defRPr/>
            </a:pPr>
            <a:r>
              <a:rPr lang="en-US" smtClean="0"/>
              <a:t>www.iTeenChallenge.org</a:t>
            </a:r>
            <a:endParaRPr lang="en-US" dirty="0"/>
          </a:p>
        </p:txBody>
      </p:sp>
      <p:sp>
        <p:nvSpPr>
          <p:cNvPr id="7" name="Slide Number Placeholder 6"/>
          <p:cNvSpPr>
            <a:spLocks noGrp="1"/>
          </p:cNvSpPr>
          <p:nvPr>
            <p:ph type="sldNum" sz="quarter" idx="12"/>
          </p:nvPr>
        </p:nvSpPr>
        <p:spPr/>
        <p:txBody>
          <a:bodyPr/>
          <a:lstStyle>
            <a:lvl1pPr>
              <a:defRPr/>
            </a:lvl1pPr>
            <a:extLst/>
          </a:lstStyle>
          <a:p>
            <a:pPr>
              <a:defRPr/>
            </a:pPr>
            <a:fld id="{5E802698-5617-4B4A-B4FD-83BC04996EC7}" type="slidenum">
              <a:rPr lang="en-US"/>
              <a:pPr>
                <a:defRPr/>
              </a:pPr>
              <a:t>‹#›</a:t>
            </a:fld>
            <a:endParaRPr lang="en-US" dirty="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7" name="Rectangle 6"/>
          <p:cNvSpPr/>
          <p:nvPr/>
        </p:nvSpPr>
        <p:spPr>
          <a:xfrm>
            <a:off x="0" y="401638"/>
            <a:ext cx="8867775" cy="887412"/>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8" name="Rectangle 7"/>
          <p:cNvSpPr/>
          <p:nvPr/>
        </p:nvSpPr>
        <p:spPr>
          <a:xfrm>
            <a:off x="87313" y="681038"/>
            <a:ext cx="46037"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9" name="Rectangle 8"/>
          <p:cNvSpPr/>
          <p:nvPr/>
        </p:nvSpPr>
        <p:spPr>
          <a:xfrm>
            <a:off x="47625" y="681038"/>
            <a:ext cx="26988"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10" name="Rectangle 9"/>
          <p:cNvSpPr/>
          <p:nvPr/>
        </p:nvSpPr>
        <p:spPr>
          <a:xfrm>
            <a:off x="28575"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11" name="Rectangle 10"/>
          <p:cNvSpPr/>
          <p:nvPr/>
        </p:nvSpPr>
        <p:spPr>
          <a:xfrm>
            <a:off x="0"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12" name="Rectangle 11"/>
          <p:cNvSpPr/>
          <p:nvPr/>
        </p:nvSpPr>
        <p:spPr>
          <a:xfrm flipH="1">
            <a:off x="149225" y="681038"/>
            <a:ext cx="2857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13" name="Rectangle 12"/>
          <p:cNvSpPr/>
          <p:nvPr/>
        </p:nvSpPr>
        <p:spPr>
          <a:xfrm flipH="1">
            <a:off x="188913" y="681038"/>
            <a:ext cx="2857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14" name="Rectangle 13"/>
          <p:cNvSpPr/>
          <p:nvPr/>
        </p:nvSpPr>
        <p:spPr>
          <a:xfrm flipH="1">
            <a:off x="227013"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15" name="Rectangle 14"/>
          <p:cNvSpPr/>
          <p:nvPr/>
        </p:nvSpPr>
        <p:spPr>
          <a:xfrm flipH="1">
            <a:off x="255588" y="681038"/>
            <a:ext cx="7937"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16" name="Rectangle 15"/>
          <p:cNvSpPr/>
          <p:nvPr/>
        </p:nvSpPr>
        <p:spPr>
          <a:xfrm>
            <a:off x="279400" y="681038"/>
            <a:ext cx="36513"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2" name="Title 1"/>
          <p:cNvSpPr>
            <a:spLocks noGrp="1"/>
          </p:cNvSpPr>
          <p:nvPr>
            <p:ph type="title"/>
          </p:nvPr>
        </p:nvSpPr>
        <p:spPr>
          <a:xfrm>
            <a:off x="504824" y="512064"/>
            <a:ext cx="7772400" cy="914400"/>
          </a:xfrm>
        </p:spPr>
        <p:txBody>
          <a:bodyPr/>
          <a:lstStyle>
            <a:lvl1pPr>
              <a:defRPr sz="4000"/>
            </a:lvl1pPr>
            <a:extLst/>
          </a:lstStyle>
          <a:p>
            <a:r>
              <a:rPr lang="en-US" smtClean="0"/>
              <a:t>Click to edit Master title style</a:t>
            </a:r>
            <a:endParaRPr lang="en-US"/>
          </a:p>
        </p:txBody>
      </p:sp>
      <p:sp>
        <p:nvSpPr>
          <p:cNvPr id="3" name="Text Placeholder 2"/>
          <p:cNvSpPr>
            <a:spLocks noGrp="1"/>
          </p:cNvSpPr>
          <p:nvPr>
            <p:ph type="body" idx="1"/>
          </p:nvPr>
        </p:nvSpPr>
        <p:spPr>
          <a:xfrm>
            <a:off x="457200" y="1809750"/>
            <a:ext cx="4040188"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4" name="Text Placeholder 3"/>
          <p:cNvSpPr>
            <a:spLocks noGrp="1"/>
          </p:cNvSpPr>
          <p:nvPr>
            <p:ph type="body" sz="half" idx="3"/>
          </p:nvPr>
        </p:nvSpPr>
        <p:spPr>
          <a:xfrm>
            <a:off x="4645025" y="1809750"/>
            <a:ext cx="4041775"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5" name="Content Placeholder 4"/>
          <p:cNvSpPr>
            <a:spLocks noGrp="1"/>
          </p:cNvSpPr>
          <p:nvPr>
            <p:ph sz="quarter" idx="2"/>
          </p:nvPr>
        </p:nvSpPr>
        <p:spPr>
          <a:xfrm>
            <a:off x="457200" y="2459037"/>
            <a:ext cx="4040188" cy="3959352"/>
          </a:xfrm>
        </p:spPr>
        <p:txBody>
          <a:bodyPr/>
          <a:lstStyle>
            <a:lvl1pPr>
              <a:defRPr sz="2400"/>
            </a:lvl1pPr>
            <a:lvl2pPr>
              <a:defRPr sz="2000"/>
            </a:lvl2pPr>
            <a:lvl3pPr>
              <a:defRPr sz="1800"/>
            </a:lvl3pPr>
            <a:lvl4pPr>
              <a:defRPr sz="1600"/>
            </a:lvl4pPr>
            <a:lvl5pPr>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2459037"/>
            <a:ext cx="4041775" cy="3959352"/>
          </a:xfrm>
        </p:spPr>
        <p:txBody>
          <a:bodyPr/>
          <a:lstStyle>
            <a:lvl1pPr>
              <a:defRPr sz="2400"/>
            </a:lvl1pPr>
            <a:lvl2pPr>
              <a:defRPr sz="2000"/>
            </a:lvl2pPr>
            <a:lvl3pPr>
              <a:defRPr sz="1800"/>
            </a:lvl3pPr>
            <a:lvl4pPr>
              <a:defRPr sz="1600"/>
            </a:lvl4pPr>
            <a:lvl5pPr>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7" name="Date Placeholder 6"/>
          <p:cNvSpPr>
            <a:spLocks noGrp="1"/>
          </p:cNvSpPr>
          <p:nvPr>
            <p:ph type="dt" sz="half" idx="10"/>
          </p:nvPr>
        </p:nvSpPr>
        <p:spPr/>
        <p:txBody>
          <a:bodyPr/>
          <a:lstStyle>
            <a:lvl1pPr>
              <a:defRPr/>
            </a:lvl1pPr>
            <a:extLst/>
          </a:lstStyle>
          <a:p>
            <a:pPr>
              <a:defRPr/>
            </a:pPr>
            <a:r>
              <a:rPr lang="en-US" smtClean="0"/>
              <a:t>2/2016</a:t>
            </a:r>
            <a:endParaRPr lang="en-US" dirty="0"/>
          </a:p>
        </p:txBody>
      </p:sp>
      <p:sp>
        <p:nvSpPr>
          <p:cNvPr id="18" name="Footer Placeholder 7"/>
          <p:cNvSpPr>
            <a:spLocks noGrp="1"/>
          </p:cNvSpPr>
          <p:nvPr>
            <p:ph type="ftr" sz="quarter" idx="11"/>
          </p:nvPr>
        </p:nvSpPr>
        <p:spPr/>
        <p:txBody>
          <a:bodyPr/>
          <a:lstStyle>
            <a:lvl1pPr>
              <a:defRPr/>
            </a:lvl1pPr>
            <a:extLst/>
          </a:lstStyle>
          <a:p>
            <a:pPr>
              <a:defRPr/>
            </a:pPr>
            <a:r>
              <a:rPr lang="en-US" smtClean="0"/>
              <a:t>www.iTeenChallenge.org</a:t>
            </a:r>
            <a:endParaRPr lang="en-US" dirty="0"/>
          </a:p>
        </p:txBody>
      </p:sp>
      <p:sp>
        <p:nvSpPr>
          <p:cNvPr id="19" name="Slide Number Placeholder 8"/>
          <p:cNvSpPr>
            <a:spLocks noGrp="1"/>
          </p:cNvSpPr>
          <p:nvPr>
            <p:ph type="sldNum" sz="quarter" idx="12"/>
          </p:nvPr>
        </p:nvSpPr>
        <p:spPr/>
        <p:txBody>
          <a:bodyPr/>
          <a:lstStyle>
            <a:lvl1pPr>
              <a:defRPr/>
            </a:lvl1pPr>
            <a:extLst/>
          </a:lstStyle>
          <a:p>
            <a:pPr>
              <a:defRPr/>
            </a:pPr>
            <a:fld id="{6740C77D-329C-465C-92BA-0A95E6939D02}" type="slidenum">
              <a:rPr lang="en-US"/>
              <a:pPr>
                <a:defRPr/>
              </a:pPr>
              <a:t>‹#›</a:t>
            </a:fld>
            <a:endParaRPr lang="en-US" dirty="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512064"/>
            <a:ext cx="7772400" cy="914400"/>
          </a:xfrm>
        </p:spPr>
        <p:txBody>
          <a:bodyPr/>
          <a:lstStyle>
            <a:lvl1pPr>
              <a:defRPr sz="4000" cap="none" baseline="0"/>
            </a:lvl1pPr>
            <a:extLst/>
          </a:lstStyle>
          <a:p>
            <a:r>
              <a:rPr lang="en-US" smtClean="0"/>
              <a:t>Click to edit Master title style</a:t>
            </a:r>
            <a:endParaRPr lang="en-US"/>
          </a:p>
        </p:txBody>
      </p:sp>
      <p:sp>
        <p:nvSpPr>
          <p:cNvPr id="3" name="Date Placeholder 13"/>
          <p:cNvSpPr>
            <a:spLocks noGrp="1"/>
          </p:cNvSpPr>
          <p:nvPr>
            <p:ph type="dt" sz="half" idx="10"/>
          </p:nvPr>
        </p:nvSpPr>
        <p:spPr/>
        <p:txBody>
          <a:bodyPr/>
          <a:lstStyle>
            <a:lvl1pPr>
              <a:defRPr/>
            </a:lvl1pPr>
          </a:lstStyle>
          <a:p>
            <a:pPr>
              <a:defRPr/>
            </a:pPr>
            <a:r>
              <a:rPr lang="en-US" smtClean="0"/>
              <a:t>2/2016</a:t>
            </a:r>
            <a:endParaRPr lang="en-US" dirty="0"/>
          </a:p>
        </p:txBody>
      </p:sp>
      <p:sp>
        <p:nvSpPr>
          <p:cNvPr id="4" name="Footer Placeholder 2"/>
          <p:cNvSpPr>
            <a:spLocks noGrp="1"/>
          </p:cNvSpPr>
          <p:nvPr>
            <p:ph type="ftr" sz="quarter" idx="11"/>
          </p:nvPr>
        </p:nvSpPr>
        <p:spPr/>
        <p:txBody>
          <a:bodyPr/>
          <a:lstStyle>
            <a:lvl1pPr>
              <a:defRPr/>
            </a:lvl1pPr>
          </a:lstStyle>
          <a:p>
            <a:pPr>
              <a:defRPr/>
            </a:pPr>
            <a:r>
              <a:rPr lang="en-US" smtClean="0"/>
              <a:t>www.iTeenChallenge.org</a:t>
            </a:r>
            <a:endParaRPr lang="en-US" dirty="0"/>
          </a:p>
        </p:txBody>
      </p:sp>
      <p:sp>
        <p:nvSpPr>
          <p:cNvPr id="5" name="Slide Number Placeholder 22"/>
          <p:cNvSpPr>
            <a:spLocks noGrp="1"/>
          </p:cNvSpPr>
          <p:nvPr>
            <p:ph type="sldNum" sz="quarter" idx="12"/>
          </p:nvPr>
        </p:nvSpPr>
        <p:spPr/>
        <p:txBody>
          <a:bodyPr/>
          <a:lstStyle>
            <a:lvl1pPr>
              <a:defRPr/>
            </a:lvl1pPr>
          </a:lstStyle>
          <a:p>
            <a:pPr>
              <a:defRPr/>
            </a:pPr>
            <a:fld id="{BC76C309-A3A2-42C9-BF41-3A0A32F6F765}" type="slidenum">
              <a:rPr lang="en-US"/>
              <a:pPr>
                <a:defRPr/>
              </a:pPr>
              <a:t>‹#›</a:t>
            </a:fld>
            <a:endParaRPr lang="en-US" dirty="0"/>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extLst/>
          </a:lstStyle>
          <a:p>
            <a:pPr>
              <a:defRPr/>
            </a:pPr>
            <a:r>
              <a:rPr lang="en-US" smtClean="0"/>
              <a:t>2/2016</a:t>
            </a:r>
            <a:endParaRPr lang="en-US" dirty="0"/>
          </a:p>
        </p:txBody>
      </p:sp>
      <p:sp>
        <p:nvSpPr>
          <p:cNvPr id="3" name="Footer Placeholder 2"/>
          <p:cNvSpPr>
            <a:spLocks noGrp="1"/>
          </p:cNvSpPr>
          <p:nvPr>
            <p:ph type="ftr" sz="quarter" idx="11"/>
          </p:nvPr>
        </p:nvSpPr>
        <p:spPr/>
        <p:txBody>
          <a:bodyPr/>
          <a:lstStyle>
            <a:lvl1pPr>
              <a:defRPr/>
            </a:lvl1pPr>
            <a:extLst/>
          </a:lstStyle>
          <a:p>
            <a:pPr>
              <a:defRPr/>
            </a:pPr>
            <a:r>
              <a:rPr lang="en-US" smtClean="0"/>
              <a:t>www.iTeenChallenge.org</a:t>
            </a:r>
            <a:endParaRPr lang="en-US" dirty="0"/>
          </a:p>
        </p:txBody>
      </p:sp>
      <p:sp>
        <p:nvSpPr>
          <p:cNvPr id="4" name="Slide Number Placeholder 3"/>
          <p:cNvSpPr>
            <a:spLocks noGrp="1"/>
          </p:cNvSpPr>
          <p:nvPr>
            <p:ph type="sldNum" sz="quarter" idx="12"/>
          </p:nvPr>
        </p:nvSpPr>
        <p:spPr/>
        <p:txBody>
          <a:bodyPr/>
          <a:lstStyle>
            <a:lvl1pPr>
              <a:defRPr/>
            </a:lvl1pPr>
            <a:extLst/>
          </a:lstStyle>
          <a:p>
            <a:pPr>
              <a:defRPr/>
            </a:pPr>
            <a:fld id="{2C64013E-44CB-4860-BEF0-5EDBD257D6C8}" type="slidenum">
              <a:rPr lang="en-US"/>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273050"/>
            <a:ext cx="8229600" cy="1162050"/>
          </a:xfrm>
        </p:spPr>
        <p:txBody>
          <a:bodyPr anchor="ctr"/>
          <a:lstStyle>
            <a:lvl1pPr algn="l">
              <a:buNone/>
              <a:defRPr sz="3600" b="0"/>
            </a:lvl1pPr>
            <a:extLst/>
          </a:lstStyle>
          <a:p>
            <a:r>
              <a:rPr lang="en-US" smtClean="0"/>
              <a:t>Click to edit Master title style</a:t>
            </a:r>
            <a:endParaRPr lang="en-US"/>
          </a:p>
        </p:txBody>
      </p:sp>
      <p:sp>
        <p:nvSpPr>
          <p:cNvPr id="3" name="Text Placeholder 2"/>
          <p:cNvSpPr>
            <a:spLocks noGrp="1"/>
          </p:cNvSpPr>
          <p:nvPr>
            <p:ph type="body" idx="2"/>
          </p:nvPr>
        </p:nvSpPr>
        <p:spPr>
          <a:xfrm>
            <a:off x="685800" y="1435100"/>
            <a:ext cx="2514600" cy="4572000"/>
          </a:xfrm>
        </p:spPr>
        <p:txBody>
          <a:bodyPr/>
          <a:lstStyle>
            <a:lvl1pPr marL="54864" indent="0">
              <a:buNone/>
              <a:defRPr sz="1800"/>
            </a:lvl1pPr>
            <a:lvl2pPr>
              <a:buNone/>
              <a:defRPr sz="1200"/>
            </a:lvl2pPr>
            <a:lvl3pPr>
              <a:buNone/>
              <a:defRPr sz="1000"/>
            </a:lvl3pPr>
            <a:lvl4pPr>
              <a:buNone/>
              <a:defRPr sz="900"/>
            </a:lvl4pPr>
            <a:lvl5pPr>
              <a:buNone/>
              <a:defRPr sz="900"/>
            </a:lvl5pPr>
            <a:extLst/>
          </a:lstStyle>
          <a:p>
            <a:pPr lvl="0"/>
            <a:r>
              <a:rPr lang="en-US" smtClean="0"/>
              <a:t>Click to edit Master text styles</a:t>
            </a:r>
          </a:p>
        </p:txBody>
      </p:sp>
      <p:sp>
        <p:nvSpPr>
          <p:cNvPr id="4" name="Content Placeholder 3"/>
          <p:cNvSpPr>
            <a:spLocks noGrp="1"/>
          </p:cNvSpPr>
          <p:nvPr>
            <p:ph sz="half" idx="1"/>
          </p:nvPr>
        </p:nvSpPr>
        <p:spPr>
          <a:xfrm>
            <a:off x="3429000" y="1435100"/>
            <a:ext cx="5486400" cy="4572000"/>
          </a:xfrm>
        </p:spPr>
        <p:txBody>
          <a:bodyPr/>
          <a:lstStyle>
            <a:lvl1pPr>
              <a:defRPr sz="3200"/>
            </a:lvl1pPr>
            <a:lvl2pPr>
              <a:defRPr sz="2800"/>
            </a:lvl2pPr>
            <a:lvl3pPr>
              <a:defRPr sz="2400"/>
            </a:lvl3pPr>
            <a:lvl4pPr>
              <a:defRPr sz="2000"/>
            </a:lvl4pPr>
            <a:lvl5pPr>
              <a:defRPr sz="20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r>
              <a:rPr lang="en-US" smtClean="0"/>
              <a:t>2/2016</a:t>
            </a:r>
            <a:endParaRPr lang="en-US" dirty="0"/>
          </a:p>
        </p:txBody>
      </p:sp>
      <p:sp>
        <p:nvSpPr>
          <p:cNvPr id="6" name="Footer Placeholder 2"/>
          <p:cNvSpPr>
            <a:spLocks noGrp="1"/>
          </p:cNvSpPr>
          <p:nvPr>
            <p:ph type="ftr" sz="quarter" idx="11"/>
          </p:nvPr>
        </p:nvSpPr>
        <p:spPr/>
        <p:txBody>
          <a:bodyPr/>
          <a:lstStyle>
            <a:lvl1pPr>
              <a:defRPr/>
            </a:lvl1pPr>
          </a:lstStyle>
          <a:p>
            <a:pPr>
              <a:defRPr/>
            </a:pPr>
            <a:r>
              <a:rPr lang="en-US" smtClean="0"/>
              <a:t>www.iTeenChallenge.org</a:t>
            </a:r>
            <a:endParaRPr lang="en-US" dirty="0"/>
          </a:p>
        </p:txBody>
      </p:sp>
      <p:sp>
        <p:nvSpPr>
          <p:cNvPr id="7" name="Slide Number Placeholder 22"/>
          <p:cNvSpPr>
            <a:spLocks noGrp="1"/>
          </p:cNvSpPr>
          <p:nvPr>
            <p:ph type="sldNum" sz="quarter" idx="12"/>
          </p:nvPr>
        </p:nvSpPr>
        <p:spPr/>
        <p:txBody>
          <a:bodyPr/>
          <a:lstStyle>
            <a:lvl1pPr>
              <a:defRPr/>
            </a:lvl1pPr>
          </a:lstStyle>
          <a:p>
            <a:pPr>
              <a:defRPr/>
            </a:pPr>
            <a:fld id="{4B711DA0-139A-4239-BE2A-B91F65CB0590}" type="slidenum">
              <a:rPr lang="en-US"/>
              <a:pPr>
                <a:defRPr/>
              </a:pPr>
              <a:t>‹#›</a:t>
            </a:fld>
            <a:endParaRPr lang="en-US" dirty="0"/>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4"/>
          <p:cNvSpPr/>
          <p:nvPr/>
        </p:nvSpPr>
        <p:spPr>
          <a:xfrm>
            <a:off x="368300" y="0"/>
            <a:ext cx="8777288" cy="1878013"/>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cxnSp>
        <p:nvCxnSpPr>
          <p:cNvPr id="6" name="Straight Connector 5"/>
          <p:cNvCxnSpPr/>
          <p:nvPr/>
        </p:nvCxnSpPr>
        <p:spPr>
          <a:xfrm flipV="1">
            <a:off x="363538" y="1884363"/>
            <a:ext cx="8782050"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7" name="Group 24"/>
          <p:cNvGrpSpPr>
            <a:grpSpLocks/>
          </p:cNvGrpSpPr>
          <p:nvPr/>
        </p:nvGrpSpPr>
        <p:grpSpPr bwMode="auto">
          <a:xfrm rot="5400000">
            <a:off x="8515351" y="1219200"/>
            <a:ext cx="131762" cy="128587"/>
            <a:chOff x="6668087" y="1297746"/>
            <a:chExt cx="161840" cy="156602"/>
          </a:xfrm>
        </p:grpSpPr>
        <p:cxnSp>
          <p:nvCxnSpPr>
            <p:cNvPr id="8" name="Straight Connector 7"/>
            <p:cNvCxnSpPr/>
            <p:nvPr/>
          </p:nvCxnSpPr>
          <p:spPr>
            <a:xfrm rot="16200000">
              <a:off x="6663593" y="1300308"/>
              <a:ext cx="88935"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16200000" flipV="1">
              <a:off x="6685198" y="1391515"/>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rot="5400000" flipH="1">
              <a:off x="6744513" y="1299332"/>
              <a:ext cx="88935"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1" name="Group 28"/>
          <p:cNvGrpSpPr>
            <a:grpSpLocks/>
          </p:cNvGrpSpPr>
          <p:nvPr/>
        </p:nvGrpSpPr>
        <p:grpSpPr bwMode="auto">
          <a:xfrm rot="5400000">
            <a:off x="8667751" y="1371600"/>
            <a:ext cx="131762" cy="128587"/>
            <a:chOff x="6668087" y="1297746"/>
            <a:chExt cx="161840" cy="156602"/>
          </a:xfrm>
        </p:grpSpPr>
        <p:cxnSp>
          <p:nvCxnSpPr>
            <p:cNvPr id="12" name="Straight Connector 11"/>
            <p:cNvCxnSpPr/>
            <p:nvPr/>
          </p:nvCxnSpPr>
          <p:spPr>
            <a:xfrm rot="16200000">
              <a:off x="6663593" y="1300308"/>
              <a:ext cx="88935"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16200000" flipV="1">
              <a:off x="6685198" y="1391515"/>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rot="5400000" flipH="1">
              <a:off x="6744513" y="1299332"/>
              <a:ext cx="88935"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5" name="Group 32"/>
          <p:cNvGrpSpPr>
            <a:grpSpLocks/>
          </p:cNvGrpSpPr>
          <p:nvPr/>
        </p:nvGrpSpPr>
        <p:grpSpPr bwMode="auto">
          <a:xfrm rot="5400000">
            <a:off x="8320087" y="1474788"/>
            <a:ext cx="131763" cy="128588"/>
            <a:chOff x="6668087" y="1297746"/>
            <a:chExt cx="161840" cy="156602"/>
          </a:xfrm>
        </p:grpSpPr>
        <p:cxnSp>
          <p:nvCxnSpPr>
            <p:cNvPr id="16" name="Straight Connector 15"/>
            <p:cNvCxnSpPr/>
            <p:nvPr/>
          </p:nvCxnSpPr>
          <p:spPr>
            <a:xfrm rot="16200000">
              <a:off x="6663592" y="1300307"/>
              <a:ext cx="88934"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16200000" flipV="1">
              <a:off x="6685198" y="1391513"/>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rot="5400000" flipH="1">
              <a:off x="6744512" y="1299332"/>
              <a:ext cx="88934"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bwMode="grayWhite">
          <a:xfrm>
            <a:off x="914400" y="441251"/>
            <a:ext cx="6858000" cy="701749"/>
          </a:xfrm>
        </p:spPr>
        <p:txBody>
          <a:bodyPr anchor="b"/>
          <a:lstStyle>
            <a:lvl1pPr algn="l">
              <a:buNone/>
              <a:defRPr sz="2100" b="0"/>
            </a:lvl1pPr>
            <a:extLst/>
          </a:lstStyle>
          <a:p>
            <a:r>
              <a:rPr lang="en-US" smtClean="0"/>
              <a:t>Click to edit Master title style</a:t>
            </a:r>
            <a:endParaRPr lang="en-US"/>
          </a:p>
        </p:txBody>
      </p:sp>
      <p:sp>
        <p:nvSpPr>
          <p:cNvPr id="3" name="Picture Placeholder 2"/>
          <p:cNvSpPr>
            <a:spLocks noGrp="1"/>
          </p:cNvSpPr>
          <p:nvPr>
            <p:ph type="pic" idx="1"/>
          </p:nvPr>
        </p:nvSpPr>
        <p:spPr>
          <a:xfrm>
            <a:off x="368032" y="1893781"/>
            <a:ext cx="8778240" cy="4960144"/>
          </a:xfrm>
          <a:solidFill>
            <a:schemeClr val="bg2"/>
          </a:solidFill>
        </p:spPr>
        <p:txBody>
          <a:bodyPr>
            <a:normAutofit/>
          </a:bodyPr>
          <a:lstStyle>
            <a:lvl1pPr marL="0" indent="0">
              <a:buNone/>
              <a:defRPr sz="3200"/>
            </a:lvl1pPr>
            <a:extLst/>
          </a:lstStyle>
          <a:p>
            <a:pPr lvl="0"/>
            <a:r>
              <a:rPr lang="en-US" noProof="0" dirty="0" smtClean="0"/>
              <a:t>Click icon to add picture</a:t>
            </a:r>
            <a:endParaRPr lang="en-US" noProof="0" dirty="0"/>
          </a:p>
        </p:txBody>
      </p:sp>
      <p:sp>
        <p:nvSpPr>
          <p:cNvPr id="4" name="Text Placeholder 3"/>
          <p:cNvSpPr>
            <a:spLocks noGrp="1"/>
          </p:cNvSpPr>
          <p:nvPr>
            <p:ph type="body" sz="half" idx="2"/>
          </p:nvPr>
        </p:nvSpPr>
        <p:spPr bwMode="grayWhite">
          <a:xfrm>
            <a:off x="914400" y="1150144"/>
            <a:ext cx="6858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extLst/>
          </a:lstStyle>
          <a:p>
            <a:pPr lvl="0"/>
            <a:r>
              <a:rPr lang="en-US" smtClean="0"/>
              <a:t>Click to edit Master text styles</a:t>
            </a:r>
          </a:p>
        </p:txBody>
      </p:sp>
      <p:sp>
        <p:nvSpPr>
          <p:cNvPr id="19" name="Date Placeholder 4"/>
          <p:cNvSpPr>
            <a:spLocks noGrp="1"/>
          </p:cNvSpPr>
          <p:nvPr>
            <p:ph type="dt" sz="half" idx="10"/>
          </p:nvPr>
        </p:nvSpPr>
        <p:spPr>
          <a:xfrm>
            <a:off x="6477000" y="55563"/>
            <a:ext cx="2133600" cy="365125"/>
          </a:xfrm>
        </p:spPr>
        <p:txBody>
          <a:bodyPr/>
          <a:lstStyle>
            <a:lvl1pPr>
              <a:defRPr/>
            </a:lvl1pPr>
            <a:extLst/>
          </a:lstStyle>
          <a:p>
            <a:pPr>
              <a:defRPr/>
            </a:pPr>
            <a:r>
              <a:rPr lang="en-US" smtClean="0"/>
              <a:t>2/2016</a:t>
            </a:r>
            <a:endParaRPr lang="en-US" dirty="0"/>
          </a:p>
        </p:txBody>
      </p:sp>
      <p:sp>
        <p:nvSpPr>
          <p:cNvPr id="20" name="Footer Placeholder 5"/>
          <p:cNvSpPr>
            <a:spLocks noGrp="1"/>
          </p:cNvSpPr>
          <p:nvPr>
            <p:ph type="ftr" sz="quarter" idx="11"/>
          </p:nvPr>
        </p:nvSpPr>
        <p:spPr>
          <a:xfrm>
            <a:off x="914400" y="55563"/>
            <a:ext cx="5562600" cy="365125"/>
          </a:xfrm>
        </p:spPr>
        <p:txBody>
          <a:bodyPr/>
          <a:lstStyle>
            <a:lvl1pPr>
              <a:defRPr/>
            </a:lvl1pPr>
            <a:extLst/>
          </a:lstStyle>
          <a:p>
            <a:pPr>
              <a:defRPr/>
            </a:pPr>
            <a:r>
              <a:rPr lang="en-US" smtClean="0"/>
              <a:t>www.iTeenChallenge.org</a:t>
            </a:r>
            <a:endParaRPr lang="en-US" dirty="0"/>
          </a:p>
        </p:txBody>
      </p:sp>
      <p:sp>
        <p:nvSpPr>
          <p:cNvPr id="21" name="Slide Number Placeholder 6"/>
          <p:cNvSpPr>
            <a:spLocks noGrp="1"/>
          </p:cNvSpPr>
          <p:nvPr>
            <p:ph type="sldNum" sz="quarter" idx="12"/>
          </p:nvPr>
        </p:nvSpPr>
        <p:spPr>
          <a:xfrm>
            <a:off x="8610600" y="55563"/>
            <a:ext cx="457200" cy="365125"/>
          </a:xfrm>
        </p:spPr>
        <p:txBody>
          <a:bodyPr/>
          <a:lstStyle>
            <a:lvl1pPr>
              <a:defRPr/>
            </a:lvl1pPr>
            <a:extLst/>
          </a:lstStyle>
          <a:p>
            <a:pPr>
              <a:defRPr/>
            </a:pPr>
            <a:fld id="{6FEACE07-1B5C-401C-A438-9318E23E3433}" type="slidenum">
              <a:rPr lang="en-US"/>
              <a:pPr>
                <a:defRPr/>
              </a:pPr>
              <a:t>‹#›</a:t>
            </a:fld>
            <a:endParaRPr lang="en-US" dirty="0"/>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r>
              <a:rPr lang="en-US" smtClean="0"/>
              <a:t>2/2016</a:t>
            </a:r>
            <a:endParaRPr lang="en-US" dirty="0"/>
          </a:p>
        </p:txBody>
      </p:sp>
      <p:sp>
        <p:nvSpPr>
          <p:cNvPr id="5" name="Footer Placeholder 2"/>
          <p:cNvSpPr>
            <a:spLocks noGrp="1"/>
          </p:cNvSpPr>
          <p:nvPr>
            <p:ph type="ftr" sz="quarter" idx="11"/>
          </p:nvPr>
        </p:nvSpPr>
        <p:spPr/>
        <p:txBody>
          <a:bodyPr/>
          <a:lstStyle>
            <a:lvl1pPr>
              <a:defRPr/>
            </a:lvl1pPr>
          </a:lstStyle>
          <a:p>
            <a:pPr>
              <a:defRPr/>
            </a:pPr>
            <a:r>
              <a:rPr lang="en-US" smtClean="0"/>
              <a:t>www.iTeenChallenge.org</a:t>
            </a:r>
            <a:endParaRPr lang="en-US" dirty="0"/>
          </a:p>
        </p:txBody>
      </p:sp>
      <p:sp>
        <p:nvSpPr>
          <p:cNvPr id="6" name="Slide Number Placeholder 22"/>
          <p:cNvSpPr>
            <a:spLocks noGrp="1"/>
          </p:cNvSpPr>
          <p:nvPr>
            <p:ph type="sldNum" sz="quarter" idx="12"/>
          </p:nvPr>
        </p:nvSpPr>
        <p:spPr/>
        <p:txBody>
          <a:bodyPr/>
          <a:lstStyle>
            <a:lvl1pPr>
              <a:defRPr/>
            </a:lvl1pPr>
          </a:lstStyle>
          <a:p>
            <a:pPr>
              <a:defRPr/>
            </a:pPr>
            <a:fld id="{C75E92F6-C5AC-4844-B09D-03EAE559357D}" type="slidenum">
              <a:rPr lang="en-US"/>
              <a:pPr>
                <a:defRPr/>
              </a:pPr>
              <a:t>‹#›</a:t>
            </a:fld>
            <a:endParaRPr lang="en-US" dirty="0"/>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981200" cy="5851525"/>
          </a:xfrm>
        </p:spPr>
        <p:txBody>
          <a:bodyPr vert="eaVert" anchor="ctr"/>
          <a:lstStyle>
            <a:extLs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5867400" cy="5851525"/>
          </a:xfrm>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r>
              <a:rPr lang="en-US" smtClean="0"/>
              <a:t>2/2016</a:t>
            </a:r>
            <a:endParaRPr lang="en-US" dirty="0"/>
          </a:p>
        </p:txBody>
      </p:sp>
      <p:sp>
        <p:nvSpPr>
          <p:cNvPr id="5" name="Footer Placeholder 2"/>
          <p:cNvSpPr>
            <a:spLocks noGrp="1"/>
          </p:cNvSpPr>
          <p:nvPr>
            <p:ph type="ftr" sz="quarter" idx="11"/>
          </p:nvPr>
        </p:nvSpPr>
        <p:spPr/>
        <p:txBody>
          <a:bodyPr/>
          <a:lstStyle>
            <a:lvl1pPr>
              <a:defRPr/>
            </a:lvl1pPr>
          </a:lstStyle>
          <a:p>
            <a:pPr>
              <a:defRPr/>
            </a:pPr>
            <a:r>
              <a:rPr lang="en-US" smtClean="0"/>
              <a:t>www.iTeenChallenge.org</a:t>
            </a:r>
            <a:endParaRPr lang="en-US" dirty="0"/>
          </a:p>
        </p:txBody>
      </p:sp>
      <p:sp>
        <p:nvSpPr>
          <p:cNvPr id="6" name="Slide Number Placeholder 22"/>
          <p:cNvSpPr>
            <a:spLocks noGrp="1"/>
          </p:cNvSpPr>
          <p:nvPr>
            <p:ph type="sldNum" sz="quarter" idx="12"/>
          </p:nvPr>
        </p:nvSpPr>
        <p:spPr/>
        <p:txBody>
          <a:bodyPr/>
          <a:lstStyle>
            <a:lvl1pPr>
              <a:defRPr/>
            </a:lvl1pPr>
          </a:lstStyle>
          <a:p>
            <a:pPr>
              <a:defRPr/>
            </a:pPr>
            <a:fld id="{05857D5A-00F4-4117-8834-5F991D042D29}" type="slidenum">
              <a:rPr lang="en-US"/>
              <a:pPr>
                <a:defRPr/>
              </a:pPr>
              <a:t>‹#›</a:t>
            </a:fld>
            <a:endParaRPr lang="en-US" dirty="0"/>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p:nvSpPr>
        <p:spPr>
          <a:xfrm>
            <a:off x="0" y="0"/>
            <a:ext cx="365125" cy="6854825"/>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5" name="Rectangle 4"/>
          <p:cNvSpPr/>
          <p:nvPr/>
        </p:nvSpPr>
        <p:spPr>
          <a:xfrm>
            <a:off x="309563" y="681038"/>
            <a:ext cx="46037"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6" name="Rectangle 5"/>
          <p:cNvSpPr/>
          <p:nvPr/>
        </p:nvSpPr>
        <p:spPr>
          <a:xfrm>
            <a:off x="268288" y="681038"/>
            <a:ext cx="2857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7" name="Rectangle 6"/>
          <p:cNvSpPr/>
          <p:nvPr/>
        </p:nvSpPr>
        <p:spPr>
          <a:xfrm>
            <a:off x="249238"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10" name="Rectangle 9"/>
          <p:cNvSpPr/>
          <p:nvPr/>
        </p:nvSpPr>
        <p:spPr>
          <a:xfrm>
            <a:off x="222250" y="681038"/>
            <a:ext cx="7938"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11" name="Rectangle 10"/>
          <p:cNvSpPr/>
          <p:nvPr/>
        </p:nvSpPr>
        <p:spPr>
          <a:xfrm>
            <a:off x="255588" y="5046663"/>
            <a:ext cx="73025" cy="1692275"/>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12" name="Rectangle 11"/>
          <p:cNvSpPr/>
          <p:nvPr/>
        </p:nvSpPr>
        <p:spPr>
          <a:xfrm>
            <a:off x="255588" y="4797425"/>
            <a:ext cx="73025"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13" name="Rectangle 12"/>
          <p:cNvSpPr/>
          <p:nvPr/>
        </p:nvSpPr>
        <p:spPr>
          <a:xfrm>
            <a:off x="255588" y="4637088"/>
            <a:ext cx="73025" cy="138112"/>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14" name="Rectangle 13"/>
          <p:cNvSpPr/>
          <p:nvPr/>
        </p:nvSpPr>
        <p:spPr>
          <a:xfrm>
            <a:off x="255588" y="4541838"/>
            <a:ext cx="73025" cy="7461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8" name="Title 7"/>
          <p:cNvSpPr>
            <a:spLocks noGrp="1"/>
          </p:cNvSpPr>
          <p:nvPr>
            <p:ph type="ctrTitle"/>
          </p:nvPr>
        </p:nvSpPr>
        <p:spPr>
          <a:xfrm>
            <a:off x="914400" y="4343400"/>
            <a:ext cx="7772400" cy="1975104"/>
          </a:xfrm>
        </p:spPr>
        <p:txBody>
          <a:bodyPr/>
          <a:lstStyle>
            <a:lvl1pPr marR="9144" algn="l">
              <a:defRPr sz="4000" b="1" cap="all" spc="0" baseline="0">
                <a:effectLst>
                  <a:reflection blurRad="12700" stA="34000" endA="740" endPos="53000" dir="5400000" sy="-100000" algn="bl" rotWithShape="0"/>
                </a:effectLst>
              </a:defRPr>
            </a:lvl1pPr>
            <a:extLst/>
          </a:lstStyle>
          <a:p>
            <a:r>
              <a:rPr lang="en-US" smtClean="0"/>
              <a:t>Click to edit Master title style</a:t>
            </a:r>
            <a:endParaRPr lang="en-US"/>
          </a:p>
        </p:txBody>
      </p:sp>
      <p:sp>
        <p:nvSpPr>
          <p:cNvPr id="9" name="Subtitle 8"/>
          <p:cNvSpPr>
            <a:spLocks noGrp="1"/>
          </p:cNvSpPr>
          <p:nvPr>
            <p:ph type="subTitle" idx="1"/>
          </p:nvPr>
        </p:nvSpPr>
        <p:spPr>
          <a:xfrm>
            <a:off x="914400" y="2834640"/>
            <a:ext cx="7772400" cy="1508760"/>
          </a:xfrm>
        </p:spPr>
        <p:txBody>
          <a:bodyPr lIns="100584"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smtClean="0"/>
              <a:t>Click to edit Master subtitle style</a:t>
            </a:r>
            <a:endParaRPr lang="en-US"/>
          </a:p>
        </p:txBody>
      </p:sp>
      <p:sp>
        <p:nvSpPr>
          <p:cNvPr id="15" name="Date Placeholder 27"/>
          <p:cNvSpPr>
            <a:spLocks noGrp="1"/>
          </p:cNvSpPr>
          <p:nvPr>
            <p:ph type="dt" sz="half" idx="10"/>
          </p:nvPr>
        </p:nvSpPr>
        <p:spPr/>
        <p:txBody>
          <a:bodyPr/>
          <a:lstStyle>
            <a:lvl1pPr>
              <a:defRPr/>
            </a:lvl1pPr>
            <a:extLst/>
          </a:lstStyle>
          <a:p>
            <a:pPr>
              <a:defRPr/>
            </a:pPr>
            <a:r>
              <a:rPr lang="en-US" smtClean="0"/>
              <a:t>2/2016</a:t>
            </a:r>
            <a:endParaRPr lang="en-US" dirty="0"/>
          </a:p>
        </p:txBody>
      </p:sp>
      <p:sp>
        <p:nvSpPr>
          <p:cNvPr id="16" name="Footer Placeholder 16"/>
          <p:cNvSpPr>
            <a:spLocks noGrp="1"/>
          </p:cNvSpPr>
          <p:nvPr>
            <p:ph type="ftr" sz="quarter" idx="11"/>
          </p:nvPr>
        </p:nvSpPr>
        <p:spPr/>
        <p:txBody>
          <a:bodyPr/>
          <a:lstStyle>
            <a:lvl1pPr>
              <a:defRPr/>
            </a:lvl1pPr>
            <a:extLst/>
          </a:lstStyle>
          <a:p>
            <a:pPr>
              <a:defRPr/>
            </a:pPr>
            <a:r>
              <a:rPr lang="en-US" smtClean="0"/>
              <a:t>www.iTeenChallenge.org</a:t>
            </a:r>
            <a:endParaRPr lang="en-US" dirty="0"/>
          </a:p>
        </p:txBody>
      </p:sp>
      <p:sp>
        <p:nvSpPr>
          <p:cNvPr id="17" name="Slide Number Placeholder 28"/>
          <p:cNvSpPr>
            <a:spLocks noGrp="1"/>
          </p:cNvSpPr>
          <p:nvPr>
            <p:ph type="sldNum" sz="quarter" idx="12"/>
          </p:nvPr>
        </p:nvSpPr>
        <p:spPr/>
        <p:txBody>
          <a:bodyPr/>
          <a:lstStyle>
            <a:lvl1pPr>
              <a:defRPr/>
            </a:lvl1pPr>
            <a:extLst/>
          </a:lstStyle>
          <a:p>
            <a:pPr>
              <a:defRPr/>
            </a:pPr>
            <a:fld id="{7BBE8402-9E18-4CC6-9B8B-357704C50B4A}" type="slidenum">
              <a:rPr lang="en-US"/>
              <a:pPr>
                <a:defRPr/>
              </a:pPr>
              <a:t>‹#›</a:t>
            </a:fld>
            <a:endParaRPr lang="en-US" dirty="0"/>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Content Placeholder 2"/>
          <p:cNvSpPr>
            <a:spLocks noGrp="1"/>
          </p:cNvSpPr>
          <p:nvPr>
            <p:ph idx="1"/>
          </p:nvPr>
        </p:nvSpPr>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r>
              <a:rPr lang="en-US" smtClean="0"/>
              <a:t>2/2016</a:t>
            </a:r>
            <a:endParaRPr lang="en-US" dirty="0"/>
          </a:p>
        </p:txBody>
      </p:sp>
      <p:sp>
        <p:nvSpPr>
          <p:cNvPr id="5" name="Footer Placeholder 2"/>
          <p:cNvSpPr>
            <a:spLocks noGrp="1"/>
          </p:cNvSpPr>
          <p:nvPr>
            <p:ph type="ftr" sz="quarter" idx="11"/>
          </p:nvPr>
        </p:nvSpPr>
        <p:spPr/>
        <p:txBody>
          <a:bodyPr/>
          <a:lstStyle>
            <a:lvl1pPr>
              <a:defRPr/>
            </a:lvl1pPr>
          </a:lstStyle>
          <a:p>
            <a:pPr>
              <a:defRPr/>
            </a:pPr>
            <a:r>
              <a:rPr lang="en-US" smtClean="0"/>
              <a:t>www.iTeenChallenge.org</a:t>
            </a:r>
            <a:endParaRPr lang="en-US" dirty="0"/>
          </a:p>
        </p:txBody>
      </p:sp>
      <p:sp>
        <p:nvSpPr>
          <p:cNvPr id="6" name="Slide Number Placeholder 22"/>
          <p:cNvSpPr>
            <a:spLocks noGrp="1"/>
          </p:cNvSpPr>
          <p:nvPr>
            <p:ph type="sldNum" sz="quarter" idx="12"/>
          </p:nvPr>
        </p:nvSpPr>
        <p:spPr/>
        <p:txBody>
          <a:bodyPr/>
          <a:lstStyle>
            <a:lvl1pPr>
              <a:defRPr/>
            </a:lvl1pPr>
          </a:lstStyle>
          <a:p>
            <a:pPr>
              <a:defRPr/>
            </a:pPr>
            <a:fld id="{9159FE13-ED37-4757-9203-0BC630A0AD65}" type="slidenum">
              <a:rPr lang="en-US"/>
              <a:pPr>
                <a:defRPr/>
              </a:pPr>
              <a:t>‹#›</a:t>
            </a:fld>
            <a:endParaRPr lang="en-US" dirty="0"/>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Freeform 3"/>
          <p:cNvSpPr>
            <a:spLocks/>
          </p:cNvSpPr>
          <p:nvPr/>
        </p:nvSpPr>
        <p:spPr bwMode="auto">
          <a:xfrm>
            <a:off x="4829175" y="1073150"/>
            <a:ext cx="4321175" cy="5791200"/>
          </a:xfrm>
          <a:custGeom>
            <a:avLst>
              <a:gd name="A1" fmla="val 0"/>
              <a:gd name="A2" fmla="val 0"/>
              <a:gd name="A3" fmla="val 0"/>
              <a:gd name="A4" fmla="val 0"/>
              <a:gd name="A5" fmla="val 0"/>
              <a:gd name="A6" fmla="val 0"/>
              <a:gd name="A7" fmla="val 0"/>
              <a:gd name="A8" fmla="val 0"/>
            </a:avLst>
            <a:gdLst/>
            <a:ahLst/>
            <a:cxnLst>
              <a:cxn ang="0">
                <a:pos x="0" y="3648"/>
              </a:cxn>
              <a:cxn ang="0">
                <a:pos x="720" y="2016"/>
              </a:cxn>
              <a:cxn ang="0">
                <a:pos x="2736" y="0"/>
              </a:cxn>
              <a:cxn ang="0">
                <a:pos x="2736" y="96"/>
              </a:cxn>
              <a:cxn ang="0">
                <a:pos x="744" y="2038"/>
              </a:cxn>
              <a:cxn ang="0">
                <a:pos x="48" y="3648"/>
              </a:cxn>
              <a:cxn ang="0">
                <a:pos x="0" y="3648"/>
              </a:cxn>
            </a:cxnLst>
            <a:rect l="0" t="0" r="0" b="0"/>
            <a:pathLst>
              <a:path w="2736" h="3648">
                <a:moveTo>
                  <a:pt x="0" y="3648"/>
                </a:moveTo>
                <a:lnTo>
                  <a:pt x="720" y="2016"/>
                </a:lnTo>
                <a:lnTo>
                  <a:pt x="2736" y="672"/>
                </a:lnTo>
                <a:lnTo>
                  <a:pt x="2736" y="720"/>
                </a:lnTo>
                <a:lnTo>
                  <a:pt x="744" y="2038"/>
                </a:lnTo>
                <a:lnTo>
                  <a:pt x="48" y="3648"/>
                </a:lnTo>
                <a:lnTo>
                  <a:pt x="48" y="3648"/>
                </a:lnTo>
                <a:close/>
              </a:path>
            </a:pathLst>
          </a:custGeom>
          <a:noFill/>
          <a:ln w="3175" cap="flat" cmpd="sng" algn="ctr">
            <a:solidFill>
              <a:schemeClr val="accent2">
                <a:alpha val="53000"/>
              </a:schemeClr>
            </a:solidFill>
            <a:prstDash val="solid"/>
            <a:round/>
            <a:headEnd type="none" w="med" len="med"/>
            <a:tailEnd type="none" w="med" len="med"/>
          </a:ln>
          <a:effectLst/>
        </p:spPr>
        <p:txBody>
          <a:bodyPr/>
          <a:lstStyle>
            <a:extLst/>
          </a:lstStyle>
          <a:p>
            <a:pPr>
              <a:defRPr/>
            </a:pPr>
            <a:endParaRPr lang="en-US" dirty="0"/>
          </a:p>
        </p:txBody>
      </p:sp>
      <p:sp>
        <p:nvSpPr>
          <p:cNvPr id="5" name="Freeform 4"/>
          <p:cNvSpPr>
            <a:spLocks/>
          </p:cNvSpPr>
          <p:nvPr/>
        </p:nvSpPr>
        <p:spPr bwMode="auto">
          <a:xfrm>
            <a:off x="374650" y="0"/>
            <a:ext cx="5513388" cy="6615113"/>
          </a:xfrm>
          <a:custGeom>
            <a:avLst>
              <a:gd name="A1" fmla="val 0"/>
              <a:gd name="A2" fmla="val 0"/>
              <a:gd name="A3" fmla="val 0"/>
              <a:gd name="A4" fmla="val 0"/>
              <a:gd name="A5" fmla="val 0"/>
              <a:gd name="A6" fmla="val 0"/>
              <a:gd name="A7" fmla="val 0"/>
              <a:gd name="A8" fmla="val 0"/>
            </a:avLst>
            <a:gdLst/>
            <a:ahLst/>
            <a:cxnLst>
              <a:cxn ang="0">
                <a:pos x="0" y="4080"/>
              </a:cxn>
              <a:cxn ang="0">
                <a:pos x="0" y="4128"/>
              </a:cxn>
              <a:cxn ang="0">
                <a:pos x="3504" y="2640"/>
              </a:cxn>
              <a:cxn ang="0">
                <a:pos x="2880" y="0"/>
              </a:cxn>
              <a:cxn ang="0">
                <a:pos x="2832" y="0"/>
              </a:cxn>
              <a:cxn ang="0">
                <a:pos x="3465" y="2619"/>
              </a:cxn>
              <a:cxn ang="0">
                <a:pos x="0" y="4080"/>
              </a:cxn>
            </a:cxnLst>
            <a:rect l="0" t="0" r="0" b="0"/>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3000"/>
              </a:schemeClr>
            </a:solidFill>
            <a:prstDash val="solid"/>
            <a:round/>
            <a:headEnd type="none" w="med" len="med"/>
            <a:tailEnd type="none" w="med" len="med"/>
          </a:ln>
          <a:effectLst/>
        </p:spPr>
        <p:txBody>
          <a:bodyPr/>
          <a:lstStyle>
            <a:extLst/>
          </a:lstStyle>
          <a:p>
            <a:pPr>
              <a:defRPr/>
            </a:pPr>
            <a:endParaRPr lang="en-US" dirty="0"/>
          </a:p>
        </p:txBody>
      </p:sp>
      <p:sp>
        <p:nvSpPr>
          <p:cNvPr id="6" name="Freeform 5"/>
          <p:cNvSpPr>
            <a:spLocks/>
          </p:cNvSpPr>
          <p:nvPr/>
        </p:nvSpPr>
        <p:spPr bwMode="auto">
          <a:xfrm rot="5236414">
            <a:off x="4461669" y="1483519"/>
            <a:ext cx="4114800" cy="1189038"/>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a:lstStyle>
            <a:extLst/>
          </a:lstStyle>
          <a:p>
            <a:pPr>
              <a:defRPr/>
            </a:pPr>
            <a:endParaRPr lang="en-US" dirty="0"/>
          </a:p>
        </p:txBody>
      </p:sp>
      <p:sp>
        <p:nvSpPr>
          <p:cNvPr id="7" name="Freeform 6"/>
          <p:cNvSpPr>
            <a:spLocks/>
          </p:cNvSpPr>
          <p:nvPr/>
        </p:nvSpPr>
        <p:spPr bwMode="auto">
          <a:xfrm>
            <a:off x="5943600" y="0"/>
            <a:ext cx="27432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a:defRPr/>
            </a:pPr>
            <a:endParaRPr lang="en-US" dirty="0"/>
          </a:p>
        </p:txBody>
      </p:sp>
      <p:sp>
        <p:nvSpPr>
          <p:cNvPr id="8" name="Freeform 7"/>
          <p:cNvSpPr>
            <a:spLocks/>
          </p:cNvSpPr>
          <p:nvPr/>
        </p:nvSpPr>
        <p:spPr bwMode="auto">
          <a:xfrm>
            <a:off x="5943600" y="4267200"/>
            <a:ext cx="32004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a:defRPr/>
            </a:pPr>
            <a:endParaRPr lang="en-US" dirty="0"/>
          </a:p>
        </p:txBody>
      </p:sp>
      <p:sp>
        <p:nvSpPr>
          <p:cNvPr id="9" name="Freeform 8"/>
          <p:cNvSpPr>
            <a:spLocks/>
          </p:cNvSpPr>
          <p:nvPr/>
        </p:nvSpPr>
        <p:spPr bwMode="auto">
          <a:xfrm>
            <a:off x="5943600" y="0"/>
            <a:ext cx="13716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a:defRPr/>
            </a:pPr>
            <a:endParaRPr lang="en-US" dirty="0"/>
          </a:p>
        </p:txBody>
      </p:sp>
      <p:sp>
        <p:nvSpPr>
          <p:cNvPr id="10" name="Freeform 9"/>
          <p:cNvSpPr>
            <a:spLocks/>
          </p:cNvSpPr>
          <p:nvPr/>
        </p:nvSpPr>
        <p:spPr bwMode="auto">
          <a:xfrm>
            <a:off x="5948363" y="4246563"/>
            <a:ext cx="2090737"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a:defRPr/>
            </a:pPr>
            <a:endParaRPr lang="en-US" dirty="0"/>
          </a:p>
        </p:txBody>
      </p:sp>
      <p:sp>
        <p:nvSpPr>
          <p:cNvPr id="11" name="Freeform 10"/>
          <p:cNvSpPr>
            <a:spLocks/>
          </p:cNvSpPr>
          <p:nvPr/>
        </p:nvSpPr>
        <p:spPr bwMode="auto">
          <a:xfrm>
            <a:off x="5943600" y="4267200"/>
            <a:ext cx="16002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a:defRPr/>
            </a:pPr>
            <a:endParaRPr lang="en-US" dirty="0"/>
          </a:p>
        </p:txBody>
      </p:sp>
      <p:sp>
        <p:nvSpPr>
          <p:cNvPr id="12" name="Freeform 11"/>
          <p:cNvSpPr>
            <a:spLocks/>
          </p:cNvSpPr>
          <p:nvPr/>
        </p:nvSpPr>
        <p:spPr bwMode="auto">
          <a:xfrm>
            <a:off x="5943600" y="1371600"/>
            <a:ext cx="32004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a:defRPr/>
            </a:pPr>
            <a:endParaRPr lang="en-US" dirty="0"/>
          </a:p>
        </p:txBody>
      </p:sp>
      <p:sp>
        <p:nvSpPr>
          <p:cNvPr id="13" name="Freeform 12"/>
          <p:cNvSpPr>
            <a:spLocks/>
          </p:cNvSpPr>
          <p:nvPr/>
        </p:nvSpPr>
        <p:spPr bwMode="auto">
          <a:xfrm>
            <a:off x="5943600" y="1752600"/>
            <a:ext cx="32004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a:defRPr/>
            </a:pPr>
            <a:endParaRPr lang="en-US" dirty="0"/>
          </a:p>
        </p:txBody>
      </p:sp>
      <p:sp>
        <p:nvSpPr>
          <p:cNvPr id="14" name="Freeform 13"/>
          <p:cNvSpPr>
            <a:spLocks/>
          </p:cNvSpPr>
          <p:nvPr/>
        </p:nvSpPr>
        <p:spPr bwMode="auto">
          <a:xfrm>
            <a:off x="990600" y="4267200"/>
            <a:ext cx="4953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a:defRPr/>
            </a:pPr>
            <a:endParaRPr lang="en-US" dirty="0"/>
          </a:p>
        </p:txBody>
      </p:sp>
      <p:sp>
        <p:nvSpPr>
          <p:cNvPr id="15" name="Freeform 14"/>
          <p:cNvSpPr>
            <a:spLocks/>
          </p:cNvSpPr>
          <p:nvPr/>
        </p:nvSpPr>
        <p:spPr bwMode="auto">
          <a:xfrm>
            <a:off x="533400" y="4267200"/>
            <a:ext cx="533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a:defRPr/>
            </a:pPr>
            <a:endParaRPr lang="en-US" dirty="0"/>
          </a:p>
        </p:txBody>
      </p:sp>
      <p:sp>
        <p:nvSpPr>
          <p:cNvPr id="16" name="Freeform 15"/>
          <p:cNvSpPr>
            <a:spLocks/>
          </p:cNvSpPr>
          <p:nvPr/>
        </p:nvSpPr>
        <p:spPr bwMode="auto">
          <a:xfrm>
            <a:off x="366713" y="2438400"/>
            <a:ext cx="56388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a:defRPr/>
            </a:pPr>
            <a:endParaRPr lang="en-US" dirty="0"/>
          </a:p>
        </p:txBody>
      </p:sp>
      <p:sp>
        <p:nvSpPr>
          <p:cNvPr id="17" name="Freeform 16"/>
          <p:cNvSpPr>
            <a:spLocks/>
          </p:cNvSpPr>
          <p:nvPr/>
        </p:nvSpPr>
        <p:spPr bwMode="auto">
          <a:xfrm>
            <a:off x="366713" y="2133600"/>
            <a:ext cx="56388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a:defRPr/>
            </a:pPr>
            <a:endParaRPr lang="en-US" dirty="0"/>
          </a:p>
        </p:txBody>
      </p:sp>
      <p:sp>
        <p:nvSpPr>
          <p:cNvPr id="18" name="Freeform 17"/>
          <p:cNvSpPr>
            <a:spLocks/>
          </p:cNvSpPr>
          <p:nvPr/>
        </p:nvSpPr>
        <p:spPr bwMode="auto">
          <a:xfrm>
            <a:off x="4572000" y="4267200"/>
            <a:ext cx="13716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a:lstStyle>
            <a:extLst/>
          </a:lstStyle>
          <a:p>
            <a:pPr>
              <a:defRPr/>
            </a:pPr>
            <a:endParaRPr lang="en-US" dirty="0"/>
          </a:p>
        </p:txBody>
      </p:sp>
      <p:sp>
        <p:nvSpPr>
          <p:cNvPr id="19" name="Rectangle 18"/>
          <p:cNvSpPr/>
          <p:nvPr/>
        </p:nvSpPr>
        <p:spPr>
          <a:xfrm>
            <a:off x="363538" y="401638"/>
            <a:ext cx="8504237" cy="887412"/>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20" name="Rectangle 19"/>
          <p:cNvSpPr/>
          <p:nvPr/>
        </p:nvSpPr>
        <p:spPr>
          <a:xfrm flipH="1">
            <a:off x="371475" y="681038"/>
            <a:ext cx="26988"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21" name="Rectangle 20"/>
          <p:cNvSpPr/>
          <p:nvPr/>
        </p:nvSpPr>
        <p:spPr>
          <a:xfrm flipH="1">
            <a:off x="411163" y="681038"/>
            <a:ext cx="26987"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22" name="Rectangle 21"/>
          <p:cNvSpPr/>
          <p:nvPr/>
        </p:nvSpPr>
        <p:spPr>
          <a:xfrm flipH="1">
            <a:off x="447675"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23" name="Rectangle 22"/>
          <p:cNvSpPr/>
          <p:nvPr/>
        </p:nvSpPr>
        <p:spPr>
          <a:xfrm flipH="1">
            <a:off x="476250"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24" name="Rectangle 23"/>
          <p:cNvSpPr/>
          <p:nvPr/>
        </p:nvSpPr>
        <p:spPr>
          <a:xfrm>
            <a:off x="500063" y="681038"/>
            <a:ext cx="36512"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3" name="Text Placeholder 2"/>
          <p:cNvSpPr>
            <a:spLocks noGrp="1"/>
          </p:cNvSpPr>
          <p:nvPr>
            <p:ph type="body" idx="1"/>
          </p:nvPr>
        </p:nvSpPr>
        <p:spPr>
          <a:xfrm>
            <a:off x="706902" y="1351672"/>
            <a:ext cx="5718048" cy="977486"/>
          </a:xfrm>
        </p:spPr>
        <p:txBody>
          <a:bodyPr lIns="82296" bIns="0"/>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n-US" smtClean="0"/>
              <a:t>Click to edit Master text styles</a:t>
            </a:r>
          </a:p>
        </p:txBody>
      </p:sp>
      <p:sp>
        <p:nvSpPr>
          <p:cNvPr id="2" name="Title 1"/>
          <p:cNvSpPr>
            <a:spLocks noGrp="1"/>
          </p:cNvSpPr>
          <p:nvPr>
            <p:ph type="title"/>
          </p:nvPr>
        </p:nvSpPr>
        <p:spPr>
          <a:xfrm>
            <a:off x="706902" y="512064"/>
            <a:ext cx="8156448" cy="777240"/>
          </a:xfrm>
        </p:spPr>
        <p:txBody>
          <a:bodyPr tIns="64008"/>
          <a:lstStyle>
            <a:lvl1pPr algn="l">
              <a:buNone/>
              <a:defRPr sz="3800" b="0" cap="none" spc="-150" baseline="0"/>
            </a:lvl1pPr>
            <a:extLst/>
          </a:lstStyle>
          <a:p>
            <a:r>
              <a:rPr lang="en-US" smtClean="0"/>
              <a:t>Click to edit Master title style</a:t>
            </a:r>
            <a:endParaRPr lang="en-US"/>
          </a:p>
        </p:txBody>
      </p:sp>
      <p:sp>
        <p:nvSpPr>
          <p:cNvPr id="25" name="Date Placeholder 3"/>
          <p:cNvSpPr>
            <a:spLocks noGrp="1"/>
          </p:cNvSpPr>
          <p:nvPr>
            <p:ph type="dt" sz="half" idx="10"/>
          </p:nvPr>
        </p:nvSpPr>
        <p:spPr/>
        <p:txBody>
          <a:bodyPr/>
          <a:lstStyle>
            <a:lvl1pPr>
              <a:defRPr/>
            </a:lvl1pPr>
            <a:extLst/>
          </a:lstStyle>
          <a:p>
            <a:pPr>
              <a:defRPr/>
            </a:pPr>
            <a:r>
              <a:rPr lang="en-US" smtClean="0"/>
              <a:t>2/2016</a:t>
            </a:r>
            <a:endParaRPr lang="en-US" dirty="0"/>
          </a:p>
        </p:txBody>
      </p:sp>
      <p:sp>
        <p:nvSpPr>
          <p:cNvPr id="26" name="Footer Placeholder 4"/>
          <p:cNvSpPr>
            <a:spLocks noGrp="1"/>
          </p:cNvSpPr>
          <p:nvPr>
            <p:ph type="ftr" sz="quarter" idx="11"/>
          </p:nvPr>
        </p:nvSpPr>
        <p:spPr/>
        <p:txBody>
          <a:bodyPr/>
          <a:lstStyle>
            <a:lvl1pPr>
              <a:defRPr/>
            </a:lvl1pPr>
            <a:extLst/>
          </a:lstStyle>
          <a:p>
            <a:pPr>
              <a:defRPr/>
            </a:pPr>
            <a:r>
              <a:rPr lang="en-US" smtClean="0"/>
              <a:t>www.iTeenChallenge.org</a:t>
            </a:r>
            <a:endParaRPr lang="en-US" dirty="0"/>
          </a:p>
        </p:txBody>
      </p:sp>
      <p:sp>
        <p:nvSpPr>
          <p:cNvPr id="27" name="Slide Number Placeholder 5"/>
          <p:cNvSpPr>
            <a:spLocks noGrp="1"/>
          </p:cNvSpPr>
          <p:nvPr>
            <p:ph type="sldNum" sz="quarter" idx="12"/>
          </p:nvPr>
        </p:nvSpPr>
        <p:spPr/>
        <p:txBody>
          <a:bodyPr/>
          <a:lstStyle>
            <a:lvl1pPr>
              <a:defRPr/>
            </a:lvl1pPr>
            <a:extLst/>
          </a:lstStyle>
          <a:p>
            <a:pPr>
              <a:defRPr/>
            </a:pPr>
            <a:fld id="{D8C59036-DD48-4F70-8956-D6D56C649D25}" type="slidenum">
              <a:rPr lang="en-US"/>
              <a:pPr>
                <a:defRPr/>
              </a:pPr>
              <a:t>‹#›</a:t>
            </a:fld>
            <a:endParaRPr lang="en-US" dirty="0"/>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12064"/>
            <a:ext cx="8229600" cy="914400"/>
          </a:xfrm>
        </p:spPr>
        <p:txBody>
          <a:bodyPr/>
          <a:lstStyle>
            <a:extLst/>
          </a:lstStyle>
          <a:p>
            <a:r>
              <a:rPr lang="en-US" smtClean="0"/>
              <a:t>Click to edit Master title style</a:t>
            </a:r>
            <a:endParaRPr lang="en-US"/>
          </a:p>
        </p:txBody>
      </p:sp>
      <p:sp>
        <p:nvSpPr>
          <p:cNvPr id="3" name="Content Placeholder 2"/>
          <p:cNvSpPr>
            <a:spLocks noGrp="1"/>
          </p:cNvSpPr>
          <p:nvPr>
            <p:ph sz="half" idx="1"/>
          </p:nvPr>
        </p:nvSpPr>
        <p:spPr>
          <a:xfrm>
            <a:off x="464344" y="1770501"/>
            <a:ext cx="4038600" cy="4525963"/>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55344" y="1770501"/>
            <a:ext cx="4038600" cy="4525963"/>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extLst/>
          </a:lstStyle>
          <a:p>
            <a:pPr>
              <a:defRPr/>
            </a:pPr>
            <a:r>
              <a:rPr lang="en-US" smtClean="0"/>
              <a:t>2/2016</a:t>
            </a:r>
            <a:endParaRPr lang="en-US" dirty="0"/>
          </a:p>
        </p:txBody>
      </p:sp>
      <p:sp>
        <p:nvSpPr>
          <p:cNvPr id="6" name="Footer Placeholder 5"/>
          <p:cNvSpPr>
            <a:spLocks noGrp="1"/>
          </p:cNvSpPr>
          <p:nvPr>
            <p:ph type="ftr" sz="quarter" idx="11"/>
          </p:nvPr>
        </p:nvSpPr>
        <p:spPr/>
        <p:txBody>
          <a:bodyPr/>
          <a:lstStyle>
            <a:lvl1pPr>
              <a:defRPr/>
            </a:lvl1pPr>
            <a:extLst/>
          </a:lstStyle>
          <a:p>
            <a:pPr>
              <a:defRPr/>
            </a:pPr>
            <a:r>
              <a:rPr lang="en-US" smtClean="0"/>
              <a:t>www.iTeenChallenge.org</a:t>
            </a:r>
            <a:endParaRPr lang="en-US" dirty="0"/>
          </a:p>
        </p:txBody>
      </p:sp>
      <p:sp>
        <p:nvSpPr>
          <p:cNvPr id="7" name="Slide Number Placeholder 6"/>
          <p:cNvSpPr>
            <a:spLocks noGrp="1"/>
          </p:cNvSpPr>
          <p:nvPr>
            <p:ph type="sldNum" sz="quarter" idx="12"/>
          </p:nvPr>
        </p:nvSpPr>
        <p:spPr/>
        <p:txBody>
          <a:bodyPr/>
          <a:lstStyle>
            <a:lvl1pPr>
              <a:defRPr/>
            </a:lvl1pPr>
            <a:extLst/>
          </a:lstStyle>
          <a:p>
            <a:pPr>
              <a:defRPr/>
            </a:pPr>
            <a:fld id="{09CDF28A-3C4D-4890-A63E-8B2D623D9F6A}" type="slidenum">
              <a:rPr lang="en-US"/>
              <a:pPr>
                <a:defRPr/>
              </a:pPr>
              <a:t>‹#›</a:t>
            </a:fld>
            <a:endParaRPr lang="en-US" dirty="0"/>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7" name="Rectangle 6"/>
          <p:cNvSpPr/>
          <p:nvPr/>
        </p:nvSpPr>
        <p:spPr>
          <a:xfrm>
            <a:off x="0" y="401638"/>
            <a:ext cx="8867775" cy="887412"/>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8" name="Rectangle 7"/>
          <p:cNvSpPr/>
          <p:nvPr/>
        </p:nvSpPr>
        <p:spPr>
          <a:xfrm>
            <a:off x="87313" y="681038"/>
            <a:ext cx="46037"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9" name="Rectangle 8"/>
          <p:cNvSpPr/>
          <p:nvPr/>
        </p:nvSpPr>
        <p:spPr>
          <a:xfrm>
            <a:off x="47625" y="681038"/>
            <a:ext cx="26988"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10" name="Rectangle 9"/>
          <p:cNvSpPr/>
          <p:nvPr/>
        </p:nvSpPr>
        <p:spPr>
          <a:xfrm>
            <a:off x="28575"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11" name="Rectangle 10"/>
          <p:cNvSpPr/>
          <p:nvPr/>
        </p:nvSpPr>
        <p:spPr>
          <a:xfrm>
            <a:off x="0"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12" name="Rectangle 11"/>
          <p:cNvSpPr/>
          <p:nvPr/>
        </p:nvSpPr>
        <p:spPr>
          <a:xfrm flipH="1">
            <a:off x="149225" y="681038"/>
            <a:ext cx="2857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13" name="Rectangle 12"/>
          <p:cNvSpPr/>
          <p:nvPr/>
        </p:nvSpPr>
        <p:spPr>
          <a:xfrm flipH="1">
            <a:off x="188913" y="681038"/>
            <a:ext cx="2857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14" name="Rectangle 13"/>
          <p:cNvSpPr/>
          <p:nvPr/>
        </p:nvSpPr>
        <p:spPr>
          <a:xfrm flipH="1">
            <a:off x="227013"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15" name="Rectangle 14"/>
          <p:cNvSpPr/>
          <p:nvPr/>
        </p:nvSpPr>
        <p:spPr>
          <a:xfrm flipH="1">
            <a:off x="255588" y="681038"/>
            <a:ext cx="7937"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16" name="Rectangle 15"/>
          <p:cNvSpPr/>
          <p:nvPr/>
        </p:nvSpPr>
        <p:spPr>
          <a:xfrm>
            <a:off x="279400" y="681038"/>
            <a:ext cx="36513"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2" name="Title 1"/>
          <p:cNvSpPr>
            <a:spLocks noGrp="1"/>
          </p:cNvSpPr>
          <p:nvPr>
            <p:ph type="title"/>
          </p:nvPr>
        </p:nvSpPr>
        <p:spPr>
          <a:xfrm>
            <a:off x="504824" y="512064"/>
            <a:ext cx="7772400" cy="914400"/>
          </a:xfrm>
        </p:spPr>
        <p:txBody>
          <a:bodyPr/>
          <a:lstStyle>
            <a:lvl1pPr>
              <a:defRPr sz="4000"/>
            </a:lvl1pPr>
            <a:extLst/>
          </a:lstStyle>
          <a:p>
            <a:r>
              <a:rPr lang="en-US" smtClean="0"/>
              <a:t>Click to edit Master title style</a:t>
            </a:r>
            <a:endParaRPr lang="en-US"/>
          </a:p>
        </p:txBody>
      </p:sp>
      <p:sp>
        <p:nvSpPr>
          <p:cNvPr id="3" name="Text Placeholder 2"/>
          <p:cNvSpPr>
            <a:spLocks noGrp="1"/>
          </p:cNvSpPr>
          <p:nvPr>
            <p:ph type="body" idx="1"/>
          </p:nvPr>
        </p:nvSpPr>
        <p:spPr>
          <a:xfrm>
            <a:off x="457200" y="1809750"/>
            <a:ext cx="4040188"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4" name="Text Placeholder 3"/>
          <p:cNvSpPr>
            <a:spLocks noGrp="1"/>
          </p:cNvSpPr>
          <p:nvPr>
            <p:ph type="body" sz="half" idx="3"/>
          </p:nvPr>
        </p:nvSpPr>
        <p:spPr>
          <a:xfrm>
            <a:off x="4645025" y="1809750"/>
            <a:ext cx="4041775"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5" name="Content Placeholder 4"/>
          <p:cNvSpPr>
            <a:spLocks noGrp="1"/>
          </p:cNvSpPr>
          <p:nvPr>
            <p:ph sz="quarter" idx="2"/>
          </p:nvPr>
        </p:nvSpPr>
        <p:spPr>
          <a:xfrm>
            <a:off x="457200" y="2459037"/>
            <a:ext cx="4040188" cy="3959352"/>
          </a:xfrm>
        </p:spPr>
        <p:txBody>
          <a:bodyPr/>
          <a:lstStyle>
            <a:lvl1pPr>
              <a:defRPr sz="2400"/>
            </a:lvl1pPr>
            <a:lvl2pPr>
              <a:defRPr sz="2000"/>
            </a:lvl2pPr>
            <a:lvl3pPr>
              <a:defRPr sz="1800"/>
            </a:lvl3pPr>
            <a:lvl4pPr>
              <a:defRPr sz="1600"/>
            </a:lvl4pPr>
            <a:lvl5pPr>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2459037"/>
            <a:ext cx="4041775" cy="3959352"/>
          </a:xfrm>
        </p:spPr>
        <p:txBody>
          <a:bodyPr/>
          <a:lstStyle>
            <a:lvl1pPr>
              <a:defRPr sz="2400"/>
            </a:lvl1pPr>
            <a:lvl2pPr>
              <a:defRPr sz="2000"/>
            </a:lvl2pPr>
            <a:lvl3pPr>
              <a:defRPr sz="1800"/>
            </a:lvl3pPr>
            <a:lvl4pPr>
              <a:defRPr sz="1600"/>
            </a:lvl4pPr>
            <a:lvl5pPr>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7" name="Date Placeholder 6"/>
          <p:cNvSpPr>
            <a:spLocks noGrp="1"/>
          </p:cNvSpPr>
          <p:nvPr>
            <p:ph type="dt" sz="half" idx="10"/>
          </p:nvPr>
        </p:nvSpPr>
        <p:spPr/>
        <p:txBody>
          <a:bodyPr/>
          <a:lstStyle>
            <a:lvl1pPr>
              <a:defRPr/>
            </a:lvl1pPr>
            <a:extLst/>
          </a:lstStyle>
          <a:p>
            <a:pPr>
              <a:defRPr/>
            </a:pPr>
            <a:r>
              <a:rPr lang="en-US" smtClean="0"/>
              <a:t>2/2016</a:t>
            </a:r>
            <a:endParaRPr lang="en-US" dirty="0"/>
          </a:p>
        </p:txBody>
      </p:sp>
      <p:sp>
        <p:nvSpPr>
          <p:cNvPr id="18" name="Footer Placeholder 7"/>
          <p:cNvSpPr>
            <a:spLocks noGrp="1"/>
          </p:cNvSpPr>
          <p:nvPr>
            <p:ph type="ftr" sz="quarter" idx="11"/>
          </p:nvPr>
        </p:nvSpPr>
        <p:spPr/>
        <p:txBody>
          <a:bodyPr/>
          <a:lstStyle>
            <a:lvl1pPr>
              <a:defRPr/>
            </a:lvl1pPr>
            <a:extLst/>
          </a:lstStyle>
          <a:p>
            <a:pPr>
              <a:defRPr/>
            </a:pPr>
            <a:r>
              <a:rPr lang="en-US" smtClean="0"/>
              <a:t>www.iTeenChallenge.org</a:t>
            </a:r>
            <a:endParaRPr lang="en-US" dirty="0"/>
          </a:p>
        </p:txBody>
      </p:sp>
      <p:sp>
        <p:nvSpPr>
          <p:cNvPr id="19" name="Slide Number Placeholder 8"/>
          <p:cNvSpPr>
            <a:spLocks noGrp="1"/>
          </p:cNvSpPr>
          <p:nvPr>
            <p:ph type="sldNum" sz="quarter" idx="12"/>
          </p:nvPr>
        </p:nvSpPr>
        <p:spPr/>
        <p:txBody>
          <a:bodyPr/>
          <a:lstStyle>
            <a:lvl1pPr>
              <a:defRPr/>
            </a:lvl1pPr>
            <a:extLst/>
          </a:lstStyle>
          <a:p>
            <a:pPr>
              <a:defRPr/>
            </a:pPr>
            <a:fld id="{F9DFB5FA-1CBA-453F-A72E-5A844894134C}" type="slidenum">
              <a:rPr lang="en-US"/>
              <a:pPr>
                <a:defRPr/>
              </a:pPr>
              <a:t>‹#›</a:t>
            </a:fld>
            <a:endParaRPr lang="en-US" dirty="0"/>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512064"/>
            <a:ext cx="7772400" cy="914400"/>
          </a:xfrm>
        </p:spPr>
        <p:txBody>
          <a:bodyPr/>
          <a:lstStyle>
            <a:lvl1pPr>
              <a:defRPr sz="4000" cap="none" baseline="0"/>
            </a:lvl1pPr>
            <a:extLst/>
          </a:lstStyle>
          <a:p>
            <a:r>
              <a:rPr lang="en-US" smtClean="0"/>
              <a:t>Click to edit Master title style</a:t>
            </a:r>
            <a:endParaRPr lang="en-US"/>
          </a:p>
        </p:txBody>
      </p:sp>
      <p:sp>
        <p:nvSpPr>
          <p:cNvPr id="3" name="Date Placeholder 13"/>
          <p:cNvSpPr>
            <a:spLocks noGrp="1"/>
          </p:cNvSpPr>
          <p:nvPr>
            <p:ph type="dt" sz="half" idx="10"/>
          </p:nvPr>
        </p:nvSpPr>
        <p:spPr/>
        <p:txBody>
          <a:bodyPr/>
          <a:lstStyle>
            <a:lvl1pPr>
              <a:defRPr/>
            </a:lvl1pPr>
          </a:lstStyle>
          <a:p>
            <a:pPr>
              <a:defRPr/>
            </a:pPr>
            <a:r>
              <a:rPr lang="en-US" smtClean="0"/>
              <a:t>2/2016</a:t>
            </a:r>
            <a:endParaRPr lang="en-US" dirty="0"/>
          </a:p>
        </p:txBody>
      </p:sp>
      <p:sp>
        <p:nvSpPr>
          <p:cNvPr id="4" name="Footer Placeholder 2"/>
          <p:cNvSpPr>
            <a:spLocks noGrp="1"/>
          </p:cNvSpPr>
          <p:nvPr>
            <p:ph type="ftr" sz="quarter" idx="11"/>
          </p:nvPr>
        </p:nvSpPr>
        <p:spPr/>
        <p:txBody>
          <a:bodyPr/>
          <a:lstStyle>
            <a:lvl1pPr>
              <a:defRPr/>
            </a:lvl1pPr>
          </a:lstStyle>
          <a:p>
            <a:pPr>
              <a:defRPr/>
            </a:pPr>
            <a:r>
              <a:rPr lang="en-US" smtClean="0"/>
              <a:t>www.iTeenChallenge.org</a:t>
            </a:r>
            <a:endParaRPr lang="en-US" dirty="0"/>
          </a:p>
        </p:txBody>
      </p:sp>
      <p:sp>
        <p:nvSpPr>
          <p:cNvPr id="5" name="Slide Number Placeholder 22"/>
          <p:cNvSpPr>
            <a:spLocks noGrp="1"/>
          </p:cNvSpPr>
          <p:nvPr>
            <p:ph type="sldNum" sz="quarter" idx="12"/>
          </p:nvPr>
        </p:nvSpPr>
        <p:spPr/>
        <p:txBody>
          <a:bodyPr/>
          <a:lstStyle>
            <a:lvl1pPr>
              <a:defRPr/>
            </a:lvl1pPr>
          </a:lstStyle>
          <a:p>
            <a:pPr>
              <a:defRPr/>
            </a:pPr>
            <a:fld id="{C4F63C40-5B3E-476C-B982-58DB8EE2F0B1}" type="slidenum">
              <a:rPr lang="en-US"/>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extLst/>
          </a:lstStyle>
          <a:p>
            <a:pPr>
              <a:defRPr/>
            </a:pPr>
            <a:r>
              <a:rPr lang="en-US" smtClean="0"/>
              <a:t>2/2016</a:t>
            </a:r>
            <a:endParaRPr lang="en-US" dirty="0"/>
          </a:p>
        </p:txBody>
      </p:sp>
      <p:sp>
        <p:nvSpPr>
          <p:cNvPr id="3" name="Footer Placeholder 2"/>
          <p:cNvSpPr>
            <a:spLocks noGrp="1"/>
          </p:cNvSpPr>
          <p:nvPr>
            <p:ph type="ftr" sz="quarter" idx="11"/>
          </p:nvPr>
        </p:nvSpPr>
        <p:spPr/>
        <p:txBody>
          <a:bodyPr/>
          <a:lstStyle>
            <a:lvl1pPr>
              <a:defRPr/>
            </a:lvl1pPr>
            <a:extLst/>
          </a:lstStyle>
          <a:p>
            <a:pPr>
              <a:defRPr/>
            </a:pPr>
            <a:r>
              <a:rPr lang="en-US" smtClean="0"/>
              <a:t>www.iTeenChallenge.org</a:t>
            </a:r>
            <a:endParaRPr lang="en-US" dirty="0"/>
          </a:p>
        </p:txBody>
      </p:sp>
      <p:sp>
        <p:nvSpPr>
          <p:cNvPr id="4" name="Slide Number Placeholder 3"/>
          <p:cNvSpPr>
            <a:spLocks noGrp="1"/>
          </p:cNvSpPr>
          <p:nvPr>
            <p:ph type="sldNum" sz="quarter" idx="12"/>
          </p:nvPr>
        </p:nvSpPr>
        <p:spPr/>
        <p:txBody>
          <a:bodyPr/>
          <a:lstStyle>
            <a:lvl1pPr>
              <a:defRPr/>
            </a:lvl1pPr>
            <a:extLst/>
          </a:lstStyle>
          <a:p>
            <a:pPr>
              <a:defRPr/>
            </a:pPr>
            <a:fld id="{AD542E0E-2ED0-49FC-B442-D6D98117CEFA}" type="slidenum">
              <a:rPr lang="en-US"/>
              <a:pPr>
                <a:defRPr/>
              </a:pPr>
              <a:t>‹#›</a:t>
            </a:fld>
            <a:endParaRPr lang="en-US" dirty="0"/>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273050"/>
            <a:ext cx="8229600" cy="1162050"/>
          </a:xfrm>
        </p:spPr>
        <p:txBody>
          <a:bodyPr anchor="ctr"/>
          <a:lstStyle>
            <a:lvl1pPr algn="l">
              <a:buNone/>
              <a:defRPr sz="3600" b="0"/>
            </a:lvl1pPr>
            <a:extLst/>
          </a:lstStyle>
          <a:p>
            <a:r>
              <a:rPr lang="en-US" smtClean="0"/>
              <a:t>Click to edit Master title style</a:t>
            </a:r>
            <a:endParaRPr lang="en-US"/>
          </a:p>
        </p:txBody>
      </p:sp>
      <p:sp>
        <p:nvSpPr>
          <p:cNvPr id="3" name="Text Placeholder 2"/>
          <p:cNvSpPr>
            <a:spLocks noGrp="1"/>
          </p:cNvSpPr>
          <p:nvPr>
            <p:ph type="body" idx="2"/>
          </p:nvPr>
        </p:nvSpPr>
        <p:spPr>
          <a:xfrm>
            <a:off x="685800" y="1435100"/>
            <a:ext cx="2514600" cy="4572000"/>
          </a:xfrm>
        </p:spPr>
        <p:txBody>
          <a:bodyPr/>
          <a:lstStyle>
            <a:lvl1pPr marL="54864" indent="0">
              <a:buNone/>
              <a:defRPr sz="1800"/>
            </a:lvl1pPr>
            <a:lvl2pPr>
              <a:buNone/>
              <a:defRPr sz="1200"/>
            </a:lvl2pPr>
            <a:lvl3pPr>
              <a:buNone/>
              <a:defRPr sz="1000"/>
            </a:lvl3pPr>
            <a:lvl4pPr>
              <a:buNone/>
              <a:defRPr sz="900"/>
            </a:lvl4pPr>
            <a:lvl5pPr>
              <a:buNone/>
              <a:defRPr sz="900"/>
            </a:lvl5pPr>
            <a:extLst/>
          </a:lstStyle>
          <a:p>
            <a:pPr lvl="0"/>
            <a:r>
              <a:rPr lang="en-US" smtClean="0"/>
              <a:t>Click to edit Master text styles</a:t>
            </a:r>
          </a:p>
        </p:txBody>
      </p:sp>
      <p:sp>
        <p:nvSpPr>
          <p:cNvPr id="4" name="Content Placeholder 3"/>
          <p:cNvSpPr>
            <a:spLocks noGrp="1"/>
          </p:cNvSpPr>
          <p:nvPr>
            <p:ph sz="half" idx="1"/>
          </p:nvPr>
        </p:nvSpPr>
        <p:spPr>
          <a:xfrm>
            <a:off x="3429000" y="1435100"/>
            <a:ext cx="5486400" cy="4572000"/>
          </a:xfrm>
        </p:spPr>
        <p:txBody>
          <a:bodyPr/>
          <a:lstStyle>
            <a:lvl1pPr>
              <a:defRPr sz="3200"/>
            </a:lvl1pPr>
            <a:lvl2pPr>
              <a:defRPr sz="2800"/>
            </a:lvl2pPr>
            <a:lvl3pPr>
              <a:defRPr sz="2400"/>
            </a:lvl3pPr>
            <a:lvl4pPr>
              <a:defRPr sz="2000"/>
            </a:lvl4pPr>
            <a:lvl5pPr>
              <a:defRPr sz="20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r>
              <a:rPr lang="en-US" smtClean="0"/>
              <a:t>2/2016</a:t>
            </a:r>
            <a:endParaRPr lang="en-US" dirty="0"/>
          </a:p>
        </p:txBody>
      </p:sp>
      <p:sp>
        <p:nvSpPr>
          <p:cNvPr id="6" name="Footer Placeholder 2"/>
          <p:cNvSpPr>
            <a:spLocks noGrp="1"/>
          </p:cNvSpPr>
          <p:nvPr>
            <p:ph type="ftr" sz="quarter" idx="11"/>
          </p:nvPr>
        </p:nvSpPr>
        <p:spPr/>
        <p:txBody>
          <a:bodyPr/>
          <a:lstStyle>
            <a:lvl1pPr>
              <a:defRPr/>
            </a:lvl1pPr>
          </a:lstStyle>
          <a:p>
            <a:pPr>
              <a:defRPr/>
            </a:pPr>
            <a:r>
              <a:rPr lang="en-US" smtClean="0"/>
              <a:t>www.iTeenChallenge.org</a:t>
            </a:r>
            <a:endParaRPr lang="en-US" dirty="0"/>
          </a:p>
        </p:txBody>
      </p:sp>
      <p:sp>
        <p:nvSpPr>
          <p:cNvPr id="7" name="Slide Number Placeholder 22"/>
          <p:cNvSpPr>
            <a:spLocks noGrp="1"/>
          </p:cNvSpPr>
          <p:nvPr>
            <p:ph type="sldNum" sz="quarter" idx="12"/>
          </p:nvPr>
        </p:nvSpPr>
        <p:spPr/>
        <p:txBody>
          <a:bodyPr/>
          <a:lstStyle>
            <a:lvl1pPr>
              <a:defRPr/>
            </a:lvl1pPr>
          </a:lstStyle>
          <a:p>
            <a:pPr>
              <a:defRPr/>
            </a:pPr>
            <a:fld id="{1DA9A2CC-CB02-435A-B24C-1DE0B61C2D04}" type="slidenum">
              <a:rPr lang="en-US"/>
              <a:pPr>
                <a:defRPr/>
              </a:pPr>
              <a:t>‹#›</a:t>
            </a:fld>
            <a:endParaRPr lang="en-US" dirty="0"/>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4"/>
          <p:cNvSpPr/>
          <p:nvPr/>
        </p:nvSpPr>
        <p:spPr>
          <a:xfrm>
            <a:off x="368300" y="0"/>
            <a:ext cx="8777288" cy="1878013"/>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cxnSp>
        <p:nvCxnSpPr>
          <p:cNvPr id="6" name="Straight Connector 5"/>
          <p:cNvCxnSpPr/>
          <p:nvPr/>
        </p:nvCxnSpPr>
        <p:spPr>
          <a:xfrm flipV="1">
            <a:off x="363538" y="1884363"/>
            <a:ext cx="8782050"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7" name="Group 25"/>
          <p:cNvGrpSpPr>
            <a:grpSpLocks/>
          </p:cNvGrpSpPr>
          <p:nvPr/>
        </p:nvGrpSpPr>
        <p:grpSpPr bwMode="auto">
          <a:xfrm rot="5400000">
            <a:off x="8515351" y="1219200"/>
            <a:ext cx="131762" cy="128587"/>
            <a:chOff x="6668087" y="1297746"/>
            <a:chExt cx="161840" cy="156602"/>
          </a:xfrm>
        </p:grpSpPr>
        <p:cxnSp>
          <p:nvCxnSpPr>
            <p:cNvPr id="8" name="Straight Connector 7"/>
            <p:cNvCxnSpPr/>
            <p:nvPr/>
          </p:nvCxnSpPr>
          <p:spPr>
            <a:xfrm rot="16200000">
              <a:off x="6663593" y="1300308"/>
              <a:ext cx="88935"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16200000" flipV="1">
              <a:off x="6685198" y="1391515"/>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rot="5400000" flipH="1">
              <a:off x="6744513" y="1299332"/>
              <a:ext cx="88935"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1" name="Group 29"/>
          <p:cNvGrpSpPr>
            <a:grpSpLocks/>
          </p:cNvGrpSpPr>
          <p:nvPr/>
        </p:nvGrpSpPr>
        <p:grpSpPr bwMode="auto">
          <a:xfrm rot="5400000">
            <a:off x="8667751" y="1371600"/>
            <a:ext cx="131762" cy="128587"/>
            <a:chOff x="6668087" y="1297746"/>
            <a:chExt cx="161840" cy="156602"/>
          </a:xfrm>
        </p:grpSpPr>
        <p:cxnSp>
          <p:nvCxnSpPr>
            <p:cNvPr id="12" name="Straight Connector 11"/>
            <p:cNvCxnSpPr/>
            <p:nvPr/>
          </p:nvCxnSpPr>
          <p:spPr>
            <a:xfrm rot="16200000">
              <a:off x="6663593" y="1300308"/>
              <a:ext cx="88935"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16200000" flipV="1">
              <a:off x="6685198" y="1391515"/>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rot="5400000" flipH="1">
              <a:off x="6744513" y="1299332"/>
              <a:ext cx="88935"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5" name="Group 33"/>
          <p:cNvGrpSpPr>
            <a:grpSpLocks/>
          </p:cNvGrpSpPr>
          <p:nvPr/>
        </p:nvGrpSpPr>
        <p:grpSpPr bwMode="auto">
          <a:xfrm rot="5400000">
            <a:off x="8320087" y="1474788"/>
            <a:ext cx="131763" cy="128588"/>
            <a:chOff x="6668087" y="1297746"/>
            <a:chExt cx="161840" cy="156602"/>
          </a:xfrm>
        </p:grpSpPr>
        <p:cxnSp>
          <p:nvCxnSpPr>
            <p:cNvPr id="16" name="Straight Connector 15"/>
            <p:cNvCxnSpPr/>
            <p:nvPr/>
          </p:nvCxnSpPr>
          <p:spPr>
            <a:xfrm rot="16200000">
              <a:off x="6663592" y="1300307"/>
              <a:ext cx="88934"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16200000" flipV="1">
              <a:off x="6685198" y="1391513"/>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rot="5400000" flipH="1">
              <a:off x="6744512" y="1299332"/>
              <a:ext cx="88934"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bwMode="grayWhite">
          <a:xfrm>
            <a:off x="914400" y="441251"/>
            <a:ext cx="6858000" cy="701749"/>
          </a:xfrm>
        </p:spPr>
        <p:txBody>
          <a:bodyPr anchor="b"/>
          <a:lstStyle>
            <a:lvl1pPr algn="l">
              <a:buNone/>
              <a:defRPr sz="2100" b="0"/>
            </a:lvl1pPr>
            <a:extLst/>
          </a:lstStyle>
          <a:p>
            <a:r>
              <a:rPr lang="en-US" smtClean="0"/>
              <a:t>Click to edit Master title style</a:t>
            </a:r>
            <a:endParaRPr lang="en-US"/>
          </a:p>
        </p:txBody>
      </p:sp>
      <p:sp>
        <p:nvSpPr>
          <p:cNvPr id="3" name="Picture Placeholder 2"/>
          <p:cNvSpPr>
            <a:spLocks noGrp="1"/>
          </p:cNvSpPr>
          <p:nvPr>
            <p:ph type="pic" idx="1"/>
          </p:nvPr>
        </p:nvSpPr>
        <p:spPr>
          <a:xfrm>
            <a:off x="368032" y="1893781"/>
            <a:ext cx="8778240" cy="4960144"/>
          </a:xfrm>
          <a:solidFill>
            <a:schemeClr val="bg2"/>
          </a:solidFill>
        </p:spPr>
        <p:txBody>
          <a:bodyPr>
            <a:normAutofit/>
          </a:bodyPr>
          <a:lstStyle>
            <a:lvl1pPr marL="0" indent="0">
              <a:buNone/>
              <a:defRPr sz="3200"/>
            </a:lvl1pPr>
            <a:extLst/>
          </a:lstStyle>
          <a:p>
            <a:pPr lvl="0"/>
            <a:r>
              <a:rPr lang="en-US" noProof="0" dirty="0" smtClean="0"/>
              <a:t>Click icon to add picture</a:t>
            </a:r>
            <a:endParaRPr lang="en-US" noProof="0" dirty="0"/>
          </a:p>
        </p:txBody>
      </p:sp>
      <p:sp>
        <p:nvSpPr>
          <p:cNvPr id="4" name="Text Placeholder 3"/>
          <p:cNvSpPr>
            <a:spLocks noGrp="1"/>
          </p:cNvSpPr>
          <p:nvPr>
            <p:ph type="body" sz="half" idx="2"/>
          </p:nvPr>
        </p:nvSpPr>
        <p:spPr bwMode="grayWhite">
          <a:xfrm>
            <a:off x="914400" y="1150144"/>
            <a:ext cx="6858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extLst/>
          </a:lstStyle>
          <a:p>
            <a:pPr lvl="0"/>
            <a:r>
              <a:rPr lang="en-US" smtClean="0"/>
              <a:t>Click to edit Master text styles</a:t>
            </a:r>
          </a:p>
        </p:txBody>
      </p:sp>
      <p:sp>
        <p:nvSpPr>
          <p:cNvPr id="19" name="Date Placeholder 4"/>
          <p:cNvSpPr>
            <a:spLocks noGrp="1"/>
          </p:cNvSpPr>
          <p:nvPr>
            <p:ph type="dt" sz="half" idx="10"/>
          </p:nvPr>
        </p:nvSpPr>
        <p:spPr>
          <a:xfrm>
            <a:off x="6477000" y="55563"/>
            <a:ext cx="2133600" cy="365125"/>
          </a:xfrm>
        </p:spPr>
        <p:txBody>
          <a:bodyPr/>
          <a:lstStyle>
            <a:lvl1pPr>
              <a:defRPr/>
            </a:lvl1pPr>
            <a:extLst/>
          </a:lstStyle>
          <a:p>
            <a:pPr>
              <a:defRPr/>
            </a:pPr>
            <a:r>
              <a:rPr lang="en-US" smtClean="0"/>
              <a:t>2/2016</a:t>
            </a:r>
            <a:endParaRPr lang="en-US" dirty="0"/>
          </a:p>
        </p:txBody>
      </p:sp>
      <p:sp>
        <p:nvSpPr>
          <p:cNvPr id="20" name="Footer Placeholder 5"/>
          <p:cNvSpPr>
            <a:spLocks noGrp="1"/>
          </p:cNvSpPr>
          <p:nvPr>
            <p:ph type="ftr" sz="quarter" idx="11"/>
          </p:nvPr>
        </p:nvSpPr>
        <p:spPr>
          <a:xfrm>
            <a:off x="914400" y="55563"/>
            <a:ext cx="5562600" cy="365125"/>
          </a:xfrm>
        </p:spPr>
        <p:txBody>
          <a:bodyPr/>
          <a:lstStyle>
            <a:lvl1pPr>
              <a:defRPr/>
            </a:lvl1pPr>
            <a:extLst/>
          </a:lstStyle>
          <a:p>
            <a:pPr>
              <a:defRPr/>
            </a:pPr>
            <a:r>
              <a:rPr lang="en-US" smtClean="0"/>
              <a:t>www.iTeenChallenge.org</a:t>
            </a:r>
            <a:endParaRPr lang="en-US" dirty="0"/>
          </a:p>
        </p:txBody>
      </p:sp>
      <p:sp>
        <p:nvSpPr>
          <p:cNvPr id="21" name="Slide Number Placeholder 6"/>
          <p:cNvSpPr>
            <a:spLocks noGrp="1"/>
          </p:cNvSpPr>
          <p:nvPr>
            <p:ph type="sldNum" sz="quarter" idx="12"/>
          </p:nvPr>
        </p:nvSpPr>
        <p:spPr>
          <a:xfrm>
            <a:off x="8610600" y="55563"/>
            <a:ext cx="457200" cy="365125"/>
          </a:xfrm>
        </p:spPr>
        <p:txBody>
          <a:bodyPr/>
          <a:lstStyle>
            <a:lvl1pPr>
              <a:defRPr/>
            </a:lvl1pPr>
            <a:extLst/>
          </a:lstStyle>
          <a:p>
            <a:pPr>
              <a:defRPr/>
            </a:pPr>
            <a:fld id="{69BB3568-2A40-4B04-886E-686B131F9339}" type="slidenum">
              <a:rPr lang="en-US"/>
              <a:pPr>
                <a:defRPr/>
              </a:pPr>
              <a:t>‹#›</a:t>
            </a:fld>
            <a:endParaRPr lang="en-US" dirty="0"/>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r>
              <a:rPr lang="en-US" smtClean="0"/>
              <a:t>2/2016</a:t>
            </a:r>
            <a:endParaRPr lang="en-US" dirty="0"/>
          </a:p>
        </p:txBody>
      </p:sp>
      <p:sp>
        <p:nvSpPr>
          <p:cNvPr id="5" name="Footer Placeholder 2"/>
          <p:cNvSpPr>
            <a:spLocks noGrp="1"/>
          </p:cNvSpPr>
          <p:nvPr>
            <p:ph type="ftr" sz="quarter" idx="11"/>
          </p:nvPr>
        </p:nvSpPr>
        <p:spPr/>
        <p:txBody>
          <a:bodyPr/>
          <a:lstStyle>
            <a:lvl1pPr>
              <a:defRPr/>
            </a:lvl1pPr>
          </a:lstStyle>
          <a:p>
            <a:pPr>
              <a:defRPr/>
            </a:pPr>
            <a:r>
              <a:rPr lang="en-US" smtClean="0"/>
              <a:t>www.iTeenChallenge.org</a:t>
            </a:r>
            <a:endParaRPr lang="en-US" dirty="0"/>
          </a:p>
        </p:txBody>
      </p:sp>
      <p:sp>
        <p:nvSpPr>
          <p:cNvPr id="6" name="Slide Number Placeholder 22"/>
          <p:cNvSpPr>
            <a:spLocks noGrp="1"/>
          </p:cNvSpPr>
          <p:nvPr>
            <p:ph type="sldNum" sz="quarter" idx="12"/>
          </p:nvPr>
        </p:nvSpPr>
        <p:spPr/>
        <p:txBody>
          <a:bodyPr/>
          <a:lstStyle>
            <a:lvl1pPr>
              <a:defRPr/>
            </a:lvl1pPr>
          </a:lstStyle>
          <a:p>
            <a:pPr>
              <a:defRPr/>
            </a:pPr>
            <a:fld id="{941F9BB8-498C-4EF2-887A-F4DE0CA92FA3}" type="slidenum">
              <a:rPr lang="en-US"/>
              <a:pPr>
                <a:defRPr/>
              </a:pPr>
              <a:t>‹#›</a:t>
            </a:fld>
            <a:endParaRPr lang="en-US" dirty="0"/>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981200" cy="5851525"/>
          </a:xfrm>
        </p:spPr>
        <p:txBody>
          <a:bodyPr vert="eaVert" anchor="ctr"/>
          <a:lstStyle>
            <a:extLs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5867400" cy="5851525"/>
          </a:xfrm>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r>
              <a:rPr lang="en-US" smtClean="0"/>
              <a:t>2/2016</a:t>
            </a:r>
            <a:endParaRPr lang="en-US" dirty="0"/>
          </a:p>
        </p:txBody>
      </p:sp>
      <p:sp>
        <p:nvSpPr>
          <p:cNvPr id="5" name="Footer Placeholder 2"/>
          <p:cNvSpPr>
            <a:spLocks noGrp="1"/>
          </p:cNvSpPr>
          <p:nvPr>
            <p:ph type="ftr" sz="quarter" idx="11"/>
          </p:nvPr>
        </p:nvSpPr>
        <p:spPr/>
        <p:txBody>
          <a:bodyPr/>
          <a:lstStyle>
            <a:lvl1pPr>
              <a:defRPr/>
            </a:lvl1pPr>
          </a:lstStyle>
          <a:p>
            <a:pPr>
              <a:defRPr/>
            </a:pPr>
            <a:r>
              <a:rPr lang="en-US" smtClean="0"/>
              <a:t>www.iTeenChallenge.org</a:t>
            </a:r>
            <a:endParaRPr lang="en-US" dirty="0"/>
          </a:p>
        </p:txBody>
      </p:sp>
      <p:sp>
        <p:nvSpPr>
          <p:cNvPr id="6" name="Slide Number Placeholder 22"/>
          <p:cNvSpPr>
            <a:spLocks noGrp="1"/>
          </p:cNvSpPr>
          <p:nvPr>
            <p:ph type="sldNum" sz="quarter" idx="12"/>
          </p:nvPr>
        </p:nvSpPr>
        <p:spPr/>
        <p:txBody>
          <a:bodyPr/>
          <a:lstStyle>
            <a:lvl1pPr>
              <a:defRPr/>
            </a:lvl1pPr>
          </a:lstStyle>
          <a:p>
            <a:pPr>
              <a:defRPr/>
            </a:pPr>
            <a:fld id="{7DC43B17-B54C-4EC9-B110-0F0FA58AD793}"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5.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4.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3.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image" Target="../media/image5.png"/><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2" descr="globe"/>
          <p:cNvPicPr>
            <a:picLocks noChangeAspect="1" noChangeArrowheads="1"/>
          </p:cNvPicPr>
          <p:nvPr userDrawn="1"/>
        </p:nvPicPr>
        <p:blipFill>
          <a:blip r:embed="rId13" cstate="email">
            <a:extLst>
              <a:ext uri="{28A0092B-C50C-407E-A947-70E740481C1C}">
                <a14:useLocalDpi xmlns:a14="http://schemas.microsoft.com/office/drawing/2010/main"/>
              </a:ext>
            </a:extLst>
          </a:blip>
          <a:srcRect/>
          <a:stretch>
            <a:fillRect/>
          </a:stretch>
        </p:blipFill>
        <p:spPr bwMode="auto">
          <a:xfrm>
            <a:off x="0" y="1066800"/>
            <a:ext cx="2314575" cy="5791200"/>
          </a:xfrm>
          <a:prstGeom prst="rect">
            <a:avLst/>
          </a:prstGeom>
          <a:noFill/>
          <a:ln w="9525">
            <a:noFill/>
            <a:miter lim="800000"/>
            <a:headEnd/>
            <a:tailEnd/>
          </a:ln>
        </p:spPr>
      </p:pic>
      <p:pic>
        <p:nvPicPr>
          <p:cNvPr id="1027" name="Picture 3" descr="globaltc_logo"/>
          <p:cNvPicPr>
            <a:picLocks noChangeAspect="1" noChangeArrowheads="1"/>
          </p:cNvPicPr>
          <p:nvPr userDrawn="1"/>
        </p:nvPicPr>
        <p:blipFill>
          <a:blip r:embed="rId14" cstate="email">
            <a:extLst>
              <a:ext uri="{28A0092B-C50C-407E-A947-70E740481C1C}">
                <a14:useLocalDpi xmlns:a14="http://schemas.microsoft.com/office/drawing/2010/main"/>
              </a:ext>
            </a:extLst>
          </a:blip>
          <a:srcRect/>
          <a:stretch>
            <a:fillRect/>
          </a:stretch>
        </p:blipFill>
        <p:spPr bwMode="auto">
          <a:xfrm>
            <a:off x="211138" y="152400"/>
            <a:ext cx="2463800" cy="1371600"/>
          </a:xfrm>
          <a:prstGeom prst="rect">
            <a:avLst/>
          </a:prstGeom>
          <a:noFill/>
          <a:ln w="9525">
            <a:noFill/>
            <a:miter lim="800000"/>
            <a:headEnd/>
            <a:tailEnd/>
          </a:ln>
        </p:spPr>
      </p:pic>
      <p:sp>
        <p:nvSpPr>
          <p:cNvPr id="3076" name="Rectangle 4"/>
          <p:cNvSpPr>
            <a:spLocks noChangeArrowheads="1"/>
          </p:cNvSpPr>
          <p:nvPr/>
        </p:nvSpPr>
        <p:spPr bwMode="auto">
          <a:xfrm>
            <a:off x="5867400" y="6457950"/>
            <a:ext cx="2895600" cy="400050"/>
          </a:xfrm>
          <a:prstGeom prst="rect">
            <a:avLst/>
          </a:prstGeom>
          <a:noFill/>
          <a:ln w="9525">
            <a:noFill/>
            <a:miter lim="800000"/>
            <a:headEnd/>
            <a:tailEnd/>
          </a:ln>
          <a:effectLst/>
        </p:spPr>
        <p:txBody>
          <a:bodyPr/>
          <a:lstStyle/>
          <a:p>
            <a:pPr algn="ctr">
              <a:defRPr/>
            </a:pPr>
            <a:r>
              <a:rPr lang="en-US" sz="1400" b="1" dirty="0">
                <a:latin typeface="Arial Narrow" pitchFamily="34" charset="0"/>
                <a:cs typeface="+mn-cs"/>
              </a:rPr>
              <a:t>© 2009  Global Teen Challenge </a:t>
            </a:r>
            <a:endParaRPr lang="en-CA" sz="1400" b="1" dirty="0">
              <a:latin typeface="Arial Narrow" pitchFamily="34" charset="0"/>
              <a:cs typeface="+mn-cs"/>
            </a:endParaRPr>
          </a:p>
        </p:txBody>
      </p:sp>
      <p:sp>
        <p:nvSpPr>
          <p:cNvPr id="5" name="TextBox 4"/>
          <p:cNvSpPr txBox="1"/>
          <p:nvPr userDrawn="1"/>
        </p:nvSpPr>
        <p:spPr>
          <a:xfrm>
            <a:off x="914400" y="6488113"/>
            <a:ext cx="4648200" cy="307975"/>
          </a:xfrm>
          <a:prstGeom prst="rect">
            <a:avLst/>
          </a:prstGeom>
          <a:noFill/>
        </p:spPr>
        <p:txBody>
          <a:bodyPr>
            <a:spAutoFit/>
          </a:bodyPr>
          <a:lstStyle/>
          <a:p>
            <a:pPr>
              <a:defRPr/>
            </a:pPr>
            <a:r>
              <a:rPr lang="en-US" sz="1400" b="1" dirty="0">
                <a:cs typeface="+mn-cs"/>
              </a:rPr>
              <a:t>Course 502.01                                iteenchallenge.org</a:t>
            </a:r>
          </a:p>
        </p:txBody>
      </p:sp>
    </p:spTree>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hf hdr="0"/>
  <p:txStyles>
    <p:titleStyle>
      <a:lvl1pPr algn="l" rtl="0" eaLnBrk="0" fontAlgn="base" hangingPunct="0">
        <a:spcBef>
          <a:spcPct val="0"/>
        </a:spcBef>
        <a:spcAft>
          <a:spcPct val="0"/>
        </a:spcAft>
        <a:defRPr sz="4400" b="1">
          <a:solidFill>
            <a:schemeClr val="tx2"/>
          </a:solidFill>
          <a:latin typeface="+mj-lt"/>
          <a:ea typeface="+mj-ea"/>
          <a:cs typeface="+mj-cs"/>
        </a:defRPr>
      </a:lvl1pPr>
      <a:lvl2pPr algn="l" rtl="0" eaLnBrk="0" fontAlgn="base" hangingPunct="0">
        <a:spcBef>
          <a:spcPct val="0"/>
        </a:spcBef>
        <a:spcAft>
          <a:spcPct val="0"/>
        </a:spcAft>
        <a:defRPr sz="4400" b="1">
          <a:solidFill>
            <a:schemeClr val="tx2"/>
          </a:solidFill>
          <a:latin typeface="Helvetica Condensed" pitchFamily="34" charset="0"/>
        </a:defRPr>
      </a:lvl2pPr>
      <a:lvl3pPr algn="l" rtl="0" eaLnBrk="0" fontAlgn="base" hangingPunct="0">
        <a:spcBef>
          <a:spcPct val="0"/>
        </a:spcBef>
        <a:spcAft>
          <a:spcPct val="0"/>
        </a:spcAft>
        <a:defRPr sz="4400" b="1">
          <a:solidFill>
            <a:schemeClr val="tx2"/>
          </a:solidFill>
          <a:latin typeface="Helvetica Condensed" pitchFamily="34" charset="0"/>
        </a:defRPr>
      </a:lvl3pPr>
      <a:lvl4pPr algn="l" rtl="0" eaLnBrk="0" fontAlgn="base" hangingPunct="0">
        <a:spcBef>
          <a:spcPct val="0"/>
        </a:spcBef>
        <a:spcAft>
          <a:spcPct val="0"/>
        </a:spcAft>
        <a:defRPr sz="4400" b="1">
          <a:solidFill>
            <a:schemeClr val="tx2"/>
          </a:solidFill>
          <a:latin typeface="Helvetica Condensed" pitchFamily="34" charset="0"/>
        </a:defRPr>
      </a:lvl4pPr>
      <a:lvl5pPr algn="l" rtl="0" eaLnBrk="0" fontAlgn="base" hangingPunct="0">
        <a:spcBef>
          <a:spcPct val="0"/>
        </a:spcBef>
        <a:spcAft>
          <a:spcPct val="0"/>
        </a:spcAft>
        <a:defRPr sz="4400" b="1">
          <a:solidFill>
            <a:schemeClr val="tx2"/>
          </a:solidFill>
          <a:latin typeface="Helvetica Condensed" pitchFamily="34" charset="0"/>
        </a:defRPr>
      </a:lvl5pPr>
      <a:lvl6pPr marL="457200" algn="l" rtl="0" fontAlgn="base">
        <a:spcBef>
          <a:spcPct val="0"/>
        </a:spcBef>
        <a:spcAft>
          <a:spcPct val="0"/>
        </a:spcAft>
        <a:defRPr sz="4400" b="1">
          <a:solidFill>
            <a:schemeClr val="tx2"/>
          </a:solidFill>
          <a:latin typeface="Helvetica Condensed" pitchFamily="34" charset="0"/>
        </a:defRPr>
      </a:lvl6pPr>
      <a:lvl7pPr marL="914400" algn="l" rtl="0" fontAlgn="base">
        <a:spcBef>
          <a:spcPct val="0"/>
        </a:spcBef>
        <a:spcAft>
          <a:spcPct val="0"/>
        </a:spcAft>
        <a:defRPr sz="4400" b="1">
          <a:solidFill>
            <a:schemeClr val="tx2"/>
          </a:solidFill>
          <a:latin typeface="Helvetica Condensed" pitchFamily="34" charset="0"/>
        </a:defRPr>
      </a:lvl7pPr>
      <a:lvl8pPr marL="1371600" algn="l" rtl="0" fontAlgn="base">
        <a:spcBef>
          <a:spcPct val="0"/>
        </a:spcBef>
        <a:spcAft>
          <a:spcPct val="0"/>
        </a:spcAft>
        <a:defRPr sz="4400" b="1">
          <a:solidFill>
            <a:schemeClr val="tx2"/>
          </a:solidFill>
          <a:latin typeface="Helvetica Condensed" pitchFamily="34" charset="0"/>
        </a:defRPr>
      </a:lvl8pPr>
      <a:lvl9pPr marL="1828800" algn="l" rtl="0" fontAlgn="base">
        <a:spcBef>
          <a:spcPct val="0"/>
        </a:spcBef>
        <a:spcAft>
          <a:spcPct val="0"/>
        </a:spcAft>
        <a:defRPr sz="4400" b="1">
          <a:solidFill>
            <a:schemeClr val="tx2"/>
          </a:solidFill>
          <a:latin typeface="Helvetica Condensed"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2" descr="globe"/>
          <p:cNvPicPr>
            <a:picLocks noChangeAspect="1" noChangeArrowheads="1"/>
          </p:cNvPicPr>
          <p:nvPr userDrawn="1"/>
        </p:nvPicPr>
        <p:blipFill>
          <a:blip r:embed="rId13" cstate="email">
            <a:lum bright="36000" contrast="-48000"/>
            <a:extLst>
              <a:ext uri="{28A0092B-C50C-407E-A947-70E740481C1C}">
                <a14:useLocalDpi xmlns:a14="http://schemas.microsoft.com/office/drawing/2010/main"/>
              </a:ext>
            </a:extLst>
          </a:blip>
          <a:srcRect/>
          <a:stretch>
            <a:fillRect/>
          </a:stretch>
        </p:blipFill>
        <p:spPr bwMode="auto">
          <a:xfrm>
            <a:off x="6829425" y="1066800"/>
            <a:ext cx="2314575" cy="5791200"/>
          </a:xfrm>
          <a:prstGeom prst="rect">
            <a:avLst/>
          </a:prstGeom>
          <a:noFill/>
          <a:ln w="9525">
            <a:noFill/>
            <a:miter lim="800000"/>
            <a:headEnd/>
            <a:tailEnd/>
          </a:ln>
        </p:spPr>
      </p:pic>
      <p:pic>
        <p:nvPicPr>
          <p:cNvPr id="2051" name="Picture 3" descr="globaltc_logo"/>
          <p:cNvPicPr>
            <a:picLocks noChangeAspect="1" noChangeArrowheads="1"/>
          </p:cNvPicPr>
          <p:nvPr userDrawn="1"/>
        </p:nvPicPr>
        <p:blipFill>
          <a:blip r:embed="rId14" cstate="email">
            <a:extLst>
              <a:ext uri="{28A0092B-C50C-407E-A947-70E740481C1C}">
                <a14:useLocalDpi xmlns:a14="http://schemas.microsoft.com/office/drawing/2010/main"/>
              </a:ext>
            </a:extLst>
          </a:blip>
          <a:srcRect/>
          <a:stretch>
            <a:fillRect/>
          </a:stretch>
        </p:blipFill>
        <p:spPr bwMode="auto">
          <a:xfrm>
            <a:off x="304800" y="0"/>
            <a:ext cx="2613025" cy="1454150"/>
          </a:xfrm>
          <a:prstGeom prst="rect">
            <a:avLst/>
          </a:prstGeom>
          <a:noFill/>
          <a:ln w="9525">
            <a:noFill/>
            <a:miter lim="800000"/>
            <a:headEnd/>
            <a:tailEnd/>
          </a:ln>
        </p:spPr>
      </p:pic>
      <p:sp>
        <p:nvSpPr>
          <p:cNvPr id="2052" name="Rectangle 4"/>
          <p:cNvSpPr>
            <a:spLocks noGrp="1" noChangeArrowheads="1"/>
          </p:cNvSpPr>
          <p:nvPr>
            <p:ph type="title"/>
          </p:nvPr>
        </p:nvSpPr>
        <p:spPr bwMode="auto">
          <a:xfrm>
            <a:off x="457200" y="1524000"/>
            <a:ext cx="82296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CA" smtClean="0"/>
              <a:t>Slide Title</a:t>
            </a:r>
          </a:p>
        </p:txBody>
      </p:sp>
      <p:sp>
        <p:nvSpPr>
          <p:cNvPr id="2053" name="Rectangle 5"/>
          <p:cNvSpPr>
            <a:spLocks noGrp="1" noChangeArrowheads="1"/>
          </p:cNvSpPr>
          <p:nvPr>
            <p:ph type="body" idx="1"/>
          </p:nvPr>
        </p:nvSpPr>
        <p:spPr bwMode="auto">
          <a:xfrm>
            <a:off x="457200" y="2514600"/>
            <a:ext cx="8229600" cy="33670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p>
        </p:txBody>
      </p:sp>
      <p:sp>
        <p:nvSpPr>
          <p:cNvPr id="4102" name="Rectangle 6"/>
          <p:cNvSpPr>
            <a:spLocks noChangeArrowheads="1"/>
          </p:cNvSpPr>
          <p:nvPr/>
        </p:nvSpPr>
        <p:spPr bwMode="auto">
          <a:xfrm>
            <a:off x="5943600" y="6457950"/>
            <a:ext cx="2819400" cy="400050"/>
          </a:xfrm>
          <a:prstGeom prst="rect">
            <a:avLst/>
          </a:prstGeom>
          <a:noFill/>
          <a:ln w="9525">
            <a:noFill/>
            <a:miter lim="800000"/>
            <a:headEnd/>
            <a:tailEnd/>
          </a:ln>
          <a:effectLst/>
        </p:spPr>
        <p:txBody>
          <a:bodyPr/>
          <a:lstStyle/>
          <a:p>
            <a:pPr algn="ctr">
              <a:defRPr/>
            </a:pPr>
            <a:r>
              <a:rPr lang="en-US" sz="1400" b="1" dirty="0">
                <a:latin typeface="Arial Narrow" pitchFamily="34" charset="0"/>
                <a:cs typeface="+mn-cs"/>
              </a:rPr>
              <a:t>© 2009 Global Teen Challenge</a:t>
            </a:r>
            <a:endParaRPr lang="en-CA" sz="1400" b="1" dirty="0">
              <a:latin typeface="Arial Narrow" pitchFamily="34" charset="0"/>
              <a:cs typeface="+mn-cs"/>
            </a:endParaRPr>
          </a:p>
        </p:txBody>
      </p:sp>
      <p:pic>
        <p:nvPicPr>
          <p:cNvPr id="2055" name="Picture 7" descr="Evangelism"/>
          <p:cNvPicPr>
            <a:picLocks noChangeAspect="1" noChangeArrowheads="1"/>
          </p:cNvPicPr>
          <p:nvPr userDrawn="1"/>
        </p:nvPicPr>
        <p:blipFill>
          <a:blip r:embed="rId15" cstate="email">
            <a:extLst>
              <a:ext uri="{28A0092B-C50C-407E-A947-70E740481C1C}">
                <a14:useLocalDpi xmlns:a14="http://schemas.microsoft.com/office/drawing/2010/main"/>
              </a:ext>
            </a:extLst>
          </a:blip>
          <a:srcRect/>
          <a:stretch>
            <a:fillRect/>
          </a:stretch>
        </p:blipFill>
        <p:spPr bwMode="auto">
          <a:xfrm>
            <a:off x="2895600" y="320675"/>
            <a:ext cx="5867400" cy="722313"/>
          </a:xfrm>
          <a:prstGeom prst="rect">
            <a:avLst/>
          </a:prstGeom>
          <a:noFill/>
          <a:ln w="9525">
            <a:noFill/>
            <a:miter lim="800000"/>
            <a:headEnd/>
            <a:tailEnd/>
          </a:ln>
        </p:spPr>
      </p:pic>
      <p:sp>
        <p:nvSpPr>
          <p:cNvPr id="8" name="TextBox 7"/>
          <p:cNvSpPr txBox="1"/>
          <p:nvPr userDrawn="1"/>
        </p:nvSpPr>
        <p:spPr>
          <a:xfrm>
            <a:off x="1066800" y="6477000"/>
            <a:ext cx="4572000" cy="307975"/>
          </a:xfrm>
          <a:prstGeom prst="rect">
            <a:avLst/>
          </a:prstGeom>
          <a:noFill/>
        </p:spPr>
        <p:txBody>
          <a:bodyPr>
            <a:spAutoFit/>
          </a:bodyPr>
          <a:lstStyle/>
          <a:p>
            <a:pPr>
              <a:defRPr/>
            </a:pPr>
            <a:r>
              <a:rPr lang="en-US" sz="1400" b="1" dirty="0">
                <a:cs typeface="+mn-cs"/>
              </a:rPr>
              <a:t>Course 502.01                               iteenchallenge.org</a:t>
            </a:r>
          </a:p>
        </p:txBody>
      </p:sp>
    </p:spTree>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Lst>
  <p:hf hdr="0"/>
  <p:txStyles>
    <p:titleStyle>
      <a:lvl1pPr algn="l" rtl="0" eaLnBrk="0" fontAlgn="base" hangingPunct="0">
        <a:spcBef>
          <a:spcPct val="0"/>
        </a:spcBef>
        <a:spcAft>
          <a:spcPct val="0"/>
        </a:spcAft>
        <a:defRPr sz="4400" b="1">
          <a:solidFill>
            <a:schemeClr val="tx2"/>
          </a:solidFill>
          <a:latin typeface="+mj-lt"/>
          <a:ea typeface="+mj-ea"/>
          <a:cs typeface="+mj-cs"/>
        </a:defRPr>
      </a:lvl1pPr>
      <a:lvl2pPr algn="l" rtl="0" eaLnBrk="0" fontAlgn="base" hangingPunct="0">
        <a:spcBef>
          <a:spcPct val="0"/>
        </a:spcBef>
        <a:spcAft>
          <a:spcPct val="0"/>
        </a:spcAft>
        <a:defRPr sz="4400" b="1">
          <a:solidFill>
            <a:schemeClr val="tx2"/>
          </a:solidFill>
          <a:latin typeface="Arial Narrow" pitchFamily="34" charset="0"/>
        </a:defRPr>
      </a:lvl2pPr>
      <a:lvl3pPr algn="l" rtl="0" eaLnBrk="0" fontAlgn="base" hangingPunct="0">
        <a:spcBef>
          <a:spcPct val="0"/>
        </a:spcBef>
        <a:spcAft>
          <a:spcPct val="0"/>
        </a:spcAft>
        <a:defRPr sz="4400" b="1">
          <a:solidFill>
            <a:schemeClr val="tx2"/>
          </a:solidFill>
          <a:latin typeface="Arial Narrow" pitchFamily="34" charset="0"/>
        </a:defRPr>
      </a:lvl3pPr>
      <a:lvl4pPr algn="l" rtl="0" eaLnBrk="0" fontAlgn="base" hangingPunct="0">
        <a:spcBef>
          <a:spcPct val="0"/>
        </a:spcBef>
        <a:spcAft>
          <a:spcPct val="0"/>
        </a:spcAft>
        <a:defRPr sz="4400" b="1">
          <a:solidFill>
            <a:schemeClr val="tx2"/>
          </a:solidFill>
          <a:latin typeface="Arial Narrow" pitchFamily="34" charset="0"/>
        </a:defRPr>
      </a:lvl4pPr>
      <a:lvl5pPr algn="l" rtl="0" eaLnBrk="0" fontAlgn="base" hangingPunct="0">
        <a:spcBef>
          <a:spcPct val="0"/>
        </a:spcBef>
        <a:spcAft>
          <a:spcPct val="0"/>
        </a:spcAft>
        <a:defRPr sz="4400" b="1">
          <a:solidFill>
            <a:schemeClr val="tx2"/>
          </a:solidFill>
          <a:latin typeface="Arial Narrow" pitchFamily="34" charset="0"/>
        </a:defRPr>
      </a:lvl5pPr>
      <a:lvl6pPr marL="457200" algn="l" rtl="0" fontAlgn="base">
        <a:spcBef>
          <a:spcPct val="0"/>
        </a:spcBef>
        <a:spcAft>
          <a:spcPct val="0"/>
        </a:spcAft>
        <a:defRPr sz="4400" b="1">
          <a:solidFill>
            <a:schemeClr val="tx2"/>
          </a:solidFill>
          <a:latin typeface="Arial Narrow" pitchFamily="34" charset="0"/>
        </a:defRPr>
      </a:lvl6pPr>
      <a:lvl7pPr marL="914400" algn="l" rtl="0" fontAlgn="base">
        <a:spcBef>
          <a:spcPct val="0"/>
        </a:spcBef>
        <a:spcAft>
          <a:spcPct val="0"/>
        </a:spcAft>
        <a:defRPr sz="4400" b="1">
          <a:solidFill>
            <a:schemeClr val="tx2"/>
          </a:solidFill>
          <a:latin typeface="Arial Narrow" pitchFamily="34" charset="0"/>
        </a:defRPr>
      </a:lvl7pPr>
      <a:lvl8pPr marL="1371600" algn="l" rtl="0" fontAlgn="base">
        <a:spcBef>
          <a:spcPct val="0"/>
        </a:spcBef>
        <a:spcAft>
          <a:spcPct val="0"/>
        </a:spcAft>
        <a:defRPr sz="4400" b="1">
          <a:solidFill>
            <a:schemeClr val="tx2"/>
          </a:solidFill>
          <a:latin typeface="Arial Narrow" pitchFamily="34" charset="0"/>
        </a:defRPr>
      </a:lvl8pPr>
      <a:lvl9pPr marL="1828800" algn="l" rtl="0" fontAlgn="base">
        <a:spcBef>
          <a:spcPct val="0"/>
        </a:spcBef>
        <a:spcAft>
          <a:spcPct val="0"/>
        </a:spcAft>
        <a:defRPr sz="4400" b="1">
          <a:solidFill>
            <a:schemeClr val="tx2"/>
          </a:solidFill>
          <a:latin typeface="Arial Narrow"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0"/>
            <a:ext cx="365125" cy="6854825"/>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8" name="Rectangle 7"/>
          <p:cNvSpPr/>
          <p:nvPr/>
        </p:nvSpPr>
        <p:spPr>
          <a:xfrm>
            <a:off x="255588" y="5046663"/>
            <a:ext cx="73025" cy="1692275"/>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9" name="Rectangle 8"/>
          <p:cNvSpPr/>
          <p:nvPr/>
        </p:nvSpPr>
        <p:spPr>
          <a:xfrm>
            <a:off x="255588" y="4797425"/>
            <a:ext cx="73025"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10" name="Rectangle 9"/>
          <p:cNvSpPr/>
          <p:nvPr/>
        </p:nvSpPr>
        <p:spPr>
          <a:xfrm>
            <a:off x="255588" y="4637088"/>
            <a:ext cx="73025" cy="138112"/>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11" name="Rectangle 10"/>
          <p:cNvSpPr/>
          <p:nvPr/>
        </p:nvSpPr>
        <p:spPr>
          <a:xfrm>
            <a:off x="255588" y="4541838"/>
            <a:ext cx="73025" cy="7461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12" name="Rectangle 11"/>
          <p:cNvSpPr/>
          <p:nvPr/>
        </p:nvSpPr>
        <p:spPr>
          <a:xfrm>
            <a:off x="309563" y="681038"/>
            <a:ext cx="46037"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15" name="Rectangle 14"/>
          <p:cNvSpPr/>
          <p:nvPr/>
        </p:nvSpPr>
        <p:spPr>
          <a:xfrm>
            <a:off x="268288" y="681038"/>
            <a:ext cx="28575"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16" name="Rectangle 15"/>
          <p:cNvSpPr/>
          <p:nvPr/>
        </p:nvSpPr>
        <p:spPr>
          <a:xfrm>
            <a:off x="249238" y="681038"/>
            <a:ext cx="9525"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17" name="Rectangle 16"/>
          <p:cNvSpPr/>
          <p:nvPr/>
        </p:nvSpPr>
        <p:spPr>
          <a:xfrm>
            <a:off x="222250" y="681038"/>
            <a:ext cx="7938"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22" name="Title Placeholder 21"/>
          <p:cNvSpPr>
            <a:spLocks noGrp="1"/>
          </p:cNvSpPr>
          <p:nvPr>
            <p:ph type="title"/>
          </p:nvPr>
        </p:nvSpPr>
        <p:spPr>
          <a:xfrm>
            <a:off x="914400" y="512763"/>
            <a:ext cx="7772400" cy="914400"/>
          </a:xfrm>
          <a:prstGeom prst="rect">
            <a:avLst/>
          </a:prstGeom>
        </p:spPr>
        <p:txBody>
          <a:bodyPr vert="horz" anchor="t">
            <a:noAutofit/>
          </a:bodyPr>
          <a:lstStyle>
            <a:extLst/>
          </a:lstStyle>
          <a:p>
            <a:r>
              <a:rPr lang="en-US" smtClean="0"/>
              <a:t>Click to edit Master title style</a:t>
            </a:r>
            <a:endParaRPr lang="en-US"/>
          </a:p>
        </p:txBody>
      </p:sp>
      <p:sp>
        <p:nvSpPr>
          <p:cNvPr id="3084" name="Text Placeholder 12"/>
          <p:cNvSpPr>
            <a:spLocks noGrp="1"/>
          </p:cNvSpPr>
          <p:nvPr>
            <p:ph type="body" idx="1"/>
          </p:nvPr>
        </p:nvSpPr>
        <p:spPr bwMode="auto">
          <a:xfrm>
            <a:off x="914400" y="1784350"/>
            <a:ext cx="7772400" cy="4572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4" name="Date Placeholder 13"/>
          <p:cNvSpPr>
            <a:spLocks noGrp="1"/>
          </p:cNvSpPr>
          <p:nvPr>
            <p:ph type="dt" sz="half" idx="2"/>
          </p:nvPr>
        </p:nvSpPr>
        <p:spPr>
          <a:xfrm>
            <a:off x="6477000" y="6416675"/>
            <a:ext cx="2133600" cy="365125"/>
          </a:xfrm>
          <a:prstGeom prst="rect">
            <a:avLst/>
          </a:prstGeom>
        </p:spPr>
        <p:txBody>
          <a:bodyPr vert="horz" anchor="b"/>
          <a:lstStyle>
            <a:lvl1pPr algn="l" eaLnBrk="1" latinLnBrk="0" hangingPunct="1">
              <a:defRPr kumimoji="0" sz="1100" smtClean="0">
                <a:solidFill>
                  <a:schemeClr val="tx2"/>
                </a:solidFill>
              </a:defRPr>
            </a:lvl1pPr>
            <a:extLst/>
          </a:lstStyle>
          <a:p>
            <a:pPr>
              <a:defRPr/>
            </a:pPr>
            <a:r>
              <a:rPr lang="en-US" smtClean="0"/>
              <a:t>2/2016</a:t>
            </a:r>
            <a:endParaRPr lang="en-US" dirty="0"/>
          </a:p>
        </p:txBody>
      </p:sp>
      <p:sp>
        <p:nvSpPr>
          <p:cNvPr id="3" name="Footer Placeholder 2"/>
          <p:cNvSpPr>
            <a:spLocks noGrp="1"/>
          </p:cNvSpPr>
          <p:nvPr>
            <p:ph type="ftr" sz="quarter" idx="3"/>
          </p:nvPr>
        </p:nvSpPr>
        <p:spPr>
          <a:xfrm>
            <a:off x="914400" y="6416675"/>
            <a:ext cx="5562600" cy="365125"/>
          </a:xfrm>
          <a:prstGeom prst="rect">
            <a:avLst/>
          </a:prstGeom>
        </p:spPr>
        <p:txBody>
          <a:bodyPr vert="horz" anchor="b"/>
          <a:lstStyle>
            <a:lvl1pPr algn="r" eaLnBrk="1" latinLnBrk="0" hangingPunct="1">
              <a:defRPr kumimoji="0" sz="1100" dirty="0">
                <a:solidFill>
                  <a:schemeClr val="tx2"/>
                </a:solidFill>
              </a:defRPr>
            </a:lvl1pPr>
            <a:extLst/>
          </a:lstStyle>
          <a:p>
            <a:pPr>
              <a:defRPr/>
            </a:pPr>
            <a:r>
              <a:rPr lang="en-US" smtClean="0"/>
              <a:t>www.iTeenChallenge.org</a:t>
            </a:r>
            <a:endParaRPr lang="en-US" dirty="0"/>
          </a:p>
        </p:txBody>
      </p:sp>
      <p:sp>
        <p:nvSpPr>
          <p:cNvPr id="23" name="Slide Number Placeholder 22"/>
          <p:cNvSpPr>
            <a:spLocks noGrp="1"/>
          </p:cNvSpPr>
          <p:nvPr>
            <p:ph type="sldNum" sz="quarter" idx="4"/>
          </p:nvPr>
        </p:nvSpPr>
        <p:spPr>
          <a:xfrm>
            <a:off x="8610600" y="6416675"/>
            <a:ext cx="457200" cy="365125"/>
          </a:xfrm>
          <a:prstGeom prst="rect">
            <a:avLst/>
          </a:prstGeom>
        </p:spPr>
        <p:txBody>
          <a:bodyPr vert="horz" anchor="b"/>
          <a:lstStyle>
            <a:lvl1pPr algn="l" eaLnBrk="1" latinLnBrk="0" hangingPunct="1">
              <a:defRPr kumimoji="0" sz="1200" smtClean="0">
                <a:solidFill>
                  <a:schemeClr val="tx2"/>
                </a:solidFill>
              </a:defRPr>
            </a:lvl1pPr>
            <a:extLst/>
          </a:lstStyle>
          <a:p>
            <a:pPr>
              <a:defRPr/>
            </a:pPr>
            <a:fld id="{9ACAE519-0F70-4D22-BF36-D7FBF8B6251F}" type="slidenum">
              <a:rPr lang="en-US"/>
              <a:pPr>
                <a:defRPr/>
              </a:pPr>
              <a:t>‹#›</a:t>
            </a:fld>
            <a:endParaRPr lang="en-US" dirty="0"/>
          </a:p>
        </p:txBody>
      </p:sp>
      <p:pic>
        <p:nvPicPr>
          <p:cNvPr id="3088" name="Picture 2" descr="globe"/>
          <p:cNvPicPr>
            <a:picLocks noChangeAspect="1" noChangeArrowheads="1"/>
          </p:cNvPicPr>
          <p:nvPr userDrawn="1"/>
        </p:nvPicPr>
        <p:blipFill>
          <a:blip r:embed="rId13" cstate="email">
            <a:extLst>
              <a:ext uri="{28A0092B-C50C-407E-A947-70E740481C1C}">
                <a14:useLocalDpi xmlns:a14="http://schemas.microsoft.com/office/drawing/2010/main"/>
              </a:ext>
            </a:extLst>
          </a:blip>
          <a:srcRect/>
          <a:stretch>
            <a:fillRect/>
          </a:stretch>
        </p:blipFill>
        <p:spPr bwMode="auto">
          <a:xfrm>
            <a:off x="0" y="1066800"/>
            <a:ext cx="2314575" cy="5791200"/>
          </a:xfrm>
          <a:prstGeom prst="rect">
            <a:avLst/>
          </a:prstGeom>
          <a:noFill/>
          <a:ln w="9525">
            <a:noFill/>
            <a:miter lim="800000"/>
            <a:headEnd/>
            <a:tailEnd/>
          </a:ln>
        </p:spPr>
      </p:pic>
      <p:pic>
        <p:nvPicPr>
          <p:cNvPr id="3089" name="Picture 3" descr="globaltc_logo"/>
          <p:cNvPicPr>
            <a:picLocks noChangeAspect="1" noChangeArrowheads="1"/>
          </p:cNvPicPr>
          <p:nvPr userDrawn="1"/>
        </p:nvPicPr>
        <p:blipFill>
          <a:blip r:embed="rId14" cstate="email">
            <a:extLst>
              <a:ext uri="{28A0092B-C50C-407E-A947-70E740481C1C}">
                <a14:useLocalDpi xmlns:a14="http://schemas.microsoft.com/office/drawing/2010/main"/>
              </a:ext>
            </a:extLst>
          </a:blip>
          <a:srcRect/>
          <a:stretch>
            <a:fillRect/>
          </a:stretch>
        </p:blipFill>
        <p:spPr bwMode="auto">
          <a:xfrm>
            <a:off x="211138" y="152400"/>
            <a:ext cx="2463800" cy="1371600"/>
          </a:xfrm>
          <a:prstGeom prst="rect">
            <a:avLst/>
          </a:prstGeom>
          <a:noFill/>
          <a:ln w="9525">
            <a:noFill/>
            <a:miter lim="800000"/>
            <a:headEnd/>
            <a:tailEnd/>
          </a:ln>
        </p:spPr>
      </p:pic>
      <p:sp>
        <p:nvSpPr>
          <p:cNvPr id="20" name="TextBox 19"/>
          <p:cNvSpPr txBox="1"/>
          <p:nvPr userDrawn="1"/>
        </p:nvSpPr>
        <p:spPr>
          <a:xfrm>
            <a:off x="914400" y="6488113"/>
            <a:ext cx="4648200" cy="307975"/>
          </a:xfrm>
          <a:prstGeom prst="rect">
            <a:avLst/>
          </a:prstGeom>
          <a:noFill/>
        </p:spPr>
        <p:txBody>
          <a:bodyPr>
            <a:spAutoFit/>
          </a:bodyPr>
          <a:lstStyle/>
          <a:p>
            <a:pPr>
              <a:defRPr/>
            </a:pPr>
            <a:r>
              <a:rPr lang="en-US" sz="1400" b="1" dirty="0">
                <a:cs typeface="+mn-cs"/>
              </a:rPr>
              <a:t>Course 502.01                                iteenchallenge.org</a:t>
            </a:r>
          </a:p>
        </p:txBody>
      </p:sp>
    </p:spTree>
  </p:cSld>
  <p:clrMap bg1="dk1" tx1="lt1" bg2="dk2" tx2="lt2" accent1="accent1" accent2="accent2" accent3="accent3" accent4="accent4" accent5="accent5" accent6="accent6" hlink="hlink" folHlink="folHlink"/>
  <p:sldLayoutIdLst>
    <p:sldLayoutId id="2147483765" r:id="rId1"/>
    <p:sldLayoutId id="2147483755" r:id="rId2"/>
    <p:sldLayoutId id="2147483766" r:id="rId3"/>
    <p:sldLayoutId id="2147483767" r:id="rId4"/>
    <p:sldLayoutId id="2147483768" r:id="rId5"/>
    <p:sldLayoutId id="2147483756" r:id="rId6"/>
    <p:sldLayoutId id="2147483769" r:id="rId7"/>
    <p:sldLayoutId id="2147483757" r:id="rId8"/>
    <p:sldLayoutId id="2147483770" r:id="rId9"/>
    <p:sldLayoutId id="2147483758" r:id="rId10"/>
    <p:sldLayoutId id="2147483759" r:id="rId11"/>
  </p:sldLayoutIdLst>
  <p:hf hdr="0"/>
  <p:txStyles>
    <p:titleStyle>
      <a:lvl1pPr algn="l" rtl="0" fontAlgn="base">
        <a:spcBef>
          <a:spcPct val="0"/>
        </a:spcBef>
        <a:spcAft>
          <a:spcPct val="0"/>
        </a:spcAft>
        <a:defRPr sz="4000" kern="1200" spc="-100">
          <a:solidFill>
            <a:srgbClr val="C1EEFF"/>
          </a:solidFill>
          <a:latin typeface="+mj-lt"/>
          <a:ea typeface="+mj-ea"/>
          <a:cs typeface="+mj-cs"/>
        </a:defRPr>
      </a:lvl1pPr>
      <a:lvl2pPr algn="l" rtl="0" fontAlgn="base">
        <a:spcBef>
          <a:spcPct val="0"/>
        </a:spcBef>
        <a:spcAft>
          <a:spcPct val="0"/>
        </a:spcAft>
        <a:defRPr sz="4000">
          <a:solidFill>
            <a:srgbClr val="C1EEFF"/>
          </a:solidFill>
          <a:latin typeface="Consolas" pitchFamily="49" charset="0"/>
        </a:defRPr>
      </a:lvl2pPr>
      <a:lvl3pPr algn="l" rtl="0" fontAlgn="base">
        <a:spcBef>
          <a:spcPct val="0"/>
        </a:spcBef>
        <a:spcAft>
          <a:spcPct val="0"/>
        </a:spcAft>
        <a:defRPr sz="4000">
          <a:solidFill>
            <a:srgbClr val="C1EEFF"/>
          </a:solidFill>
          <a:latin typeface="Consolas" pitchFamily="49" charset="0"/>
        </a:defRPr>
      </a:lvl3pPr>
      <a:lvl4pPr algn="l" rtl="0" fontAlgn="base">
        <a:spcBef>
          <a:spcPct val="0"/>
        </a:spcBef>
        <a:spcAft>
          <a:spcPct val="0"/>
        </a:spcAft>
        <a:defRPr sz="4000">
          <a:solidFill>
            <a:srgbClr val="C1EEFF"/>
          </a:solidFill>
          <a:latin typeface="Consolas" pitchFamily="49" charset="0"/>
        </a:defRPr>
      </a:lvl4pPr>
      <a:lvl5pPr algn="l" rtl="0" fontAlgn="base">
        <a:spcBef>
          <a:spcPct val="0"/>
        </a:spcBef>
        <a:spcAft>
          <a:spcPct val="0"/>
        </a:spcAft>
        <a:defRPr sz="4000">
          <a:solidFill>
            <a:srgbClr val="C1EEFF"/>
          </a:solidFill>
          <a:latin typeface="Consolas" pitchFamily="49" charset="0"/>
        </a:defRPr>
      </a:lvl5pPr>
      <a:lvl6pPr marL="457200" algn="l" rtl="0" fontAlgn="base">
        <a:spcBef>
          <a:spcPct val="0"/>
        </a:spcBef>
        <a:spcAft>
          <a:spcPct val="0"/>
        </a:spcAft>
        <a:defRPr sz="4000">
          <a:solidFill>
            <a:srgbClr val="C1EEFF"/>
          </a:solidFill>
          <a:latin typeface="Consolas" pitchFamily="49" charset="0"/>
        </a:defRPr>
      </a:lvl6pPr>
      <a:lvl7pPr marL="914400" algn="l" rtl="0" fontAlgn="base">
        <a:spcBef>
          <a:spcPct val="0"/>
        </a:spcBef>
        <a:spcAft>
          <a:spcPct val="0"/>
        </a:spcAft>
        <a:defRPr sz="4000">
          <a:solidFill>
            <a:srgbClr val="C1EEFF"/>
          </a:solidFill>
          <a:latin typeface="Consolas" pitchFamily="49" charset="0"/>
        </a:defRPr>
      </a:lvl7pPr>
      <a:lvl8pPr marL="1371600" algn="l" rtl="0" fontAlgn="base">
        <a:spcBef>
          <a:spcPct val="0"/>
        </a:spcBef>
        <a:spcAft>
          <a:spcPct val="0"/>
        </a:spcAft>
        <a:defRPr sz="4000">
          <a:solidFill>
            <a:srgbClr val="C1EEFF"/>
          </a:solidFill>
          <a:latin typeface="Consolas" pitchFamily="49" charset="0"/>
        </a:defRPr>
      </a:lvl8pPr>
      <a:lvl9pPr marL="1828800" algn="l" rtl="0" fontAlgn="base">
        <a:spcBef>
          <a:spcPct val="0"/>
        </a:spcBef>
        <a:spcAft>
          <a:spcPct val="0"/>
        </a:spcAft>
        <a:defRPr sz="4000">
          <a:solidFill>
            <a:srgbClr val="C1EEFF"/>
          </a:solidFill>
          <a:latin typeface="Consolas" pitchFamily="49" charset="0"/>
        </a:defRPr>
      </a:lvl9pPr>
      <a:extLst/>
    </p:titleStyle>
    <p:bodyStyle>
      <a:lvl1pPr marL="411163" indent="-342900" algn="l" rtl="0" fontAlgn="base">
        <a:spcBef>
          <a:spcPts val="700"/>
        </a:spcBef>
        <a:spcAft>
          <a:spcPct val="0"/>
        </a:spcAft>
        <a:buClr>
          <a:schemeClr val="tx2"/>
        </a:buClr>
        <a:buSzPct val="95000"/>
        <a:buFont typeface="Wingdings" pitchFamily="2" charset="2"/>
        <a:buChar char=""/>
        <a:defRPr sz="3000" kern="1200">
          <a:solidFill>
            <a:schemeClr val="tx1"/>
          </a:solidFill>
          <a:latin typeface="+mn-lt"/>
          <a:ea typeface="+mn-ea"/>
          <a:cs typeface="+mn-cs"/>
        </a:defRPr>
      </a:lvl1pPr>
      <a:lvl2pPr marL="739775" indent="-285750" algn="l" rtl="0" fontAlgn="base">
        <a:spcBef>
          <a:spcPct val="20000"/>
        </a:spcBef>
        <a:spcAft>
          <a:spcPct val="0"/>
        </a:spcAft>
        <a:buClr>
          <a:schemeClr val="accent2"/>
        </a:buClr>
        <a:buSzPct val="90000"/>
        <a:buFont typeface="Wingdings" pitchFamily="2" charset="2"/>
        <a:buChar char=""/>
        <a:defRPr sz="2600" kern="1200">
          <a:solidFill>
            <a:schemeClr val="tx1"/>
          </a:solidFill>
          <a:latin typeface="+mn-lt"/>
          <a:ea typeface="+mn-ea"/>
          <a:cs typeface="+mn-cs"/>
        </a:defRPr>
      </a:lvl2pPr>
      <a:lvl3pPr marL="995363" indent="-228600" algn="l" rtl="0" fontAlgn="base">
        <a:spcBef>
          <a:spcPct val="20000"/>
        </a:spcBef>
        <a:spcAft>
          <a:spcPct val="0"/>
        </a:spcAft>
        <a:buClr>
          <a:schemeClr val="accent2"/>
        </a:buClr>
        <a:buFont typeface="Wingdings 2" pitchFamily="18" charset="2"/>
        <a:buChar char=""/>
        <a:defRPr sz="2400" kern="1200">
          <a:solidFill>
            <a:schemeClr val="tx1"/>
          </a:solidFill>
          <a:latin typeface="+mn-lt"/>
          <a:ea typeface="+mn-ea"/>
          <a:cs typeface="+mn-cs"/>
        </a:defRPr>
      </a:lvl3pPr>
      <a:lvl4pPr marL="1260475" indent="-228600" algn="l" rtl="0" fontAlgn="base">
        <a:spcBef>
          <a:spcPct val="20000"/>
        </a:spcBef>
        <a:spcAft>
          <a:spcPct val="0"/>
        </a:spcAft>
        <a:buClr>
          <a:srgbClr val="FEB80A"/>
        </a:buClr>
        <a:buFont typeface="Wingdings 3" pitchFamily="18" charset="2"/>
        <a:buChar char=""/>
        <a:defRPr sz="2200" kern="1200">
          <a:solidFill>
            <a:schemeClr val="tx1"/>
          </a:solidFill>
          <a:latin typeface="+mn-lt"/>
          <a:ea typeface="+mn-ea"/>
          <a:cs typeface="+mn-cs"/>
        </a:defRPr>
      </a:lvl4pPr>
      <a:lvl5pPr marL="1481138" indent="-209550" algn="l" rtl="0" fontAlgn="base">
        <a:spcBef>
          <a:spcPct val="20000"/>
        </a:spcBef>
        <a:spcAft>
          <a:spcPct val="0"/>
        </a:spcAft>
        <a:buClr>
          <a:srgbClr val="FEB80A"/>
        </a:buClr>
        <a:buFont typeface="Wingdings 2" pitchFamily="18" charset="2"/>
        <a:buChar char=""/>
        <a:defRPr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0"/>
            <a:ext cx="365125" cy="6854825"/>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8" name="Rectangle 7"/>
          <p:cNvSpPr/>
          <p:nvPr/>
        </p:nvSpPr>
        <p:spPr>
          <a:xfrm>
            <a:off x="255588" y="5046663"/>
            <a:ext cx="73025" cy="1692275"/>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9" name="Rectangle 8"/>
          <p:cNvSpPr/>
          <p:nvPr/>
        </p:nvSpPr>
        <p:spPr>
          <a:xfrm>
            <a:off x="255588" y="4797425"/>
            <a:ext cx="73025"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10" name="Rectangle 9"/>
          <p:cNvSpPr/>
          <p:nvPr/>
        </p:nvSpPr>
        <p:spPr>
          <a:xfrm>
            <a:off x="255588" y="4637088"/>
            <a:ext cx="73025" cy="138112"/>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11" name="Rectangle 10"/>
          <p:cNvSpPr/>
          <p:nvPr/>
        </p:nvSpPr>
        <p:spPr>
          <a:xfrm>
            <a:off x="255588" y="4541838"/>
            <a:ext cx="73025" cy="7461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12" name="Rectangle 11"/>
          <p:cNvSpPr/>
          <p:nvPr/>
        </p:nvSpPr>
        <p:spPr>
          <a:xfrm>
            <a:off x="309563" y="681038"/>
            <a:ext cx="46037"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15" name="Rectangle 14"/>
          <p:cNvSpPr/>
          <p:nvPr/>
        </p:nvSpPr>
        <p:spPr>
          <a:xfrm>
            <a:off x="268288" y="681038"/>
            <a:ext cx="28575"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16" name="Rectangle 15"/>
          <p:cNvSpPr/>
          <p:nvPr/>
        </p:nvSpPr>
        <p:spPr>
          <a:xfrm>
            <a:off x="249238" y="681038"/>
            <a:ext cx="9525"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17" name="Rectangle 16"/>
          <p:cNvSpPr/>
          <p:nvPr/>
        </p:nvSpPr>
        <p:spPr>
          <a:xfrm>
            <a:off x="222250" y="681038"/>
            <a:ext cx="7938"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22" name="Title Placeholder 21"/>
          <p:cNvSpPr>
            <a:spLocks noGrp="1"/>
          </p:cNvSpPr>
          <p:nvPr>
            <p:ph type="title"/>
          </p:nvPr>
        </p:nvSpPr>
        <p:spPr>
          <a:xfrm>
            <a:off x="914400" y="512763"/>
            <a:ext cx="7772400" cy="914400"/>
          </a:xfrm>
          <a:prstGeom prst="rect">
            <a:avLst/>
          </a:prstGeom>
        </p:spPr>
        <p:txBody>
          <a:bodyPr vert="horz" anchor="t">
            <a:noAutofit/>
          </a:bodyPr>
          <a:lstStyle>
            <a:extLst/>
          </a:lstStyle>
          <a:p>
            <a:r>
              <a:rPr lang="en-US" smtClean="0"/>
              <a:t>Click to edit Master title style</a:t>
            </a:r>
            <a:endParaRPr lang="en-US"/>
          </a:p>
        </p:txBody>
      </p:sp>
      <p:sp>
        <p:nvSpPr>
          <p:cNvPr id="4108" name="Text Placeholder 12"/>
          <p:cNvSpPr>
            <a:spLocks noGrp="1"/>
          </p:cNvSpPr>
          <p:nvPr>
            <p:ph type="body" idx="1"/>
          </p:nvPr>
        </p:nvSpPr>
        <p:spPr bwMode="auto">
          <a:xfrm>
            <a:off x="914400" y="1784350"/>
            <a:ext cx="7772400" cy="4572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4" name="Date Placeholder 13"/>
          <p:cNvSpPr>
            <a:spLocks noGrp="1"/>
          </p:cNvSpPr>
          <p:nvPr>
            <p:ph type="dt" sz="half" idx="2"/>
          </p:nvPr>
        </p:nvSpPr>
        <p:spPr>
          <a:xfrm>
            <a:off x="6477000" y="6416675"/>
            <a:ext cx="2133600" cy="365125"/>
          </a:xfrm>
          <a:prstGeom prst="rect">
            <a:avLst/>
          </a:prstGeom>
        </p:spPr>
        <p:txBody>
          <a:bodyPr vert="horz" anchor="b"/>
          <a:lstStyle>
            <a:lvl1pPr algn="l" eaLnBrk="1" latinLnBrk="0" hangingPunct="1">
              <a:defRPr kumimoji="0" sz="1100" smtClean="0">
                <a:solidFill>
                  <a:schemeClr val="tx2"/>
                </a:solidFill>
              </a:defRPr>
            </a:lvl1pPr>
            <a:extLst/>
          </a:lstStyle>
          <a:p>
            <a:pPr>
              <a:defRPr/>
            </a:pPr>
            <a:r>
              <a:rPr lang="en-US" smtClean="0"/>
              <a:t>2/2016</a:t>
            </a:r>
            <a:endParaRPr lang="en-US" dirty="0"/>
          </a:p>
        </p:txBody>
      </p:sp>
      <p:sp>
        <p:nvSpPr>
          <p:cNvPr id="3" name="Footer Placeholder 2"/>
          <p:cNvSpPr>
            <a:spLocks noGrp="1"/>
          </p:cNvSpPr>
          <p:nvPr>
            <p:ph type="ftr" sz="quarter" idx="3"/>
          </p:nvPr>
        </p:nvSpPr>
        <p:spPr>
          <a:xfrm>
            <a:off x="914400" y="6416675"/>
            <a:ext cx="5562600" cy="365125"/>
          </a:xfrm>
          <a:prstGeom prst="rect">
            <a:avLst/>
          </a:prstGeom>
        </p:spPr>
        <p:txBody>
          <a:bodyPr vert="horz" anchor="b"/>
          <a:lstStyle>
            <a:lvl1pPr algn="r" eaLnBrk="1" latinLnBrk="0" hangingPunct="1">
              <a:defRPr kumimoji="0" sz="1100" dirty="0">
                <a:solidFill>
                  <a:schemeClr val="tx2"/>
                </a:solidFill>
              </a:defRPr>
            </a:lvl1pPr>
            <a:extLst/>
          </a:lstStyle>
          <a:p>
            <a:pPr>
              <a:defRPr/>
            </a:pPr>
            <a:r>
              <a:rPr lang="en-US" smtClean="0"/>
              <a:t>www.iTeenChallenge.org</a:t>
            </a:r>
            <a:endParaRPr lang="en-US" dirty="0"/>
          </a:p>
        </p:txBody>
      </p:sp>
      <p:sp>
        <p:nvSpPr>
          <p:cNvPr id="23" name="Slide Number Placeholder 22"/>
          <p:cNvSpPr>
            <a:spLocks noGrp="1"/>
          </p:cNvSpPr>
          <p:nvPr>
            <p:ph type="sldNum" sz="quarter" idx="4"/>
          </p:nvPr>
        </p:nvSpPr>
        <p:spPr>
          <a:xfrm>
            <a:off x="8610600" y="6416675"/>
            <a:ext cx="457200" cy="365125"/>
          </a:xfrm>
          <a:prstGeom prst="rect">
            <a:avLst/>
          </a:prstGeom>
        </p:spPr>
        <p:txBody>
          <a:bodyPr vert="horz" anchor="b"/>
          <a:lstStyle>
            <a:lvl1pPr algn="l" eaLnBrk="1" latinLnBrk="0" hangingPunct="1">
              <a:defRPr kumimoji="0" sz="1200" smtClean="0">
                <a:solidFill>
                  <a:schemeClr val="tx2"/>
                </a:solidFill>
              </a:defRPr>
            </a:lvl1pPr>
            <a:extLst/>
          </a:lstStyle>
          <a:p>
            <a:pPr>
              <a:defRPr/>
            </a:pPr>
            <a:fld id="{128485FC-2E2F-44D4-927E-1DE668D3D806}" type="slidenum">
              <a:rPr lang="en-US"/>
              <a:pPr>
                <a:defRPr/>
              </a:pPr>
              <a:t>‹#›</a:t>
            </a:fld>
            <a:endParaRPr lang="en-US" dirty="0"/>
          </a:p>
        </p:txBody>
      </p:sp>
      <p:pic>
        <p:nvPicPr>
          <p:cNvPr id="4112" name="Picture 2" descr="globe"/>
          <p:cNvPicPr>
            <a:picLocks noChangeAspect="1" noChangeArrowheads="1"/>
          </p:cNvPicPr>
          <p:nvPr userDrawn="1"/>
        </p:nvPicPr>
        <p:blipFill>
          <a:blip r:embed="rId13" cstate="email">
            <a:lum bright="36000" contrast="-48000"/>
            <a:extLst>
              <a:ext uri="{28A0092B-C50C-407E-A947-70E740481C1C}">
                <a14:useLocalDpi xmlns:a14="http://schemas.microsoft.com/office/drawing/2010/main"/>
              </a:ext>
            </a:extLst>
          </a:blip>
          <a:srcRect/>
          <a:stretch>
            <a:fillRect/>
          </a:stretch>
        </p:blipFill>
        <p:spPr bwMode="auto">
          <a:xfrm>
            <a:off x="6829425" y="1066800"/>
            <a:ext cx="2314575" cy="5791200"/>
          </a:xfrm>
          <a:prstGeom prst="rect">
            <a:avLst/>
          </a:prstGeom>
          <a:noFill/>
          <a:ln w="9525">
            <a:noFill/>
            <a:miter lim="800000"/>
            <a:headEnd/>
            <a:tailEnd/>
          </a:ln>
        </p:spPr>
      </p:pic>
      <p:pic>
        <p:nvPicPr>
          <p:cNvPr id="4113" name="Picture 3" descr="globaltc_logo"/>
          <p:cNvPicPr>
            <a:picLocks noChangeAspect="1" noChangeArrowheads="1"/>
          </p:cNvPicPr>
          <p:nvPr userDrawn="1"/>
        </p:nvPicPr>
        <p:blipFill>
          <a:blip r:embed="rId14" cstate="email">
            <a:extLst>
              <a:ext uri="{28A0092B-C50C-407E-A947-70E740481C1C}">
                <a14:useLocalDpi xmlns:a14="http://schemas.microsoft.com/office/drawing/2010/main"/>
              </a:ext>
            </a:extLst>
          </a:blip>
          <a:srcRect/>
          <a:stretch>
            <a:fillRect/>
          </a:stretch>
        </p:blipFill>
        <p:spPr bwMode="auto">
          <a:xfrm>
            <a:off x="304800" y="0"/>
            <a:ext cx="2613025" cy="1454150"/>
          </a:xfrm>
          <a:prstGeom prst="rect">
            <a:avLst/>
          </a:prstGeom>
          <a:noFill/>
          <a:ln w="9525">
            <a:noFill/>
            <a:miter lim="800000"/>
            <a:headEnd/>
            <a:tailEnd/>
          </a:ln>
        </p:spPr>
      </p:pic>
      <p:pic>
        <p:nvPicPr>
          <p:cNvPr id="4114" name="Picture 7" descr="Evangelism"/>
          <p:cNvPicPr>
            <a:picLocks noChangeAspect="1" noChangeArrowheads="1"/>
          </p:cNvPicPr>
          <p:nvPr userDrawn="1"/>
        </p:nvPicPr>
        <p:blipFill>
          <a:blip r:embed="rId15" cstate="email">
            <a:extLst>
              <a:ext uri="{28A0092B-C50C-407E-A947-70E740481C1C}">
                <a14:useLocalDpi xmlns:a14="http://schemas.microsoft.com/office/drawing/2010/main"/>
              </a:ext>
            </a:extLst>
          </a:blip>
          <a:srcRect/>
          <a:stretch>
            <a:fillRect/>
          </a:stretch>
        </p:blipFill>
        <p:spPr bwMode="auto">
          <a:xfrm>
            <a:off x="2895600" y="320675"/>
            <a:ext cx="5867400" cy="722313"/>
          </a:xfrm>
          <a:prstGeom prst="rect">
            <a:avLst/>
          </a:prstGeom>
          <a:noFill/>
          <a:ln w="9525">
            <a:noFill/>
            <a:miter lim="800000"/>
            <a:headEnd/>
            <a:tailEnd/>
          </a:ln>
        </p:spPr>
      </p:pic>
      <p:sp>
        <p:nvSpPr>
          <p:cNvPr id="21" name="TextBox 20"/>
          <p:cNvSpPr txBox="1"/>
          <p:nvPr userDrawn="1"/>
        </p:nvSpPr>
        <p:spPr>
          <a:xfrm>
            <a:off x="1066800" y="6477000"/>
            <a:ext cx="4572000" cy="307975"/>
          </a:xfrm>
          <a:prstGeom prst="rect">
            <a:avLst/>
          </a:prstGeom>
          <a:noFill/>
        </p:spPr>
        <p:txBody>
          <a:bodyPr>
            <a:spAutoFit/>
          </a:bodyPr>
          <a:lstStyle/>
          <a:p>
            <a:pPr>
              <a:defRPr/>
            </a:pPr>
            <a:r>
              <a:rPr lang="en-US" sz="1400" b="1" dirty="0">
                <a:cs typeface="+mn-cs"/>
              </a:rPr>
              <a:t>Course 502.01                               iteenchallenge.org</a:t>
            </a:r>
          </a:p>
        </p:txBody>
      </p:sp>
    </p:spTree>
  </p:cSld>
  <p:clrMap bg1="dk1" tx1="lt1" bg2="dk2" tx2="lt2" accent1="accent1" accent2="accent2" accent3="accent3" accent4="accent4" accent5="accent5" accent6="accent6" hlink="hlink" folHlink="folHlink"/>
  <p:sldLayoutIdLst>
    <p:sldLayoutId id="2147483771" r:id="rId1"/>
    <p:sldLayoutId id="2147483760" r:id="rId2"/>
    <p:sldLayoutId id="2147483772" r:id="rId3"/>
    <p:sldLayoutId id="2147483773" r:id="rId4"/>
    <p:sldLayoutId id="2147483774" r:id="rId5"/>
    <p:sldLayoutId id="2147483761" r:id="rId6"/>
    <p:sldLayoutId id="2147483775" r:id="rId7"/>
    <p:sldLayoutId id="2147483762" r:id="rId8"/>
    <p:sldLayoutId id="2147483776" r:id="rId9"/>
    <p:sldLayoutId id="2147483763" r:id="rId10"/>
    <p:sldLayoutId id="2147483764" r:id="rId11"/>
  </p:sldLayoutIdLst>
  <p:hf hdr="0"/>
  <p:txStyles>
    <p:titleStyle>
      <a:lvl1pPr algn="l" rtl="0" fontAlgn="base">
        <a:spcBef>
          <a:spcPct val="0"/>
        </a:spcBef>
        <a:spcAft>
          <a:spcPct val="0"/>
        </a:spcAft>
        <a:defRPr sz="4000" kern="1200" spc="-100">
          <a:solidFill>
            <a:srgbClr val="C1EEFF"/>
          </a:solidFill>
          <a:latin typeface="+mj-lt"/>
          <a:ea typeface="+mj-ea"/>
          <a:cs typeface="+mj-cs"/>
        </a:defRPr>
      </a:lvl1pPr>
      <a:lvl2pPr algn="l" rtl="0" fontAlgn="base">
        <a:spcBef>
          <a:spcPct val="0"/>
        </a:spcBef>
        <a:spcAft>
          <a:spcPct val="0"/>
        </a:spcAft>
        <a:defRPr sz="4000">
          <a:solidFill>
            <a:srgbClr val="C1EEFF"/>
          </a:solidFill>
          <a:latin typeface="Consolas" pitchFamily="49" charset="0"/>
        </a:defRPr>
      </a:lvl2pPr>
      <a:lvl3pPr algn="l" rtl="0" fontAlgn="base">
        <a:spcBef>
          <a:spcPct val="0"/>
        </a:spcBef>
        <a:spcAft>
          <a:spcPct val="0"/>
        </a:spcAft>
        <a:defRPr sz="4000">
          <a:solidFill>
            <a:srgbClr val="C1EEFF"/>
          </a:solidFill>
          <a:latin typeface="Consolas" pitchFamily="49" charset="0"/>
        </a:defRPr>
      </a:lvl3pPr>
      <a:lvl4pPr algn="l" rtl="0" fontAlgn="base">
        <a:spcBef>
          <a:spcPct val="0"/>
        </a:spcBef>
        <a:spcAft>
          <a:spcPct val="0"/>
        </a:spcAft>
        <a:defRPr sz="4000">
          <a:solidFill>
            <a:srgbClr val="C1EEFF"/>
          </a:solidFill>
          <a:latin typeface="Consolas" pitchFamily="49" charset="0"/>
        </a:defRPr>
      </a:lvl4pPr>
      <a:lvl5pPr algn="l" rtl="0" fontAlgn="base">
        <a:spcBef>
          <a:spcPct val="0"/>
        </a:spcBef>
        <a:spcAft>
          <a:spcPct val="0"/>
        </a:spcAft>
        <a:defRPr sz="4000">
          <a:solidFill>
            <a:srgbClr val="C1EEFF"/>
          </a:solidFill>
          <a:latin typeface="Consolas" pitchFamily="49" charset="0"/>
        </a:defRPr>
      </a:lvl5pPr>
      <a:lvl6pPr marL="457200" algn="l" rtl="0" fontAlgn="base">
        <a:spcBef>
          <a:spcPct val="0"/>
        </a:spcBef>
        <a:spcAft>
          <a:spcPct val="0"/>
        </a:spcAft>
        <a:defRPr sz="4000">
          <a:solidFill>
            <a:srgbClr val="C1EEFF"/>
          </a:solidFill>
          <a:latin typeface="Consolas" pitchFamily="49" charset="0"/>
        </a:defRPr>
      </a:lvl6pPr>
      <a:lvl7pPr marL="914400" algn="l" rtl="0" fontAlgn="base">
        <a:spcBef>
          <a:spcPct val="0"/>
        </a:spcBef>
        <a:spcAft>
          <a:spcPct val="0"/>
        </a:spcAft>
        <a:defRPr sz="4000">
          <a:solidFill>
            <a:srgbClr val="C1EEFF"/>
          </a:solidFill>
          <a:latin typeface="Consolas" pitchFamily="49" charset="0"/>
        </a:defRPr>
      </a:lvl7pPr>
      <a:lvl8pPr marL="1371600" algn="l" rtl="0" fontAlgn="base">
        <a:spcBef>
          <a:spcPct val="0"/>
        </a:spcBef>
        <a:spcAft>
          <a:spcPct val="0"/>
        </a:spcAft>
        <a:defRPr sz="4000">
          <a:solidFill>
            <a:srgbClr val="C1EEFF"/>
          </a:solidFill>
          <a:latin typeface="Consolas" pitchFamily="49" charset="0"/>
        </a:defRPr>
      </a:lvl8pPr>
      <a:lvl9pPr marL="1828800" algn="l" rtl="0" fontAlgn="base">
        <a:spcBef>
          <a:spcPct val="0"/>
        </a:spcBef>
        <a:spcAft>
          <a:spcPct val="0"/>
        </a:spcAft>
        <a:defRPr sz="4000">
          <a:solidFill>
            <a:srgbClr val="C1EEFF"/>
          </a:solidFill>
          <a:latin typeface="Consolas" pitchFamily="49" charset="0"/>
        </a:defRPr>
      </a:lvl9pPr>
      <a:extLst/>
    </p:titleStyle>
    <p:bodyStyle>
      <a:lvl1pPr marL="411163" indent="-342900" algn="l" rtl="0" fontAlgn="base">
        <a:spcBef>
          <a:spcPts val="700"/>
        </a:spcBef>
        <a:spcAft>
          <a:spcPct val="0"/>
        </a:spcAft>
        <a:buClr>
          <a:schemeClr val="tx2"/>
        </a:buClr>
        <a:buSzPct val="95000"/>
        <a:buFont typeface="Wingdings" pitchFamily="2" charset="2"/>
        <a:buChar char=""/>
        <a:defRPr sz="3000" kern="1200">
          <a:solidFill>
            <a:schemeClr val="tx1"/>
          </a:solidFill>
          <a:latin typeface="+mn-lt"/>
          <a:ea typeface="+mn-ea"/>
          <a:cs typeface="+mn-cs"/>
        </a:defRPr>
      </a:lvl1pPr>
      <a:lvl2pPr marL="739775" indent="-285750" algn="l" rtl="0" fontAlgn="base">
        <a:spcBef>
          <a:spcPct val="20000"/>
        </a:spcBef>
        <a:spcAft>
          <a:spcPct val="0"/>
        </a:spcAft>
        <a:buClr>
          <a:schemeClr val="accent2"/>
        </a:buClr>
        <a:buSzPct val="90000"/>
        <a:buFont typeface="Wingdings" pitchFamily="2" charset="2"/>
        <a:buChar char=""/>
        <a:defRPr sz="2600" kern="1200">
          <a:solidFill>
            <a:schemeClr val="tx1"/>
          </a:solidFill>
          <a:latin typeface="+mn-lt"/>
          <a:ea typeface="+mn-ea"/>
          <a:cs typeface="+mn-cs"/>
        </a:defRPr>
      </a:lvl2pPr>
      <a:lvl3pPr marL="995363" indent="-228600" algn="l" rtl="0" fontAlgn="base">
        <a:spcBef>
          <a:spcPct val="20000"/>
        </a:spcBef>
        <a:spcAft>
          <a:spcPct val="0"/>
        </a:spcAft>
        <a:buClr>
          <a:schemeClr val="accent2"/>
        </a:buClr>
        <a:buFont typeface="Wingdings 2" pitchFamily="18" charset="2"/>
        <a:buChar char=""/>
        <a:defRPr sz="2400" kern="1200">
          <a:solidFill>
            <a:schemeClr val="tx1"/>
          </a:solidFill>
          <a:latin typeface="+mn-lt"/>
          <a:ea typeface="+mn-ea"/>
          <a:cs typeface="+mn-cs"/>
        </a:defRPr>
      </a:lvl3pPr>
      <a:lvl4pPr marL="1260475" indent="-228600" algn="l" rtl="0" fontAlgn="base">
        <a:spcBef>
          <a:spcPct val="20000"/>
        </a:spcBef>
        <a:spcAft>
          <a:spcPct val="0"/>
        </a:spcAft>
        <a:buClr>
          <a:srgbClr val="FEB80A"/>
        </a:buClr>
        <a:buFont typeface="Wingdings 3" pitchFamily="18" charset="2"/>
        <a:buChar char=""/>
        <a:defRPr sz="2200" kern="1200">
          <a:solidFill>
            <a:schemeClr val="tx1"/>
          </a:solidFill>
          <a:latin typeface="+mn-lt"/>
          <a:ea typeface="+mn-ea"/>
          <a:cs typeface="+mn-cs"/>
        </a:defRPr>
      </a:lvl4pPr>
      <a:lvl5pPr marL="1481138" indent="-209550" algn="l" rtl="0" fontAlgn="base">
        <a:spcBef>
          <a:spcPct val="20000"/>
        </a:spcBef>
        <a:spcAft>
          <a:spcPct val="0"/>
        </a:spcAft>
        <a:buClr>
          <a:srgbClr val="FEB80A"/>
        </a:buClr>
        <a:buFont typeface="Wingdings 2" pitchFamily="18" charset="2"/>
        <a:buChar char=""/>
        <a:defRPr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3.xml"/><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xml"/><Relationship Id="rId1" Type="http://schemas.openxmlformats.org/officeDocument/2006/relationships/slideLayout" Target="../slideLayouts/slideLayout35.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1.png"/><Relationship Id="rId1" Type="http://schemas.openxmlformats.org/officeDocument/2006/relationships/slideLayout" Target="../slideLayouts/slideLayout35.xml"/><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3.jpeg"/><Relationship Id="rId7" Type="http://schemas.openxmlformats.org/officeDocument/2006/relationships/image" Target="../media/image26.jpeg"/><Relationship Id="rId2" Type="http://schemas.openxmlformats.org/officeDocument/2006/relationships/image" Target="../media/image22.png"/><Relationship Id="rId1" Type="http://schemas.openxmlformats.org/officeDocument/2006/relationships/slideLayout" Target="../slideLayouts/slideLayout35.xml"/><Relationship Id="rId6" Type="http://schemas.openxmlformats.org/officeDocument/2006/relationships/image" Target="../media/image25.jpeg"/><Relationship Id="rId5" Type="http://schemas.openxmlformats.org/officeDocument/2006/relationships/image" Target="../media/image24.jpeg"/><Relationship Id="rId10" Type="http://schemas.openxmlformats.org/officeDocument/2006/relationships/image" Target="../media/image29.jpg"/><Relationship Id="rId4" Type="http://schemas.openxmlformats.org/officeDocument/2006/relationships/image" Target="../media/image10.png"/><Relationship Id="rId9" Type="http://schemas.openxmlformats.org/officeDocument/2006/relationships/image" Target="../media/image28.jpe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0.jpeg"/><Relationship Id="rId1" Type="http://schemas.openxmlformats.org/officeDocument/2006/relationships/slideLayout" Target="../slideLayouts/slideLayout35.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0.jpeg"/><Relationship Id="rId1" Type="http://schemas.openxmlformats.org/officeDocument/2006/relationships/slideLayout" Target="../slideLayouts/slideLayout35.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35.xml"/><Relationship Id="rId5" Type="http://schemas.openxmlformats.org/officeDocument/2006/relationships/image" Target="../media/image24.jpeg"/><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35.xml"/></Relationships>
</file>

<file path=ppt/slides/_rels/slide1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35.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35.xml"/><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35.xml"/></Relationships>
</file>

<file path=ppt/slides/_rels/slide2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35.xml"/></Relationships>
</file>

<file path=ppt/slides/_rels/slide2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35.xml"/></Relationships>
</file>

<file path=ppt/slides/_rels/slide2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35.xml"/></Relationships>
</file>

<file path=ppt/slides/_rels/slide2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35.xm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35.xml"/></Relationships>
</file>

<file path=ppt/slides/_rels/slide2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35.xml"/></Relationships>
</file>

<file path=ppt/slides/_rels/slide2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3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4.png"/><Relationship Id="rId1" Type="http://schemas.openxmlformats.org/officeDocument/2006/relationships/slideLayout" Target="../slideLayouts/slideLayout35.xml"/></Relationships>
</file>

<file path=ppt/slides/_rels/slide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5.png"/><Relationship Id="rId1" Type="http://schemas.openxmlformats.org/officeDocument/2006/relationships/slideLayout" Target="../slideLayouts/slideLayout35.xml"/></Relationships>
</file>

<file path=ppt/slides/_rels/slide3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6.png"/><Relationship Id="rId1" Type="http://schemas.openxmlformats.org/officeDocument/2006/relationships/slideLayout" Target="../slideLayouts/slideLayout35.xml"/></Relationships>
</file>

<file path=ppt/slides/_rels/slide3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5.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35.xml"/></Relationships>
</file>

<file path=ppt/slides/_rels/slide4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7.png"/><Relationship Id="rId1" Type="http://schemas.openxmlformats.org/officeDocument/2006/relationships/slideLayout" Target="../slideLayouts/slideLayout35.xml"/></Relationships>
</file>

<file path=ppt/slides/_rels/slide4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5.xml"/></Relationships>
</file>

<file path=ppt/slides/_rels/slide4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7.png"/><Relationship Id="rId1" Type="http://schemas.openxmlformats.org/officeDocument/2006/relationships/slideLayout" Target="../slideLayouts/slideLayout35.xml"/></Relationships>
</file>

<file path=ppt/slides/_rels/slide4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5.xml"/></Relationships>
</file>

<file path=ppt/slides/_rels/slide4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5.xml"/></Relationships>
</file>

<file path=ppt/slides/_rels/slide4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34.xml"/><Relationship Id="rId5" Type="http://schemas.openxmlformats.org/officeDocument/2006/relationships/image" Target="../media/image7.png"/><Relationship Id="rId4" Type="http://schemas.openxmlformats.org/officeDocument/2006/relationships/image" Target="../media/image10.png"/></Relationships>
</file>

<file path=ppt/slides/_rels/slide4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5.xml"/></Relationships>
</file>

<file path=ppt/slides/_rels/slide4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35.xml"/></Relationships>
</file>

<file path=ppt/slides/_rels/slide50.xml.rels><?xml version="1.0" encoding="UTF-8" standalone="yes"?>
<Relationships xmlns="http://schemas.openxmlformats.org/package/2006/relationships"><Relationship Id="rId3" Type="http://schemas.openxmlformats.org/officeDocument/2006/relationships/hyperlink" Target="http://www.iteenchallenge.org/" TargetMode="External"/><Relationship Id="rId2" Type="http://schemas.openxmlformats.org/officeDocument/2006/relationships/hyperlink" Target="mailto:GTC@Globaltc.org" TargetMode="External"/><Relationship Id="rId1" Type="http://schemas.openxmlformats.org/officeDocument/2006/relationships/slideLayout" Target="../slideLayouts/slideLayout24.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23.xml"/><Relationship Id="rId5" Type="http://schemas.openxmlformats.org/officeDocument/2006/relationships/image" Target="../media/image10.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35.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35.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7410" name="Picture 5" descr="Evangelism TITLE.fw.pn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2514600" y="1295400"/>
            <a:ext cx="4191000" cy="949626"/>
          </a:xfrm>
          <a:prstGeom prst="rect">
            <a:avLst/>
          </a:prstGeom>
          <a:noFill/>
          <a:ln w="9525">
            <a:noFill/>
            <a:miter lim="800000"/>
            <a:headEnd/>
            <a:tailEnd/>
          </a:ln>
        </p:spPr>
      </p:pic>
      <p:pic>
        <p:nvPicPr>
          <p:cNvPr id="17411" name="Picture 7" descr="Face of Addiction woman-2.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6647596" y="2188698"/>
            <a:ext cx="1839912" cy="2568575"/>
          </a:xfrm>
          <a:prstGeom prst="rect">
            <a:avLst/>
          </a:prstGeom>
          <a:noFill/>
          <a:ln w="9525">
            <a:noFill/>
            <a:miter lim="800000"/>
            <a:headEnd/>
            <a:tailEnd/>
          </a:ln>
        </p:spPr>
      </p:pic>
      <p:pic>
        <p:nvPicPr>
          <p:cNvPr id="17412" name="Picture 6" descr="addict shootup TRANS.pn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453788" y="2190719"/>
            <a:ext cx="2819400" cy="3124200"/>
          </a:xfrm>
          <a:prstGeom prst="rect">
            <a:avLst/>
          </a:prstGeom>
          <a:noFill/>
          <a:ln w="9525">
            <a:noFill/>
            <a:miter lim="800000"/>
            <a:headEnd/>
            <a:tailEnd/>
          </a:ln>
        </p:spPr>
      </p:pic>
      <p:sp>
        <p:nvSpPr>
          <p:cNvPr id="3075" name="Text Box 6"/>
          <p:cNvSpPr txBox="1">
            <a:spLocks noChangeArrowheads="1"/>
          </p:cNvSpPr>
          <p:nvPr/>
        </p:nvSpPr>
        <p:spPr bwMode="auto">
          <a:xfrm>
            <a:off x="2133600" y="2438400"/>
            <a:ext cx="4876800" cy="2000548"/>
          </a:xfrm>
          <a:prstGeom prst="rect">
            <a:avLst/>
          </a:prstGeom>
          <a:noFill/>
          <a:ln w="9525">
            <a:noFill/>
            <a:miter lim="800000"/>
            <a:headEnd/>
            <a:tailEnd/>
          </a:ln>
        </p:spPr>
        <p:txBody>
          <a:bodyPr wrap="square">
            <a:spAutoFit/>
          </a:bodyPr>
          <a:lstStyle/>
          <a:p>
            <a:r>
              <a:rPr lang="en-US" sz="2800" i="1" dirty="0" smtClean="0"/>
              <a:t>       </a:t>
            </a:r>
            <a:r>
              <a:rPr lang="en-US" sz="2800" i="1" dirty="0"/>
              <a:t>by</a:t>
            </a:r>
            <a:r>
              <a:rPr lang="en-US" sz="2800" i="1" dirty="0" smtClean="0"/>
              <a:t>:</a:t>
            </a:r>
            <a:endParaRPr lang="en-US" sz="2800" i="1" dirty="0"/>
          </a:p>
          <a:p>
            <a:pPr algn="ctr"/>
            <a:r>
              <a:rPr lang="en-US" sz="2400" b="1" dirty="0"/>
              <a:t>Don Wilkerson, </a:t>
            </a:r>
            <a:r>
              <a:rPr lang="en-US" sz="2400" b="1" dirty="0" smtClean="0"/>
              <a:t/>
            </a:r>
            <a:br>
              <a:rPr lang="en-US" sz="2400" b="1" dirty="0" smtClean="0"/>
            </a:br>
            <a:r>
              <a:rPr lang="en-US" sz="2400" b="1" dirty="0" smtClean="0"/>
              <a:t>Mike </a:t>
            </a:r>
            <a:r>
              <a:rPr lang="en-US" sz="2400" b="1" dirty="0" err="1"/>
              <a:t>Zello</a:t>
            </a:r>
            <a:r>
              <a:rPr lang="en-US" sz="2400" b="1" dirty="0"/>
              <a:t>, </a:t>
            </a:r>
            <a:br>
              <a:rPr lang="en-US" sz="2400" b="1" dirty="0"/>
            </a:br>
            <a:r>
              <a:rPr lang="en-US" sz="2400" b="1" dirty="0"/>
              <a:t>Tim </a:t>
            </a:r>
            <a:r>
              <a:rPr lang="en-US" sz="2400" b="1" dirty="0" err="1"/>
              <a:t>Zello</a:t>
            </a:r>
            <a:r>
              <a:rPr lang="en-US" sz="2400" b="1" dirty="0"/>
              <a:t>, </a:t>
            </a:r>
            <a:endParaRPr lang="en-US" sz="2400" b="1" dirty="0" smtClean="0"/>
          </a:p>
          <a:p>
            <a:pPr algn="ctr"/>
            <a:r>
              <a:rPr lang="en-US" sz="2400" b="1" dirty="0" smtClean="0"/>
              <a:t> Bernie Gillott </a:t>
            </a:r>
          </a:p>
        </p:txBody>
      </p:sp>
      <p:pic>
        <p:nvPicPr>
          <p:cNvPr id="17414" name="Picture 3" descr="GTC-StarmanNEWlayerd-250.px.png"/>
          <p:cNvPicPr>
            <a:picLocks noChangeAspect="1"/>
          </p:cNvPicPr>
          <p:nvPr/>
        </p:nvPicPr>
        <p:blipFill>
          <a:blip r:embed="rId5" cstate="print"/>
          <a:srcRect/>
          <a:stretch>
            <a:fillRect/>
          </a:stretch>
        </p:blipFill>
        <p:spPr bwMode="auto">
          <a:xfrm>
            <a:off x="2870010" y="4627728"/>
            <a:ext cx="3429000" cy="1847865"/>
          </a:xfrm>
          <a:prstGeom prst="rect">
            <a:avLst/>
          </a:prstGeom>
          <a:noFill/>
          <a:ln w="9525">
            <a:noFill/>
            <a:miter lim="800000"/>
            <a:headEnd/>
            <a:tailEnd/>
          </a:ln>
        </p:spPr>
      </p:pic>
      <p:sp>
        <p:nvSpPr>
          <p:cNvPr id="7" name="Title 1"/>
          <p:cNvSpPr txBox="1">
            <a:spLocks/>
          </p:cNvSpPr>
          <p:nvPr/>
        </p:nvSpPr>
        <p:spPr>
          <a:xfrm>
            <a:off x="685800" y="304800"/>
            <a:ext cx="7772400" cy="1066800"/>
          </a:xfrm>
          <a:prstGeom prst="rect">
            <a:avLst/>
          </a:prstGeom>
        </p:spPr>
        <p:txBody>
          <a:bodyPr vert="horz" anchor="t">
            <a:noAutofit/>
          </a:bodyPr>
          <a:lstStyle>
            <a:lvl1pPr marR="9144" algn="l" rtl="0" fontAlgn="base">
              <a:spcBef>
                <a:spcPct val="0"/>
              </a:spcBef>
              <a:spcAft>
                <a:spcPct val="0"/>
              </a:spcAft>
              <a:defRPr sz="4000" b="1" kern="1200" cap="all" spc="0" baseline="0">
                <a:solidFill>
                  <a:srgbClr val="C1EEFF"/>
                </a:solidFill>
                <a:effectLst>
                  <a:reflection blurRad="12700" stA="34000" endA="740" endPos="53000" dir="5400000" sy="-100000" algn="bl" rotWithShape="0"/>
                </a:effectLst>
                <a:latin typeface="+mj-lt"/>
                <a:ea typeface="+mj-ea"/>
                <a:cs typeface="+mj-cs"/>
              </a:defRPr>
            </a:lvl1pPr>
            <a:lvl2pPr algn="l" rtl="0" fontAlgn="base">
              <a:spcBef>
                <a:spcPct val="0"/>
              </a:spcBef>
              <a:spcAft>
                <a:spcPct val="0"/>
              </a:spcAft>
              <a:defRPr sz="4000">
                <a:solidFill>
                  <a:srgbClr val="C1EEFF"/>
                </a:solidFill>
                <a:latin typeface="Consolas" pitchFamily="49" charset="0"/>
              </a:defRPr>
            </a:lvl2pPr>
            <a:lvl3pPr algn="l" rtl="0" fontAlgn="base">
              <a:spcBef>
                <a:spcPct val="0"/>
              </a:spcBef>
              <a:spcAft>
                <a:spcPct val="0"/>
              </a:spcAft>
              <a:defRPr sz="4000">
                <a:solidFill>
                  <a:srgbClr val="C1EEFF"/>
                </a:solidFill>
                <a:latin typeface="Consolas" pitchFamily="49" charset="0"/>
              </a:defRPr>
            </a:lvl3pPr>
            <a:lvl4pPr algn="l" rtl="0" fontAlgn="base">
              <a:spcBef>
                <a:spcPct val="0"/>
              </a:spcBef>
              <a:spcAft>
                <a:spcPct val="0"/>
              </a:spcAft>
              <a:defRPr sz="4000">
                <a:solidFill>
                  <a:srgbClr val="C1EEFF"/>
                </a:solidFill>
                <a:latin typeface="Consolas" pitchFamily="49" charset="0"/>
              </a:defRPr>
            </a:lvl4pPr>
            <a:lvl5pPr algn="l" rtl="0" fontAlgn="base">
              <a:spcBef>
                <a:spcPct val="0"/>
              </a:spcBef>
              <a:spcAft>
                <a:spcPct val="0"/>
              </a:spcAft>
              <a:defRPr sz="4000">
                <a:solidFill>
                  <a:srgbClr val="C1EEFF"/>
                </a:solidFill>
                <a:latin typeface="Consolas" pitchFamily="49" charset="0"/>
              </a:defRPr>
            </a:lvl5pPr>
            <a:lvl6pPr marL="457200" algn="l" rtl="0" fontAlgn="base">
              <a:spcBef>
                <a:spcPct val="0"/>
              </a:spcBef>
              <a:spcAft>
                <a:spcPct val="0"/>
              </a:spcAft>
              <a:defRPr sz="4000">
                <a:solidFill>
                  <a:srgbClr val="C1EEFF"/>
                </a:solidFill>
                <a:latin typeface="Consolas" pitchFamily="49" charset="0"/>
              </a:defRPr>
            </a:lvl6pPr>
            <a:lvl7pPr marL="914400" algn="l" rtl="0" fontAlgn="base">
              <a:spcBef>
                <a:spcPct val="0"/>
              </a:spcBef>
              <a:spcAft>
                <a:spcPct val="0"/>
              </a:spcAft>
              <a:defRPr sz="4000">
                <a:solidFill>
                  <a:srgbClr val="C1EEFF"/>
                </a:solidFill>
                <a:latin typeface="Consolas" pitchFamily="49" charset="0"/>
              </a:defRPr>
            </a:lvl7pPr>
            <a:lvl8pPr marL="1371600" algn="l" rtl="0" fontAlgn="base">
              <a:spcBef>
                <a:spcPct val="0"/>
              </a:spcBef>
              <a:spcAft>
                <a:spcPct val="0"/>
              </a:spcAft>
              <a:defRPr sz="4000">
                <a:solidFill>
                  <a:srgbClr val="C1EEFF"/>
                </a:solidFill>
                <a:latin typeface="Consolas" pitchFamily="49" charset="0"/>
              </a:defRPr>
            </a:lvl8pPr>
            <a:lvl9pPr marL="1828800" algn="l" rtl="0" fontAlgn="base">
              <a:spcBef>
                <a:spcPct val="0"/>
              </a:spcBef>
              <a:spcAft>
                <a:spcPct val="0"/>
              </a:spcAft>
              <a:defRPr sz="4000">
                <a:solidFill>
                  <a:srgbClr val="C1EEFF"/>
                </a:solidFill>
                <a:latin typeface="Consolas" pitchFamily="49" charset="0"/>
              </a:defRPr>
            </a:lvl9pPr>
            <a:extLst/>
          </a:lstStyle>
          <a:p>
            <a:pPr algn="ctr"/>
            <a:r>
              <a:rPr lang="ru-RU" cap="none" dirty="0" smtClean="0"/>
              <a:t>ПРИНЦИПЫ ЕВАНГЕЛИЗАЦИИ</a:t>
            </a:r>
            <a:endParaRPr lang="en-US" dirty="0"/>
          </a:p>
        </p:txBody>
      </p:sp>
      <p:sp>
        <p:nvSpPr>
          <p:cNvPr id="2" name="Date Placeholder 1"/>
          <p:cNvSpPr>
            <a:spLocks noGrp="1"/>
          </p:cNvSpPr>
          <p:nvPr>
            <p:ph type="dt" sz="half" idx="10"/>
          </p:nvPr>
        </p:nvSpPr>
        <p:spPr/>
        <p:txBody>
          <a:bodyPr/>
          <a:lstStyle/>
          <a:p>
            <a:pPr>
              <a:defRPr/>
            </a:pPr>
            <a:r>
              <a:rPr lang="en-US" smtClean="0"/>
              <a:t>2/2016</a:t>
            </a:r>
            <a:endParaRPr lang="en-US" dirty="0"/>
          </a:p>
        </p:txBody>
      </p:sp>
      <p:sp>
        <p:nvSpPr>
          <p:cNvPr id="3" name="Footer Placeholder 2"/>
          <p:cNvSpPr>
            <a:spLocks noGrp="1"/>
          </p:cNvSpPr>
          <p:nvPr>
            <p:ph type="ftr" sz="quarter" idx="11"/>
          </p:nvPr>
        </p:nvSpPr>
        <p:spPr/>
        <p:txBody>
          <a:bodyPr/>
          <a:lstStyle/>
          <a:p>
            <a:pPr>
              <a:defRPr/>
            </a:pPr>
            <a:r>
              <a:rPr lang="en-US" smtClean="0"/>
              <a:t>www.iTeenChallenge.org</a:t>
            </a:r>
            <a:endParaRPr lang="en-US" dirty="0"/>
          </a:p>
        </p:txBody>
      </p:sp>
      <p:sp>
        <p:nvSpPr>
          <p:cNvPr id="4" name="Slide Number Placeholder 3"/>
          <p:cNvSpPr>
            <a:spLocks noGrp="1"/>
          </p:cNvSpPr>
          <p:nvPr>
            <p:ph type="sldNum" sz="quarter" idx="12"/>
          </p:nvPr>
        </p:nvSpPr>
        <p:spPr/>
        <p:txBody>
          <a:bodyPr/>
          <a:lstStyle/>
          <a:p>
            <a:pPr>
              <a:defRPr/>
            </a:pPr>
            <a:fld id="{BBEFF49C-F168-47DD-91E2-CA2464B7DD3F}" type="slidenum">
              <a:rPr lang="en-US" smtClean="0"/>
              <a:pPr>
                <a:defRPr/>
              </a:pPr>
              <a:t>1</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p:cTn id="7" dur="1000" fill="hold"/>
                                        <p:tgtEl>
                                          <p:spTgt spid="3075">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075">
                                            <p:txEl>
                                              <p:pRg st="0" end="0"/>
                                            </p:txEl>
                                          </p:spTgt>
                                        </p:tgtEl>
                                        <p:attrNameLst>
                                          <p:attrName>ppt_h</p:attrName>
                                        </p:attrNameLst>
                                      </p:cBhvr>
                                      <p:tavLst>
                                        <p:tav tm="0">
                                          <p:val>
                                            <p:fltVal val="0"/>
                                          </p:val>
                                        </p:tav>
                                        <p:tav tm="100000">
                                          <p:val>
                                            <p:strVal val="#ppt_h"/>
                                          </p:val>
                                        </p:tav>
                                      </p:tavLst>
                                    </p:anim>
                                    <p:animEffect transition="in" filter="fade">
                                      <p:cBhvr>
                                        <p:cTn id="9" dur="1000"/>
                                        <p:tgtEl>
                                          <p:spTgt spid="3075">
                                            <p:txEl>
                                              <p:pRg st="0" end="0"/>
                                            </p:txEl>
                                          </p:spTgt>
                                        </p:tgtEl>
                                      </p:cBhvr>
                                    </p:animEffect>
                                  </p:childTnLst>
                                </p:cTn>
                              </p:par>
                            </p:childTnLst>
                          </p:cTn>
                        </p:par>
                        <p:par>
                          <p:cTn id="10" fill="hold">
                            <p:stCondLst>
                              <p:cond delay="1000"/>
                            </p:stCondLst>
                            <p:childTnLst>
                              <p:par>
                                <p:cTn id="11" presetID="53" presetClass="entr" presetSubtype="0" fill="hold" nodeType="afterEffect">
                                  <p:stCondLst>
                                    <p:cond delay="0"/>
                                  </p:stCondLst>
                                  <p:iterate type="lt">
                                    <p:tmPct val="10000"/>
                                  </p:iterate>
                                  <p:childTnLst>
                                    <p:set>
                                      <p:cBhvr>
                                        <p:cTn id="12" dur="1" fill="hold">
                                          <p:stCondLst>
                                            <p:cond delay="0"/>
                                          </p:stCondLst>
                                        </p:cTn>
                                        <p:tgtEl>
                                          <p:spTgt spid="3075">
                                            <p:txEl>
                                              <p:pRg st="1" end="1"/>
                                            </p:txEl>
                                          </p:spTgt>
                                        </p:tgtEl>
                                        <p:attrNameLst>
                                          <p:attrName>style.visibility</p:attrName>
                                        </p:attrNameLst>
                                      </p:cBhvr>
                                      <p:to>
                                        <p:strVal val="visible"/>
                                      </p:to>
                                    </p:set>
                                    <p:anim calcmode="lin" valueType="num">
                                      <p:cBhvr>
                                        <p:cTn id="13" dur="500" fill="hold"/>
                                        <p:tgtEl>
                                          <p:spTgt spid="3075">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3075">
                                            <p:txEl>
                                              <p:pRg st="1" end="1"/>
                                            </p:txEl>
                                          </p:spTgt>
                                        </p:tgtEl>
                                        <p:attrNameLst>
                                          <p:attrName>ppt_h</p:attrName>
                                        </p:attrNameLst>
                                      </p:cBhvr>
                                      <p:tavLst>
                                        <p:tav tm="0">
                                          <p:val>
                                            <p:fltVal val="0"/>
                                          </p:val>
                                        </p:tav>
                                        <p:tav tm="100000">
                                          <p:val>
                                            <p:strVal val="#ppt_h"/>
                                          </p:val>
                                        </p:tav>
                                      </p:tavLst>
                                    </p:anim>
                                    <p:animEffect transition="in" filter="fade">
                                      <p:cBhvr>
                                        <p:cTn id="15" dur="500"/>
                                        <p:tgtEl>
                                          <p:spTgt spid="3075">
                                            <p:txEl>
                                              <p:pRg st="1" end="1"/>
                                            </p:txEl>
                                          </p:spTgt>
                                        </p:tgtEl>
                                      </p:cBhvr>
                                    </p:animEffect>
                                  </p:childTnLst>
                                </p:cTn>
                              </p:par>
                            </p:childTnLst>
                          </p:cTn>
                        </p:par>
                        <p:par>
                          <p:cTn id="16" fill="hold">
                            <p:stCondLst>
                              <p:cond delay="3050"/>
                            </p:stCondLst>
                            <p:childTnLst>
                              <p:par>
                                <p:cTn id="17" presetID="53" presetClass="entr" presetSubtype="0" fill="hold" nodeType="afterEffect">
                                  <p:stCondLst>
                                    <p:cond delay="0"/>
                                  </p:stCondLst>
                                  <p:iterate type="lt">
                                    <p:tmPct val="10000"/>
                                  </p:iterate>
                                  <p:childTnLst>
                                    <p:set>
                                      <p:cBhvr>
                                        <p:cTn id="18" dur="1" fill="hold">
                                          <p:stCondLst>
                                            <p:cond delay="0"/>
                                          </p:stCondLst>
                                        </p:cTn>
                                        <p:tgtEl>
                                          <p:spTgt spid="3075">
                                            <p:txEl>
                                              <p:pRg st="2" end="2"/>
                                            </p:txEl>
                                          </p:spTgt>
                                        </p:tgtEl>
                                        <p:attrNameLst>
                                          <p:attrName>style.visibility</p:attrName>
                                        </p:attrNameLst>
                                      </p:cBhvr>
                                      <p:to>
                                        <p:strVal val="visible"/>
                                      </p:to>
                                    </p:set>
                                    <p:anim calcmode="lin" valueType="num">
                                      <p:cBhvr>
                                        <p:cTn id="19" dur="500" fill="hold"/>
                                        <p:tgtEl>
                                          <p:spTgt spid="3075">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3075">
                                            <p:txEl>
                                              <p:pRg st="2" end="2"/>
                                            </p:txEl>
                                          </p:spTgt>
                                        </p:tgtEl>
                                        <p:attrNameLst>
                                          <p:attrName>ppt_h</p:attrName>
                                        </p:attrNameLst>
                                      </p:cBhvr>
                                      <p:tavLst>
                                        <p:tav tm="0">
                                          <p:val>
                                            <p:fltVal val="0"/>
                                          </p:val>
                                        </p:tav>
                                        <p:tav tm="100000">
                                          <p:val>
                                            <p:strVal val="#ppt_h"/>
                                          </p:val>
                                        </p:tav>
                                      </p:tavLst>
                                    </p:anim>
                                    <p:animEffect transition="in" filter="fade">
                                      <p:cBhvr>
                                        <p:cTn id="21" dur="500"/>
                                        <p:tgtEl>
                                          <p:spTgt spid="307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11841" y="2743200"/>
            <a:ext cx="3751159" cy="3124200"/>
          </a:xfrm>
          <a:prstGeom prst="rect">
            <a:avLst/>
          </a:prstGeom>
        </p:spPr>
      </p:pic>
      <p:sp>
        <p:nvSpPr>
          <p:cNvPr id="7170" name="Rectangle 2"/>
          <p:cNvSpPr>
            <a:spLocks noGrp="1" noChangeArrowheads="1"/>
          </p:cNvSpPr>
          <p:nvPr>
            <p:ph type="title"/>
          </p:nvPr>
        </p:nvSpPr>
        <p:spPr>
          <a:xfrm>
            <a:off x="533400" y="1752600"/>
            <a:ext cx="7772400" cy="914400"/>
          </a:xfrm>
        </p:spPr>
        <p:txBody>
          <a:bodyPr/>
          <a:lstStyle/>
          <a:p>
            <a:pPr marL="685800" indent="-685800" fontAlgn="auto">
              <a:spcAft>
                <a:spcPts val="0"/>
              </a:spcAft>
              <a:defRPr/>
            </a:pPr>
            <a:r>
              <a:rPr lang="ru-RU" sz="3200" dirty="0">
                <a:solidFill>
                  <a:srgbClr val="FFFF00"/>
                </a:solidFill>
                <a:effectLst>
                  <a:outerShdw blurRad="38100" dist="38100" dir="2700000" algn="tl">
                    <a:srgbClr val="000000">
                      <a:alpha val="43137"/>
                    </a:srgbClr>
                  </a:outerShdw>
                </a:effectLst>
                <a:latin typeface="Arial Black" pitchFamily="34" charset="0"/>
                <a:ea typeface="+mn-ea"/>
                <a:cs typeface="+mn-cs"/>
              </a:rPr>
              <a:t>4.	Эффективный </a:t>
            </a:r>
            <a:r>
              <a:rPr lang="ru-RU" sz="3200" dirty="0" smtClean="0">
                <a:solidFill>
                  <a:srgbClr val="FFFF00"/>
                </a:solidFill>
                <a:effectLst>
                  <a:outerShdw blurRad="38100" dist="38100" dir="2700000" algn="tl">
                    <a:srgbClr val="000000">
                      <a:alpha val="43137"/>
                    </a:srgbClr>
                  </a:outerShdw>
                </a:effectLst>
                <a:latin typeface="Arial Black" pitchFamily="34" charset="0"/>
                <a:ea typeface="+mn-ea"/>
                <a:cs typeface="+mn-cs"/>
              </a:rPr>
              <a:t>свидетель</a:t>
            </a:r>
            <a:r>
              <a:rPr lang="en-US" sz="3200" dirty="0" smtClean="0">
                <a:solidFill>
                  <a:srgbClr val="FFFF00"/>
                </a:solidFill>
                <a:effectLst>
                  <a:outerShdw blurRad="38100" dist="38100" dir="2700000" algn="tl">
                    <a:srgbClr val="000000">
                      <a:alpha val="43137"/>
                    </a:srgbClr>
                  </a:outerShdw>
                </a:effectLst>
                <a:latin typeface="Arial Black" pitchFamily="34" charset="0"/>
                <a:ea typeface="+mn-ea"/>
                <a:cs typeface="+mn-cs"/>
              </a:rPr>
              <a:t>:</a:t>
            </a:r>
            <a:br>
              <a:rPr lang="en-US" sz="3200" dirty="0" smtClean="0">
                <a:solidFill>
                  <a:srgbClr val="FFFF00"/>
                </a:solidFill>
                <a:effectLst>
                  <a:outerShdw blurRad="38100" dist="38100" dir="2700000" algn="tl">
                    <a:srgbClr val="000000">
                      <a:alpha val="43137"/>
                    </a:srgbClr>
                  </a:outerShdw>
                </a:effectLst>
                <a:latin typeface="Arial Black" pitchFamily="34" charset="0"/>
                <a:ea typeface="+mn-ea"/>
                <a:cs typeface="+mn-cs"/>
              </a:rPr>
            </a:br>
            <a:r>
              <a:rPr lang="en-US" sz="2000" dirty="0" smtClean="0">
                <a:solidFill>
                  <a:srgbClr val="FFFF00"/>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An Effective Witness:</a:t>
            </a:r>
            <a:endParaRPr lang="en-CA" sz="2000" dirty="0" smtClean="0">
              <a:solidFill>
                <a:srgbClr val="FFFF00"/>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sp>
        <p:nvSpPr>
          <p:cNvPr id="7171" name="Rectangle 3"/>
          <p:cNvSpPr>
            <a:spLocks noGrp="1" noChangeArrowheads="1"/>
          </p:cNvSpPr>
          <p:nvPr>
            <p:ph idx="1"/>
          </p:nvPr>
        </p:nvSpPr>
        <p:spPr>
          <a:xfrm>
            <a:off x="228600" y="2971800"/>
            <a:ext cx="8305800" cy="3382963"/>
          </a:xfrm>
        </p:spPr>
        <p:txBody>
          <a:bodyPr/>
          <a:lstStyle/>
          <a:p>
            <a:pPr marL="582613" indent="-514350">
              <a:spcAft>
                <a:spcPts val="1800"/>
              </a:spcAft>
              <a:buFont typeface="+mj-lt"/>
              <a:buAutoNum type="arabicPeriod" startAt="4"/>
            </a:pPr>
            <a:r>
              <a:rPr lang="ru-RU" b="1" dirty="0" smtClean="0"/>
              <a:t>Говорит </a:t>
            </a:r>
            <a:r>
              <a:rPr lang="ru-RU" b="1" u="sng" dirty="0" smtClean="0">
                <a:solidFill>
                  <a:srgbClr val="FF0000"/>
                </a:solidFill>
              </a:rPr>
              <a:t>доступно</a:t>
            </a:r>
            <a:r>
              <a:rPr lang="en-US" b="1" dirty="0" smtClean="0"/>
              <a:t/>
            </a:r>
            <a:br>
              <a:rPr lang="en-US" b="1" dirty="0" smtClean="0"/>
            </a:br>
            <a:r>
              <a:rPr lang="en-US" sz="2000" b="1" dirty="0" smtClean="0"/>
              <a:t>Shares a </a:t>
            </a:r>
            <a:r>
              <a:rPr lang="en-US" sz="2000" b="1" u="sng" dirty="0" smtClean="0">
                <a:solidFill>
                  <a:srgbClr val="FF0000"/>
                </a:solidFill>
              </a:rPr>
              <a:t>clear</a:t>
            </a:r>
            <a:r>
              <a:rPr lang="en-US" sz="2000" b="1" dirty="0" smtClean="0"/>
              <a:t> </a:t>
            </a:r>
            <a:r>
              <a:rPr lang="en-US" sz="2000" b="1" dirty="0"/>
              <a:t>m</a:t>
            </a:r>
            <a:r>
              <a:rPr lang="en-US" sz="2000" b="1" dirty="0" smtClean="0"/>
              <a:t>essage</a:t>
            </a:r>
            <a:endParaRPr lang="en-US" b="1" dirty="0" smtClean="0"/>
          </a:p>
          <a:p>
            <a:pPr marL="582613" indent="-514350">
              <a:buFont typeface="+mj-lt"/>
              <a:buAutoNum type="arabicPeriod" startAt="4"/>
            </a:pPr>
            <a:r>
              <a:rPr lang="ru-RU" b="1" dirty="0"/>
              <a:t>5.	Ожидает того, что Бог </a:t>
            </a:r>
            <a:r>
              <a:rPr lang="en-US" b="1" dirty="0" smtClean="0"/>
              <a:t/>
            </a:r>
            <a:br>
              <a:rPr lang="en-US" b="1" dirty="0" smtClean="0"/>
            </a:br>
            <a:r>
              <a:rPr lang="ru-RU" b="1" dirty="0" smtClean="0"/>
              <a:t>будет его</a:t>
            </a:r>
            <a:r>
              <a:rPr lang="en-US" b="1" dirty="0" smtClean="0"/>
              <a:t> </a:t>
            </a:r>
            <a:r>
              <a:rPr lang="ru-RU" b="1" dirty="0"/>
              <a:t>и</a:t>
            </a:r>
            <a:r>
              <a:rPr lang="ru-RU" b="1" dirty="0" smtClean="0"/>
              <a:t>спользовать</a:t>
            </a:r>
            <a:r>
              <a:rPr lang="en-US" b="1" dirty="0" smtClean="0"/>
              <a:t/>
            </a:r>
            <a:br>
              <a:rPr lang="en-US" b="1" dirty="0" smtClean="0"/>
            </a:br>
            <a:r>
              <a:rPr lang="en-US" sz="2000" b="1" dirty="0" smtClean="0"/>
              <a:t>Expects God to use </a:t>
            </a:r>
            <a:r>
              <a:rPr lang="en-US" sz="2000" b="1" dirty="0"/>
              <a:t>t</a:t>
            </a:r>
            <a:r>
              <a:rPr lang="en-US" sz="2000" b="1" dirty="0" smtClean="0"/>
              <a:t>hem</a:t>
            </a:r>
            <a:endParaRPr lang="en-CA" sz="2000" b="1" dirty="0" smtClean="0"/>
          </a:p>
        </p:txBody>
      </p:sp>
      <p:pic>
        <p:nvPicPr>
          <p:cNvPr id="7" name="Picture 5" descr="Evangelism TITLE.fw.pn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2514600" y="838200"/>
            <a:ext cx="4191000" cy="949626"/>
          </a:xfrm>
          <a:prstGeom prst="rect">
            <a:avLst/>
          </a:prstGeom>
          <a:noFill/>
          <a:ln w="9525">
            <a:noFill/>
            <a:miter lim="800000"/>
            <a:headEnd/>
            <a:tailEnd/>
          </a:ln>
        </p:spPr>
      </p:pic>
      <p:sp>
        <p:nvSpPr>
          <p:cNvPr id="8" name="Title 1"/>
          <p:cNvSpPr txBox="1">
            <a:spLocks/>
          </p:cNvSpPr>
          <p:nvPr/>
        </p:nvSpPr>
        <p:spPr>
          <a:xfrm>
            <a:off x="685800" y="0"/>
            <a:ext cx="7772400" cy="1222376"/>
          </a:xfrm>
          <a:prstGeom prst="rect">
            <a:avLst/>
          </a:prstGeom>
        </p:spPr>
        <p:txBody>
          <a:bodyPr vert="horz" anchor="t">
            <a:noAutofit/>
          </a:bodyPr>
          <a:lstStyle>
            <a:lvl1pPr marR="9144" algn="l" rtl="0" fontAlgn="base">
              <a:spcBef>
                <a:spcPct val="0"/>
              </a:spcBef>
              <a:spcAft>
                <a:spcPct val="0"/>
              </a:spcAft>
              <a:defRPr sz="4000" b="1" kern="1200" cap="all" spc="0" baseline="0">
                <a:solidFill>
                  <a:srgbClr val="C1EEFF"/>
                </a:solidFill>
                <a:effectLst>
                  <a:reflection blurRad="12700" stA="34000" endA="740" endPos="53000" dir="5400000" sy="-100000" algn="bl" rotWithShape="0"/>
                </a:effectLst>
                <a:latin typeface="+mj-lt"/>
                <a:ea typeface="+mj-ea"/>
                <a:cs typeface="+mj-cs"/>
              </a:defRPr>
            </a:lvl1pPr>
            <a:lvl2pPr algn="l" rtl="0" fontAlgn="base">
              <a:spcBef>
                <a:spcPct val="0"/>
              </a:spcBef>
              <a:spcAft>
                <a:spcPct val="0"/>
              </a:spcAft>
              <a:defRPr sz="4000">
                <a:solidFill>
                  <a:srgbClr val="C1EEFF"/>
                </a:solidFill>
                <a:latin typeface="Consolas" pitchFamily="49" charset="0"/>
              </a:defRPr>
            </a:lvl2pPr>
            <a:lvl3pPr algn="l" rtl="0" fontAlgn="base">
              <a:spcBef>
                <a:spcPct val="0"/>
              </a:spcBef>
              <a:spcAft>
                <a:spcPct val="0"/>
              </a:spcAft>
              <a:defRPr sz="4000">
                <a:solidFill>
                  <a:srgbClr val="C1EEFF"/>
                </a:solidFill>
                <a:latin typeface="Consolas" pitchFamily="49" charset="0"/>
              </a:defRPr>
            </a:lvl3pPr>
            <a:lvl4pPr algn="l" rtl="0" fontAlgn="base">
              <a:spcBef>
                <a:spcPct val="0"/>
              </a:spcBef>
              <a:spcAft>
                <a:spcPct val="0"/>
              </a:spcAft>
              <a:defRPr sz="4000">
                <a:solidFill>
                  <a:srgbClr val="C1EEFF"/>
                </a:solidFill>
                <a:latin typeface="Consolas" pitchFamily="49" charset="0"/>
              </a:defRPr>
            </a:lvl4pPr>
            <a:lvl5pPr algn="l" rtl="0" fontAlgn="base">
              <a:spcBef>
                <a:spcPct val="0"/>
              </a:spcBef>
              <a:spcAft>
                <a:spcPct val="0"/>
              </a:spcAft>
              <a:defRPr sz="4000">
                <a:solidFill>
                  <a:srgbClr val="C1EEFF"/>
                </a:solidFill>
                <a:latin typeface="Consolas" pitchFamily="49" charset="0"/>
              </a:defRPr>
            </a:lvl5pPr>
            <a:lvl6pPr marL="457200" algn="l" rtl="0" fontAlgn="base">
              <a:spcBef>
                <a:spcPct val="0"/>
              </a:spcBef>
              <a:spcAft>
                <a:spcPct val="0"/>
              </a:spcAft>
              <a:defRPr sz="4000">
                <a:solidFill>
                  <a:srgbClr val="C1EEFF"/>
                </a:solidFill>
                <a:latin typeface="Consolas" pitchFamily="49" charset="0"/>
              </a:defRPr>
            </a:lvl6pPr>
            <a:lvl7pPr marL="914400" algn="l" rtl="0" fontAlgn="base">
              <a:spcBef>
                <a:spcPct val="0"/>
              </a:spcBef>
              <a:spcAft>
                <a:spcPct val="0"/>
              </a:spcAft>
              <a:defRPr sz="4000">
                <a:solidFill>
                  <a:srgbClr val="C1EEFF"/>
                </a:solidFill>
                <a:latin typeface="Consolas" pitchFamily="49" charset="0"/>
              </a:defRPr>
            </a:lvl7pPr>
            <a:lvl8pPr marL="1371600" algn="l" rtl="0" fontAlgn="base">
              <a:spcBef>
                <a:spcPct val="0"/>
              </a:spcBef>
              <a:spcAft>
                <a:spcPct val="0"/>
              </a:spcAft>
              <a:defRPr sz="4000">
                <a:solidFill>
                  <a:srgbClr val="C1EEFF"/>
                </a:solidFill>
                <a:latin typeface="Consolas" pitchFamily="49" charset="0"/>
              </a:defRPr>
            </a:lvl8pPr>
            <a:lvl9pPr marL="1828800" algn="l" rtl="0" fontAlgn="base">
              <a:spcBef>
                <a:spcPct val="0"/>
              </a:spcBef>
              <a:spcAft>
                <a:spcPct val="0"/>
              </a:spcAft>
              <a:defRPr sz="4000">
                <a:solidFill>
                  <a:srgbClr val="C1EEFF"/>
                </a:solidFill>
                <a:latin typeface="Consolas" pitchFamily="49" charset="0"/>
              </a:defRPr>
            </a:lvl9pPr>
            <a:extLst/>
          </a:lstStyle>
          <a:p>
            <a:pPr algn="ctr"/>
            <a:r>
              <a:rPr lang="ru-RU" cap="none" dirty="0" smtClean="0"/>
              <a:t>ПРИНЦИПЫ ЕВАНГЕЛИЗАЦИИ</a:t>
            </a:r>
            <a:endParaRPr lang="en-US" dirty="0"/>
          </a:p>
        </p:txBody>
      </p:sp>
      <p:sp>
        <p:nvSpPr>
          <p:cNvPr id="2" name="Date Placeholder 1"/>
          <p:cNvSpPr>
            <a:spLocks noGrp="1"/>
          </p:cNvSpPr>
          <p:nvPr>
            <p:ph type="dt" sz="half" idx="10"/>
          </p:nvPr>
        </p:nvSpPr>
        <p:spPr/>
        <p:txBody>
          <a:bodyPr/>
          <a:lstStyle/>
          <a:p>
            <a:pPr>
              <a:defRPr/>
            </a:pPr>
            <a:r>
              <a:rPr lang="en-US" smtClean="0"/>
              <a:t>2/2016</a:t>
            </a:r>
            <a:endParaRPr lang="en-US" dirty="0"/>
          </a:p>
        </p:txBody>
      </p:sp>
      <p:sp>
        <p:nvSpPr>
          <p:cNvPr id="3" name="Footer Placeholder 2"/>
          <p:cNvSpPr>
            <a:spLocks noGrp="1"/>
          </p:cNvSpPr>
          <p:nvPr>
            <p:ph type="ftr" sz="quarter" idx="11"/>
          </p:nvPr>
        </p:nvSpPr>
        <p:spPr/>
        <p:txBody>
          <a:bodyPr/>
          <a:lstStyle/>
          <a:p>
            <a:pPr>
              <a:defRPr/>
            </a:pPr>
            <a:r>
              <a:rPr lang="en-US" smtClean="0"/>
              <a:t>www.iTeenChallenge.org</a:t>
            </a:r>
            <a:endParaRPr lang="en-US" dirty="0"/>
          </a:p>
        </p:txBody>
      </p:sp>
      <p:sp>
        <p:nvSpPr>
          <p:cNvPr id="4" name="Slide Number Placeholder 3"/>
          <p:cNvSpPr>
            <a:spLocks noGrp="1"/>
          </p:cNvSpPr>
          <p:nvPr>
            <p:ph type="sldNum" sz="quarter" idx="12"/>
          </p:nvPr>
        </p:nvSpPr>
        <p:spPr/>
        <p:txBody>
          <a:bodyPr/>
          <a:lstStyle/>
          <a:p>
            <a:pPr>
              <a:defRPr/>
            </a:pPr>
            <a:fld id="{9159FE13-ED37-4757-9203-0BC630A0AD65}" type="slidenum">
              <a:rPr lang="en-US" smtClean="0"/>
              <a:pPr>
                <a:defRPr/>
              </a:pPr>
              <a:t>10</a:t>
            </a:fld>
            <a:endParaRPr lang="en-US" dirty="0"/>
          </a:p>
        </p:txBody>
      </p:sp>
    </p:spTree>
    <p:extLst>
      <p:ext uri="{BB962C8B-B14F-4D97-AF65-F5344CB8AC3E}">
        <p14:creationId xmlns:p14="http://schemas.microsoft.com/office/powerpoint/2010/main" val="3183042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
                                        <p:tgtEl>
                                          <p:spTgt spid="15"/>
                                        </p:tgtEl>
                                      </p:cBhvr>
                                    </p:animEffect>
                                  </p:childTnLst>
                                </p:cTn>
                              </p:par>
                            </p:childTnLst>
                          </p:cTn>
                        </p:par>
                        <p:par>
                          <p:cTn id="8" fill="hold">
                            <p:stCondLst>
                              <p:cond delay="10"/>
                            </p:stCondLst>
                            <p:childTnLst>
                              <p:par>
                                <p:cTn id="9" presetID="34" presetClass="entr" presetSubtype="0" fill="hold" grpId="0" nodeType="afterEffect">
                                  <p:stCondLst>
                                    <p:cond delay="0"/>
                                  </p:stCondLst>
                                  <p:childTnLst>
                                    <p:set>
                                      <p:cBhvr>
                                        <p:cTn id="10" dur="1" fill="hold">
                                          <p:stCondLst>
                                            <p:cond delay="0"/>
                                          </p:stCondLst>
                                        </p:cTn>
                                        <p:tgtEl>
                                          <p:spTgt spid="7171">
                                            <p:txEl>
                                              <p:pRg st="0" end="0"/>
                                            </p:txEl>
                                          </p:spTgt>
                                        </p:tgtEl>
                                        <p:attrNameLst>
                                          <p:attrName>style.visibility</p:attrName>
                                        </p:attrNameLst>
                                      </p:cBhvr>
                                      <p:to>
                                        <p:strVal val="visible"/>
                                      </p:to>
                                    </p:set>
                                    <p:anim from="(-#ppt_w/2)" to="(#ppt_x)" calcmode="lin" valueType="num">
                                      <p:cBhvr>
                                        <p:cTn id="11" dur="300" fill="hold">
                                          <p:stCondLst>
                                            <p:cond delay="0"/>
                                          </p:stCondLst>
                                        </p:cTn>
                                        <p:tgtEl>
                                          <p:spTgt spid="7171">
                                            <p:txEl>
                                              <p:pRg st="0" end="0"/>
                                            </p:txEl>
                                          </p:spTgt>
                                        </p:tgtEl>
                                        <p:attrNameLst>
                                          <p:attrName>ppt_x</p:attrName>
                                        </p:attrNameLst>
                                      </p:cBhvr>
                                    </p:anim>
                                    <p:anim from="0" to="-1.0" calcmode="lin" valueType="num">
                                      <p:cBhvr>
                                        <p:cTn id="12" dur="100" decel="50000" autoRev="1" fill="hold">
                                          <p:stCondLst>
                                            <p:cond delay="300"/>
                                          </p:stCondLst>
                                        </p:cTn>
                                        <p:tgtEl>
                                          <p:spTgt spid="7171">
                                            <p:txEl>
                                              <p:pRg st="0" end="0"/>
                                            </p:txEl>
                                          </p:spTgt>
                                        </p:tgtEl>
                                        <p:attrNameLst>
                                          <p:attrName>xshear</p:attrName>
                                        </p:attrNameLst>
                                      </p:cBhvr>
                                    </p:anim>
                                    <p:animScale>
                                      <p:cBhvr>
                                        <p:cTn id="13" dur="100" decel="100000" autoRev="1" fill="hold">
                                          <p:stCondLst>
                                            <p:cond delay="300"/>
                                          </p:stCondLst>
                                        </p:cTn>
                                        <p:tgtEl>
                                          <p:spTgt spid="7171">
                                            <p:txEl>
                                              <p:pRg st="0" end="0"/>
                                            </p:txEl>
                                          </p:spTgt>
                                        </p:tgtEl>
                                      </p:cBhvr>
                                      <p:from x="100000" y="100000"/>
                                      <p:to x="80000" y="100000"/>
                                    </p:animScale>
                                    <p:anim by="(#ppt_h/3+#ppt_w*0.1)" calcmode="lin" valueType="num">
                                      <p:cBhvr additive="sum">
                                        <p:cTn id="14" dur="100" decel="100000" autoRev="1" fill="hold">
                                          <p:stCondLst>
                                            <p:cond delay="300"/>
                                          </p:stCondLst>
                                        </p:cTn>
                                        <p:tgtEl>
                                          <p:spTgt spid="7171">
                                            <p:txEl>
                                              <p:pRg st="0" end="0"/>
                                            </p:txEl>
                                          </p:spTgt>
                                        </p:tgtEl>
                                        <p:attrNameLst>
                                          <p:attrName>ppt_x</p:attrName>
                                        </p:attrNameLst>
                                      </p:cBhvr>
                                    </p:anim>
                                  </p:childTnLst>
                                </p:cTn>
                              </p:par>
                            </p:childTnLst>
                          </p:cTn>
                        </p:par>
                      </p:childTnLst>
                    </p:cTn>
                  </p:par>
                  <p:par>
                    <p:cTn id="15" fill="hold">
                      <p:stCondLst>
                        <p:cond delay="indefinite"/>
                      </p:stCondLst>
                      <p:childTnLst>
                        <p:par>
                          <p:cTn id="16" fill="hold">
                            <p:stCondLst>
                              <p:cond delay="0"/>
                            </p:stCondLst>
                            <p:childTnLst>
                              <p:par>
                                <p:cTn id="17" presetID="34" presetClass="entr" presetSubtype="0" fill="hold" grpId="0" nodeType="clickEffect">
                                  <p:stCondLst>
                                    <p:cond delay="0"/>
                                  </p:stCondLst>
                                  <p:childTnLst>
                                    <p:set>
                                      <p:cBhvr>
                                        <p:cTn id="18" dur="1" fill="hold">
                                          <p:stCondLst>
                                            <p:cond delay="0"/>
                                          </p:stCondLst>
                                        </p:cTn>
                                        <p:tgtEl>
                                          <p:spTgt spid="7171">
                                            <p:txEl>
                                              <p:pRg st="1" end="1"/>
                                            </p:txEl>
                                          </p:spTgt>
                                        </p:tgtEl>
                                        <p:attrNameLst>
                                          <p:attrName>style.visibility</p:attrName>
                                        </p:attrNameLst>
                                      </p:cBhvr>
                                      <p:to>
                                        <p:strVal val="visible"/>
                                      </p:to>
                                    </p:set>
                                    <p:anim from="(-#ppt_w/2)" to="(#ppt_x)" calcmode="lin" valueType="num">
                                      <p:cBhvr>
                                        <p:cTn id="19" dur="600" fill="hold">
                                          <p:stCondLst>
                                            <p:cond delay="0"/>
                                          </p:stCondLst>
                                        </p:cTn>
                                        <p:tgtEl>
                                          <p:spTgt spid="7171">
                                            <p:txEl>
                                              <p:pRg st="1" end="1"/>
                                            </p:txEl>
                                          </p:spTgt>
                                        </p:tgtEl>
                                        <p:attrNameLst>
                                          <p:attrName>ppt_x</p:attrName>
                                        </p:attrNameLst>
                                      </p:cBhvr>
                                    </p:anim>
                                    <p:anim from="0" to="-1.0" calcmode="lin" valueType="num">
                                      <p:cBhvr>
                                        <p:cTn id="20" dur="200" decel="50000" autoRev="1" fill="hold">
                                          <p:stCondLst>
                                            <p:cond delay="600"/>
                                          </p:stCondLst>
                                        </p:cTn>
                                        <p:tgtEl>
                                          <p:spTgt spid="7171">
                                            <p:txEl>
                                              <p:pRg st="1" end="1"/>
                                            </p:txEl>
                                          </p:spTgt>
                                        </p:tgtEl>
                                        <p:attrNameLst>
                                          <p:attrName>xshear</p:attrName>
                                        </p:attrNameLst>
                                      </p:cBhvr>
                                    </p:anim>
                                    <p:animScale>
                                      <p:cBhvr>
                                        <p:cTn id="21" dur="200" decel="100000" autoRev="1" fill="hold">
                                          <p:stCondLst>
                                            <p:cond delay="600"/>
                                          </p:stCondLst>
                                        </p:cTn>
                                        <p:tgtEl>
                                          <p:spTgt spid="7171">
                                            <p:txEl>
                                              <p:pRg st="1" end="1"/>
                                            </p:txEl>
                                          </p:spTgt>
                                        </p:tgtEl>
                                      </p:cBhvr>
                                      <p:from x="100000" y="100000"/>
                                      <p:to x="80000" y="100000"/>
                                    </p:animScale>
                                    <p:anim by="(#ppt_h/3+#ppt_w*0.1)" calcmode="lin" valueType="num">
                                      <p:cBhvr additive="sum">
                                        <p:cTn id="22" dur="200" decel="100000" autoRev="1" fill="hold">
                                          <p:stCondLst>
                                            <p:cond delay="600"/>
                                          </p:stCondLst>
                                        </p:cTn>
                                        <p:tgtEl>
                                          <p:spTgt spid="7171">
                                            <p:txEl>
                                              <p:pRg st="1" end="1"/>
                                            </p:txEl>
                                          </p:spTgt>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762000" y="2057400"/>
            <a:ext cx="7239000" cy="914400"/>
          </a:xfrm>
        </p:spPr>
        <p:txBody>
          <a:bodyPr/>
          <a:lstStyle/>
          <a:p>
            <a:pPr fontAlgn="auto">
              <a:spcAft>
                <a:spcPts val="0"/>
              </a:spcAft>
              <a:defRPr/>
            </a:pPr>
            <a:r>
              <a:rPr lang="en-US" sz="3200" dirty="0" smtClean="0">
                <a:solidFill>
                  <a:schemeClr val="accent1"/>
                </a:solidFill>
                <a:effectLst>
                  <a:outerShdw blurRad="38100" dist="38100" dir="2700000" algn="tl">
                    <a:srgbClr val="000000">
                      <a:alpha val="43137"/>
                    </a:srgbClr>
                  </a:outerShdw>
                </a:effectLst>
                <a:latin typeface="Arial Black" pitchFamily="34" charset="0"/>
                <a:ea typeface="+mn-ea"/>
                <a:cs typeface="+mn-cs"/>
              </a:rPr>
              <a:t>Early Planning</a:t>
            </a:r>
            <a:endParaRPr lang="en-CA" sz="3200" dirty="0" smtClean="0">
              <a:solidFill>
                <a:schemeClr val="accent1"/>
              </a:solidFill>
              <a:effectLst>
                <a:outerShdw blurRad="38100" dist="38100" dir="2700000" algn="tl">
                  <a:srgbClr val="000000">
                    <a:alpha val="43137"/>
                  </a:srgbClr>
                </a:outerShdw>
              </a:effectLst>
              <a:latin typeface="Arial Black" pitchFamily="34" charset="0"/>
              <a:ea typeface="+mn-ea"/>
              <a:cs typeface="+mn-cs"/>
            </a:endParaRPr>
          </a:p>
        </p:txBody>
      </p:sp>
      <p:sp>
        <p:nvSpPr>
          <p:cNvPr id="8195" name="Rectangle 3"/>
          <p:cNvSpPr>
            <a:spLocks noGrp="1" noChangeArrowheads="1"/>
          </p:cNvSpPr>
          <p:nvPr>
            <p:ph idx="1"/>
          </p:nvPr>
        </p:nvSpPr>
        <p:spPr>
          <a:xfrm>
            <a:off x="685800" y="2667000"/>
            <a:ext cx="8001000" cy="3382963"/>
          </a:xfrm>
        </p:spPr>
        <p:txBody>
          <a:bodyPr/>
          <a:lstStyle/>
          <a:p>
            <a:r>
              <a:rPr lang="en-US" b="1" dirty="0" smtClean="0">
                <a:solidFill>
                  <a:schemeClr val="accent1"/>
                </a:solidFill>
                <a:effectLst>
                  <a:outerShdw blurRad="38100" dist="38100" dir="2700000" algn="tl">
                    <a:srgbClr val="000000">
                      <a:alpha val="43137"/>
                    </a:srgbClr>
                  </a:outerShdw>
                </a:effectLst>
              </a:rPr>
              <a:t>Target</a:t>
            </a:r>
          </a:p>
          <a:p>
            <a:r>
              <a:rPr lang="en-US" b="1" dirty="0" smtClean="0">
                <a:solidFill>
                  <a:schemeClr val="accent1"/>
                </a:solidFill>
                <a:effectLst>
                  <a:outerShdw blurRad="38100" dist="38100" dir="2700000" algn="tl">
                    <a:srgbClr val="000000">
                      <a:alpha val="43137"/>
                    </a:srgbClr>
                  </a:outerShdw>
                </a:effectLst>
              </a:rPr>
              <a:t>Learn about them</a:t>
            </a:r>
          </a:p>
          <a:p>
            <a:r>
              <a:rPr lang="en-US" b="1" dirty="0" smtClean="0">
                <a:solidFill>
                  <a:schemeClr val="accent1"/>
                </a:solidFill>
                <a:effectLst>
                  <a:outerShdw blurRad="38100" dist="38100" dir="2700000" algn="tl">
                    <a:srgbClr val="000000">
                      <a:alpha val="43137"/>
                    </a:srgbClr>
                  </a:outerShdw>
                </a:effectLst>
              </a:rPr>
              <a:t>Spiritual Awareness</a:t>
            </a:r>
          </a:p>
          <a:p>
            <a:r>
              <a:rPr lang="en-US" b="1" dirty="0" smtClean="0">
                <a:solidFill>
                  <a:schemeClr val="accent1"/>
                </a:solidFill>
                <a:effectLst>
                  <a:outerShdw blurRad="38100" dist="38100" dir="2700000" algn="tl">
                    <a:srgbClr val="000000">
                      <a:alpha val="43137"/>
                    </a:srgbClr>
                  </a:outerShdw>
                </a:effectLst>
              </a:rPr>
              <a:t>Decision-making</a:t>
            </a:r>
          </a:p>
          <a:p>
            <a:r>
              <a:rPr lang="en-US" b="1" dirty="0" smtClean="0">
                <a:solidFill>
                  <a:schemeClr val="accent1"/>
                </a:solidFill>
                <a:effectLst>
                  <a:outerShdw blurRad="38100" dist="38100" dir="2700000" algn="tl">
                    <a:srgbClr val="000000">
                      <a:alpha val="43137"/>
                    </a:srgbClr>
                  </a:outerShdw>
                </a:effectLst>
              </a:rPr>
              <a:t>What is important to them?</a:t>
            </a:r>
          </a:p>
          <a:p>
            <a:r>
              <a:rPr lang="en-US" b="1" dirty="0" smtClean="0">
                <a:solidFill>
                  <a:schemeClr val="accent1"/>
                </a:solidFill>
                <a:effectLst>
                  <a:outerShdw blurRad="38100" dist="38100" dir="2700000" algn="tl">
                    <a:srgbClr val="000000">
                      <a:alpha val="43137"/>
                    </a:srgbClr>
                  </a:outerShdw>
                </a:effectLst>
              </a:rPr>
              <a:t>Other viewpoints</a:t>
            </a:r>
            <a:endParaRPr lang="en-CA" b="1" dirty="0" smtClean="0">
              <a:solidFill>
                <a:schemeClr val="accent1"/>
              </a:solidFill>
              <a:effectLst>
                <a:outerShdw blurRad="38100" dist="38100" dir="2700000" algn="tl">
                  <a:srgbClr val="000000">
                    <a:alpha val="43137"/>
                  </a:srgbClr>
                </a:outerShdw>
              </a:effectLst>
            </a:endParaRPr>
          </a:p>
        </p:txBody>
      </p:sp>
      <p:pic>
        <p:nvPicPr>
          <p:cNvPr id="23560" name="Picture 8"/>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648200" y="1828800"/>
            <a:ext cx="4157663" cy="3123610"/>
          </a:xfrm>
          <a:prstGeom prst="rect">
            <a:avLst/>
          </a:prstGeom>
          <a:noFill/>
          <a:ln w="9525">
            <a:noFill/>
            <a:miter lim="800000"/>
            <a:headEnd/>
            <a:tailEnd/>
          </a:ln>
          <a:effectLst/>
        </p:spPr>
      </p:pic>
      <p:pic>
        <p:nvPicPr>
          <p:cNvPr id="8" name="Picture 3" descr="GTC-StarmanNEWlayerd-250.px.png"/>
          <p:cNvPicPr>
            <a:picLocks noChangeAspect="1"/>
          </p:cNvPicPr>
          <p:nvPr/>
        </p:nvPicPr>
        <p:blipFill>
          <a:blip r:embed="rId3" cstate="print"/>
          <a:srcRect/>
          <a:stretch>
            <a:fillRect/>
          </a:stretch>
        </p:blipFill>
        <p:spPr bwMode="auto">
          <a:xfrm>
            <a:off x="6510622" y="5486400"/>
            <a:ext cx="2121014" cy="1143000"/>
          </a:xfrm>
          <a:prstGeom prst="rect">
            <a:avLst/>
          </a:prstGeom>
          <a:noFill/>
          <a:ln w="9525">
            <a:noFill/>
            <a:miter lim="800000"/>
            <a:headEnd/>
            <a:tailEnd/>
          </a:ln>
        </p:spPr>
      </p:pic>
      <p:pic>
        <p:nvPicPr>
          <p:cNvPr id="9" name="Picture 5" descr="Evangelism TITLE.fw.pn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2514600" y="838200"/>
            <a:ext cx="4191000" cy="949626"/>
          </a:xfrm>
          <a:prstGeom prst="rect">
            <a:avLst/>
          </a:prstGeom>
          <a:noFill/>
          <a:ln w="9525">
            <a:noFill/>
            <a:miter lim="800000"/>
            <a:headEnd/>
            <a:tailEnd/>
          </a:ln>
        </p:spPr>
      </p:pic>
      <p:sp>
        <p:nvSpPr>
          <p:cNvPr id="10" name="Title 1"/>
          <p:cNvSpPr txBox="1">
            <a:spLocks/>
          </p:cNvSpPr>
          <p:nvPr/>
        </p:nvSpPr>
        <p:spPr>
          <a:xfrm>
            <a:off x="685800" y="0"/>
            <a:ext cx="7772400" cy="1222376"/>
          </a:xfrm>
          <a:prstGeom prst="rect">
            <a:avLst/>
          </a:prstGeom>
        </p:spPr>
        <p:txBody>
          <a:bodyPr vert="horz" anchor="t">
            <a:noAutofit/>
          </a:bodyPr>
          <a:lstStyle>
            <a:lvl1pPr marR="9144" algn="l" rtl="0" fontAlgn="base">
              <a:spcBef>
                <a:spcPct val="0"/>
              </a:spcBef>
              <a:spcAft>
                <a:spcPct val="0"/>
              </a:spcAft>
              <a:defRPr sz="4000" b="1" kern="1200" cap="all" spc="0" baseline="0">
                <a:solidFill>
                  <a:srgbClr val="C1EEFF"/>
                </a:solidFill>
                <a:effectLst>
                  <a:reflection blurRad="12700" stA="34000" endA="740" endPos="53000" dir="5400000" sy="-100000" algn="bl" rotWithShape="0"/>
                </a:effectLst>
                <a:latin typeface="+mj-lt"/>
                <a:ea typeface="+mj-ea"/>
                <a:cs typeface="+mj-cs"/>
              </a:defRPr>
            </a:lvl1pPr>
            <a:lvl2pPr algn="l" rtl="0" fontAlgn="base">
              <a:spcBef>
                <a:spcPct val="0"/>
              </a:spcBef>
              <a:spcAft>
                <a:spcPct val="0"/>
              </a:spcAft>
              <a:defRPr sz="4000">
                <a:solidFill>
                  <a:srgbClr val="C1EEFF"/>
                </a:solidFill>
                <a:latin typeface="Consolas" pitchFamily="49" charset="0"/>
              </a:defRPr>
            </a:lvl2pPr>
            <a:lvl3pPr algn="l" rtl="0" fontAlgn="base">
              <a:spcBef>
                <a:spcPct val="0"/>
              </a:spcBef>
              <a:spcAft>
                <a:spcPct val="0"/>
              </a:spcAft>
              <a:defRPr sz="4000">
                <a:solidFill>
                  <a:srgbClr val="C1EEFF"/>
                </a:solidFill>
                <a:latin typeface="Consolas" pitchFamily="49" charset="0"/>
              </a:defRPr>
            </a:lvl3pPr>
            <a:lvl4pPr algn="l" rtl="0" fontAlgn="base">
              <a:spcBef>
                <a:spcPct val="0"/>
              </a:spcBef>
              <a:spcAft>
                <a:spcPct val="0"/>
              </a:spcAft>
              <a:defRPr sz="4000">
                <a:solidFill>
                  <a:srgbClr val="C1EEFF"/>
                </a:solidFill>
                <a:latin typeface="Consolas" pitchFamily="49" charset="0"/>
              </a:defRPr>
            </a:lvl4pPr>
            <a:lvl5pPr algn="l" rtl="0" fontAlgn="base">
              <a:spcBef>
                <a:spcPct val="0"/>
              </a:spcBef>
              <a:spcAft>
                <a:spcPct val="0"/>
              </a:spcAft>
              <a:defRPr sz="4000">
                <a:solidFill>
                  <a:srgbClr val="C1EEFF"/>
                </a:solidFill>
                <a:latin typeface="Consolas" pitchFamily="49" charset="0"/>
              </a:defRPr>
            </a:lvl5pPr>
            <a:lvl6pPr marL="457200" algn="l" rtl="0" fontAlgn="base">
              <a:spcBef>
                <a:spcPct val="0"/>
              </a:spcBef>
              <a:spcAft>
                <a:spcPct val="0"/>
              </a:spcAft>
              <a:defRPr sz="4000">
                <a:solidFill>
                  <a:srgbClr val="C1EEFF"/>
                </a:solidFill>
                <a:latin typeface="Consolas" pitchFamily="49" charset="0"/>
              </a:defRPr>
            </a:lvl6pPr>
            <a:lvl7pPr marL="914400" algn="l" rtl="0" fontAlgn="base">
              <a:spcBef>
                <a:spcPct val="0"/>
              </a:spcBef>
              <a:spcAft>
                <a:spcPct val="0"/>
              </a:spcAft>
              <a:defRPr sz="4000">
                <a:solidFill>
                  <a:srgbClr val="C1EEFF"/>
                </a:solidFill>
                <a:latin typeface="Consolas" pitchFamily="49" charset="0"/>
              </a:defRPr>
            </a:lvl7pPr>
            <a:lvl8pPr marL="1371600" algn="l" rtl="0" fontAlgn="base">
              <a:spcBef>
                <a:spcPct val="0"/>
              </a:spcBef>
              <a:spcAft>
                <a:spcPct val="0"/>
              </a:spcAft>
              <a:defRPr sz="4000">
                <a:solidFill>
                  <a:srgbClr val="C1EEFF"/>
                </a:solidFill>
                <a:latin typeface="Consolas" pitchFamily="49" charset="0"/>
              </a:defRPr>
            </a:lvl8pPr>
            <a:lvl9pPr marL="1828800" algn="l" rtl="0" fontAlgn="base">
              <a:spcBef>
                <a:spcPct val="0"/>
              </a:spcBef>
              <a:spcAft>
                <a:spcPct val="0"/>
              </a:spcAft>
              <a:defRPr sz="4000">
                <a:solidFill>
                  <a:srgbClr val="C1EEFF"/>
                </a:solidFill>
                <a:latin typeface="Consolas" pitchFamily="49" charset="0"/>
              </a:defRPr>
            </a:lvl9pPr>
            <a:extLst/>
          </a:lstStyle>
          <a:p>
            <a:pPr algn="ctr"/>
            <a:r>
              <a:rPr lang="ru-RU" cap="none" dirty="0" smtClean="0"/>
              <a:t>ПРИНЦИПЫ ЕВАНГЕЛИЗАЦИИ</a:t>
            </a:r>
            <a:endParaRPr lang="en-US" dirty="0"/>
          </a:p>
        </p:txBody>
      </p:sp>
      <p:sp>
        <p:nvSpPr>
          <p:cNvPr id="2" name="Date Placeholder 1"/>
          <p:cNvSpPr>
            <a:spLocks noGrp="1"/>
          </p:cNvSpPr>
          <p:nvPr>
            <p:ph type="dt" sz="half" idx="10"/>
          </p:nvPr>
        </p:nvSpPr>
        <p:spPr/>
        <p:txBody>
          <a:bodyPr/>
          <a:lstStyle/>
          <a:p>
            <a:pPr>
              <a:defRPr/>
            </a:pPr>
            <a:r>
              <a:rPr lang="en-US" smtClean="0"/>
              <a:t>2/2016</a:t>
            </a:r>
            <a:endParaRPr lang="en-US" dirty="0"/>
          </a:p>
        </p:txBody>
      </p:sp>
      <p:sp>
        <p:nvSpPr>
          <p:cNvPr id="3" name="Footer Placeholder 2"/>
          <p:cNvSpPr>
            <a:spLocks noGrp="1"/>
          </p:cNvSpPr>
          <p:nvPr>
            <p:ph type="ftr" sz="quarter" idx="11"/>
          </p:nvPr>
        </p:nvSpPr>
        <p:spPr/>
        <p:txBody>
          <a:bodyPr/>
          <a:lstStyle/>
          <a:p>
            <a:pPr>
              <a:defRPr/>
            </a:pPr>
            <a:r>
              <a:rPr lang="en-US" smtClean="0"/>
              <a:t>www.iTeenChallenge.org</a:t>
            </a:r>
            <a:endParaRPr lang="en-US" dirty="0"/>
          </a:p>
        </p:txBody>
      </p:sp>
      <p:sp>
        <p:nvSpPr>
          <p:cNvPr id="4" name="Slide Number Placeholder 3"/>
          <p:cNvSpPr>
            <a:spLocks noGrp="1"/>
          </p:cNvSpPr>
          <p:nvPr>
            <p:ph type="sldNum" sz="quarter" idx="12"/>
          </p:nvPr>
        </p:nvSpPr>
        <p:spPr/>
        <p:txBody>
          <a:bodyPr/>
          <a:lstStyle/>
          <a:p>
            <a:pPr>
              <a:defRPr/>
            </a:pPr>
            <a:fld id="{9159FE13-ED37-4757-9203-0BC630A0AD65}" type="slidenum">
              <a:rPr lang="en-US" smtClean="0"/>
              <a:pPr>
                <a:defRPr/>
              </a:pPr>
              <a:t>11</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195">
                                            <p:txEl>
                                              <p:pRg st="0" end="0"/>
                                            </p:txEl>
                                          </p:spTgt>
                                        </p:tgtEl>
                                        <p:attrNameLst>
                                          <p:attrName>style.visibility</p:attrName>
                                        </p:attrNameLst>
                                      </p:cBhvr>
                                      <p:to>
                                        <p:strVal val="visible"/>
                                      </p:to>
                                    </p:set>
                                    <p:animEffect transition="in" filter="wipe(down)">
                                      <p:cBhvr>
                                        <p:cTn id="7" dur="500"/>
                                        <p:tgtEl>
                                          <p:spTgt spid="819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3560"/>
                                        </p:tgtEl>
                                        <p:attrNameLst>
                                          <p:attrName>style.visibility</p:attrName>
                                        </p:attrNameLst>
                                      </p:cBhvr>
                                      <p:to>
                                        <p:strVal val="visible"/>
                                      </p:to>
                                    </p:set>
                                    <p:animEffect transition="in" filter="fade">
                                      <p:cBhvr>
                                        <p:cTn id="10" dur="3000"/>
                                        <p:tgtEl>
                                          <p:spTgt spid="2356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8195">
                                            <p:txEl>
                                              <p:pRg st="1" end="1"/>
                                            </p:txEl>
                                          </p:spTgt>
                                        </p:tgtEl>
                                        <p:attrNameLst>
                                          <p:attrName>style.visibility</p:attrName>
                                        </p:attrNameLst>
                                      </p:cBhvr>
                                      <p:to>
                                        <p:strVal val="visible"/>
                                      </p:to>
                                    </p:set>
                                    <p:animEffect transition="in" filter="wipe(down)">
                                      <p:cBhvr>
                                        <p:cTn id="15" dur="500"/>
                                        <p:tgtEl>
                                          <p:spTgt spid="8195">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8195">
                                            <p:txEl>
                                              <p:pRg st="2" end="2"/>
                                            </p:txEl>
                                          </p:spTgt>
                                        </p:tgtEl>
                                        <p:attrNameLst>
                                          <p:attrName>style.visibility</p:attrName>
                                        </p:attrNameLst>
                                      </p:cBhvr>
                                      <p:to>
                                        <p:strVal val="visible"/>
                                      </p:to>
                                    </p:set>
                                    <p:animEffect transition="in" filter="wipe(down)">
                                      <p:cBhvr>
                                        <p:cTn id="20" dur="500"/>
                                        <p:tgtEl>
                                          <p:spTgt spid="8195">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8195">
                                            <p:txEl>
                                              <p:pRg st="3" end="3"/>
                                            </p:txEl>
                                          </p:spTgt>
                                        </p:tgtEl>
                                        <p:attrNameLst>
                                          <p:attrName>style.visibility</p:attrName>
                                        </p:attrNameLst>
                                      </p:cBhvr>
                                      <p:to>
                                        <p:strVal val="visible"/>
                                      </p:to>
                                    </p:set>
                                    <p:animEffect transition="in" filter="wipe(down)">
                                      <p:cBhvr>
                                        <p:cTn id="25" dur="500"/>
                                        <p:tgtEl>
                                          <p:spTgt spid="8195">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8195">
                                            <p:txEl>
                                              <p:pRg st="4" end="4"/>
                                            </p:txEl>
                                          </p:spTgt>
                                        </p:tgtEl>
                                        <p:attrNameLst>
                                          <p:attrName>style.visibility</p:attrName>
                                        </p:attrNameLst>
                                      </p:cBhvr>
                                      <p:to>
                                        <p:strVal val="visible"/>
                                      </p:to>
                                    </p:set>
                                    <p:animEffect transition="in" filter="wipe(down)">
                                      <p:cBhvr>
                                        <p:cTn id="30" dur="500"/>
                                        <p:tgtEl>
                                          <p:spTgt spid="8195">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8195">
                                            <p:txEl>
                                              <p:pRg st="5" end="5"/>
                                            </p:txEl>
                                          </p:spTgt>
                                        </p:tgtEl>
                                        <p:attrNameLst>
                                          <p:attrName>style.visibility</p:attrName>
                                        </p:attrNameLst>
                                      </p:cBhvr>
                                      <p:to>
                                        <p:strVal val="visible"/>
                                      </p:to>
                                    </p:set>
                                    <p:animEffect transition="in" filter="wipe(down)">
                                      <p:cBhvr>
                                        <p:cTn id="35" dur="500"/>
                                        <p:tgtEl>
                                          <p:spTgt spid="819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3556" name="Picture 3" descr="Evangelism TITLE.fw.pn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1924050" y="0"/>
            <a:ext cx="7372350" cy="1752600"/>
          </a:xfrm>
          <a:prstGeom prst="rect">
            <a:avLst/>
          </a:prstGeom>
          <a:noFill/>
          <a:ln w="9525">
            <a:noFill/>
            <a:miter lim="800000"/>
            <a:headEnd/>
            <a:tailEnd/>
          </a:ln>
        </p:spPr>
      </p:pic>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200" y="1600200"/>
            <a:ext cx="9247115" cy="3886200"/>
          </a:xfrm>
          <a:prstGeom prst="rect">
            <a:avLst/>
          </a:prstGeom>
        </p:spPr>
      </p:pic>
      <p:pic>
        <p:nvPicPr>
          <p:cNvPr id="23557" name="Picture 4" descr="GTC-StarmanNEWlayerd-250.px.png"/>
          <p:cNvPicPr>
            <a:picLocks noChangeAspect="1"/>
          </p:cNvPicPr>
          <p:nvPr/>
        </p:nvPicPr>
        <p:blipFill>
          <a:blip r:embed="rId4" cstate="print"/>
          <a:srcRect/>
          <a:stretch>
            <a:fillRect/>
          </a:stretch>
        </p:blipFill>
        <p:spPr bwMode="auto">
          <a:xfrm>
            <a:off x="304800" y="381000"/>
            <a:ext cx="1979613" cy="1066800"/>
          </a:xfrm>
          <a:prstGeom prst="rect">
            <a:avLst/>
          </a:prstGeom>
          <a:noFill/>
          <a:ln w="9525">
            <a:noFill/>
            <a:miter lim="800000"/>
            <a:headEnd/>
            <a:tailEnd/>
          </a:ln>
        </p:spPr>
      </p:pic>
      <p:pic>
        <p:nvPicPr>
          <p:cNvPr id="8" name="Picture 3" descr="GTC-StarmanNEWlayerd-250.px.png"/>
          <p:cNvPicPr>
            <a:picLocks noChangeAspect="1"/>
          </p:cNvPicPr>
          <p:nvPr/>
        </p:nvPicPr>
        <p:blipFill>
          <a:blip r:embed="rId4" cstate="print"/>
          <a:srcRect/>
          <a:stretch>
            <a:fillRect/>
          </a:stretch>
        </p:blipFill>
        <p:spPr bwMode="auto">
          <a:xfrm>
            <a:off x="6510622" y="5486400"/>
            <a:ext cx="2121014" cy="1143000"/>
          </a:xfrm>
          <a:prstGeom prst="rect">
            <a:avLst/>
          </a:prstGeom>
          <a:noFill/>
          <a:ln w="9525">
            <a:noFill/>
            <a:miter lim="800000"/>
            <a:headEnd/>
            <a:tailEnd/>
          </a:ln>
        </p:spPr>
      </p:pic>
      <p:pic>
        <p:nvPicPr>
          <p:cNvPr id="5" name="Picture 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6200" y="2057400"/>
            <a:ext cx="9144000" cy="2619580"/>
          </a:xfrm>
          <a:prstGeom prst="rect">
            <a:avLst/>
          </a:prstGeom>
        </p:spPr>
      </p:pic>
      <p:pic>
        <p:nvPicPr>
          <p:cNvPr id="12" name="Picture 11"/>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495800" y="1524000"/>
            <a:ext cx="4658797" cy="5866633"/>
          </a:xfrm>
          <a:prstGeom prst="rect">
            <a:avLst/>
          </a:prstGeom>
        </p:spPr>
      </p:pic>
      <p:pic>
        <p:nvPicPr>
          <p:cNvPr id="14" name="Picture 13"/>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068600" y="1446100"/>
            <a:ext cx="5262314" cy="5351005"/>
          </a:xfrm>
          <a:prstGeom prst="rect">
            <a:avLst/>
          </a:prstGeom>
        </p:spPr>
      </p:pic>
      <p:pic>
        <p:nvPicPr>
          <p:cNvPr id="15" name="Picture 14"/>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631633" y="1447800"/>
            <a:ext cx="6136248" cy="5257800"/>
          </a:xfrm>
          <a:prstGeom prst="rect">
            <a:avLst/>
          </a:prstGeom>
        </p:spPr>
      </p:pic>
      <p:pic>
        <p:nvPicPr>
          <p:cNvPr id="16" name="Picture 15"/>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500109" y="1446100"/>
            <a:ext cx="6923169" cy="5934145"/>
          </a:xfrm>
          <a:prstGeom prst="rect">
            <a:avLst/>
          </a:prstGeom>
        </p:spPr>
      </p:pic>
      <p:pic>
        <p:nvPicPr>
          <p:cNvPr id="17" name="Picture 16"/>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93134" y="495300"/>
            <a:ext cx="9482667" cy="6096000"/>
          </a:xfrm>
          <a:prstGeom prst="rect">
            <a:avLst/>
          </a:prstGeom>
        </p:spPr>
      </p:pic>
    </p:spTree>
    <p:extLst>
      <p:ext uri="{BB962C8B-B14F-4D97-AF65-F5344CB8AC3E}">
        <p14:creationId xmlns:p14="http://schemas.microsoft.com/office/powerpoint/2010/main" val="77088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3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3000"/>
                                        <p:tgtEl>
                                          <p:spTgt spid="5"/>
                                        </p:tgtEl>
                                      </p:cBhvr>
                                    </p:animEffect>
                                  </p:childTnLst>
                                </p:cTn>
                              </p:par>
                              <p:par>
                                <p:cTn id="13" presetID="10" presetClass="exit" presetSubtype="0" fill="hold" nodeType="withEffect">
                                  <p:stCondLst>
                                    <p:cond delay="0"/>
                                  </p:stCondLst>
                                  <p:childTnLst>
                                    <p:animEffect transition="out" filter="fade">
                                      <p:cBhvr>
                                        <p:cTn id="14" dur="3000"/>
                                        <p:tgtEl>
                                          <p:spTgt spid="6"/>
                                        </p:tgtEl>
                                      </p:cBhvr>
                                    </p:animEffect>
                                    <p:set>
                                      <p:cBhvr>
                                        <p:cTn id="15" dur="1" fill="hold">
                                          <p:stCondLst>
                                            <p:cond delay="2999"/>
                                          </p:stCondLst>
                                        </p:cTn>
                                        <p:tgtEl>
                                          <p:spTgt spid="6"/>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2000"/>
                                        <p:tgtEl>
                                          <p:spTgt spid="12"/>
                                        </p:tgtEl>
                                      </p:cBhvr>
                                    </p:animEffect>
                                  </p:childTnLst>
                                </p:cTn>
                              </p:par>
                              <p:par>
                                <p:cTn id="21" presetID="10" presetClass="exit" presetSubtype="0" fill="hold" nodeType="withEffect">
                                  <p:stCondLst>
                                    <p:cond delay="500"/>
                                  </p:stCondLst>
                                  <p:childTnLst>
                                    <p:animEffect transition="out" filter="fade">
                                      <p:cBhvr>
                                        <p:cTn id="22" dur="3000"/>
                                        <p:tgtEl>
                                          <p:spTgt spid="5"/>
                                        </p:tgtEl>
                                      </p:cBhvr>
                                    </p:animEffect>
                                    <p:set>
                                      <p:cBhvr>
                                        <p:cTn id="23" dur="1" fill="hold">
                                          <p:stCondLst>
                                            <p:cond delay="2999"/>
                                          </p:stCondLst>
                                        </p:cTn>
                                        <p:tgtEl>
                                          <p:spTgt spid="5"/>
                                        </p:tgtEl>
                                        <p:attrNameLst>
                                          <p:attrName>style.visibility</p:attrName>
                                        </p:attrNameLst>
                                      </p:cBhvr>
                                      <p:to>
                                        <p:strVal val="hidden"/>
                                      </p:to>
                                    </p:set>
                                  </p:childTnLst>
                                </p:cTn>
                              </p:par>
                            </p:childTnLst>
                          </p:cTn>
                        </p:par>
                        <p:par>
                          <p:cTn id="24" fill="hold">
                            <p:stCondLst>
                              <p:cond delay="3500"/>
                            </p:stCondLst>
                            <p:childTnLst>
                              <p:par>
                                <p:cTn id="25" presetID="10" presetClass="exit" presetSubtype="0" fill="hold" nodeType="afterEffect">
                                  <p:stCondLst>
                                    <p:cond delay="0"/>
                                  </p:stCondLst>
                                  <p:childTnLst>
                                    <p:animEffect transition="out" filter="fade">
                                      <p:cBhvr>
                                        <p:cTn id="26" dur="500"/>
                                        <p:tgtEl>
                                          <p:spTgt spid="8"/>
                                        </p:tgtEl>
                                      </p:cBhvr>
                                    </p:animEffect>
                                    <p:set>
                                      <p:cBhvr>
                                        <p:cTn id="27" dur="1" fill="hold">
                                          <p:stCondLst>
                                            <p:cond delay="499"/>
                                          </p:stCondLst>
                                        </p:cTn>
                                        <p:tgtEl>
                                          <p:spTgt spid="8"/>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3000"/>
                                        <p:tgtEl>
                                          <p:spTgt spid="14"/>
                                        </p:tgtEl>
                                      </p:cBhvr>
                                    </p:animEffect>
                                  </p:childTnLst>
                                </p:cTn>
                              </p:par>
                              <p:par>
                                <p:cTn id="33" presetID="16" presetClass="exit" presetSubtype="21" fill="hold" nodeType="withEffect">
                                  <p:stCondLst>
                                    <p:cond delay="0"/>
                                  </p:stCondLst>
                                  <p:childTnLst>
                                    <p:animEffect transition="out" filter="barn(inVertical)">
                                      <p:cBhvr>
                                        <p:cTn id="34" dur="3000"/>
                                        <p:tgtEl>
                                          <p:spTgt spid="12"/>
                                        </p:tgtEl>
                                      </p:cBhvr>
                                    </p:animEffect>
                                    <p:set>
                                      <p:cBhvr>
                                        <p:cTn id="35" dur="1" fill="hold">
                                          <p:stCondLst>
                                            <p:cond delay="2999"/>
                                          </p:stCondLst>
                                        </p:cTn>
                                        <p:tgtEl>
                                          <p:spTgt spid="12"/>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2000"/>
                                        <p:tgtEl>
                                          <p:spTgt spid="15"/>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fade">
                                      <p:cBhvr>
                                        <p:cTn id="45" dur="500"/>
                                        <p:tgtEl>
                                          <p:spTgt spid="16"/>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fade">
                                      <p:cBhvr>
                                        <p:cTn id="50"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E:\A L L PIX\2013 NIGERIA\!-BEST-OF\Ali-girl.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5966" y="1343188"/>
            <a:ext cx="9276166" cy="5554618"/>
          </a:xfrm>
          <a:prstGeom prst="rect">
            <a:avLst/>
          </a:prstGeom>
          <a:noFill/>
          <a:extLst>
            <a:ext uri="{909E8E84-426E-40DD-AFC4-6F175D3DCCD1}">
              <a14:hiddenFill xmlns:a14="http://schemas.microsoft.com/office/drawing/2010/main">
                <a:solidFill>
                  <a:srgbClr val="FFFFFF"/>
                </a:solidFill>
              </a14:hiddenFill>
            </a:ext>
          </a:extLst>
        </p:spPr>
      </p:pic>
      <p:sp>
        <p:nvSpPr>
          <p:cNvPr id="9219" name="Rectangle 3"/>
          <p:cNvSpPr>
            <a:spLocks noGrp="1" noChangeArrowheads="1"/>
          </p:cNvSpPr>
          <p:nvPr>
            <p:ph idx="1"/>
          </p:nvPr>
        </p:nvSpPr>
        <p:spPr>
          <a:xfrm>
            <a:off x="7256" y="2667000"/>
            <a:ext cx="8984343" cy="4191000"/>
          </a:xfrm>
        </p:spPr>
        <p:txBody>
          <a:bodyPr/>
          <a:lstStyle/>
          <a:p>
            <a:pPr marL="582613" indent="-514350">
              <a:spcAft>
                <a:spcPts val="600"/>
              </a:spcAft>
              <a:buFont typeface="+mj-lt"/>
              <a:buAutoNum type="arabicPeriod"/>
            </a:pPr>
            <a:r>
              <a:rPr lang="ru-RU" sz="2800" b="1" dirty="0" smtClean="0">
                <a:effectLst>
                  <a:outerShdw blurRad="38100" dist="38100" dir="2700000" algn="tl">
                    <a:srgbClr val="000000">
                      <a:alpha val="43137"/>
                    </a:srgbClr>
                  </a:outerShdw>
                </a:effectLst>
              </a:rPr>
              <a:t>На </a:t>
            </a:r>
            <a:r>
              <a:rPr lang="ru-RU" sz="2800" b="1" dirty="0">
                <a:effectLst>
                  <a:outerShdw blurRad="38100" dist="38100" dir="2700000" algn="tl">
                    <a:srgbClr val="000000">
                      <a:alpha val="43137"/>
                    </a:srgbClr>
                  </a:outerShdw>
                </a:effectLst>
              </a:rPr>
              <a:t>улице, под открытым </a:t>
            </a:r>
            <a:r>
              <a:rPr lang="ru-RU" sz="2800" b="1" dirty="0" smtClean="0">
                <a:effectLst>
                  <a:outerShdw blurRad="38100" dist="38100" dir="2700000" algn="tl">
                    <a:srgbClr val="000000">
                      <a:alpha val="43137"/>
                    </a:srgbClr>
                  </a:outerShdw>
                </a:effectLst>
              </a:rPr>
              <a:t>небом</a:t>
            </a:r>
            <a:r>
              <a:rPr lang="en-US" sz="2800" b="1" dirty="0" smtClean="0">
                <a:effectLst>
                  <a:outerShdw blurRad="38100" dist="38100" dir="2700000" algn="tl">
                    <a:srgbClr val="000000">
                      <a:alpha val="43137"/>
                    </a:srgbClr>
                  </a:outerShdw>
                </a:effectLst>
              </a:rPr>
              <a:t>  </a:t>
            </a:r>
            <a:r>
              <a:rPr lang="en-US" sz="2000" b="1" dirty="0" smtClean="0">
                <a:effectLst>
                  <a:outerShdw blurRad="38100" dist="38100" dir="2700000" algn="tl">
                    <a:srgbClr val="000000">
                      <a:alpha val="43137"/>
                    </a:srgbClr>
                  </a:outerShdw>
                </a:effectLst>
              </a:rPr>
              <a:t>Street and Open-Air</a:t>
            </a:r>
            <a:endParaRPr lang="en-US" sz="2800" b="1" dirty="0" smtClean="0">
              <a:effectLst>
                <a:outerShdw blurRad="38100" dist="38100" dir="2700000" algn="tl">
                  <a:srgbClr val="000000">
                    <a:alpha val="43137"/>
                  </a:srgbClr>
                </a:outerShdw>
              </a:effectLst>
            </a:endParaRPr>
          </a:p>
          <a:p>
            <a:pPr marL="582613" indent="-514350">
              <a:spcAft>
                <a:spcPts val="600"/>
              </a:spcAft>
              <a:buFont typeface="+mj-lt"/>
              <a:buAutoNum type="arabicPeriod"/>
            </a:pPr>
            <a:r>
              <a:rPr lang="ru-RU" sz="2800" b="1" dirty="0" smtClean="0">
                <a:effectLst>
                  <a:outerShdw blurRad="38100" dist="38100" dir="2700000" algn="tl">
                    <a:srgbClr val="000000">
                      <a:alpha val="43137"/>
                    </a:srgbClr>
                  </a:outerShdw>
                </a:effectLst>
              </a:rPr>
              <a:t>Служение </a:t>
            </a:r>
            <a:r>
              <a:rPr lang="ru-RU" sz="2800" b="1" dirty="0">
                <a:effectLst>
                  <a:outerShdw blurRad="38100" dist="38100" dir="2700000" algn="tl">
                    <a:srgbClr val="000000">
                      <a:alpha val="43137"/>
                    </a:srgbClr>
                  </a:outerShdw>
                </a:effectLst>
              </a:rPr>
              <a:t>через </a:t>
            </a:r>
            <a:r>
              <a:rPr lang="ru-RU" sz="2800" b="1" dirty="0" smtClean="0">
                <a:effectLst>
                  <a:outerShdw blurRad="38100" dist="38100" dir="2700000" algn="tl">
                    <a:srgbClr val="000000">
                      <a:alpha val="43137"/>
                    </a:srgbClr>
                  </a:outerShdw>
                </a:effectLst>
              </a:rPr>
              <a:t>СМИ</a:t>
            </a:r>
            <a:r>
              <a:rPr lang="en-US" sz="2800" b="1" dirty="0" smtClean="0">
                <a:effectLst>
                  <a:outerShdw blurRad="38100" dist="38100" dir="2700000" algn="tl">
                    <a:srgbClr val="000000">
                      <a:alpha val="43137"/>
                    </a:srgbClr>
                  </a:outerShdw>
                </a:effectLst>
              </a:rPr>
              <a:t>  </a:t>
            </a:r>
            <a:r>
              <a:rPr lang="en-US" sz="2000" b="1" dirty="0" smtClean="0">
                <a:effectLst>
                  <a:outerShdw blurRad="38100" dist="38100" dir="2700000" algn="tl">
                    <a:srgbClr val="000000">
                      <a:alpha val="43137"/>
                    </a:srgbClr>
                  </a:outerShdw>
                </a:effectLst>
              </a:rPr>
              <a:t>Media Ministry </a:t>
            </a:r>
            <a:endParaRPr lang="en-US" sz="2800" b="1" dirty="0" smtClean="0">
              <a:effectLst>
                <a:outerShdw blurRad="38100" dist="38100" dir="2700000" algn="tl">
                  <a:srgbClr val="000000">
                    <a:alpha val="43137"/>
                  </a:srgbClr>
                </a:outerShdw>
              </a:effectLst>
            </a:endParaRPr>
          </a:p>
          <a:p>
            <a:pPr marL="582613" indent="-514350">
              <a:spcAft>
                <a:spcPts val="600"/>
              </a:spcAft>
              <a:buFont typeface="+mj-lt"/>
              <a:buAutoNum type="arabicPeriod"/>
            </a:pPr>
            <a:r>
              <a:rPr lang="ru-RU" sz="2800" b="1" dirty="0">
                <a:effectLst>
                  <a:outerShdw blurRad="38100" dist="38100" dir="2700000" algn="tl">
                    <a:srgbClr val="000000">
                      <a:alpha val="43137"/>
                    </a:srgbClr>
                  </a:outerShdw>
                </a:effectLst>
              </a:rPr>
              <a:t>Евангелизация в </a:t>
            </a:r>
            <a:r>
              <a:rPr lang="ru-RU" sz="2800" b="1" dirty="0" smtClean="0">
                <a:effectLst>
                  <a:outerShdw blurRad="38100" dist="38100" dir="2700000" algn="tl">
                    <a:srgbClr val="000000">
                      <a:alpha val="43137"/>
                    </a:srgbClr>
                  </a:outerShdw>
                </a:effectLst>
              </a:rPr>
              <a:t>школах</a:t>
            </a:r>
            <a:r>
              <a:rPr lang="en-US" sz="2800" b="1" dirty="0" smtClean="0">
                <a:effectLst>
                  <a:outerShdw blurRad="38100" dist="38100" dir="2700000" algn="tl">
                    <a:srgbClr val="000000">
                      <a:alpha val="43137"/>
                    </a:srgbClr>
                  </a:outerShdw>
                </a:effectLst>
              </a:rPr>
              <a:t>   </a:t>
            </a:r>
            <a:r>
              <a:rPr lang="en-US" sz="2000" b="1" dirty="0" smtClean="0">
                <a:effectLst>
                  <a:outerShdw blurRad="38100" dist="38100" dir="2700000" algn="tl">
                    <a:srgbClr val="000000">
                      <a:alpha val="43137"/>
                    </a:srgbClr>
                  </a:outerShdw>
                </a:effectLst>
              </a:rPr>
              <a:t>School Outreach</a:t>
            </a:r>
            <a:endParaRPr lang="en-US" sz="2800" b="1" dirty="0" smtClean="0">
              <a:effectLst>
                <a:outerShdw blurRad="38100" dist="38100" dir="2700000" algn="tl">
                  <a:srgbClr val="000000">
                    <a:alpha val="43137"/>
                  </a:srgbClr>
                </a:outerShdw>
              </a:effectLst>
            </a:endParaRPr>
          </a:p>
          <a:p>
            <a:pPr marL="582613" indent="-514350">
              <a:spcAft>
                <a:spcPts val="600"/>
              </a:spcAft>
              <a:buFont typeface="+mj-lt"/>
              <a:buAutoNum type="arabicPeriod"/>
            </a:pPr>
            <a:r>
              <a:rPr lang="ru-RU" sz="2800" b="1" dirty="0">
                <a:effectLst>
                  <a:outerShdw blurRad="38100" dist="38100" dir="2700000" algn="tl">
                    <a:srgbClr val="000000">
                      <a:alpha val="43137"/>
                    </a:srgbClr>
                  </a:outerShdw>
                </a:effectLst>
              </a:rPr>
              <a:t>Поворотный момент </a:t>
            </a:r>
            <a:r>
              <a:rPr lang="en-US" sz="2800" b="1" dirty="0" smtClean="0">
                <a:effectLst>
                  <a:outerShdw blurRad="38100" dist="38100" dir="2700000" algn="tl">
                    <a:srgbClr val="000000">
                      <a:alpha val="43137"/>
                    </a:srgbClr>
                  </a:outerShdw>
                </a:effectLst>
              </a:rPr>
              <a:t>   </a:t>
            </a:r>
            <a:r>
              <a:rPr lang="ru-RU" sz="2800" b="1" dirty="0" smtClean="0">
                <a:effectLst>
                  <a:outerShdw blurRad="38100" dist="38100" dir="2700000" algn="tl">
                    <a:srgbClr val="000000">
                      <a:alpha val="43137"/>
                    </a:srgbClr>
                  </a:outerShdw>
                </a:effectLst>
              </a:rPr>
              <a:t>(Свободная Жизнь) </a:t>
            </a:r>
            <a:r>
              <a:rPr lang="en-US" sz="2000" b="1" dirty="0" smtClean="0">
                <a:effectLst>
                  <a:outerShdw blurRad="38100" dist="38100" dir="2700000" algn="tl">
                    <a:srgbClr val="000000">
                      <a:alpha val="43137"/>
                    </a:srgbClr>
                  </a:outerShdw>
                </a:effectLst>
              </a:rPr>
              <a:t>Living Free  </a:t>
            </a:r>
            <a:r>
              <a:rPr lang="en-US" sz="2800" b="1" dirty="0" smtClean="0">
                <a:effectLst>
                  <a:outerShdw blurRad="38100" dist="38100" dir="2700000" algn="tl">
                    <a:srgbClr val="000000">
                      <a:alpha val="43137"/>
                    </a:srgbClr>
                  </a:outerShdw>
                </a:effectLst>
              </a:rPr>
              <a:t/>
            </a:r>
            <a:br>
              <a:rPr lang="en-US" sz="2800" b="1" dirty="0" smtClean="0">
                <a:effectLst>
                  <a:outerShdw blurRad="38100" dist="38100" dir="2700000" algn="tl">
                    <a:srgbClr val="000000">
                      <a:alpha val="43137"/>
                    </a:srgbClr>
                  </a:outerShdw>
                </a:effectLst>
              </a:rPr>
            </a:br>
            <a:r>
              <a:rPr lang="en-US" sz="1000" b="1" dirty="0" smtClean="0">
                <a:effectLst>
                  <a:outerShdw blurRad="38100" dist="38100" dir="2700000" algn="tl">
                    <a:srgbClr val="000000">
                      <a:alpha val="43137"/>
                    </a:srgbClr>
                  </a:outerShdw>
                </a:effectLst>
              </a:rPr>
              <a:t> </a:t>
            </a:r>
            <a:r>
              <a:rPr lang="en-US" sz="2800" b="1" dirty="0" smtClean="0">
                <a:effectLst>
                  <a:outerShdw blurRad="38100" dist="38100" dir="2700000" algn="tl">
                    <a:srgbClr val="000000">
                      <a:alpha val="43137"/>
                    </a:srgbClr>
                  </a:outerShdw>
                </a:effectLst>
              </a:rPr>
              <a:t> </a:t>
            </a:r>
            <a:r>
              <a:rPr lang="en-US" sz="2000" b="1" dirty="0" smtClean="0">
                <a:effectLst>
                  <a:outerShdw blurRad="38100" dist="38100" dir="2700000" algn="tl">
                    <a:srgbClr val="000000">
                      <a:alpha val="43137"/>
                    </a:srgbClr>
                  </a:outerShdw>
                </a:effectLst>
              </a:rPr>
              <a:t>www.livIng free.org</a:t>
            </a:r>
          </a:p>
          <a:p>
            <a:pPr marL="582613" indent="-514350">
              <a:spcAft>
                <a:spcPts val="600"/>
              </a:spcAft>
              <a:buFont typeface="+mj-lt"/>
              <a:buAutoNum type="arabicPeriod"/>
            </a:pPr>
            <a:r>
              <a:rPr lang="ru-RU" sz="2800" b="1" dirty="0">
                <a:effectLst>
                  <a:outerShdw blurRad="38100" dist="38100" dir="2700000" algn="tl">
                    <a:srgbClr val="000000">
                      <a:alpha val="43137"/>
                    </a:srgbClr>
                  </a:outerShdw>
                </a:effectLst>
              </a:rPr>
              <a:t>Гуманитарная </a:t>
            </a:r>
            <a:r>
              <a:rPr lang="ru-RU" sz="2800" b="1" dirty="0" smtClean="0">
                <a:effectLst>
                  <a:outerShdw blurRad="38100" dist="38100" dir="2700000" algn="tl">
                    <a:srgbClr val="000000">
                      <a:alpha val="43137"/>
                    </a:srgbClr>
                  </a:outerShdw>
                </a:effectLst>
              </a:rPr>
              <a:t>помощь</a:t>
            </a:r>
            <a:r>
              <a:rPr lang="en-US" sz="2800" b="1" dirty="0" smtClean="0">
                <a:effectLst>
                  <a:outerShdw blurRad="38100" dist="38100" dir="2700000" algn="tl">
                    <a:srgbClr val="000000">
                      <a:alpha val="43137"/>
                    </a:srgbClr>
                  </a:outerShdw>
                </a:effectLst>
              </a:rPr>
              <a:t>   </a:t>
            </a:r>
            <a:r>
              <a:rPr lang="en-US" sz="2000" b="1" dirty="0" smtClean="0">
                <a:effectLst>
                  <a:outerShdw blurRad="38100" dist="38100" dir="2700000" algn="tl">
                    <a:srgbClr val="000000">
                      <a:alpha val="43137"/>
                    </a:srgbClr>
                  </a:outerShdw>
                </a:effectLst>
              </a:rPr>
              <a:t>Humanitarian Aid</a:t>
            </a:r>
            <a:r>
              <a:rPr lang="en-US" sz="2800" b="1" dirty="0" smtClean="0">
                <a:effectLst>
                  <a:outerShdw blurRad="38100" dist="38100" dir="2700000" algn="tl">
                    <a:srgbClr val="000000">
                      <a:alpha val="43137"/>
                    </a:srgbClr>
                  </a:outerShdw>
                </a:effectLst>
              </a:rPr>
              <a:t> </a:t>
            </a:r>
          </a:p>
          <a:p>
            <a:pPr marL="582613" indent="-514350">
              <a:spcAft>
                <a:spcPts val="600"/>
              </a:spcAft>
              <a:buFont typeface="+mj-lt"/>
              <a:buAutoNum type="arabicPeriod"/>
            </a:pPr>
            <a:r>
              <a:rPr lang="ru-RU" sz="2800" b="1" dirty="0">
                <a:effectLst>
                  <a:outerShdw blurRad="38100" dist="38100" dir="2700000" algn="tl">
                    <a:srgbClr val="000000">
                      <a:alpha val="43137"/>
                    </a:srgbClr>
                  </a:outerShdw>
                </a:effectLst>
              </a:rPr>
              <a:t>Раздача </a:t>
            </a:r>
            <a:r>
              <a:rPr lang="ru-RU" sz="2800" b="1" dirty="0" smtClean="0">
                <a:effectLst>
                  <a:outerShdw blurRad="38100" dist="38100" dir="2700000" algn="tl">
                    <a:srgbClr val="000000">
                      <a:alpha val="43137"/>
                    </a:srgbClr>
                  </a:outerShdw>
                </a:effectLst>
              </a:rPr>
              <a:t>литературы</a:t>
            </a:r>
            <a:r>
              <a:rPr lang="en-US" sz="2800" b="1" dirty="0" smtClean="0">
                <a:effectLst>
                  <a:outerShdw blurRad="38100" dist="38100" dir="2700000" algn="tl">
                    <a:srgbClr val="000000">
                      <a:alpha val="43137"/>
                    </a:srgbClr>
                  </a:outerShdw>
                </a:effectLst>
              </a:rPr>
              <a:t>   </a:t>
            </a:r>
            <a:r>
              <a:rPr lang="en-US" sz="2000" b="1" dirty="0" smtClean="0">
                <a:effectLst>
                  <a:outerShdw blurRad="38100" dist="38100" dir="2700000" algn="tl">
                    <a:srgbClr val="000000">
                      <a:alpha val="43137"/>
                    </a:srgbClr>
                  </a:outerShdw>
                </a:effectLst>
              </a:rPr>
              <a:t>Literature Distribution</a:t>
            </a:r>
            <a:endParaRPr lang="en-US" sz="2800" b="1" dirty="0" smtClean="0">
              <a:effectLst>
                <a:outerShdw blurRad="38100" dist="38100" dir="2700000" algn="tl">
                  <a:srgbClr val="000000">
                    <a:alpha val="43137"/>
                  </a:srgbClr>
                </a:outerShdw>
              </a:effectLst>
            </a:endParaRPr>
          </a:p>
          <a:p>
            <a:pPr>
              <a:spcAft>
                <a:spcPts val="1200"/>
              </a:spcAft>
            </a:pPr>
            <a:endParaRPr lang="en-CA" sz="2800" b="1" dirty="0" smtClean="0">
              <a:effectLst>
                <a:outerShdw blurRad="38100" dist="38100" dir="2700000" algn="tl">
                  <a:srgbClr val="000000">
                    <a:alpha val="43137"/>
                  </a:srgbClr>
                </a:outerShdw>
              </a:effectLst>
            </a:endParaRPr>
          </a:p>
        </p:txBody>
      </p:sp>
      <p:sp>
        <p:nvSpPr>
          <p:cNvPr id="9218" name="Rectangle 2"/>
          <p:cNvSpPr>
            <a:spLocks noGrp="1" noChangeArrowheads="1"/>
          </p:cNvSpPr>
          <p:nvPr>
            <p:ph type="title"/>
          </p:nvPr>
        </p:nvSpPr>
        <p:spPr>
          <a:xfrm>
            <a:off x="152400" y="1752600"/>
            <a:ext cx="8534400" cy="914400"/>
          </a:xfrm>
        </p:spPr>
        <p:txBody>
          <a:bodyPr/>
          <a:lstStyle/>
          <a:p>
            <a:pPr algn="ctr" fontAlgn="auto">
              <a:spcAft>
                <a:spcPts val="0"/>
              </a:spcAft>
              <a:defRPr/>
            </a:pPr>
            <a:r>
              <a:rPr lang="ru-RU" sz="3200" dirty="0">
                <a:solidFill>
                  <a:srgbClr val="FFFF00"/>
                </a:solidFill>
                <a:effectLst>
                  <a:outerShdw blurRad="38100" dist="38100" dir="2700000" algn="tl">
                    <a:srgbClr val="000000">
                      <a:alpha val="43137"/>
                    </a:srgbClr>
                  </a:outerShdw>
                </a:effectLst>
                <a:latin typeface="Arial Black" pitchFamily="34" charset="0"/>
                <a:ea typeface="+mn-ea"/>
                <a:cs typeface="+mn-cs"/>
              </a:rPr>
              <a:t>Методы </a:t>
            </a:r>
            <a:r>
              <a:rPr lang="ru-RU" sz="3200" dirty="0" smtClean="0">
                <a:solidFill>
                  <a:srgbClr val="FFFF00"/>
                </a:solidFill>
                <a:effectLst>
                  <a:outerShdw blurRad="38100" dist="38100" dir="2700000" algn="tl">
                    <a:srgbClr val="000000">
                      <a:alpha val="43137"/>
                    </a:srgbClr>
                  </a:outerShdw>
                </a:effectLst>
                <a:latin typeface="Arial Black" pitchFamily="34" charset="0"/>
                <a:ea typeface="+mn-ea"/>
                <a:cs typeface="+mn-cs"/>
              </a:rPr>
              <a:t>Евангелизации</a:t>
            </a:r>
            <a:r>
              <a:rPr lang="en-US" sz="3200" dirty="0" smtClean="0">
                <a:solidFill>
                  <a:srgbClr val="FFFF00"/>
                </a:solidFill>
                <a:effectLst>
                  <a:outerShdw blurRad="38100" dist="38100" dir="2700000" algn="tl">
                    <a:srgbClr val="000000">
                      <a:alpha val="43137"/>
                    </a:srgbClr>
                  </a:outerShdw>
                </a:effectLst>
                <a:latin typeface="Arial Black" pitchFamily="34" charset="0"/>
                <a:ea typeface="+mn-ea"/>
                <a:cs typeface="+mn-cs"/>
              </a:rPr>
              <a:t/>
            </a:r>
            <a:br>
              <a:rPr lang="en-US" sz="3200" dirty="0" smtClean="0">
                <a:solidFill>
                  <a:srgbClr val="FFFF00"/>
                </a:solidFill>
                <a:effectLst>
                  <a:outerShdw blurRad="38100" dist="38100" dir="2700000" algn="tl">
                    <a:srgbClr val="000000">
                      <a:alpha val="43137"/>
                    </a:srgbClr>
                  </a:outerShdw>
                </a:effectLst>
                <a:latin typeface="Arial Black" pitchFamily="34" charset="0"/>
                <a:ea typeface="+mn-ea"/>
                <a:cs typeface="+mn-cs"/>
              </a:rPr>
            </a:br>
            <a:r>
              <a:rPr lang="en-US" sz="2000" dirty="0" smtClean="0">
                <a:solidFill>
                  <a:srgbClr val="FFFF00"/>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Methods of Evangelism</a:t>
            </a:r>
            <a:endParaRPr lang="en-CA" sz="2000" dirty="0" smtClean="0">
              <a:solidFill>
                <a:srgbClr val="FFFF00"/>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pic>
        <p:nvPicPr>
          <p:cNvPr id="8" name="Picture 5" descr="Evangelism TITLE.fw.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514600" y="838200"/>
            <a:ext cx="4191000" cy="949626"/>
          </a:xfrm>
          <a:prstGeom prst="rect">
            <a:avLst/>
          </a:prstGeom>
          <a:noFill/>
          <a:ln w="9525">
            <a:noFill/>
            <a:miter lim="800000"/>
            <a:headEnd/>
            <a:tailEnd/>
          </a:ln>
        </p:spPr>
      </p:pic>
      <p:sp>
        <p:nvSpPr>
          <p:cNvPr id="9" name="Title 1"/>
          <p:cNvSpPr txBox="1">
            <a:spLocks/>
          </p:cNvSpPr>
          <p:nvPr/>
        </p:nvSpPr>
        <p:spPr>
          <a:xfrm>
            <a:off x="685800" y="0"/>
            <a:ext cx="7772400" cy="1222376"/>
          </a:xfrm>
          <a:prstGeom prst="rect">
            <a:avLst/>
          </a:prstGeom>
        </p:spPr>
        <p:txBody>
          <a:bodyPr vert="horz" anchor="t">
            <a:noAutofit/>
          </a:bodyPr>
          <a:lstStyle>
            <a:lvl1pPr marR="9144" algn="l" rtl="0" fontAlgn="base">
              <a:spcBef>
                <a:spcPct val="0"/>
              </a:spcBef>
              <a:spcAft>
                <a:spcPct val="0"/>
              </a:spcAft>
              <a:defRPr sz="4000" b="1" kern="1200" cap="all" spc="0" baseline="0">
                <a:solidFill>
                  <a:srgbClr val="C1EEFF"/>
                </a:solidFill>
                <a:effectLst>
                  <a:reflection blurRad="12700" stA="34000" endA="740" endPos="53000" dir="5400000" sy="-100000" algn="bl" rotWithShape="0"/>
                </a:effectLst>
                <a:latin typeface="+mj-lt"/>
                <a:ea typeface="+mj-ea"/>
                <a:cs typeface="+mj-cs"/>
              </a:defRPr>
            </a:lvl1pPr>
            <a:lvl2pPr algn="l" rtl="0" fontAlgn="base">
              <a:spcBef>
                <a:spcPct val="0"/>
              </a:spcBef>
              <a:spcAft>
                <a:spcPct val="0"/>
              </a:spcAft>
              <a:defRPr sz="4000">
                <a:solidFill>
                  <a:srgbClr val="C1EEFF"/>
                </a:solidFill>
                <a:latin typeface="Consolas" pitchFamily="49" charset="0"/>
              </a:defRPr>
            </a:lvl2pPr>
            <a:lvl3pPr algn="l" rtl="0" fontAlgn="base">
              <a:spcBef>
                <a:spcPct val="0"/>
              </a:spcBef>
              <a:spcAft>
                <a:spcPct val="0"/>
              </a:spcAft>
              <a:defRPr sz="4000">
                <a:solidFill>
                  <a:srgbClr val="C1EEFF"/>
                </a:solidFill>
                <a:latin typeface="Consolas" pitchFamily="49" charset="0"/>
              </a:defRPr>
            </a:lvl3pPr>
            <a:lvl4pPr algn="l" rtl="0" fontAlgn="base">
              <a:spcBef>
                <a:spcPct val="0"/>
              </a:spcBef>
              <a:spcAft>
                <a:spcPct val="0"/>
              </a:spcAft>
              <a:defRPr sz="4000">
                <a:solidFill>
                  <a:srgbClr val="C1EEFF"/>
                </a:solidFill>
                <a:latin typeface="Consolas" pitchFamily="49" charset="0"/>
              </a:defRPr>
            </a:lvl4pPr>
            <a:lvl5pPr algn="l" rtl="0" fontAlgn="base">
              <a:spcBef>
                <a:spcPct val="0"/>
              </a:spcBef>
              <a:spcAft>
                <a:spcPct val="0"/>
              </a:spcAft>
              <a:defRPr sz="4000">
                <a:solidFill>
                  <a:srgbClr val="C1EEFF"/>
                </a:solidFill>
                <a:latin typeface="Consolas" pitchFamily="49" charset="0"/>
              </a:defRPr>
            </a:lvl5pPr>
            <a:lvl6pPr marL="457200" algn="l" rtl="0" fontAlgn="base">
              <a:spcBef>
                <a:spcPct val="0"/>
              </a:spcBef>
              <a:spcAft>
                <a:spcPct val="0"/>
              </a:spcAft>
              <a:defRPr sz="4000">
                <a:solidFill>
                  <a:srgbClr val="C1EEFF"/>
                </a:solidFill>
                <a:latin typeface="Consolas" pitchFamily="49" charset="0"/>
              </a:defRPr>
            </a:lvl6pPr>
            <a:lvl7pPr marL="914400" algn="l" rtl="0" fontAlgn="base">
              <a:spcBef>
                <a:spcPct val="0"/>
              </a:spcBef>
              <a:spcAft>
                <a:spcPct val="0"/>
              </a:spcAft>
              <a:defRPr sz="4000">
                <a:solidFill>
                  <a:srgbClr val="C1EEFF"/>
                </a:solidFill>
                <a:latin typeface="Consolas" pitchFamily="49" charset="0"/>
              </a:defRPr>
            </a:lvl7pPr>
            <a:lvl8pPr marL="1371600" algn="l" rtl="0" fontAlgn="base">
              <a:spcBef>
                <a:spcPct val="0"/>
              </a:spcBef>
              <a:spcAft>
                <a:spcPct val="0"/>
              </a:spcAft>
              <a:defRPr sz="4000">
                <a:solidFill>
                  <a:srgbClr val="C1EEFF"/>
                </a:solidFill>
                <a:latin typeface="Consolas" pitchFamily="49" charset="0"/>
              </a:defRPr>
            </a:lvl8pPr>
            <a:lvl9pPr marL="1828800" algn="l" rtl="0" fontAlgn="base">
              <a:spcBef>
                <a:spcPct val="0"/>
              </a:spcBef>
              <a:spcAft>
                <a:spcPct val="0"/>
              </a:spcAft>
              <a:defRPr sz="4000">
                <a:solidFill>
                  <a:srgbClr val="C1EEFF"/>
                </a:solidFill>
                <a:latin typeface="Consolas" pitchFamily="49" charset="0"/>
              </a:defRPr>
            </a:lvl9pPr>
            <a:extLst/>
          </a:lstStyle>
          <a:p>
            <a:pPr algn="ctr"/>
            <a:r>
              <a:rPr lang="ru-RU" cap="none" dirty="0" smtClean="0"/>
              <a:t>ПРИНЦИПЫ ЕВАНГЕЛИЗАЦИИ</a:t>
            </a:r>
            <a:endParaRPr lang="en-US" dirty="0"/>
          </a:p>
        </p:txBody>
      </p:sp>
      <p:sp>
        <p:nvSpPr>
          <p:cNvPr id="2" name="Date Placeholder 1"/>
          <p:cNvSpPr>
            <a:spLocks noGrp="1"/>
          </p:cNvSpPr>
          <p:nvPr>
            <p:ph type="dt" sz="half" idx="10"/>
          </p:nvPr>
        </p:nvSpPr>
        <p:spPr/>
        <p:txBody>
          <a:bodyPr/>
          <a:lstStyle/>
          <a:p>
            <a:pPr>
              <a:defRPr/>
            </a:pPr>
            <a:r>
              <a:rPr lang="en-US" smtClean="0"/>
              <a:t>2/2016</a:t>
            </a:r>
            <a:endParaRPr lang="en-US" dirty="0"/>
          </a:p>
        </p:txBody>
      </p:sp>
      <p:sp>
        <p:nvSpPr>
          <p:cNvPr id="3" name="Footer Placeholder 2"/>
          <p:cNvSpPr>
            <a:spLocks noGrp="1"/>
          </p:cNvSpPr>
          <p:nvPr>
            <p:ph type="ftr" sz="quarter" idx="11"/>
          </p:nvPr>
        </p:nvSpPr>
        <p:spPr/>
        <p:txBody>
          <a:bodyPr/>
          <a:lstStyle/>
          <a:p>
            <a:pPr>
              <a:defRPr/>
            </a:pPr>
            <a:r>
              <a:rPr lang="en-US" smtClean="0"/>
              <a:t>www.iTeenChallenge.org</a:t>
            </a:r>
            <a:endParaRPr lang="en-US" dirty="0"/>
          </a:p>
        </p:txBody>
      </p:sp>
      <p:sp>
        <p:nvSpPr>
          <p:cNvPr id="4" name="Slide Number Placeholder 3"/>
          <p:cNvSpPr>
            <a:spLocks noGrp="1"/>
          </p:cNvSpPr>
          <p:nvPr>
            <p:ph type="sldNum" sz="quarter" idx="12"/>
          </p:nvPr>
        </p:nvSpPr>
        <p:spPr/>
        <p:txBody>
          <a:bodyPr/>
          <a:lstStyle/>
          <a:p>
            <a:pPr>
              <a:defRPr/>
            </a:pPr>
            <a:fld id="{9159FE13-ED37-4757-9203-0BC630A0AD65}" type="slidenum">
              <a:rPr lang="en-US" smtClean="0"/>
              <a:pPr>
                <a:defRPr/>
              </a:pPr>
              <a:t>13</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fade">
                                      <p:cBhvr>
                                        <p:cTn id="7" dur="500"/>
                                        <p:tgtEl>
                                          <p:spTgt spid="9218"/>
                                        </p:tgtEl>
                                      </p:cBhvr>
                                    </p:animEffect>
                                  </p:childTnLst>
                                </p:cTn>
                              </p:par>
                            </p:childTnLst>
                          </p:cTn>
                        </p:par>
                      </p:childTnLst>
                    </p:cTn>
                  </p:par>
                  <p:par>
                    <p:cTn id="8" fill="hold">
                      <p:stCondLst>
                        <p:cond delay="indefinite"/>
                      </p:stCondLst>
                      <p:childTnLst>
                        <p:par>
                          <p:cTn id="9" fill="hold">
                            <p:stCondLst>
                              <p:cond delay="0"/>
                            </p:stCondLst>
                            <p:childTnLst>
                              <p:par>
                                <p:cTn id="10" presetID="34" presetClass="entr" presetSubtype="0" fill="hold" grpId="0" nodeType="clickEffect">
                                  <p:stCondLst>
                                    <p:cond delay="0"/>
                                  </p:stCondLst>
                                  <p:childTnLst>
                                    <p:set>
                                      <p:cBhvr>
                                        <p:cTn id="11" dur="1" fill="hold">
                                          <p:stCondLst>
                                            <p:cond delay="0"/>
                                          </p:stCondLst>
                                        </p:cTn>
                                        <p:tgtEl>
                                          <p:spTgt spid="9219">
                                            <p:txEl>
                                              <p:pRg st="0" end="0"/>
                                            </p:txEl>
                                          </p:spTgt>
                                        </p:tgtEl>
                                        <p:attrNameLst>
                                          <p:attrName>style.visibility</p:attrName>
                                        </p:attrNameLst>
                                      </p:cBhvr>
                                      <p:to>
                                        <p:strVal val="visible"/>
                                      </p:to>
                                    </p:set>
                                    <p:anim from="(-#ppt_w/2)" to="(#ppt_x)" calcmode="lin" valueType="num">
                                      <p:cBhvr>
                                        <p:cTn id="12" dur="600" fill="hold">
                                          <p:stCondLst>
                                            <p:cond delay="0"/>
                                          </p:stCondLst>
                                        </p:cTn>
                                        <p:tgtEl>
                                          <p:spTgt spid="9219">
                                            <p:txEl>
                                              <p:pRg st="0" end="0"/>
                                            </p:txEl>
                                          </p:spTgt>
                                        </p:tgtEl>
                                        <p:attrNameLst>
                                          <p:attrName>ppt_x</p:attrName>
                                        </p:attrNameLst>
                                      </p:cBhvr>
                                    </p:anim>
                                    <p:anim from="0" to="-1.0" calcmode="lin" valueType="num">
                                      <p:cBhvr>
                                        <p:cTn id="13" dur="200" decel="50000" autoRev="1" fill="hold">
                                          <p:stCondLst>
                                            <p:cond delay="600"/>
                                          </p:stCondLst>
                                        </p:cTn>
                                        <p:tgtEl>
                                          <p:spTgt spid="9219">
                                            <p:txEl>
                                              <p:pRg st="0" end="0"/>
                                            </p:txEl>
                                          </p:spTgt>
                                        </p:tgtEl>
                                        <p:attrNameLst>
                                          <p:attrName>xshear</p:attrName>
                                        </p:attrNameLst>
                                      </p:cBhvr>
                                    </p:anim>
                                    <p:animScale>
                                      <p:cBhvr>
                                        <p:cTn id="14" dur="200" decel="100000" autoRev="1" fill="hold">
                                          <p:stCondLst>
                                            <p:cond delay="600"/>
                                          </p:stCondLst>
                                        </p:cTn>
                                        <p:tgtEl>
                                          <p:spTgt spid="9219">
                                            <p:txEl>
                                              <p:pRg st="0" end="0"/>
                                            </p:txEl>
                                          </p:spTgt>
                                        </p:tgtEl>
                                      </p:cBhvr>
                                      <p:from x="100000" y="100000"/>
                                      <p:to x="80000" y="100000"/>
                                    </p:animScale>
                                    <p:anim by="(#ppt_h/3+#ppt_w*0.1)" calcmode="lin" valueType="num">
                                      <p:cBhvr additive="sum">
                                        <p:cTn id="15" dur="200" decel="100000" autoRev="1" fill="hold">
                                          <p:stCondLst>
                                            <p:cond delay="600"/>
                                          </p:stCondLst>
                                        </p:cTn>
                                        <p:tgtEl>
                                          <p:spTgt spid="9219">
                                            <p:txEl>
                                              <p:pRg st="0" end="0"/>
                                            </p:txEl>
                                          </p:spTgt>
                                        </p:tgtEl>
                                        <p:attrNameLst>
                                          <p:attrName>ppt_x</p:attrName>
                                        </p:attrNameLst>
                                      </p:cBhvr>
                                    </p:anim>
                                  </p:childTnLst>
                                </p:cTn>
                              </p:par>
                            </p:childTnLst>
                          </p:cTn>
                        </p:par>
                      </p:childTnLst>
                    </p:cTn>
                  </p:par>
                  <p:par>
                    <p:cTn id="16" fill="hold">
                      <p:stCondLst>
                        <p:cond delay="indefinite"/>
                      </p:stCondLst>
                      <p:childTnLst>
                        <p:par>
                          <p:cTn id="17" fill="hold">
                            <p:stCondLst>
                              <p:cond delay="0"/>
                            </p:stCondLst>
                            <p:childTnLst>
                              <p:par>
                                <p:cTn id="18" presetID="34" presetClass="entr" presetSubtype="0" fill="hold" grpId="0" nodeType="clickEffect">
                                  <p:stCondLst>
                                    <p:cond delay="0"/>
                                  </p:stCondLst>
                                  <p:childTnLst>
                                    <p:set>
                                      <p:cBhvr>
                                        <p:cTn id="19" dur="1" fill="hold">
                                          <p:stCondLst>
                                            <p:cond delay="0"/>
                                          </p:stCondLst>
                                        </p:cTn>
                                        <p:tgtEl>
                                          <p:spTgt spid="9219">
                                            <p:txEl>
                                              <p:pRg st="1" end="1"/>
                                            </p:txEl>
                                          </p:spTgt>
                                        </p:tgtEl>
                                        <p:attrNameLst>
                                          <p:attrName>style.visibility</p:attrName>
                                        </p:attrNameLst>
                                      </p:cBhvr>
                                      <p:to>
                                        <p:strVal val="visible"/>
                                      </p:to>
                                    </p:set>
                                    <p:anim from="(-#ppt_w/2)" to="(#ppt_x)" calcmode="lin" valueType="num">
                                      <p:cBhvr>
                                        <p:cTn id="20" dur="600" fill="hold">
                                          <p:stCondLst>
                                            <p:cond delay="0"/>
                                          </p:stCondLst>
                                        </p:cTn>
                                        <p:tgtEl>
                                          <p:spTgt spid="9219">
                                            <p:txEl>
                                              <p:pRg st="1" end="1"/>
                                            </p:txEl>
                                          </p:spTgt>
                                        </p:tgtEl>
                                        <p:attrNameLst>
                                          <p:attrName>ppt_x</p:attrName>
                                        </p:attrNameLst>
                                      </p:cBhvr>
                                    </p:anim>
                                    <p:anim from="0" to="-1.0" calcmode="lin" valueType="num">
                                      <p:cBhvr>
                                        <p:cTn id="21" dur="200" decel="50000" autoRev="1" fill="hold">
                                          <p:stCondLst>
                                            <p:cond delay="600"/>
                                          </p:stCondLst>
                                        </p:cTn>
                                        <p:tgtEl>
                                          <p:spTgt spid="9219">
                                            <p:txEl>
                                              <p:pRg st="1" end="1"/>
                                            </p:txEl>
                                          </p:spTgt>
                                        </p:tgtEl>
                                        <p:attrNameLst>
                                          <p:attrName>xshear</p:attrName>
                                        </p:attrNameLst>
                                      </p:cBhvr>
                                    </p:anim>
                                    <p:animScale>
                                      <p:cBhvr>
                                        <p:cTn id="22" dur="200" decel="100000" autoRev="1" fill="hold">
                                          <p:stCondLst>
                                            <p:cond delay="600"/>
                                          </p:stCondLst>
                                        </p:cTn>
                                        <p:tgtEl>
                                          <p:spTgt spid="9219">
                                            <p:txEl>
                                              <p:pRg st="1" end="1"/>
                                            </p:txEl>
                                          </p:spTgt>
                                        </p:tgtEl>
                                      </p:cBhvr>
                                      <p:from x="100000" y="100000"/>
                                      <p:to x="80000" y="100000"/>
                                    </p:animScale>
                                    <p:anim by="(#ppt_h/3+#ppt_w*0.1)" calcmode="lin" valueType="num">
                                      <p:cBhvr additive="sum">
                                        <p:cTn id="23" dur="200" decel="100000" autoRev="1" fill="hold">
                                          <p:stCondLst>
                                            <p:cond delay="600"/>
                                          </p:stCondLst>
                                        </p:cTn>
                                        <p:tgtEl>
                                          <p:spTgt spid="9219">
                                            <p:txEl>
                                              <p:pRg st="1" end="1"/>
                                            </p:txEl>
                                          </p:spTgt>
                                        </p:tgtEl>
                                        <p:attrNameLst>
                                          <p:attrName>ppt_x</p:attrName>
                                        </p:attrNameLst>
                                      </p:cBhvr>
                                    </p:anim>
                                  </p:childTnLst>
                                </p:cTn>
                              </p:par>
                            </p:childTnLst>
                          </p:cTn>
                        </p:par>
                      </p:childTnLst>
                    </p:cTn>
                  </p:par>
                  <p:par>
                    <p:cTn id="24" fill="hold">
                      <p:stCondLst>
                        <p:cond delay="indefinite"/>
                      </p:stCondLst>
                      <p:childTnLst>
                        <p:par>
                          <p:cTn id="25" fill="hold">
                            <p:stCondLst>
                              <p:cond delay="0"/>
                            </p:stCondLst>
                            <p:childTnLst>
                              <p:par>
                                <p:cTn id="26" presetID="34" presetClass="entr" presetSubtype="0" fill="hold" grpId="0" nodeType="clickEffect">
                                  <p:stCondLst>
                                    <p:cond delay="0"/>
                                  </p:stCondLst>
                                  <p:childTnLst>
                                    <p:set>
                                      <p:cBhvr>
                                        <p:cTn id="27" dur="1" fill="hold">
                                          <p:stCondLst>
                                            <p:cond delay="0"/>
                                          </p:stCondLst>
                                        </p:cTn>
                                        <p:tgtEl>
                                          <p:spTgt spid="9219">
                                            <p:txEl>
                                              <p:pRg st="2" end="2"/>
                                            </p:txEl>
                                          </p:spTgt>
                                        </p:tgtEl>
                                        <p:attrNameLst>
                                          <p:attrName>style.visibility</p:attrName>
                                        </p:attrNameLst>
                                      </p:cBhvr>
                                      <p:to>
                                        <p:strVal val="visible"/>
                                      </p:to>
                                    </p:set>
                                    <p:anim from="(-#ppt_w/2)" to="(#ppt_x)" calcmode="lin" valueType="num">
                                      <p:cBhvr>
                                        <p:cTn id="28" dur="600" fill="hold">
                                          <p:stCondLst>
                                            <p:cond delay="0"/>
                                          </p:stCondLst>
                                        </p:cTn>
                                        <p:tgtEl>
                                          <p:spTgt spid="9219">
                                            <p:txEl>
                                              <p:pRg st="2" end="2"/>
                                            </p:txEl>
                                          </p:spTgt>
                                        </p:tgtEl>
                                        <p:attrNameLst>
                                          <p:attrName>ppt_x</p:attrName>
                                        </p:attrNameLst>
                                      </p:cBhvr>
                                    </p:anim>
                                    <p:anim from="0" to="-1.0" calcmode="lin" valueType="num">
                                      <p:cBhvr>
                                        <p:cTn id="29" dur="200" decel="50000" autoRev="1" fill="hold">
                                          <p:stCondLst>
                                            <p:cond delay="600"/>
                                          </p:stCondLst>
                                        </p:cTn>
                                        <p:tgtEl>
                                          <p:spTgt spid="9219">
                                            <p:txEl>
                                              <p:pRg st="2" end="2"/>
                                            </p:txEl>
                                          </p:spTgt>
                                        </p:tgtEl>
                                        <p:attrNameLst>
                                          <p:attrName>xshear</p:attrName>
                                        </p:attrNameLst>
                                      </p:cBhvr>
                                    </p:anim>
                                    <p:animScale>
                                      <p:cBhvr>
                                        <p:cTn id="30" dur="200" decel="100000" autoRev="1" fill="hold">
                                          <p:stCondLst>
                                            <p:cond delay="600"/>
                                          </p:stCondLst>
                                        </p:cTn>
                                        <p:tgtEl>
                                          <p:spTgt spid="9219">
                                            <p:txEl>
                                              <p:pRg st="2" end="2"/>
                                            </p:txEl>
                                          </p:spTgt>
                                        </p:tgtEl>
                                      </p:cBhvr>
                                      <p:from x="100000" y="100000"/>
                                      <p:to x="80000" y="100000"/>
                                    </p:animScale>
                                    <p:anim by="(#ppt_h/3+#ppt_w*0.1)" calcmode="lin" valueType="num">
                                      <p:cBhvr additive="sum">
                                        <p:cTn id="31" dur="200" decel="100000" autoRev="1" fill="hold">
                                          <p:stCondLst>
                                            <p:cond delay="600"/>
                                          </p:stCondLst>
                                        </p:cTn>
                                        <p:tgtEl>
                                          <p:spTgt spid="9219">
                                            <p:txEl>
                                              <p:pRg st="2" end="2"/>
                                            </p:txEl>
                                          </p:spTgt>
                                        </p:tgtEl>
                                        <p:attrNameLst>
                                          <p:attrName>ppt_x</p:attrName>
                                        </p:attrNameLst>
                                      </p:cBhvr>
                                    </p:anim>
                                  </p:childTnLst>
                                </p:cTn>
                              </p:par>
                            </p:childTnLst>
                          </p:cTn>
                        </p:par>
                      </p:childTnLst>
                    </p:cTn>
                  </p:par>
                  <p:par>
                    <p:cTn id="32" fill="hold">
                      <p:stCondLst>
                        <p:cond delay="indefinite"/>
                      </p:stCondLst>
                      <p:childTnLst>
                        <p:par>
                          <p:cTn id="33" fill="hold">
                            <p:stCondLst>
                              <p:cond delay="0"/>
                            </p:stCondLst>
                            <p:childTnLst>
                              <p:par>
                                <p:cTn id="34" presetID="34" presetClass="entr" presetSubtype="0" fill="hold" grpId="0" nodeType="clickEffect">
                                  <p:stCondLst>
                                    <p:cond delay="0"/>
                                  </p:stCondLst>
                                  <p:childTnLst>
                                    <p:set>
                                      <p:cBhvr>
                                        <p:cTn id="35" dur="1" fill="hold">
                                          <p:stCondLst>
                                            <p:cond delay="0"/>
                                          </p:stCondLst>
                                        </p:cTn>
                                        <p:tgtEl>
                                          <p:spTgt spid="9219">
                                            <p:txEl>
                                              <p:pRg st="3" end="3"/>
                                            </p:txEl>
                                          </p:spTgt>
                                        </p:tgtEl>
                                        <p:attrNameLst>
                                          <p:attrName>style.visibility</p:attrName>
                                        </p:attrNameLst>
                                      </p:cBhvr>
                                      <p:to>
                                        <p:strVal val="visible"/>
                                      </p:to>
                                    </p:set>
                                    <p:anim from="(-#ppt_w/2)" to="(#ppt_x)" calcmode="lin" valueType="num">
                                      <p:cBhvr>
                                        <p:cTn id="36" dur="600" fill="hold">
                                          <p:stCondLst>
                                            <p:cond delay="0"/>
                                          </p:stCondLst>
                                        </p:cTn>
                                        <p:tgtEl>
                                          <p:spTgt spid="9219">
                                            <p:txEl>
                                              <p:pRg st="3" end="3"/>
                                            </p:txEl>
                                          </p:spTgt>
                                        </p:tgtEl>
                                        <p:attrNameLst>
                                          <p:attrName>ppt_x</p:attrName>
                                        </p:attrNameLst>
                                      </p:cBhvr>
                                    </p:anim>
                                    <p:anim from="0" to="-1.0" calcmode="lin" valueType="num">
                                      <p:cBhvr>
                                        <p:cTn id="37" dur="200" decel="50000" autoRev="1" fill="hold">
                                          <p:stCondLst>
                                            <p:cond delay="600"/>
                                          </p:stCondLst>
                                        </p:cTn>
                                        <p:tgtEl>
                                          <p:spTgt spid="9219">
                                            <p:txEl>
                                              <p:pRg st="3" end="3"/>
                                            </p:txEl>
                                          </p:spTgt>
                                        </p:tgtEl>
                                        <p:attrNameLst>
                                          <p:attrName>xshear</p:attrName>
                                        </p:attrNameLst>
                                      </p:cBhvr>
                                    </p:anim>
                                    <p:animScale>
                                      <p:cBhvr>
                                        <p:cTn id="38" dur="200" decel="100000" autoRev="1" fill="hold">
                                          <p:stCondLst>
                                            <p:cond delay="600"/>
                                          </p:stCondLst>
                                        </p:cTn>
                                        <p:tgtEl>
                                          <p:spTgt spid="9219">
                                            <p:txEl>
                                              <p:pRg st="3" end="3"/>
                                            </p:txEl>
                                          </p:spTgt>
                                        </p:tgtEl>
                                      </p:cBhvr>
                                      <p:from x="100000" y="100000"/>
                                      <p:to x="80000" y="100000"/>
                                    </p:animScale>
                                    <p:anim by="(#ppt_h/3+#ppt_w*0.1)" calcmode="lin" valueType="num">
                                      <p:cBhvr additive="sum">
                                        <p:cTn id="39" dur="200" decel="100000" autoRev="1" fill="hold">
                                          <p:stCondLst>
                                            <p:cond delay="600"/>
                                          </p:stCondLst>
                                        </p:cTn>
                                        <p:tgtEl>
                                          <p:spTgt spid="9219">
                                            <p:txEl>
                                              <p:pRg st="3" end="3"/>
                                            </p:txEl>
                                          </p:spTgt>
                                        </p:tgtEl>
                                        <p:attrNameLst>
                                          <p:attrName>ppt_x</p:attrName>
                                        </p:attrNameLst>
                                      </p:cBhvr>
                                    </p:anim>
                                  </p:childTnLst>
                                </p:cTn>
                              </p:par>
                            </p:childTnLst>
                          </p:cTn>
                        </p:par>
                      </p:childTnLst>
                    </p:cTn>
                  </p:par>
                  <p:par>
                    <p:cTn id="40" fill="hold">
                      <p:stCondLst>
                        <p:cond delay="indefinite"/>
                      </p:stCondLst>
                      <p:childTnLst>
                        <p:par>
                          <p:cTn id="41" fill="hold">
                            <p:stCondLst>
                              <p:cond delay="0"/>
                            </p:stCondLst>
                            <p:childTnLst>
                              <p:par>
                                <p:cTn id="42" presetID="34" presetClass="entr" presetSubtype="0" fill="hold" grpId="0" nodeType="clickEffect">
                                  <p:stCondLst>
                                    <p:cond delay="0"/>
                                  </p:stCondLst>
                                  <p:childTnLst>
                                    <p:set>
                                      <p:cBhvr>
                                        <p:cTn id="43" dur="1" fill="hold">
                                          <p:stCondLst>
                                            <p:cond delay="0"/>
                                          </p:stCondLst>
                                        </p:cTn>
                                        <p:tgtEl>
                                          <p:spTgt spid="9219">
                                            <p:txEl>
                                              <p:pRg st="4" end="4"/>
                                            </p:txEl>
                                          </p:spTgt>
                                        </p:tgtEl>
                                        <p:attrNameLst>
                                          <p:attrName>style.visibility</p:attrName>
                                        </p:attrNameLst>
                                      </p:cBhvr>
                                      <p:to>
                                        <p:strVal val="visible"/>
                                      </p:to>
                                    </p:set>
                                    <p:anim from="(-#ppt_w/2)" to="(#ppt_x)" calcmode="lin" valueType="num">
                                      <p:cBhvr>
                                        <p:cTn id="44" dur="600" fill="hold">
                                          <p:stCondLst>
                                            <p:cond delay="0"/>
                                          </p:stCondLst>
                                        </p:cTn>
                                        <p:tgtEl>
                                          <p:spTgt spid="9219">
                                            <p:txEl>
                                              <p:pRg st="4" end="4"/>
                                            </p:txEl>
                                          </p:spTgt>
                                        </p:tgtEl>
                                        <p:attrNameLst>
                                          <p:attrName>ppt_x</p:attrName>
                                        </p:attrNameLst>
                                      </p:cBhvr>
                                    </p:anim>
                                    <p:anim from="0" to="-1.0" calcmode="lin" valueType="num">
                                      <p:cBhvr>
                                        <p:cTn id="45" dur="200" decel="50000" autoRev="1" fill="hold">
                                          <p:stCondLst>
                                            <p:cond delay="600"/>
                                          </p:stCondLst>
                                        </p:cTn>
                                        <p:tgtEl>
                                          <p:spTgt spid="9219">
                                            <p:txEl>
                                              <p:pRg st="4" end="4"/>
                                            </p:txEl>
                                          </p:spTgt>
                                        </p:tgtEl>
                                        <p:attrNameLst>
                                          <p:attrName>xshear</p:attrName>
                                        </p:attrNameLst>
                                      </p:cBhvr>
                                    </p:anim>
                                    <p:animScale>
                                      <p:cBhvr>
                                        <p:cTn id="46" dur="200" decel="100000" autoRev="1" fill="hold">
                                          <p:stCondLst>
                                            <p:cond delay="600"/>
                                          </p:stCondLst>
                                        </p:cTn>
                                        <p:tgtEl>
                                          <p:spTgt spid="9219">
                                            <p:txEl>
                                              <p:pRg st="4" end="4"/>
                                            </p:txEl>
                                          </p:spTgt>
                                        </p:tgtEl>
                                      </p:cBhvr>
                                      <p:from x="100000" y="100000"/>
                                      <p:to x="80000" y="100000"/>
                                    </p:animScale>
                                    <p:anim by="(#ppt_h/3+#ppt_w*0.1)" calcmode="lin" valueType="num">
                                      <p:cBhvr additive="sum">
                                        <p:cTn id="47" dur="200" decel="100000" autoRev="1" fill="hold">
                                          <p:stCondLst>
                                            <p:cond delay="600"/>
                                          </p:stCondLst>
                                        </p:cTn>
                                        <p:tgtEl>
                                          <p:spTgt spid="9219">
                                            <p:txEl>
                                              <p:pRg st="4" end="4"/>
                                            </p:txEl>
                                          </p:spTgt>
                                        </p:tgtEl>
                                        <p:attrNameLst>
                                          <p:attrName>ppt_x</p:attrName>
                                        </p:attrNameLst>
                                      </p:cBhvr>
                                    </p:anim>
                                  </p:childTnLst>
                                </p:cTn>
                              </p:par>
                            </p:childTnLst>
                          </p:cTn>
                        </p:par>
                      </p:childTnLst>
                    </p:cTn>
                  </p:par>
                  <p:par>
                    <p:cTn id="48" fill="hold">
                      <p:stCondLst>
                        <p:cond delay="indefinite"/>
                      </p:stCondLst>
                      <p:childTnLst>
                        <p:par>
                          <p:cTn id="49" fill="hold">
                            <p:stCondLst>
                              <p:cond delay="0"/>
                            </p:stCondLst>
                            <p:childTnLst>
                              <p:par>
                                <p:cTn id="50" presetID="34" presetClass="entr" presetSubtype="0" fill="hold" grpId="0" nodeType="clickEffect">
                                  <p:stCondLst>
                                    <p:cond delay="0"/>
                                  </p:stCondLst>
                                  <p:childTnLst>
                                    <p:set>
                                      <p:cBhvr>
                                        <p:cTn id="51" dur="1" fill="hold">
                                          <p:stCondLst>
                                            <p:cond delay="0"/>
                                          </p:stCondLst>
                                        </p:cTn>
                                        <p:tgtEl>
                                          <p:spTgt spid="9219">
                                            <p:txEl>
                                              <p:pRg st="5" end="5"/>
                                            </p:txEl>
                                          </p:spTgt>
                                        </p:tgtEl>
                                        <p:attrNameLst>
                                          <p:attrName>style.visibility</p:attrName>
                                        </p:attrNameLst>
                                      </p:cBhvr>
                                      <p:to>
                                        <p:strVal val="visible"/>
                                      </p:to>
                                    </p:set>
                                    <p:anim from="(-#ppt_w/2)" to="(#ppt_x)" calcmode="lin" valueType="num">
                                      <p:cBhvr>
                                        <p:cTn id="52" dur="600" fill="hold">
                                          <p:stCondLst>
                                            <p:cond delay="0"/>
                                          </p:stCondLst>
                                        </p:cTn>
                                        <p:tgtEl>
                                          <p:spTgt spid="9219">
                                            <p:txEl>
                                              <p:pRg st="5" end="5"/>
                                            </p:txEl>
                                          </p:spTgt>
                                        </p:tgtEl>
                                        <p:attrNameLst>
                                          <p:attrName>ppt_x</p:attrName>
                                        </p:attrNameLst>
                                      </p:cBhvr>
                                    </p:anim>
                                    <p:anim from="0" to="-1.0" calcmode="lin" valueType="num">
                                      <p:cBhvr>
                                        <p:cTn id="53" dur="200" decel="50000" autoRev="1" fill="hold">
                                          <p:stCondLst>
                                            <p:cond delay="600"/>
                                          </p:stCondLst>
                                        </p:cTn>
                                        <p:tgtEl>
                                          <p:spTgt spid="9219">
                                            <p:txEl>
                                              <p:pRg st="5" end="5"/>
                                            </p:txEl>
                                          </p:spTgt>
                                        </p:tgtEl>
                                        <p:attrNameLst>
                                          <p:attrName>xshear</p:attrName>
                                        </p:attrNameLst>
                                      </p:cBhvr>
                                    </p:anim>
                                    <p:animScale>
                                      <p:cBhvr>
                                        <p:cTn id="54" dur="200" decel="100000" autoRev="1" fill="hold">
                                          <p:stCondLst>
                                            <p:cond delay="600"/>
                                          </p:stCondLst>
                                        </p:cTn>
                                        <p:tgtEl>
                                          <p:spTgt spid="9219">
                                            <p:txEl>
                                              <p:pRg st="5" end="5"/>
                                            </p:txEl>
                                          </p:spTgt>
                                        </p:tgtEl>
                                      </p:cBhvr>
                                      <p:from x="100000" y="100000"/>
                                      <p:to x="80000" y="100000"/>
                                    </p:animScale>
                                    <p:anim by="(#ppt_h/3+#ppt_w*0.1)" calcmode="lin" valueType="num">
                                      <p:cBhvr additive="sum">
                                        <p:cTn id="55" dur="200" decel="100000" autoRev="1" fill="hold">
                                          <p:stCondLst>
                                            <p:cond delay="600"/>
                                          </p:stCondLst>
                                        </p:cTn>
                                        <p:tgtEl>
                                          <p:spTgt spid="9219">
                                            <p:txEl>
                                              <p:pRg st="5" end="5"/>
                                            </p:txEl>
                                          </p:spTgt>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9" grpId="0" uiExpand="1" build="p"/>
      <p:bldP spid="9218"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E:\A L L PIX\2013 NIGERIA\!-BEST-OF\Ali-girl.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flipH="1">
            <a:off x="-20233" y="1222376"/>
            <a:ext cx="9164233" cy="5554617"/>
          </a:xfrm>
          <a:prstGeom prst="rect">
            <a:avLst/>
          </a:prstGeom>
          <a:noFill/>
          <a:extLst>
            <a:ext uri="{909E8E84-426E-40DD-AFC4-6F175D3DCCD1}">
              <a14:hiddenFill xmlns:a14="http://schemas.microsoft.com/office/drawing/2010/main">
                <a:solidFill>
                  <a:srgbClr val="FFFFFF"/>
                </a:solidFill>
              </a14:hiddenFill>
            </a:ext>
          </a:extLst>
        </p:spPr>
      </p:pic>
      <p:sp>
        <p:nvSpPr>
          <p:cNvPr id="9220" name="Rectangle 4"/>
          <p:cNvSpPr>
            <a:spLocks noChangeArrowheads="1"/>
          </p:cNvSpPr>
          <p:nvPr/>
        </p:nvSpPr>
        <p:spPr bwMode="auto">
          <a:xfrm>
            <a:off x="228600" y="2895600"/>
            <a:ext cx="9144000" cy="3382963"/>
          </a:xfrm>
          <a:prstGeom prst="rect">
            <a:avLst/>
          </a:prstGeom>
          <a:noFill/>
          <a:ln w="9525">
            <a:noFill/>
            <a:miter lim="800000"/>
            <a:headEnd/>
            <a:tailEnd/>
          </a:ln>
        </p:spPr>
        <p:txBody>
          <a:bodyPr/>
          <a:lstStyle/>
          <a:p>
            <a:pPr marL="514350" indent="-514350">
              <a:spcBef>
                <a:spcPts val="0"/>
              </a:spcBef>
              <a:spcAft>
                <a:spcPts val="600"/>
              </a:spcAft>
              <a:buFont typeface="+mj-lt"/>
              <a:buAutoNum type="arabicPeriod" startAt="7"/>
            </a:pPr>
            <a:r>
              <a:rPr lang="ru-RU" sz="2800" b="1" dirty="0">
                <a:effectLst>
                  <a:outerShdw blurRad="38100" dist="38100" dir="2700000" algn="tl">
                    <a:srgbClr val="000000">
                      <a:alpha val="43137"/>
                    </a:srgbClr>
                  </a:outerShdw>
                </a:effectLst>
              </a:rPr>
              <a:t>Служение </a:t>
            </a:r>
            <a:r>
              <a:rPr lang="ru-RU" sz="2800" b="1" dirty="0" smtClean="0">
                <a:effectLst>
                  <a:outerShdw blurRad="38100" dist="38100" dir="2700000" algn="tl">
                    <a:srgbClr val="000000">
                      <a:alpha val="43137"/>
                    </a:srgbClr>
                  </a:outerShdw>
                </a:effectLst>
              </a:rPr>
              <a:t>детям</a:t>
            </a:r>
            <a:r>
              <a:rPr lang="en-US" sz="2800" b="1" dirty="0" smtClean="0">
                <a:effectLst>
                  <a:outerShdw blurRad="38100" dist="38100" dir="2700000" algn="tl">
                    <a:srgbClr val="000000">
                      <a:alpha val="43137"/>
                    </a:srgbClr>
                  </a:outerShdw>
                </a:effectLst>
              </a:rPr>
              <a:t>   </a:t>
            </a:r>
            <a:r>
              <a:rPr lang="en-US" sz="2000" b="1" dirty="0" smtClean="0">
                <a:effectLst>
                  <a:outerShdw blurRad="38100" dist="38100" dir="2700000" algn="tl">
                    <a:srgbClr val="000000">
                      <a:alpha val="43137"/>
                    </a:srgbClr>
                  </a:outerShdw>
                </a:effectLst>
                <a:latin typeface="+mn-lt"/>
              </a:rPr>
              <a:t>Children’s </a:t>
            </a:r>
            <a:r>
              <a:rPr lang="en-US" sz="2000" b="1" dirty="0">
                <a:effectLst>
                  <a:outerShdw blurRad="38100" dist="38100" dir="2700000" algn="tl">
                    <a:srgbClr val="000000">
                      <a:alpha val="43137"/>
                    </a:srgbClr>
                  </a:outerShdw>
                </a:effectLst>
                <a:latin typeface="+mn-lt"/>
              </a:rPr>
              <a:t>Ministry</a:t>
            </a:r>
            <a:endParaRPr lang="en-US" sz="2800" b="1" dirty="0">
              <a:effectLst>
                <a:outerShdw blurRad="38100" dist="38100" dir="2700000" algn="tl">
                  <a:srgbClr val="000000">
                    <a:alpha val="43137"/>
                  </a:srgbClr>
                </a:outerShdw>
              </a:effectLst>
              <a:latin typeface="+mn-lt"/>
            </a:endParaRPr>
          </a:p>
          <a:p>
            <a:pPr marL="514350" indent="-514350">
              <a:spcBef>
                <a:spcPts val="0"/>
              </a:spcBef>
              <a:spcAft>
                <a:spcPts val="600"/>
              </a:spcAft>
              <a:buFont typeface="+mj-lt"/>
              <a:buAutoNum type="arabicPeriod" startAt="7"/>
            </a:pPr>
            <a:r>
              <a:rPr lang="ru-RU" sz="2800" b="1" dirty="0">
                <a:effectLst>
                  <a:outerShdw blurRad="38100" dist="38100" dir="2700000" algn="tl">
                    <a:srgbClr val="000000">
                      <a:alpha val="43137"/>
                    </a:srgbClr>
                  </a:outerShdw>
                </a:effectLst>
              </a:rPr>
              <a:t>Тюремное </a:t>
            </a:r>
            <a:r>
              <a:rPr lang="ru-RU" sz="2800" b="1" dirty="0" smtClean="0">
                <a:effectLst>
                  <a:outerShdw blurRad="38100" dist="38100" dir="2700000" algn="tl">
                    <a:srgbClr val="000000">
                      <a:alpha val="43137"/>
                    </a:srgbClr>
                  </a:outerShdw>
                </a:effectLst>
              </a:rPr>
              <a:t>служение</a:t>
            </a:r>
            <a:r>
              <a:rPr lang="en-US" sz="2800" b="1" dirty="0" smtClean="0">
                <a:effectLst>
                  <a:outerShdw blurRad="38100" dist="38100" dir="2700000" algn="tl">
                    <a:srgbClr val="000000">
                      <a:alpha val="43137"/>
                    </a:srgbClr>
                  </a:outerShdw>
                </a:effectLst>
              </a:rPr>
              <a:t>   </a:t>
            </a:r>
            <a:r>
              <a:rPr lang="en-US" sz="2000" b="1" dirty="0" smtClean="0">
                <a:effectLst>
                  <a:outerShdw blurRad="38100" dist="38100" dir="2700000" algn="tl">
                    <a:srgbClr val="000000">
                      <a:alpha val="43137"/>
                    </a:srgbClr>
                  </a:outerShdw>
                </a:effectLst>
                <a:latin typeface="+mn-lt"/>
              </a:rPr>
              <a:t>Prison </a:t>
            </a:r>
            <a:r>
              <a:rPr lang="en-US" sz="2000" b="1" dirty="0">
                <a:effectLst>
                  <a:outerShdw blurRad="38100" dist="38100" dir="2700000" algn="tl">
                    <a:srgbClr val="000000">
                      <a:alpha val="43137"/>
                    </a:srgbClr>
                  </a:outerShdw>
                </a:effectLst>
                <a:latin typeface="+mn-lt"/>
              </a:rPr>
              <a:t>Ministry</a:t>
            </a:r>
            <a:endParaRPr lang="en-US" sz="2800" b="1" dirty="0">
              <a:effectLst>
                <a:outerShdw blurRad="38100" dist="38100" dir="2700000" algn="tl">
                  <a:srgbClr val="000000">
                    <a:alpha val="43137"/>
                  </a:srgbClr>
                </a:outerShdw>
              </a:effectLst>
              <a:latin typeface="+mn-lt"/>
            </a:endParaRPr>
          </a:p>
          <a:p>
            <a:pPr marL="514350" indent="-514350">
              <a:spcBef>
                <a:spcPts val="0"/>
              </a:spcBef>
              <a:spcAft>
                <a:spcPts val="600"/>
              </a:spcAft>
              <a:buFont typeface="+mj-lt"/>
              <a:buAutoNum type="arabicPeriod" startAt="7"/>
            </a:pPr>
            <a:r>
              <a:rPr lang="ru-RU" sz="2800" b="1" dirty="0">
                <a:effectLst>
                  <a:outerShdw blurRad="38100" dist="38100" dir="2700000" algn="tl">
                    <a:srgbClr val="000000">
                      <a:alpha val="43137"/>
                    </a:srgbClr>
                  </a:outerShdw>
                </a:effectLst>
              </a:rPr>
              <a:t>Мероприятия по сбору </a:t>
            </a:r>
            <a:r>
              <a:rPr lang="ru-RU" sz="2800" b="1" dirty="0" smtClean="0">
                <a:effectLst>
                  <a:outerShdw blurRad="38100" dist="38100" dir="2700000" algn="tl">
                    <a:srgbClr val="000000">
                      <a:alpha val="43137"/>
                    </a:srgbClr>
                  </a:outerShdw>
                </a:effectLst>
              </a:rPr>
              <a:t>средств</a:t>
            </a:r>
            <a:r>
              <a:rPr lang="en-US" sz="2800" b="1" dirty="0" smtClean="0">
                <a:effectLst>
                  <a:outerShdw blurRad="38100" dist="38100" dir="2700000" algn="tl">
                    <a:srgbClr val="000000">
                      <a:alpha val="43137"/>
                    </a:srgbClr>
                  </a:outerShdw>
                </a:effectLst>
              </a:rPr>
              <a:t>   </a:t>
            </a:r>
            <a:r>
              <a:rPr lang="en-US" sz="2000" b="1" dirty="0" smtClean="0">
                <a:effectLst>
                  <a:outerShdw blurRad="38100" dist="38100" dir="2700000" algn="tl">
                    <a:srgbClr val="000000">
                      <a:alpha val="43137"/>
                    </a:srgbClr>
                  </a:outerShdw>
                </a:effectLst>
                <a:latin typeface="+mn-lt"/>
              </a:rPr>
              <a:t>Fundraising </a:t>
            </a:r>
            <a:r>
              <a:rPr lang="en-US" sz="2000" b="1" dirty="0">
                <a:effectLst>
                  <a:outerShdw blurRad="38100" dist="38100" dir="2700000" algn="tl">
                    <a:srgbClr val="000000">
                      <a:alpha val="43137"/>
                    </a:srgbClr>
                  </a:outerShdw>
                </a:effectLst>
                <a:latin typeface="+mn-lt"/>
              </a:rPr>
              <a:t>Events</a:t>
            </a:r>
            <a:endParaRPr lang="en-US" sz="2800" b="1" dirty="0">
              <a:effectLst>
                <a:outerShdw blurRad="38100" dist="38100" dir="2700000" algn="tl">
                  <a:srgbClr val="000000">
                    <a:alpha val="43137"/>
                  </a:srgbClr>
                </a:outerShdw>
              </a:effectLst>
              <a:latin typeface="+mn-lt"/>
            </a:endParaRPr>
          </a:p>
          <a:p>
            <a:pPr marL="514350" indent="-514350">
              <a:spcBef>
                <a:spcPts val="0"/>
              </a:spcBef>
              <a:spcAft>
                <a:spcPts val="600"/>
              </a:spcAft>
              <a:buFont typeface="+mj-lt"/>
              <a:buAutoNum type="arabicPeriod" startAt="7"/>
            </a:pPr>
            <a:r>
              <a:rPr lang="ru-RU" sz="2800" b="1" dirty="0">
                <a:effectLst>
                  <a:outerShdw blurRad="38100" dist="38100" dir="2700000" algn="tl">
                    <a:srgbClr val="000000">
                      <a:alpha val="43137"/>
                    </a:srgbClr>
                  </a:outerShdw>
                </a:effectLst>
              </a:rPr>
              <a:t>Служение </a:t>
            </a:r>
            <a:r>
              <a:rPr lang="ru-RU" sz="2800" b="1" dirty="0" smtClean="0">
                <a:effectLst>
                  <a:outerShdw blurRad="38100" dist="38100" dir="2700000" algn="tl">
                    <a:srgbClr val="000000">
                      <a:alpha val="43137"/>
                    </a:srgbClr>
                  </a:outerShdw>
                </a:effectLst>
              </a:rPr>
              <a:t>кофейни</a:t>
            </a:r>
            <a:r>
              <a:rPr lang="en-US" sz="2800" b="1" dirty="0" smtClean="0">
                <a:effectLst>
                  <a:outerShdw blurRad="38100" dist="38100" dir="2700000" algn="tl">
                    <a:srgbClr val="000000">
                      <a:alpha val="43137"/>
                    </a:srgbClr>
                  </a:outerShdw>
                </a:effectLst>
              </a:rPr>
              <a:t>   </a:t>
            </a:r>
            <a:r>
              <a:rPr lang="en-US" sz="2000" b="1" dirty="0" smtClean="0">
                <a:effectLst>
                  <a:outerShdw blurRad="38100" dist="38100" dir="2700000" algn="tl">
                    <a:srgbClr val="000000">
                      <a:alpha val="43137"/>
                    </a:srgbClr>
                  </a:outerShdw>
                </a:effectLst>
                <a:latin typeface="+mn-lt"/>
              </a:rPr>
              <a:t>Coffeehouse </a:t>
            </a:r>
            <a:r>
              <a:rPr lang="en-US" sz="2000" b="1" dirty="0">
                <a:effectLst>
                  <a:outerShdw blurRad="38100" dist="38100" dir="2700000" algn="tl">
                    <a:srgbClr val="000000">
                      <a:alpha val="43137"/>
                    </a:srgbClr>
                  </a:outerShdw>
                </a:effectLst>
                <a:latin typeface="+mn-lt"/>
              </a:rPr>
              <a:t>Ministry</a:t>
            </a:r>
            <a:endParaRPr lang="en-US" sz="2800" b="1" dirty="0">
              <a:effectLst>
                <a:outerShdw blurRad="38100" dist="38100" dir="2700000" algn="tl">
                  <a:srgbClr val="000000">
                    <a:alpha val="43137"/>
                  </a:srgbClr>
                </a:outerShdw>
              </a:effectLst>
              <a:latin typeface="+mn-lt"/>
            </a:endParaRPr>
          </a:p>
          <a:p>
            <a:pPr marL="514350" indent="-514350">
              <a:spcBef>
                <a:spcPts val="0"/>
              </a:spcBef>
              <a:spcAft>
                <a:spcPts val="600"/>
              </a:spcAft>
              <a:buFont typeface="+mj-lt"/>
              <a:buAutoNum type="arabicPeriod" startAt="7"/>
            </a:pPr>
            <a:r>
              <a:rPr lang="ru-RU" sz="2800" b="1" dirty="0" smtClean="0">
                <a:effectLst>
                  <a:outerShdw blurRad="38100" dist="38100" dir="2700000" algn="tl">
                    <a:srgbClr val="000000">
                      <a:alpha val="43137"/>
                    </a:srgbClr>
                  </a:outerShdw>
                </a:effectLst>
              </a:rPr>
              <a:t>Направление</a:t>
            </a:r>
            <a:r>
              <a:rPr lang="en-US" sz="2800" b="1" dirty="0" smtClean="0">
                <a:effectLst>
                  <a:outerShdw blurRad="38100" dist="38100" dir="2700000" algn="tl">
                    <a:srgbClr val="000000">
                      <a:alpha val="43137"/>
                    </a:srgbClr>
                  </a:outerShdw>
                </a:effectLst>
              </a:rPr>
              <a:t>   </a:t>
            </a:r>
            <a:r>
              <a:rPr lang="en-US" sz="2000" b="1" dirty="0" smtClean="0">
                <a:effectLst>
                  <a:outerShdw blurRad="38100" dist="38100" dir="2700000" algn="tl">
                    <a:srgbClr val="000000">
                      <a:alpha val="43137"/>
                    </a:srgbClr>
                  </a:outerShdw>
                </a:effectLst>
                <a:latin typeface="+mn-lt"/>
              </a:rPr>
              <a:t>Referral</a:t>
            </a:r>
            <a:endParaRPr lang="en-US" sz="2800" b="1" dirty="0" smtClean="0">
              <a:effectLst>
                <a:outerShdw blurRad="38100" dist="38100" dir="2700000" algn="tl">
                  <a:srgbClr val="000000">
                    <a:alpha val="43137"/>
                  </a:srgbClr>
                </a:outerShdw>
              </a:effectLst>
              <a:latin typeface="+mn-lt"/>
            </a:endParaRPr>
          </a:p>
          <a:p>
            <a:pPr marL="6743700" indent="-6743700">
              <a:spcBef>
                <a:spcPts val="0"/>
              </a:spcBef>
              <a:spcAft>
                <a:spcPts val="600"/>
              </a:spcAft>
              <a:tabLst>
                <a:tab pos="514350" algn="l"/>
              </a:tabLst>
            </a:pPr>
            <a:r>
              <a:rPr lang="en-US" sz="2800" b="1" dirty="0" smtClean="0">
                <a:effectLst>
                  <a:outerShdw blurRad="38100" dist="38100" dir="2700000" algn="tl">
                    <a:srgbClr val="000000">
                      <a:alpha val="43137"/>
                    </a:srgbClr>
                  </a:outerShdw>
                </a:effectLst>
              </a:rPr>
              <a:t>12.	</a:t>
            </a:r>
            <a:r>
              <a:rPr lang="ru-RU" sz="2800" b="1" dirty="0" smtClean="0">
                <a:effectLst>
                  <a:outerShdw blurRad="38100" dist="38100" dir="2700000" algn="tl">
                    <a:srgbClr val="000000">
                      <a:alpha val="43137"/>
                    </a:srgbClr>
                  </a:outerShdw>
                </a:effectLst>
              </a:rPr>
              <a:t>Интернет</a:t>
            </a:r>
            <a:r>
              <a:rPr lang="ru-RU" sz="2800" b="1" dirty="0">
                <a:effectLst>
                  <a:outerShdw blurRad="38100" dist="38100" dir="2700000" algn="tl">
                    <a:srgbClr val="000000">
                      <a:alpha val="43137"/>
                    </a:srgbClr>
                  </a:outerShdw>
                </a:effectLst>
              </a:rPr>
              <a:t>, социальные сети, </a:t>
            </a:r>
            <a:r>
              <a:rPr lang="ru-RU" sz="2800" b="1" dirty="0" smtClean="0">
                <a:effectLst>
                  <a:outerShdw blurRad="38100" dist="38100" dir="2700000" algn="tl">
                    <a:srgbClr val="000000">
                      <a:alpha val="43137"/>
                    </a:srgbClr>
                  </a:outerShdw>
                </a:effectLst>
              </a:rPr>
              <a:t>СМС</a:t>
            </a:r>
            <a:r>
              <a:rPr lang="en-US" sz="2800" b="1" dirty="0" smtClean="0">
                <a:effectLst>
                  <a:outerShdw blurRad="38100" dist="38100" dir="2700000" algn="tl">
                    <a:srgbClr val="000000">
                      <a:alpha val="43137"/>
                    </a:srgbClr>
                  </a:outerShdw>
                </a:effectLst>
              </a:rPr>
              <a:t>   </a:t>
            </a:r>
            <a:r>
              <a:rPr lang="en-US" sz="2000" b="1" dirty="0" smtClean="0">
                <a:effectLst>
                  <a:outerShdw blurRad="38100" dist="38100" dir="2700000" algn="tl">
                    <a:srgbClr val="000000">
                      <a:alpha val="43137"/>
                    </a:srgbClr>
                  </a:outerShdw>
                </a:effectLst>
                <a:latin typeface="+mn-lt"/>
              </a:rPr>
              <a:t>Internet/Social Media</a:t>
            </a:r>
            <a:endParaRPr lang="en-US" sz="2800" b="1" dirty="0">
              <a:effectLst>
                <a:outerShdw blurRad="38100" dist="38100" dir="2700000" algn="tl">
                  <a:srgbClr val="000000">
                    <a:alpha val="43137"/>
                  </a:srgbClr>
                </a:outerShdw>
              </a:effectLst>
              <a:latin typeface="+mn-lt"/>
            </a:endParaRPr>
          </a:p>
        </p:txBody>
      </p:sp>
      <p:sp>
        <p:nvSpPr>
          <p:cNvPr id="9218" name="Rectangle 2"/>
          <p:cNvSpPr>
            <a:spLocks noGrp="1" noChangeArrowheads="1"/>
          </p:cNvSpPr>
          <p:nvPr>
            <p:ph type="title"/>
          </p:nvPr>
        </p:nvSpPr>
        <p:spPr>
          <a:xfrm>
            <a:off x="152400" y="1752600"/>
            <a:ext cx="8534400" cy="914400"/>
          </a:xfrm>
        </p:spPr>
        <p:txBody>
          <a:bodyPr/>
          <a:lstStyle/>
          <a:p>
            <a:pPr algn="ctr" fontAlgn="auto">
              <a:spcAft>
                <a:spcPts val="0"/>
              </a:spcAft>
              <a:defRPr/>
            </a:pPr>
            <a:r>
              <a:rPr lang="ru-RU" sz="3200" dirty="0">
                <a:solidFill>
                  <a:srgbClr val="FFFF00"/>
                </a:solidFill>
                <a:effectLst>
                  <a:outerShdw blurRad="38100" dist="38100" dir="2700000" algn="tl">
                    <a:srgbClr val="000000">
                      <a:alpha val="43137"/>
                    </a:srgbClr>
                  </a:outerShdw>
                </a:effectLst>
                <a:latin typeface="Arial Black" pitchFamily="34" charset="0"/>
                <a:ea typeface="+mn-ea"/>
                <a:cs typeface="+mn-cs"/>
              </a:rPr>
              <a:t>Методы </a:t>
            </a:r>
            <a:r>
              <a:rPr lang="ru-RU" sz="3200" dirty="0" smtClean="0">
                <a:solidFill>
                  <a:srgbClr val="FFFF00"/>
                </a:solidFill>
                <a:effectLst>
                  <a:outerShdw blurRad="38100" dist="38100" dir="2700000" algn="tl">
                    <a:srgbClr val="000000">
                      <a:alpha val="43137"/>
                    </a:srgbClr>
                  </a:outerShdw>
                </a:effectLst>
                <a:latin typeface="Arial Black" pitchFamily="34" charset="0"/>
                <a:ea typeface="+mn-ea"/>
                <a:cs typeface="+mn-cs"/>
              </a:rPr>
              <a:t>Евангелизации</a:t>
            </a:r>
            <a:r>
              <a:rPr lang="en-US" sz="3200" dirty="0" smtClean="0">
                <a:solidFill>
                  <a:srgbClr val="FFFF00"/>
                </a:solidFill>
                <a:effectLst>
                  <a:outerShdw blurRad="38100" dist="38100" dir="2700000" algn="tl">
                    <a:srgbClr val="000000">
                      <a:alpha val="43137"/>
                    </a:srgbClr>
                  </a:outerShdw>
                </a:effectLst>
                <a:latin typeface="Arial Black" pitchFamily="34" charset="0"/>
                <a:ea typeface="+mn-ea"/>
                <a:cs typeface="+mn-cs"/>
              </a:rPr>
              <a:t/>
            </a:r>
            <a:br>
              <a:rPr lang="en-US" sz="3200" dirty="0" smtClean="0">
                <a:solidFill>
                  <a:srgbClr val="FFFF00"/>
                </a:solidFill>
                <a:effectLst>
                  <a:outerShdw blurRad="38100" dist="38100" dir="2700000" algn="tl">
                    <a:srgbClr val="000000">
                      <a:alpha val="43137"/>
                    </a:srgbClr>
                  </a:outerShdw>
                </a:effectLst>
                <a:latin typeface="Arial Black" pitchFamily="34" charset="0"/>
                <a:ea typeface="+mn-ea"/>
                <a:cs typeface="+mn-cs"/>
              </a:rPr>
            </a:br>
            <a:r>
              <a:rPr lang="en-US" sz="2000" dirty="0" smtClean="0">
                <a:solidFill>
                  <a:srgbClr val="FFFF00"/>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Methods of Evangelism</a:t>
            </a:r>
            <a:endParaRPr lang="en-CA" sz="2000" dirty="0" smtClean="0">
              <a:solidFill>
                <a:srgbClr val="FFFF00"/>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pic>
        <p:nvPicPr>
          <p:cNvPr id="8" name="Picture 5" descr="Evangelism TITLE.fw.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514600" y="838200"/>
            <a:ext cx="4191000" cy="949626"/>
          </a:xfrm>
          <a:prstGeom prst="rect">
            <a:avLst/>
          </a:prstGeom>
          <a:noFill/>
          <a:ln w="9525">
            <a:noFill/>
            <a:miter lim="800000"/>
            <a:headEnd/>
            <a:tailEnd/>
          </a:ln>
        </p:spPr>
      </p:pic>
      <p:sp>
        <p:nvSpPr>
          <p:cNvPr id="9" name="Title 1"/>
          <p:cNvSpPr txBox="1">
            <a:spLocks/>
          </p:cNvSpPr>
          <p:nvPr/>
        </p:nvSpPr>
        <p:spPr>
          <a:xfrm>
            <a:off x="685800" y="0"/>
            <a:ext cx="7772400" cy="1222376"/>
          </a:xfrm>
          <a:prstGeom prst="rect">
            <a:avLst/>
          </a:prstGeom>
        </p:spPr>
        <p:txBody>
          <a:bodyPr vert="horz" anchor="t">
            <a:noAutofit/>
          </a:bodyPr>
          <a:lstStyle>
            <a:lvl1pPr marR="9144" algn="l" rtl="0" fontAlgn="base">
              <a:spcBef>
                <a:spcPct val="0"/>
              </a:spcBef>
              <a:spcAft>
                <a:spcPct val="0"/>
              </a:spcAft>
              <a:defRPr sz="4000" b="1" kern="1200" cap="all" spc="0" baseline="0">
                <a:solidFill>
                  <a:srgbClr val="C1EEFF"/>
                </a:solidFill>
                <a:effectLst>
                  <a:reflection blurRad="12700" stA="34000" endA="740" endPos="53000" dir="5400000" sy="-100000" algn="bl" rotWithShape="0"/>
                </a:effectLst>
                <a:latin typeface="+mj-lt"/>
                <a:ea typeface="+mj-ea"/>
                <a:cs typeface="+mj-cs"/>
              </a:defRPr>
            </a:lvl1pPr>
            <a:lvl2pPr algn="l" rtl="0" fontAlgn="base">
              <a:spcBef>
                <a:spcPct val="0"/>
              </a:spcBef>
              <a:spcAft>
                <a:spcPct val="0"/>
              </a:spcAft>
              <a:defRPr sz="4000">
                <a:solidFill>
                  <a:srgbClr val="C1EEFF"/>
                </a:solidFill>
                <a:latin typeface="Consolas" pitchFamily="49" charset="0"/>
              </a:defRPr>
            </a:lvl2pPr>
            <a:lvl3pPr algn="l" rtl="0" fontAlgn="base">
              <a:spcBef>
                <a:spcPct val="0"/>
              </a:spcBef>
              <a:spcAft>
                <a:spcPct val="0"/>
              </a:spcAft>
              <a:defRPr sz="4000">
                <a:solidFill>
                  <a:srgbClr val="C1EEFF"/>
                </a:solidFill>
                <a:latin typeface="Consolas" pitchFamily="49" charset="0"/>
              </a:defRPr>
            </a:lvl3pPr>
            <a:lvl4pPr algn="l" rtl="0" fontAlgn="base">
              <a:spcBef>
                <a:spcPct val="0"/>
              </a:spcBef>
              <a:spcAft>
                <a:spcPct val="0"/>
              </a:spcAft>
              <a:defRPr sz="4000">
                <a:solidFill>
                  <a:srgbClr val="C1EEFF"/>
                </a:solidFill>
                <a:latin typeface="Consolas" pitchFamily="49" charset="0"/>
              </a:defRPr>
            </a:lvl4pPr>
            <a:lvl5pPr algn="l" rtl="0" fontAlgn="base">
              <a:spcBef>
                <a:spcPct val="0"/>
              </a:spcBef>
              <a:spcAft>
                <a:spcPct val="0"/>
              </a:spcAft>
              <a:defRPr sz="4000">
                <a:solidFill>
                  <a:srgbClr val="C1EEFF"/>
                </a:solidFill>
                <a:latin typeface="Consolas" pitchFamily="49" charset="0"/>
              </a:defRPr>
            </a:lvl5pPr>
            <a:lvl6pPr marL="457200" algn="l" rtl="0" fontAlgn="base">
              <a:spcBef>
                <a:spcPct val="0"/>
              </a:spcBef>
              <a:spcAft>
                <a:spcPct val="0"/>
              </a:spcAft>
              <a:defRPr sz="4000">
                <a:solidFill>
                  <a:srgbClr val="C1EEFF"/>
                </a:solidFill>
                <a:latin typeface="Consolas" pitchFamily="49" charset="0"/>
              </a:defRPr>
            </a:lvl6pPr>
            <a:lvl7pPr marL="914400" algn="l" rtl="0" fontAlgn="base">
              <a:spcBef>
                <a:spcPct val="0"/>
              </a:spcBef>
              <a:spcAft>
                <a:spcPct val="0"/>
              </a:spcAft>
              <a:defRPr sz="4000">
                <a:solidFill>
                  <a:srgbClr val="C1EEFF"/>
                </a:solidFill>
                <a:latin typeface="Consolas" pitchFamily="49" charset="0"/>
              </a:defRPr>
            </a:lvl7pPr>
            <a:lvl8pPr marL="1371600" algn="l" rtl="0" fontAlgn="base">
              <a:spcBef>
                <a:spcPct val="0"/>
              </a:spcBef>
              <a:spcAft>
                <a:spcPct val="0"/>
              </a:spcAft>
              <a:defRPr sz="4000">
                <a:solidFill>
                  <a:srgbClr val="C1EEFF"/>
                </a:solidFill>
                <a:latin typeface="Consolas" pitchFamily="49" charset="0"/>
              </a:defRPr>
            </a:lvl8pPr>
            <a:lvl9pPr marL="1828800" algn="l" rtl="0" fontAlgn="base">
              <a:spcBef>
                <a:spcPct val="0"/>
              </a:spcBef>
              <a:spcAft>
                <a:spcPct val="0"/>
              </a:spcAft>
              <a:defRPr sz="4000">
                <a:solidFill>
                  <a:srgbClr val="C1EEFF"/>
                </a:solidFill>
                <a:latin typeface="Consolas" pitchFamily="49" charset="0"/>
              </a:defRPr>
            </a:lvl9pPr>
            <a:extLst/>
          </a:lstStyle>
          <a:p>
            <a:pPr algn="ctr"/>
            <a:r>
              <a:rPr lang="ru-RU" cap="none" dirty="0" smtClean="0"/>
              <a:t>ПРИНЦИПЫ ЕВАНГЕЛИЗАЦИИ</a:t>
            </a:r>
            <a:endParaRPr lang="en-US" dirty="0"/>
          </a:p>
        </p:txBody>
      </p:sp>
      <p:sp>
        <p:nvSpPr>
          <p:cNvPr id="3" name="Date Placeholder 2"/>
          <p:cNvSpPr>
            <a:spLocks noGrp="1"/>
          </p:cNvSpPr>
          <p:nvPr>
            <p:ph type="dt" sz="half" idx="10"/>
          </p:nvPr>
        </p:nvSpPr>
        <p:spPr/>
        <p:txBody>
          <a:bodyPr/>
          <a:lstStyle/>
          <a:p>
            <a:pPr>
              <a:defRPr/>
            </a:pPr>
            <a:r>
              <a:rPr lang="en-US" smtClean="0"/>
              <a:t>2/2016</a:t>
            </a:r>
            <a:endParaRPr lang="en-US" dirty="0"/>
          </a:p>
        </p:txBody>
      </p:sp>
      <p:sp>
        <p:nvSpPr>
          <p:cNvPr id="4" name="Footer Placeholder 3"/>
          <p:cNvSpPr>
            <a:spLocks noGrp="1"/>
          </p:cNvSpPr>
          <p:nvPr>
            <p:ph type="ftr" sz="quarter" idx="11"/>
          </p:nvPr>
        </p:nvSpPr>
        <p:spPr/>
        <p:txBody>
          <a:bodyPr/>
          <a:lstStyle/>
          <a:p>
            <a:pPr>
              <a:defRPr/>
            </a:pPr>
            <a:r>
              <a:rPr lang="en-US" smtClean="0"/>
              <a:t>www.iTeenChallenge.org</a:t>
            </a:r>
            <a:endParaRPr lang="en-US" dirty="0"/>
          </a:p>
        </p:txBody>
      </p:sp>
      <p:sp>
        <p:nvSpPr>
          <p:cNvPr id="5" name="Slide Number Placeholder 4"/>
          <p:cNvSpPr>
            <a:spLocks noGrp="1"/>
          </p:cNvSpPr>
          <p:nvPr>
            <p:ph type="sldNum" sz="quarter" idx="12"/>
          </p:nvPr>
        </p:nvSpPr>
        <p:spPr/>
        <p:txBody>
          <a:bodyPr/>
          <a:lstStyle/>
          <a:p>
            <a:pPr>
              <a:defRPr/>
            </a:pPr>
            <a:fld id="{9159FE13-ED37-4757-9203-0BC630A0AD65}" type="slidenum">
              <a:rPr lang="en-US" smtClean="0"/>
              <a:pPr>
                <a:defRPr/>
              </a:pPr>
              <a:t>14</a:t>
            </a:fld>
            <a:endParaRPr lang="en-US" dirty="0"/>
          </a:p>
        </p:txBody>
      </p:sp>
    </p:spTree>
    <p:extLst>
      <p:ext uri="{BB962C8B-B14F-4D97-AF65-F5344CB8AC3E}">
        <p14:creationId xmlns:p14="http://schemas.microsoft.com/office/powerpoint/2010/main" val="2798769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fade">
                                      <p:cBhvr>
                                        <p:cTn id="7" dur="500"/>
                                        <p:tgtEl>
                                          <p:spTgt spid="9218"/>
                                        </p:tgtEl>
                                      </p:cBhvr>
                                    </p:animEffect>
                                  </p:childTnLst>
                                </p:cTn>
                              </p:par>
                            </p:childTnLst>
                          </p:cTn>
                        </p:par>
                        <p:par>
                          <p:cTn id="8" fill="hold">
                            <p:stCondLst>
                              <p:cond delay="500"/>
                            </p:stCondLst>
                            <p:childTnLst>
                              <p:par>
                                <p:cTn id="9" presetID="34" presetClass="entr" presetSubtype="0" fill="hold" grpId="0" nodeType="afterEffect">
                                  <p:stCondLst>
                                    <p:cond delay="0"/>
                                  </p:stCondLst>
                                  <p:childTnLst>
                                    <p:set>
                                      <p:cBhvr>
                                        <p:cTn id="10" dur="1" fill="hold">
                                          <p:stCondLst>
                                            <p:cond delay="0"/>
                                          </p:stCondLst>
                                        </p:cTn>
                                        <p:tgtEl>
                                          <p:spTgt spid="9220">
                                            <p:txEl>
                                              <p:pRg st="0" end="0"/>
                                            </p:txEl>
                                          </p:spTgt>
                                        </p:tgtEl>
                                        <p:attrNameLst>
                                          <p:attrName>style.visibility</p:attrName>
                                        </p:attrNameLst>
                                      </p:cBhvr>
                                      <p:to>
                                        <p:strVal val="visible"/>
                                      </p:to>
                                    </p:set>
                                    <p:anim from="(-#ppt_w/2)" to="(#ppt_x)" calcmode="lin" valueType="num">
                                      <p:cBhvr>
                                        <p:cTn id="11" dur="600" fill="hold">
                                          <p:stCondLst>
                                            <p:cond delay="0"/>
                                          </p:stCondLst>
                                        </p:cTn>
                                        <p:tgtEl>
                                          <p:spTgt spid="9220">
                                            <p:txEl>
                                              <p:pRg st="0" end="0"/>
                                            </p:txEl>
                                          </p:spTgt>
                                        </p:tgtEl>
                                        <p:attrNameLst>
                                          <p:attrName>ppt_x</p:attrName>
                                        </p:attrNameLst>
                                      </p:cBhvr>
                                    </p:anim>
                                    <p:anim from="0" to="-1.0" calcmode="lin" valueType="num">
                                      <p:cBhvr>
                                        <p:cTn id="12" dur="200" decel="50000" autoRev="1" fill="hold">
                                          <p:stCondLst>
                                            <p:cond delay="600"/>
                                          </p:stCondLst>
                                        </p:cTn>
                                        <p:tgtEl>
                                          <p:spTgt spid="9220">
                                            <p:txEl>
                                              <p:pRg st="0" end="0"/>
                                            </p:txEl>
                                          </p:spTgt>
                                        </p:tgtEl>
                                        <p:attrNameLst>
                                          <p:attrName>xshear</p:attrName>
                                        </p:attrNameLst>
                                      </p:cBhvr>
                                    </p:anim>
                                    <p:animScale>
                                      <p:cBhvr>
                                        <p:cTn id="13" dur="200" decel="100000" autoRev="1" fill="hold">
                                          <p:stCondLst>
                                            <p:cond delay="600"/>
                                          </p:stCondLst>
                                        </p:cTn>
                                        <p:tgtEl>
                                          <p:spTgt spid="9220">
                                            <p:txEl>
                                              <p:pRg st="0" end="0"/>
                                            </p:txEl>
                                          </p:spTgt>
                                        </p:tgtEl>
                                      </p:cBhvr>
                                      <p:from x="100000" y="100000"/>
                                      <p:to x="80000" y="100000"/>
                                    </p:animScale>
                                    <p:anim by="(#ppt_h/3+#ppt_w*0.1)" calcmode="lin" valueType="num">
                                      <p:cBhvr additive="sum">
                                        <p:cTn id="14" dur="200" decel="100000" autoRev="1" fill="hold">
                                          <p:stCondLst>
                                            <p:cond delay="600"/>
                                          </p:stCondLst>
                                        </p:cTn>
                                        <p:tgtEl>
                                          <p:spTgt spid="9220">
                                            <p:txEl>
                                              <p:pRg st="0" end="0"/>
                                            </p:txEl>
                                          </p:spTgt>
                                        </p:tgtEl>
                                        <p:attrNameLst>
                                          <p:attrName>ppt_x</p:attrName>
                                        </p:attrNameLst>
                                      </p:cBhvr>
                                    </p:anim>
                                  </p:childTnLst>
                                </p:cTn>
                              </p:par>
                            </p:childTnLst>
                          </p:cTn>
                        </p:par>
                      </p:childTnLst>
                    </p:cTn>
                  </p:par>
                  <p:par>
                    <p:cTn id="15" fill="hold">
                      <p:stCondLst>
                        <p:cond delay="indefinite"/>
                      </p:stCondLst>
                      <p:childTnLst>
                        <p:par>
                          <p:cTn id="16" fill="hold">
                            <p:stCondLst>
                              <p:cond delay="0"/>
                            </p:stCondLst>
                            <p:childTnLst>
                              <p:par>
                                <p:cTn id="17" presetID="34" presetClass="entr" presetSubtype="0" fill="hold" grpId="0" nodeType="clickEffect">
                                  <p:stCondLst>
                                    <p:cond delay="0"/>
                                  </p:stCondLst>
                                  <p:childTnLst>
                                    <p:set>
                                      <p:cBhvr>
                                        <p:cTn id="18" dur="1" fill="hold">
                                          <p:stCondLst>
                                            <p:cond delay="0"/>
                                          </p:stCondLst>
                                        </p:cTn>
                                        <p:tgtEl>
                                          <p:spTgt spid="9220">
                                            <p:txEl>
                                              <p:pRg st="1" end="1"/>
                                            </p:txEl>
                                          </p:spTgt>
                                        </p:tgtEl>
                                        <p:attrNameLst>
                                          <p:attrName>style.visibility</p:attrName>
                                        </p:attrNameLst>
                                      </p:cBhvr>
                                      <p:to>
                                        <p:strVal val="visible"/>
                                      </p:to>
                                    </p:set>
                                    <p:anim from="(-#ppt_w/2)" to="(#ppt_x)" calcmode="lin" valueType="num">
                                      <p:cBhvr>
                                        <p:cTn id="19" dur="600" fill="hold">
                                          <p:stCondLst>
                                            <p:cond delay="0"/>
                                          </p:stCondLst>
                                        </p:cTn>
                                        <p:tgtEl>
                                          <p:spTgt spid="9220">
                                            <p:txEl>
                                              <p:pRg st="1" end="1"/>
                                            </p:txEl>
                                          </p:spTgt>
                                        </p:tgtEl>
                                        <p:attrNameLst>
                                          <p:attrName>ppt_x</p:attrName>
                                        </p:attrNameLst>
                                      </p:cBhvr>
                                    </p:anim>
                                    <p:anim from="0" to="-1.0" calcmode="lin" valueType="num">
                                      <p:cBhvr>
                                        <p:cTn id="20" dur="200" decel="50000" autoRev="1" fill="hold">
                                          <p:stCondLst>
                                            <p:cond delay="600"/>
                                          </p:stCondLst>
                                        </p:cTn>
                                        <p:tgtEl>
                                          <p:spTgt spid="9220">
                                            <p:txEl>
                                              <p:pRg st="1" end="1"/>
                                            </p:txEl>
                                          </p:spTgt>
                                        </p:tgtEl>
                                        <p:attrNameLst>
                                          <p:attrName>xshear</p:attrName>
                                        </p:attrNameLst>
                                      </p:cBhvr>
                                    </p:anim>
                                    <p:animScale>
                                      <p:cBhvr>
                                        <p:cTn id="21" dur="200" decel="100000" autoRev="1" fill="hold">
                                          <p:stCondLst>
                                            <p:cond delay="600"/>
                                          </p:stCondLst>
                                        </p:cTn>
                                        <p:tgtEl>
                                          <p:spTgt spid="9220">
                                            <p:txEl>
                                              <p:pRg st="1" end="1"/>
                                            </p:txEl>
                                          </p:spTgt>
                                        </p:tgtEl>
                                      </p:cBhvr>
                                      <p:from x="100000" y="100000"/>
                                      <p:to x="80000" y="100000"/>
                                    </p:animScale>
                                    <p:anim by="(#ppt_h/3+#ppt_w*0.1)" calcmode="lin" valueType="num">
                                      <p:cBhvr additive="sum">
                                        <p:cTn id="22" dur="200" decel="100000" autoRev="1" fill="hold">
                                          <p:stCondLst>
                                            <p:cond delay="600"/>
                                          </p:stCondLst>
                                        </p:cTn>
                                        <p:tgtEl>
                                          <p:spTgt spid="9220">
                                            <p:txEl>
                                              <p:pRg st="1" end="1"/>
                                            </p:txEl>
                                          </p:spTgt>
                                        </p:tgtEl>
                                        <p:attrNameLst>
                                          <p:attrName>ppt_x</p:attrName>
                                        </p:attrNameLst>
                                      </p:cBhvr>
                                    </p:anim>
                                  </p:childTnLst>
                                </p:cTn>
                              </p:par>
                            </p:childTnLst>
                          </p:cTn>
                        </p:par>
                      </p:childTnLst>
                    </p:cTn>
                  </p:par>
                  <p:par>
                    <p:cTn id="23" fill="hold">
                      <p:stCondLst>
                        <p:cond delay="indefinite"/>
                      </p:stCondLst>
                      <p:childTnLst>
                        <p:par>
                          <p:cTn id="24" fill="hold">
                            <p:stCondLst>
                              <p:cond delay="0"/>
                            </p:stCondLst>
                            <p:childTnLst>
                              <p:par>
                                <p:cTn id="25" presetID="34" presetClass="entr" presetSubtype="0" fill="hold" grpId="0" nodeType="clickEffect">
                                  <p:stCondLst>
                                    <p:cond delay="0"/>
                                  </p:stCondLst>
                                  <p:childTnLst>
                                    <p:set>
                                      <p:cBhvr>
                                        <p:cTn id="26" dur="1" fill="hold">
                                          <p:stCondLst>
                                            <p:cond delay="0"/>
                                          </p:stCondLst>
                                        </p:cTn>
                                        <p:tgtEl>
                                          <p:spTgt spid="9220">
                                            <p:txEl>
                                              <p:pRg st="2" end="2"/>
                                            </p:txEl>
                                          </p:spTgt>
                                        </p:tgtEl>
                                        <p:attrNameLst>
                                          <p:attrName>style.visibility</p:attrName>
                                        </p:attrNameLst>
                                      </p:cBhvr>
                                      <p:to>
                                        <p:strVal val="visible"/>
                                      </p:to>
                                    </p:set>
                                    <p:anim from="(-#ppt_w/2)" to="(#ppt_x)" calcmode="lin" valueType="num">
                                      <p:cBhvr>
                                        <p:cTn id="27" dur="600" fill="hold">
                                          <p:stCondLst>
                                            <p:cond delay="0"/>
                                          </p:stCondLst>
                                        </p:cTn>
                                        <p:tgtEl>
                                          <p:spTgt spid="9220">
                                            <p:txEl>
                                              <p:pRg st="2" end="2"/>
                                            </p:txEl>
                                          </p:spTgt>
                                        </p:tgtEl>
                                        <p:attrNameLst>
                                          <p:attrName>ppt_x</p:attrName>
                                        </p:attrNameLst>
                                      </p:cBhvr>
                                    </p:anim>
                                    <p:anim from="0" to="-1.0" calcmode="lin" valueType="num">
                                      <p:cBhvr>
                                        <p:cTn id="28" dur="200" decel="50000" autoRev="1" fill="hold">
                                          <p:stCondLst>
                                            <p:cond delay="600"/>
                                          </p:stCondLst>
                                        </p:cTn>
                                        <p:tgtEl>
                                          <p:spTgt spid="9220">
                                            <p:txEl>
                                              <p:pRg st="2" end="2"/>
                                            </p:txEl>
                                          </p:spTgt>
                                        </p:tgtEl>
                                        <p:attrNameLst>
                                          <p:attrName>xshear</p:attrName>
                                        </p:attrNameLst>
                                      </p:cBhvr>
                                    </p:anim>
                                    <p:animScale>
                                      <p:cBhvr>
                                        <p:cTn id="29" dur="200" decel="100000" autoRev="1" fill="hold">
                                          <p:stCondLst>
                                            <p:cond delay="600"/>
                                          </p:stCondLst>
                                        </p:cTn>
                                        <p:tgtEl>
                                          <p:spTgt spid="9220">
                                            <p:txEl>
                                              <p:pRg st="2" end="2"/>
                                            </p:txEl>
                                          </p:spTgt>
                                        </p:tgtEl>
                                      </p:cBhvr>
                                      <p:from x="100000" y="100000"/>
                                      <p:to x="80000" y="100000"/>
                                    </p:animScale>
                                    <p:anim by="(#ppt_h/3+#ppt_w*0.1)" calcmode="lin" valueType="num">
                                      <p:cBhvr additive="sum">
                                        <p:cTn id="30" dur="200" decel="100000" autoRev="1" fill="hold">
                                          <p:stCondLst>
                                            <p:cond delay="600"/>
                                          </p:stCondLst>
                                        </p:cTn>
                                        <p:tgtEl>
                                          <p:spTgt spid="9220">
                                            <p:txEl>
                                              <p:pRg st="2" end="2"/>
                                            </p:txEl>
                                          </p:spTgt>
                                        </p:tgtEl>
                                        <p:attrNameLst>
                                          <p:attrName>ppt_x</p:attrName>
                                        </p:attrNameLst>
                                      </p:cBhvr>
                                    </p:anim>
                                  </p:childTnLst>
                                </p:cTn>
                              </p:par>
                            </p:childTnLst>
                          </p:cTn>
                        </p:par>
                      </p:childTnLst>
                    </p:cTn>
                  </p:par>
                  <p:par>
                    <p:cTn id="31" fill="hold">
                      <p:stCondLst>
                        <p:cond delay="indefinite"/>
                      </p:stCondLst>
                      <p:childTnLst>
                        <p:par>
                          <p:cTn id="32" fill="hold">
                            <p:stCondLst>
                              <p:cond delay="0"/>
                            </p:stCondLst>
                            <p:childTnLst>
                              <p:par>
                                <p:cTn id="33" presetID="34" presetClass="entr" presetSubtype="0" fill="hold" grpId="0" nodeType="clickEffect">
                                  <p:stCondLst>
                                    <p:cond delay="0"/>
                                  </p:stCondLst>
                                  <p:childTnLst>
                                    <p:set>
                                      <p:cBhvr>
                                        <p:cTn id="34" dur="1" fill="hold">
                                          <p:stCondLst>
                                            <p:cond delay="0"/>
                                          </p:stCondLst>
                                        </p:cTn>
                                        <p:tgtEl>
                                          <p:spTgt spid="9220">
                                            <p:txEl>
                                              <p:pRg st="3" end="3"/>
                                            </p:txEl>
                                          </p:spTgt>
                                        </p:tgtEl>
                                        <p:attrNameLst>
                                          <p:attrName>style.visibility</p:attrName>
                                        </p:attrNameLst>
                                      </p:cBhvr>
                                      <p:to>
                                        <p:strVal val="visible"/>
                                      </p:to>
                                    </p:set>
                                    <p:anim from="(-#ppt_w/2)" to="(#ppt_x)" calcmode="lin" valueType="num">
                                      <p:cBhvr>
                                        <p:cTn id="35" dur="600" fill="hold">
                                          <p:stCondLst>
                                            <p:cond delay="0"/>
                                          </p:stCondLst>
                                        </p:cTn>
                                        <p:tgtEl>
                                          <p:spTgt spid="9220">
                                            <p:txEl>
                                              <p:pRg st="3" end="3"/>
                                            </p:txEl>
                                          </p:spTgt>
                                        </p:tgtEl>
                                        <p:attrNameLst>
                                          <p:attrName>ppt_x</p:attrName>
                                        </p:attrNameLst>
                                      </p:cBhvr>
                                    </p:anim>
                                    <p:anim from="0" to="-1.0" calcmode="lin" valueType="num">
                                      <p:cBhvr>
                                        <p:cTn id="36" dur="200" decel="50000" autoRev="1" fill="hold">
                                          <p:stCondLst>
                                            <p:cond delay="600"/>
                                          </p:stCondLst>
                                        </p:cTn>
                                        <p:tgtEl>
                                          <p:spTgt spid="9220">
                                            <p:txEl>
                                              <p:pRg st="3" end="3"/>
                                            </p:txEl>
                                          </p:spTgt>
                                        </p:tgtEl>
                                        <p:attrNameLst>
                                          <p:attrName>xshear</p:attrName>
                                        </p:attrNameLst>
                                      </p:cBhvr>
                                    </p:anim>
                                    <p:animScale>
                                      <p:cBhvr>
                                        <p:cTn id="37" dur="200" decel="100000" autoRev="1" fill="hold">
                                          <p:stCondLst>
                                            <p:cond delay="600"/>
                                          </p:stCondLst>
                                        </p:cTn>
                                        <p:tgtEl>
                                          <p:spTgt spid="9220">
                                            <p:txEl>
                                              <p:pRg st="3" end="3"/>
                                            </p:txEl>
                                          </p:spTgt>
                                        </p:tgtEl>
                                      </p:cBhvr>
                                      <p:from x="100000" y="100000"/>
                                      <p:to x="80000" y="100000"/>
                                    </p:animScale>
                                    <p:anim by="(#ppt_h/3+#ppt_w*0.1)" calcmode="lin" valueType="num">
                                      <p:cBhvr additive="sum">
                                        <p:cTn id="38" dur="200" decel="100000" autoRev="1" fill="hold">
                                          <p:stCondLst>
                                            <p:cond delay="600"/>
                                          </p:stCondLst>
                                        </p:cTn>
                                        <p:tgtEl>
                                          <p:spTgt spid="9220">
                                            <p:txEl>
                                              <p:pRg st="3" end="3"/>
                                            </p:txEl>
                                          </p:spTgt>
                                        </p:tgtEl>
                                        <p:attrNameLst>
                                          <p:attrName>ppt_x</p:attrName>
                                        </p:attrNameLst>
                                      </p:cBhvr>
                                    </p:anim>
                                  </p:childTnLst>
                                </p:cTn>
                              </p:par>
                            </p:childTnLst>
                          </p:cTn>
                        </p:par>
                      </p:childTnLst>
                    </p:cTn>
                  </p:par>
                  <p:par>
                    <p:cTn id="39" fill="hold">
                      <p:stCondLst>
                        <p:cond delay="indefinite"/>
                      </p:stCondLst>
                      <p:childTnLst>
                        <p:par>
                          <p:cTn id="40" fill="hold">
                            <p:stCondLst>
                              <p:cond delay="0"/>
                            </p:stCondLst>
                            <p:childTnLst>
                              <p:par>
                                <p:cTn id="41" presetID="34" presetClass="entr" presetSubtype="0" fill="hold" grpId="0" nodeType="clickEffect">
                                  <p:stCondLst>
                                    <p:cond delay="0"/>
                                  </p:stCondLst>
                                  <p:childTnLst>
                                    <p:set>
                                      <p:cBhvr>
                                        <p:cTn id="42" dur="1" fill="hold">
                                          <p:stCondLst>
                                            <p:cond delay="0"/>
                                          </p:stCondLst>
                                        </p:cTn>
                                        <p:tgtEl>
                                          <p:spTgt spid="9220">
                                            <p:txEl>
                                              <p:pRg st="4" end="4"/>
                                            </p:txEl>
                                          </p:spTgt>
                                        </p:tgtEl>
                                        <p:attrNameLst>
                                          <p:attrName>style.visibility</p:attrName>
                                        </p:attrNameLst>
                                      </p:cBhvr>
                                      <p:to>
                                        <p:strVal val="visible"/>
                                      </p:to>
                                    </p:set>
                                    <p:anim from="(-#ppt_w/2)" to="(#ppt_x)" calcmode="lin" valueType="num">
                                      <p:cBhvr>
                                        <p:cTn id="43" dur="600" fill="hold">
                                          <p:stCondLst>
                                            <p:cond delay="0"/>
                                          </p:stCondLst>
                                        </p:cTn>
                                        <p:tgtEl>
                                          <p:spTgt spid="9220">
                                            <p:txEl>
                                              <p:pRg st="4" end="4"/>
                                            </p:txEl>
                                          </p:spTgt>
                                        </p:tgtEl>
                                        <p:attrNameLst>
                                          <p:attrName>ppt_x</p:attrName>
                                        </p:attrNameLst>
                                      </p:cBhvr>
                                    </p:anim>
                                    <p:anim from="0" to="-1.0" calcmode="lin" valueType="num">
                                      <p:cBhvr>
                                        <p:cTn id="44" dur="200" decel="50000" autoRev="1" fill="hold">
                                          <p:stCondLst>
                                            <p:cond delay="600"/>
                                          </p:stCondLst>
                                        </p:cTn>
                                        <p:tgtEl>
                                          <p:spTgt spid="9220">
                                            <p:txEl>
                                              <p:pRg st="4" end="4"/>
                                            </p:txEl>
                                          </p:spTgt>
                                        </p:tgtEl>
                                        <p:attrNameLst>
                                          <p:attrName>xshear</p:attrName>
                                        </p:attrNameLst>
                                      </p:cBhvr>
                                    </p:anim>
                                    <p:animScale>
                                      <p:cBhvr>
                                        <p:cTn id="45" dur="200" decel="100000" autoRev="1" fill="hold">
                                          <p:stCondLst>
                                            <p:cond delay="600"/>
                                          </p:stCondLst>
                                        </p:cTn>
                                        <p:tgtEl>
                                          <p:spTgt spid="9220">
                                            <p:txEl>
                                              <p:pRg st="4" end="4"/>
                                            </p:txEl>
                                          </p:spTgt>
                                        </p:tgtEl>
                                      </p:cBhvr>
                                      <p:from x="100000" y="100000"/>
                                      <p:to x="80000" y="100000"/>
                                    </p:animScale>
                                    <p:anim by="(#ppt_h/3+#ppt_w*0.1)" calcmode="lin" valueType="num">
                                      <p:cBhvr additive="sum">
                                        <p:cTn id="46" dur="200" decel="100000" autoRev="1" fill="hold">
                                          <p:stCondLst>
                                            <p:cond delay="600"/>
                                          </p:stCondLst>
                                        </p:cTn>
                                        <p:tgtEl>
                                          <p:spTgt spid="9220">
                                            <p:txEl>
                                              <p:pRg st="4" end="4"/>
                                            </p:txEl>
                                          </p:spTgt>
                                        </p:tgtEl>
                                        <p:attrNameLst>
                                          <p:attrName>ppt_x</p:attrName>
                                        </p:attrNameLst>
                                      </p:cBhvr>
                                    </p:anim>
                                  </p:childTnLst>
                                </p:cTn>
                              </p:par>
                            </p:childTnLst>
                          </p:cTn>
                        </p:par>
                      </p:childTnLst>
                    </p:cTn>
                  </p:par>
                  <p:par>
                    <p:cTn id="47" fill="hold">
                      <p:stCondLst>
                        <p:cond delay="indefinite"/>
                      </p:stCondLst>
                      <p:childTnLst>
                        <p:par>
                          <p:cTn id="48" fill="hold">
                            <p:stCondLst>
                              <p:cond delay="0"/>
                            </p:stCondLst>
                            <p:childTnLst>
                              <p:par>
                                <p:cTn id="49" presetID="34" presetClass="entr" presetSubtype="0" fill="hold" grpId="0" nodeType="clickEffect">
                                  <p:stCondLst>
                                    <p:cond delay="0"/>
                                  </p:stCondLst>
                                  <p:childTnLst>
                                    <p:set>
                                      <p:cBhvr>
                                        <p:cTn id="50" dur="1" fill="hold">
                                          <p:stCondLst>
                                            <p:cond delay="0"/>
                                          </p:stCondLst>
                                        </p:cTn>
                                        <p:tgtEl>
                                          <p:spTgt spid="9220">
                                            <p:txEl>
                                              <p:pRg st="5" end="5"/>
                                            </p:txEl>
                                          </p:spTgt>
                                        </p:tgtEl>
                                        <p:attrNameLst>
                                          <p:attrName>style.visibility</p:attrName>
                                        </p:attrNameLst>
                                      </p:cBhvr>
                                      <p:to>
                                        <p:strVal val="visible"/>
                                      </p:to>
                                    </p:set>
                                    <p:anim from="(-#ppt_w/2)" to="(#ppt_x)" calcmode="lin" valueType="num">
                                      <p:cBhvr>
                                        <p:cTn id="51" dur="600" fill="hold">
                                          <p:stCondLst>
                                            <p:cond delay="0"/>
                                          </p:stCondLst>
                                        </p:cTn>
                                        <p:tgtEl>
                                          <p:spTgt spid="9220">
                                            <p:txEl>
                                              <p:pRg st="5" end="5"/>
                                            </p:txEl>
                                          </p:spTgt>
                                        </p:tgtEl>
                                        <p:attrNameLst>
                                          <p:attrName>ppt_x</p:attrName>
                                        </p:attrNameLst>
                                      </p:cBhvr>
                                    </p:anim>
                                    <p:anim from="0" to="-1.0" calcmode="lin" valueType="num">
                                      <p:cBhvr>
                                        <p:cTn id="52" dur="200" decel="50000" autoRev="1" fill="hold">
                                          <p:stCondLst>
                                            <p:cond delay="600"/>
                                          </p:stCondLst>
                                        </p:cTn>
                                        <p:tgtEl>
                                          <p:spTgt spid="9220">
                                            <p:txEl>
                                              <p:pRg st="5" end="5"/>
                                            </p:txEl>
                                          </p:spTgt>
                                        </p:tgtEl>
                                        <p:attrNameLst>
                                          <p:attrName>xshear</p:attrName>
                                        </p:attrNameLst>
                                      </p:cBhvr>
                                    </p:anim>
                                    <p:animScale>
                                      <p:cBhvr>
                                        <p:cTn id="53" dur="200" decel="100000" autoRev="1" fill="hold">
                                          <p:stCondLst>
                                            <p:cond delay="600"/>
                                          </p:stCondLst>
                                        </p:cTn>
                                        <p:tgtEl>
                                          <p:spTgt spid="9220">
                                            <p:txEl>
                                              <p:pRg st="5" end="5"/>
                                            </p:txEl>
                                          </p:spTgt>
                                        </p:tgtEl>
                                      </p:cBhvr>
                                      <p:from x="100000" y="100000"/>
                                      <p:to x="80000" y="100000"/>
                                    </p:animScale>
                                    <p:anim by="(#ppt_h/3+#ppt_w*0.1)" calcmode="lin" valueType="num">
                                      <p:cBhvr additive="sum">
                                        <p:cTn id="54" dur="200" decel="100000" autoRev="1" fill="hold">
                                          <p:stCondLst>
                                            <p:cond delay="600"/>
                                          </p:stCondLst>
                                        </p:cTn>
                                        <p:tgtEl>
                                          <p:spTgt spid="9220">
                                            <p:txEl>
                                              <p:pRg st="5" end="5"/>
                                            </p:txEl>
                                          </p:spTgt>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0" grpId="0" uiExpand="1" build="p"/>
      <p:bldP spid="9218"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3556" name="Picture 3" descr="Evangelism TITLE.fw.pn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1924050" y="0"/>
            <a:ext cx="7372350" cy="1752600"/>
          </a:xfrm>
          <a:prstGeom prst="rect">
            <a:avLst/>
          </a:prstGeom>
          <a:noFill/>
          <a:ln w="9525">
            <a:noFill/>
            <a:miter lim="800000"/>
            <a:headEnd/>
            <a:tailEnd/>
          </a:ln>
        </p:spPr>
      </p:pic>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200" y="1600200"/>
            <a:ext cx="9247115" cy="3886200"/>
          </a:xfrm>
          <a:prstGeom prst="rect">
            <a:avLst/>
          </a:prstGeom>
        </p:spPr>
      </p:pic>
      <p:pic>
        <p:nvPicPr>
          <p:cNvPr id="23557" name="Picture 4" descr="GTC-StarmanNEWlayerd-250.px.png"/>
          <p:cNvPicPr>
            <a:picLocks noChangeAspect="1"/>
          </p:cNvPicPr>
          <p:nvPr/>
        </p:nvPicPr>
        <p:blipFill>
          <a:blip r:embed="rId4" cstate="print"/>
          <a:srcRect/>
          <a:stretch>
            <a:fillRect/>
          </a:stretch>
        </p:blipFill>
        <p:spPr bwMode="auto">
          <a:xfrm>
            <a:off x="304800" y="381000"/>
            <a:ext cx="1979613" cy="1066800"/>
          </a:xfrm>
          <a:prstGeom prst="rect">
            <a:avLst/>
          </a:prstGeom>
          <a:noFill/>
          <a:ln w="9525">
            <a:noFill/>
            <a:miter lim="800000"/>
            <a:headEnd/>
            <a:tailEnd/>
          </a:ln>
        </p:spPr>
      </p:pic>
      <p:pic>
        <p:nvPicPr>
          <p:cNvPr id="8" name="Picture 3" descr="GTC-StarmanNEWlayerd-250.px.png"/>
          <p:cNvPicPr>
            <a:picLocks noChangeAspect="1"/>
          </p:cNvPicPr>
          <p:nvPr/>
        </p:nvPicPr>
        <p:blipFill>
          <a:blip r:embed="rId4" cstate="print"/>
          <a:srcRect/>
          <a:stretch>
            <a:fillRect/>
          </a:stretch>
        </p:blipFill>
        <p:spPr bwMode="auto">
          <a:xfrm>
            <a:off x="6510622" y="5486400"/>
            <a:ext cx="2121014" cy="1143000"/>
          </a:xfrm>
          <a:prstGeom prst="rect">
            <a:avLst/>
          </a:prstGeom>
          <a:noFill/>
          <a:ln w="9525">
            <a:noFill/>
            <a:miter lim="800000"/>
            <a:headEnd/>
            <a:tailEnd/>
          </a:ln>
        </p:spPr>
      </p:pic>
      <p:pic>
        <p:nvPicPr>
          <p:cNvPr id="5" name="Picture 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6200" y="2057400"/>
            <a:ext cx="9144000" cy="2619580"/>
          </a:xfrm>
          <a:prstGeom prst="rect">
            <a:avLst/>
          </a:prstGeom>
        </p:spPr>
      </p:pic>
    </p:spTree>
    <p:extLst>
      <p:ext uri="{BB962C8B-B14F-4D97-AF65-F5344CB8AC3E}">
        <p14:creationId xmlns:p14="http://schemas.microsoft.com/office/powerpoint/2010/main" val="3680347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3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3000"/>
                                        <p:tgtEl>
                                          <p:spTgt spid="5"/>
                                        </p:tgtEl>
                                      </p:cBhvr>
                                    </p:animEffect>
                                  </p:childTnLst>
                                </p:cTn>
                              </p:par>
                              <p:par>
                                <p:cTn id="13" presetID="10" presetClass="exit" presetSubtype="0" fill="hold" nodeType="withEffect">
                                  <p:stCondLst>
                                    <p:cond delay="0"/>
                                  </p:stCondLst>
                                  <p:childTnLst>
                                    <p:animEffect transition="out" filter="fade">
                                      <p:cBhvr>
                                        <p:cTn id="14" dur="3000"/>
                                        <p:tgtEl>
                                          <p:spTgt spid="6"/>
                                        </p:tgtEl>
                                      </p:cBhvr>
                                    </p:animEffect>
                                    <p:set>
                                      <p:cBhvr>
                                        <p:cTn id="15" dur="1" fill="hold">
                                          <p:stCondLst>
                                            <p:cond delay="2999"/>
                                          </p:stCondLst>
                                        </p:cTn>
                                        <p:tgtEl>
                                          <p:spTgt spid="6"/>
                                        </p:tgtEl>
                                        <p:attrNameLst>
                                          <p:attrName>style.visibility</p:attrName>
                                        </p:attrNameLst>
                                      </p:cBhvr>
                                      <p:to>
                                        <p:strVal val="hidden"/>
                                      </p:to>
                                    </p:set>
                                  </p:childTnLst>
                                </p:cTn>
                              </p:par>
                              <p:par>
                                <p:cTn id="16" presetID="10" presetClass="exit" presetSubtype="0" fill="hold" nodeType="withEffect">
                                  <p:stCondLst>
                                    <p:cond delay="500"/>
                                  </p:stCondLst>
                                  <p:childTnLst>
                                    <p:animEffect transition="out" filter="fade">
                                      <p:cBhvr>
                                        <p:cTn id="17" dur="3000"/>
                                        <p:tgtEl>
                                          <p:spTgt spid="5"/>
                                        </p:tgtEl>
                                      </p:cBhvr>
                                    </p:animEffect>
                                    <p:set>
                                      <p:cBhvr>
                                        <p:cTn id="18" dur="1" fill="hold">
                                          <p:stCondLst>
                                            <p:cond delay="2999"/>
                                          </p:stCondLst>
                                        </p:cTn>
                                        <p:tgtEl>
                                          <p:spTgt spid="5"/>
                                        </p:tgtEl>
                                        <p:attrNameLst>
                                          <p:attrName>style.visibility</p:attrName>
                                        </p:attrNameLst>
                                      </p:cBhvr>
                                      <p:to>
                                        <p:strVal val="hidden"/>
                                      </p:to>
                                    </p:set>
                                  </p:childTnLst>
                                </p:cTn>
                              </p:par>
                            </p:childTnLst>
                          </p:cTn>
                        </p:par>
                        <p:par>
                          <p:cTn id="19" fill="hold">
                            <p:stCondLst>
                              <p:cond delay="3500"/>
                            </p:stCondLst>
                            <p:childTnLst>
                              <p:par>
                                <p:cTn id="20" presetID="10" presetClass="exit" presetSubtype="0" fill="hold" nodeType="afterEffect">
                                  <p:stCondLst>
                                    <p:cond delay="0"/>
                                  </p:stCondLst>
                                  <p:childTnLst>
                                    <p:animEffect transition="out" filter="fade">
                                      <p:cBhvr>
                                        <p:cTn id="21" dur="500"/>
                                        <p:tgtEl>
                                          <p:spTgt spid="8"/>
                                        </p:tgtEl>
                                      </p:cBhvr>
                                    </p:animEffect>
                                    <p:set>
                                      <p:cBhvr>
                                        <p:cTn id="22"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4" name="Picture 6"/>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5106490" y="3886200"/>
            <a:ext cx="3885110" cy="236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242" name="Rectangle 2"/>
          <p:cNvSpPr>
            <a:spLocks noGrp="1" noChangeArrowheads="1"/>
          </p:cNvSpPr>
          <p:nvPr>
            <p:ph type="title"/>
          </p:nvPr>
        </p:nvSpPr>
        <p:spPr>
          <a:xfrm>
            <a:off x="228600" y="1066800"/>
            <a:ext cx="8458200" cy="1143000"/>
          </a:xfrm>
        </p:spPr>
        <p:txBody>
          <a:bodyPr/>
          <a:lstStyle/>
          <a:p>
            <a:pPr algn="ctr" fontAlgn="auto">
              <a:spcAft>
                <a:spcPts val="0"/>
              </a:spcAft>
              <a:defRPr/>
            </a:pPr>
            <a:r>
              <a:rPr lang="ru-RU" sz="3200" b="1" dirty="0">
                <a:solidFill>
                  <a:srgbClr val="FFFF00"/>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Качества хорошего уличного </a:t>
            </a:r>
            <a:r>
              <a:rPr lang="ru-RU" sz="3200" b="1" dirty="0" smtClean="0">
                <a:solidFill>
                  <a:srgbClr val="FFFF00"/>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служителя</a:t>
            </a:r>
            <a:r>
              <a:rPr lang="en-US" sz="3200" dirty="0" smtClean="0">
                <a:solidFill>
                  <a:srgbClr val="FFFF00"/>
                </a:solidFill>
                <a:effectLst>
                  <a:outerShdw blurRad="38100" dist="38100" dir="2700000" algn="tl">
                    <a:srgbClr val="000000">
                      <a:alpha val="43137"/>
                    </a:srgbClr>
                  </a:outerShdw>
                </a:effectLst>
                <a:latin typeface="Arial Black" pitchFamily="34" charset="0"/>
                <a:ea typeface="+mn-ea"/>
                <a:cs typeface="+mn-cs"/>
              </a:rPr>
              <a:t/>
            </a:r>
            <a:br>
              <a:rPr lang="en-US" sz="3200" dirty="0" smtClean="0">
                <a:solidFill>
                  <a:srgbClr val="FFFF00"/>
                </a:solidFill>
                <a:effectLst>
                  <a:outerShdw blurRad="38100" dist="38100" dir="2700000" algn="tl">
                    <a:srgbClr val="000000">
                      <a:alpha val="43137"/>
                    </a:srgbClr>
                  </a:outerShdw>
                </a:effectLst>
                <a:latin typeface="Arial Black" pitchFamily="34" charset="0"/>
                <a:ea typeface="+mn-ea"/>
                <a:cs typeface="+mn-cs"/>
              </a:rPr>
            </a:br>
            <a:r>
              <a:rPr lang="en-US" sz="2000" dirty="0" smtClean="0">
                <a:solidFill>
                  <a:srgbClr val="FFFF00"/>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Qualities of a Good Street Worker</a:t>
            </a:r>
            <a:endParaRPr lang="en-CA" sz="2000" dirty="0" smtClean="0">
              <a:solidFill>
                <a:srgbClr val="FFFF00"/>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sp>
        <p:nvSpPr>
          <p:cNvPr id="10243" name="Rectangle 3"/>
          <p:cNvSpPr>
            <a:spLocks noGrp="1" noChangeArrowheads="1"/>
          </p:cNvSpPr>
          <p:nvPr>
            <p:ph idx="1"/>
          </p:nvPr>
        </p:nvSpPr>
        <p:spPr>
          <a:xfrm>
            <a:off x="304800" y="1981200"/>
            <a:ext cx="8305800" cy="4495800"/>
          </a:xfrm>
        </p:spPr>
        <p:txBody>
          <a:bodyPr>
            <a:normAutofit lnSpcReduction="10000"/>
          </a:bodyPr>
          <a:lstStyle/>
          <a:p>
            <a:pPr marL="582930" indent="-514350" fontAlgn="auto">
              <a:spcAft>
                <a:spcPts val="0"/>
              </a:spcAft>
              <a:buFont typeface="+mj-lt"/>
              <a:buAutoNum type="arabicPeriod"/>
              <a:defRPr/>
            </a:pPr>
            <a:r>
              <a:rPr lang="ru-RU" sz="2700" b="1" dirty="0" smtClean="0"/>
              <a:t>Имеет </a:t>
            </a:r>
            <a:r>
              <a:rPr lang="ru-RU" sz="2700" b="1" dirty="0"/>
              <a:t>живые взаимоотношения с Господом Иисусом </a:t>
            </a:r>
            <a:r>
              <a:rPr lang="ru-RU" sz="2700" b="1" dirty="0" smtClean="0"/>
              <a:t>Христом</a:t>
            </a:r>
            <a:r>
              <a:rPr lang="en-US" sz="2700" b="1" dirty="0" smtClean="0"/>
              <a:t/>
            </a:r>
            <a:br>
              <a:rPr lang="en-US" sz="2700" b="1" dirty="0" smtClean="0"/>
            </a:br>
            <a:r>
              <a:rPr lang="en-US" sz="2000" b="1" dirty="0" smtClean="0"/>
              <a:t>Personal relationship with Jesus Christ</a:t>
            </a:r>
          </a:p>
          <a:p>
            <a:pPr marL="582930" indent="-514350" fontAlgn="auto">
              <a:spcAft>
                <a:spcPts val="0"/>
              </a:spcAft>
              <a:buFont typeface="+mj-lt"/>
              <a:buAutoNum type="arabicPeriod"/>
              <a:defRPr/>
            </a:pPr>
            <a:r>
              <a:rPr lang="ru-RU" sz="2700" b="1" dirty="0"/>
              <a:t>Имеет Христово бремя и сострадание к </a:t>
            </a:r>
            <a:r>
              <a:rPr lang="ru-RU" sz="2700" b="1" dirty="0" smtClean="0"/>
              <a:t>заблудшим</a:t>
            </a:r>
            <a:r>
              <a:rPr lang="en-US" sz="2700" b="1" dirty="0" smtClean="0"/>
              <a:t/>
            </a:r>
            <a:br>
              <a:rPr lang="en-US" sz="2700" b="1" dirty="0" smtClean="0"/>
            </a:br>
            <a:r>
              <a:rPr lang="en-US" sz="2000" b="1" dirty="0" smtClean="0"/>
              <a:t>Burden and compassion for the lost</a:t>
            </a:r>
          </a:p>
          <a:p>
            <a:pPr marL="582930" indent="-514350" fontAlgn="auto">
              <a:spcAft>
                <a:spcPts val="0"/>
              </a:spcAft>
              <a:buFont typeface="+mj-lt"/>
              <a:buAutoNum type="arabicPeriod"/>
              <a:defRPr/>
            </a:pPr>
            <a:r>
              <a:rPr lang="ru-RU" sz="2700" b="1" dirty="0" smtClean="0">
                <a:effectLst>
                  <a:outerShdw blurRad="38100" dist="38100" dir="2700000" algn="tl">
                    <a:srgbClr val="000000">
                      <a:alpha val="43137"/>
                    </a:srgbClr>
                  </a:outerShdw>
                </a:effectLst>
              </a:rPr>
              <a:t>Наделен чувствительным </a:t>
            </a:r>
            <a:r>
              <a:rPr lang="en-US" sz="2700" b="1" dirty="0" smtClean="0">
                <a:effectLst>
                  <a:outerShdw blurRad="38100" dist="38100" dir="2700000" algn="tl">
                    <a:srgbClr val="000000">
                      <a:alpha val="43137"/>
                    </a:srgbClr>
                  </a:outerShdw>
                </a:effectLst>
              </a:rPr>
              <a:t> </a:t>
            </a:r>
            <a:br>
              <a:rPr lang="en-US" sz="2700" b="1" dirty="0" smtClean="0">
                <a:effectLst>
                  <a:outerShdw blurRad="38100" dist="38100" dir="2700000" algn="tl">
                    <a:srgbClr val="000000">
                      <a:alpha val="43137"/>
                    </a:srgbClr>
                  </a:outerShdw>
                </a:effectLst>
              </a:rPr>
            </a:br>
            <a:r>
              <a:rPr lang="ru-RU" sz="2700" b="1" dirty="0" smtClean="0">
                <a:effectLst>
                  <a:outerShdw blurRad="38100" dist="38100" dir="2700000" algn="tl">
                    <a:srgbClr val="000000">
                      <a:alpha val="43137"/>
                    </a:srgbClr>
                  </a:outerShdw>
                </a:effectLst>
              </a:rPr>
              <a:t>сердцем</a:t>
            </a:r>
            <a:r>
              <a:rPr lang="en-US" sz="2700" b="1" dirty="0" smtClean="0">
                <a:effectLst>
                  <a:outerShdw blurRad="38100" dist="38100" dir="2700000" algn="tl">
                    <a:srgbClr val="000000">
                      <a:alpha val="43137"/>
                    </a:srgbClr>
                  </a:outerShdw>
                </a:effectLst>
              </a:rPr>
              <a:t>   </a:t>
            </a:r>
            <a:br>
              <a:rPr lang="en-US" sz="2700" b="1" dirty="0" smtClean="0">
                <a:effectLst>
                  <a:outerShdw blurRad="38100" dist="38100" dir="2700000" algn="tl">
                    <a:srgbClr val="000000">
                      <a:alpha val="43137"/>
                    </a:srgbClr>
                  </a:outerShdw>
                </a:effectLst>
              </a:rPr>
            </a:br>
            <a:r>
              <a:rPr lang="en-US" sz="2000" b="1" dirty="0" smtClean="0"/>
              <a:t>Sensitivity </a:t>
            </a:r>
            <a:r>
              <a:rPr lang="en-US" sz="2000" b="1" dirty="0"/>
              <a:t>of the </a:t>
            </a:r>
            <a:r>
              <a:rPr lang="en-US" sz="2000" b="1" dirty="0" smtClean="0"/>
              <a:t>heart</a:t>
            </a:r>
            <a:endParaRPr lang="en-US" sz="2700" b="1" dirty="0" smtClean="0"/>
          </a:p>
          <a:p>
            <a:pPr marL="582930" indent="-514350" fontAlgn="auto">
              <a:spcAft>
                <a:spcPts val="0"/>
              </a:spcAft>
              <a:buFont typeface="+mj-lt"/>
              <a:buAutoNum type="arabicPeriod"/>
              <a:defRPr/>
            </a:pPr>
            <a:r>
              <a:rPr lang="ru-RU" sz="2700" b="1" dirty="0"/>
              <a:t>Обладает гибкостью </a:t>
            </a:r>
            <a:r>
              <a:rPr lang="en-US" sz="2700" b="1" dirty="0" smtClean="0"/>
              <a:t/>
            </a:r>
            <a:br>
              <a:rPr lang="en-US" sz="2700" b="1" dirty="0" smtClean="0"/>
            </a:br>
            <a:r>
              <a:rPr lang="ru-RU" sz="2700" b="1" dirty="0" smtClean="0"/>
              <a:t>мышления </a:t>
            </a:r>
            <a:r>
              <a:rPr lang="ru-RU" sz="2700" b="1" dirty="0"/>
              <a:t>и </a:t>
            </a:r>
            <a:r>
              <a:rPr lang="ru-RU" sz="2700" b="1" dirty="0" smtClean="0"/>
              <a:t>терпением</a:t>
            </a:r>
            <a:r>
              <a:rPr lang="en-US" sz="2700" b="1" dirty="0" smtClean="0"/>
              <a:t/>
            </a:r>
            <a:br>
              <a:rPr lang="en-US" sz="2700" b="1" dirty="0" smtClean="0"/>
            </a:br>
            <a:r>
              <a:rPr lang="en-US" sz="2000" b="1" dirty="0" smtClean="0"/>
              <a:t>Flexible and patient</a:t>
            </a:r>
            <a:endParaRPr lang="en-US" sz="2700" b="1" dirty="0" smtClean="0"/>
          </a:p>
        </p:txBody>
      </p:sp>
      <p:sp>
        <p:nvSpPr>
          <p:cNvPr id="8" name="Title 1"/>
          <p:cNvSpPr txBox="1">
            <a:spLocks/>
          </p:cNvSpPr>
          <p:nvPr/>
        </p:nvSpPr>
        <p:spPr>
          <a:xfrm>
            <a:off x="685800" y="0"/>
            <a:ext cx="7772400" cy="1222376"/>
          </a:xfrm>
          <a:prstGeom prst="rect">
            <a:avLst/>
          </a:prstGeom>
        </p:spPr>
        <p:txBody>
          <a:bodyPr vert="horz" anchor="t">
            <a:noAutofit/>
          </a:bodyPr>
          <a:lstStyle>
            <a:lvl1pPr marR="9144" algn="l" rtl="0" fontAlgn="base">
              <a:spcBef>
                <a:spcPct val="0"/>
              </a:spcBef>
              <a:spcAft>
                <a:spcPct val="0"/>
              </a:spcAft>
              <a:defRPr sz="4000" b="1" kern="1200" cap="all" spc="0" baseline="0">
                <a:solidFill>
                  <a:srgbClr val="C1EEFF"/>
                </a:solidFill>
                <a:effectLst>
                  <a:reflection blurRad="12700" stA="34000" endA="740" endPos="53000" dir="5400000" sy="-100000" algn="bl" rotWithShape="0"/>
                </a:effectLst>
                <a:latin typeface="+mj-lt"/>
                <a:ea typeface="+mj-ea"/>
                <a:cs typeface="+mj-cs"/>
              </a:defRPr>
            </a:lvl1pPr>
            <a:lvl2pPr algn="l" rtl="0" fontAlgn="base">
              <a:spcBef>
                <a:spcPct val="0"/>
              </a:spcBef>
              <a:spcAft>
                <a:spcPct val="0"/>
              </a:spcAft>
              <a:defRPr sz="4000">
                <a:solidFill>
                  <a:srgbClr val="C1EEFF"/>
                </a:solidFill>
                <a:latin typeface="Consolas" pitchFamily="49" charset="0"/>
              </a:defRPr>
            </a:lvl2pPr>
            <a:lvl3pPr algn="l" rtl="0" fontAlgn="base">
              <a:spcBef>
                <a:spcPct val="0"/>
              </a:spcBef>
              <a:spcAft>
                <a:spcPct val="0"/>
              </a:spcAft>
              <a:defRPr sz="4000">
                <a:solidFill>
                  <a:srgbClr val="C1EEFF"/>
                </a:solidFill>
                <a:latin typeface="Consolas" pitchFamily="49" charset="0"/>
              </a:defRPr>
            </a:lvl3pPr>
            <a:lvl4pPr algn="l" rtl="0" fontAlgn="base">
              <a:spcBef>
                <a:spcPct val="0"/>
              </a:spcBef>
              <a:spcAft>
                <a:spcPct val="0"/>
              </a:spcAft>
              <a:defRPr sz="4000">
                <a:solidFill>
                  <a:srgbClr val="C1EEFF"/>
                </a:solidFill>
                <a:latin typeface="Consolas" pitchFamily="49" charset="0"/>
              </a:defRPr>
            </a:lvl4pPr>
            <a:lvl5pPr algn="l" rtl="0" fontAlgn="base">
              <a:spcBef>
                <a:spcPct val="0"/>
              </a:spcBef>
              <a:spcAft>
                <a:spcPct val="0"/>
              </a:spcAft>
              <a:defRPr sz="4000">
                <a:solidFill>
                  <a:srgbClr val="C1EEFF"/>
                </a:solidFill>
                <a:latin typeface="Consolas" pitchFamily="49" charset="0"/>
              </a:defRPr>
            </a:lvl5pPr>
            <a:lvl6pPr marL="457200" algn="l" rtl="0" fontAlgn="base">
              <a:spcBef>
                <a:spcPct val="0"/>
              </a:spcBef>
              <a:spcAft>
                <a:spcPct val="0"/>
              </a:spcAft>
              <a:defRPr sz="4000">
                <a:solidFill>
                  <a:srgbClr val="C1EEFF"/>
                </a:solidFill>
                <a:latin typeface="Consolas" pitchFamily="49" charset="0"/>
              </a:defRPr>
            </a:lvl6pPr>
            <a:lvl7pPr marL="914400" algn="l" rtl="0" fontAlgn="base">
              <a:spcBef>
                <a:spcPct val="0"/>
              </a:spcBef>
              <a:spcAft>
                <a:spcPct val="0"/>
              </a:spcAft>
              <a:defRPr sz="4000">
                <a:solidFill>
                  <a:srgbClr val="C1EEFF"/>
                </a:solidFill>
                <a:latin typeface="Consolas" pitchFamily="49" charset="0"/>
              </a:defRPr>
            </a:lvl7pPr>
            <a:lvl8pPr marL="1371600" algn="l" rtl="0" fontAlgn="base">
              <a:spcBef>
                <a:spcPct val="0"/>
              </a:spcBef>
              <a:spcAft>
                <a:spcPct val="0"/>
              </a:spcAft>
              <a:defRPr sz="4000">
                <a:solidFill>
                  <a:srgbClr val="C1EEFF"/>
                </a:solidFill>
                <a:latin typeface="Consolas" pitchFamily="49" charset="0"/>
              </a:defRPr>
            </a:lvl8pPr>
            <a:lvl9pPr marL="1828800" algn="l" rtl="0" fontAlgn="base">
              <a:spcBef>
                <a:spcPct val="0"/>
              </a:spcBef>
              <a:spcAft>
                <a:spcPct val="0"/>
              </a:spcAft>
              <a:defRPr sz="4000">
                <a:solidFill>
                  <a:srgbClr val="C1EEFF"/>
                </a:solidFill>
                <a:latin typeface="Consolas" pitchFamily="49" charset="0"/>
              </a:defRPr>
            </a:lvl9pPr>
            <a:extLst/>
          </a:lstStyle>
          <a:p>
            <a:pPr algn="ctr"/>
            <a:r>
              <a:rPr lang="ru-RU" cap="none" dirty="0" smtClean="0"/>
              <a:t>ПРИНЦИПЫ ЕВАНГЕЛИЗАЦИИ</a:t>
            </a:r>
            <a:endParaRPr lang="en-US" dirty="0"/>
          </a:p>
        </p:txBody>
      </p:sp>
      <p:sp>
        <p:nvSpPr>
          <p:cNvPr id="4" name="Slide Number Placeholder 3"/>
          <p:cNvSpPr>
            <a:spLocks noGrp="1"/>
          </p:cNvSpPr>
          <p:nvPr>
            <p:ph type="sldNum" sz="quarter" idx="12"/>
          </p:nvPr>
        </p:nvSpPr>
        <p:spPr/>
        <p:txBody>
          <a:bodyPr/>
          <a:lstStyle/>
          <a:p>
            <a:pPr>
              <a:defRPr/>
            </a:pPr>
            <a:fld id="{9159FE13-ED37-4757-9203-0BC630A0AD65}" type="slidenum">
              <a:rPr lang="en-US" smtClean="0"/>
              <a:pPr>
                <a:defRPr/>
              </a:pPr>
              <a:t>16</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ntr" presetSubtype="0" fill="hold" nodeType="clickEffect">
                                  <p:stCondLst>
                                    <p:cond delay="0"/>
                                  </p:stCondLst>
                                  <p:childTnLst>
                                    <p:set>
                                      <p:cBhvr>
                                        <p:cTn id="6" dur="1" fill="hold">
                                          <p:stCondLst>
                                            <p:cond delay="0"/>
                                          </p:stCondLst>
                                        </p:cTn>
                                        <p:tgtEl>
                                          <p:spTgt spid="10243">
                                            <p:txEl>
                                              <p:pRg st="0" end="0"/>
                                            </p:txEl>
                                          </p:spTgt>
                                        </p:tgtEl>
                                        <p:attrNameLst>
                                          <p:attrName>style.visibility</p:attrName>
                                        </p:attrNameLst>
                                      </p:cBhvr>
                                      <p:to>
                                        <p:strVal val="visible"/>
                                      </p:to>
                                    </p:set>
                                    <p:anim from="(-#ppt_w/2)" to="(#ppt_x)" calcmode="lin" valueType="num">
                                      <p:cBhvr>
                                        <p:cTn id="7" dur="600" fill="hold">
                                          <p:stCondLst>
                                            <p:cond delay="0"/>
                                          </p:stCondLst>
                                        </p:cTn>
                                        <p:tgtEl>
                                          <p:spTgt spid="10243">
                                            <p:txEl>
                                              <p:pRg st="0" end="0"/>
                                            </p:txEl>
                                          </p:spTgt>
                                        </p:tgtEl>
                                        <p:attrNameLst>
                                          <p:attrName>ppt_x</p:attrName>
                                        </p:attrNameLst>
                                      </p:cBhvr>
                                    </p:anim>
                                    <p:anim from="0" to="-1.0" calcmode="lin" valueType="num">
                                      <p:cBhvr>
                                        <p:cTn id="8" dur="200" decel="50000" autoRev="1" fill="hold">
                                          <p:stCondLst>
                                            <p:cond delay="600"/>
                                          </p:stCondLst>
                                        </p:cTn>
                                        <p:tgtEl>
                                          <p:spTgt spid="10243">
                                            <p:txEl>
                                              <p:pRg st="0" end="0"/>
                                            </p:txEl>
                                          </p:spTgt>
                                        </p:tgtEl>
                                        <p:attrNameLst>
                                          <p:attrName>xshear</p:attrName>
                                        </p:attrNameLst>
                                      </p:cBhvr>
                                    </p:anim>
                                    <p:animScale>
                                      <p:cBhvr>
                                        <p:cTn id="9" dur="200" decel="100000" autoRev="1" fill="hold">
                                          <p:stCondLst>
                                            <p:cond delay="600"/>
                                          </p:stCondLst>
                                        </p:cTn>
                                        <p:tgtEl>
                                          <p:spTgt spid="10243">
                                            <p:txEl>
                                              <p:pRg st="0" end="0"/>
                                            </p:txEl>
                                          </p:spTgt>
                                        </p:tgtEl>
                                      </p:cBhvr>
                                      <p:from x="100000" y="100000"/>
                                      <p:to x="80000" y="100000"/>
                                    </p:animScale>
                                    <p:anim by="(#ppt_h/3+#ppt_w*0.1)" calcmode="lin" valueType="num">
                                      <p:cBhvr additive="sum">
                                        <p:cTn id="10" dur="200" decel="100000" autoRev="1" fill="hold">
                                          <p:stCondLst>
                                            <p:cond delay="600"/>
                                          </p:stCondLst>
                                        </p:cTn>
                                        <p:tgtEl>
                                          <p:spTgt spid="10243">
                                            <p:txEl>
                                              <p:pRg st="0" end="0"/>
                                            </p:txEl>
                                          </p:spTgt>
                                        </p:tgtEl>
                                        <p:attrNameLst>
                                          <p:attrName>ppt_x</p:attrName>
                                        </p:attrNameLst>
                                      </p:cBhvr>
                                    </p:anim>
                                  </p:childTnLst>
                                </p:cTn>
                              </p:par>
                              <p:par>
                                <p:cTn id="11" presetID="10" presetClass="entr" presetSubtype="0" fill="hold" nodeType="withEffect">
                                  <p:stCondLst>
                                    <p:cond delay="0"/>
                                  </p:stCondLst>
                                  <p:childTnLst>
                                    <p:set>
                                      <p:cBhvr>
                                        <p:cTn id="12" dur="1" fill="hold">
                                          <p:stCondLst>
                                            <p:cond delay="0"/>
                                          </p:stCondLst>
                                        </p:cTn>
                                        <p:tgtEl>
                                          <p:spTgt spid="2054"/>
                                        </p:tgtEl>
                                        <p:attrNameLst>
                                          <p:attrName>style.visibility</p:attrName>
                                        </p:attrNameLst>
                                      </p:cBhvr>
                                      <p:to>
                                        <p:strVal val="visible"/>
                                      </p:to>
                                    </p:set>
                                    <p:animEffect transition="in" filter="fade">
                                      <p:cBhvr>
                                        <p:cTn id="13" dur="5000"/>
                                        <p:tgtEl>
                                          <p:spTgt spid="2054"/>
                                        </p:tgtEl>
                                      </p:cBhvr>
                                    </p:animEffect>
                                  </p:childTnLst>
                                </p:cTn>
                              </p:par>
                            </p:childTnLst>
                          </p:cTn>
                        </p:par>
                      </p:childTnLst>
                    </p:cTn>
                  </p:par>
                  <p:par>
                    <p:cTn id="14" fill="hold">
                      <p:stCondLst>
                        <p:cond delay="indefinite"/>
                      </p:stCondLst>
                      <p:childTnLst>
                        <p:par>
                          <p:cTn id="15" fill="hold">
                            <p:stCondLst>
                              <p:cond delay="0"/>
                            </p:stCondLst>
                            <p:childTnLst>
                              <p:par>
                                <p:cTn id="16" presetID="34" presetClass="entr" presetSubtype="0" fill="hold" nodeType="clickEffect">
                                  <p:stCondLst>
                                    <p:cond delay="0"/>
                                  </p:stCondLst>
                                  <p:childTnLst>
                                    <p:set>
                                      <p:cBhvr>
                                        <p:cTn id="17" dur="1" fill="hold">
                                          <p:stCondLst>
                                            <p:cond delay="0"/>
                                          </p:stCondLst>
                                        </p:cTn>
                                        <p:tgtEl>
                                          <p:spTgt spid="10243">
                                            <p:txEl>
                                              <p:pRg st="1" end="1"/>
                                            </p:txEl>
                                          </p:spTgt>
                                        </p:tgtEl>
                                        <p:attrNameLst>
                                          <p:attrName>style.visibility</p:attrName>
                                        </p:attrNameLst>
                                      </p:cBhvr>
                                      <p:to>
                                        <p:strVal val="visible"/>
                                      </p:to>
                                    </p:set>
                                    <p:anim from="(-#ppt_w/2)" to="(#ppt_x)" calcmode="lin" valueType="num">
                                      <p:cBhvr>
                                        <p:cTn id="18" dur="600" fill="hold">
                                          <p:stCondLst>
                                            <p:cond delay="0"/>
                                          </p:stCondLst>
                                        </p:cTn>
                                        <p:tgtEl>
                                          <p:spTgt spid="10243">
                                            <p:txEl>
                                              <p:pRg st="1" end="1"/>
                                            </p:txEl>
                                          </p:spTgt>
                                        </p:tgtEl>
                                        <p:attrNameLst>
                                          <p:attrName>ppt_x</p:attrName>
                                        </p:attrNameLst>
                                      </p:cBhvr>
                                    </p:anim>
                                    <p:anim from="0" to="-1.0" calcmode="lin" valueType="num">
                                      <p:cBhvr>
                                        <p:cTn id="19" dur="200" decel="50000" autoRev="1" fill="hold">
                                          <p:stCondLst>
                                            <p:cond delay="600"/>
                                          </p:stCondLst>
                                        </p:cTn>
                                        <p:tgtEl>
                                          <p:spTgt spid="10243">
                                            <p:txEl>
                                              <p:pRg st="1" end="1"/>
                                            </p:txEl>
                                          </p:spTgt>
                                        </p:tgtEl>
                                        <p:attrNameLst>
                                          <p:attrName>xshear</p:attrName>
                                        </p:attrNameLst>
                                      </p:cBhvr>
                                    </p:anim>
                                    <p:animScale>
                                      <p:cBhvr>
                                        <p:cTn id="20" dur="200" decel="100000" autoRev="1" fill="hold">
                                          <p:stCondLst>
                                            <p:cond delay="600"/>
                                          </p:stCondLst>
                                        </p:cTn>
                                        <p:tgtEl>
                                          <p:spTgt spid="10243">
                                            <p:txEl>
                                              <p:pRg st="1" end="1"/>
                                            </p:txEl>
                                          </p:spTgt>
                                        </p:tgtEl>
                                      </p:cBhvr>
                                      <p:from x="100000" y="100000"/>
                                      <p:to x="80000" y="100000"/>
                                    </p:animScale>
                                    <p:anim by="(#ppt_h/3+#ppt_w*0.1)" calcmode="lin" valueType="num">
                                      <p:cBhvr additive="sum">
                                        <p:cTn id="21" dur="200" decel="100000" autoRev="1" fill="hold">
                                          <p:stCondLst>
                                            <p:cond delay="600"/>
                                          </p:stCondLst>
                                        </p:cTn>
                                        <p:tgtEl>
                                          <p:spTgt spid="10243">
                                            <p:txEl>
                                              <p:pRg st="1" end="1"/>
                                            </p:txEl>
                                          </p:spTgt>
                                        </p:tgtEl>
                                        <p:attrNameLst>
                                          <p:attrName>ppt_x</p:attrName>
                                        </p:attrNameLst>
                                      </p:cBhvr>
                                    </p:anim>
                                  </p:childTnLst>
                                </p:cTn>
                              </p:par>
                            </p:childTnLst>
                          </p:cTn>
                        </p:par>
                      </p:childTnLst>
                    </p:cTn>
                  </p:par>
                  <p:par>
                    <p:cTn id="22" fill="hold">
                      <p:stCondLst>
                        <p:cond delay="indefinite"/>
                      </p:stCondLst>
                      <p:childTnLst>
                        <p:par>
                          <p:cTn id="23" fill="hold">
                            <p:stCondLst>
                              <p:cond delay="0"/>
                            </p:stCondLst>
                            <p:childTnLst>
                              <p:par>
                                <p:cTn id="24" presetID="34" presetClass="entr" presetSubtype="0" fill="hold" nodeType="clickEffect">
                                  <p:stCondLst>
                                    <p:cond delay="0"/>
                                  </p:stCondLst>
                                  <p:childTnLst>
                                    <p:set>
                                      <p:cBhvr>
                                        <p:cTn id="25" dur="1" fill="hold">
                                          <p:stCondLst>
                                            <p:cond delay="0"/>
                                          </p:stCondLst>
                                        </p:cTn>
                                        <p:tgtEl>
                                          <p:spTgt spid="10243">
                                            <p:txEl>
                                              <p:pRg st="2" end="2"/>
                                            </p:txEl>
                                          </p:spTgt>
                                        </p:tgtEl>
                                        <p:attrNameLst>
                                          <p:attrName>style.visibility</p:attrName>
                                        </p:attrNameLst>
                                      </p:cBhvr>
                                      <p:to>
                                        <p:strVal val="visible"/>
                                      </p:to>
                                    </p:set>
                                    <p:anim from="(-#ppt_w/2)" to="(#ppt_x)" calcmode="lin" valueType="num">
                                      <p:cBhvr>
                                        <p:cTn id="26" dur="600" fill="hold">
                                          <p:stCondLst>
                                            <p:cond delay="0"/>
                                          </p:stCondLst>
                                        </p:cTn>
                                        <p:tgtEl>
                                          <p:spTgt spid="10243">
                                            <p:txEl>
                                              <p:pRg st="2" end="2"/>
                                            </p:txEl>
                                          </p:spTgt>
                                        </p:tgtEl>
                                        <p:attrNameLst>
                                          <p:attrName>ppt_x</p:attrName>
                                        </p:attrNameLst>
                                      </p:cBhvr>
                                    </p:anim>
                                    <p:anim from="0" to="-1.0" calcmode="lin" valueType="num">
                                      <p:cBhvr>
                                        <p:cTn id="27" dur="200" decel="50000" autoRev="1" fill="hold">
                                          <p:stCondLst>
                                            <p:cond delay="600"/>
                                          </p:stCondLst>
                                        </p:cTn>
                                        <p:tgtEl>
                                          <p:spTgt spid="10243">
                                            <p:txEl>
                                              <p:pRg st="2" end="2"/>
                                            </p:txEl>
                                          </p:spTgt>
                                        </p:tgtEl>
                                        <p:attrNameLst>
                                          <p:attrName>xshear</p:attrName>
                                        </p:attrNameLst>
                                      </p:cBhvr>
                                    </p:anim>
                                    <p:animScale>
                                      <p:cBhvr>
                                        <p:cTn id="28" dur="200" decel="100000" autoRev="1" fill="hold">
                                          <p:stCondLst>
                                            <p:cond delay="600"/>
                                          </p:stCondLst>
                                        </p:cTn>
                                        <p:tgtEl>
                                          <p:spTgt spid="10243">
                                            <p:txEl>
                                              <p:pRg st="2" end="2"/>
                                            </p:txEl>
                                          </p:spTgt>
                                        </p:tgtEl>
                                      </p:cBhvr>
                                      <p:from x="100000" y="100000"/>
                                      <p:to x="80000" y="100000"/>
                                    </p:animScale>
                                    <p:anim by="(#ppt_h/3+#ppt_w*0.1)" calcmode="lin" valueType="num">
                                      <p:cBhvr additive="sum">
                                        <p:cTn id="29" dur="200" decel="100000" autoRev="1" fill="hold">
                                          <p:stCondLst>
                                            <p:cond delay="600"/>
                                          </p:stCondLst>
                                        </p:cTn>
                                        <p:tgtEl>
                                          <p:spTgt spid="10243">
                                            <p:txEl>
                                              <p:pRg st="2" end="2"/>
                                            </p:txEl>
                                          </p:spTgt>
                                        </p:tgtEl>
                                        <p:attrNameLst>
                                          <p:attrName>ppt_x</p:attrName>
                                        </p:attrNameLst>
                                      </p:cBhvr>
                                    </p:anim>
                                  </p:childTnLst>
                                </p:cTn>
                              </p:par>
                            </p:childTnLst>
                          </p:cTn>
                        </p:par>
                      </p:childTnLst>
                    </p:cTn>
                  </p:par>
                  <p:par>
                    <p:cTn id="30" fill="hold">
                      <p:stCondLst>
                        <p:cond delay="indefinite"/>
                      </p:stCondLst>
                      <p:childTnLst>
                        <p:par>
                          <p:cTn id="31" fill="hold">
                            <p:stCondLst>
                              <p:cond delay="0"/>
                            </p:stCondLst>
                            <p:childTnLst>
                              <p:par>
                                <p:cTn id="32" presetID="34" presetClass="entr" presetSubtype="0" fill="hold" nodeType="clickEffect">
                                  <p:stCondLst>
                                    <p:cond delay="0"/>
                                  </p:stCondLst>
                                  <p:childTnLst>
                                    <p:set>
                                      <p:cBhvr>
                                        <p:cTn id="33" dur="1" fill="hold">
                                          <p:stCondLst>
                                            <p:cond delay="0"/>
                                          </p:stCondLst>
                                        </p:cTn>
                                        <p:tgtEl>
                                          <p:spTgt spid="10243">
                                            <p:txEl>
                                              <p:pRg st="3" end="3"/>
                                            </p:txEl>
                                          </p:spTgt>
                                        </p:tgtEl>
                                        <p:attrNameLst>
                                          <p:attrName>style.visibility</p:attrName>
                                        </p:attrNameLst>
                                      </p:cBhvr>
                                      <p:to>
                                        <p:strVal val="visible"/>
                                      </p:to>
                                    </p:set>
                                    <p:anim from="(-#ppt_w/2)" to="(#ppt_x)" calcmode="lin" valueType="num">
                                      <p:cBhvr>
                                        <p:cTn id="34" dur="600" fill="hold">
                                          <p:stCondLst>
                                            <p:cond delay="0"/>
                                          </p:stCondLst>
                                        </p:cTn>
                                        <p:tgtEl>
                                          <p:spTgt spid="10243">
                                            <p:txEl>
                                              <p:pRg st="3" end="3"/>
                                            </p:txEl>
                                          </p:spTgt>
                                        </p:tgtEl>
                                        <p:attrNameLst>
                                          <p:attrName>ppt_x</p:attrName>
                                        </p:attrNameLst>
                                      </p:cBhvr>
                                    </p:anim>
                                    <p:anim from="0" to="-1.0" calcmode="lin" valueType="num">
                                      <p:cBhvr>
                                        <p:cTn id="35" dur="200" decel="50000" autoRev="1" fill="hold">
                                          <p:stCondLst>
                                            <p:cond delay="600"/>
                                          </p:stCondLst>
                                        </p:cTn>
                                        <p:tgtEl>
                                          <p:spTgt spid="10243">
                                            <p:txEl>
                                              <p:pRg st="3" end="3"/>
                                            </p:txEl>
                                          </p:spTgt>
                                        </p:tgtEl>
                                        <p:attrNameLst>
                                          <p:attrName>xshear</p:attrName>
                                        </p:attrNameLst>
                                      </p:cBhvr>
                                    </p:anim>
                                    <p:animScale>
                                      <p:cBhvr>
                                        <p:cTn id="36" dur="200" decel="100000" autoRev="1" fill="hold">
                                          <p:stCondLst>
                                            <p:cond delay="600"/>
                                          </p:stCondLst>
                                        </p:cTn>
                                        <p:tgtEl>
                                          <p:spTgt spid="10243">
                                            <p:txEl>
                                              <p:pRg st="3" end="3"/>
                                            </p:txEl>
                                          </p:spTgt>
                                        </p:tgtEl>
                                      </p:cBhvr>
                                      <p:from x="100000" y="100000"/>
                                      <p:to x="80000" y="100000"/>
                                    </p:animScale>
                                    <p:anim by="(#ppt_h/3+#ppt_w*0.1)" calcmode="lin" valueType="num">
                                      <p:cBhvr additive="sum">
                                        <p:cTn id="37" dur="200" decel="100000" autoRev="1" fill="hold">
                                          <p:stCondLst>
                                            <p:cond delay="600"/>
                                          </p:stCondLst>
                                        </p:cTn>
                                        <p:tgtEl>
                                          <p:spTgt spid="10243">
                                            <p:txEl>
                                              <p:pRg st="3" end="3"/>
                                            </p:txEl>
                                          </p:spTgt>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4" name="Picture 6"/>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6316" t="8689" r="3196"/>
          <a:stretch/>
        </p:blipFill>
        <p:spPr bwMode="auto">
          <a:xfrm>
            <a:off x="4785360" y="2232660"/>
            <a:ext cx="4130040" cy="42443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242" name="Rectangle 2"/>
          <p:cNvSpPr>
            <a:spLocks noGrp="1" noChangeArrowheads="1"/>
          </p:cNvSpPr>
          <p:nvPr>
            <p:ph type="title"/>
          </p:nvPr>
        </p:nvSpPr>
        <p:spPr>
          <a:xfrm>
            <a:off x="228600" y="838200"/>
            <a:ext cx="8458200" cy="1066800"/>
          </a:xfrm>
        </p:spPr>
        <p:txBody>
          <a:bodyPr/>
          <a:lstStyle/>
          <a:p>
            <a:pPr algn="ctr" fontAlgn="auto">
              <a:spcAft>
                <a:spcPts val="0"/>
              </a:spcAft>
              <a:defRPr/>
            </a:pPr>
            <a:r>
              <a:rPr lang="ru-RU" sz="3200" b="1" dirty="0">
                <a:solidFill>
                  <a:srgbClr val="FFFF00"/>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Качества хорошего уличного </a:t>
            </a:r>
            <a:r>
              <a:rPr lang="ru-RU" sz="3200" b="1" dirty="0" smtClean="0">
                <a:solidFill>
                  <a:srgbClr val="FFFF00"/>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служителя</a:t>
            </a:r>
            <a:r>
              <a:rPr lang="en-US" sz="3200" dirty="0" smtClean="0">
                <a:solidFill>
                  <a:srgbClr val="FFFF00"/>
                </a:solidFill>
                <a:effectLst>
                  <a:outerShdw blurRad="38100" dist="38100" dir="2700000" algn="tl">
                    <a:srgbClr val="000000">
                      <a:alpha val="43137"/>
                    </a:srgbClr>
                  </a:outerShdw>
                </a:effectLst>
                <a:latin typeface="Arial Black" pitchFamily="34" charset="0"/>
                <a:ea typeface="+mn-ea"/>
                <a:cs typeface="+mn-cs"/>
              </a:rPr>
              <a:t/>
            </a:r>
            <a:br>
              <a:rPr lang="en-US" sz="3200" dirty="0" smtClean="0">
                <a:solidFill>
                  <a:srgbClr val="FFFF00"/>
                </a:solidFill>
                <a:effectLst>
                  <a:outerShdw blurRad="38100" dist="38100" dir="2700000" algn="tl">
                    <a:srgbClr val="000000">
                      <a:alpha val="43137"/>
                    </a:srgbClr>
                  </a:outerShdw>
                </a:effectLst>
                <a:latin typeface="Arial Black" pitchFamily="34" charset="0"/>
                <a:ea typeface="+mn-ea"/>
                <a:cs typeface="+mn-cs"/>
              </a:rPr>
            </a:br>
            <a:r>
              <a:rPr lang="en-US" sz="2000" dirty="0" smtClean="0">
                <a:solidFill>
                  <a:srgbClr val="FFFF00"/>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Qualities of a Good Street Worker</a:t>
            </a:r>
            <a:endParaRPr lang="en-CA" sz="2000" dirty="0" smtClean="0">
              <a:solidFill>
                <a:srgbClr val="FFFF00"/>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sp>
        <p:nvSpPr>
          <p:cNvPr id="10243" name="Rectangle 3"/>
          <p:cNvSpPr>
            <a:spLocks noGrp="1" noChangeArrowheads="1"/>
          </p:cNvSpPr>
          <p:nvPr>
            <p:ph idx="1"/>
          </p:nvPr>
        </p:nvSpPr>
        <p:spPr>
          <a:xfrm>
            <a:off x="228600" y="1905000"/>
            <a:ext cx="8305800" cy="4495800"/>
          </a:xfrm>
        </p:spPr>
        <p:txBody>
          <a:bodyPr>
            <a:normAutofit lnSpcReduction="10000"/>
          </a:bodyPr>
          <a:lstStyle/>
          <a:p>
            <a:pPr marL="582930" indent="-514350" fontAlgn="auto">
              <a:spcAft>
                <a:spcPts val="1200"/>
              </a:spcAft>
              <a:buFont typeface="+mj-lt"/>
              <a:buAutoNum type="arabicPeriod" startAt="5"/>
              <a:defRPr/>
            </a:pPr>
            <a:r>
              <a:rPr lang="ru-RU" sz="2700" b="1" dirty="0"/>
              <a:t>Посвящен и </a:t>
            </a:r>
            <a:r>
              <a:rPr lang="ru-RU" sz="2700" b="1" dirty="0" smtClean="0"/>
              <a:t>постоянен</a:t>
            </a:r>
            <a:r>
              <a:rPr lang="en-US" sz="2700" b="1" dirty="0" smtClean="0"/>
              <a:t/>
            </a:r>
            <a:br>
              <a:rPr lang="en-US" sz="2700" b="1" dirty="0" smtClean="0"/>
            </a:br>
            <a:r>
              <a:rPr lang="en-US" sz="2000" b="1" dirty="0" smtClean="0"/>
              <a:t>Dedicated and persistent</a:t>
            </a:r>
          </a:p>
          <a:p>
            <a:pPr marL="582930" indent="-514350" fontAlgn="auto">
              <a:spcAft>
                <a:spcPts val="1200"/>
              </a:spcAft>
              <a:buFont typeface="+mj-lt"/>
              <a:buAutoNum type="arabicPeriod" startAt="5"/>
              <a:defRPr/>
            </a:pPr>
            <a:r>
              <a:rPr lang="ru-RU" sz="2700" b="1" dirty="0"/>
              <a:t>Руководствуется здравым смыслом, проницательностью и </a:t>
            </a:r>
            <a:r>
              <a:rPr lang="ru-RU" sz="2700" b="1" dirty="0" smtClean="0"/>
              <a:t>мудростью</a:t>
            </a:r>
            <a:r>
              <a:rPr lang="en-US" sz="2700" b="1" dirty="0" smtClean="0"/>
              <a:t/>
            </a:r>
            <a:br>
              <a:rPr lang="en-US" sz="2700" b="1" dirty="0" smtClean="0"/>
            </a:br>
            <a:r>
              <a:rPr lang="en-US" sz="2000" b="1" dirty="0" smtClean="0"/>
              <a:t>Common sense and discernment</a:t>
            </a:r>
          </a:p>
          <a:p>
            <a:pPr marL="582930" indent="-514350" fontAlgn="auto">
              <a:spcAft>
                <a:spcPts val="1200"/>
              </a:spcAft>
              <a:buFont typeface="+mj-lt"/>
              <a:buAutoNum type="arabicPeriod" startAt="5"/>
              <a:defRPr/>
            </a:pPr>
            <a:r>
              <a:rPr lang="ru-RU" sz="2700" b="1" dirty="0"/>
              <a:t>Не воспринимает отвержение </a:t>
            </a:r>
            <a:r>
              <a:rPr lang="en-US" sz="2700" b="1" dirty="0" smtClean="0"/>
              <a:t/>
            </a:r>
            <a:br>
              <a:rPr lang="en-US" sz="2700" b="1" dirty="0" smtClean="0"/>
            </a:br>
            <a:r>
              <a:rPr lang="ru-RU" sz="2700" b="1" u="sng" dirty="0" smtClean="0">
                <a:solidFill>
                  <a:srgbClr val="FF0000"/>
                </a:solidFill>
              </a:rPr>
              <a:t>на </a:t>
            </a:r>
            <a:r>
              <a:rPr lang="ru-RU" sz="2700" b="1" u="sng" dirty="0">
                <a:solidFill>
                  <a:srgbClr val="FF0000"/>
                </a:solidFill>
              </a:rPr>
              <a:t>свой </a:t>
            </a:r>
            <a:r>
              <a:rPr lang="ru-RU" sz="2700" b="1" u="sng" dirty="0" smtClean="0">
                <a:solidFill>
                  <a:srgbClr val="FF0000"/>
                </a:solidFill>
              </a:rPr>
              <a:t>счет</a:t>
            </a:r>
            <a:r>
              <a:rPr lang="en-US" sz="2700" b="1" dirty="0" smtClean="0"/>
              <a:t/>
            </a:r>
            <a:br>
              <a:rPr lang="en-US" sz="2700" b="1" dirty="0" smtClean="0"/>
            </a:br>
            <a:r>
              <a:rPr lang="en-US" sz="2000" b="1" dirty="0" smtClean="0"/>
              <a:t>Does not take rejection </a:t>
            </a:r>
            <a:r>
              <a:rPr lang="en-US" sz="2000" b="1" u="sng" dirty="0" smtClean="0">
                <a:solidFill>
                  <a:srgbClr val="FF0000"/>
                </a:solidFill>
              </a:rPr>
              <a:t>personally</a:t>
            </a:r>
            <a:endParaRPr lang="en-US" sz="2700" b="1" u="sng" dirty="0" smtClean="0">
              <a:solidFill>
                <a:srgbClr val="FF0000"/>
              </a:solidFill>
            </a:endParaRPr>
          </a:p>
          <a:p>
            <a:pPr marL="582930" indent="-514350" fontAlgn="auto">
              <a:spcAft>
                <a:spcPts val="0"/>
              </a:spcAft>
              <a:buFont typeface="+mj-lt"/>
              <a:buAutoNum type="arabicPeriod" startAt="5"/>
              <a:defRPr/>
            </a:pPr>
            <a:r>
              <a:rPr lang="ru-RU" sz="2700" b="1" dirty="0"/>
              <a:t>Ведом Духом </a:t>
            </a:r>
            <a:r>
              <a:rPr lang="ru-RU" sz="2700" b="1" dirty="0" smtClean="0"/>
              <a:t>Святым</a:t>
            </a:r>
            <a:r>
              <a:rPr lang="en-US" sz="2700" b="1" dirty="0" smtClean="0"/>
              <a:t/>
            </a:r>
            <a:br>
              <a:rPr lang="en-US" sz="2700" b="1" dirty="0" smtClean="0"/>
            </a:br>
            <a:r>
              <a:rPr lang="en-US" sz="2000" b="1" dirty="0" smtClean="0"/>
              <a:t>Led by the Holy Spirit</a:t>
            </a:r>
            <a:endParaRPr lang="en-CA" sz="2000" b="1" dirty="0" smtClean="0"/>
          </a:p>
        </p:txBody>
      </p:sp>
      <p:sp>
        <p:nvSpPr>
          <p:cNvPr id="8" name="Title 1"/>
          <p:cNvSpPr txBox="1">
            <a:spLocks/>
          </p:cNvSpPr>
          <p:nvPr/>
        </p:nvSpPr>
        <p:spPr>
          <a:xfrm>
            <a:off x="685800" y="0"/>
            <a:ext cx="7772400" cy="1222376"/>
          </a:xfrm>
          <a:prstGeom prst="rect">
            <a:avLst/>
          </a:prstGeom>
        </p:spPr>
        <p:txBody>
          <a:bodyPr vert="horz" anchor="t">
            <a:noAutofit/>
          </a:bodyPr>
          <a:lstStyle>
            <a:lvl1pPr marR="9144" algn="l" rtl="0" fontAlgn="base">
              <a:spcBef>
                <a:spcPct val="0"/>
              </a:spcBef>
              <a:spcAft>
                <a:spcPct val="0"/>
              </a:spcAft>
              <a:defRPr sz="4000" b="1" kern="1200" cap="all" spc="0" baseline="0">
                <a:solidFill>
                  <a:srgbClr val="C1EEFF"/>
                </a:solidFill>
                <a:effectLst>
                  <a:reflection blurRad="12700" stA="34000" endA="740" endPos="53000" dir="5400000" sy="-100000" algn="bl" rotWithShape="0"/>
                </a:effectLst>
                <a:latin typeface="+mj-lt"/>
                <a:ea typeface="+mj-ea"/>
                <a:cs typeface="+mj-cs"/>
              </a:defRPr>
            </a:lvl1pPr>
            <a:lvl2pPr algn="l" rtl="0" fontAlgn="base">
              <a:spcBef>
                <a:spcPct val="0"/>
              </a:spcBef>
              <a:spcAft>
                <a:spcPct val="0"/>
              </a:spcAft>
              <a:defRPr sz="4000">
                <a:solidFill>
                  <a:srgbClr val="C1EEFF"/>
                </a:solidFill>
                <a:latin typeface="Consolas" pitchFamily="49" charset="0"/>
              </a:defRPr>
            </a:lvl2pPr>
            <a:lvl3pPr algn="l" rtl="0" fontAlgn="base">
              <a:spcBef>
                <a:spcPct val="0"/>
              </a:spcBef>
              <a:spcAft>
                <a:spcPct val="0"/>
              </a:spcAft>
              <a:defRPr sz="4000">
                <a:solidFill>
                  <a:srgbClr val="C1EEFF"/>
                </a:solidFill>
                <a:latin typeface="Consolas" pitchFamily="49" charset="0"/>
              </a:defRPr>
            </a:lvl3pPr>
            <a:lvl4pPr algn="l" rtl="0" fontAlgn="base">
              <a:spcBef>
                <a:spcPct val="0"/>
              </a:spcBef>
              <a:spcAft>
                <a:spcPct val="0"/>
              </a:spcAft>
              <a:defRPr sz="4000">
                <a:solidFill>
                  <a:srgbClr val="C1EEFF"/>
                </a:solidFill>
                <a:latin typeface="Consolas" pitchFamily="49" charset="0"/>
              </a:defRPr>
            </a:lvl4pPr>
            <a:lvl5pPr algn="l" rtl="0" fontAlgn="base">
              <a:spcBef>
                <a:spcPct val="0"/>
              </a:spcBef>
              <a:spcAft>
                <a:spcPct val="0"/>
              </a:spcAft>
              <a:defRPr sz="4000">
                <a:solidFill>
                  <a:srgbClr val="C1EEFF"/>
                </a:solidFill>
                <a:latin typeface="Consolas" pitchFamily="49" charset="0"/>
              </a:defRPr>
            </a:lvl5pPr>
            <a:lvl6pPr marL="457200" algn="l" rtl="0" fontAlgn="base">
              <a:spcBef>
                <a:spcPct val="0"/>
              </a:spcBef>
              <a:spcAft>
                <a:spcPct val="0"/>
              </a:spcAft>
              <a:defRPr sz="4000">
                <a:solidFill>
                  <a:srgbClr val="C1EEFF"/>
                </a:solidFill>
                <a:latin typeface="Consolas" pitchFamily="49" charset="0"/>
              </a:defRPr>
            </a:lvl6pPr>
            <a:lvl7pPr marL="914400" algn="l" rtl="0" fontAlgn="base">
              <a:spcBef>
                <a:spcPct val="0"/>
              </a:spcBef>
              <a:spcAft>
                <a:spcPct val="0"/>
              </a:spcAft>
              <a:defRPr sz="4000">
                <a:solidFill>
                  <a:srgbClr val="C1EEFF"/>
                </a:solidFill>
                <a:latin typeface="Consolas" pitchFamily="49" charset="0"/>
              </a:defRPr>
            </a:lvl7pPr>
            <a:lvl8pPr marL="1371600" algn="l" rtl="0" fontAlgn="base">
              <a:spcBef>
                <a:spcPct val="0"/>
              </a:spcBef>
              <a:spcAft>
                <a:spcPct val="0"/>
              </a:spcAft>
              <a:defRPr sz="4000">
                <a:solidFill>
                  <a:srgbClr val="C1EEFF"/>
                </a:solidFill>
                <a:latin typeface="Consolas" pitchFamily="49" charset="0"/>
              </a:defRPr>
            </a:lvl8pPr>
            <a:lvl9pPr marL="1828800" algn="l" rtl="0" fontAlgn="base">
              <a:spcBef>
                <a:spcPct val="0"/>
              </a:spcBef>
              <a:spcAft>
                <a:spcPct val="0"/>
              </a:spcAft>
              <a:defRPr sz="4000">
                <a:solidFill>
                  <a:srgbClr val="C1EEFF"/>
                </a:solidFill>
                <a:latin typeface="Consolas" pitchFamily="49" charset="0"/>
              </a:defRPr>
            </a:lvl9pPr>
            <a:extLst/>
          </a:lstStyle>
          <a:p>
            <a:pPr algn="ctr"/>
            <a:r>
              <a:rPr lang="ru-RU" cap="none" dirty="0" smtClean="0"/>
              <a:t>ПРИНЦИПЫ ЕВАНГЕЛИЗАЦИИ</a:t>
            </a:r>
            <a:endParaRPr lang="en-US" dirty="0"/>
          </a:p>
        </p:txBody>
      </p:sp>
      <p:sp>
        <p:nvSpPr>
          <p:cNvPr id="2" name="Date Placeholder 1"/>
          <p:cNvSpPr>
            <a:spLocks noGrp="1"/>
          </p:cNvSpPr>
          <p:nvPr>
            <p:ph type="dt" sz="half" idx="10"/>
          </p:nvPr>
        </p:nvSpPr>
        <p:spPr/>
        <p:txBody>
          <a:bodyPr/>
          <a:lstStyle/>
          <a:p>
            <a:pPr>
              <a:defRPr/>
            </a:pPr>
            <a:r>
              <a:rPr lang="en-US" smtClean="0"/>
              <a:t>2/2016</a:t>
            </a:r>
            <a:endParaRPr lang="en-US" dirty="0"/>
          </a:p>
        </p:txBody>
      </p:sp>
      <p:sp>
        <p:nvSpPr>
          <p:cNvPr id="3" name="Footer Placeholder 2"/>
          <p:cNvSpPr>
            <a:spLocks noGrp="1"/>
          </p:cNvSpPr>
          <p:nvPr>
            <p:ph type="ftr" sz="quarter" idx="11"/>
          </p:nvPr>
        </p:nvSpPr>
        <p:spPr/>
        <p:txBody>
          <a:bodyPr/>
          <a:lstStyle/>
          <a:p>
            <a:pPr>
              <a:defRPr/>
            </a:pPr>
            <a:r>
              <a:rPr lang="en-US" smtClean="0"/>
              <a:t>www.iTeenChallenge.org</a:t>
            </a:r>
            <a:endParaRPr lang="en-US" dirty="0"/>
          </a:p>
        </p:txBody>
      </p:sp>
      <p:sp>
        <p:nvSpPr>
          <p:cNvPr id="4" name="Slide Number Placeholder 3"/>
          <p:cNvSpPr>
            <a:spLocks noGrp="1"/>
          </p:cNvSpPr>
          <p:nvPr>
            <p:ph type="sldNum" sz="quarter" idx="12"/>
          </p:nvPr>
        </p:nvSpPr>
        <p:spPr/>
        <p:txBody>
          <a:bodyPr/>
          <a:lstStyle/>
          <a:p>
            <a:pPr>
              <a:defRPr/>
            </a:pPr>
            <a:fld id="{9159FE13-ED37-4757-9203-0BC630A0AD65}" type="slidenum">
              <a:rPr lang="en-US" smtClean="0"/>
              <a:pPr>
                <a:defRPr/>
              </a:pPr>
              <a:t>17</a:t>
            </a:fld>
            <a:endParaRPr lang="en-US" dirty="0"/>
          </a:p>
        </p:txBody>
      </p:sp>
    </p:spTree>
    <p:extLst>
      <p:ext uri="{BB962C8B-B14F-4D97-AF65-F5344CB8AC3E}">
        <p14:creationId xmlns:p14="http://schemas.microsoft.com/office/powerpoint/2010/main" val="410567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ntr" presetSubtype="0" fill="hold" nodeType="withEffect">
                                  <p:stCondLst>
                                    <p:cond delay="0"/>
                                  </p:stCondLst>
                                  <p:childTnLst>
                                    <p:set>
                                      <p:cBhvr>
                                        <p:cTn id="6" dur="1" fill="hold">
                                          <p:stCondLst>
                                            <p:cond delay="0"/>
                                          </p:stCondLst>
                                        </p:cTn>
                                        <p:tgtEl>
                                          <p:spTgt spid="10243">
                                            <p:txEl>
                                              <p:pRg st="0" end="0"/>
                                            </p:txEl>
                                          </p:spTgt>
                                        </p:tgtEl>
                                        <p:attrNameLst>
                                          <p:attrName>style.visibility</p:attrName>
                                        </p:attrNameLst>
                                      </p:cBhvr>
                                      <p:to>
                                        <p:strVal val="visible"/>
                                      </p:to>
                                    </p:set>
                                    <p:anim from="(-#ppt_w/2)" to="(#ppt_x)" calcmode="lin" valueType="num">
                                      <p:cBhvr>
                                        <p:cTn id="7" dur="7" fill="hold">
                                          <p:stCondLst>
                                            <p:cond delay="0"/>
                                          </p:stCondLst>
                                        </p:cTn>
                                        <p:tgtEl>
                                          <p:spTgt spid="10243">
                                            <p:txEl>
                                              <p:pRg st="0" end="0"/>
                                            </p:txEl>
                                          </p:spTgt>
                                        </p:tgtEl>
                                        <p:attrNameLst>
                                          <p:attrName>ppt_x</p:attrName>
                                        </p:attrNameLst>
                                      </p:cBhvr>
                                    </p:anim>
                                    <p:anim from="0" to="-1.0" calcmode="lin" valueType="num">
                                      <p:cBhvr>
                                        <p:cTn id="8" dur="2" decel="50000" autoRev="1" fill="hold">
                                          <p:stCondLst>
                                            <p:cond delay="9"/>
                                          </p:stCondLst>
                                        </p:cTn>
                                        <p:tgtEl>
                                          <p:spTgt spid="10243">
                                            <p:txEl>
                                              <p:pRg st="0" end="0"/>
                                            </p:txEl>
                                          </p:spTgt>
                                        </p:tgtEl>
                                        <p:attrNameLst>
                                          <p:attrName>xshear</p:attrName>
                                        </p:attrNameLst>
                                      </p:cBhvr>
                                    </p:anim>
                                    <p:animScale>
                                      <p:cBhvr>
                                        <p:cTn id="9" dur="2" decel="100000" autoRev="1" fill="hold">
                                          <p:stCondLst>
                                            <p:cond delay="9"/>
                                          </p:stCondLst>
                                        </p:cTn>
                                        <p:tgtEl>
                                          <p:spTgt spid="10243">
                                            <p:txEl>
                                              <p:pRg st="0" end="0"/>
                                            </p:txEl>
                                          </p:spTgt>
                                        </p:tgtEl>
                                      </p:cBhvr>
                                      <p:from x="100000" y="100000"/>
                                      <p:to x="80000" y="100000"/>
                                    </p:animScale>
                                    <p:anim by="(#ppt_h/3+#ppt_w*0.1)" calcmode="lin" valueType="num">
                                      <p:cBhvr additive="sum">
                                        <p:cTn id="10" dur="2" decel="100000" autoRev="1" fill="hold">
                                          <p:stCondLst>
                                            <p:cond delay="9"/>
                                          </p:stCondLst>
                                        </p:cTn>
                                        <p:tgtEl>
                                          <p:spTgt spid="10243">
                                            <p:txEl>
                                              <p:pRg st="0" end="0"/>
                                            </p:txEl>
                                          </p:spTgt>
                                        </p:tgtEl>
                                        <p:attrNameLst>
                                          <p:attrName>ppt_x</p:attrName>
                                        </p:attrNameLst>
                                      </p:cBhvr>
                                    </p:anim>
                                  </p:childTnLst>
                                </p:cTn>
                              </p:par>
                            </p:childTnLst>
                          </p:cTn>
                        </p:par>
                      </p:childTnLst>
                    </p:cTn>
                  </p:par>
                  <p:par>
                    <p:cTn id="11" fill="hold">
                      <p:stCondLst>
                        <p:cond delay="indefinite"/>
                      </p:stCondLst>
                      <p:childTnLst>
                        <p:par>
                          <p:cTn id="12" fill="hold">
                            <p:stCondLst>
                              <p:cond delay="0"/>
                            </p:stCondLst>
                            <p:childTnLst>
                              <p:par>
                                <p:cTn id="13" presetID="34" presetClass="entr" presetSubtype="0" fill="hold" nodeType="clickEffect">
                                  <p:stCondLst>
                                    <p:cond delay="0"/>
                                  </p:stCondLst>
                                  <p:childTnLst>
                                    <p:set>
                                      <p:cBhvr>
                                        <p:cTn id="14" dur="1" fill="hold">
                                          <p:stCondLst>
                                            <p:cond delay="0"/>
                                          </p:stCondLst>
                                        </p:cTn>
                                        <p:tgtEl>
                                          <p:spTgt spid="10243">
                                            <p:txEl>
                                              <p:pRg st="1" end="1"/>
                                            </p:txEl>
                                          </p:spTgt>
                                        </p:tgtEl>
                                        <p:attrNameLst>
                                          <p:attrName>style.visibility</p:attrName>
                                        </p:attrNameLst>
                                      </p:cBhvr>
                                      <p:to>
                                        <p:strVal val="visible"/>
                                      </p:to>
                                    </p:set>
                                    <p:anim from="(-#ppt_w/2)" to="(#ppt_x)" calcmode="lin" valueType="num">
                                      <p:cBhvr>
                                        <p:cTn id="15" dur="600" fill="hold">
                                          <p:stCondLst>
                                            <p:cond delay="0"/>
                                          </p:stCondLst>
                                        </p:cTn>
                                        <p:tgtEl>
                                          <p:spTgt spid="10243">
                                            <p:txEl>
                                              <p:pRg st="1" end="1"/>
                                            </p:txEl>
                                          </p:spTgt>
                                        </p:tgtEl>
                                        <p:attrNameLst>
                                          <p:attrName>ppt_x</p:attrName>
                                        </p:attrNameLst>
                                      </p:cBhvr>
                                    </p:anim>
                                    <p:anim from="0" to="-1.0" calcmode="lin" valueType="num">
                                      <p:cBhvr>
                                        <p:cTn id="16" dur="200" decel="50000" autoRev="1" fill="hold">
                                          <p:stCondLst>
                                            <p:cond delay="600"/>
                                          </p:stCondLst>
                                        </p:cTn>
                                        <p:tgtEl>
                                          <p:spTgt spid="10243">
                                            <p:txEl>
                                              <p:pRg st="1" end="1"/>
                                            </p:txEl>
                                          </p:spTgt>
                                        </p:tgtEl>
                                        <p:attrNameLst>
                                          <p:attrName>xshear</p:attrName>
                                        </p:attrNameLst>
                                      </p:cBhvr>
                                    </p:anim>
                                    <p:animScale>
                                      <p:cBhvr>
                                        <p:cTn id="17" dur="200" decel="100000" autoRev="1" fill="hold">
                                          <p:stCondLst>
                                            <p:cond delay="600"/>
                                          </p:stCondLst>
                                        </p:cTn>
                                        <p:tgtEl>
                                          <p:spTgt spid="10243">
                                            <p:txEl>
                                              <p:pRg st="1" end="1"/>
                                            </p:txEl>
                                          </p:spTgt>
                                        </p:tgtEl>
                                      </p:cBhvr>
                                      <p:from x="100000" y="100000"/>
                                      <p:to x="80000" y="100000"/>
                                    </p:animScale>
                                    <p:anim by="(#ppt_h/3+#ppt_w*0.1)" calcmode="lin" valueType="num">
                                      <p:cBhvr additive="sum">
                                        <p:cTn id="18" dur="200" decel="100000" autoRev="1" fill="hold">
                                          <p:stCondLst>
                                            <p:cond delay="600"/>
                                          </p:stCondLst>
                                        </p:cTn>
                                        <p:tgtEl>
                                          <p:spTgt spid="10243">
                                            <p:txEl>
                                              <p:pRg st="1" end="1"/>
                                            </p:txEl>
                                          </p:spTgt>
                                        </p:tgtEl>
                                        <p:attrNameLst>
                                          <p:attrName>ppt_x</p:attrName>
                                        </p:attrNameLst>
                                      </p:cBhvr>
                                    </p:anim>
                                  </p:childTnLst>
                                </p:cTn>
                              </p:par>
                            </p:childTnLst>
                          </p:cTn>
                        </p:par>
                      </p:childTnLst>
                    </p:cTn>
                  </p:par>
                  <p:par>
                    <p:cTn id="19" fill="hold">
                      <p:stCondLst>
                        <p:cond delay="indefinite"/>
                      </p:stCondLst>
                      <p:childTnLst>
                        <p:par>
                          <p:cTn id="20" fill="hold">
                            <p:stCondLst>
                              <p:cond delay="0"/>
                            </p:stCondLst>
                            <p:childTnLst>
                              <p:par>
                                <p:cTn id="21" presetID="34" presetClass="entr" presetSubtype="0" fill="hold" nodeType="clickEffect">
                                  <p:stCondLst>
                                    <p:cond delay="0"/>
                                  </p:stCondLst>
                                  <p:childTnLst>
                                    <p:set>
                                      <p:cBhvr>
                                        <p:cTn id="22" dur="1" fill="hold">
                                          <p:stCondLst>
                                            <p:cond delay="0"/>
                                          </p:stCondLst>
                                        </p:cTn>
                                        <p:tgtEl>
                                          <p:spTgt spid="10243">
                                            <p:txEl>
                                              <p:pRg st="2" end="2"/>
                                            </p:txEl>
                                          </p:spTgt>
                                        </p:tgtEl>
                                        <p:attrNameLst>
                                          <p:attrName>style.visibility</p:attrName>
                                        </p:attrNameLst>
                                      </p:cBhvr>
                                      <p:to>
                                        <p:strVal val="visible"/>
                                      </p:to>
                                    </p:set>
                                    <p:anim from="(-#ppt_w/2)" to="(#ppt_x)" calcmode="lin" valueType="num">
                                      <p:cBhvr>
                                        <p:cTn id="23" dur="600" fill="hold">
                                          <p:stCondLst>
                                            <p:cond delay="0"/>
                                          </p:stCondLst>
                                        </p:cTn>
                                        <p:tgtEl>
                                          <p:spTgt spid="10243">
                                            <p:txEl>
                                              <p:pRg st="2" end="2"/>
                                            </p:txEl>
                                          </p:spTgt>
                                        </p:tgtEl>
                                        <p:attrNameLst>
                                          <p:attrName>ppt_x</p:attrName>
                                        </p:attrNameLst>
                                      </p:cBhvr>
                                    </p:anim>
                                    <p:anim from="0" to="-1.0" calcmode="lin" valueType="num">
                                      <p:cBhvr>
                                        <p:cTn id="24" dur="200" decel="50000" autoRev="1" fill="hold">
                                          <p:stCondLst>
                                            <p:cond delay="600"/>
                                          </p:stCondLst>
                                        </p:cTn>
                                        <p:tgtEl>
                                          <p:spTgt spid="10243">
                                            <p:txEl>
                                              <p:pRg st="2" end="2"/>
                                            </p:txEl>
                                          </p:spTgt>
                                        </p:tgtEl>
                                        <p:attrNameLst>
                                          <p:attrName>xshear</p:attrName>
                                        </p:attrNameLst>
                                      </p:cBhvr>
                                    </p:anim>
                                    <p:animScale>
                                      <p:cBhvr>
                                        <p:cTn id="25" dur="200" decel="100000" autoRev="1" fill="hold">
                                          <p:stCondLst>
                                            <p:cond delay="600"/>
                                          </p:stCondLst>
                                        </p:cTn>
                                        <p:tgtEl>
                                          <p:spTgt spid="10243">
                                            <p:txEl>
                                              <p:pRg st="2" end="2"/>
                                            </p:txEl>
                                          </p:spTgt>
                                        </p:tgtEl>
                                      </p:cBhvr>
                                      <p:from x="100000" y="100000"/>
                                      <p:to x="80000" y="100000"/>
                                    </p:animScale>
                                    <p:anim by="(#ppt_h/3+#ppt_w*0.1)" calcmode="lin" valueType="num">
                                      <p:cBhvr additive="sum">
                                        <p:cTn id="26" dur="200" decel="100000" autoRev="1" fill="hold">
                                          <p:stCondLst>
                                            <p:cond delay="600"/>
                                          </p:stCondLst>
                                        </p:cTn>
                                        <p:tgtEl>
                                          <p:spTgt spid="10243">
                                            <p:txEl>
                                              <p:pRg st="2" end="2"/>
                                            </p:txEl>
                                          </p:spTgt>
                                        </p:tgtEl>
                                        <p:attrNameLst>
                                          <p:attrName>ppt_x</p:attrName>
                                        </p:attrNameLst>
                                      </p:cBhvr>
                                    </p:anim>
                                  </p:childTnLst>
                                </p:cTn>
                              </p:par>
                            </p:childTnLst>
                          </p:cTn>
                        </p:par>
                      </p:childTnLst>
                    </p:cTn>
                  </p:par>
                  <p:par>
                    <p:cTn id="27" fill="hold">
                      <p:stCondLst>
                        <p:cond delay="indefinite"/>
                      </p:stCondLst>
                      <p:childTnLst>
                        <p:par>
                          <p:cTn id="28" fill="hold">
                            <p:stCondLst>
                              <p:cond delay="0"/>
                            </p:stCondLst>
                            <p:childTnLst>
                              <p:par>
                                <p:cTn id="29" presetID="34" presetClass="entr" presetSubtype="0" fill="hold" nodeType="clickEffect">
                                  <p:stCondLst>
                                    <p:cond delay="0"/>
                                  </p:stCondLst>
                                  <p:childTnLst>
                                    <p:set>
                                      <p:cBhvr>
                                        <p:cTn id="30" dur="1" fill="hold">
                                          <p:stCondLst>
                                            <p:cond delay="0"/>
                                          </p:stCondLst>
                                        </p:cTn>
                                        <p:tgtEl>
                                          <p:spTgt spid="10243">
                                            <p:txEl>
                                              <p:pRg st="3" end="3"/>
                                            </p:txEl>
                                          </p:spTgt>
                                        </p:tgtEl>
                                        <p:attrNameLst>
                                          <p:attrName>style.visibility</p:attrName>
                                        </p:attrNameLst>
                                      </p:cBhvr>
                                      <p:to>
                                        <p:strVal val="visible"/>
                                      </p:to>
                                    </p:set>
                                    <p:anim from="(-#ppt_w/2)" to="(#ppt_x)" calcmode="lin" valueType="num">
                                      <p:cBhvr>
                                        <p:cTn id="31" dur="600" fill="hold">
                                          <p:stCondLst>
                                            <p:cond delay="0"/>
                                          </p:stCondLst>
                                        </p:cTn>
                                        <p:tgtEl>
                                          <p:spTgt spid="10243">
                                            <p:txEl>
                                              <p:pRg st="3" end="3"/>
                                            </p:txEl>
                                          </p:spTgt>
                                        </p:tgtEl>
                                        <p:attrNameLst>
                                          <p:attrName>ppt_x</p:attrName>
                                        </p:attrNameLst>
                                      </p:cBhvr>
                                    </p:anim>
                                    <p:anim from="0" to="-1.0" calcmode="lin" valueType="num">
                                      <p:cBhvr>
                                        <p:cTn id="32" dur="200" decel="50000" autoRev="1" fill="hold">
                                          <p:stCondLst>
                                            <p:cond delay="600"/>
                                          </p:stCondLst>
                                        </p:cTn>
                                        <p:tgtEl>
                                          <p:spTgt spid="10243">
                                            <p:txEl>
                                              <p:pRg st="3" end="3"/>
                                            </p:txEl>
                                          </p:spTgt>
                                        </p:tgtEl>
                                        <p:attrNameLst>
                                          <p:attrName>xshear</p:attrName>
                                        </p:attrNameLst>
                                      </p:cBhvr>
                                    </p:anim>
                                    <p:animScale>
                                      <p:cBhvr>
                                        <p:cTn id="33" dur="200" decel="100000" autoRev="1" fill="hold">
                                          <p:stCondLst>
                                            <p:cond delay="600"/>
                                          </p:stCondLst>
                                        </p:cTn>
                                        <p:tgtEl>
                                          <p:spTgt spid="10243">
                                            <p:txEl>
                                              <p:pRg st="3" end="3"/>
                                            </p:txEl>
                                          </p:spTgt>
                                        </p:tgtEl>
                                      </p:cBhvr>
                                      <p:from x="100000" y="100000"/>
                                      <p:to x="80000" y="100000"/>
                                    </p:animScale>
                                    <p:anim by="(#ppt_h/3+#ppt_w*0.1)" calcmode="lin" valueType="num">
                                      <p:cBhvr additive="sum">
                                        <p:cTn id="34" dur="200" decel="100000" autoRev="1" fill="hold">
                                          <p:stCondLst>
                                            <p:cond delay="600"/>
                                          </p:stCondLst>
                                        </p:cTn>
                                        <p:tgtEl>
                                          <p:spTgt spid="10243">
                                            <p:txEl>
                                              <p:pRg st="3" end="3"/>
                                            </p:txEl>
                                          </p:spTgt>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034376" y="2525410"/>
            <a:ext cx="4033424" cy="2884790"/>
          </a:xfrm>
          <a:prstGeom prst="rect">
            <a:avLst/>
          </a:prstGeom>
        </p:spPr>
      </p:pic>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62439" y="2860997"/>
            <a:ext cx="3777299" cy="2701603"/>
          </a:xfrm>
          <a:prstGeom prst="rect">
            <a:avLst/>
          </a:prstGeom>
        </p:spPr>
      </p:pic>
      <p:sp>
        <p:nvSpPr>
          <p:cNvPr id="11266" name="Rectangle 2"/>
          <p:cNvSpPr>
            <a:spLocks noGrp="1" noChangeArrowheads="1"/>
          </p:cNvSpPr>
          <p:nvPr>
            <p:ph type="title"/>
          </p:nvPr>
        </p:nvSpPr>
        <p:spPr>
          <a:xfrm>
            <a:off x="533400" y="838200"/>
            <a:ext cx="7772400" cy="914400"/>
          </a:xfrm>
        </p:spPr>
        <p:txBody>
          <a:bodyPr/>
          <a:lstStyle/>
          <a:p>
            <a:pPr algn="ctr" fontAlgn="auto">
              <a:spcAft>
                <a:spcPts val="0"/>
              </a:spcAft>
              <a:defRPr/>
            </a:pPr>
            <a:r>
              <a:rPr lang="ru-RU" sz="3200" dirty="0">
                <a:solidFill>
                  <a:srgbClr val="FFFF00"/>
                </a:solidFill>
                <a:effectLst>
                  <a:outerShdw blurRad="38100" dist="38100" dir="2700000" algn="tl">
                    <a:srgbClr val="000000">
                      <a:alpha val="43137"/>
                    </a:srgbClr>
                  </a:outerShdw>
                </a:effectLst>
                <a:latin typeface="Arial Black" pitchFamily="34" charset="0"/>
                <a:ea typeface="+mn-ea"/>
                <a:cs typeface="+mn-cs"/>
              </a:rPr>
              <a:t>ПОДГОТОВКА К </a:t>
            </a:r>
            <a:r>
              <a:rPr lang="ru-RU" sz="3200" dirty="0" smtClean="0">
                <a:solidFill>
                  <a:srgbClr val="FFFF00"/>
                </a:solidFill>
                <a:effectLst>
                  <a:outerShdw blurRad="38100" dist="38100" dir="2700000" algn="tl">
                    <a:srgbClr val="000000">
                      <a:alpha val="43137"/>
                    </a:srgbClr>
                  </a:outerShdw>
                </a:effectLst>
                <a:latin typeface="Arial Black" pitchFamily="34" charset="0"/>
                <a:ea typeface="+mn-ea"/>
                <a:cs typeface="+mn-cs"/>
              </a:rPr>
              <a:t>ЕВАНГЕЛИЗАЦИИ</a:t>
            </a:r>
            <a:r>
              <a:rPr lang="en-US" sz="3200" dirty="0" smtClean="0">
                <a:solidFill>
                  <a:srgbClr val="FFFF00"/>
                </a:solidFill>
                <a:effectLst>
                  <a:outerShdw blurRad="38100" dist="38100" dir="2700000" algn="tl">
                    <a:srgbClr val="000000">
                      <a:alpha val="43137"/>
                    </a:srgbClr>
                  </a:outerShdw>
                </a:effectLst>
                <a:latin typeface="Arial Black" pitchFamily="34" charset="0"/>
                <a:ea typeface="+mn-ea"/>
                <a:cs typeface="+mn-cs"/>
              </a:rPr>
              <a:t/>
            </a:r>
            <a:br>
              <a:rPr lang="en-US" sz="3200" dirty="0" smtClean="0">
                <a:solidFill>
                  <a:srgbClr val="FFFF00"/>
                </a:solidFill>
                <a:effectLst>
                  <a:outerShdw blurRad="38100" dist="38100" dir="2700000" algn="tl">
                    <a:srgbClr val="000000">
                      <a:alpha val="43137"/>
                    </a:srgbClr>
                  </a:outerShdw>
                </a:effectLst>
                <a:latin typeface="Arial Black" pitchFamily="34" charset="0"/>
                <a:ea typeface="+mn-ea"/>
                <a:cs typeface="+mn-cs"/>
              </a:rPr>
            </a:br>
            <a:r>
              <a:rPr lang="en-US" sz="2000" dirty="0" smtClean="0">
                <a:solidFill>
                  <a:srgbClr val="FFFF00"/>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Pre-Evangelism Preparation</a:t>
            </a:r>
            <a:endParaRPr lang="en-CA" sz="2000" dirty="0" smtClean="0">
              <a:solidFill>
                <a:srgbClr val="FFFF00"/>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sp>
        <p:nvSpPr>
          <p:cNvPr id="11267" name="Rectangle 3"/>
          <p:cNvSpPr>
            <a:spLocks noGrp="1" noChangeArrowheads="1"/>
          </p:cNvSpPr>
          <p:nvPr>
            <p:ph idx="1"/>
          </p:nvPr>
        </p:nvSpPr>
        <p:spPr>
          <a:xfrm>
            <a:off x="152400" y="1981200"/>
            <a:ext cx="8222016" cy="4541213"/>
          </a:xfrm>
        </p:spPr>
        <p:txBody>
          <a:bodyPr>
            <a:normAutofit/>
          </a:bodyPr>
          <a:lstStyle/>
          <a:p>
            <a:pPr marL="582930" indent="-514350" fontAlgn="auto">
              <a:spcAft>
                <a:spcPts val="1200"/>
              </a:spcAft>
              <a:buFont typeface="+mj-lt"/>
              <a:buAutoNum type="arabicPeriod"/>
              <a:defRPr/>
            </a:pPr>
            <a:r>
              <a:rPr lang="ru-RU" sz="2800" b="1" dirty="0" smtClean="0"/>
              <a:t>Предстаньте </a:t>
            </a:r>
            <a:r>
              <a:rPr lang="ru-RU" sz="2800" b="1" dirty="0"/>
              <a:t>пред Господом в </a:t>
            </a:r>
            <a:r>
              <a:rPr lang="ru-RU" sz="2800" b="1" dirty="0" smtClean="0"/>
              <a:t>молитве</a:t>
            </a:r>
            <a:r>
              <a:rPr lang="en-US" sz="2800" b="1" dirty="0" smtClean="0"/>
              <a:t/>
            </a:r>
            <a:br>
              <a:rPr lang="en-US" sz="2800" b="1" dirty="0" smtClean="0"/>
            </a:br>
            <a:r>
              <a:rPr lang="en-US" sz="2000" b="1" dirty="0" smtClean="0"/>
              <a:t>Submit in prayer</a:t>
            </a:r>
            <a:endParaRPr lang="en-US" sz="2800" b="1" dirty="0" smtClean="0"/>
          </a:p>
          <a:p>
            <a:pPr marL="582930" indent="-514350" fontAlgn="auto">
              <a:spcAft>
                <a:spcPts val="1200"/>
              </a:spcAft>
              <a:buFont typeface="+mj-lt"/>
              <a:buAutoNum type="arabicPeriod"/>
              <a:defRPr/>
            </a:pPr>
            <a:r>
              <a:rPr lang="ru-RU" sz="2800" b="1" dirty="0" smtClean="0">
                <a:effectLst>
                  <a:outerShdw blurRad="38100" dist="38100" dir="2700000" algn="tl">
                    <a:srgbClr val="000000">
                      <a:alpha val="43137"/>
                    </a:srgbClr>
                  </a:outerShdw>
                </a:effectLst>
              </a:rPr>
              <a:t>Убедитесь </a:t>
            </a:r>
            <a:r>
              <a:rPr lang="ru-RU" sz="2800" b="1" dirty="0">
                <a:effectLst>
                  <a:outerShdw blurRad="38100" dist="38100" dir="2700000" algn="tl">
                    <a:srgbClr val="000000">
                      <a:alpha val="43137"/>
                    </a:srgbClr>
                  </a:outerShdw>
                </a:effectLst>
              </a:rPr>
              <a:t>что все ваши </a:t>
            </a:r>
            <a:r>
              <a:rPr lang="en-US" sz="2800" b="1" dirty="0" smtClean="0">
                <a:effectLst>
                  <a:outerShdw blurRad="38100" dist="38100" dir="2700000" algn="tl">
                    <a:srgbClr val="000000">
                      <a:alpha val="43137"/>
                    </a:srgbClr>
                  </a:outerShdw>
                </a:effectLst>
              </a:rPr>
              <a:t/>
            </a:r>
            <a:br>
              <a:rPr lang="en-US" sz="2800" b="1" dirty="0" smtClean="0">
                <a:effectLst>
                  <a:outerShdw blurRad="38100" dist="38100" dir="2700000" algn="tl">
                    <a:srgbClr val="000000">
                      <a:alpha val="43137"/>
                    </a:srgbClr>
                  </a:outerShdw>
                </a:effectLst>
              </a:rPr>
            </a:br>
            <a:r>
              <a:rPr lang="ru-RU" sz="2800" b="1" dirty="0" smtClean="0">
                <a:effectLst>
                  <a:outerShdw blurRad="38100" dist="38100" dir="2700000" algn="tl">
                    <a:srgbClr val="000000">
                      <a:alpha val="43137"/>
                    </a:srgbClr>
                  </a:outerShdw>
                </a:effectLst>
              </a:rPr>
              <a:t>соработники </a:t>
            </a:r>
            <a:r>
              <a:rPr lang="ru-RU" sz="2800" b="1" dirty="0">
                <a:effectLst>
                  <a:outerShdw blurRad="38100" dist="38100" dir="2700000" algn="tl">
                    <a:srgbClr val="000000">
                      <a:alpha val="43137"/>
                    </a:srgbClr>
                  </a:outerShdw>
                </a:effectLst>
              </a:rPr>
              <a:t>понимают основы </a:t>
            </a:r>
            <a:r>
              <a:rPr lang="en-US" sz="2800" b="1" dirty="0" smtClean="0">
                <a:effectLst>
                  <a:outerShdw blurRad="38100" dist="38100" dir="2700000" algn="tl">
                    <a:srgbClr val="000000">
                      <a:alpha val="43137"/>
                    </a:srgbClr>
                  </a:outerShdw>
                </a:effectLst>
              </a:rPr>
              <a:t/>
            </a:r>
            <a:br>
              <a:rPr lang="en-US" sz="2800" b="1" dirty="0" smtClean="0">
                <a:effectLst>
                  <a:outerShdw blurRad="38100" dist="38100" dir="2700000" algn="tl">
                    <a:srgbClr val="000000">
                      <a:alpha val="43137"/>
                    </a:srgbClr>
                  </a:outerShdw>
                </a:effectLst>
              </a:rPr>
            </a:br>
            <a:r>
              <a:rPr lang="en-US" sz="2000" b="1" dirty="0" smtClean="0"/>
              <a:t>Understand the basics</a:t>
            </a:r>
          </a:p>
          <a:p>
            <a:pPr marL="582930" indent="-514350" fontAlgn="auto">
              <a:spcAft>
                <a:spcPts val="1200"/>
              </a:spcAft>
              <a:buFont typeface="+mj-lt"/>
              <a:buAutoNum type="arabicPeriod"/>
              <a:defRPr/>
            </a:pPr>
            <a:r>
              <a:rPr lang="ru-RU" sz="2800" b="1" dirty="0" smtClean="0"/>
              <a:t>Усвойте стратегию</a:t>
            </a:r>
            <a:r>
              <a:rPr lang="en-US" sz="2800" b="1" dirty="0"/>
              <a:t/>
            </a:r>
            <a:br>
              <a:rPr lang="en-US" sz="2800" b="1" dirty="0"/>
            </a:br>
            <a:r>
              <a:rPr lang="en-US" sz="2000" b="1" dirty="0"/>
              <a:t>Know the strategy</a:t>
            </a:r>
            <a:endParaRPr lang="en-US" sz="2000" b="1" dirty="0" smtClean="0"/>
          </a:p>
          <a:p>
            <a:pPr marL="582930" indent="-514350" fontAlgn="auto">
              <a:spcAft>
                <a:spcPts val="1200"/>
              </a:spcAft>
              <a:buFont typeface="+mj-lt"/>
              <a:buAutoNum type="arabicPeriod"/>
              <a:defRPr/>
            </a:pPr>
            <a:r>
              <a:rPr lang="ru-RU" sz="2800" b="1" dirty="0">
                <a:effectLst>
                  <a:outerShdw blurRad="38100" dist="38100" dir="2700000" algn="tl">
                    <a:srgbClr val="000000">
                      <a:alpha val="43137"/>
                    </a:srgbClr>
                  </a:outerShdw>
                </a:effectLst>
              </a:rPr>
              <a:t>Запаситесь всем </a:t>
            </a:r>
            <a:r>
              <a:rPr lang="ru-RU" sz="2800" b="1" dirty="0" smtClean="0">
                <a:effectLst>
                  <a:outerShdw blurRad="38100" dist="38100" dir="2700000" algn="tl">
                    <a:srgbClr val="000000">
                      <a:alpha val="43137"/>
                    </a:srgbClr>
                  </a:outerShdw>
                </a:effectLst>
              </a:rPr>
              <a:t>необходимым</a:t>
            </a:r>
            <a:r>
              <a:rPr lang="en-US" sz="2800" b="1" dirty="0" smtClean="0">
                <a:effectLst>
                  <a:outerShdw blurRad="38100" dist="38100" dir="2700000" algn="tl">
                    <a:srgbClr val="000000">
                      <a:alpha val="43137"/>
                    </a:srgbClr>
                  </a:outerShdw>
                </a:effectLst>
              </a:rPr>
              <a:t/>
            </a:r>
            <a:br>
              <a:rPr lang="en-US" sz="2800" b="1" dirty="0" smtClean="0">
                <a:effectLst>
                  <a:outerShdw blurRad="38100" dist="38100" dir="2700000" algn="tl">
                    <a:srgbClr val="000000">
                      <a:alpha val="43137"/>
                    </a:srgbClr>
                  </a:outerShdw>
                </a:effectLst>
              </a:rPr>
            </a:br>
            <a:r>
              <a:rPr lang="en-US" sz="2000" b="1" dirty="0" smtClean="0">
                <a:effectLst>
                  <a:outerShdw blurRad="38100" dist="38100" dir="2700000" algn="tl">
                    <a:srgbClr val="000000">
                      <a:alpha val="43137"/>
                    </a:srgbClr>
                  </a:outerShdw>
                </a:effectLst>
              </a:rPr>
              <a:t>Have proper materials</a:t>
            </a:r>
          </a:p>
        </p:txBody>
      </p:sp>
      <p:pic>
        <p:nvPicPr>
          <p:cNvPr id="9" name="Picture 3" descr="GTC-StarmanNEWlayerd-250.px.png"/>
          <p:cNvPicPr>
            <a:picLocks noChangeAspect="1"/>
          </p:cNvPicPr>
          <p:nvPr/>
        </p:nvPicPr>
        <p:blipFill>
          <a:blip r:embed="rId4" cstate="print"/>
          <a:srcRect/>
          <a:stretch>
            <a:fillRect/>
          </a:stretch>
        </p:blipFill>
        <p:spPr bwMode="auto">
          <a:xfrm>
            <a:off x="7010400" y="5510390"/>
            <a:ext cx="1828800" cy="985527"/>
          </a:xfrm>
          <a:prstGeom prst="rect">
            <a:avLst/>
          </a:prstGeom>
          <a:noFill/>
          <a:ln w="9525">
            <a:noFill/>
            <a:miter lim="800000"/>
            <a:headEnd/>
            <a:tailEnd/>
          </a:ln>
        </p:spPr>
      </p:pic>
      <p:sp>
        <p:nvSpPr>
          <p:cNvPr id="10" name="Title 1"/>
          <p:cNvSpPr txBox="1">
            <a:spLocks/>
          </p:cNvSpPr>
          <p:nvPr/>
        </p:nvSpPr>
        <p:spPr>
          <a:xfrm>
            <a:off x="685800" y="0"/>
            <a:ext cx="7772400" cy="838200"/>
          </a:xfrm>
          <a:prstGeom prst="rect">
            <a:avLst/>
          </a:prstGeom>
        </p:spPr>
        <p:txBody>
          <a:bodyPr vert="horz" anchor="t">
            <a:noAutofit/>
          </a:bodyPr>
          <a:lstStyle>
            <a:lvl1pPr marR="9144" algn="l" rtl="0" fontAlgn="base">
              <a:spcBef>
                <a:spcPct val="0"/>
              </a:spcBef>
              <a:spcAft>
                <a:spcPct val="0"/>
              </a:spcAft>
              <a:defRPr sz="4000" b="1" kern="1200" cap="all" spc="0" baseline="0">
                <a:solidFill>
                  <a:srgbClr val="C1EEFF"/>
                </a:solidFill>
                <a:effectLst>
                  <a:reflection blurRad="12700" stA="34000" endA="740" endPos="53000" dir="5400000" sy="-100000" algn="bl" rotWithShape="0"/>
                </a:effectLst>
                <a:latin typeface="+mj-lt"/>
                <a:ea typeface="+mj-ea"/>
                <a:cs typeface="+mj-cs"/>
              </a:defRPr>
            </a:lvl1pPr>
            <a:lvl2pPr algn="l" rtl="0" fontAlgn="base">
              <a:spcBef>
                <a:spcPct val="0"/>
              </a:spcBef>
              <a:spcAft>
                <a:spcPct val="0"/>
              </a:spcAft>
              <a:defRPr sz="4000">
                <a:solidFill>
                  <a:srgbClr val="C1EEFF"/>
                </a:solidFill>
                <a:latin typeface="Consolas" pitchFamily="49" charset="0"/>
              </a:defRPr>
            </a:lvl2pPr>
            <a:lvl3pPr algn="l" rtl="0" fontAlgn="base">
              <a:spcBef>
                <a:spcPct val="0"/>
              </a:spcBef>
              <a:spcAft>
                <a:spcPct val="0"/>
              </a:spcAft>
              <a:defRPr sz="4000">
                <a:solidFill>
                  <a:srgbClr val="C1EEFF"/>
                </a:solidFill>
                <a:latin typeface="Consolas" pitchFamily="49" charset="0"/>
              </a:defRPr>
            </a:lvl3pPr>
            <a:lvl4pPr algn="l" rtl="0" fontAlgn="base">
              <a:spcBef>
                <a:spcPct val="0"/>
              </a:spcBef>
              <a:spcAft>
                <a:spcPct val="0"/>
              </a:spcAft>
              <a:defRPr sz="4000">
                <a:solidFill>
                  <a:srgbClr val="C1EEFF"/>
                </a:solidFill>
                <a:latin typeface="Consolas" pitchFamily="49" charset="0"/>
              </a:defRPr>
            </a:lvl4pPr>
            <a:lvl5pPr algn="l" rtl="0" fontAlgn="base">
              <a:spcBef>
                <a:spcPct val="0"/>
              </a:spcBef>
              <a:spcAft>
                <a:spcPct val="0"/>
              </a:spcAft>
              <a:defRPr sz="4000">
                <a:solidFill>
                  <a:srgbClr val="C1EEFF"/>
                </a:solidFill>
                <a:latin typeface="Consolas" pitchFamily="49" charset="0"/>
              </a:defRPr>
            </a:lvl5pPr>
            <a:lvl6pPr marL="457200" algn="l" rtl="0" fontAlgn="base">
              <a:spcBef>
                <a:spcPct val="0"/>
              </a:spcBef>
              <a:spcAft>
                <a:spcPct val="0"/>
              </a:spcAft>
              <a:defRPr sz="4000">
                <a:solidFill>
                  <a:srgbClr val="C1EEFF"/>
                </a:solidFill>
                <a:latin typeface="Consolas" pitchFamily="49" charset="0"/>
              </a:defRPr>
            </a:lvl6pPr>
            <a:lvl7pPr marL="914400" algn="l" rtl="0" fontAlgn="base">
              <a:spcBef>
                <a:spcPct val="0"/>
              </a:spcBef>
              <a:spcAft>
                <a:spcPct val="0"/>
              </a:spcAft>
              <a:defRPr sz="4000">
                <a:solidFill>
                  <a:srgbClr val="C1EEFF"/>
                </a:solidFill>
                <a:latin typeface="Consolas" pitchFamily="49" charset="0"/>
              </a:defRPr>
            </a:lvl7pPr>
            <a:lvl8pPr marL="1371600" algn="l" rtl="0" fontAlgn="base">
              <a:spcBef>
                <a:spcPct val="0"/>
              </a:spcBef>
              <a:spcAft>
                <a:spcPct val="0"/>
              </a:spcAft>
              <a:defRPr sz="4000">
                <a:solidFill>
                  <a:srgbClr val="C1EEFF"/>
                </a:solidFill>
                <a:latin typeface="Consolas" pitchFamily="49" charset="0"/>
              </a:defRPr>
            </a:lvl8pPr>
            <a:lvl9pPr marL="1828800" algn="l" rtl="0" fontAlgn="base">
              <a:spcBef>
                <a:spcPct val="0"/>
              </a:spcBef>
              <a:spcAft>
                <a:spcPct val="0"/>
              </a:spcAft>
              <a:defRPr sz="4000">
                <a:solidFill>
                  <a:srgbClr val="C1EEFF"/>
                </a:solidFill>
                <a:latin typeface="Consolas" pitchFamily="49" charset="0"/>
              </a:defRPr>
            </a:lvl9pPr>
            <a:extLst/>
          </a:lstStyle>
          <a:p>
            <a:pPr algn="ctr"/>
            <a:r>
              <a:rPr lang="ru-RU" cap="none" dirty="0" smtClean="0"/>
              <a:t>ПРИНЦИПЫ ЕВАНГЕЛИЗАЦИИ</a:t>
            </a:r>
            <a:endParaRPr lang="en-US" dirty="0"/>
          </a:p>
        </p:txBody>
      </p:sp>
      <p:sp>
        <p:nvSpPr>
          <p:cNvPr id="4" name="Date Placeholder 3"/>
          <p:cNvSpPr>
            <a:spLocks noGrp="1"/>
          </p:cNvSpPr>
          <p:nvPr>
            <p:ph type="dt" sz="half" idx="10"/>
          </p:nvPr>
        </p:nvSpPr>
        <p:spPr/>
        <p:txBody>
          <a:bodyPr/>
          <a:lstStyle/>
          <a:p>
            <a:pPr>
              <a:defRPr/>
            </a:pPr>
            <a:r>
              <a:rPr lang="en-US" smtClean="0"/>
              <a:t>2/2016</a:t>
            </a:r>
            <a:endParaRPr lang="en-US" dirty="0"/>
          </a:p>
        </p:txBody>
      </p:sp>
      <p:sp>
        <p:nvSpPr>
          <p:cNvPr id="5" name="Footer Placeholder 4"/>
          <p:cNvSpPr>
            <a:spLocks noGrp="1"/>
          </p:cNvSpPr>
          <p:nvPr>
            <p:ph type="ftr" sz="quarter" idx="11"/>
          </p:nvPr>
        </p:nvSpPr>
        <p:spPr/>
        <p:txBody>
          <a:bodyPr/>
          <a:lstStyle/>
          <a:p>
            <a:pPr>
              <a:defRPr/>
            </a:pPr>
            <a:r>
              <a:rPr lang="en-US" smtClean="0"/>
              <a:t>www.iTeenChallenge.org</a:t>
            </a:r>
            <a:endParaRPr lang="en-US" dirty="0"/>
          </a:p>
        </p:txBody>
      </p:sp>
      <p:sp>
        <p:nvSpPr>
          <p:cNvPr id="6" name="Slide Number Placeholder 5"/>
          <p:cNvSpPr>
            <a:spLocks noGrp="1"/>
          </p:cNvSpPr>
          <p:nvPr>
            <p:ph type="sldNum" sz="quarter" idx="12"/>
          </p:nvPr>
        </p:nvSpPr>
        <p:spPr/>
        <p:txBody>
          <a:bodyPr/>
          <a:lstStyle/>
          <a:p>
            <a:pPr>
              <a:defRPr/>
            </a:pPr>
            <a:fld id="{9159FE13-ED37-4757-9203-0BC630A0AD65}" type="slidenum">
              <a:rPr lang="en-US" smtClean="0"/>
              <a:pPr>
                <a:defRPr/>
              </a:pPr>
              <a:t>18</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11267">
                                            <p:txEl>
                                              <p:pRg st="0" end="0"/>
                                            </p:txEl>
                                          </p:spTgt>
                                        </p:tgtEl>
                                        <p:attrNameLst>
                                          <p:attrName>style.visibility</p:attrName>
                                        </p:attrNameLst>
                                      </p:cBhvr>
                                      <p:to>
                                        <p:strVal val="visible"/>
                                      </p:to>
                                    </p:set>
                                    <p:anim calcmode="lin" valueType="num">
                                      <p:cBhvr additive="base">
                                        <p:cTn id="12" dur="500" fill="hold"/>
                                        <p:tgtEl>
                                          <p:spTgt spid="11267">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1126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nodeType="clickEffect">
                                  <p:stCondLst>
                                    <p:cond delay="0"/>
                                  </p:stCondLst>
                                  <p:childTnLst>
                                    <p:set>
                                      <p:cBhvr>
                                        <p:cTn id="17" dur="1" fill="hold">
                                          <p:stCondLst>
                                            <p:cond delay="0"/>
                                          </p:stCondLst>
                                        </p:cTn>
                                        <p:tgtEl>
                                          <p:spTgt spid="11267">
                                            <p:txEl>
                                              <p:pRg st="1" end="1"/>
                                            </p:txEl>
                                          </p:spTgt>
                                        </p:tgtEl>
                                        <p:attrNameLst>
                                          <p:attrName>style.visibility</p:attrName>
                                        </p:attrNameLst>
                                      </p:cBhvr>
                                      <p:to>
                                        <p:strVal val="visible"/>
                                      </p:to>
                                    </p:set>
                                    <p:anim calcmode="lin" valueType="num">
                                      <p:cBhvr additive="base">
                                        <p:cTn id="18" dur="500" fill="hold"/>
                                        <p:tgtEl>
                                          <p:spTgt spid="11267">
                                            <p:txEl>
                                              <p:pRg st="1" end="1"/>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1126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nodeType="clickEffect">
                                  <p:stCondLst>
                                    <p:cond delay="0"/>
                                  </p:stCondLst>
                                  <p:childTnLst>
                                    <p:set>
                                      <p:cBhvr>
                                        <p:cTn id="23" dur="1" fill="hold">
                                          <p:stCondLst>
                                            <p:cond delay="0"/>
                                          </p:stCondLst>
                                        </p:cTn>
                                        <p:tgtEl>
                                          <p:spTgt spid="11267">
                                            <p:txEl>
                                              <p:pRg st="2" end="2"/>
                                            </p:txEl>
                                          </p:spTgt>
                                        </p:tgtEl>
                                        <p:attrNameLst>
                                          <p:attrName>style.visibility</p:attrName>
                                        </p:attrNameLst>
                                      </p:cBhvr>
                                      <p:to>
                                        <p:strVal val="visible"/>
                                      </p:to>
                                    </p:set>
                                    <p:anim calcmode="lin" valueType="num">
                                      <p:cBhvr additive="base">
                                        <p:cTn id="24" dur="500" fill="hold"/>
                                        <p:tgtEl>
                                          <p:spTgt spid="11267">
                                            <p:txEl>
                                              <p:pRg st="2" end="2"/>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1126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nodeType="clickEffect">
                                  <p:stCondLst>
                                    <p:cond delay="0"/>
                                  </p:stCondLst>
                                  <p:childTnLst>
                                    <p:set>
                                      <p:cBhvr>
                                        <p:cTn id="29" dur="1" fill="hold">
                                          <p:stCondLst>
                                            <p:cond delay="0"/>
                                          </p:stCondLst>
                                        </p:cTn>
                                        <p:tgtEl>
                                          <p:spTgt spid="11267">
                                            <p:txEl>
                                              <p:pRg st="3" end="3"/>
                                            </p:txEl>
                                          </p:spTgt>
                                        </p:tgtEl>
                                        <p:attrNameLst>
                                          <p:attrName>style.visibility</p:attrName>
                                        </p:attrNameLst>
                                      </p:cBhvr>
                                      <p:to>
                                        <p:strVal val="visible"/>
                                      </p:to>
                                    </p:set>
                                    <p:anim calcmode="lin" valueType="num">
                                      <p:cBhvr additive="base">
                                        <p:cTn id="30" dur="500" fill="hold"/>
                                        <p:tgtEl>
                                          <p:spTgt spid="11267">
                                            <p:txEl>
                                              <p:pRg st="3" end="3"/>
                                            </p:txEl>
                                          </p:spTgt>
                                        </p:tgtEl>
                                        <p:attrNameLst>
                                          <p:attrName>ppt_x</p:attrName>
                                        </p:attrNameLst>
                                      </p:cBhvr>
                                      <p:tavLst>
                                        <p:tav tm="0">
                                          <p:val>
                                            <p:strVal val="0-#ppt_w/2"/>
                                          </p:val>
                                        </p:tav>
                                        <p:tav tm="100000">
                                          <p:val>
                                            <p:strVal val="#ppt_x"/>
                                          </p:val>
                                        </p:tav>
                                      </p:tavLst>
                                    </p:anim>
                                    <p:anim calcmode="lin" valueType="num">
                                      <p:cBhvr additive="base">
                                        <p:cTn id="31" dur="500" fill="hold"/>
                                        <p:tgtEl>
                                          <p:spTgt spid="11267">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533400" y="838200"/>
            <a:ext cx="7772400" cy="914400"/>
          </a:xfrm>
        </p:spPr>
        <p:txBody>
          <a:bodyPr/>
          <a:lstStyle/>
          <a:p>
            <a:pPr algn="ctr" fontAlgn="auto">
              <a:spcAft>
                <a:spcPts val="0"/>
              </a:spcAft>
              <a:defRPr/>
            </a:pPr>
            <a:r>
              <a:rPr lang="ru-RU" sz="3200" dirty="0">
                <a:solidFill>
                  <a:srgbClr val="FFFF00"/>
                </a:solidFill>
                <a:effectLst>
                  <a:outerShdw blurRad="38100" dist="38100" dir="2700000" algn="tl">
                    <a:srgbClr val="000000">
                      <a:alpha val="43137"/>
                    </a:srgbClr>
                  </a:outerShdw>
                </a:effectLst>
                <a:latin typeface="Arial Black" pitchFamily="34" charset="0"/>
                <a:ea typeface="+mn-ea"/>
                <a:cs typeface="+mn-cs"/>
              </a:rPr>
              <a:t>ПОДГОТОВКА К </a:t>
            </a:r>
            <a:r>
              <a:rPr lang="ru-RU" sz="3200" dirty="0" smtClean="0">
                <a:solidFill>
                  <a:srgbClr val="FFFF00"/>
                </a:solidFill>
                <a:effectLst>
                  <a:outerShdw blurRad="38100" dist="38100" dir="2700000" algn="tl">
                    <a:srgbClr val="000000">
                      <a:alpha val="43137"/>
                    </a:srgbClr>
                  </a:outerShdw>
                </a:effectLst>
                <a:latin typeface="Arial Black" pitchFamily="34" charset="0"/>
                <a:ea typeface="+mn-ea"/>
                <a:cs typeface="+mn-cs"/>
              </a:rPr>
              <a:t>ЕВАНГЕЛИЗАЦИИ</a:t>
            </a:r>
            <a:r>
              <a:rPr lang="en-US" sz="3200" dirty="0" smtClean="0">
                <a:solidFill>
                  <a:srgbClr val="FFFF00"/>
                </a:solidFill>
                <a:effectLst>
                  <a:outerShdw blurRad="38100" dist="38100" dir="2700000" algn="tl">
                    <a:srgbClr val="000000">
                      <a:alpha val="43137"/>
                    </a:srgbClr>
                  </a:outerShdw>
                </a:effectLst>
                <a:latin typeface="Arial Black" pitchFamily="34" charset="0"/>
                <a:ea typeface="+mn-ea"/>
                <a:cs typeface="+mn-cs"/>
              </a:rPr>
              <a:t/>
            </a:r>
            <a:br>
              <a:rPr lang="en-US" sz="3200" dirty="0" smtClean="0">
                <a:solidFill>
                  <a:srgbClr val="FFFF00"/>
                </a:solidFill>
                <a:effectLst>
                  <a:outerShdw blurRad="38100" dist="38100" dir="2700000" algn="tl">
                    <a:srgbClr val="000000">
                      <a:alpha val="43137"/>
                    </a:srgbClr>
                  </a:outerShdw>
                </a:effectLst>
                <a:latin typeface="Arial Black" pitchFamily="34" charset="0"/>
                <a:ea typeface="+mn-ea"/>
                <a:cs typeface="+mn-cs"/>
              </a:rPr>
            </a:br>
            <a:r>
              <a:rPr lang="en-US" sz="2000" dirty="0" smtClean="0">
                <a:solidFill>
                  <a:srgbClr val="FFFF00"/>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Pre-Evangelism Preparation</a:t>
            </a:r>
            <a:endParaRPr lang="en-CA" sz="2000" dirty="0" smtClean="0">
              <a:solidFill>
                <a:srgbClr val="FFFF00"/>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sp>
        <p:nvSpPr>
          <p:cNvPr id="11267" name="Rectangle 3"/>
          <p:cNvSpPr>
            <a:spLocks noGrp="1" noChangeArrowheads="1"/>
          </p:cNvSpPr>
          <p:nvPr>
            <p:ph idx="1"/>
          </p:nvPr>
        </p:nvSpPr>
        <p:spPr>
          <a:xfrm>
            <a:off x="228600" y="1981200"/>
            <a:ext cx="8915400" cy="4541213"/>
          </a:xfrm>
        </p:spPr>
        <p:txBody>
          <a:bodyPr>
            <a:normAutofit/>
          </a:bodyPr>
          <a:lstStyle/>
          <a:p>
            <a:pPr marL="582930" indent="-514350" fontAlgn="auto">
              <a:spcAft>
                <a:spcPts val="0"/>
              </a:spcAft>
              <a:buFont typeface="+mj-lt"/>
              <a:buAutoNum type="arabicPeriod" startAt="5"/>
              <a:defRPr/>
            </a:pPr>
            <a:r>
              <a:rPr lang="ru-RU" sz="2800" b="1" dirty="0"/>
              <a:t>Если вы раздаете Евангельскую литературу, обязательно ознакомьтесь с ней </a:t>
            </a:r>
            <a:r>
              <a:rPr lang="en-US" sz="2800" b="1" dirty="0" smtClean="0"/>
              <a:t/>
            </a:r>
            <a:br>
              <a:rPr lang="en-US" sz="2800" b="1" dirty="0" smtClean="0"/>
            </a:br>
            <a:r>
              <a:rPr lang="en-US" sz="2000" b="1" dirty="0" smtClean="0"/>
              <a:t>Be familiar with materials</a:t>
            </a:r>
            <a:endParaRPr lang="en-US" sz="2800" b="1" dirty="0" smtClean="0"/>
          </a:p>
          <a:p>
            <a:pPr marL="582930" indent="-514350" fontAlgn="auto">
              <a:spcAft>
                <a:spcPts val="0"/>
              </a:spcAft>
              <a:buFont typeface="+mj-lt"/>
              <a:buAutoNum type="arabicPeriod" startAt="5"/>
              <a:defRPr/>
            </a:pPr>
            <a:r>
              <a:rPr lang="ru-RU" sz="2800" b="1" dirty="0"/>
              <a:t>Всегда одевайтесь скромно </a:t>
            </a:r>
            <a:r>
              <a:rPr lang="en-US" sz="2800" b="1" dirty="0" smtClean="0"/>
              <a:t/>
            </a:r>
            <a:br>
              <a:rPr lang="en-US" sz="2800" b="1" dirty="0" smtClean="0"/>
            </a:br>
            <a:r>
              <a:rPr lang="en-US" sz="2000" b="1" dirty="0" smtClean="0"/>
              <a:t>Dress appropriately</a:t>
            </a:r>
          </a:p>
          <a:p>
            <a:pPr marL="582930" indent="-514350" fontAlgn="auto">
              <a:spcAft>
                <a:spcPts val="0"/>
              </a:spcAft>
              <a:buFont typeface="+mj-lt"/>
              <a:buAutoNum type="arabicPeriod" startAt="5"/>
              <a:defRPr/>
            </a:pPr>
            <a:r>
              <a:rPr lang="en-US" sz="2800" b="1" spc="-100" dirty="0" smtClean="0"/>
              <a:t>O</a:t>
            </a:r>
            <a:r>
              <a:rPr lang="ru-RU" sz="2800" b="1" spc="-100" dirty="0" smtClean="0"/>
              <a:t>ставьте </a:t>
            </a:r>
            <a:r>
              <a:rPr lang="ru-RU" sz="2800" b="1" spc="-100" dirty="0"/>
              <a:t>украшения, деньги и все ценные вещи дома </a:t>
            </a:r>
            <a:r>
              <a:rPr lang="en-US" sz="2800" b="1" dirty="0" smtClean="0"/>
              <a:t/>
            </a:r>
            <a:br>
              <a:rPr lang="en-US" sz="2800" b="1" dirty="0" smtClean="0"/>
            </a:br>
            <a:r>
              <a:rPr lang="en-US" sz="2000" b="1" dirty="0" smtClean="0"/>
              <a:t>Leave jewelry and valuables at home</a:t>
            </a:r>
          </a:p>
          <a:p>
            <a:pPr marL="582930" indent="-514350" fontAlgn="auto">
              <a:spcAft>
                <a:spcPts val="0"/>
              </a:spcAft>
              <a:buFont typeface="+mj-lt"/>
              <a:buAutoNum type="arabicPeriod" startAt="5"/>
              <a:defRPr/>
            </a:pPr>
            <a:r>
              <a:rPr lang="ru-RU" sz="2800" b="1" dirty="0"/>
              <a:t>Всегда носите с собой удостоверение </a:t>
            </a:r>
            <a:r>
              <a:rPr lang="ru-RU" sz="2800" b="1" dirty="0" smtClean="0"/>
              <a:t>личности</a:t>
            </a:r>
            <a:r>
              <a:rPr lang="en-US" sz="2800" b="1" dirty="0" smtClean="0"/>
              <a:t/>
            </a:r>
            <a:br>
              <a:rPr lang="en-US" sz="2800" b="1" dirty="0" smtClean="0"/>
            </a:br>
            <a:r>
              <a:rPr lang="en-US" sz="2000" b="1" dirty="0" smtClean="0"/>
              <a:t>Carry personal identification at all times</a:t>
            </a:r>
          </a:p>
          <a:p>
            <a:pPr marL="411480" fontAlgn="auto">
              <a:spcAft>
                <a:spcPts val="0"/>
              </a:spcAft>
              <a:buFont typeface="Wingdings"/>
              <a:buChar char=""/>
              <a:defRPr/>
            </a:pPr>
            <a:endParaRPr lang="en-CA" sz="2800" dirty="0" smtClean="0"/>
          </a:p>
        </p:txBody>
      </p:sp>
      <p:pic>
        <p:nvPicPr>
          <p:cNvPr id="9" name="Picture 3" descr="GTC-StarmanNEWlayerd-250.px.png"/>
          <p:cNvPicPr>
            <a:picLocks noChangeAspect="1"/>
          </p:cNvPicPr>
          <p:nvPr/>
        </p:nvPicPr>
        <p:blipFill>
          <a:blip r:embed="rId2" cstate="print"/>
          <a:srcRect/>
          <a:stretch>
            <a:fillRect/>
          </a:stretch>
        </p:blipFill>
        <p:spPr bwMode="auto">
          <a:xfrm>
            <a:off x="7010400" y="5510390"/>
            <a:ext cx="1828800" cy="985527"/>
          </a:xfrm>
          <a:prstGeom prst="rect">
            <a:avLst/>
          </a:prstGeom>
          <a:noFill/>
          <a:ln w="9525">
            <a:noFill/>
            <a:miter lim="800000"/>
            <a:headEnd/>
            <a:tailEnd/>
          </a:ln>
        </p:spPr>
      </p:pic>
      <p:sp>
        <p:nvSpPr>
          <p:cNvPr id="10" name="Title 1"/>
          <p:cNvSpPr txBox="1">
            <a:spLocks/>
          </p:cNvSpPr>
          <p:nvPr/>
        </p:nvSpPr>
        <p:spPr>
          <a:xfrm>
            <a:off x="685800" y="0"/>
            <a:ext cx="7772400" cy="838200"/>
          </a:xfrm>
          <a:prstGeom prst="rect">
            <a:avLst/>
          </a:prstGeom>
        </p:spPr>
        <p:txBody>
          <a:bodyPr vert="horz" anchor="t">
            <a:noAutofit/>
          </a:bodyPr>
          <a:lstStyle>
            <a:lvl1pPr marR="9144" algn="l" rtl="0" fontAlgn="base">
              <a:spcBef>
                <a:spcPct val="0"/>
              </a:spcBef>
              <a:spcAft>
                <a:spcPct val="0"/>
              </a:spcAft>
              <a:defRPr sz="4000" b="1" kern="1200" cap="all" spc="0" baseline="0">
                <a:solidFill>
                  <a:srgbClr val="C1EEFF"/>
                </a:solidFill>
                <a:effectLst>
                  <a:reflection blurRad="12700" stA="34000" endA="740" endPos="53000" dir="5400000" sy="-100000" algn="bl" rotWithShape="0"/>
                </a:effectLst>
                <a:latin typeface="+mj-lt"/>
                <a:ea typeface="+mj-ea"/>
                <a:cs typeface="+mj-cs"/>
              </a:defRPr>
            </a:lvl1pPr>
            <a:lvl2pPr algn="l" rtl="0" fontAlgn="base">
              <a:spcBef>
                <a:spcPct val="0"/>
              </a:spcBef>
              <a:spcAft>
                <a:spcPct val="0"/>
              </a:spcAft>
              <a:defRPr sz="4000">
                <a:solidFill>
                  <a:srgbClr val="C1EEFF"/>
                </a:solidFill>
                <a:latin typeface="Consolas" pitchFamily="49" charset="0"/>
              </a:defRPr>
            </a:lvl2pPr>
            <a:lvl3pPr algn="l" rtl="0" fontAlgn="base">
              <a:spcBef>
                <a:spcPct val="0"/>
              </a:spcBef>
              <a:spcAft>
                <a:spcPct val="0"/>
              </a:spcAft>
              <a:defRPr sz="4000">
                <a:solidFill>
                  <a:srgbClr val="C1EEFF"/>
                </a:solidFill>
                <a:latin typeface="Consolas" pitchFamily="49" charset="0"/>
              </a:defRPr>
            </a:lvl3pPr>
            <a:lvl4pPr algn="l" rtl="0" fontAlgn="base">
              <a:spcBef>
                <a:spcPct val="0"/>
              </a:spcBef>
              <a:spcAft>
                <a:spcPct val="0"/>
              </a:spcAft>
              <a:defRPr sz="4000">
                <a:solidFill>
                  <a:srgbClr val="C1EEFF"/>
                </a:solidFill>
                <a:latin typeface="Consolas" pitchFamily="49" charset="0"/>
              </a:defRPr>
            </a:lvl4pPr>
            <a:lvl5pPr algn="l" rtl="0" fontAlgn="base">
              <a:spcBef>
                <a:spcPct val="0"/>
              </a:spcBef>
              <a:spcAft>
                <a:spcPct val="0"/>
              </a:spcAft>
              <a:defRPr sz="4000">
                <a:solidFill>
                  <a:srgbClr val="C1EEFF"/>
                </a:solidFill>
                <a:latin typeface="Consolas" pitchFamily="49" charset="0"/>
              </a:defRPr>
            </a:lvl5pPr>
            <a:lvl6pPr marL="457200" algn="l" rtl="0" fontAlgn="base">
              <a:spcBef>
                <a:spcPct val="0"/>
              </a:spcBef>
              <a:spcAft>
                <a:spcPct val="0"/>
              </a:spcAft>
              <a:defRPr sz="4000">
                <a:solidFill>
                  <a:srgbClr val="C1EEFF"/>
                </a:solidFill>
                <a:latin typeface="Consolas" pitchFamily="49" charset="0"/>
              </a:defRPr>
            </a:lvl6pPr>
            <a:lvl7pPr marL="914400" algn="l" rtl="0" fontAlgn="base">
              <a:spcBef>
                <a:spcPct val="0"/>
              </a:spcBef>
              <a:spcAft>
                <a:spcPct val="0"/>
              </a:spcAft>
              <a:defRPr sz="4000">
                <a:solidFill>
                  <a:srgbClr val="C1EEFF"/>
                </a:solidFill>
                <a:latin typeface="Consolas" pitchFamily="49" charset="0"/>
              </a:defRPr>
            </a:lvl7pPr>
            <a:lvl8pPr marL="1371600" algn="l" rtl="0" fontAlgn="base">
              <a:spcBef>
                <a:spcPct val="0"/>
              </a:spcBef>
              <a:spcAft>
                <a:spcPct val="0"/>
              </a:spcAft>
              <a:defRPr sz="4000">
                <a:solidFill>
                  <a:srgbClr val="C1EEFF"/>
                </a:solidFill>
                <a:latin typeface="Consolas" pitchFamily="49" charset="0"/>
              </a:defRPr>
            </a:lvl8pPr>
            <a:lvl9pPr marL="1828800" algn="l" rtl="0" fontAlgn="base">
              <a:spcBef>
                <a:spcPct val="0"/>
              </a:spcBef>
              <a:spcAft>
                <a:spcPct val="0"/>
              </a:spcAft>
              <a:defRPr sz="4000">
                <a:solidFill>
                  <a:srgbClr val="C1EEFF"/>
                </a:solidFill>
                <a:latin typeface="Consolas" pitchFamily="49" charset="0"/>
              </a:defRPr>
            </a:lvl9pPr>
            <a:extLst/>
          </a:lstStyle>
          <a:p>
            <a:pPr algn="ctr"/>
            <a:r>
              <a:rPr lang="ru-RU" cap="none" dirty="0" smtClean="0"/>
              <a:t>ПРИНЦИПЫ ЕВАНГЕЛИЗАЦИИ</a:t>
            </a:r>
            <a:endParaRPr lang="en-US" dirty="0"/>
          </a:p>
        </p:txBody>
      </p:sp>
      <p:sp>
        <p:nvSpPr>
          <p:cNvPr id="4" name="Date Placeholder 3"/>
          <p:cNvSpPr>
            <a:spLocks noGrp="1"/>
          </p:cNvSpPr>
          <p:nvPr>
            <p:ph type="dt" sz="half" idx="10"/>
          </p:nvPr>
        </p:nvSpPr>
        <p:spPr/>
        <p:txBody>
          <a:bodyPr/>
          <a:lstStyle/>
          <a:p>
            <a:pPr>
              <a:defRPr/>
            </a:pPr>
            <a:r>
              <a:rPr lang="en-US" smtClean="0"/>
              <a:t>2/2016</a:t>
            </a:r>
            <a:endParaRPr lang="en-US" dirty="0"/>
          </a:p>
        </p:txBody>
      </p:sp>
      <p:sp>
        <p:nvSpPr>
          <p:cNvPr id="5" name="Footer Placeholder 4"/>
          <p:cNvSpPr>
            <a:spLocks noGrp="1"/>
          </p:cNvSpPr>
          <p:nvPr>
            <p:ph type="ftr" sz="quarter" idx="11"/>
          </p:nvPr>
        </p:nvSpPr>
        <p:spPr/>
        <p:txBody>
          <a:bodyPr/>
          <a:lstStyle/>
          <a:p>
            <a:pPr>
              <a:defRPr/>
            </a:pPr>
            <a:r>
              <a:rPr lang="en-US" smtClean="0"/>
              <a:t>www.iTeenChallenge.org</a:t>
            </a:r>
            <a:endParaRPr lang="en-US" dirty="0"/>
          </a:p>
        </p:txBody>
      </p:sp>
      <p:sp>
        <p:nvSpPr>
          <p:cNvPr id="6" name="Slide Number Placeholder 5"/>
          <p:cNvSpPr>
            <a:spLocks noGrp="1"/>
          </p:cNvSpPr>
          <p:nvPr>
            <p:ph type="sldNum" sz="quarter" idx="12"/>
          </p:nvPr>
        </p:nvSpPr>
        <p:spPr/>
        <p:txBody>
          <a:bodyPr/>
          <a:lstStyle/>
          <a:p>
            <a:pPr>
              <a:defRPr/>
            </a:pPr>
            <a:fld id="{9159FE13-ED37-4757-9203-0BC630A0AD65}" type="slidenum">
              <a:rPr lang="en-US" smtClean="0"/>
              <a:pPr>
                <a:defRPr/>
              </a:pPr>
              <a:t>19</a:t>
            </a:fld>
            <a:endParaRPr lang="en-US" dirty="0"/>
          </a:p>
        </p:txBody>
      </p:sp>
    </p:spTree>
    <p:extLst>
      <p:ext uri="{BB962C8B-B14F-4D97-AF65-F5344CB8AC3E}">
        <p14:creationId xmlns:p14="http://schemas.microsoft.com/office/powerpoint/2010/main" val="1824864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anim calcmode="lin" valueType="num">
                                      <p:cBhvr additive="base">
                                        <p:cTn id="7" dur="500" fill="hold"/>
                                        <p:tgtEl>
                                          <p:spTgt spid="1126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126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1267">
                                            <p:txEl>
                                              <p:pRg st="1" end="1"/>
                                            </p:txEl>
                                          </p:spTgt>
                                        </p:tgtEl>
                                        <p:attrNameLst>
                                          <p:attrName>style.visibility</p:attrName>
                                        </p:attrNameLst>
                                      </p:cBhvr>
                                      <p:to>
                                        <p:strVal val="visible"/>
                                      </p:to>
                                    </p:set>
                                    <p:anim calcmode="lin" valueType="num">
                                      <p:cBhvr additive="base">
                                        <p:cTn id="13" dur="500" fill="hold"/>
                                        <p:tgtEl>
                                          <p:spTgt spid="11267">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126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11267">
                                            <p:txEl>
                                              <p:pRg st="2" end="2"/>
                                            </p:txEl>
                                          </p:spTgt>
                                        </p:tgtEl>
                                        <p:attrNameLst>
                                          <p:attrName>style.visibility</p:attrName>
                                        </p:attrNameLst>
                                      </p:cBhvr>
                                      <p:to>
                                        <p:strVal val="visible"/>
                                      </p:to>
                                    </p:set>
                                    <p:anim calcmode="lin" valueType="num">
                                      <p:cBhvr additive="base">
                                        <p:cTn id="19" dur="500" fill="hold"/>
                                        <p:tgtEl>
                                          <p:spTgt spid="11267">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126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11267">
                                            <p:txEl>
                                              <p:pRg st="3" end="3"/>
                                            </p:txEl>
                                          </p:spTgt>
                                        </p:tgtEl>
                                        <p:attrNameLst>
                                          <p:attrName>style.visibility</p:attrName>
                                        </p:attrNameLst>
                                      </p:cBhvr>
                                      <p:to>
                                        <p:strVal val="visible"/>
                                      </p:to>
                                    </p:set>
                                    <p:anim calcmode="lin" valueType="num">
                                      <p:cBhvr additive="base">
                                        <p:cTn id="25" dur="500" fill="hold"/>
                                        <p:tgtEl>
                                          <p:spTgt spid="11267">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1267">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9" name="Text Box 3"/>
          <p:cNvSpPr txBox="1">
            <a:spLocks noChangeArrowheads="1"/>
          </p:cNvSpPr>
          <p:nvPr/>
        </p:nvSpPr>
        <p:spPr bwMode="auto">
          <a:xfrm>
            <a:off x="685800" y="2057400"/>
            <a:ext cx="7924800" cy="4216539"/>
          </a:xfrm>
          <a:prstGeom prst="rect">
            <a:avLst/>
          </a:prstGeom>
          <a:noFill/>
          <a:ln w="9525">
            <a:noFill/>
            <a:miter lim="800000"/>
            <a:headEnd/>
            <a:tailEnd/>
          </a:ln>
        </p:spPr>
        <p:txBody>
          <a:bodyPr wrap="square">
            <a:spAutoFit/>
          </a:bodyPr>
          <a:lstStyle/>
          <a:p>
            <a:pPr algn="ctr">
              <a:tabLst>
                <a:tab pos="6462713" algn="l"/>
              </a:tabLst>
            </a:pPr>
            <a:r>
              <a:rPr lang="ru-RU" sz="2400" dirty="0"/>
              <a:t>«Дух Господа на Мне, потому что Он помазал Меня возвещать бедным Радостную Весть. Он послал Меня провозглашать свободу пленникам, прозрение слепым, освободить угнетенных, возвещать год милости Господней»</a:t>
            </a:r>
            <a:endParaRPr lang="en-US" sz="2400" dirty="0"/>
          </a:p>
          <a:p>
            <a:pPr algn="ctr">
              <a:tabLst>
                <a:tab pos="6462713" algn="l"/>
              </a:tabLst>
            </a:pPr>
            <a:r>
              <a:rPr lang="en-US" sz="2400" dirty="0" smtClean="0">
                <a:latin typeface="Arial" panose="020B0604020202020204" pitchFamily="34" charset="0"/>
                <a:cs typeface="Arial" panose="020B0604020202020204" pitchFamily="34" charset="0"/>
              </a:rPr>
              <a:t>(</a:t>
            </a:r>
            <a:r>
              <a:rPr lang="ru-RU" sz="2400" dirty="0"/>
              <a:t>Луки </a:t>
            </a:r>
            <a:r>
              <a:rPr lang="ru-RU" sz="2400" dirty="0" smtClean="0"/>
              <a:t>4:18-19</a:t>
            </a:r>
            <a:r>
              <a:rPr lang="en-US" sz="2400" dirty="0" smtClean="0"/>
              <a:t> </a:t>
            </a:r>
            <a:r>
              <a:rPr lang="en-US" sz="2400" dirty="0" err="1" smtClean="0"/>
              <a:t>NRT</a:t>
            </a:r>
            <a:r>
              <a:rPr lang="en-US" sz="2400" dirty="0" smtClean="0"/>
              <a:t>)</a:t>
            </a:r>
            <a:endParaRPr lang="en-US" sz="2400" dirty="0" smtClean="0">
              <a:latin typeface="Arial" panose="020B0604020202020204" pitchFamily="34" charset="0"/>
              <a:cs typeface="Arial" panose="020B0604020202020204" pitchFamily="34" charset="0"/>
            </a:endParaRPr>
          </a:p>
          <a:p>
            <a:pPr algn="ctr">
              <a:tabLst>
                <a:tab pos="6462713" algn="l"/>
              </a:tabLst>
            </a:pPr>
            <a:endParaRPr lang="en-US" sz="2400" dirty="0">
              <a:latin typeface="Arial" panose="020B0604020202020204" pitchFamily="34" charset="0"/>
              <a:cs typeface="Arial" panose="020B0604020202020204" pitchFamily="34" charset="0"/>
            </a:endParaRPr>
          </a:p>
          <a:p>
            <a:pPr algn="ctr">
              <a:tabLst>
                <a:tab pos="6462713" algn="l"/>
              </a:tabLst>
            </a:pPr>
            <a:r>
              <a:rPr lang="en-US" sz="2000" dirty="0" smtClean="0">
                <a:latin typeface="Arial" panose="020B0604020202020204" pitchFamily="34" charset="0"/>
                <a:cs typeface="Arial" panose="020B0604020202020204" pitchFamily="34" charset="0"/>
              </a:rPr>
              <a:t>“</a:t>
            </a:r>
            <a:r>
              <a:rPr lang="en-US" sz="2000" dirty="0">
                <a:latin typeface="Arial" panose="020B0604020202020204" pitchFamily="34" charset="0"/>
                <a:cs typeface="Arial" panose="020B0604020202020204" pitchFamily="34" charset="0"/>
              </a:rPr>
              <a:t>The Spirit of the Lord is </a:t>
            </a:r>
            <a:r>
              <a:rPr lang="en-US" sz="2000" dirty="0" smtClean="0">
                <a:latin typeface="Arial" panose="020B0604020202020204" pitchFamily="34" charset="0"/>
                <a:cs typeface="Arial" panose="020B0604020202020204" pitchFamily="34" charset="0"/>
              </a:rPr>
              <a:t>on </a:t>
            </a:r>
            <a:r>
              <a:rPr lang="en-US" sz="2000" dirty="0">
                <a:latin typeface="Arial" panose="020B0604020202020204" pitchFamily="34" charset="0"/>
                <a:cs typeface="Arial" panose="020B0604020202020204" pitchFamily="34" charset="0"/>
              </a:rPr>
              <a:t>me,  because he has </a:t>
            </a:r>
            <a:r>
              <a:rPr lang="en-US" sz="2000" dirty="0" smtClean="0">
                <a:latin typeface="Arial" panose="020B0604020202020204" pitchFamily="34" charset="0"/>
                <a:cs typeface="Arial" panose="020B0604020202020204" pitchFamily="34" charset="0"/>
              </a:rPr>
              <a:t>anointed </a:t>
            </a:r>
            <a:r>
              <a:rPr lang="en-US" sz="2000" dirty="0">
                <a:latin typeface="Arial" panose="020B0604020202020204" pitchFamily="34" charset="0"/>
                <a:cs typeface="Arial" panose="020B0604020202020204" pitchFamily="34" charset="0"/>
              </a:rPr>
              <a:t>me to preach good </a:t>
            </a:r>
            <a:r>
              <a:rPr lang="en-US" sz="2000" dirty="0" smtClean="0">
                <a:latin typeface="Arial" panose="020B0604020202020204" pitchFamily="34" charset="0"/>
                <a:cs typeface="Arial" panose="020B0604020202020204" pitchFamily="34" charset="0"/>
              </a:rPr>
              <a:t>news </a:t>
            </a:r>
            <a:r>
              <a:rPr lang="en-US" sz="2000" dirty="0">
                <a:latin typeface="Arial" panose="020B0604020202020204" pitchFamily="34" charset="0"/>
                <a:cs typeface="Arial" panose="020B0604020202020204" pitchFamily="34" charset="0"/>
              </a:rPr>
              <a:t>to the poor. He has sent me to proclaim  freedom for the prisoners and recovery of sight for the blind, to release the oppressed, to proclaim the year of the Lord’s favor.”    </a:t>
            </a:r>
            <a:r>
              <a:rPr lang="en-US" sz="2000" dirty="0" smtClean="0">
                <a:latin typeface="Arial Black" pitchFamily="34" charset="0"/>
              </a:rPr>
              <a:t/>
            </a:r>
            <a:br>
              <a:rPr lang="en-US" sz="2000" dirty="0" smtClean="0">
                <a:latin typeface="Arial Black" pitchFamily="34" charset="0"/>
              </a:rPr>
            </a:br>
            <a:r>
              <a:rPr lang="en-US" sz="2000" dirty="0" smtClean="0">
                <a:latin typeface="Arial Black" pitchFamily="34" charset="0"/>
              </a:rPr>
              <a:t>(</a:t>
            </a:r>
            <a:r>
              <a:rPr lang="en-US" sz="2000" dirty="0">
                <a:latin typeface="Arial Black" pitchFamily="34" charset="0"/>
              </a:rPr>
              <a:t>Luke 4:18-19 NIV)</a:t>
            </a:r>
          </a:p>
        </p:txBody>
      </p:sp>
      <p:pic>
        <p:nvPicPr>
          <p:cNvPr id="4" name="Picture 5" descr="Evangelism TITLE.fw.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514600" y="838200"/>
            <a:ext cx="4191000" cy="949626"/>
          </a:xfrm>
          <a:prstGeom prst="rect">
            <a:avLst/>
          </a:prstGeom>
          <a:noFill/>
          <a:ln w="9525">
            <a:noFill/>
            <a:miter lim="800000"/>
            <a:headEnd/>
            <a:tailEnd/>
          </a:ln>
        </p:spPr>
      </p:pic>
      <p:sp>
        <p:nvSpPr>
          <p:cNvPr id="5" name="Title 1"/>
          <p:cNvSpPr txBox="1">
            <a:spLocks/>
          </p:cNvSpPr>
          <p:nvPr/>
        </p:nvSpPr>
        <p:spPr>
          <a:xfrm>
            <a:off x="685800" y="0"/>
            <a:ext cx="7772400" cy="1222376"/>
          </a:xfrm>
          <a:prstGeom prst="rect">
            <a:avLst/>
          </a:prstGeom>
        </p:spPr>
        <p:txBody>
          <a:bodyPr vert="horz" anchor="t">
            <a:noAutofit/>
          </a:bodyPr>
          <a:lstStyle>
            <a:lvl1pPr marR="9144" algn="l" rtl="0" fontAlgn="base">
              <a:spcBef>
                <a:spcPct val="0"/>
              </a:spcBef>
              <a:spcAft>
                <a:spcPct val="0"/>
              </a:spcAft>
              <a:defRPr sz="4000" b="1" kern="1200" cap="all" spc="0" baseline="0">
                <a:solidFill>
                  <a:srgbClr val="C1EEFF"/>
                </a:solidFill>
                <a:effectLst>
                  <a:reflection blurRad="12700" stA="34000" endA="740" endPos="53000" dir="5400000" sy="-100000" algn="bl" rotWithShape="0"/>
                </a:effectLst>
                <a:latin typeface="+mj-lt"/>
                <a:ea typeface="+mj-ea"/>
                <a:cs typeface="+mj-cs"/>
              </a:defRPr>
            </a:lvl1pPr>
            <a:lvl2pPr algn="l" rtl="0" fontAlgn="base">
              <a:spcBef>
                <a:spcPct val="0"/>
              </a:spcBef>
              <a:spcAft>
                <a:spcPct val="0"/>
              </a:spcAft>
              <a:defRPr sz="4000">
                <a:solidFill>
                  <a:srgbClr val="C1EEFF"/>
                </a:solidFill>
                <a:latin typeface="Consolas" pitchFamily="49" charset="0"/>
              </a:defRPr>
            </a:lvl2pPr>
            <a:lvl3pPr algn="l" rtl="0" fontAlgn="base">
              <a:spcBef>
                <a:spcPct val="0"/>
              </a:spcBef>
              <a:spcAft>
                <a:spcPct val="0"/>
              </a:spcAft>
              <a:defRPr sz="4000">
                <a:solidFill>
                  <a:srgbClr val="C1EEFF"/>
                </a:solidFill>
                <a:latin typeface="Consolas" pitchFamily="49" charset="0"/>
              </a:defRPr>
            </a:lvl3pPr>
            <a:lvl4pPr algn="l" rtl="0" fontAlgn="base">
              <a:spcBef>
                <a:spcPct val="0"/>
              </a:spcBef>
              <a:spcAft>
                <a:spcPct val="0"/>
              </a:spcAft>
              <a:defRPr sz="4000">
                <a:solidFill>
                  <a:srgbClr val="C1EEFF"/>
                </a:solidFill>
                <a:latin typeface="Consolas" pitchFamily="49" charset="0"/>
              </a:defRPr>
            </a:lvl4pPr>
            <a:lvl5pPr algn="l" rtl="0" fontAlgn="base">
              <a:spcBef>
                <a:spcPct val="0"/>
              </a:spcBef>
              <a:spcAft>
                <a:spcPct val="0"/>
              </a:spcAft>
              <a:defRPr sz="4000">
                <a:solidFill>
                  <a:srgbClr val="C1EEFF"/>
                </a:solidFill>
                <a:latin typeface="Consolas" pitchFamily="49" charset="0"/>
              </a:defRPr>
            </a:lvl5pPr>
            <a:lvl6pPr marL="457200" algn="l" rtl="0" fontAlgn="base">
              <a:spcBef>
                <a:spcPct val="0"/>
              </a:spcBef>
              <a:spcAft>
                <a:spcPct val="0"/>
              </a:spcAft>
              <a:defRPr sz="4000">
                <a:solidFill>
                  <a:srgbClr val="C1EEFF"/>
                </a:solidFill>
                <a:latin typeface="Consolas" pitchFamily="49" charset="0"/>
              </a:defRPr>
            </a:lvl6pPr>
            <a:lvl7pPr marL="914400" algn="l" rtl="0" fontAlgn="base">
              <a:spcBef>
                <a:spcPct val="0"/>
              </a:spcBef>
              <a:spcAft>
                <a:spcPct val="0"/>
              </a:spcAft>
              <a:defRPr sz="4000">
                <a:solidFill>
                  <a:srgbClr val="C1EEFF"/>
                </a:solidFill>
                <a:latin typeface="Consolas" pitchFamily="49" charset="0"/>
              </a:defRPr>
            </a:lvl7pPr>
            <a:lvl8pPr marL="1371600" algn="l" rtl="0" fontAlgn="base">
              <a:spcBef>
                <a:spcPct val="0"/>
              </a:spcBef>
              <a:spcAft>
                <a:spcPct val="0"/>
              </a:spcAft>
              <a:defRPr sz="4000">
                <a:solidFill>
                  <a:srgbClr val="C1EEFF"/>
                </a:solidFill>
                <a:latin typeface="Consolas" pitchFamily="49" charset="0"/>
              </a:defRPr>
            </a:lvl8pPr>
            <a:lvl9pPr marL="1828800" algn="l" rtl="0" fontAlgn="base">
              <a:spcBef>
                <a:spcPct val="0"/>
              </a:spcBef>
              <a:spcAft>
                <a:spcPct val="0"/>
              </a:spcAft>
              <a:defRPr sz="4000">
                <a:solidFill>
                  <a:srgbClr val="C1EEFF"/>
                </a:solidFill>
                <a:latin typeface="Consolas" pitchFamily="49" charset="0"/>
              </a:defRPr>
            </a:lvl9pPr>
            <a:extLst/>
          </a:lstStyle>
          <a:p>
            <a:pPr algn="ctr"/>
            <a:r>
              <a:rPr lang="ru-RU" cap="none" dirty="0" smtClean="0"/>
              <a:t>ПРИНЦИПЫ ЕВАНГЕЛИЗАЦИИ</a:t>
            </a:r>
            <a:endParaRPr lang="en-US" dirty="0"/>
          </a:p>
        </p:txBody>
      </p:sp>
      <p:sp>
        <p:nvSpPr>
          <p:cNvPr id="2" name="Date Placeholder 1"/>
          <p:cNvSpPr>
            <a:spLocks noGrp="1"/>
          </p:cNvSpPr>
          <p:nvPr>
            <p:ph type="dt" sz="half" idx="10"/>
          </p:nvPr>
        </p:nvSpPr>
        <p:spPr/>
        <p:txBody>
          <a:bodyPr/>
          <a:lstStyle/>
          <a:p>
            <a:pPr>
              <a:defRPr/>
            </a:pPr>
            <a:r>
              <a:rPr lang="en-US" smtClean="0"/>
              <a:t>2/2016</a:t>
            </a:r>
            <a:endParaRPr lang="en-US" dirty="0"/>
          </a:p>
        </p:txBody>
      </p:sp>
      <p:sp>
        <p:nvSpPr>
          <p:cNvPr id="3" name="Footer Placeholder 2"/>
          <p:cNvSpPr>
            <a:spLocks noGrp="1"/>
          </p:cNvSpPr>
          <p:nvPr>
            <p:ph type="ftr" sz="quarter" idx="11"/>
          </p:nvPr>
        </p:nvSpPr>
        <p:spPr/>
        <p:txBody>
          <a:bodyPr/>
          <a:lstStyle/>
          <a:p>
            <a:pPr>
              <a:defRPr/>
            </a:pPr>
            <a:r>
              <a:rPr lang="en-US" smtClean="0"/>
              <a:t>www.iTeenChallenge.org</a:t>
            </a:r>
            <a:endParaRPr lang="en-US" dirty="0"/>
          </a:p>
        </p:txBody>
      </p:sp>
      <p:sp>
        <p:nvSpPr>
          <p:cNvPr id="6" name="Slide Number Placeholder 5"/>
          <p:cNvSpPr>
            <a:spLocks noGrp="1"/>
          </p:cNvSpPr>
          <p:nvPr>
            <p:ph type="sldNum" sz="quarter" idx="12"/>
          </p:nvPr>
        </p:nvSpPr>
        <p:spPr/>
        <p:txBody>
          <a:bodyPr/>
          <a:lstStyle/>
          <a:p>
            <a:pPr>
              <a:defRPr/>
            </a:pPr>
            <a:fld id="{BBEFF49C-F168-47DD-91E2-CA2464B7DD3F}" type="slidenum">
              <a:rPr lang="en-US" smtClean="0"/>
              <a:pPr>
                <a:defRPr/>
              </a:pPr>
              <a:t>2</a:t>
            </a:fld>
            <a:endParaRPr lang="en-US" dirty="0"/>
          </a:p>
        </p:txBody>
      </p:sp>
    </p:spTree>
    <p:extLst>
      <p:ext uri="{BB962C8B-B14F-4D97-AF65-F5344CB8AC3E}">
        <p14:creationId xmlns:p14="http://schemas.microsoft.com/office/powerpoint/2010/main" val="2164725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0"/>
                                  </p:stCondLst>
                                  <p:iterate type="wd">
                                    <p:tmPct val="10000"/>
                                  </p:iterate>
                                  <p:childTnLst>
                                    <p:set>
                                      <p:cBhvr>
                                        <p:cTn id="6" dur="1" fill="hold">
                                          <p:stCondLst>
                                            <p:cond delay="0"/>
                                          </p:stCondLst>
                                        </p:cTn>
                                        <p:tgtEl>
                                          <p:spTgt spid="4099">
                                            <p:txEl>
                                              <p:pRg st="0" end="0"/>
                                            </p:txEl>
                                          </p:spTgt>
                                        </p:tgtEl>
                                        <p:attrNameLst>
                                          <p:attrName>style.visibility</p:attrName>
                                        </p:attrNameLst>
                                      </p:cBhvr>
                                      <p:to>
                                        <p:strVal val="visible"/>
                                      </p:to>
                                    </p:set>
                                    <p:anim calcmode="lin" valueType="num">
                                      <p:cBhvr>
                                        <p:cTn id="7" dur="250" fill="hold"/>
                                        <p:tgtEl>
                                          <p:spTgt spid="4099">
                                            <p:txEl>
                                              <p:pRg st="0" end="0"/>
                                            </p:txEl>
                                          </p:spTgt>
                                        </p:tgtEl>
                                        <p:attrNameLst>
                                          <p:attrName>ppt_w</p:attrName>
                                        </p:attrNameLst>
                                      </p:cBhvr>
                                      <p:tavLst>
                                        <p:tav tm="0">
                                          <p:val>
                                            <p:fltVal val="0"/>
                                          </p:val>
                                        </p:tav>
                                        <p:tav tm="100000">
                                          <p:val>
                                            <p:strVal val="#ppt_w"/>
                                          </p:val>
                                        </p:tav>
                                      </p:tavLst>
                                    </p:anim>
                                    <p:anim calcmode="lin" valueType="num">
                                      <p:cBhvr>
                                        <p:cTn id="8" dur="250" fill="hold"/>
                                        <p:tgtEl>
                                          <p:spTgt spid="4099">
                                            <p:txEl>
                                              <p:pRg st="0" end="0"/>
                                            </p:txEl>
                                          </p:spTgt>
                                        </p:tgtEl>
                                        <p:attrNameLst>
                                          <p:attrName>ppt_h</p:attrName>
                                        </p:attrNameLst>
                                      </p:cBhvr>
                                      <p:tavLst>
                                        <p:tav tm="0">
                                          <p:val>
                                            <p:fltVal val="0"/>
                                          </p:val>
                                        </p:tav>
                                        <p:tav tm="100000">
                                          <p:val>
                                            <p:strVal val="#ppt_h"/>
                                          </p:val>
                                        </p:tav>
                                      </p:tavLst>
                                    </p:anim>
                                    <p:animEffect transition="in" filter="fade">
                                      <p:cBhvr>
                                        <p:cTn id="9" dur="250"/>
                                        <p:tgtEl>
                                          <p:spTgt spid="4099">
                                            <p:txEl>
                                              <p:pRg st="0" end="0"/>
                                            </p:txEl>
                                          </p:spTgt>
                                        </p:tgtEl>
                                      </p:cBhvr>
                                    </p:animEffect>
                                  </p:childTnLst>
                                </p:cTn>
                              </p:par>
                            </p:childTnLst>
                          </p:cTn>
                        </p:par>
                        <p:par>
                          <p:cTn id="10" fill="hold">
                            <p:stCondLst>
                              <p:cond delay="1075"/>
                            </p:stCondLst>
                            <p:childTnLst>
                              <p:par>
                                <p:cTn id="11" presetID="53" presetClass="entr" presetSubtype="0" fill="hold" grpId="0" nodeType="afterEffect">
                                  <p:stCondLst>
                                    <p:cond delay="0"/>
                                  </p:stCondLst>
                                  <p:iterate type="wd">
                                    <p:tmPct val="10000"/>
                                  </p:iterate>
                                  <p:childTnLst>
                                    <p:set>
                                      <p:cBhvr>
                                        <p:cTn id="12" dur="1" fill="hold">
                                          <p:stCondLst>
                                            <p:cond delay="0"/>
                                          </p:stCondLst>
                                        </p:cTn>
                                        <p:tgtEl>
                                          <p:spTgt spid="4099">
                                            <p:txEl>
                                              <p:pRg st="1" end="1"/>
                                            </p:txEl>
                                          </p:spTgt>
                                        </p:tgtEl>
                                        <p:attrNameLst>
                                          <p:attrName>style.visibility</p:attrName>
                                        </p:attrNameLst>
                                      </p:cBhvr>
                                      <p:to>
                                        <p:strVal val="visible"/>
                                      </p:to>
                                    </p:set>
                                    <p:anim calcmode="lin" valueType="num">
                                      <p:cBhvr>
                                        <p:cTn id="13" dur="250" fill="hold"/>
                                        <p:tgtEl>
                                          <p:spTgt spid="4099">
                                            <p:txEl>
                                              <p:pRg st="1" end="1"/>
                                            </p:txEl>
                                          </p:spTgt>
                                        </p:tgtEl>
                                        <p:attrNameLst>
                                          <p:attrName>ppt_w</p:attrName>
                                        </p:attrNameLst>
                                      </p:cBhvr>
                                      <p:tavLst>
                                        <p:tav tm="0">
                                          <p:val>
                                            <p:fltVal val="0"/>
                                          </p:val>
                                        </p:tav>
                                        <p:tav tm="100000">
                                          <p:val>
                                            <p:strVal val="#ppt_w"/>
                                          </p:val>
                                        </p:tav>
                                      </p:tavLst>
                                    </p:anim>
                                    <p:anim calcmode="lin" valueType="num">
                                      <p:cBhvr>
                                        <p:cTn id="14" dur="250" fill="hold"/>
                                        <p:tgtEl>
                                          <p:spTgt spid="4099">
                                            <p:txEl>
                                              <p:pRg st="1" end="1"/>
                                            </p:txEl>
                                          </p:spTgt>
                                        </p:tgtEl>
                                        <p:attrNameLst>
                                          <p:attrName>ppt_h</p:attrName>
                                        </p:attrNameLst>
                                      </p:cBhvr>
                                      <p:tavLst>
                                        <p:tav tm="0">
                                          <p:val>
                                            <p:fltVal val="0"/>
                                          </p:val>
                                        </p:tav>
                                        <p:tav tm="100000">
                                          <p:val>
                                            <p:strVal val="#ppt_h"/>
                                          </p:val>
                                        </p:tav>
                                      </p:tavLst>
                                    </p:anim>
                                    <p:animEffect transition="in" filter="fade">
                                      <p:cBhvr>
                                        <p:cTn id="15" dur="250"/>
                                        <p:tgtEl>
                                          <p:spTgt spid="4099">
                                            <p:txEl>
                                              <p:pRg st="1" end="1"/>
                                            </p:txEl>
                                          </p:spTgt>
                                        </p:tgtEl>
                                      </p:cBhvr>
                                    </p:animEffect>
                                  </p:childTnLst>
                                </p:cTn>
                              </p:par>
                            </p:childTnLst>
                          </p:cTn>
                        </p:par>
                        <p:par>
                          <p:cTn id="16" fill="hold">
                            <p:stCondLst>
                              <p:cond delay="1425"/>
                            </p:stCondLst>
                            <p:childTnLst>
                              <p:par>
                                <p:cTn id="17" presetID="53" presetClass="entr" presetSubtype="0" fill="hold" grpId="0" nodeType="afterEffect">
                                  <p:stCondLst>
                                    <p:cond delay="0"/>
                                  </p:stCondLst>
                                  <p:iterate type="wd">
                                    <p:tmPct val="10000"/>
                                  </p:iterate>
                                  <p:childTnLst>
                                    <p:set>
                                      <p:cBhvr>
                                        <p:cTn id="18" dur="1" fill="hold">
                                          <p:stCondLst>
                                            <p:cond delay="0"/>
                                          </p:stCondLst>
                                        </p:cTn>
                                        <p:tgtEl>
                                          <p:spTgt spid="4099">
                                            <p:txEl>
                                              <p:pRg st="3" end="3"/>
                                            </p:txEl>
                                          </p:spTgt>
                                        </p:tgtEl>
                                        <p:attrNameLst>
                                          <p:attrName>style.visibility</p:attrName>
                                        </p:attrNameLst>
                                      </p:cBhvr>
                                      <p:to>
                                        <p:strVal val="visible"/>
                                      </p:to>
                                    </p:set>
                                    <p:anim calcmode="lin" valueType="num">
                                      <p:cBhvr>
                                        <p:cTn id="19" dur="250" fill="hold"/>
                                        <p:tgtEl>
                                          <p:spTgt spid="4099">
                                            <p:txEl>
                                              <p:pRg st="3" end="3"/>
                                            </p:txEl>
                                          </p:spTgt>
                                        </p:tgtEl>
                                        <p:attrNameLst>
                                          <p:attrName>ppt_w</p:attrName>
                                        </p:attrNameLst>
                                      </p:cBhvr>
                                      <p:tavLst>
                                        <p:tav tm="0">
                                          <p:val>
                                            <p:fltVal val="0"/>
                                          </p:val>
                                        </p:tav>
                                        <p:tav tm="100000">
                                          <p:val>
                                            <p:strVal val="#ppt_w"/>
                                          </p:val>
                                        </p:tav>
                                      </p:tavLst>
                                    </p:anim>
                                    <p:anim calcmode="lin" valueType="num">
                                      <p:cBhvr>
                                        <p:cTn id="20" dur="250" fill="hold"/>
                                        <p:tgtEl>
                                          <p:spTgt spid="4099">
                                            <p:txEl>
                                              <p:pRg st="3" end="3"/>
                                            </p:txEl>
                                          </p:spTgt>
                                        </p:tgtEl>
                                        <p:attrNameLst>
                                          <p:attrName>ppt_h</p:attrName>
                                        </p:attrNameLst>
                                      </p:cBhvr>
                                      <p:tavLst>
                                        <p:tav tm="0">
                                          <p:val>
                                            <p:fltVal val="0"/>
                                          </p:val>
                                        </p:tav>
                                        <p:tav tm="100000">
                                          <p:val>
                                            <p:strVal val="#ppt_h"/>
                                          </p:val>
                                        </p:tav>
                                      </p:tavLst>
                                    </p:anim>
                                    <p:animEffect transition="in" filter="fade">
                                      <p:cBhvr>
                                        <p:cTn id="21" dur="250"/>
                                        <p:tgtEl>
                                          <p:spTgt spid="409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9" grpId="0" build="p"/>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91" name="Rectangle 3"/>
          <p:cNvSpPr>
            <a:spLocks noGrp="1" noChangeArrowheads="1"/>
          </p:cNvSpPr>
          <p:nvPr>
            <p:ph idx="1"/>
          </p:nvPr>
        </p:nvSpPr>
        <p:spPr>
          <a:xfrm>
            <a:off x="533400" y="2209800"/>
            <a:ext cx="8305800" cy="4267200"/>
          </a:xfrm>
        </p:spPr>
        <p:txBody>
          <a:bodyPr/>
          <a:lstStyle/>
          <a:p>
            <a:pPr marL="582613" indent="-514350">
              <a:buFont typeface="+mj-lt"/>
              <a:buAutoNum type="arabicPeriod" startAt="9"/>
            </a:pPr>
            <a:r>
              <a:rPr lang="ru-RU" sz="2800" b="1" dirty="0"/>
              <a:t>Перед выходом не забудьте сходить в </a:t>
            </a:r>
            <a:r>
              <a:rPr lang="ru-RU" sz="2800" b="1" dirty="0" smtClean="0"/>
              <a:t>туалет</a:t>
            </a:r>
            <a:r>
              <a:rPr lang="en-US" sz="2800" b="1" dirty="0" smtClean="0"/>
              <a:t/>
            </a:r>
            <a:br>
              <a:rPr lang="en-US" sz="2800" b="1" dirty="0" smtClean="0"/>
            </a:br>
            <a:r>
              <a:rPr lang="en-US" sz="2000" b="1" dirty="0" smtClean="0"/>
              <a:t>Use </a:t>
            </a:r>
            <a:r>
              <a:rPr lang="en-US" sz="2000" b="1" dirty="0"/>
              <a:t>the toilet  (WC) </a:t>
            </a:r>
            <a:r>
              <a:rPr lang="en-US" sz="2000" b="1" u="sng" dirty="0">
                <a:solidFill>
                  <a:srgbClr val="FFFF00"/>
                </a:solidFill>
              </a:rPr>
              <a:t>prior</a:t>
            </a:r>
            <a:r>
              <a:rPr lang="en-US" sz="2000" b="1" dirty="0">
                <a:solidFill>
                  <a:srgbClr val="FFFF00"/>
                </a:solidFill>
              </a:rPr>
              <a:t> </a:t>
            </a:r>
            <a:r>
              <a:rPr lang="en-US" sz="2000" b="1" dirty="0"/>
              <a:t>to departure.</a:t>
            </a:r>
          </a:p>
          <a:p>
            <a:pPr marL="582613" indent="-514350">
              <a:buAutoNum type="arabicPeriod" startAt="9"/>
            </a:pPr>
            <a:r>
              <a:rPr lang="ru-RU" sz="2800" b="1" dirty="0"/>
              <a:t>Воздерживайтесь от споров на тему «кто прав, кто не прав». </a:t>
            </a:r>
            <a:r>
              <a:rPr lang="en-US" sz="2800" b="1" dirty="0" smtClean="0"/>
              <a:t/>
            </a:r>
            <a:br>
              <a:rPr lang="en-US" sz="2800" b="1" dirty="0" smtClean="0"/>
            </a:br>
            <a:r>
              <a:rPr lang="en-US" sz="2000" b="1" dirty="0" smtClean="0"/>
              <a:t>Stay away from ‘right &amp; wrong’ arguments</a:t>
            </a:r>
          </a:p>
          <a:p>
            <a:pPr marL="582613" indent="-514350">
              <a:buAutoNum type="arabicPeriod" startAt="9"/>
            </a:pPr>
            <a:r>
              <a:rPr lang="ru-RU" sz="2800" b="1" dirty="0"/>
              <a:t>Будьте осторожны, </a:t>
            </a:r>
            <a:r>
              <a:rPr lang="ru-RU" sz="2800" b="1" u="sng" dirty="0">
                <a:solidFill>
                  <a:srgbClr val="FFFF00"/>
                </a:solidFill>
              </a:rPr>
              <a:t>вежливы</a:t>
            </a:r>
            <a:r>
              <a:rPr lang="ru-RU" sz="2800" b="1" dirty="0"/>
              <a:t> и </a:t>
            </a:r>
            <a:r>
              <a:rPr lang="ru-RU" sz="2800" b="1" dirty="0" smtClean="0"/>
              <a:t>мудры</a:t>
            </a:r>
            <a:r>
              <a:rPr lang="en-US" sz="2800" b="1" dirty="0" smtClean="0"/>
              <a:t/>
            </a:r>
            <a:br>
              <a:rPr lang="en-US" sz="2800" b="1" dirty="0" smtClean="0"/>
            </a:br>
            <a:r>
              <a:rPr lang="en-US" sz="2000" b="1" dirty="0" smtClean="0"/>
              <a:t>Be cautious, </a:t>
            </a:r>
            <a:r>
              <a:rPr lang="en-US" sz="2000" b="1" u="sng" dirty="0" smtClean="0">
                <a:solidFill>
                  <a:srgbClr val="FFFF00"/>
                </a:solidFill>
              </a:rPr>
              <a:t>courteous</a:t>
            </a:r>
            <a:r>
              <a:rPr lang="en-US" sz="2000" b="1" dirty="0" smtClean="0"/>
              <a:t> and wise</a:t>
            </a:r>
          </a:p>
          <a:p>
            <a:pPr marL="582613" indent="-514350">
              <a:buAutoNum type="arabicPeriod" startAt="9"/>
            </a:pPr>
            <a:r>
              <a:rPr lang="ru-RU" sz="2800" b="1" dirty="0">
                <a:effectLst>
                  <a:outerShdw blurRad="38100" dist="38100" dir="2700000" algn="tl">
                    <a:srgbClr val="000000">
                      <a:alpha val="43137"/>
                    </a:srgbClr>
                  </a:outerShdw>
                </a:effectLst>
              </a:rPr>
              <a:t>М</a:t>
            </a:r>
            <a:r>
              <a:rPr lang="ru-RU" sz="2800" b="1" dirty="0" smtClean="0">
                <a:effectLst>
                  <a:outerShdw blurRad="38100" dist="38100" dir="2700000" algn="tl">
                    <a:srgbClr val="000000">
                      <a:alpha val="43137"/>
                    </a:srgbClr>
                  </a:outerShdw>
                </a:effectLst>
              </a:rPr>
              <a:t>ужчины </a:t>
            </a:r>
            <a:r>
              <a:rPr lang="ru-RU" sz="2800" b="1" dirty="0">
                <a:effectLst>
                  <a:outerShdw blurRad="38100" dist="38100" dir="2700000" algn="tl">
                    <a:srgbClr val="000000">
                      <a:alpha val="43137"/>
                    </a:srgbClr>
                  </a:outerShdw>
                </a:effectLst>
              </a:rPr>
              <a:t>работают с мужчинами, а женщины с </a:t>
            </a:r>
            <a:r>
              <a:rPr lang="ru-RU" sz="2800" b="1" dirty="0" smtClean="0">
                <a:effectLst>
                  <a:outerShdw blurRad="38100" dist="38100" dir="2700000" algn="tl">
                    <a:srgbClr val="000000">
                      <a:alpha val="43137"/>
                    </a:srgbClr>
                  </a:outerShdw>
                </a:effectLst>
              </a:rPr>
              <a:t>женщинами</a:t>
            </a:r>
            <a:r>
              <a:rPr lang="en-US" sz="2800" b="1" dirty="0" smtClean="0">
                <a:effectLst>
                  <a:outerShdw blurRad="38100" dist="38100" dir="2700000" algn="tl">
                    <a:srgbClr val="000000">
                      <a:alpha val="43137"/>
                    </a:srgbClr>
                  </a:outerShdw>
                </a:effectLst>
              </a:rPr>
              <a:t/>
            </a:r>
            <a:br>
              <a:rPr lang="en-US" sz="2800" b="1" dirty="0" smtClean="0">
                <a:effectLst>
                  <a:outerShdw blurRad="38100" dist="38100" dir="2700000" algn="tl">
                    <a:srgbClr val="000000">
                      <a:alpha val="43137"/>
                    </a:srgbClr>
                  </a:outerShdw>
                </a:effectLst>
              </a:rPr>
            </a:br>
            <a:r>
              <a:rPr lang="en-US" sz="2000" b="1" dirty="0" smtClean="0">
                <a:effectLst>
                  <a:outerShdw blurRad="38100" dist="38100" dir="2700000" algn="tl">
                    <a:srgbClr val="000000">
                      <a:alpha val="43137"/>
                    </a:srgbClr>
                  </a:outerShdw>
                </a:effectLst>
              </a:rPr>
              <a:t>Work alongside your gender</a:t>
            </a:r>
          </a:p>
        </p:txBody>
      </p:sp>
      <p:sp>
        <p:nvSpPr>
          <p:cNvPr id="7" name="Rectangle 2"/>
          <p:cNvSpPr>
            <a:spLocks noGrp="1" noChangeArrowheads="1"/>
          </p:cNvSpPr>
          <p:nvPr>
            <p:ph type="title"/>
          </p:nvPr>
        </p:nvSpPr>
        <p:spPr>
          <a:xfrm>
            <a:off x="533400" y="838200"/>
            <a:ext cx="7772400" cy="914400"/>
          </a:xfrm>
        </p:spPr>
        <p:txBody>
          <a:bodyPr/>
          <a:lstStyle/>
          <a:p>
            <a:pPr algn="ctr" fontAlgn="auto">
              <a:spcAft>
                <a:spcPts val="0"/>
              </a:spcAft>
              <a:defRPr/>
            </a:pPr>
            <a:r>
              <a:rPr lang="ru-RU" sz="3200" dirty="0">
                <a:solidFill>
                  <a:srgbClr val="FFFF00"/>
                </a:solidFill>
                <a:effectLst>
                  <a:outerShdw blurRad="38100" dist="38100" dir="2700000" algn="tl">
                    <a:srgbClr val="000000">
                      <a:alpha val="43137"/>
                    </a:srgbClr>
                  </a:outerShdw>
                </a:effectLst>
                <a:latin typeface="Arial Black" pitchFamily="34" charset="0"/>
                <a:ea typeface="+mn-ea"/>
                <a:cs typeface="+mn-cs"/>
              </a:rPr>
              <a:t>ПОДГОТОВКА К </a:t>
            </a:r>
            <a:r>
              <a:rPr lang="ru-RU" sz="3200" dirty="0" smtClean="0">
                <a:solidFill>
                  <a:srgbClr val="FFFF00"/>
                </a:solidFill>
                <a:effectLst>
                  <a:outerShdw blurRad="38100" dist="38100" dir="2700000" algn="tl">
                    <a:srgbClr val="000000">
                      <a:alpha val="43137"/>
                    </a:srgbClr>
                  </a:outerShdw>
                </a:effectLst>
                <a:latin typeface="Arial Black" pitchFamily="34" charset="0"/>
                <a:ea typeface="+mn-ea"/>
                <a:cs typeface="+mn-cs"/>
              </a:rPr>
              <a:t>ЕВАНГЕЛИЗАЦИИ</a:t>
            </a:r>
            <a:r>
              <a:rPr lang="en-US" sz="3200" dirty="0" smtClean="0">
                <a:solidFill>
                  <a:srgbClr val="FFFF00"/>
                </a:solidFill>
                <a:effectLst>
                  <a:outerShdw blurRad="38100" dist="38100" dir="2700000" algn="tl">
                    <a:srgbClr val="000000">
                      <a:alpha val="43137"/>
                    </a:srgbClr>
                  </a:outerShdw>
                </a:effectLst>
                <a:latin typeface="Arial Black" pitchFamily="34" charset="0"/>
                <a:ea typeface="+mn-ea"/>
                <a:cs typeface="+mn-cs"/>
              </a:rPr>
              <a:t/>
            </a:r>
            <a:br>
              <a:rPr lang="en-US" sz="3200" dirty="0" smtClean="0">
                <a:solidFill>
                  <a:srgbClr val="FFFF00"/>
                </a:solidFill>
                <a:effectLst>
                  <a:outerShdw blurRad="38100" dist="38100" dir="2700000" algn="tl">
                    <a:srgbClr val="000000">
                      <a:alpha val="43137"/>
                    </a:srgbClr>
                  </a:outerShdw>
                </a:effectLst>
                <a:latin typeface="Arial Black" pitchFamily="34" charset="0"/>
                <a:ea typeface="+mn-ea"/>
                <a:cs typeface="+mn-cs"/>
              </a:rPr>
            </a:br>
            <a:r>
              <a:rPr lang="en-US" sz="2000" dirty="0" smtClean="0">
                <a:solidFill>
                  <a:srgbClr val="FFFF00"/>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Pre-Evangelism Preparation</a:t>
            </a:r>
            <a:endParaRPr lang="en-CA" sz="2000" dirty="0" smtClean="0">
              <a:solidFill>
                <a:srgbClr val="FFFF00"/>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sp>
        <p:nvSpPr>
          <p:cNvPr id="8" name="Title 1"/>
          <p:cNvSpPr txBox="1">
            <a:spLocks/>
          </p:cNvSpPr>
          <p:nvPr/>
        </p:nvSpPr>
        <p:spPr>
          <a:xfrm>
            <a:off x="685800" y="0"/>
            <a:ext cx="7772400" cy="838200"/>
          </a:xfrm>
          <a:prstGeom prst="rect">
            <a:avLst/>
          </a:prstGeom>
        </p:spPr>
        <p:txBody>
          <a:bodyPr vert="horz" anchor="t">
            <a:noAutofit/>
          </a:bodyPr>
          <a:lstStyle>
            <a:lvl1pPr marR="9144" algn="l" rtl="0" fontAlgn="base">
              <a:spcBef>
                <a:spcPct val="0"/>
              </a:spcBef>
              <a:spcAft>
                <a:spcPct val="0"/>
              </a:spcAft>
              <a:defRPr sz="4000" b="1" kern="1200" cap="all" spc="0" baseline="0">
                <a:solidFill>
                  <a:srgbClr val="C1EEFF"/>
                </a:solidFill>
                <a:effectLst>
                  <a:reflection blurRad="12700" stA="34000" endA="740" endPos="53000" dir="5400000" sy="-100000" algn="bl" rotWithShape="0"/>
                </a:effectLst>
                <a:latin typeface="+mj-lt"/>
                <a:ea typeface="+mj-ea"/>
                <a:cs typeface="+mj-cs"/>
              </a:defRPr>
            </a:lvl1pPr>
            <a:lvl2pPr algn="l" rtl="0" fontAlgn="base">
              <a:spcBef>
                <a:spcPct val="0"/>
              </a:spcBef>
              <a:spcAft>
                <a:spcPct val="0"/>
              </a:spcAft>
              <a:defRPr sz="4000">
                <a:solidFill>
                  <a:srgbClr val="C1EEFF"/>
                </a:solidFill>
                <a:latin typeface="Consolas" pitchFamily="49" charset="0"/>
              </a:defRPr>
            </a:lvl2pPr>
            <a:lvl3pPr algn="l" rtl="0" fontAlgn="base">
              <a:spcBef>
                <a:spcPct val="0"/>
              </a:spcBef>
              <a:spcAft>
                <a:spcPct val="0"/>
              </a:spcAft>
              <a:defRPr sz="4000">
                <a:solidFill>
                  <a:srgbClr val="C1EEFF"/>
                </a:solidFill>
                <a:latin typeface="Consolas" pitchFamily="49" charset="0"/>
              </a:defRPr>
            </a:lvl3pPr>
            <a:lvl4pPr algn="l" rtl="0" fontAlgn="base">
              <a:spcBef>
                <a:spcPct val="0"/>
              </a:spcBef>
              <a:spcAft>
                <a:spcPct val="0"/>
              </a:spcAft>
              <a:defRPr sz="4000">
                <a:solidFill>
                  <a:srgbClr val="C1EEFF"/>
                </a:solidFill>
                <a:latin typeface="Consolas" pitchFamily="49" charset="0"/>
              </a:defRPr>
            </a:lvl4pPr>
            <a:lvl5pPr algn="l" rtl="0" fontAlgn="base">
              <a:spcBef>
                <a:spcPct val="0"/>
              </a:spcBef>
              <a:spcAft>
                <a:spcPct val="0"/>
              </a:spcAft>
              <a:defRPr sz="4000">
                <a:solidFill>
                  <a:srgbClr val="C1EEFF"/>
                </a:solidFill>
                <a:latin typeface="Consolas" pitchFamily="49" charset="0"/>
              </a:defRPr>
            </a:lvl5pPr>
            <a:lvl6pPr marL="457200" algn="l" rtl="0" fontAlgn="base">
              <a:spcBef>
                <a:spcPct val="0"/>
              </a:spcBef>
              <a:spcAft>
                <a:spcPct val="0"/>
              </a:spcAft>
              <a:defRPr sz="4000">
                <a:solidFill>
                  <a:srgbClr val="C1EEFF"/>
                </a:solidFill>
                <a:latin typeface="Consolas" pitchFamily="49" charset="0"/>
              </a:defRPr>
            </a:lvl6pPr>
            <a:lvl7pPr marL="914400" algn="l" rtl="0" fontAlgn="base">
              <a:spcBef>
                <a:spcPct val="0"/>
              </a:spcBef>
              <a:spcAft>
                <a:spcPct val="0"/>
              </a:spcAft>
              <a:defRPr sz="4000">
                <a:solidFill>
                  <a:srgbClr val="C1EEFF"/>
                </a:solidFill>
                <a:latin typeface="Consolas" pitchFamily="49" charset="0"/>
              </a:defRPr>
            </a:lvl7pPr>
            <a:lvl8pPr marL="1371600" algn="l" rtl="0" fontAlgn="base">
              <a:spcBef>
                <a:spcPct val="0"/>
              </a:spcBef>
              <a:spcAft>
                <a:spcPct val="0"/>
              </a:spcAft>
              <a:defRPr sz="4000">
                <a:solidFill>
                  <a:srgbClr val="C1EEFF"/>
                </a:solidFill>
                <a:latin typeface="Consolas" pitchFamily="49" charset="0"/>
              </a:defRPr>
            </a:lvl8pPr>
            <a:lvl9pPr marL="1828800" algn="l" rtl="0" fontAlgn="base">
              <a:spcBef>
                <a:spcPct val="0"/>
              </a:spcBef>
              <a:spcAft>
                <a:spcPct val="0"/>
              </a:spcAft>
              <a:defRPr sz="4000">
                <a:solidFill>
                  <a:srgbClr val="C1EEFF"/>
                </a:solidFill>
                <a:latin typeface="Consolas" pitchFamily="49" charset="0"/>
              </a:defRPr>
            </a:lvl9pPr>
            <a:extLst/>
          </a:lstStyle>
          <a:p>
            <a:pPr algn="ctr"/>
            <a:r>
              <a:rPr lang="ru-RU" cap="none" dirty="0" smtClean="0"/>
              <a:t>ПРИНЦИПЫ ЕВАНГЕЛИЗАЦИИ</a:t>
            </a:r>
            <a:endParaRPr lang="en-US" dirty="0"/>
          </a:p>
        </p:txBody>
      </p:sp>
      <p:sp>
        <p:nvSpPr>
          <p:cNvPr id="3" name="Date Placeholder 2"/>
          <p:cNvSpPr>
            <a:spLocks noGrp="1"/>
          </p:cNvSpPr>
          <p:nvPr>
            <p:ph type="dt" sz="half" idx="10"/>
          </p:nvPr>
        </p:nvSpPr>
        <p:spPr/>
        <p:txBody>
          <a:bodyPr/>
          <a:lstStyle/>
          <a:p>
            <a:pPr>
              <a:defRPr/>
            </a:pPr>
            <a:r>
              <a:rPr lang="en-US" smtClean="0"/>
              <a:t>2/2016</a:t>
            </a:r>
            <a:endParaRPr lang="en-US" dirty="0"/>
          </a:p>
        </p:txBody>
      </p:sp>
      <p:sp>
        <p:nvSpPr>
          <p:cNvPr id="4" name="Footer Placeholder 3"/>
          <p:cNvSpPr>
            <a:spLocks noGrp="1"/>
          </p:cNvSpPr>
          <p:nvPr>
            <p:ph type="ftr" sz="quarter" idx="11"/>
          </p:nvPr>
        </p:nvSpPr>
        <p:spPr/>
        <p:txBody>
          <a:bodyPr/>
          <a:lstStyle/>
          <a:p>
            <a:pPr>
              <a:defRPr/>
            </a:pPr>
            <a:r>
              <a:rPr lang="en-US" smtClean="0"/>
              <a:t>www.iTeenChallenge.org</a:t>
            </a:r>
            <a:endParaRPr lang="en-US" dirty="0"/>
          </a:p>
        </p:txBody>
      </p:sp>
      <p:sp>
        <p:nvSpPr>
          <p:cNvPr id="5" name="Slide Number Placeholder 4"/>
          <p:cNvSpPr>
            <a:spLocks noGrp="1"/>
          </p:cNvSpPr>
          <p:nvPr>
            <p:ph type="sldNum" sz="quarter" idx="12"/>
          </p:nvPr>
        </p:nvSpPr>
        <p:spPr/>
        <p:txBody>
          <a:bodyPr/>
          <a:lstStyle/>
          <a:p>
            <a:pPr>
              <a:defRPr/>
            </a:pPr>
            <a:fld id="{9159FE13-ED37-4757-9203-0BC630A0AD65}" type="slidenum">
              <a:rPr lang="en-US" smtClean="0"/>
              <a:pPr>
                <a:defRPr/>
              </a:pPr>
              <a:t>20</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2291">
                                            <p:txEl>
                                              <p:pRg st="0" end="0"/>
                                            </p:txEl>
                                          </p:spTgt>
                                        </p:tgtEl>
                                        <p:attrNameLst>
                                          <p:attrName>style.visibility</p:attrName>
                                        </p:attrNameLst>
                                      </p:cBhvr>
                                      <p:to>
                                        <p:strVal val="visible"/>
                                      </p:to>
                                    </p:set>
                                    <p:animEffect transition="in" filter="dissolve">
                                      <p:cBhvr>
                                        <p:cTn id="7" dur="500"/>
                                        <p:tgtEl>
                                          <p:spTgt spid="1229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2291">
                                            <p:txEl>
                                              <p:pRg st="1" end="1"/>
                                            </p:txEl>
                                          </p:spTgt>
                                        </p:tgtEl>
                                        <p:attrNameLst>
                                          <p:attrName>style.visibility</p:attrName>
                                        </p:attrNameLst>
                                      </p:cBhvr>
                                      <p:to>
                                        <p:strVal val="visible"/>
                                      </p:to>
                                    </p:set>
                                    <p:animEffect transition="in" filter="dissolve">
                                      <p:cBhvr>
                                        <p:cTn id="12" dur="500"/>
                                        <p:tgtEl>
                                          <p:spTgt spid="1229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2291">
                                            <p:txEl>
                                              <p:pRg st="2" end="2"/>
                                            </p:txEl>
                                          </p:spTgt>
                                        </p:tgtEl>
                                        <p:attrNameLst>
                                          <p:attrName>style.visibility</p:attrName>
                                        </p:attrNameLst>
                                      </p:cBhvr>
                                      <p:to>
                                        <p:strVal val="visible"/>
                                      </p:to>
                                    </p:set>
                                    <p:animEffect transition="in" filter="dissolve">
                                      <p:cBhvr>
                                        <p:cTn id="17" dur="500"/>
                                        <p:tgtEl>
                                          <p:spTgt spid="1229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2291">
                                            <p:txEl>
                                              <p:pRg st="3" end="3"/>
                                            </p:txEl>
                                          </p:spTgt>
                                        </p:tgtEl>
                                        <p:attrNameLst>
                                          <p:attrName>style.visibility</p:attrName>
                                        </p:attrNameLst>
                                      </p:cBhvr>
                                      <p:to>
                                        <p:strVal val="visible"/>
                                      </p:to>
                                    </p:set>
                                    <p:animEffect transition="in" filter="dissolve">
                                      <p:cBhvr>
                                        <p:cTn id="22" dur="500"/>
                                        <p:tgtEl>
                                          <p:spTgt spid="1229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91" name="Rectangle 3"/>
          <p:cNvSpPr>
            <a:spLocks noGrp="1" noChangeArrowheads="1"/>
          </p:cNvSpPr>
          <p:nvPr>
            <p:ph idx="1"/>
          </p:nvPr>
        </p:nvSpPr>
        <p:spPr>
          <a:xfrm>
            <a:off x="533400" y="2209800"/>
            <a:ext cx="8305800" cy="4267200"/>
          </a:xfrm>
        </p:spPr>
        <p:txBody>
          <a:bodyPr/>
          <a:lstStyle/>
          <a:p>
            <a:pPr marL="582613" indent="-514350">
              <a:spcAft>
                <a:spcPts val="1200"/>
              </a:spcAft>
              <a:buFont typeface="+mj-lt"/>
              <a:buAutoNum type="arabicPeriod" startAt="13"/>
            </a:pPr>
            <a:r>
              <a:rPr lang="ru-RU" sz="2800" b="1" dirty="0"/>
              <a:t>Служители работают в командах по два-три </a:t>
            </a:r>
            <a:r>
              <a:rPr lang="ru-RU" sz="2800" b="1" dirty="0" smtClean="0"/>
              <a:t>человека</a:t>
            </a:r>
            <a:r>
              <a:rPr lang="en-US" sz="2800" b="1" dirty="0" smtClean="0"/>
              <a:t/>
            </a:r>
            <a:br>
              <a:rPr lang="en-US" sz="2800" b="1" dirty="0" smtClean="0"/>
            </a:br>
            <a:r>
              <a:rPr lang="en-US" sz="2000" b="1" dirty="0" smtClean="0"/>
              <a:t>Work in teams of two or three</a:t>
            </a:r>
          </a:p>
          <a:p>
            <a:pPr marL="582613" indent="-514350">
              <a:spcAft>
                <a:spcPts val="1200"/>
              </a:spcAft>
              <a:buAutoNum type="arabicPeriod" startAt="13"/>
            </a:pPr>
            <a:r>
              <a:rPr lang="ru-RU" sz="2800" b="1" dirty="0"/>
              <a:t>Почему </a:t>
            </a:r>
            <a:r>
              <a:rPr lang="ru-RU" sz="2800" b="1" u="sng" dirty="0">
                <a:solidFill>
                  <a:srgbClr val="FFFF00"/>
                </a:solidFill>
              </a:rPr>
              <a:t>двое</a:t>
            </a:r>
            <a:r>
              <a:rPr lang="ru-RU" sz="2800" b="1" dirty="0">
                <a:solidFill>
                  <a:srgbClr val="FFFF00"/>
                </a:solidFill>
              </a:rPr>
              <a:t> </a:t>
            </a:r>
            <a:r>
              <a:rPr lang="ru-RU" sz="2800" b="1" dirty="0"/>
              <a:t>на </a:t>
            </a:r>
            <a:r>
              <a:rPr lang="ru-RU" sz="2800" b="1" u="sng" dirty="0">
                <a:solidFill>
                  <a:srgbClr val="FFFF00"/>
                </a:solidFill>
              </a:rPr>
              <a:t>двое</a:t>
            </a:r>
            <a:r>
              <a:rPr lang="ru-RU" sz="2800" b="1" dirty="0"/>
              <a:t>? </a:t>
            </a:r>
            <a:r>
              <a:rPr lang="en-US" sz="2800" b="1" dirty="0" smtClean="0"/>
              <a:t/>
            </a:r>
            <a:br>
              <a:rPr lang="en-US" sz="2800" b="1" dirty="0" smtClean="0"/>
            </a:br>
            <a:r>
              <a:rPr lang="en-US" sz="2000" b="1" dirty="0" smtClean="0"/>
              <a:t>Why </a:t>
            </a:r>
            <a:r>
              <a:rPr lang="en-US" sz="2000" b="1" u="sng" dirty="0" smtClean="0">
                <a:solidFill>
                  <a:srgbClr val="FFFF00"/>
                </a:solidFill>
              </a:rPr>
              <a:t>2</a:t>
            </a:r>
            <a:r>
              <a:rPr lang="en-US" sz="2000" b="1" dirty="0" smtClean="0"/>
              <a:t> by </a:t>
            </a:r>
            <a:r>
              <a:rPr lang="en-US" sz="2000" b="1" u="sng" dirty="0" smtClean="0">
                <a:solidFill>
                  <a:srgbClr val="FFFF00"/>
                </a:solidFill>
              </a:rPr>
              <a:t>2</a:t>
            </a:r>
            <a:r>
              <a:rPr lang="en-US" sz="2000" b="1" dirty="0" smtClean="0"/>
              <a:t>?</a:t>
            </a:r>
            <a:endParaRPr lang="en-US" sz="2800" b="1" dirty="0" smtClean="0"/>
          </a:p>
          <a:p>
            <a:pPr marL="582613" indent="-514350">
              <a:buAutoNum type="arabicPeriod" startAt="13"/>
            </a:pPr>
            <a:r>
              <a:rPr lang="ru-RU" sz="2800" b="1" dirty="0"/>
              <a:t>Предоставьте </a:t>
            </a:r>
            <a:r>
              <a:rPr lang="ru-RU" sz="2800" b="1" u="sng" dirty="0">
                <a:solidFill>
                  <a:srgbClr val="FFFF00"/>
                </a:solidFill>
              </a:rPr>
              <a:t>результат</a:t>
            </a:r>
            <a:r>
              <a:rPr lang="ru-RU" sz="2800" b="1" dirty="0"/>
              <a:t> в руки </a:t>
            </a:r>
            <a:r>
              <a:rPr lang="ru-RU" sz="2800" b="1" dirty="0" smtClean="0"/>
              <a:t>Божьи</a:t>
            </a:r>
            <a:r>
              <a:rPr lang="en-US" sz="2800" b="1" dirty="0" smtClean="0"/>
              <a:t/>
            </a:r>
            <a:br>
              <a:rPr lang="en-US" sz="2800" b="1" dirty="0" smtClean="0"/>
            </a:br>
            <a:r>
              <a:rPr lang="en-US" sz="2000" b="1" dirty="0" smtClean="0"/>
              <a:t>Leave the </a:t>
            </a:r>
            <a:r>
              <a:rPr lang="en-US" sz="2000" b="1" u="sng" dirty="0" smtClean="0">
                <a:solidFill>
                  <a:srgbClr val="FFFF00"/>
                </a:solidFill>
              </a:rPr>
              <a:t>results</a:t>
            </a:r>
            <a:r>
              <a:rPr lang="en-US" sz="2000" b="1" dirty="0" smtClean="0"/>
              <a:t> in the Lord’s hands</a:t>
            </a:r>
          </a:p>
        </p:txBody>
      </p:sp>
      <p:sp>
        <p:nvSpPr>
          <p:cNvPr id="7" name="Rectangle 2"/>
          <p:cNvSpPr>
            <a:spLocks noGrp="1" noChangeArrowheads="1"/>
          </p:cNvSpPr>
          <p:nvPr>
            <p:ph type="title"/>
          </p:nvPr>
        </p:nvSpPr>
        <p:spPr>
          <a:xfrm>
            <a:off x="533400" y="838200"/>
            <a:ext cx="7772400" cy="914400"/>
          </a:xfrm>
        </p:spPr>
        <p:txBody>
          <a:bodyPr/>
          <a:lstStyle/>
          <a:p>
            <a:pPr algn="ctr" fontAlgn="auto">
              <a:spcAft>
                <a:spcPts val="0"/>
              </a:spcAft>
              <a:defRPr/>
            </a:pPr>
            <a:r>
              <a:rPr lang="ru-RU" sz="3200" dirty="0">
                <a:solidFill>
                  <a:srgbClr val="FFFF00"/>
                </a:solidFill>
                <a:effectLst>
                  <a:outerShdw blurRad="38100" dist="38100" dir="2700000" algn="tl">
                    <a:srgbClr val="000000">
                      <a:alpha val="43137"/>
                    </a:srgbClr>
                  </a:outerShdw>
                </a:effectLst>
                <a:latin typeface="Arial Black" pitchFamily="34" charset="0"/>
                <a:ea typeface="+mn-ea"/>
                <a:cs typeface="+mn-cs"/>
              </a:rPr>
              <a:t>ПОДГОТОВКА К </a:t>
            </a:r>
            <a:r>
              <a:rPr lang="ru-RU" sz="3200" dirty="0" smtClean="0">
                <a:solidFill>
                  <a:srgbClr val="FFFF00"/>
                </a:solidFill>
                <a:effectLst>
                  <a:outerShdw blurRad="38100" dist="38100" dir="2700000" algn="tl">
                    <a:srgbClr val="000000">
                      <a:alpha val="43137"/>
                    </a:srgbClr>
                  </a:outerShdw>
                </a:effectLst>
                <a:latin typeface="Arial Black" pitchFamily="34" charset="0"/>
                <a:ea typeface="+mn-ea"/>
                <a:cs typeface="+mn-cs"/>
              </a:rPr>
              <a:t>ЕВАНГЕЛИЗАЦИИ</a:t>
            </a:r>
            <a:r>
              <a:rPr lang="en-US" sz="3200" dirty="0" smtClean="0">
                <a:solidFill>
                  <a:srgbClr val="FFFF00"/>
                </a:solidFill>
                <a:effectLst>
                  <a:outerShdw blurRad="38100" dist="38100" dir="2700000" algn="tl">
                    <a:srgbClr val="000000">
                      <a:alpha val="43137"/>
                    </a:srgbClr>
                  </a:outerShdw>
                </a:effectLst>
                <a:latin typeface="Arial Black" pitchFamily="34" charset="0"/>
                <a:ea typeface="+mn-ea"/>
                <a:cs typeface="+mn-cs"/>
              </a:rPr>
              <a:t/>
            </a:r>
            <a:br>
              <a:rPr lang="en-US" sz="3200" dirty="0" smtClean="0">
                <a:solidFill>
                  <a:srgbClr val="FFFF00"/>
                </a:solidFill>
                <a:effectLst>
                  <a:outerShdw blurRad="38100" dist="38100" dir="2700000" algn="tl">
                    <a:srgbClr val="000000">
                      <a:alpha val="43137"/>
                    </a:srgbClr>
                  </a:outerShdw>
                </a:effectLst>
                <a:latin typeface="Arial Black" pitchFamily="34" charset="0"/>
                <a:ea typeface="+mn-ea"/>
                <a:cs typeface="+mn-cs"/>
              </a:rPr>
            </a:br>
            <a:r>
              <a:rPr lang="en-US" sz="2000" dirty="0" smtClean="0">
                <a:solidFill>
                  <a:srgbClr val="FFFF00"/>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Pre-Evangelism Preparation</a:t>
            </a:r>
            <a:endParaRPr lang="en-CA" sz="2000" dirty="0" smtClean="0">
              <a:solidFill>
                <a:srgbClr val="FFFF00"/>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sp>
        <p:nvSpPr>
          <p:cNvPr id="8" name="Title 1"/>
          <p:cNvSpPr txBox="1">
            <a:spLocks/>
          </p:cNvSpPr>
          <p:nvPr/>
        </p:nvSpPr>
        <p:spPr>
          <a:xfrm>
            <a:off x="685800" y="0"/>
            <a:ext cx="7772400" cy="838200"/>
          </a:xfrm>
          <a:prstGeom prst="rect">
            <a:avLst/>
          </a:prstGeom>
        </p:spPr>
        <p:txBody>
          <a:bodyPr vert="horz" anchor="t">
            <a:noAutofit/>
          </a:bodyPr>
          <a:lstStyle>
            <a:lvl1pPr marR="9144" algn="l" rtl="0" fontAlgn="base">
              <a:spcBef>
                <a:spcPct val="0"/>
              </a:spcBef>
              <a:spcAft>
                <a:spcPct val="0"/>
              </a:spcAft>
              <a:defRPr sz="4000" b="1" kern="1200" cap="all" spc="0" baseline="0">
                <a:solidFill>
                  <a:srgbClr val="C1EEFF"/>
                </a:solidFill>
                <a:effectLst>
                  <a:reflection blurRad="12700" stA="34000" endA="740" endPos="53000" dir="5400000" sy="-100000" algn="bl" rotWithShape="0"/>
                </a:effectLst>
                <a:latin typeface="+mj-lt"/>
                <a:ea typeface="+mj-ea"/>
                <a:cs typeface="+mj-cs"/>
              </a:defRPr>
            </a:lvl1pPr>
            <a:lvl2pPr algn="l" rtl="0" fontAlgn="base">
              <a:spcBef>
                <a:spcPct val="0"/>
              </a:spcBef>
              <a:spcAft>
                <a:spcPct val="0"/>
              </a:spcAft>
              <a:defRPr sz="4000">
                <a:solidFill>
                  <a:srgbClr val="C1EEFF"/>
                </a:solidFill>
                <a:latin typeface="Consolas" pitchFamily="49" charset="0"/>
              </a:defRPr>
            </a:lvl2pPr>
            <a:lvl3pPr algn="l" rtl="0" fontAlgn="base">
              <a:spcBef>
                <a:spcPct val="0"/>
              </a:spcBef>
              <a:spcAft>
                <a:spcPct val="0"/>
              </a:spcAft>
              <a:defRPr sz="4000">
                <a:solidFill>
                  <a:srgbClr val="C1EEFF"/>
                </a:solidFill>
                <a:latin typeface="Consolas" pitchFamily="49" charset="0"/>
              </a:defRPr>
            </a:lvl3pPr>
            <a:lvl4pPr algn="l" rtl="0" fontAlgn="base">
              <a:spcBef>
                <a:spcPct val="0"/>
              </a:spcBef>
              <a:spcAft>
                <a:spcPct val="0"/>
              </a:spcAft>
              <a:defRPr sz="4000">
                <a:solidFill>
                  <a:srgbClr val="C1EEFF"/>
                </a:solidFill>
                <a:latin typeface="Consolas" pitchFamily="49" charset="0"/>
              </a:defRPr>
            </a:lvl4pPr>
            <a:lvl5pPr algn="l" rtl="0" fontAlgn="base">
              <a:spcBef>
                <a:spcPct val="0"/>
              </a:spcBef>
              <a:spcAft>
                <a:spcPct val="0"/>
              </a:spcAft>
              <a:defRPr sz="4000">
                <a:solidFill>
                  <a:srgbClr val="C1EEFF"/>
                </a:solidFill>
                <a:latin typeface="Consolas" pitchFamily="49" charset="0"/>
              </a:defRPr>
            </a:lvl5pPr>
            <a:lvl6pPr marL="457200" algn="l" rtl="0" fontAlgn="base">
              <a:spcBef>
                <a:spcPct val="0"/>
              </a:spcBef>
              <a:spcAft>
                <a:spcPct val="0"/>
              </a:spcAft>
              <a:defRPr sz="4000">
                <a:solidFill>
                  <a:srgbClr val="C1EEFF"/>
                </a:solidFill>
                <a:latin typeface="Consolas" pitchFamily="49" charset="0"/>
              </a:defRPr>
            </a:lvl6pPr>
            <a:lvl7pPr marL="914400" algn="l" rtl="0" fontAlgn="base">
              <a:spcBef>
                <a:spcPct val="0"/>
              </a:spcBef>
              <a:spcAft>
                <a:spcPct val="0"/>
              </a:spcAft>
              <a:defRPr sz="4000">
                <a:solidFill>
                  <a:srgbClr val="C1EEFF"/>
                </a:solidFill>
                <a:latin typeface="Consolas" pitchFamily="49" charset="0"/>
              </a:defRPr>
            </a:lvl7pPr>
            <a:lvl8pPr marL="1371600" algn="l" rtl="0" fontAlgn="base">
              <a:spcBef>
                <a:spcPct val="0"/>
              </a:spcBef>
              <a:spcAft>
                <a:spcPct val="0"/>
              </a:spcAft>
              <a:defRPr sz="4000">
                <a:solidFill>
                  <a:srgbClr val="C1EEFF"/>
                </a:solidFill>
                <a:latin typeface="Consolas" pitchFamily="49" charset="0"/>
              </a:defRPr>
            </a:lvl8pPr>
            <a:lvl9pPr marL="1828800" algn="l" rtl="0" fontAlgn="base">
              <a:spcBef>
                <a:spcPct val="0"/>
              </a:spcBef>
              <a:spcAft>
                <a:spcPct val="0"/>
              </a:spcAft>
              <a:defRPr sz="4000">
                <a:solidFill>
                  <a:srgbClr val="C1EEFF"/>
                </a:solidFill>
                <a:latin typeface="Consolas" pitchFamily="49" charset="0"/>
              </a:defRPr>
            </a:lvl9pPr>
            <a:extLst/>
          </a:lstStyle>
          <a:p>
            <a:pPr algn="ctr"/>
            <a:r>
              <a:rPr lang="ru-RU" cap="none" dirty="0" smtClean="0"/>
              <a:t>ПРИНЦИПЫ ЕВАНГЕЛИЗАЦИИ</a:t>
            </a:r>
            <a:endParaRPr lang="en-US" dirty="0"/>
          </a:p>
        </p:txBody>
      </p:sp>
      <p:sp>
        <p:nvSpPr>
          <p:cNvPr id="2" name="Date Placeholder 1"/>
          <p:cNvSpPr>
            <a:spLocks noGrp="1"/>
          </p:cNvSpPr>
          <p:nvPr>
            <p:ph type="dt" sz="half" idx="10"/>
          </p:nvPr>
        </p:nvSpPr>
        <p:spPr/>
        <p:txBody>
          <a:bodyPr/>
          <a:lstStyle/>
          <a:p>
            <a:pPr>
              <a:defRPr/>
            </a:pPr>
            <a:r>
              <a:rPr lang="en-US" smtClean="0"/>
              <a:t>2/2016</a:t>
            </a:r>
            <a:endParaRPr lang="en-US" dirty="0"/>
          </a:p>
        </p:txBody>
      </p:sp>
      <p:sp>
        <p:nvSpPr>
          <p:cNvPr id="3" name="Footer Placeholder 2"/>
          <p:cNvSpPr>
            <a:spLocks noGrp="1"/>
          </p:cNvSpPr>
          <p:nvPr>
            <p:ph type="ftr" sz="quarter" idx="11"/>
          </p:nvPr>
        </p:nvSpPr>
        <p:spPr/>
        <p:txBody>
          <a:bodyPr/>
          <a:lstStyle/>
          <a:p>
            <a:pPr>
              <a:defRPr/>
            </a:pPr>
            <a:r>
              <a:rPr lang="en-US" smtClean="0"/>
              <a:t>www.iTeenChallenge.org</a:t>
            </a:r>
            <a:endParaRPr lang="en-US" dirty="0"/>
          </a:p>
        </p:txBody>
      </p:sp>
      <p:sp>
        <p:nvSpPr>
          <p:cNvPr id="4" name="Slide Number Placeholder 3"/>
          <p:cNvSpPr>
            <a:spLocks noGrp="1"/>
          </p:cNvSpPr>
          <p:nvPr>
            <p:ph type="sldNum" sz="quarter" idx="12"/>
          </p:nvPr>
        </p:nvSpPr>
        <p:spPr/>
        <p:txBody>
          <a:bodyPr/>
          <a:lstStyle/>
          <a:p>
            <a:pPr>
              <a:defRPr/>
            </a:pPr>
            <a:fld id="{9159FE13-ED37-4757-9203-0BC630A0AD65}" type="slidenum">
              <a:rPr lang="en-US" smtClean="0"/>
              <a:pPr>
                <a:defRPr/>
              </a:pPr>
              <a:t>21</a:t>
            </a:fld>
            <a:endParaRPr lang="en-US" dirty="0"/>
          </a:p>
        </p:txBody>
      </p:sp>
    </p:spTree>
    <p:extLst>
      <p:ext uri="{BB962C8B-B14F-4D97-AF65-F5344CB8AC3E}">
        <p14:creationId xmlns:p14="http://schemas.microsoft.com/office/powerpoint/2010/main" val="790278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2291">
                                            <p:txEl>
                                              <p:pRg st="0" end="0"/>
                                            </p:txEl>
                                          </p:spTgt>
                                        </p:tgtEl>
                                        <p:attrNameLst>
                                          <p:attrName>style.visibility</p:attrName>
                                        </p:attrNameLst>
                                      </p:cBhvr>
                                      <p:to>
                                        <p:strVal val="visible"/>
                                      </p:to>
                                    </p:set>
                                    <p:animEffect transition="in" filter="dissolve">
                                      <p:cBhvr>
                                        <p:cTn id="7" dur="500"/>
                                        <p:tgtEl>
                                          <p:spTgt spid="1229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2291">
                                            <p:txEl>
                                              <p:pRg st="1" end="1"/>
                                            </p:txEl>
                                          </p:spTgt>
                                        </p:tgtEl>
                                        <p:attrNameLst>
                                          <p:attrName>style.visibility</p:attrName>
                                        </p:attrNameLst>
                                      </p:cBhvr>
                                      <p:to>
                                        <p:strVal val="visible"/>
                                      </p:to>
                                    </p:set>
                                    <p:animEffect transition="in" filter="dissolve">
                                      <p:cBhvr>
                                        <p:cTn id="12" dur="500"/>
                                        <p:tgtEl>
                                          <p:spTgt spid="1229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2291">
                                            <p:txEl>
                                              <p:pRg st="2" end="2"/>
                                            </p:txEl>
                                          </p:spTgt>
                                        </p:tgtEl>
                                        <p:attrNameLst>
                                          <p:attrName>style.visibility</p:attrName>
                                        </p:attrNameLst>
                                      </p:cBhvr>
                                      <p:to>
                                        <p:strVal val="visible"/>
                                      </p:to>
                                    </p:set>
                                    <p:animEffect transition="in" filter="dissolve">
                                      <p:cBhvr>
                                        <p:cTn id="17" dur="500"/>
                                        <p:tgtEl>
                                          <p:spTgt spid="1229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Users\Bernie\Desktop\EVANGELISM\3-IMG_8045.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07200"/>
          </a:xfrm>
          <a:prstGeom prst="rect">
            <a:avLst/>
          </a:prstGeom>
          <a:noFill/>
        </p:spPr>
      </p:pic>
      <p:sp>
        <p:nvSpPr>
          <p:cNvPr id="6" name="Rectangle 5"/>
          <p:cNvSpPr/>
          <p:nvPr/>
        </p:nvSpPr>
        <p:spPr>
          <a:xfrm>
            <a:off x="457200" y="304800"/>
            <a:ext cx="8176350" cy="1200329"/>
          </a:xfrm>
          <a:prstGeom prst="rect">
            <a:avLst/>
          </a:prstGeom>
        </p:spPr>
        <p:txBody>
          <a:bodyPr wrap="square">
            <a:spAutoFit/>
          </a:bodyPr>
          <a:lstStyle/>
          <a:p>
            <a:pPr algn="ctr"/>
            <a:r>
              <a:rPr lang="ru-RU" sz="3600" b="1" dirty="0" smtClean="0">
                <a:solidFill>
                  <a:schemeClr val="accent3">
                    <a:lumMod val="50000"/>
                  </a:schemeClr>
                </a:solidFill>
                <a:effectLst>
                  <a:outerShdw blurRad="50800" dist="38100" dir="8100000" algn="tr" rotWithShape="0">
                    <a:prstClr val="black">
                      <a:alpha val="40000"/>
                    </a:prstClr>
                  </a:outerShdw>
                </a:effectLst>
              </a:rPr>
              <a:t>Река </a:t>
            </a:r>
            <a:r>
              <a:rPr lang="ru-RU" sz="3600" b="1" dirty="0" err="1" smtClean="0">
                <a:solidFill>
                  <a:schemeClr val="accent3">
                    <a:lumMod val="50000"/>
                  </a:schemeClr>
                </a:solidFill>
                <a:effectLst>
                  <a:outerShdw blurRad="50800" dist="38100" dir="8100000" algn="tr" rotWithShape="0">
                    <a:prstClr val="black">
                      <a:alpha val="40000"/>
                    </a:prstClr>
                  </a:outerShdw>
                </a:effectLst>
              </a:rPr>
              <a:t>Лавумиса</a:t>
            </a:r>
            <a:r>
              <a:rPr lang="ru-RU" sz="3600" b="1" dirty="0" smtClean="0">
                <a:solidFill>
                  <a:schemeClr val="accent3">
                    <a:lumMod val="50000"/>
                  </a:schemeClr>
                </a:solidFill>
                <a:effectLst>
                  <a:outerShdw blurRad="50800" dist="38100" dir="8100000" algn="tr" rotWithShape="0">
                    <a:prstClr val="black">
                      <a:alpha val="40000"/>
                    </a:prstClr>
                  </a:outerShdw>
                </a:effectLst>
              </a:rPr>
              <a:t>, СВАЗИЛЕНД</a:t>
            </a:r>
            <a:endParaRPr lang="en-US" sz="3600" b="1" dirty="0" smtClean="0">
              <a:solidFill>
                <a:schemeClr val="accent3">
                  <a:lumMod val="50000"/>
                </a:schemeClr>
              </a:solidFill>
              <a:effectLst>
                <a:outerShdw blurRad="50800" dist="38100" dir="8100000" algn="tr" rotWithShape="0">
                  <a:prstClr val="black">
                    <a:alpha val="40000"/>
                  </a:prstClr>
                </a:outerShdw>
              </a:effectLst>
              <a:latin typeface="Arial" charset="0"/>
            </a:endParaRPr>
          </a:p>
          <a:p>
            <a:pPr algn="ctr"/>
            <a:r>
              <a:rPr lang="en-US" sz="3600" b="1" dirty="0" err="1" smtClean="0">
                <a:solidFill>
                  <a:schemeClr val="accent3">
                    <a:lumMod val="50000"/>
                  </a:schemeClr>
                </a:solidFill>
                <a:effectLst>
                  <a:outerShdw blurRad="50800" dist="38100" dir="8100000" algn="tr" rotWithShape="0">
                    <a:prstClr val="black">
                      <a:alpha val="40000"/>
                    </a:prstClr>
                  </a:outerShdw>
                </a:effectLst>
                <a:latin typeface="Arial" charset="0"/>
              </a:rPr>
              <a:t>Lavumisa</a:t>
            </a:r>
            <a:r>
              <a:rPr lang="en-US" sz="3600" b="1" dirty="0" smtClean="0">
                <a:solidFill>
                  <a:schemeClr val="accent3">
                    <a:lumMod val="50000"/>
                  </a:schemeClr>
                </a:solidFill>
                <a:effectLst>
                  <a:outerShdw blurRad="50800" dist="38100" dir="8100000" algn="tr" rotWithShape="0">
                    <a:prstClr val="black">
                      <a:alpha val="40000"/>
                    </a:prstClr>
                  </a:outerShdw>
                </a:effectLst>
                <a:latin typeface="Arial" charset="0"/>
              </a:rPr>
              <a:t> River- SWAZILAND</a:t>
            </a:r>
            <a:endParaRPr lang="en-US" sz="3600" b="1" dirty="0">
              <a:solidFill>
                <a:schemeClr val="accent3">
                  <a:lumMod val="50000"/>
                </a:schemeClr>
              </a:solidFill>
              <a:effectLst>
                <a:outerShdw blurRad="50800" dist="38100" dir="8100000" algn="tr" rotWithShape="0">
                  <a:prstClr val="black">
                    <a:alpha val="40000"/>
                  </a:prstClr>
                </a:outerShdw>
              </a:effectLst>
              <a:latin typeface="Arial" charset="0"/>
            </a:endParaRPr>
          </a:p>
        </p:txBody>
      </p:sp>
      <p:sp>
        <p:nvSpPr>
          <p:cNvPr id="2" name="Date Placeholder 1"/>
          <p:cNvSpPr>
            <a:spLocks noGrp="1"/>
          </p:cNvSpPr>
          <p:nvPr>
            <p:ph type="dt" sz="half" idx="10"/>
          </p:nvPr>
        </p:nvSpPr>
        <p:spPr/>
        <p:txBody>
          <a:bodyPr/>
          <a:lstStyle/>
          <a:p>
            <a:pPr>
              <a:defRPr/>
            </a:pPr>
            <a:r>
              <a:rPr lang="en-US" smtClean="0"/>
              <a:t>2/2016</a:t>
            </a:r>
            <a:endParaRPr lang="en-US" dirty="0"/>
          </a:p>
        </p:txBody>
      </p:sp>
      <p:sp>
        <p:nvSpPr>
          <p:cNvPr id="3" name="Footer Placeholder 2"/>
          <p:cNvSpPr>
            <a:spLocks noGrp="1"/>
          </p:cNvSpPr>
          <p:nvPr>
            <p:ph type="ftr" sz="quarter" idx="11"/>
          </p:nvPr>
        </p:nvSpPr>
        <p:spPr/>
        <p:txBody>
          <a:bodyPr/>
          <a:lstStyle/>
          <a:p>
            <a:pPr>
              <a:defRPr/>
            </a:pPr>
            <a:r>
              <a:rPr lang="en-US" smtClean="0"/>
              <a:t>www.iTeenChallenge.org</a:t>
            </a:r>
            <a:endParaRPr lang="en-US" dirty="0"/>
          </a:p>
        </p:txBody>
      </p:sp>
      <p:sp>
        <p:nvSpPr>
          <p:cNvPr id="4" name="Slide Number Placeholder 3"/>
          <p:cNvSpPr>
            <a:spLocks noGrp="1"/>
          </p:cNvSpPr>
          <p:nvPr>
            <p:ph type="sldNum" sz="quarter" idx="12"/>
          </p:nvPr>
        </p:nvSpPr>
        <p:spPr/>
        <p:txBody>
          <a:bodyPr/>
          <a:lstStyle/>
          <a:p>
            <a:pPr>
              <a:defRPr/>
            </a:pPr>
            <a:fld id="{9159FE13-ED37-4757-9203-0BC630A0AD65}" type="slidenum">
              <a:rPr lang="en-US" smtClean="0"/>
              <a:pPr>
                <a:defRPr/>
              </a:pPr>
              <a:t>22</a:t>
            </a:fld>
            <a:endParaRPr lang="en-US" dirty="0"/>
          </a:p>
        </p:txBody>
      </p:sp>
    </p:spTree>
  </p:cSld>
  <p:clrMapOvr>
    <a:masterClrMapping/>
  </p:clrMapOvr>
  <p:transition spd="med">
    <p:wheel/>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Bernie\Desktop\EVANGELISM\2-IMG_8035.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10287000" cy="6858000"/>
          </a:xfrm>
          <a:prstGeom prst="rect">
            <a:avLst/>
          </a:prstGeom>
          <a:noFill/>
        </p:spPr>
      </p:pic>
      <p:sp>
        <p:nvSpPr>
          <p:cNvPr id="94212" name="Rectangle 4"/>
          <p:cNvSpPr>
            <a:spLocks noChangeArrowheads="1"/>
          </p:cNvSpPr>
          <p:nvPr/>
        </p:nvSpPr>
        <p:spPr bwMode="auto">
          <a:xfrm>
            <a:off x="457200" y="228600"/>
            <a:ext cx="9525000" cy="685800"/>
          </a:xfrm>
          <a:prstGeom prst="rect">
            <a:avLst/>
          </a:prstGeom>
          <a:noFill/>
          <a:ln w="9525">
            <a:noFill/>
            <a:miter lim="800000"/>
            <a:headEnd/>
            <a:tailEnd/>
          </a:ln>
          <a:effectLst/>
        </p:spPr>
        <p:txBody>
          <a:bodyPr/>
          <a:lstStyle/>
          <a:p>
            <a:pPr marL="342900" indent="-342900" algn="ctr">
              <a:spcBef>
                <a:spcPct val="20000"/>
              </a:spcBef>
              <a:spcAft>
                <a:spcPct val="60000"/>
              </a:spcAft>
              <a:defRPr/>
            </a:pPr>
            <a:r>
              <a:rPr lang="ru-RU" sz="3600" i="1" dirty="0">
                <a:ln w="18415" cmpd="sng">
                  <a:solidFill>
                    <a:srgbClr val="FFFFFF"/>
                  </a:solidFill>
                  <a:prstDash val="solid"/>
                </a:ln>
                <a:solidFill>
                  <a:schemeClr val="accent3">
                    <a:lumMod val="75000"/>
                  </a:schemeClr>
                </a:solidFill>
                <a:effectLst>
                  <a:outerShdw blurRad="63500" dir="3600000" algn="tl" rotWithShape="0">
                    <a:srgbClr val="000000">
                      <a:alpha val="70000"/>
                    </a:srgbClr>
                  </a:outerShdw>
                </a:effectLst>
                <a:latin typeface="Arial Black" pitchFamily="34" charset="0"/>
                <a:cs typeface="+mn-cs"/>
              </a:rPr>
              <a:t>Пастор </a:t>
            </a:r>
            <a:r>
              <a:rPr lang="ru-RU" sz="3600" i="1" dirty="0" err="1" smtClean="0">
                <a:ln w="18415" cmpd="sng">
                  <a:solidFill>
                    <a:srgbClr val="FFFFFF"/>
                  </a:solidFill>
                  <a:prstDash val="solid"/>
                </a:ln>
                <a:solidFill>
                  <a:schemeClr val="accent3">
                    <a:lumMod val="75000"/>
                  </a:schemeClr>
                </a:solidFill>
                <a:effectLst>
                  <a:outerShdw blurRad="63500" dir="3600000" algn="tl" rotWithShape="0">
                    <a:srgbClr val="000000">
                      <a:alpha val="70000"/>
                    </a:srgbClr>
                  </a:outerShdw>
                </a:effectLst>
                <a:latin typeface="Arial Black" pitchFamily="34" charset="0"/>
                <a:cs typeface="+mn-cs"/>
              </a:rPr>
              <a:t>Сабелла</a:t>
            </a:r>
            <a:r>
              <a:rPr lang="en-US" sz="3600" i="1" dirty="0">
                <a:ln w="18415" cmpd="sng">
                  <a:solidFill>
                    <a:srgbClr val="FFFFFF"/>
                  </a:solidFill>
                  <a:prstDash val="solid"/>
                </a:ln>
                <a:solidFill>
                  <a:schemeClr val="accent3">
                    <a:lumMod val="75000"/>
                  </a:schemeClr>
                </a:solidFill>
                <a:effectLst>
                  <a:outerShdw blurRad="63500" dir="3600000" algn="tl" rotWithShape="0">
                    <a:srgbClr val="000000">
                      <a:alpha val="70000"/>
                    </a:srgbClr>
                  </a:outerShdw>
                </a:effectLst>
                <a:latin typeface="Arial Black" pitchFamily="34" charset="0"/>
                <a:cs typeface="+mn-cs"/>
              </a:rPr>
              <a:t/>
            </a:r>
            <a:br>
              <a:rPr lang="en-US" sz="3600" i="1" dirty="0">
                <a:ln w="18415" cmpd="sng">
                  <a:solidFill>
                    <a:srgbClr val="FFFFFF"/>
                  </a:solidFill>
                  <a:prstDash val="solid"/>
                </a:ln>
                <a:solidFill>
                  <a:schemeClr val="accent3">
                    <a:lumMod val="75000"/>
                  </a:schemeClr>
                </a:solidFill>
                <a:effectLst>
                  <a:outerShdw blurRad="63500" dir="3600000" algn="tl" rotWithShape="0">
                    <a:srgbClr val="000000">
                      <a:alpha val="70000"/>
                    </a:srgbClr>
                  </a:outerShdw>
                </a:effectLst>
                <a:latin typeface="Arial Black" pitchFamily="34" charset="0"/>
                <a:cs typeface="+mn-cs"/>
              </a:rPr>
            </a:br>
            <a:r>
              <a:rPr lang="en-US" sz="3600" i="1" dirty="0">
                <a:ln w="18415" cmpd="sng">
                  <a:solidFill>
                    <a:srgbClr val="FFFFFF"/>
                  </a:solidFill>
                  <a:prstDash val="solid"/>
                </a:ln>
                <a:solidFill>
                  <a:schemeClr val="accent3">
                    <a:lumMod val="75000"/>
                  </a:schemeClr>
                </a:solidFill>
                <a:effectLst>
                  <a:outerShdw blurRad="63500" dir="3600000" algn="tl" rotWithShape="0">
                    <a:srgbClr val="000000">
                      <a:alpha val="70000"/>
                    </a:srgbClr>
                  </a:outerShdw>
                </a:effectLst>
                <a:latin typeface="Arial Black" pitchFamily="34" charset="0"/>
                <a:cs typeface="+mn-cs"/>
              </a:rPr>
              <a:t>Pastor </a:t>
            </a:r>
            <a:r>
              <a:rPr lang="en-US" sz="3600" i="1" dirty="0" smtClean="0">
                <a:ln w="18415" cmpd="sng">
                  <a:solidFill>
                    <a:srgbClr val="FFFFFF"/>
                  </a:solidFill>
                  <a:prstDash val="solid"/>
                </a:ln>
                <a:solidFill>
                  <a:schemeClr val="accent3">
                    <a:lumMod val="75000"/>
                  </a:schemeClr>
                </a:solidFill>
                <a:effectLst>
                  <a:outerShdw blurRad="63500" dir="3600000" algn="tl" rotWithShape="0">
                    <a:srgbClr val="000000">
                      <a:alpha val="70000"/>
                    </a:srgbClr>
                  </a:outerShdw>
                </a:effectLst>
                <a:latin typeface="Arial Black" pitchFamily="34" charset="0"/>
                <a:cs typeface="+mn-cs"/>
              </a:rPr>
              <a:t>Sabella</a:t>
            </a:r>
            <a:endParaRPr lang="en-US" sz="3600" i="1" dirty="0">
              <a:ln w="18415" cmpd="sng">
                <a:solidFill>
                  <a:srgbClr val="FFFFFF"/>
                </a:solidFill>
                <a:prstDash val="solid"/>
              </a:ln>
              <a:solidFill>
                <a:schemeClr val="accent3">
                  <a:lumMod val="75000"/>
                </a:schemeClr>
              </a:solidFill>
              <a:effectLst>
                <a:outerShdw blurRad="63500" dir="3600000" algn="tl" rotWithShape="0">
                  <a:srgbClr val="000000">
                    <a:alpha val="70000"/>
                  </a:srgbClr>
                </a:outerShdw>
              </a:effectLst>
              <a:latin typeface="Arial Black" pitchFamily="34" charset="0"/>
              <a:cs typeface="+mn-cs"/>
            </a:endParaRPr>
          </a:p>
        </p:txBody>
      </p:sp>
      <p:sp>
        <p:nvSpPr>
          <p:cNvPr id="2" name="Date Placeholder 1"/>
          <p:cNvSpPr>
            <a:spLocks noGrp="1"/>
          </p:cNvSpPr>
          <p:nvPr>
            <p:ph type="dt" sz="half" idx="10"/>
          </p:nvPr>
        </p:nvSpPr>
        <p:spPr/>
        <p:txBody>
          <a:bodyPr/>
          <a:lstStyle/>
          <a:p>
            <a:pPr>
              <a:defRPr/>
            </a:pPr>
            <a:r>
              <a:rPr lang="en-US" smtClean="0"/>
              <a:t>2/2016</a:t>
            </a:r>
            <a:endParaRPr lang="en-US" dirty="0"/>
          </a:p>
        </p:txBody>
      </p:sp>
      <p:sp>
        <p:nvSpPr>
          <p:cNvPr id="3" name="Footer Placeholder 2"/>
          <p:cNvSpPr>
            <a:spLocks noGrp="1"/>
          </p:cNvSpPr>
          <p:nvPr>
            <p:ph type="ftr" sz="quarter" idx="11"/>
          </p:nvPr>
        </p:nvSpPr>
        <p:spPr/>
        <p:txBody>
          <a:bodyPr/>
          <a:lstStyle/>
          <a:p>
            <a:pPr>
              <a:defRPr/>
            </a:pPr>
            <a:r>
              <a:rPr lang="en-US" smtClean="0"/>
              <a:t>www.iTeenChallenge.org</a:t>
            </a:r>
            <a:endParaRPr lang="en-US" dirty="0"/>
          </a:p>
        </p:txBody>
      </p:sp>
      <p:sp>
        <p:nvSpPr>
          <p:cNvPr id="4" name="Slide Number Placeholder 3"/>
          <p:cNvSpPr>
            <a:spLocks noGrp="1"/>
          </p:cNvSpPr>
          <p:nvPr>
            <p:ph type="sldNum" sz="quarter" idx="12"/>
          </p:nvPr>
        </p:nvSpPr>
        <p:spPr/>
        <p:txBody>
          <a:bodyPr/>
          <a:lstStyle/>
          <a:p>
            <a:pPr>
              <a:defRPr/>
            </a:pPr>
            <a:fld id="{9159FE13-ED37-4757-9203-0BC630A0AD65}" type="slidenum">
              <a:rPr lang="en-US" smtClean="0"/>
              <a:pPr>
                <a:defRPr/>
              </a:pPr>
              <a:t>23</a:t>
            </a:fld>
            <a:endParaRPr lang="en-US" dirty="0"/>
          </a:p>
        </p:txBody>
      </p:sp>
    </p:spTree>
  </p:cSld>
  <p:clrMapOvr>
    <a:masterClrMapping/>
  </p:clrMapOvr>
  <p:transition spd="med">
    <p:circl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Bernie\Desktop\EVANGELISM\4-IMG_8046.JPG"/>
          <p:cNvPicPr>
            <a:picLocks noChangeAspect="1" noChangeArrowheads="1"/>
          </p:cNvPicPr>
          <p:nvPr/>
        </p:nvPicPr>
        <p:blipFill>
          <a:blip r:embed="rId2" cstate="email">
            <a:extLst>
              <a:ext uri="{28A0092B-C50C-407E-A947-70E740481C1C}">
                <a14:useLocalDpi xmlns:a14="http://schemas.microsoft.com/office/drawing/2010/main"/>
              </a:ext>
            </a:extLst>
          </a:blip>
          <a:srcRect r="-819"/>
          <a:stretch>
            <a:fillRect/>
          </a:stretch>
        </p:blipFill>
        <p:spPr bwMode="auto">
          <a:xfrm>
            <a:off x="-76200" y="-52959"/>
            <a:ext cx="9372600" cy="6910959"/>
          </a:xfrm>
          <a:prstGeom prst="rect">
            <a:avLst/>
          </a:prstGeom>
          <a:noFill/>
        </p:spPr>
      </p:pic>
      <p:sp>
        <p:nvSpPr>
          <p:cNvPr id="94212" name="Rectangle 4"/>
          <p:cNvSpPr>
            <a:spLocks noChangeArrowheads="1"/>
          </p:cNvSpPr>
          <p:nvPr/>
        </p:nvSpPr>
        <p:spPr bwMode="auto">
          <a:xfrm>
            <a:off x="457200" y="228600"/>
            <a:ext cx="8153400" cy="1371600"/>
          </a:xfrm>
          <a:prstGeom prst="rect">
            <a:avLst/>
          </a:prstGeom>
          <a:noFill/>
          <a:ln w="9525">
            <a:noFill/>
            <a:miter lim="800000"/>
            <a:headEnd/>
            <a:tailEnd/>
          </a:ln>
          <a:effectLst/>
        </p:spPr>
        <p:txBody>
          <a:bodyPr/>
          <a:lstStyle/>
          <a:p>
            <a:pPr marL="342900" indent="-342900" algn="ctr">
              <a:spcBef>
                <a:spcPct val="20000"/>
              </a:spcBef>
              <a:spcAft>
                <a:spcPct val="60000"/>
              </a:spcAft>
            </a:pPr>
            <a:r>
              <a:rPr lang="ru-RU" sz="3600" dirty="0" smtClean="0">
                <a:solidFill>
                  <a:schemeClr val="accent1"/>
                </a:solidFill>
                <a:effectLst>
                  <a:outerShdw blurRad="38100" dist="38100" dir="2700000" algn="tl">
                    <a:srgbClr val="000000">
                      <a:alpha val="43137"/>
                    </a:srgbClr>
                  </a:outerShdw>
                </a:effectLst>
                <a:latin typeface="Arial Black" pitchFamily="34" charset="0"/>
              </a:rPr>
              <a:t>Мост к возможности</a:t>
            </a:r>
            <a:r>
              <a:rPr lang="en-US" sz="3600" dirty="0" smtClean="0">
                <a:solidFill>
                  <a:srgbClr val="C00000"/>
                </a:solidFill>
                <a:effectLst>
                  <a:outerShdw blurRad="38100" dist="38100" dir="2700000" algn="tl">
                    <a:srgbClr val="FFFFFF"/>
                  </a:outerShdw>
                </a:effectLst>
                <a:latin typeface="Arial Black" pitchFamily="34" charset="0"/>
              </a:rPr>
              <a:t/>
            </a:r>
            <a:br>
              <a:rPr lang="en-US" sz="3600" dirty="0" smtClean="0">
                <a:solidFill>
                  <a:srgbClr val="C00000"/>
                </a:solidFill>
                <a:effectLst>
                  <a:outerShdw blurRad="38100" dist="38100" dir="2700000" algn="tl">
                    <a:srgbClr val="FFFFFF"/>
                  </a:outerShdw>
                </a:effectLst>
                <a:latin typeface="Arial Black" pitchFamily="34" charset="0"/>
              </a:rPr>
            </a:br>
            <a:r>
              <a:rPr lang="en-US" sz="2400" dirty="0" smtClean="0">
                <a:solidFill>
                  <a:srgbClr val="C00000"/>
                </a:solidFill>
                <a:effectLst>
                  <a:outerShdw blurRad="38100" dist="38100" dir="2700000" algn="tl">
                    <a:srgbClr val="FFFFFF"/>
                  </a:outerShdw>
                </a:effectLst>
                <a:latin typeface="Arial Black" pitchFamily="34" charset="0"/>
              </a:rPr>
              <a:t>A </a:t>
            </a:r>
            <a:r>
              <a:rPr lang="en-US" sz="2400" dirty="0">
                <a:solidFill>
                  <a:srgbClr val="C00000"/>
                </a:solidFill>
                <a:effectLst>
                  <a:outerShdw blurRad="38100" dist="38100" dir="2700000" algn="tl">
                    <a:srgbClr val="FFFFFF"/>
                  </a:outerShdw>
                </a:effectLst>
                <a:latin typeface="Arial Black" pitchFamily="34" charset="0"/>
              </a:rPr>
              <a:t>Bridge to Opportunity</a:t>
            </a:r>
          </a:p>
          <a:p>
            <a:pPr marL="342900" indent="-342900" algn="ctr">
              <a:spcBef>
                <a:spcPct val="20000"/>
              </a:spcBef>
              <a:spcAft>
                <a:spcPct val="60000"/>
              </a:spcAft>
            </a:pPr>
            <a:endParaRPr lang="en-US" sz="3600" u="sng" dirty="0">
              <a:solidFill>
                <a:srgbClr val="C00000"/>
              </a:solidFill>
              <a:effectLst>
                <a:outerShdw blurRad="38100" dist="38100" dir="2700000" algn="tl">
                  <a:srgbClr val="FFFFFF"/>
                </a:outerShdw>
              </a:effectLst>
              <a:latin typeface="Arial Black" pitchFamily="34" charset="0"/>
            </a:endParaRPr>
          </a:p>
        </p:txBody>
      </p:sp>
      <p:sp>
        <p:nvSpPr>
          <p:cNvPr id="2" name="Date Placeholder 1"/>
          <p:cNvSpPr>
            <a:spLocks noGrp="1"/>
          </p:cNvSpPr>
          <p:nvPr>
            <p:ph type="dt" sz="half" idx="10"/>
          </p:nvPr>
        </p:nvSpPr>
        <p:spPr/>
        <p:txBody>
          <a:bodyPr/>
          <a:lstStyle/>
          <a:p>
            <a:pPr>
              <a:defRPr/>
            </a:pPr>
            <a:r>
              <a:rPr lang="en-US" smtClean="0"/>
              <a:t>2/2016</a:t>
            </a:r>
            <a:endParaRPr lang="en-US" dirty="0"/>
          </a:p>
        </p:txBody>
      </p:sp>
      <p:sp>
        <p:nvSpPr>
          <p:cNvPr id="3" name="Footer Placeholder 2"/>
          <p:cNvSpPr>
            <a:spLocks noGrp="1"/>
          </p:cNvSpPr>
          <p:nvPr>
            <p:ph type="ftr" sz="quarter" idx="11"/>
          </p:nvPr>
        </p:nvSpPr>
        <p:spPr/>
        <p:txBody>
          <a:bodyPr/>
          <a:lstStyle/>
          <a:p>
            <a:pPr>
              <a:defRPr/>
            </a:pPr>
            <a:r>
              <a:rPr lang="en-US" smtClean="0"/>
              <a:t>www.iTeenChallenge.org</a:t>
            </a:r>
            <a:endParaRPr lang="en-US" dirty="0"/>
          </a:p>
        </p:txBody>
      </p:sp>
      <p:sp>
        <p:nvSpPr>
          <p:cNvPr id="4" name="Slide Number Placeholder 3"/>
          <p:cNvSpPr>
            <a:spLocks noGrp="1"/>
          </p:cNvSpPr>
          <p:nvPr>
            <p:ph type="sldNum" sz="quarter" idx="12"/>
          </p:nvPr>
        </p:nvSpPr>
        <p:spPr/>
        <p:txBody>
          <a:bodyPr/>
          <a:lstStyle/>
          <a:p>
            <a:pPr>
              <a:defRPr/>
            </a:pPr>
            <a:fld id="{9159FE13-ED37-4757-9203-0BC630A0AD65}" type="slidenum">
              <a:rPr lang="en-US" smtClean="0"/>
              <a:pPr>
                <a:defRPr/>
              </a:pPr>
              <a:t>24</a:t>
            </a:fld>
            <a:endParaRPr lang="en-US" dirty="0"/>
          </a:p>
        </p:txBody>
      </p:sp>
    </p:spTree>
  </p:cSld>
  <p:clrMapOvr>
    <a:masterClrMapping/>
  </p:clrMapOvr>
  <p:transition spd="med">
    <p:circl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Bernie\Desktop\EVANGELISM\5-IMG_8041.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372600" cy="6858000"/>
          </a:xfrm>
          <a:prstGeom prst="rect">
            <a:avLst/>
          </a:prstGeom>
          <a:noFill/>
        </p:spPr>
      </p:pic>
      <p:sp>
        <p:nvSpPr>
          <p:cNvPr id="2" name="Date Placeholder 1"/>
          <p:cNvSpPr>
            <a:spLocks noGrp="1"/>
          </p:cNvSpPr>
          <p:nvPr>
            <p:ph type="dt" sz="half" idx="10"/>
          </p:nvPr>
        </p:nvSpPr>
        <p:spPr/>
        <p:txBody>
          <a:bodyPr/>
          <a:lstStyle/>
          <a:p>
            <a:pPr>
              <a:defRPr/>
            </a:pPr>
            <a:r>
              <a:rPr lang="en-US" smtClean="0"/>
              <a:t>2/2016</a:t>
            </a:r>
            <a:endParaRPr lang="en-US" dirty="0"/>
          </a:p>
        </p:txBody>
      </p:sp>
      <p:sp>
        <p:nvSpPr>
          <p:cNvPr id="3" name="Footer Placeholder 2"/>
          <p:cNvSpPr>
            <a:spLocks noGrp="1"/>
          </p:cNvSpPr>
          <p:nvPr>
            <p:ph type="ftr" sz="quarter" idx="11"/>
          </p:nvPr>
        </p:nvSpPr>
        <p:spPr/>
        <p:txBody>
          <a:bodyPr/>
          <a:lstStyle/>
          <a:p>
            <a:pPr>
              <a:defRPr/>
            </a:pPr>
            <a:r>
              <a:rPr lang="en-US" smtClean="0"/>
              <a:t>www.iTeenChallenge.org</a:t>
            </a:r>
            <a:endParaRPr lang="en-US" dirty="0"/>
          </a:p>
        </p:txBody>
      </p:sp>
      <p:sp>
        <p:nvSpPr>
          <p:cNvPr id="4" name="Slide Number Placeholder 3"/>
          <p:cNvSpPr>
            <a:spLocks noGrp="1"/>
          </p:cNvSpPr>
          <p:nvPr>
            <p:ph type="sldNum" sz="quarter" idx="12"/>
          </p:nvPr>
        </p:nvSpPr>
        <p:spPr/>
        <p:txBody>
          <a:bodyPr/>
          <a:lstStyle/>
          <a:p>
            <a:pPr>
              <a:defRPr/>
            </a:pPr>
            <a:fld id="{9159FE13-ED37-4757-9203-0BC630A0AD65}" type="slidenum">
              <a:rPr lang="en-US" smtClean="0"/>
              <a:pPr>
                <a:defRPr/>
              </a:pPr>
              <a:t>25</a:t>
            </a:fld>
            <a:endParaRPr lang="en-US" dirty="0"/>
          </a:p>
        </p:txBody>
      </p:sp>
    </p:spTree>
  </p:cSld>
  <p:clrMapOvr>
    <a:masterClrMapping/>
  </p:clrMapOvr>
  <p:transition spd="med">
    <p:circl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146" name="Picture 2" descr="C:\Users\Bernie\Desktop\EVANGELISM\6-Lavumesa.jpg"/>
          <p:cNvPicPr>
            <a:picLocks noChangeAspect="1" noChangeArrowheads="1"/>
          </p:cNvPicPr>
          <p:nvPr/>
        </p:nvPicPr>
        <p:blipFill>
          <a:blip r:embed="rId2" cstate="print"/>
          <a:srcRect/>
          <a:stretch>
            <a:fillRect/>
          </a:stretch>
        </p:blipFill>
        <p:spPr bwMode="auto">
          <a:xfrm>
            <a:off x="914400" y="750570"/>
            <a:ext cx="7302500" cy="5345430"/>
          </a:xfrm>
          <a:prstGeom prst="rect">
            <a:avLst/>
          </a:prstGeom>
          <a:noFill/>
        </p:spPr>
      </p:pic>
      <p:sp>
        <p:nvSpPr>
          <p:cNvPr id="2" name="Date Placeholder 1"/>
          <p:cNvSpPr>
            <a:spLocks noGrp="1"/>
          </p:cNvSpPr>
          <p:nvPr>
            <p:ph type="dt" sz="half" idx="10"/>
          </p:nvPr>
        </p:nvSpPr>
        <p:spPr/>
        <p:txBody>
          <a:bodyPr/>
          <a:lstStyle/>
          <a:p>
            <a:pPr>
              <a:defRPr/>
            </a:pPr>
            <a:r>
              <a:rPr lang="en-US" smtClean="0"/>
              <a:t>2/2016</a:t>
            </a:r>
            <a:endParaRPr lang="en-US" dirty="0"/>
          </a:p>
        </p:txBody>
      </p:sp>
      <p:sp>
        <p:nvSpPr>
          <p:cNvPr id="3" name="Footer Placeholder 2"/>
          <p:cNvSpPr>
            <a:spLocks noGrp="1"/>
          </p:cNvSpPr>
          <p:nvPr>
            <p:ph type="ftr" sz="quarter" idx="11"/>
          </p:nvPr>
        </p:nvSpPr>
        <p:spPr/>
        <p:txBody>
          <a:bodyPr/>
          <a:lstStyle/>
          <a:p>
            <a:pPr>
              <a:defRPr/>
            </a:pPr>
            <a:r>
              <a:rPr lang="en-US" smtClean="0"/>
              <a:t>www.iTeenChallenge.org</a:t>
            </a:r>
            <a:endParaRPr lang="en-US" dirty="0"/>
          </a:p>
        </p:txBody>
      </p:sp>
      <p:sp>
        <p:nvSpPr>
          <p:cNvPr id="4" name="Slide Number Placeholder 3"/>
          <p:cNvSpPr>
            <a:spLocks noGrp="1"/>
          </p:cNvSpPr>
          <p:nvPr>
            <p:ph type="sldNum" sz="quarter" idx="12"/>
          </p:nvPr>
        </p:nvSpPr>
        <p:spPr/>
        <p:txBody>
          <a:bodyPr/>
          <a:lstStyle/>
          <a:p>
            <a:pPr>
              <a:defRPr/>
            </a:pPr>
            <a:fld id="{9159FE13-ED37-4757-9203-0BC630A0AD65}" type="slidenum">
              <a:rPr lang="en-US" smtClean="0"/>
              <a:pPr>
                <a:defRPr/>
              </a:pPr>
              <a:t>26</a:t>
            </a:fld>
            <a:endParaRPr lang="en-US" dirty="0"/>
          </a:p>
        </p:txBody>
      </p:sp>
    </p:spTree>
  </p:cSld>
  <p:clrMapOvr>
    <a:masterClrMapping/>
  </p:clrMapOvr>
  <p:transition spd="med">
    <p:circl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170" name="Picture 2" descr="C:\Users\Bernie\Desktop\EVANGELISM\7-Lavumisa- 2X Dry.jpg"/>
          <p:cNvPicPr>
            <a:picLocks noChangeAspect="1" noChangeArrowheads="1"/>
          </p:cNvPicPr>
          <p:nvPr/>
        </p:nvPicPr>
        <p:blipFill>
          <a:blip r:embed="rId2" cstate="print"/>
          <a:srcRect/>
          <a:stretch>
            <a:fillRect/>
          </a:stretch>
        </p:blipFill>
        <p:spPr bwMode="auto">
          <a:xfrm>
            <a:off x="228600" y="1600200"/>
            <a:ext cx="8534400" cy="3062076"/>
          </a:xfrm>
          <a:prstGeom prst="rect">
            <a:avLst/>
          </a:prstGeom>
          <a:noFill/>
        </p:spPr>
      </p:pic>
      <p:sp>
        <p:nvSpPr>
          <p:cNvPr id="6" name="Rectangle 4"/>
          <p:cNvSpPr>
            <a:spLocks noChangeArrowheads="1"/>
          </p:cNvSpPr>
          <p:nvPr/>
        </p:nvSpPr>
        <p:spPr bwMode="auto">
          <a:xfrm>
            <a:off x="381000" y="304800"/>
            <a:ext cx="8153400" cy="685800"/>
          </a:xfrm>
          <a:prstGeom prst="rect">
            <a:avLst/>
          </a:prstGeom>
          <a:noFill/>
          <a:ln w="9525">
            <a:noFill/>
            <a:miter lim="800000"/>
            <a:headEnd/>
            <a:tailEnd/>
          </a:ln>
          <a:effectLst/>
        </p:spPr>
        <p:txBody>
          <a:bodyPr/>
          <a:lstStyle/>
          <a:p>
            <a:pPr marL="342900" indent="-342900" algn="ctr">
              <a:spcBef>
                <a:spcPct val="20000"/>
              </a:spcBef>
              <a:spcAft>
                <a:spcPct val="60000"/>
              </a:spcAft>
            </a:pPr>
            <a:r>
              <a:rPr lang="ru-RU" sz="3600" dirty="0" smtClean="0">
                <a:solidFill>
                  <a:schemeClr val="accent3">
                    <a:lumMod val="50000"/>
                  </a:schemeClr>
                </a:solidFill>
                <a:effectLst>
                  <a:outerShdw blurRad="38100" dist="38100" dir="2700000" algn="tl">
                    <a:srgbClr val="FFFFFF"/>
                  </a:outerShdw>
                </a:effectLst>
                <a:latin typeface="Arial Black" pitchFamily="34" charset="0"/>
              </a:rPr>
              <a:t>ОТВЕТ НА МОЛИТВУ</a:t>
            </a:r>
            <a:r>
              <a:rPr lang="en-US" sz="3600" dirty="0" smtClean="0">
                <a:solidFill>
                  <a:schemeClr val="hlink"/>
                </a:solidFill>
                <a:effectLst>
                  <a:outerShdw blurRad="38100" dist="38100" dir="2700000" algn="tl">
                    <a:srgbClr val="FFFFFF"/>
                  </a:outerShdw>
                </a:effectLst>
                <a:latin typeface="Arial Black" pitchFamily="34" charset="0"/>
              </a:rPr>
              <a:t/>
            </a:r>
            <a:br>
              <a:rPr lang="en-US" sz="3600" dirty="0" smtClean="0">
                <a:solidFill>
                  <a:schemeClr val="hlink"/>
                </a:solidFill>
                <a:effectLst>
                  <a:outerShdw blurRad="38100" dist="38100" dir="2700000" algn="tl">
                    <a:srgbClr val="FFFFFF"/>
                  </a:outerShdw>
                </a:effectLst>
                <a:latin typeface="Arial Black" pitchFamily="34" charset="0"/>
              </a:rPr>
            </a:br>
            <a:r>
              <a:rPr lang="en-US" sz="2000" dirty="0" smtClean="0">
                <a:solidFill>
                  <a:schemeClr val="hlink"/>
                </a:solidFill>
                <a:latin typeface="Arial" panose="020B0604020202020204" pitchFamily="34" charset="0"/>
                <a:cs typeface="Arial" panose="020B0604020202020204" pitchFamily="34" charset="0"/>
              </a:rPr>
              <a:t>ANSWERED </a:t>
            </a:r>
            <a:r>
              <a:rPr lang="en-US" sz="2000" dirty="0">
                <a:solidFill>
                  <a:schemeClr val="hlink"/>
                </a:solidFill>
                <a:latin typeface="Arial" panose="020B0604020202020204" pitchFamily="34" charset="0"/>
                <a:cs typeface="Arial" panose="020B0604020202020204" pitchFamily="34" charset="0"/>
              </a:rPr>
              <a:t>PRAYER</a:t>
            </a:r>
          </a:p>
          <a:p>
            <a:pPr marL="342900" indent="-342900" algn="ctr">
              <a:spcBef>
                <a:spcPct val="20000"/>
              </a:spcBef>
              <a:spcAft>
                <a:spcPct val="60000"/>
              </a:spcAft>
            </a:pPr>
            <a:endParaRPr lang="en-US" sz="3600" u="sng" dirty="0">
              <a:solidFill>
                <a:schemeClr val="hlink"/>
              </a:solidFill>
              <a:effectLst>
                <a:outerShdw blurRad="38100" dist="38100" dir="2700000" algn="tl">
                  <a:srgbClr val="FFFFFF"/>
                </a:outerShdw>
              </a:effectLst>
              <a:latin typeface="Arial Black" pitchFamily="34" charset="0"/>
            </a:endParaRPr>
          </a:p>
        </p:txBody>
      </p:sp>
      <p:pic>
        <p:nvPicPr>
          <p:cNvPr id="1026" name="Picture 2"/>
          <p:cNvPicPr>
            <a:picLocks noChangeAspect="1" noChangeArrowheads="1"/>
          </p:cNvPicPr>
          <p:nvPr/>
        </p:nvPicPr>
        <p:blipFill>
          <a:blip r:embed="rId3" cstate="print"/>
          <a:srcRect/>
          <a:stretch>
            <a:fillRect/>
          </a:stretch>
        </p:blipFill>
        <p:spPr bwMode="auto">
          <a:xfrm>
            <a:off x="0" y="4953000"/>
            <a:ext cx="9067800" cy="1755542"/>
          </a:xfrm>
          <a:prstGeom prst="rect">
            <a:avLst/>
          </a:prstGeom>
          <a:noFill/>
          <a:ln w="9525">
            <a:noFill/>
            <a:miter lim="800000"/>
            <a:headEnd/>
            <a:tailEnd/>
          </a:ln>
          <a:effectLst/>
        </p:spPr>
      </p:pic>
      <p:sp>
        <p:nvSpPr>
          <p:cNvPr id="2" name="TextBox 1"/>
          <p:cNvSpPr txBox="1"/>
          <p:nvPr/>
        </p:nvSpPr>
        <p:spPr>
          <a:xfrm>
            <a:off x="228600" y="3760232"/>
            <a:ext cx="4038600" cy="369332"/>
          </a:xfrm>
          <a:prstGeom prst="rect">
            <a:avLst/>
          </a:prstGeom>
          <a:solidFill>
            <a:schemeClr val="bg1"/>
          </a:solidFill>
        </p:spPr>
        <p:txBody>
          <a:bodyPr wrap="square" rtlCol="0">
            <a:spAutoFit/>
          </a:bodyPr>
          <a:lstStyle/>
          <a:p>
            <a:r>
              <a:rPr lang="ru-RU" dirty="0" smtClean="0">
                <a:effectLst>
                  <a:outerShdw blurRad="38100" dist="38100" dir="2700000" algn="tl">
                    <a:srgbClr val="000000">
                      <a:alpha val="43137"/>
                    </a:srgbClr>
                  </a:outerShdw>
                </a:effectLst>
              </a:rPr>
              <a:t>Молитва в русле реки 28 октября</a:t>
            </a:r>
            <a:endParaRPr lang="en-US" dirty="0">
              <a:effectLst>
                <a:outerShdw blurRad="38100" dist="38100" dir="2700000" algn="tl">
                  <a:srgbClr val="000000">
                    <a:alpha val="43137"/>
                  </a:srgbClr>
                </a:outerShdw>
              </a:effectLst>
            </a:endParaRPr>
          </a:p>
        </p:txBody>
      </p:sp>
      <p:sp>
        <p:nvSpPr>
          <p:cNvPr id="7" name="TextBox 6"/>
          <p:cNvSpPr txBox="1"/>
          <p:nvPr/>
        </p:nvSpPr>
        <p:spPr>
          <a:xfrm>
            <a:off x="4572000" y="3733800"/>
            <a:ext cx="4038600" cy="369332"/>
          </a:xfrm>
          <a:prstGeom prst="rect">
            <a:avLst/>
          </a:prstGeom>
          <a:solidFill>
            <a:schemeClr val="bg1"/>
          </a:solidFill>
        </p:spPr>
        <p:txBody>
          <a:bodyPr wrap="square" rtlCol="0">
            <a:spAutoFit/>
          </a:bodyPr>
          <a:lstStyle/>
          <a:p>
            <a:r>
              <a:rPr lang="ru-RU" dirty="0" smtClean="0">
                <a:effectLst>
                  <a:outerShdw blurRad="38100" dist="38100" dir="2700000" algn="tl">
                    <a:srgbClr val="000000">
                      <a:alpha val="43137"/>
                    </a:srgbClr>
                  </a:outerShdw>
                </a:effectLst>
              </a:rPr>
              <a:t>Ответ на молитву 30 октября</a:t>
            </a:r>
            <a:r>
              <a:rPr lang="en-US" dirty="0" smtClean="0">
                <a:effectLst>
                  <a:outerShdw blurRad="38100" dist="38100" dir="2700000" algn="tl">
                    <a:srgbClr val="000000">
                      <a:alpha val="43137"/>
                    </a:srgbClr>
                  </a:outerShdw>
                </a:effectLst>
              </a:rPr>
              <a:t> 2011</a:t>
            </a:r>
            <a:r>
              <a:rPr lang="ru-RU" dirty="0" smtClean="0">
                <a:effectLst>
                  <a:outerShdw blurRad="38100" dist="38100" dir="2700000" algn="tl">
                    <a:srgbClr val="000000">
                      <a:alpha val="43137"/>
                    </a:srgbClr>
                  </a:outerShdw>
                </a:effectLst>
              </a:rPr>
              <a:t> г.</a:t>
            </a:r>
            <a:endParaRPr lang="en-US" dirty="0">
              <a:effectLst>
                <a:outerShdw blurRad="38100" dist="38100" dir="2700000" algn="tl">
                  <a:srgbClr val="000000">
                    <a:alpha val="43137"/>
                  </a:srgbClr>
                </a:outerShdw>
              </a:effectLst>
            </a:endParaRPr>
          </a:p>
        </p:txBody>
      </p:sp>
      <p:sp>
        <p:nvSpPr>
          <p:cNvPr id="3" name="Date Placeholder 2"/>
          <p:cNvSpPr>
            <a:spLocks noGrp="1"/>
          </p:cNvSpPr>
          <p:nvPr>
            <p:ph type="dt" sz="half" idx="10"/>
          </p:nvPr>
        </p:nvSpPr>
        <p:spPr/>
        <p:txBody>
          <a:bodyPr/>
          <a:lstStyle/>
          <a:p>
            <a:pPr>
              <a:defRPr/>
            </a:pPr>
            <a:r>
              <a:rPr lang="en-US" smtClean="0"/>
              <a:t>2/2016</a:t>
            </a:r>
            <a:endParaRPr lang="en-US" dirty="0"/>
          </a:p>
        </p:txBody>
      </p:sp>
      <p:sp>
        <p:nvSpPr>
          <p:cNvPr id="4" name="Footer Placeholder 3"/>
          <p:cNvSpPr>
            <a:spLocks noGrp="1"/>
          </p:cNvSpPr>
          <p:nvPr>
            <p:ph type="ftr" sz="quarter" idx="11"/>
          </p:nvPr>
        </p:nvSpPr>
        <p:spPr/>
        <p:txBody>
          <a:bodyPr/>
          <a:lstStyle/>
          <a:p>
            <a:pPr>
              <a:defRPr/>
            </a:pPr>
            <a:r>
              <a:rPr lang="en-US" smtClean="0"/>
              <a:t>www.iTeenChallenge.org</a:t>
            </a:r>
            <a:endParaRPr lang="en-US" dirty="0"/>
          </a:p>
        </p:txBody>
      </p:sp>
      <p:sp>
        <p:nvSpPr>
          <p:cNvPr id="5" name="Slide Number Placeholder 4"/>
          <p:cNvSpPr>
            <a:spLocks noGrp="1"/>
          </p:cNvSpPr>
          <p:nvPr>
            <p:ph type="sldNum" sz="quarter" idx="12"/>
          </p:nvPr>
        </p:nvSpPr>
        <p:spPr/>
        <p:txBody>
          <a:bodyPr/>
          <a:lstStyle/>
          <a:p>
            <a:pPr>
              <a:defRPr/>
            </a:pPr>
            <a:fld id="{9159FE13-ED37-4757-9203-0BC630A0AD65}" type="slidenum">
              <a:rPr lang="en-US" smtClean="0"/>
              <a:pPr>
                <a:defRPr/>
              </a:pPr>
              <a:t>27</a:t>
            </a:fld>
            <a:endParaRPr lang="en-US" dirty="0"/>
          </a:p>
        </p:txBody>
      </p:sp>
    </p:spTree>
  </p:cSld>
  <p:clrMapOvr>
    <a:masterClrMapping/>
  </p:clrMapOvr>
  <p:transition spd="med">
    <p:circl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194" name="Picture 2" descr="C:\Users\Bernie\Desktop\EVANGELISM\9-Lavimisa water.jpg"/>
          <p:cNvPicPr>
            <a:picLocks noChangeAspect="1" noChangeArrowheads="1"/>
          </p:cNvPicPr>
          <p:nvPr/>
        </p:nvPicPr>
        <p:blipFill>
          <a:blip r:embed="rId2" cstate="print"/>
          <a:srcRect/>
          <a:stretch>
            <a:fillRect/>
          </a:stretch>
        </p:blipFill>
        <p:spPr bwMode="auto">
          <a:xfrm>
            <a:off x="756005" y="381000"/>
            <a:ext cx="7768871" cy="5867400"/>
          </a:xfrm>
          <a:prstGeom prst="rect">
            <a:avLst/>
          </a:prstGeom>
          <a:noFill/>
        </p:spPr>
      </p:pic>
      <p:sp>
        <p:nvSpPr>
          <p:cNvPr id="2" name="Date Placeholder 1"/>
          <p:cNvSpPr>
            <a:spLocks noGrp="1"/>
          </p:cNvSpPr>
          <p:nvPr>
            <p:ph type="dt" sz="half" idx="10"/>
          </p:nvPr>
        </p:nvSpPr>
        <p:spPr/>
        <p:txBody>
          <a:bodyPr/>
          <a:lstStyle/>
          <a:p>
            <a:pPr>
              <a:defRPr/>
            </a:pPr>
            <a:r>
              <a:rPr lang="en-US" smtClean="0"/>
              <a:t>2/2016</a:t>
            </a:r>
            <a:endParaRPr lang="en-US" dirty="0"/>
          </a:p>
        </p:txBody>
      </p:sp>
      <p:sp>
        <p:nvSpPr>
          <p:cNvPr id="3" name="Footer Placeholder 2"/>
          <p:cNvSpPr>
            <a:spLocks noGrp="1"/>
          </p:cNvSpPr>
          <p:nvPr>
            <p:ph type="ftr" sz="quarter" idx="11"/>
          </p:nvPr>
        </p:nvSpPr>
        <p:spPr/>
        <p:txBody>
          <a:bodyPr/>
          <a:lstStyle/>
          <a:p>
            <a:pPr>
              <a:defRPr/>
            </a:pPr>
            <a:r>
              <a:rPr lang="en-US" smtClean="0"/>
              <a:t>www.iTeenChallenge.org</a:t>
            </a:r>
            <a:endParaRPr lang="en-US" dirty="0"/>
          </a:p>
        </p:txBody>
      </p:sp>
      <p:sp>
        <p:nvSpPr>
          <p:cNvPr id="4" name="Slide Number Placeholder 3"/>
          <p:cNvSpPr>
            <a:spLocks noGrp="1"/>
          </p:cNvSpPr>
          <p:nvPr>
            <p:ph type="sldNum" sz="quarter" idx="12"/>
          </p:nvPr>
        </p:nvSpPr>
        <p:spPr/>
        <p:txBody>
          <a:bodyPr/>
          <a:lstStyle/>
          <a:p>
            <a:pPr>
              <a:defRPr/>
            </a:pPr>
            <a:fld id="{9159FE13-ED37-4757-9203-0BC630A0AD65}" type="slidenum">
              <a:rPr lang="en-US" smtClean="0"/>
              <a:pPr>
                <a:defRPr/>
              </a:pPr>
              <a:t>28</a:t>
            </a:fld>
            <a:endParaRPr lang="en-US" dirty="0"/>
          </a:p>
        </p:txBody>
      </p:sp>
    </p:spTree>
  </p:cSld>
  <p:clrMapOvr>
    <a:masterClrMapping/>
  </p:clrMapOvr>
  <p:transition spd="med">
    <p:circl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218" name="Picture 2" descr="C:\Users\Bernie\Desktop\EVANGELISM\Lavumisa.jpg"/>
          <p:cNvPicPr>
            <a:picLocks noChangeAspect="1" noChangeArrowheads="1"/>
          </p:cNvPicPr>
          <p:nvPr/>
        </p:nvPicPr>
        <p:blipFill>
          <a:blip r:embed="rId2" cstate="print">
            <a:lum contrast="10000"/>
          </a:blip>
          <a:srcRect/>
          <a:stretch>
            <a:fillRect/>
          </a:stretch>
        </p:blipFill>
        <p:spPr bwMode="auto">
          <a:xfrm>
            <a:off x="685800" y="543742"/>
            <a:ext cx="7772400" cy="5857058"/>
          </a:xfrm>
          <a:prstGeom prst="rect">
            <a:avLst/>
          </a:prstGeom>
          <a:noFill/>
        </p:spPr>
      </p:pic>
      <p:sp>
        <p:nvSpPr>
          <p:cNvPr id="2" name="Date Placeholder 1"/>
          <p:cNvSpPr>
            <a:spLocks noGrp="1"/>
          </p:cNvSpPr>
          <p:nvPr>
            <p:ph type="dt" sz="half" idx="10"/>
          </p:nvPr>
        </p:nvSpPr>
        <p:spPr/>
        <p:txBody>
          <a:bodyPr/>
          <a:lstStyle/>
          <a:p>
            <a:pPr>
              <a:defRPr/>
            </a:pPr>
            <a:r>
              <a:rPr lang="en-US" smtClean="0"/>
              <a:t>2/2016</a:t>
            </a:r>
            <a:endParaRPr lang="en-US" dirty="0"/>
          </a:p>
        </p:txBody>
      </p:sp>
      <p:sp>
        <p:nvSpPr>
          <p:cNvPr id="3" name="Footer Placeholder 2"/>
          <p:cNvSpPr>
            <a:spLocks noGrp="1"/>
          </p:cNvSpPr>
          <p:nvPr>
            <p:ph type="ftr" sz="quarter" idx="11"/>
          </p:nvPr>
        </p:nvSpPr>
        <p:spPr/>
        <p:txBody>
          <a:bodyPr/>
          <a:lstStyle/>
          <a:p>
            <a:pPr>
              <a:defRPr/>
            </a:pPr>
            <a:r>
              <a:rPr lang="en-US" smtClean="0"/>
              <a:t>www.iTeenChallenge.org</a:t>
            </a:r>
            <a:endParaRPr lang="en-US" dirty="0"/>
          </a:p>
        </p:txBody>
      </p:sp>
      <p:sp>
        <p:nvSpPr>
          <p:cNvPr id="4" name="Slide Number Placeholder 3"/>
          <p:cNvSpPr>
            <a:spLocks noGrp="1"/>
          </p:cNvSpPr>
          <p:nvPr>
            <p:ph type="sldNum" sz="quarter" idx="12"/>
          </p:nvPr>
        </p:nvSpPr>
        <p:spPr/>
        <p:txBody>
          <a:bodyPr/>
          <a:lstStyle/>
          <a:p>
            <a:pPr>
              <a:defRPr/>
            </a:pPr>
            <a:fld id="{9159FE13-ED37-4757-9203-0BC630A0AD65}" type="slidenum">
              <a:rPr lang="en-US" smtClean="0"/>
              <a:pPr>
                <a:defRPr/>
              </a:pPr>
              <a:t>29</a:t>
            </a:fld>
            <a:endParaRPr lang="en-US" dirty="0"/>
          </a:p>
        </p:txBody>
      </p:sp>
    </p:spTree>
  </p:cSld>
  <p:clrMapOvr>
    <a:masterClrMapping/>
  </p:clrMapOvr>
  <p:transition spd="med">
    <p:circl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228600" y="76200"/>
            <a:ext cx="8763000" cy="1219200"/>
          </a:xfrm>
        </p:spPr>
        <p:txBody>
          <a:bodyPr/>
          <a:lstStyle/>
          <a:p>
            <a:pPr algn="ctr" fontAlgn="auto">
              <a:spcAft>
                <a:spcPts val="0"/>
              </a:spcAft>
              <a:defRPr/>
            </a:pPr>
            <a:r>
              <a:rPr lang="ru-RU" sz="3200" dirty="0" smtClean="0">
                <a:solidFill>
                  <a:srgbClr val="FFFF00"/>
                </a:solidFill>
                <a:effectLst>
                  <a:outerShdw blurRad="38100" dist="38100" dir="2700000" algn="tl">
                    <a:srgbClr val="000000">
                      <a:alpha val="43137"/>
                    </a:srgbClr>
                  </a:outerShdw>
                </a:effectLst>
                <a:latin typeface="Arial Black" pitchFamily="34" charset="0"/>
                <a:ea typeface="+mn-ea"/>
                <a:cs typeface="+mn-cs"/>
              </a:rPr>
              <a:t>Основы эффективной </a:t>
            </a:r>
            <a:r>
              <a:rPr lang="ru-RU" sz="3200" dirty="0" err="1" smtClean="0">
                <a:solidFill>
                  <a:srgbClr val="FFFF00"/>
                </a:solidFill>
                <a:effectLst>
                  <a:outerShdw blurRad="38100" dist="38100" dir="2700000" algn="tl">
                    <a:srgbClr val="000000">
                      <a:alpha val="43137"/>
                    </a:srgbClr>
                  </a:outerShdw>
                </a:effectLst>
                <a:latin typeface="Arial Black" pitchFamily="34" charset="0"/>
                <a:ea typeface="+mn-ea"/>
                <a:cs typeface="+mn-cs"/>
              </a:rPr>
              <a:t>Евангелизации</a:t>
            </a:r>
            <a:r>
              <a:rPr lang="en-US" sz="3200" dirty="0" smtClean="0">
                <a:solidFill>
                  <a:srgbClr val="FFFF00"/>
                </a:solidFill>
                <a:effectLst>
                  <a:outerShdw blurRad="38100" dist="38100" dir="2700000" algn="tl">
                    <a:srgbClr val="000000">
                      <a:alpha val="43137"/>
                    </a:srgbClr>
                  </a:outerShdw>
                </a:effectLst>
                <a:latin typeface="Arial Black" pitchFamily="34" charset="0"/>
                <a:ea typeface="+mn-ea"/>
                <a:cs typeface="+mn-cs"/>
              </a:rPr>
              <a:t> </a:t>
            </a:r>
            <a:r>
              <a:rPr lang="en-US" sz="3200" dirty="0" smtClean="0">
                <a:solidFill>
                  <a:schemeClr val="accent1"/>
                </a:solidFill>
                <a:effectLst>
                  <a:outerShdw blurRad="38100" dist="38100" dir="2700000" algn="tl">
                    <a:srgbClr val="000000">
                      <a:alpha val="43137"/>
                    </a:srgbClr>
                  </a:outerShdw>
                </a:effectLst>
                <a:latin typeface="Arial Black" pitchFamily="34" charset="0"/>
                <a:ea typeface="+mn-ea"/>
                <a:cs typeface="+mn-cs"/>
              </a:rPr>
              <a:t/>
            </a:r>
            <a:br>
              <a:rPr lang="en-US" sz="3200" dirty="0" smtClean="0">
                <a:solidFill>
                  <a:schemeClr val="accent1"/>
                </a:solidFill>
                <a:effectLst>
                  <a:outerShdw blurRad="38100" dist="38100" dir="2700000" algn="tl">
                    <a:srgbClr val="000000">
                      <a:alpha val="43137"/>
                    </a:srgbClr>
                  </a:outerShdw>
                </a:effectLst>
                <a:latin typeface="Arial Black" pitchFamily="34" charset="0"/>
                <a:ea typeface="+mn-ea"/>
                <a:cs typeface="+mn-cs"/>
              </a:rPr>
            </a:br>
            <a:r>
              <a:rPr lang="en-US" sz="2800" dirty="0">
                <a:solidFill>
                  <a:srgbClr val="FFFF00"/>
                </a:solidFill>
                <a:latin typeface="Arial" panose="020B0604020202020204" pitchFamily="34" charset="0"/>
                <a:cs typeface="Arial" panose="020B0604020202020204" pitchFamily="34" charset="0"/>
              </a:rPr>
              <a:t>The Basis of Effective Evangelism</a:t>
            </a:r>
            <a:endParaRPr lang="en-CA" sz="3200" dirty="0" smtClean="0">
              <a:solidFill>
                <a:srgbClr val="FFFF00"/>
              </a:solidFill>
              <a:latin typeface="Arial" panose="020B0604020202020204" pitchFamily="34" charset="0"/>
              <a:ea typeface="+mn-ea"/>
              <a:cs typeface="Arial" panose="020B0604020202020204" pitchFamily="34" charset="0"/>
            </a:endParaRPr>
          </a:p>
        </p:txBody>
      </p:sp>
      <p:sp>
        <p:nvSpPr>
          <p:cNvPr id="5123" name="Rectangle 3"/>
          <p:cNvSpPr>
            <a:spLocks noGrp="1" noChangeArrowheads="1"/>
          </p:cNvSpPr>
          <p:nvPr>
            <p:ph idx="1"/>
          </p:nvPr>
        </p:nvSpPr>
        <p:spPr>
          <a:xfrm>
            <a:off x="533400" y="1371600"/>
            <a:ext cx="7848600" cy="5029200"/>
          </a:xfrm>
        </p:spPr>
        <p:txBody>
          <a:bodyPr/>
          <a:lstStyle/>
          <a:p>
            <a:r>
              <a:rPr lang="ru-RU" sz="2200" b="1" baseline="30000" dirty="0"/>
              <a:t>18</a:t>
            </a:r>
            <a:r>
              <a:rPr lang="en-US" sz="2200" b="1" baseline="30000" dirty="0"/>
              <a:t> </a:t>
            </a:r>
            <a:r>
              <a:rPr lang="ru-RU" sz="2200" dirty="0"/>
              <a:t>Тогда, подойдя, Иисус сказал им: – Мне дана вся власть на небе и на земле. </a:t>
            </a:r>
            <a:r>
              <a:rPr lang="ru-RU" sz="2200" b="1" baseline="30000" dirty="0"/>
              <a:t>19</a:t>
            </a:r>
            <a:r>
              <a:rPr lang="en-US" sz="2200" b="1" baseline="30000" dirty="0"/>
              <a:t> </a:t>
            </a:r>
            <a:r>
              <a:rPr lang="ru-RU" sz="2200" dirty="0"/>
              <a:t>Поэтому пойдите ко всем народам и сделайте их Моими учениками: крестите их во Имя Отца, Сына и Святого Духа и </a:t>
            </a:r>
            <a:r>
              <a:rPr lang="ru-RU" sz="2200" b="1" baseline="30000" dirty="0"/>
              <a:t>20</a:t>
            </a:r>
            <a:r>
              <a:rPr lang="en-US" sz="2200" b="1" baseline="30000" dirty="0"/>
              <a:t> </a:t>
            </a:r>
            <a:r>
              <a:rPr lang="ru-RU" sz="2200" dirty="0"/>
              <a:t>учите их исполнять все, что Я вам повелел. А Я буду с вами все время, до скончания века.</a:t>
            </a:r>
            <a:endParaRPr lang="en-US" sz="2200" dirty="0"/>
          </a:p>
          <a:p>
            <a:pPr marL="68263" indent="0" algn="r">
              <a:buNone/>
            </a:pPr>
            <a:r>
              <a:rPr lang="ru-RU" sz="2400" b="1" dirty="0"/>
              <a:t>Матфея 28:18-20</a:t>
            </a:r>
            <a:endParaRPr lang="en-CA" sz="2400" b="1" dirty="0" smtClean="0"/>
          </a:p>
          <a:p>
            <a:endParaRPr lang="en-CA" sz="2000" b="1" dirty="0"/>
          </a:p>
          <a:p>
            <a:r>
              <a:rPr lang="en-US" sz="2000" baseline="30000" dirty="0" smtClean="0"/>
              <a:t>18 </a:t>
            </a:r>
            <a:r>
              <a:rPr lang="en-US" sz="2000" dirty="0"/>
              <a:t> And Jesus came up and spoke to them, saying, " All authority has been given to Me in heaven and on earth. </a:t>
            </a:r>
            <a:br>
              <a:rPr lang="en-US" sz="2000" dirty="0"/>
            </a:br>
            <a:r>
              <a:rPr lang="en-US" sz="2000" baseline="30000" dirty="0"/>
              <a:t>19 </a:t>
            </a:r>
            <a:r>
              <a:rPr lang="en-US" sz="2000" dirty="0"/>
              <a:t> " Go therefore and make disciples of all the nations, </a:t>
            </a:r>
            <a:r>
              <a:rPr lang="en-US" sz="2000" dirty="0" smtClean="0"/>
              <a:t>baptizing them </a:t>
            </a:r>
            <a:r>
              <a:rPr lang="en-US" sz="2000" dirty="0"/>
              <a:t>in the name of the Father </a:t>
            </a:r>
            <a:r>
              <a:rPr lang="en-US" sz="2000" dirty="0" smtClean="0"/>
              <a:t>and a </a:t>
            </a:r>
            <a:r>
              <a:rPr lang="en-US" sz="2000" dirty="0"/>
              <a:t>the Son and the Holy Spirit, </a:t>
            </a:r>
            <a:br>
              <a:rPr lang="en-US" sz="2000" dirty="0"/>
            </a:br>
            <a:r>
              <a:rPr lang="en-US" sz="2000" baseline="30000" dirty="0"/>
              <a:t>20 </a:t>
            </a:r>
            <a:r>
              <a:rPr lang="en-US" sz="2000" dirty="0"/>
              <a:t> teaching them to observe all that I commanded you; and lo, I am with you always, even to the end of the age</a:t>
            </a:r>
            <a:r>
              <a:rPr lang="en-US" sz="2000" dirty="0" smtClean="0"/>
              <a:t>.“</a:t>
            </a:r>
          </a:p>
          <a:p>
            <a:pPr algn="r"/>
            <a:r>
              <a:rPr lang="en-US" sz="2400" dirty="0" smtClean="0"/>
              <a:t> </a:t>
            </a:r>
            <a:r>
              <a:rPr lang="en-US" sz="2400" b="1" dirty="0"/>
              <a:t>Matthew 28:18-20 </a:t>
            </a:r>
            <a:r>
              <a:rPr lang="en-US" sz="2400" b="1" dirty="0" smtClean="0"/>
              <a:t> </a:t>
            </a:r>
            <a:r>
              <a:rPr lang="en-US" sz="2800" dirty="0"/>
              <a:t/>
            </a:r>
            <a:br>
              <a:rPr lang="en-US" sz="2800" dirty="0"/>
            </a:br>
            <a:endParaRPr lang="en-CA" sz="2800" b="1" dirty="0" smtClean="0"/>
          </a:p>
        </p:txBody>
      </p:sp>
      <p:sp>
        <p:nvSpPr>
          <p:cNvPr id="2" name="Date Placeholder 1"/>
          <p:cNvSpPr>
            <a:spLocks noGrp="1"/>
          </p:cNvSpPr>
          <p:nvPr>
            <p:ph type="dt" sz="half" idx="10"/>
          </p:nvPr>
        </p:nvSpPr>
        <p:spPr/>
        <p:txBody>
          <a:bodyPr/>
          <a:lstStyle/>
          <a:p>
            <a:pPr>
              <a:defRPr/>
            </a:pPr>
            <a:r>
              <a:rPr lang="en-US" smtClean="0"/>
              <a:t>2/2016</a:t>
            </a:r>
            <a:endParaRPr lang="en-US" dirty="0"/>
          </a:p>
        </p:txBody>
      </p:sp>
      <p:sp>
        <p:nvSpPr>
          <p:cNvPr id="3" name="Footer Placeholder 2"/>
          <p:cNvSpPr>
            <a:spLocks noGrp="1"/>
          </p:cNvSpPr>
          <p:nvPr>
            <p:ph type="ftr" sz="quarter" idx="11"/>
          </p:nvPr>
        </p:nvSpPr>
        <p:spPr/>
        <p:txBody>
          <a:bodyPr/>
          <a:lstStyle/>
          <a:p>
            <a:pPr>
              <a:defRPr/>
            </a:pPr>
            <a:r>
              <a:rPr lang="en-US" smtClean="0"/>
              <a:t>www.iTeenChallenge.org</a:t>
            </a:r>
            <a:endParaRPr lang="en-US" dirty="0"/>
          </a:p>
        </p:txBody>
      </p:sp>
      <p:sp>
        <p:nvSpPr>
          <p:cNvPr id="4" name="Slide Number Placeholder 3"/>
          <p:cNvSpPr>
            <a:spLocks noGrp="1"/>
          </p:cNvSpPr>
          <p:nvPr>
            <p:ph type="sldNum" sz="quarter" idx="12"/>
          </p:nvPr>
        </p:nvSpPr>
        <p:spPr/>
        <p:txBody>
          <a:bodyPr/>
          <a:lstStyle/>
          <a:p>
            <a:pPr>
              <a:defRPr/>
            </a:pPr>
            <a:fld id="{9159FE13-ED37-4757-9203-0BC630A0AD65}" type="slidenum">
              <a:rPr lang="en-US" smtClean="0"/>
              <a:pPr>
                <a:defRPr/>
              </a:pPr>
              <a:t>3</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ntr" presetSubtype="0" fill="hold" grpId="0" nodeType="afterEffect">
                                  <p:stCondLst>
                                    <p:cond delay="0"/>
                                  </p:stCondLst>
                                  <p:iterate type="wd">
                                    <p:tmPct val="10000"/>
                                  </p:iterate>
                                  <p:childTnLst>
                                    <p:set>
                                      <p:cBhvr>
                                        <p:cTn id="6" dur="1" fill="hold">
                                          <p:stCondLst>
                                            <p:cond delay="0"/>
                                          </p:stCondLst>
                                        </p:cTn>
                                        <p:tgtEl>
                                          <p:spTgt spid="5123">
                                            <p:txEl>
                                              <p:pRg st="0" end="0"/>
                                            </p:txEl>
                                          </p:spTgt>
                                        </p:tgtEl>
                                        <p:attrNameLst>
                                          <p:attrName>style.visibility</p:attrName>
                                        </p:attrNameLst>
                                      </p:cBhvr>
                                      <p:to>
                                        <p:strVal val="visible"/>
                                      </p:to>
                                    </p:set>
                                    <p:anim from="(-#ppt_w/2)" to="(#ppt_x)" calcmode="lin" valueType="num">
                                      <p:cBhvr>
                                        <p:cTn id="7" dur="150" fill="hold">
                                          <p:stCondLst>
                                            <p:cond delay="0"/>
                                          </p:stCondLst>
                                        </p:cTn>
                                        <p:tgtEl>
                                          <p:spTgt spid="5123">
                                            <p:txEl>
                                              <p:pRg st="0" end="0"/>
                                            </p:txEl>
                                          </p:spTgt>
                                        </p:tgtEl>
                                        <p:attrNameLst>
                                          <p:attrName>ppt_x</p:attrName>
                                        </p:attrNameLst>
                                      </p:cBhvr>
                                    </p:anim>
                                    <p:anim from="0" to="-1.0" calcmode="lin" valueType="num">
                                      <p:cBhvr>
                                        <p:cTn id="8" dur="50" decel="50000" autoRev="1" fill="hold">
                                          <p:stCondLst>
                                            <p:cond delay="150"/>
                                          </p:stCondLst>
                                        </p:cTn>
                                        <p:tgtEl>
                                          <p:spTgt spid="5123">
                                            <p:txEl>
                                              <p:pRg st="0" end="0"/>
                                            </p:txEl>
                                          </p:spTgt>
                                        </p:tgtEl>
                                        <p:attrNameLst>
                                          <p:attrName>xshear</p:attrName>
                                        </p:attrNameLst>
                                      </p:cBhvr>
                                    </p:anim>
                                    <p:animScale>
                                      <p:cBhvr>
                                        <p:cTn id="9" dur="50" decel="100000" autoRev="1" fill="hold">
                                          <p:stCondLst>
                                            <p:cond delay="150"/>
                                          </p:stCondLst>
                                        </p:cTn>
                                        <p:tgtEl>
                                          <p:spTgt spid="5123">
                                            <p:txEl>
                                              <p:pRg st="0" end="0"/>
                                            </p:txEl>
                                          </p:spTgt>
                                        </p:tgtEl>
                                      </p:cBhvr>
                                      <p:from x="100000" y="100000"/>
                                      <p:to x="80000" y="100000"/>
                                    </p:animScale>
                                    <p:anim by="(#ppt_h/3+#ppt_w*0.1)" calcmode="lin" valueType="num">
                                      <p:cBhvr additive="sum">
                                        <p:cTn id="10" dur="50" decel="100000" autoRev="1" fill="hold">
                                          <p:stCondLst>
                                            <p:cond delay="150"/>
                                          </p:stCondLst>
                                        </p:cTn>
                                        <p:tgtEl>
                                          <p:spTgt spid="5123">
                                            <p:txEl>
                                              <p:pRg st="0" end="0"/>
                                            </p:txEl>
                                          </p:spTgt>
                                        </p:tgtEl>
                                        <p:attrNameLst>
                                          <p:attrName>ppt_x</p:attrName>
                                        </p:attrNameLst>
                                      </p:cBhvr>
                                    </p:anim>
                                  </p:childTnLst>
                                </p:cTn>
                              </p:par>
                            </p:childTnLst>
                          </p:cTn>
                        </p:par>
                        <p:par>
                          <p:cTn id="11" fill="hold">
                            <p:stCondLst>
                              <p:cond delay="1875"/>
                            </p:stCondLst>
                            <p:childTnLst>
                              <p:par>
                                <p:cTn id="12" presetID="34" presetClass="entr" presetSubtype="0" fill="hold" grpId="0" nodeType="afterEffect">
                                  <p:stCondLst>
                                    <p:cond delay="0"/>
                                  </p:stCondLst>
                                  <p:iterate type="wd">
                                    <p:tmPct val="10000"/>
                                  </p:iterate>
                                  <p:childTnLst>
                                    <p:set>
                                      <p:cBhvr>
                                        <p:cTn id="13" dur="1" fill="hold">
                                          <p:stCondLst>
                                            <p:cond delay="0"/>
                                          </p:stCondLst>
                                        </p:cTn>
                                        <p:tgtEl>
                                          <p:spTgt spid="5123">
                                            <p:txEl>
                                              <p:pRg st="1" end="1"/>
                                            </p:txEl>
                                          </p:spTgt>
                                        </p:tgtEl>
                                        <p:attrNameLst>
                                          <p:attrName>style.visibility</p:attrName>
                                        </p:attrNameLst>
                                      </p:cBhvr>
                                      <p:to>
                                        <p:strVal val="visible"/>
                                      </p:to>
                                    </p:set>
                                    <p:anim from="(-#ppt_w/2)" to="(#ppt_x)" calcmode="lin" valueType="num">
                                      <p:cBhvr>
                                        <p:cTn id="14" dur="150" fill="hold">
                                          <p:stCondLst>
                                            <p:cond delay="0"/>
                                          </p:stCondLst>
                                        </p:cTn>
                                        <p:tgtEl>
                                          <p:spTgt spid="5123">
                                            <p:txEl>
                                              <p:pRg st="1" end="1"/>
                                            </p:txEl>
                                          </p:spTgt>
                                        </p:tgtEl>
                                        <p:attrNameLst>
                                          <p:attrName>ppt_x</p:attrName>
                                        </p:attrNameLst>
                                      </p:cBhvr>
                                    </p:anim>
                                    <p:anim from="0" to="-1.0" calcmode="lin" valueType="num">
                                      <p:cBhvr>
                                        <p:cTn id="15" dur="50" decel="50000" autoRev="1" fill="hold">
                                          <p:stCondLst>
                                            <p:cond delay="150"/>
                                          </p:stCondLst>
                                        </p:cTn>
                                        <p:tgtEl>
                                          <p:spTgt spid="5123">
                                            <p:txEl>
                                              <p:pRg st="1" end="1"/>
                                            </p:txEl>
                                          </p:spTgt>
                                        </p:tgtEl>
                                        <p:attrNameLst>
                                          <p:attrName>xshear</p:attrName>
                                        </p:attrNameLst>
                                      </p:cBhvr>
                                    </p:anim>
                                    <p:animScale>
                                      <p:cBhvr>
                                        <p:cTn id="16" dur="50" decel="100000" autoRev="1" fill="hold">
                                          <p:stCondLst>
                                            <p:cond delay="150"/>
                                          </p:stCondLst>
                                        </p:cTn>
                                        <p:tgtEl>
                                          <p:spTgt spid="5123">
                                            <p:txEl>
                                              <p:pRg st="1" end="1"/>
                                            </p:txEl>
                                          </p:spTgt>
                                        </p:tgtEl>
                                      </p:cBhvr>
                                      <p:from x="100000" y="100000"/>
                                      <p:to x="80000" y="100000"/>
                                    </p:animScale>
                                    <p:anim by="(#ppt_h/3+#ppt_w*0.1)" calcmode="lin" valueType="num">
                                      <p:cBhvr additive="sum">
                                        <p:cTn id="17" dur="50" decel="100000" autoRev="1" fill="hold">
                                          <p:stCondLst>
                                            <p:cond delay="150"/>
                                          </p:stCondLst>
                                        </p:cTn>
                                        <p:tgtEl>
                                          <p:spTgt spid="5123">
                                            <p:txEl>
                                              <p:pRg st="1" end="1"/>
                                            </p:txEl>
                                          </p:spTgt>
                                        </p:tgtEl>
                                        <p:attrNameLst>
                                          <p:attrName>ppt_x</p:attrName>
                                        </p:attrNameLst>
                                      </p:cBhvr>
                                    </p:anim>
                                  </p:childTnLst>
                                </p:cTn>
                              </p:par>
                            </p:childTnLst>
                          </p:cTn>
                        </p:par>
                        <p:par>
                          <p:cTn id="18" fill="hold">
                            <p:stCondLst>
                              <p:cond delay="2150"/>
                            </p:stCondLst>
                            <p:childTnLst>
                              <p:par>
                                <p:cTn id="19" presetID="34" presetClass="entr" presetSubtype="0" fill="hold" grpId="0" nodeType="afterEffect">
                                  <p:stCondLst>
                                    <p:cond delay="0"/>
                                  </p:stCondLst>
                                  <p:iterate type="wd">
                                    <p:tmPct val="10000"/>
                                  </p:iterate>
                                  <p:childTnLst>
                                    <p:set>
                                      <p:cBhvr>
                                        <p:cTn id="20" dur="1" fill="hold">
                                          <p:stCondLst>
                                            <p:cond delay="0"/>
                                          </p:stCondLst>
                                        </p:cTn>
                                        <p:tgtEl>
                                          <p:spTgt spid="5123">
                                            <p:txEl>
                                              <p:pRg st="3" end="3"/>
                                            </p:txEl>
                                          </p:spTgt>
                                        </p:tgtEl>
                                        <p:attrNameLst>
                                          <p:attrName>style.visibility</p:attrName>
                                        </p:attrNameLst>
                                      </p:cBhvr>
                                      <p:to>
                                        <p:strVal val="visible"/>
                                      </p:to>
                                    </p:set>
                                    <p:anim from="(-#ppt_w/2)" to="(#ppt_x)" calcmode="lin" valueType="num">
                                      <p:cBhvr>
                                        <p:cTn id="21" dur="150" fill="hold">
                                          <p:stCondLst>
                                            <p:cond delay="0"/>
                                          </p:stCondLst>
                                        </p:cTn>
                                        <p:tgtEl>
                                          <p:spTgt spid="5123">
                                            <p:txEl>
                                              <p:pRg st="3" end="3"/>
                                            </p:txEl>
                                          </p:spTgt>
                                        </p:tgtEl>
                                        <p:attrNameLst>
                                          <p:attrName>ppt_x</p:attrName>
                                        </p:attrNameLst>
                                      </p:cBhvr>
                                    </p:anim>
                                    <p:anim from="0" to="-1.0" calcmode="lin" valueType="num">
                                      <p:cBhvr>
                                        <p:cTn id="22" dur="50" decel="50000" autoRev="1" fill="hold">
                                          <p:stCondLst>
                                            <p:cond delay="150"/>
                                          </p:stCondLst>
                                        </p:cTn>
                                        <p:tgtEl>
                                          <p:spTgt spid="5123">
                                            <p:txEl>
                                              <p:pRg st="3" end="3"/>
                                            </p:txEl>
                                          </p:spTgt>
                                        </p:tgtEl>
                                        <p:attrNameLst>
                                          <p:attrName>xshear</p:attrName>
                                        </p:attrNameLst>
                                      </p:cBhvr>
                                    </p:anim>
                                    <p:animScale>
                                      <p:cBhvr>
                                        <p:cTn id="23" dur="50" decel="100000" autoRev="1" fill="hold">
                                          <p:stCondLst>
                                            <p:cond delay="150"/>
                                          </p:stCondLst>
                                        </p:cTn>
                                        <p:tgtEl>
                                          <p:spTgt spid="5123">
                                            <p:txEl>
                                              <p:pRg st="3" end="3"/>
                                            </p:txEl>
                                          </p:spTgt>
                                        </p:tgtEl>
                                      </p:cBhvr>
                                      <p:from x="100000" y="100000"/>
                                      <p:to x="80000" y="100000"/>
                                    </p:animScale>
                                    <p:anim by="(#ppt_h/3+#ppt_w*0.1)" calcmode="lin" valueType="num">
                                      <p:cBhvr additive="sum">
                                        <p:cTn id="24" dur="50" decel="100000" autoRev="1" fill="hold">
                                          <p:stCondLst>
                                            <p:cond delay="150"/>
                                          </p:stCondLst>
                                        </p:cTn>
                                        <p:tgtEl>
                                          <p:spTgt spid="5123">
                                            <p:txEl>
                                              <p:pRg st="3" end="3"/>
                                            </p:txEl>
                                          </p:spTgt>
                                        </p:tgtEl>
                                        <p:attrNameLst>
                                          <p:attrName>ppt_x</p:attrName>
                                        </p:attrNameLst>
                                      </p:cBhvr>
                                    </p:anim>
                                  </p:childTnLst>
                                </p:cTn>
                              </p:par>
                            </p:childTnLst>
                          </p:cTn>
                        </p:par>
                        <p:par>
                          <p:cTn id="25" fill="hold">
                            <p:stCondLst>
                              <p:cond delay="4450"/>
                            </p:stCondLst>
                            <p:childTnLst>
                              <p:par>
                                <p:cTn id="26" presetID="34" presetClass="entr" presetSubtype="0" fill="hold" grpId="0" nodeType="afterEffect">
                                  <p:stCondLst>
                                    <p:cond delay="0"/>
                                  </p:stCondLst>
                                  <p:iterate type="wd">
                                    <p:tmPct val="10000"/>
                                  </p:iterate>
                                  <p:childTnLst>
                                    <p:set>
                                      <p:cBhvr>
                                        <p:cTn id="27" dur="1" fill="hold">
                                          <p:stCondLst>
                                            <p:cond delay="0"/>
                                          </p:stCondLst>
                                        </p:cTn>
                                        <p:tgtEl>
                                          <p:spTgt spid="5123">
                                            <p:txEl>
                                              <p:pRg st="4" end="4"/>
                                            </p:txEl>
                                          </p:spTgt>
                                        </p:tgtEl>
                                        <p:attrNameLst>
                                          <p:attrName>style.visibility</p:attrName>
                                        </p:attrNameLst>
                                      </p:cBhvr>
                                      <p:to>
                                        <p:strVal val="visible"/>
                                      </p:to>
                                    </p:set>
                                    <p:anim from="(-#ppt_w/2)" to="(#ppt_x)" calcmode="lin" valueType="num">
                                      <p:cBhvr>
                                        <p:cTn id="28" dur="150" fill="hold">
                                          <p:stCondLst>
                                            <p:cond delay="0"/>
                                          </p:stCondLst>
                                        </p:cTn>
                                        <p:tgtEl>
                                          <p:spTgt spid="5123">
                                            <p:txEl>
                                              <p:pRg st="4" end="4"/>
                                            </p:txEl>
                                          </p:spTgt>
                                        </p:tgtEl>
                                        <p:attrNameLst>
                                          <p:attrName>ppt_x</p:attrName>
                                        </p:attrNameLst>
                                      </p:cBhvr>
                                    </p:anim>
                                    <p:anim from="0" to="-1.0" calcmode="lin" valueType="num">
                                      <p:cBhvr>
                                        <p:cTn id="29" dur="50" decel="50000" autoRev="1" fill="hold">
                                          <p:stCondLst>
                                            <p:cond delay="150"/>
                                          </p:stCondLst>
                                        </p:cTn>
                                        <p:tgtEl>
                                          <p:spTgt spid="5123">
                                            <p:txEl>
                                              <p:pRg st="4" end="4"/>
                                            </p:txEl>
                                          </p:spTgt>
                                        </p:tgtEl>
                                        <p:attrNameLst>
                                          <p:attrName>xshear</p:attrName>
                                        </p:attrNameLst>
                                      </p:cBhvr>
                                    </p:anim>
                                    <p:animScale>
                                      <p:cBhvr>
                                        <p:cTn id="30" dur="50" decel="100000" autoRev="1" fill="hold">
                                          <p:stCondLst>
                                            <p:cond delay="150"/>
                                          </p:stCondLst>
                                        </p:cTn>
                                        <p:tgtEl>
                                          <p:spTgt spid="5123">
                                            <p:txEl>
                                              <p:pRg st="4" end="4"/>
                                            </p:txEl>
                                          </p:spTgt>
                                        </p:tgtEl>
                                      </p:cBhvr>
                                      <p:from x="100000" y="100000"/>
                                      <p:to x="80000" y="100000"/>
                                    </p:animScale>
                                    <p:anim by="(#ppt_h/3+#ppt_w*0.1)" calcmode="lin" valueType="num">
                                      <p:cBhvr additive="sum">
                                        <p:cTn id="31" dur="50" decel="100000" autoRev="1" fill="hold">
                                          <p:stCondLst>
                                            <p:cond delay="150"/>
                                          </p:stCondLst>
                                        </p:cTn>
                                        <p:tgtEl>
                                          <p:spTgt spid="5123">
                                            <p:txEl>
                                              <p:pRg st="4" end="4"/>
                                            </p:txEl>
                                          </p:spTgt>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363" name="Rectangle 3"/>
          <p:cNvSpPr>
            <a:spLocks noGrp="1" noChangeArrowheads="1"/>
          </p:cNvSpPr>
          <p:nvPr>
            <p:ph idx="1"/>
          </p:nvPr>
        </p:nvSpPr>
        <p:spPr>
          <a:xfrm>
            <a:off x="838200" y="2819400"/>
            <a:ext cx="8305800" cy="4267200"/>
          </a:xfrm>
        </p:spPr>
        <p:txBody>
          <a:bodyPr>
            <a:normAutofit/>
          </a:bodyPr>
          <a:lstStyle/>
          <a:p>
            <a:pPr marL="582930" indent="-514350" fontAlgn="auto">
              <a:spcBef>
                <a:spcPct val="0"/>
              </a:spcBef>
              <a:spcAft>
                <a:spcPts val="600"/>
              </a:spcAft>
              <a:buFont typeface="+mj-lt"/>
              <a:buAutoNum type="arabicPeriod"/>
              <a:defRPr/>
            </a:pPr>
            <a:r>
              <a:rPr lang="ru-RU" sz="2800" dirty="0"/>
              <a:t>Ободряйте их. Дайте им </a:t>
            </a:r>
            <a:r>
              <a:rPr lang="ru-RU" sz="2800" b="1" u="sng" dirty="0" smtClean="0">
                <a:solidFill>
                  <a:srgbClr val="FFFF00"/>
                </a:solidFill>
              </a:rPr>
              <a:t>надежду</a:t>
            </a:r>
            <a:r>
              <a:rPr lang="en-US" sz="2800" dirty="0" smtClean="0"/>
              <a:t/>
            </a:r>
            <a:br>
              <a:rPr lang="en-US" sz="2800" dirty="0" smtClean="0"/>
            </a:br>
            <a:r>
              <a:rPr lang="en-US" sz="2000" dirty="0" smtClean="0"/>
              <a:t>Encourage them, give them </a:t>
            </a:r>
            <a:r>
              <a:rPr lang="en-US" sz="2000" b="1" u="sng" dirty="0" smtClean="0">
                <a:solidFill>
                  <a:srgbClr val="FFFF00"/>
                </a:solidFill>
              </a:rPr>
              <a:t>hope</a:t>
            </a:r>
          </a:p>
          <a:p>
            <a:pPr marL="582930" indent="-514350" fontAlgn="auto">
              <a:spcBef>
                <a:spcPct val="0"/>
              </a:spcBef>
              <a:spcAft>
                <a:spcPts val="600"/>
              </a:spcAft>
              <a:buFont typeface="+mj-lt"/>
              <a:buAutoNum type="arabicPeriod"/>
              <a:defRPr/>
            </a:pPr>
            <a:r>
              <a:rPr lang="ru-RU" sz="2800" dirty="0"/>
              <a:t>Не сосредотачивайтесь на их </a:t>
            </a:r>
            <a:r>
              <a:rPr lang="ru-RU" sz="2800" dirty="0" smtClean="0"/>
              <a:t>грехах</a:t>
            </a:r>
            <a:r>
              <a:rPr lang="en-US" sz="2800" dirty="0" smtClean="0"/>
              <a:t/>
            </a:r>
            <a:br>
              <a:rPr lang="en-US" sz="2800" dirty="0" smtClean="0"/>
            </a:br>
            <a:r>
              <a:rPr lang="en-US" sz="2000" dirty="0" smtClean="0"/>
              <a:t>Don’t focus on their sins</a:t>
            </a:r>
          </a:p>
          <a:p>
            <a:pPr marL="582930" indent="-514350" fontAlgn="auto">
              <a:spcBef>
                <a:spcPct val="0"/>
              </a:spcBef>
              <a:spcAft>
                <a:spcPts val="600"/>
              </a:spcAft>
              <a:buFont typeface="+mj-lt"/>
              <a:buAutoNum type="arabicPeriod"/>
              <a:defRPr/>
            </a:pPr>
            <a:r>
              <a:rPr lang="ru-RU" sz="2800" dirty="0"/>
              <a:t>Говорите с ними, а не о </a:t>
            </a:r>
            <a:r>
              <a:rPr lang="ru-RU" sz="2800" dirty="0" smtClean="0"/>
              <a:t>них</a:t>
            </a:r>
            <a:r>
              <a:rPr lang="en-US" sz="2800" dirty="0" smtClean="0"/>
              <a:t/>
            </a:r>
            <a:br>
              <a:rPr lang="en-US" sz="2800" dirty="0" smtClean="0"/>
            </a:br>
            <a:r>
              <a:rPr lang="en-US" sz="2700" dirty="0" smtClean="0">
                <a:effectLst>
                  <a:outerShdw blurRad="38100" dist="38100" dir="2700000" algn="tl">
                    <a:srgbClr val="000000">
                      <a:alpha val="43137"/>
                    </a:srgbClr>
                  </a:outerShdw>
                </a:effectLst>
              </a:rPr>
              <a:t>Talk to them</a:t>
            </a:r>
          </a:p>
          <a:p>
            <a:pPr marL="582930" indent="-514350" fontAlgn="auto">
              <a:spcBef>
                <a:spcPct val="0"/>
              </a:spcBef>
              <a:spcAft>
                <a:spcPts val="600"/>
              </a:spcAft>
              <a:buFont typeface="+mj-lt"/>
              <a:buAutoNum type="arabicPeriod"/>
              <a:defRPr/>
            </a:pPr>
            <a:r>
              <a:rPr lang="ru-RU" sz="2800" dirty="0">
                <a:effectLst>
                  <a:outerShdw blurRad="38100" dist="38100" dir="2700000" algn="tl">
                    <a:srgbClr val="000000">
                      <a:alpha val="43137"/>
                    </a:srgbClr>
                  </a:outerShdw>
                </a:effectLst>
              </a:rPr>
              <a:t>Внимательно </a:t>
            </a:r>
            <a:r>
              <a:rPr lang="ru-RU" sz="2800" b="1" u="sng" dirty="0">
                <a:solidFill>
                  <a:srgbClr val="FFFF00"/>
                </a:solidFill>
                <a:effectLst>
                  <a:outerShdw blurRad="38100" dist="38100" dir="2700000" algn="tl">
                    <a:srgbClr val="000000">
                      <a:alpha val="43137"/>
                    </a:srgbClr>
                  </a:outerShdw>
                </a:effectLst>
              </a:rPr>
              <a:t>слушайте</a:t>
            </a:r>
            <a:r>
              <a:rPr lang="ru-RU" sz="2800" dirty="0">
                <a:solidFill>
                  <a:srgbClr val="FFFF00"/>
                </a:solidFill>
                <a:effectLst>
                  <a:outerShdw blurRad="38100" dist="38100" dir="2700000" algn="tl">
                    <a:srgbClr val="000000">
                      <a:alpha val="43137"/>
                    </a:srgbClr>
                  </a:outerShdw>
                </a:effectLst>
              </a:rPr>
              <a:t> </a:t>
            </a:r>
            <a:r>
              <a:rPr lang="ru-RU" sz="2800" dirty="0">
                <a:effectLst>
                  <a:outerShdw blurRad="38100" dist="38100" dir="2700000" algn="tl">
                    <a:srgbClr val="000000">
                      <a:alpha val="43137"/>
                    </a:srgbClr>
                  </a:outerShdw>
                </a:effectLst>
              </a:rPr>
              <a:t>все, что они вам </a:t>
            </a:r>
            <a:r>
              <a:rPr lang="ru-RU" sz="2800" dirty="0" smtClean="0">
                <a:effectLst>
                  <a:outerShdw blurRad="38100" dist="38100" dir="2700000" algn="tl">
                    <a:srgbClr val="000000">
                      <a:alpha val="43137"/>
                    </a:srgbClr>
                  </a:outerShdw>
                </a:effectLst>
              </a:rPr>
              <a:t>говорят</a:t>
            </a:r>
            <a:r>
              <a:rPr lang="en-US" sz="2800" dirty="0" smtClean="0">
                <a:effectLst>
                  <a:outerShdw blurRad="38100" dist="38100" dir="2700000" algn="tl">
                    <a:srgbClr val="000000">
                      <a:alpha val="43137"/>
                    </a:srgbClr>
                  </a:outerShdw>
                </a:effectLst>
              </a:rPr>
              <a:t/>
            </a:r>
            <a:br>
              <a:rPr lang="en-US" sz="2800" dirty="0" smtClean="0">
                <a:effectLst>
                  <a:outerShdw blurRad="38100" dist="38100" dir="2700000" algn="tl">
                    <a:srgbClr val="000000">
                      <a:alpha val="43137"/>
                    </a:srgbClr>
                  </a:outerShdw>
                </a:effectLst>
              </a:rPr>
            </a:br>
            <a:r>
              <a:rPr lang="en-US" sz="2000" u="sng" dirty="0" smtClean="0">
                <a:solidFill>
                  <a:srgbClr val="FFFF00"/>
                </a:solidFill>
                <a:effectLst>
                  <a:outerShdw blurRad="38100" dist="38100" dir="2700000" algn="tl">
                    <a:srgbClr val="000000">
                      <a:alpha val="43137"/>
                    </a:srgbClr>
                  </a:outerShdw>
                </a:effectLst>
              </a:rPr>
              <a:t>Listen</a:t>
            </a:r>
            <a:r>
              <a:rPr lang="en-US" sz="2000" dirty="0" smtClean="0">
                <a:effectLst>
                  <a:outerShdw blurRad="38100" dist="38100" dir="2700000" algn="tl">
                    <a:srgbClr val="000000">
                      <a:alpha val="43137"/>
                    </a:srgbClr>
                  </a:outerShdw>
                </a:effectLst>
              </a:rPr>
              <a:t> intently when they talk</a:t>
            </a:r>
          </a:p>
        </p:txBody>
      </p:sp>
      <p:sp>
        <p:nvSpPr>
          <p:cNvPr id="15362" name="Rectangle 2"/>
          <p:cNvSpPr>
            <a:spLocks noGrp="1" noChangeArrowheads="1"/>
          </p:cNvSpPr>
          <p:nvPr>
            <p:ph type="title"/>
          </p:nvPr>
        </p:nvSpPr>
        <p:spPr>
          <a:xfrm>
            <a:off x="533400" y="1676400"/>
            <a:ext cx="8077200" cy="914400"/>
          </a:xfrm>
        </p:spPr>
        <p:txBody>
          <a:bodyPr/>
          <a:lstStyle/>
          <a:p>
            <a:pPr algn="ctr" fontAlgn="auto">
              <a:spcAft>
                <a:spcPts val="0"/>
              </a:spcAft>
              <a:defRPr/>
            </a:pPr>
            <a:r>
              <a:rPr lang="ru-RU" sz="3200" dirty="0">
                <a:solidFill>
                  <a:srgbClr val="FFFF00"/>
                </a:solidFill>
                <a:effectLst>
                  <a:outerShdw blurRad="38100" dist="38100" dir="2700000" algn="tl">
                    <a:srgbClr val="000000">
                      <a:alpha val="43137"/>
                    </a:srgbClr>
                  </a:outerShdw>
                </a:effectLst>
                <a:latin typeface="Arial Black" pitchFamily="34" charset="0"/>
                <a:ea typeface="+mn-ea"/>
                <a:cs typeface="+mn-cs"/>
              </a:rPr>
              <a:t>КАК ГОВОРИТЬ С </a:t>
            </a:r>
            <a:r>
              <a:rPr lang="ru-RU" sz="3200" dirty="0" smtClean="0">
                <a:solidFill>
                  <a:srgbClr val="FFFF00"/>
                </a:solidFill>
                <a:effectLst>
                  <a:outerShdw blurRad="38100" dist="38100" dir="2700000" algn="tl">
                    <a:srgbClr val="000000">
                      <a:alpha val="43137"/>
                    </a:srgbClr>
                  </a:outerShdw>
                </a:effectLst>
                <a:latin typeface="Arial Black" pitchFamily="34" charset="0"/>
                <a:ea typeface="+mn-ea"/>
                <a:cs typeface="+mn-cs"/>
              </a:rPr>
              <a:t>БЕЗДОМНЫМИ</a:t>
            </a:r>
            <a:r>
              <a:rPr lang="en-US" sz="3200" dirty="0" smtClean="0">
                <a:solidFill>
                  <a:srgbClr val="FFFF00"/>
                </a:solidFill>
                <a:effectLst>
                  <a:outerShdw blurRad="38100" dist="38100" dir="2700000" algn="tl">
                    <a:srgbClr val="000000">
                      <a:alpha val="43137"/>
                    </a:srgbClr>
                  </a:outerShdw>
                </a:effectLst>
                <a:latin typeface="Arial Black" pitchFamily="34" charset="0"/>
                <a:ea typeface="+mn-ea"/>
                <a:cs typeface="+mn-cs"/>
              </a:rPr>
              <a:t/>
            </a:r>
            <a:br>
              <a:rPr lang="en-US" sz="3200" dirty="0" smtClean="0">
                <a:solidFill>
                  <a:srgbClr val="FFFF00"/>
                </a:solidFill>
                <a:effectLst>
                  <a:outerShdw blurRad="38100" dist="38100" dir="2700000" algn="tl">
                    <a:srgbClr val="000000">
                      <a:alpha val="43137"/>
                    </a:srgbClr>
                  </a:outerShdw>
                </a:effectLst>
                <a:latin typeface="Arial Black" pitchFamily="34" charset="0"/>
                <a:ea typeface="+mn-ea"/>
                <a:cs typeface="+mn-cs"/>
              </a:rPr>
            </a:br>
            <a:r>
              <a:rPr lang="en-US" sz="2400" dirty="0" smtClean="0">
                <a:solidFill>
                  <a:srgbClr val="FFFF00"/>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Talking to Street People</a:t>
            </a:r>
            <a:endParaRPr lang="en-CA" sz="2400" dirty="0" smtClean="0">
              <a:solidFill>
                <a:srgbClr val="FFFF00"/>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pic>
        <p:nvPicPr>
          <p:cNvPr id="6" name="Picture 5" descr="Evangelism TITLE.fw.pn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2514600" y="838200"/>
            <a:ext cx="4191000" cy="949626"/>
          </a:xfrm>
          <a:prstGeom prst="rect">
            <a:avLst/>
          </a:prstGeom>
          <a:noFill/>
          <a:ln w="9525">
            <a:noFill/>
            <a:miter lim="800000"/>
            <a:headEnd/>
            <a:tailEnd/>
          </a:ln>
        </p:spPr>
      </p:pic>
      <p:sp>
        <p:nvSpPr>
          <p:cNvPr id="7" name="Title 1"/>
          <p:cNvSpPr txBox="1">
            <a:spLocks/>
          </p:cNvSpPr>
          <p:nvPr/>
        </p:nvSpPr>
        <p:spPr>
          <a:xfrm>
            <a:off x="685800" y="0"/>
            <a:ext cx="7772400" cy="1222376"/>
          </a:xfrm>
          <a:prstGeom prst="rect">
            <a:avLst/>
          </a:prstGeom>
        </p:spPr>
        <p:txBody>
          <a:bodyPr vert="horz" anchor="t">
            <a:noAutofit/>
          </a:bodyPr>
          <a:lstStyle>
            <a:lvl1pPr marR="9144" algn="l" rtl="0" fontAlgn="base">
              <a:spcBef>
                <a:spcPct val="0"/>
              </a:spcBef>
              <a:spcAft>
                <a:spcPct val="0"/>
              </a:spcAft>
              <a:defRPr sz="4000" b="1" kern="1200" cap="all" spc="0" baseline="0">
                <a:solidFill>
                  <a:srgbClr val="C1EEFF"/>
                </a:solidFill>
                <a:effectLst>
                  <a:reflection blurRad="12700" stA="34000" endA="740" endPos="53000" dir="5400000" sy="-100000" algn="bl" rotWithShape="0"/>
                </a:effectLst>
                <a:latin typeface="+mj-lt"/>
                <a:ea typeface="+mj-ea"/>
                <a:cs typeface="+mj-cs"/>
              </a:defRPr>
            </a:lvl1pPr>
            <a:lvl2pPr algn="l" rtl="0" fontAlgn="base">
              <a:spcBef>
                <a:spcPct val="0"/>
              </a:spcBef>
              <a:spcAft>
                <a:spcPct val="0"/>
              </a:spcAft>
              <a:defRPr sz="4000">
                <a:solidFill>
                  <a:srgbClr val="C1EEFF"/>
                </a:solidFill>
                <a:latin typeface="Consolas" pitchFamily="49" charset="0"/>
              </a:defRPr>
            </a:lvl2pPr>
            <a:lvl3pPr algn="l" rtl="0" fontAlgn="base">
              <a:spcBef>
                <a:spcPct val="0"/>
              </a:spcBef>
              <a:spcAft>
                <a:spcPct val="0"/>
              </a:spcAft>
              <a:defRPr sz="4000">
                <a:solidFill>
                  <a:srgbClr val="C1EEFF"/>
                </a:solidFill>
                <a:latin typeface="Consolas" pitchFamily="49" charset="0"/>
              </a:defRPr>
            </a:lvl3pPr>
            <a:lvl4pPr algn="l" rtl="0" fontAlgn="base">
              <a:spcBef>
                <a:spcPct val="0"/>
              </a:spcBef>
              <a:spcAft>
                <a:spcPct val="0"/>
              </a:spcAft>
              <a:defRPr sz="4000">
                <a:solidFill>
                  <a:srgbClr val="C1EEFF"/>
                </a:solidFill>
                <a:latin typeface="Consolas" pitchFamily="49" charset="0"/>
              </a:defRPr>
            </a:lvl4pPr>
            <a:lvl5pPr algn="l" rtl="0" fontAlgn="base">
              <a:spcBef>
                <a:spcPct val="0"/>
              </a:spcBef>
              <a:spcAft>
                <a:spcPct val="0"/>
              </a:spcAft>
              <a:defRPr sz="4000">
                <a:solidFill>
                  <a:srgbClr val="C1EEFF"/>
                </a:solidFill>
                <a:latin typeface="Consolas" pitchFamily="49" charset="0"/>
              </a:defRPr>
            </a:lvl5pPr>
            <a:lvl6pPr marL="457200" algn="l" rtl="0" fontAlgn="base">
              <a:spcBef>
                <a:spcPct val="0"/>
              </a:spcBef>
              <a:spcAft>
                <a:spcPct val="0"/>
              </a:spcAft>
              <a:defRPr sz="4000">
                <a:solidFill>
                  <a:srgbClr val="C1EEFF"/>
                </a:solidFill>
                <a:latin typeface="Consolas" pitchFamily="49" charset="0"/>
              </a:defRPr>
            </a:lvl6pPr>
            <a:lvl7pPr marL="914400" algn="l" rtl="0" fontAlgn="base">
              <a:spcBef>
                <a:spcPct val="0"/>
              </a:spcBef>
              <a:spcAft>
                <a:spcPct val="0"/>
              </a:spcAft>
              <a:defRPr sz="4000">
                <a:solidFill>
                  <a:srgbClr val="C1EEFF"/>
                </a:solidFill>
                <a:latin typeface="Consolas" pitchFamily="49" charset="0"/>
              </a:defRPr>
            </a:lvl7pPr>
            <a:lvl8pPr marL="1371600" algn="l" rtl="0" fontAlgn="base">
              <a:spcBef>
                <a:spcPct val="0"/>
              </a:spcBef>
              <a:spcAft>
                <a:spcPct val="0"/>
              </a:spcAft>
              <a:defRPr sz="4000">
                <a:solidFill>
                  <a:srgbClr val="C1EEFF"/>
                </a:solidFill>
                <a:latin typeface="Consolas" pitchFamily="49" charset="0"/>
              </a:defRPr>
            </a:lvl8pPr>
            <a:lvl9pPr marL="1828800" algn="l" rtl="0" fontAlgn="base">
              <a:spcBef>
                <a:spcPct val="0"/>
              </a:spcBef>
              <a:spcAft>
                <a:spcPct val="0"/>
              </a:spcAft>
              <a:defRPr sz="4000">
                <a:solidFill>
                  <a:srgbClr val="C1EEFF"/>
                </a:solidFill>
                <a:latin typeface="Consolas" pitchFamily="49" charset="0"/>
              </a:defRPr>
            </a:lvl9pPr>
            <a:extLst/>
          </a:lstStyle>
          <a:p>
            <a:pPr algn="ctr"/>
            <a:r>
              <a:rPr lang="ru-RU" cap="none" dirty="0" smtClean="0"/>
              <a:t>ПРИНЦИПЫ ЕВАНГЕЛИЗАЦИИ</a:t>
            </a:r>
            <a:endParaRPr lang="en-US" dirty="0"/>
          </a:p>
        </p:txBody>
      </p:sp>
      <p:sp>
        <p:nvSpPr>
          <p:cNvPr id="2" name="Date Placeholder 1"/>
          <p:cNvSpPr>
            <a:spLocks noGrp="1"/>
          </p:cNvSpPr>
          <p:nvPr>
            <p:ph type="dt" sz="half" idx="10"/>
          </p:nvPr>
        </p:nvSpPr>
        <p:spPr/>
        <p:txBody>
          <a:bodyPr/>
          <a:lstStyle/>
          <a:p>
            <a:pPr>
              <a:defRPr/>
            </a:pPr>
            <a:r>
              <a:rPr lang="en-US" smtClean="0"/>
              <a:t>2/2016</a:t>
            </a:r>
            <a:endParaRPr lang="en-US" dirty="0"/>
          </a:p>
        </p:txBody>
      </p:sp>
      <p:sp>
        <p:nvSpPr>
          <p:cNvPr id="3" name="Footer Placeholder 2"/>
          <p:cNvSpPr>
            <a:spLocks noGrp="1"/>
          </p:cNvSpPr>
          <p:nvPr>
            <p:ph type="ftr" sz="quarter" idx="11"/>
          </p:nvPr>
        </p:nvSpPr>
        <p:spPr/>
        <p:txBody>
          <a:bodyPr/>
          <a:lstStyle/>
          <a:p>
            <a:pPr>
              <a:defRPr/>
            </a:pPr>
            <a:r>
              <a:rPr lang="en-US" smtClean="0"/>
              <a:t>www.iTeenChallenge.org</a:t>
            </a:r>
            <a:endParaRPr lang="en-US" dirty="0"/>
          </a:p>
        </p:txBody>
      </p:sp>
      <p:sp>
        <p:nvSpPr>
          <p:cNvPr id="4" name="Slide Number Placeholder 3"/>
          <p:cNvSpPr>
            <a:spLocks noGrp="1"/>
          </p:cNvSpPr>
          <p:nvPr>
            <p:ph type="sldNum" sz="quarter" idx="12"/>
          </p:nvPr>
        </p:nvSpPr>
        <p:spPr/>
        <p:txBody>
          <a:bodyPr/>
          <a:lstStyle/>
          <a:p>
            <a:pPr>
              <a:defRPr/>
            </a:pPr>
            <a:fld id="{9159FE13-ED37-4757-9203-0BC630A0AD65}" type="slidenum">
              <a:rPr lang="en-US" smtClean="0"/>
              <a:pPr>
                <a:defRPr/>
              </a:pPr>
              <a:t>30</a:t>
            </a:fld>
            <a:endParaRPr lang="en-US" dirty="0"/>
          </a:p>
        </p:txBody>
      </p:sp>
    </p:spTree>
    <p:extLst>
      <p:ext uri="{BB962C8B-B14F-4D97-AF65-F5344CB8AC3E}">
        <p14:creationId xmlns:p14="http://schemas.microsoft.com/office/powerpoint/2010/main" val="2870504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nodeType="clickEffect">
                                  <p:stCondLst>
                                    <p:cond delay="0"/>
                                  </p:stCondLst>
                                  <p:childTnLst>
                                    <p:set>
                                      <p:cBhvr>
                                        <p:cTn id="6" dur="1" fill="hold">
                                          <p:stCondLst>
                                            <p:cond delay="0"/>
                                          </p:stCondLst>
                                        </p:cTn>
                                        <p:tgtEl>
                                          <p:spTgt spid="15363">
                                            <p:txEl>
                                              <p:pRg st="0" end="0"/>
                                            </p:txEl>
                                          </p:spTgt>
                                        </p:tgtEl>
                                        <p:attrNameLst>
                                          <p:attrName>style.visibility</p:attrName>
                                        </p:attrNameLst>
                                      </p:cBhvr>
                                      <p:to>
                                        <p:strVal val="visible"/>
                                      </p:to>
                                    </p:set>
                                    <p:animEffect transition="in" filter="slide(fromTop)">
                                      <p:cBhvr>
                                        <p:cTn id="7" dur="1000"/>
                                        <p:tgtEl>
                                          <p:spTgt spid="1536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1" fill="hold" nodeType="clickEffect">
                                  <p:stCondLst>
                                    <p:cond delay="0"/>
                                  </p:stCondLst>
                                  <p:childTnLst>
                                    <p:set>
                                      <p:cBhvr>
                                        <p:cTn id="11" dur="1" fill="hold">
                                          <p:stCondLst>
                                            <p:cond delay="0"/>
                                          </p:stCondLst>
                                        </p:cTn>
                                        <p:tgtEl>
                                          <p:spTgt spid="15363">
                                            <p:txEl>
                                              <p:pRg st="1" end="1"/>
                                            </p:txEl>
                                          </p:spTgt>
                                        </p:tgtEl>
                                        <p:attrNameLst>
                                          <p:attrName>style.visibility</p:attrName>
                                        </p:attrNameLst>
                                      </p:cBhvr>
                                      <p:to>
                                        <p:strVal val="visible"/>
                                      </p:to>
                                    </p:set>
                                    <p:animEffect transition="in" filter="slide(fromTop)">
                                      <p:cBhvr>
                                        <p:cTn id="12" dur="1000"/>
                                        <p:tgtEl>
                                          <p:spTgt spid="1536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1" fill="hold" nodeType="clickEffect">
                                  <p:stCondLst>
                                    <p:cond delay="0"/>
                                  </p:stCondLst>
                                  <p:childTnLst>
                                    <p:set>
                                      <p:cBhvr>
                                        <p:cTn id="16" dur="1" fill="hold">
                                          <p:stCondLst>
                                            <p:cond delay="0"/>
                                          </p:stCondLst>
                                        </p:cTn>
                                        <p:tgtEl>
                                          <p:spTgt spid="15363">
                                            <p:txEl>
                                              <p:pRg st="2" end="2"/>
                                            </p:txEl>
                                          </p:spTgt>
                                        </p:tgtEl>
                                        <p:attrNameLst>
                                          <p:attrName>style.visibility</p:attrName>
                                        </p:attrNameLst>
                                      </p:cBhvr>
                                      <p:to>
                                        <p:strVal val="visible"/>
                                      </p:to>
                                    </p:set>
                                    <p:animEffect transition="in" filter="slide(fromTop)">
                                      <p:cBhvr>
                                        <p:cTn id="17" dur="1000"/>
                                        <p:tgtEl>
                                          <p:spTgt spid="1536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1" fill="hold" nodeType="clickEffect">
                                  <p:stCondLst>
                                    <p:cond delay="0"/>
                                  </p:stCondLst>
                                  <p:childTnLst>
                                    <p:set>
                                      <p:cBhvr>
                                        <p:cTn id="21" dur="1" fill="hold">
                                          <p:stCondLst>
                                            <p:cond delay="0"/>
                                          </p:stCondLst>
                                        </p:cTn>
                                        <p:tgtEl>
                                          <p:spTgt spid="15363">
                                            <p:txEl>
                                              <p:pRg st="3" end="3"/>
                                            </p:txEl>
                                          </p:spTgt>
                                        </p:tgtEl>
                                        <p:attrNameLst>
                                          <p:attrName>style.visibility</p:attrName>
                                        </p:attrNameLst>
                                      </p:cBhvr>
                                      <p:to>
                                        <p:strVal val="visible"/>
                                      </p:to>
                                    </p:set>
                                    <p:animEffect transition="in" filter="slide(fromTop)">
                                      <p:cBhvr>
                                        <p:cTn id="22" dur="1000"/>
                                        <p:tgtEl>
                                          <p:spTgt spid="1536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363" name="Rectangle 3"/>
          <p:cNvSpPr>
            <a:spLocks noGrp="1" noChangeArrowheads="1"/>
          </p:cNvSpPr>
          <p:nvPr>
            <p:ph idx="1"/>
          </p:nvPr>
        </p:nvSpPr>
        <p:spPr>
          <a:xfrm>
            <a:off x="838200" y="1295400"/>
            <a:ext cx="8305800" cy="5791200"/>
          </a:xfrm>
        </p:spPr>
        <p:txBody>
          <a:bodyPr>
            <a:normAutofit/>
          </a:bodyPr>
          <a:lstStyle/>
          <a:p>
            <a:pPr marL="582930" indent="-514350" fontAlgn="auto">
              <a:spcBef>
                <a:spcPct val="0"/>
              </a:spcBef>
              <a:spcAft>
                <a:spcPts val="600"/>
              </a:spcAft>
              <a:buFont typeface="+mj-lt"/>
              <a:buAutoNum type="arabicPeriod" startAt="5"/>
              <a:defRPr/>
            </a:pPr>
            <a:r>
              <a:rPr lang="ru-RU" sz="2800" dirty="0"/>
              <a:t>Не давайте ответов на вопросы, на которые </a:t>
            </a:r>
            <a:r>
              <a:rPr lang="ru-RU" sz="2800" dirty="0" smtClean="0"/>
              <a:t>вы </a:t>
            </a:r>
            <a:r>
              <a:rPr lang="ru-RU" sz="2800" dirty="0"/>
              <a:t>не знаете ответов. </a:t>
            </a:r>
            <a:r>
              <a:rPr lang="en-US" sz="2800" dirty="0" smtClean="0"/>
              <a:t/>
            </a:r>
            <a:br>
              <a:rPr lang="en-US" sz="2800" dirty="0" smtClean="0"/>
            </a:br>
            <a:r>
              <a:rPr lang="en-US" sz="2000" dirty="0" smtClean="0"/>
              <a:t>Don’t give answers if you don’t know</a:t>
            </a:r>
          </a:p>
          <a:p>
            <a:pPr marL="582930" indent="-514350" fontAlgn="auto">
              <a:spcBef>
                <a:spcPct val="0"/>
              </a:spcBef>
              <a:spcAft>
                <a:spcPts val="600"/>
              </a:spcAft>
              <a:buFont typeface="+mj-lt"/>
              <a:buAutoNum type="arabicPeriod" startAt="5"/>
              <a:defRPr/>
            </a:pPr>
            <a:r>
              <a:rPr lang="ru-RU" sz="2800" dirty="0"/>
              <a:t>Говорите так, чтобы они вас понимали</a:t>
            </a:r>
            <a:r>
              <a:rPr lang="ru-RU" sz="2800" dirty="0" smtClean="0"/>
              <a:t>.</a:t>
            </a:r>
            <a:r>
              <a:rPr lang="en-US" sz="2800" dirty="0" smtClean="0"/>
              <a:t/>
            </a:r>
            <a:br>
              <a:rPr lang="en-US" sz="2800" dirty="0" smtClean="0"/>
            </a:br>
            <a:r>
              <a:rPr lang="en-US" sz="2000" dirty="0" smtClean="0"/>
              <a:t>Speak on a level they can understand</a:t>
            </a:r>
            <a:endParaRPr lang="en-US" sz="2800" dirty="0" smtClean="0"/>
          </a:p>
          <a:p>
            <a:pPr marL="582930" indent="-514350" fontAlgn="auto">
              <a:spcBef>
                <a:spcPct val="0"/>
              </a:spcBef>
              <a:spcAft>
                <a:spcPts val="600"/>
              </a:spcAft>
              <a:buFont typeface="+mj-lt"/>
              <a:buAutoNum type="arabicPeriod" startAt="5"/>
              <a:defRPr/>
            </a:pPr>
            <a:r>
              <a:rPr lang="ru-RU" sz="2800" dirty="0"/>
              <a:t>Будьте </a:t>
            </a:r>
            <a:r>
              <a:rPr lang="ru-RU" sz="2800" dirty="0" smtClean="0"/>
              <a:t>искренны</a:t>
            </a:r>
            <a:r>
              <a:rPr lang="en-US" sz="2800" dirty="0" smtClean="0"/>
              <a:t/>
            </a:r>
            <a:br>
              <a:rPr lang="en-US" sz="2800" dirty="0" smtClean="0"/>
            </a:br>
            <a:r>
              <a:rPr lang="en-US" sz="2000" dirty="0" smtClean="0"/>
              <a:t>Be genuine</a:t>
            </a:r>
            <a:endParaRPr lang="en-US" sz="2800" dirty="0" smtClean="0"/>
          </a:p>
          <a:p>
            <a:pPr marL="582930" indent="-514350" fontAlgn="auto">
              <a:spcBef>
                <a:spcPct val="0"/>
              </a:spcBef>
              <a:spcAft>
                <a:spcPts val="600"/>
              </a:spcAft>
              <a:buFont typeface="+mj-lt"/>
              <a:buAutoNum type="arabicPeriod" startAt="5"/>
              <a:defRPr/>
            </a:pPr>
            <a:r>
              <a:rPr lang="ru-RU" sz="2800" dirty="0"/>
              <a:t>Не давайте им </a:t>
            </a:r>
            <a:r>
              <a:rPr lang="ru-RU" sz="2800" dirty="0" smtClean="0"/>
              <a:t>денег</a:t>
            </a:r>
            <a:r>
              <a:rPr lang="en-US" sz="2800" dirty="0" smtClean="0"/>
              <a:t/>
            </a:r>
            <a:br>
              <a:rPr lang="en-US" sz="2800" dirty="0" smtClean="0"/>
            </a:br>
            <a:r>
              <a:rPr lang="en-US" sz="2000" dirty="0" smtClean="0"/>
              <a:t>Don’t give away money</a:t>
            </a:r>
            <a:endParaRPr lang="en-US" sz="2800" dirty="0" smtClean="0"/>
          </a:p>
          <a:p>
            <a:pPr marL="582930" indent="-514350" fontAlgn="auto">
              <a:spcBef>
                <a:spcPct val="0"/>
              </a:spcBef>
              <a:spcAft>
                <a:spcPts val="600"/>
              </a:spcAft>
              <a:buFont typeface="+mj-lt"/>
              <a:buAutoNum type="arabicPeriod" startAt="5"/>
              <a:defRPr/>
            </a:pPr>
            <a:r>
              <a:rPr lang="ru-RU" sz="2800" dirty="0">
                <a:effectLst>
                  <a:outerShdw blurRad="38100" dist="38100" dir="2700000" algn="tl">
                    <a:srgbClr val="000000">
                      <a:alpha val="43137"/>
                    </a:srgbClr>
                  </a:outerShdw>
                </a:effectLst>
              </a:rPr>
              <a:t>Будьте дружелюбны. Будьте радостны. </a:t>
            </a:r>
            <a:r>
              <a:rPr lang="en-US" sz="2800" dirty="0" smtClean="0">
                <a:effectLst>
                  <a:outerShdw blurRad="38100" dist="38100" dir="2700000" algn="tl">
                    <a:srgbClr val="000000">
                      <a:alpha val="43137"/>
                    </a:srgbClr>
                  </a:outerShdw>
                </a:effectLst>
              </a:rPr>
              <a:t/>
            </a:r>
            <a:br>
              <a:rPr lang="en-US" sz="2800" dirty="0" smtClean="0">
                <a:effectLst>
                  <a:outerShdw blurRad="38100" dist="38100" dir="2700000" algn="tl">
                    <a:srgbClr val="000000">
                      <a:alpha val="43137"/>
                    </a:srgbClr>
                  </a:outerShdw>
                </a:effectLst>
              </a:rPr>
            </a:br>
            <a:r>
              <a:rPr lang="ru-RU" sz="2800" dirty="0" smtClean="0">
                <a:effectLst>
                  <a:outerShdw blurRad="38100" dist="38100" dir="2700000" algn="tl">
                    <a:srgbClr val="000000">
                      <a:alpha val="43137"/>
                    </a:srgbClr>
                  </a:outerShdw>
                </a:effectLst>
              </a:rPr>
              <a:t>Будьте </a:t>
            </a:r>
            <a:r>
              <a:rPr lang="ru-RU" sz="2800" dirty="0">
                <a:effectLst>
                  <a:outerShdw blurRad="38100" dist="38100" dir="2700000" algn="tl">
                    <a:srgbClr val="000000">
                      <a:alpha val="43137"/>
                    </a:srgbClr>
                  </a:outerShdw>
                </a:effectLst>
              </a:rPr>
              <a:t>полны </a:t>
            </a:r>
            <a:r>
              <a:rPr lang="ru-RU" sz="2800" dirty="0" smtClean="0">
                <a:effectLst>
                  <a:outerShdw blurRad="38100" dist="38100" dir="2700000" algn="tl">
                    <a:srgbClr val="000000">
                      <a:alpha val="43137"/>
                    </a:srgbClr>
                  </a:outerShdw>
                </a:effectLst>
              </a:rPr>
              <a:t>энтузиазма</a:t>
            </a:r>
            <a:r>
              <a:rPr lang="en-US" sz="2800" dirty="0" smtClean="0">
                <a:effectLst>
                  <a:outerShdw blurRad="38100" dist="38100" dir="2700000" algn="tl">
                    <a:srgbClr val="000000">
                      <a:alpha val="43137"/>
                    </a:srgbClr>
                  </a:outerShdw>
                </a:effectLst>
              </a:rPr>
              <a:t>.</a:t>
            </a:r>
            <a:br>
              <a:rPr lang="en-US" sz="2800" dirty="0" smtClean="0">
                <a:effectLst>
                  <a:outerShdw blurRad="38100" dist="38100" dir="2700000" algn="tl">
                    <a:srgbClr val="000000">
                      <a:alpha val="43137"/>
                    </a:srgbClr>
                  </a:outerShdw>
                </a:effectLst>
              </a:rPr>
            </a:br>
            <a:r>
              <a:rPr lang="en-US" sz="2000" dirty="0" smtClean="0">
                <a:effectLst>
                  <a:outerShdw blurRad="38100" dist="38100" dir="2700000" algn="tl">
                    <a:srgbClr val="000000">
                      <a:alpha val="43137"/>
                    </a:srgbClr>
                  </a:outerShdw>
                </a:effectLst>
              </a:rPr>
              <a:t>Be friendly.  Be Joyful.  Be Enthusiastic !</a:t>
            </a:r>
            <a:endParaRPr lang="en-US" sz="2000" dirty="0" smtClean="0">
              <a:effectLst>
                <a:outerShdw blurRad="38100" dist="38100" dir="2700000" algn="tl">
                  <a:srgbClr val="000000">
                    <a:alpha val="43137"/>
                  </a:srgbClr>
                </a:outerShdw>
              </a:effectLst>
              <a:cs typeface="Arial" charset="0"/>
            </a:endParaRPr>
          </a:p>
        </p:txBody>
      </p:sp>
      <p:sp>
        <p:nvSpPr>
          <p:cNvPr id="15362" name="Rectangle 2"/>
          <p:cNvSpPr>
            <a:spLocks noGrp="1" noChangeArrowheads="1"/>
          </p:cNvSpPr>
          <p:nvPr>
            <p:ph type="title"/>
          </p:nvPr>
        </p:nvSpPr>
        <p:spPr>
          <a:xfrm>
            <a:off x="533400" y="228600"/>
            <a:ext cx="8077200" cy="914400"/>
          </a:xfrm>
        </p:spPr>
        <p:txBody>
          <a:bodyPr/>
          <a:lstStyle/>
          <a:p>
            <a:pPr algn="ctr" fontAlgn="auto">
              <a:spcAft>
                <a:spcPts val="0"/>
              </a:spcAft>
              <a:defRPr/>
            </a:pPr>
            <a:r>
              <a:rPr lang="ru-RU" sz="3200" dirty="0">
                <a:solidFill>
                  <a:srgbClr val="FFFF00"/>
                </a:solidFill>
                <a:effectLst>
                  <a:outerShdw blurRad="38100" dist="38100" dir="2700000" algn="tl">
                    <a:srgbClr val="000000">
                      <a:alpha val="43137"/>
                    </a:srgbClr>
                  </a:outerShdw>
                </a:effectLst>
                <a:latin typeface="Arial Black" pitchFamily="34" charset="0"/>
                <a:ea typeface="+mn-ea"/>
                <a:cs typeface="+mn-cs"/>
              </a:rPr>
              <a:t>КАК ГОВОРИТЬ С </a:t>
            </a:r>
            <a:r>
              <a:rPr lang="ru-RU" sz="3200" dirty="0" smtClean="0">
                <a:solidFill>
                  <a:srgbClr val="FFFF00"/>
                </a:solidFill>
                <a:effectLst>
                  <a:outerShdw blurRad="38100" dist="38100" dir="2700000" algn="tl">
                    <a:srgbClr val="000000">
                      <a:alpha val="43137"/>
                    </a:srgbClr>
                  </a:outerShdw>
                </a:effectLst>
                <a:latin typeface="Arial Black" pitchFamily="34" charset="0"/>
                <a:ea typeface="+mn-ea"/>
                <a:cs typeface="+mn-cs"/>
              </a:rPr>
              <a:t>БЕЗДОМНЫМИ</a:t>
            </a:r>
            <a:r>
              <a:rPr lang="en-US" sz="3200" dirty="0" smtClean="0">
                <a:solidFill>
                  <a:srgbClr val="FFFF00"/>
                </a:solidFill>
                <a:effectLst>
                  <a:outerShdw blurRad="38100" dist="38100" dir="2700000" algn="tl">
                    <a:srgbClr val="000000">
                      <a:alpha val="43137"/>
                    </a:srgbClr>
                  </a:outerShdw>
                </a:effectLst>
                <a:latin typeface="Arial Black" pitchFamily="34" charset="0"/>
                <a:ea typeface="+mn-ea"/>
                <a:cs typeface="+mn-cs"/>
              </a:rPr>
              <a:t/>
            </a:r>
            <a:br>
              <a:rPr lang="en-US" sz="3200" dirty="0" smtClean="0">
                <a:solidFill>
                  <a:srgbClr val="FFFF00"/>
                </a:solidFill>
                <a:effectLst>
                  <a:outerShdw blurRad="38100" dist="38100" dir="2700000" algn="tl">
                    <a:srgbClr val="000000">
                      <a:alpha val="43137"/>
                    </a:srgbClr>
                  </a:outerShdw>
                </a:effectLst>
                <a:latin typeface="Arial Black" pitchFamily="34" charset="0"/>
                <a:ea typeface="+mn-ea"/>
                <a:cs typeface="+mn-cs"/>
              </a:rPr>
            </a:br>
            <a:r>
              <a:rPr lang="en-US" sz="2400" dirty="0" smtClean="0">
                <a:solidFill>
                  <a:srgbClr val="FFFF00"/>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Talking to Street People</a:t>
            </a:r>
            <a:endParaRPr lang="en-CA" sz="2400" dirty="0" smtClean="0">
              <a:solidFill>
                <a:srgbClr val="FFFF00"/>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sp>
        <p:nvSpPr>
          <p:cNvPr id="2" name="Date Placeholder 1"/>
          <p:cNvSpPr>
            <a:spLocks noGrp="1"/>
          </p:cNvSpPr>
          <p:nvPr>
            <p:ph type="dt" sz="half" idx="10"/>
          </p:nvPr>
        </p:nvSpPr>
        <p:spPr/>
        <p:txBody>
          <a:bodyPr/>
          <a:lstStyle/>
          <a:p>
            <a:pPr>
              <a:defRPr/>
            </a:pPr>
            <a:r>
              <a:rPr lang="en-US" smtClean="0"/>
              <a:t>2/2016</a:t>
            </a:r>
            <a:endParaRPr lang="en-US" dirty="0"/>
          </a:p>
        </p:txBody>
      </p:sp>
      <p:sp>
        <p:nvSpPr>
          <p:cNvPr id="3" name="Footer Placeholder 2"/>
          <p:cNvSpPr>
            <a:spLocks noGrp="1"/>
          </p:cNvSpPr>
          <p:nvPr>
            <p:ph type="ftr" sz="quarter" idx="11"/>
          </p:nvPr>
        </p:nvSpPr>
        <p:spPr/>
        <p:txBody>
          <a:bodyPr/>
          <a:lstStyle/>
          <a:p>
            <a:pPr>
              <a:defRPr/>
            </a:pPr>
            <a:r>
              <a:rPr lang="en-US" smtClean="0"/>
              <a:t>www.iTeenChallenge.org</a:t>
            </a:r>
            <a:endParaRPr lang="en-US" dirty="0"/>
          </a:p>
        </p:txBody>
      </p:sp>
      <p:sp>
        <p:nvSpPr>
          <p:cNvPr id="4" name="Slide Number Placeholder 3"/>
          <p:cNvSpPr>
            <a:spLocks noGrp="1"/>
          </p:cNvSpPr>
          <p:nvPr>
            <p:ph type="sldNum" sz="quarter" idx="12"/>
          </p:nvPr>
        </p:nvSpPr>
        <p:spPr/>
        <p:txBody>
          <a:bodyPr/>
          <a:lstStyle/>
          <a:p>
            <a:pPr>
              <a:defRPr/>
            </a:pPr>
            <a:fld id="{9159FE13-ED37-4757-9203-0BC630A0AD65}" type="slidenum">
              <a:rPr lang="en-US" smtClean="0"/>
              <a:pPr>
                <a:defRPr/>
              </a:pPr>
              <a:t>31</a:t>
            </a:fld>
            <a:endParaRPr lang="en-US" dirty="0"/>
          </a:p>
        </p:txBody>
      </p:sp>
    </p:spTree>
    <p:extLst>
      <p:ext uri="{BB962C8B-B14F-4D97-AF65-F5344CB8AC3E}">
        <p14:creationId xmlns:p14="http://schemas.microsoft.com/office/powerpoint/2010/main" val="1587716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nodeType="afterEffect">
                                  <p:stCondLst>
                                    <p:cond delay="0"/>
                                  </p:stCondLst>
                                  <p:childTnLst>
                                    <p:set>
                                      <p:cBhvr>
                                        <p:cTn id="6" dur="1" fill="hold">
                                          <p:stCondLst>
                                            <p:cond delay="0"/>
                                          </p:stCondLst>
                                        </p:cTn>
                                        <p:tgtEl>
                                          <p:spTgt spid="15363">
                                            <p:txEl>
                                              <p:pRg st="0" end="0"/>
                                            </p:txEl>
                                          </p:spTgt>
                                        </p:tgtEl>
                                        <p:attrNameLst>
                                          <p:attrName>style.visibility</p:attrName>
                                        </p:attrNameLst>
                                      </p:cBhvr>
                                      <p:to>
                                        <p:strVal val="visible"/>
                                      </p:to>
                                    </p:set>
                                    <p:animEffect transition="in" filter="slide(fromTop)">
                                      <p:cBhvr>
                                        <p:cTn id="7" dur="500"/>
                                        <p:tgtEl>
                                          <p:spTgt spid="1536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1" fill="hold" nodeType="clickEffect">
                                  <p:stCondLst>
                                    <p:cond delay="0"/>
                                  </p:stCondLst>
                                  <p:childTnLst>
                                    <p:set>
                                      <p:cBhvr>
                                        <p:cTn id="11" dur="1" fill="hold">
                                          <p:stCondLst>
                                            <p:cond delay="0"/>
                                          </p:stCondLst>
                                        </p:cTn>
                                        <p:tgtEl>
                                          <p:spTgt spid="15363">
                                            <p:txEl>
                                              <p:pRg st="1" end="1"/>
                                            </p:txEl>
                                          </p:spTgt>
                                        </p:tgtEl>
                                        <p:attrNameLst>
                                          <p:attrName>style.visibility</p:attrName>
                                        </p:attrNameLst>
                                      </p:cBhvr>
                                      <p:to>
                                        <p:strVal val="visible"/>
                                      </p:to>
                                    </p:set>
                                    <p:animEffect transition="in" filter="slide(fromTop)">
                                      <p:cBhvr>
                                        <p:cTn id="12" dur="1000"/>
                                        <p:tgtEl>
                                          <p:spTgt spid="1536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1" fill="hold" nodeType="clickEffect">
                                  <p:stCondLst>
                                    <p:cond delay="0"/>
                                  </p:stCondLst>
                                  <p:childTnLst>
                                    <p:set>
                                      <p:cBhvr>
                                        <p:cTn id="16" dur="1" fill="hold">
                                          <p:stCondLst>
                                            <p:cond delay="0"/>
                                          </p:stCondLst>
                                        </p:cTn>
                                        <p:tgtEl>
                                          <p:spTgt spid="15363">
                                            <p:txEl>
                                              <p:pRg st="2" end="2"/>
                                            </p:txEl>
                                          </p:spTgt>
                                        </p:tgtEl>
                                        <p:attrNameLst>
                                          <p:attrName>style.visibility</p:attrName>
                                        </p:attrNameLst>
                                      </p:cBhvr>
                                      <p:to>
                                        <p:strVal val="visible"/>
                                      </p:to>
                                    </p:set>
                                    <p:animEffect transition="in" filter="slide(fromTop)">
                                      <p:cBhvr>
                                        <p:cTn id="17" dur="1000"/>
                                        <p:tgtEl>
                                          <p:spTgt spid="1536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1" fill="hold" nodeType="clickEffect">
                                  <p:stCondLst>
                                    <p:cond delay="0"/>
                                  </p:stCondLst>
                                  <p:childTnLst>
                                    <p:set>
                                      <p:cBhvr>
                                        <p:cTn id="21" dur="1" fill="hold">
                                          <p:stCondLst>
                                            <p:cond delay="0"/>
                                          </p:stCondLst>
                                        </p:cTn>
                                        <p:tgtEl>
                                          <p:spTgt spid="15363">
                                            <p:txEl>
                                              <p:pRg st="3" end="3"/>
                                            </p:txEl>
                                          </p:spTgt>
                                        </p:tgtEl>
                                        <p:attrNameLst>
                                          <p:attrName>style.visibility</p:attrName>
                                        </p:attrNameLst>
                                      </p:cBhvr>
                                      <p:to>
                                        <p:strVal val="visible"/>
                                      </p:to>
                                    </p:set>
                                    <p:animEffect transition="in" filter="slide(fromTop)">
                                      <p:cBhvr>
                                        <p:cTn id="22" dur="1000"/>
                                        <p:tgtEl>
                                          <p:spTgt spid="1536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1" fill="hold" nodeType="clickEffect">
                                  <p:stCondLst>
                                    <p:cond delay="0"/>
                                  </p:stCondLst>
                                  <p:childTnLst>
                                    <p:set>
                                      <p:cBhvr>
                                        <p:cTn id="26" dur="1" fill="hold">
                                          <p:stCondLst>
                                            <p:cond delay="0"/>
                                          </p:stCondLst>
                                        </p:cTn>
                                        <p:tgtEl>
                                          <p:spTgt spid="15363">
                                            <p:txEl>
                                              <p:pRg st="4" end="4"/>
                                            </p:txEl>
                                          </p:spTgt>
                                        </p:tgtEl>
                                        <p:attrNameLst>
                                          <p:attrName>style.visibility</p:attrName>
                                        </p:attrNameLst>
                                      </p:cBhvr>
                                      <p:to>
                                        <p:strVal val="visible"/>
                                      </p:to>
                                    </p:set>
                                    <p:animEffect transition="in" filter="slide(fromTop)">
                                      <p:cBhvr>
                                        <p:cTn id="27" dur="1000"/>
                                        <p:tgtEl>
                                          <p:spTgt spid="1536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39" name="Rectangle 3"/>
          <p:cNvSpPr>
            <a:spLocks noGrp="1" noChangeArrowheads="1"/>
          </p:cNvSpPr>
          <p:nvPr>
            <p:ph idx="1"/>
          </p:nvPr>
        </p:nvSpPr>
        <p:spPr>
          <a:xfrm>
            <a:off x="609600" y="1600200"/>
            <a:ext cx="8305800" cy="5105400"/>
          </a:xfrm>
        </p:spPr>
        <p:txBody>
          <a:bodyPr>
            <a:normAutofit/>
          </a:bodyPr>
          <a:lstStyle/>
          <a:p>
            <a:pPr marL="582930" indent="-514350" fontAlgn="auto">
              <a:spcBef>
                <a:spcPct val="0"/>
              </a:spcBef>
              <a:spcAft>
                <a:spcPts val="1800"/>
              </a:spcAft>
              <a:buFont typeface="+mj-lt"/>
              <a:buAutoNum type="arabicPeriod"/>
              <a:defRPr/>
            </a:pPr>
            <a:r>
              <a:rPr lang="en-US" sz="2800" dirty="0" err="1"/>
              <a:t>Пытайтесь</a:t>
            </a:r>
            <a:r>
              <a:rPr lang="en-US" sz="2800" dirty="0"/>
              <a:t> </a:t>
            </a:r>
            <a:r>
              <a:rPr lang="en-US" sz="2800" dirty="0" err="1"/>
              <a:t>избегать</a:t>
            </a:r>
            <a:r>
              <a:rPr lang="en-US" sz="2800" dirty="0"/>
              <a:t> </a:t>
            </a:r>
            <a:r>
              <a:rPr lang="en-US" sz="2800" dirty="0" err="1"/>
              <a:t>негативного</a:t>
            </a:r>
            <a:r>
              <a:rPr lang="en-US" sz="2800" dirty="0"/>
              <a:t> </a:t>
            </a:r>
            <a:r>
              <a:rPr lang="en-US" sz="2800" dirty="0" err="1" smtClean="0"/>
              <a:t>противостояния</a:t>
            </a:r>
            <a:r>
              <a:rPr lang="en-US" sz="2800" dirty="0" smtClean="0"/>
              <a:t/>
            </a:r>
            <a:br>
              <a:rPr lang="en-US" sz="2800" dirty="0" smtClean="0"/>
            </a:br>
            <a:r>
              <a:rPr lang="en-US" sz="2400" dirty="0" smtClean="0">
                <a:latin typeface="Calibri"/>
                <a:ea typeface="Times New Roman"/>
                <a:cs typeface="Times New Roman"/>
              </a:rPr>
              <a:t>Avoid </a:t>
            </a:r>
            <a:r>
              <a:rPr lang="en-US" sz="2400" dirty="0">
                <a:latin typeface="Calibri"/>
                <a:ea typeface="Times New Roman"/>
                <a:cs typeface="Times New Roman"/>
              </a:rPr>
              <a:t>negative confrontation, either physical or verbal.</a:t>
            </a:r>
            <a:endParaRPr lang="en-US" sz="2700" dirty="0" smtClean="0"/>
          </a:p>
          <a:p>
            <a:pPr marL="582930" indent="-514350" fontAlgn="auto">
              <a:spcBef>
                <a:spcPct val="0"/>
              </a:spcBef>
              <a:spcAft>
                <a:spcPts val="1800"/>
              </a:spcAft>
              <a:buFont typeface="+mj-lt"/>
              <a:buAutoNum type="arabicPeriod"/>
              <a:defRPr/>
            </a:pPr>
            <a:r>
              <a:rPr lang="ru-RU" sz="2800" dirty="0"/>
              <a:t>Уходите от </a:t>
            </a:r>
            <a:r>
              <a:rPr lang="ru-RU" sz="2800" dirty="0" smtClean="0"/>
              <a:t>них</a:t>
            </a:r>
            <a:r>
              <a:rPr lang="en-US" sz="2800" dirty="0" smtClean="0"/>
              <a:t/>
            </a:r>
            <a:br>
              <a:rPr lang="en-US" sz="2800" dirty="0" smtClean="0"/>
            </a:br>
            <a:r>
              <a:rPr lang="en-US" sz="2000" dirty="0" smtClean="0">
                <a:latin typeface="Calibri"/>
                <a:ea typeface="Times New Roman"/>
                <a:cs typeface="Times New Roman"/>
              </a:rPr>
              <a:t>Be </a:t>
            </a:r>
            <a:r>
              <a:rPr lang="en-US" sz="2000" dirty="0">
                <a:latin typeface="Calibri"/>
                <a:ea typeface="Times New Roman"/>
                <a:cs typeface="Times New Roman"/>
              </a:rPr>
              <a:t>willing to walk away or ignore </a:t>
            </a:r>
            <a:r>
              <a:rPr lang="en-US" sz="2000" dirty="0" smtClean="0">
                <a:latin typeface="Calibri"/>
                <a:ea typeface="Times New Roman"/>
                <a:cs typeface="Times New Roman"/>
              </a:rPr>
              <a:t>their insults.</a:t>
            </a:r>
            <a:endParaRPr lang="en-US" sz="2800" dirty="0">
              <a:latin typeface="Calibri"/>
              <a:ea typeface="Times New Roman"/>
              <a:cs typeface="Times New Roman"/>
            </a:endParaRPr>
          </a:p>
          <a:p>
            <a:pPr marL="582930" indent="-514350" fontAlgn="auto">
              <a:spcBef>
                <a:spcPct val="0"/>
              </a:spcBef>
              <a:spcAft>
                <a:spcPts val="1800"/>
              </a:spcAft>
              <a:buFont typeface="+mj-lt"/>
              <a:buAutoNum type="arabicPeriod"/>
              <a:defRPr/>
            </a:pPr>
            <a:r>
              <a:rPr lang="ru-RU" sz="2800" dirty="0"/>
              <a:t>Не отвечайте в той же </a:t>
            </a:r>
            <a:r>
              <a:rPr lang="ru-RU" sz="2800" dirty="0" smtClean="0"/>
              <a:t>манере</a:t>
            </a:r>
            <a:r>
              <a:rPr lang="en-US" sz="2800" dirty="0" smtClean="0"/>
              <a:t/>
            </a:r>
            <a:br>
              <a:rPr lang="en-US" sz="2800" dirty="0" smtClean="0"/>
            </a:br>
            <a:r>
              <a:rPr lang="en-US" sz="2000" dirty="0" smtClean="0"/>
              <a:t>Don’t </a:t>
            </a:r>
            <a:r>
              <a:rPr lang="en-US" sz="2000" dirty="0"/>
              <a:t>react in kind (abuse for abuse, </a:t>
            </a:r>
            <a:r>
              <a:rPr lang="en-US" sz="2000" dirty="0" smtClean="0"/>
              <a:t>etc.)</a:t>
            </a:r>
            <a:endParaRPr lang="en-US" sz="2700" dirty="0" smtClean="0"/>
          </a:p>
          <a:p>
            <a:pPr marL="582930" indent="-514350" fontAlgn="auto">
              <a:spcBef>
                <a:spcPct val="0"/>
              </a:spcBef>
              <a:spcAft>
                <a:spcPts val="1800"/>
              </a:spcAft>
              <a:buFont typeface="+mj-lt"/>
              <a:buAutoNum type="arabicPeriod"/>
              <a:defRPr/>
            </a:pPr>
            <a:r>
              <a:rPr lang="ru-RU" sz="2800" dirty="0">
                <a:effectLst>
                  <a:outerShdw blurRad="38100" dist="38100" dir="2700000" algn="tl">
                    <a:srgbClr val="000000">
                      <a:alpha val="43137"/>
                    </a:srgbClr>
                  </a:outerShdw>
                </a:effectLst>
              </a:rPr>
              <a:t>Молитесь</a:t>
            </a:r>
            <a:r>
              <a:rPr lang="en-US" sz="2800" dirty="0" smtClean="0">
                <a:effectLst>
                  <a:outerShdw blurRad="38100" dist="38100" dir="2700000" algn="tl">
                    <a:srgbClr val="000000">
                      <a:alpha val="43137"/>
                    </a:srgbClr>
                  </a:outerShdw>
                </a:effectLst>
              </a:rPr>
              <a:t>!</a:t>
            </a:r>
            <a:br>
              <a:rPr lang="en-US" sz="2800" dirty="0" smtClean="0">
                <a:effectLst>
                  <a:outerShdw blurRad="38100" dist="38100" dir="2700000" algn="tl">
                    <a:srgbClr val="000000">
                      <a:alpha val="43137"/>
                    </a:srgbClr>
                  </a:outerShdw>
                </a:effectLst>
              </a:rPr>
            </a:br>
            <a:r>
              <a:rPr lang="en-US" sz="2000" dirty="0" smtClean="0">
                <a:effectLst>
                  <a:outerShdw blurRad="38100" dist="38100" dir="2700000" algn="tl">
                    <a:srgbClr val="000000">
                      <a:alpha val="43137"/>
                    </a:srgbClr>
                  </a:outerShdw>
                </a:effectLst>
              </a:rPr>
              <a:t>Pray</a:t>
            </a:r>
            <a:r>
              <a:rPr lang="en-US" sz="2000" dirty="0">
                <a:effectLst>
                  <a:outerShdw blurRad="38100" dist="38100" dir="2700000" algn="tl">
                    <a:srgbClr val="000000">
                      <a:alpha val="43137"/>
                    </a:srgbClr>
                  </a:outerShdw>
                </a:effectLst>
              </a:rPr>
              <a:t>!  Ask God for courage, strength, and </a:t>
            </a:r>
            <a:r>
              <a:rPr lang="en-US" sz="2000" dirty="0" smtClean="0">
                <a:effectLst>
                  <a:outerShdw blurRad="38100" dist="38100" dir="2700000" algn="tl">
                    <a:srgbClr val="000000">
                      <a:alpha val="43137"/>
                    </a:srgbClr>
                  </a:outerShdw>
                </a:effectLst>
              </a:rPr>
              <a:t>wisdom.</a:t>
            </a:r>
            <a:endParaRPr lang="en-US" sz="2700" dirty="0" smtClean="0">
              <a:effectLst>
                <a:outerShdw blurRad="38100" dist="38100" dir="2700000" algn="tl">
                  <a:srgbClr val="000000">
                    <a:alpha val="43137"/>
                  </a:srgbClr>
                </a:outerShdw>
              </a:effectLst>
            </a:endParaRPr>
          </a:p>
        </p:txBody>
      </p:sp>
      <p:sp>
        <p:nvSpPr>
          <p:cNvPr id="14338" name="Rectangle 2"/>
          <p:cNvSpPr>
            <a:spLocks noGrp="1" noChangeArrowheads="1"/>
          </p:cNvSpPr>
          <p:nvPr>
            <p:ph type="title"/>
          </p:nvPr>
        </p:nvSpPr>
        <p:spPr>
          <a:xfrm>
            <a:off x="95250" y="152400"/>
            <a:ext cx="9048750" cy="1066800"/>
          </a:xfrm>
        </p:spPr>
        <p:txBody>
          <a:bodyPr/>
          <a:lstStyle/>
          <a:p>
            <a:pPr algn="ctr" fontAlgn="auto">
              <a:spcAft>
                <a:spcPts val="0"/>
              </a:spcAft>
              <a:defRPr/>
            </a:pPr>
            <a:r>
              <a:rPr lang="ru-RU" sz="3000" dirty="0">
                <a:solidFill>
                  <a:srgbClr val="FFFF00"/>
                </a:solidFill>
                <a:effectLst>
                  <a:outerShdw blurRad="38100" dist="38100" dir="2700000" algn="tl">
                    <a:srgbClr val="000000">
                      <a:alpha val="43137"/>
                    </a:srgbClr>
                  </a:outerShdw>
                </a:effectLst>
                <a:latin typeface="Arial Black" pitchFamily="34" charset="0"/>
                <a:ea typeface="+mn-ea"/>
                <a:cs typeface="+mn-cs"/>
              </a:rPr>
              <a:t>КАК РЕАГИРОВАТЬ НА УГРОЗЫ И </a:t>
            </a:r>
            <a:r>
              <a:rPr lang="ru-RU" sz="3000" dirty="0" smtClean="0">
                <a:solidFill>
                  <a:srgbClr val="FFFF00"/>
                </a:solidFill>
                <a:effectLst>
                  <a:outerShdw blurRad="38100" dist="38100" dir="2700000" algn="tl">
                    <a:srgbClr val="000000">
                      <a:alpha val="43137"/>
                    </a:srgbClr>
                  </a:outerShdw>
                </a:effectLst>
                <a:latin typeface="Arial Black" pitchFamily="34" charset="0"/>
                <a:ea typeface="+mn-ea"/>
                <a:cs typeface="+mn-cs"/>
              </a:rPr>
              <a:t>СПОРЫ</a:t>
            </a:r>
            <a:r>
              <a:rPr lang="en-US" sz="3000" dirty="0" smtClean="0">
                <a:solidFill>
                  <a:srgbClr val="FFFF00"/>
                </a:solidFill>
                <a:effectLst>
                  <a:outerShdw blurRad="38100" dist="38100" dir="2700000" algn="tl">
                    <a:srgbClr val="000000">
                      <a:alpha val="43137"/>
                    </a:srgbClr>
                  </a:outerShdw>
                </a:effectLst>
                <a:latin typeface="Arial Black" pitchFamily="34" charset="0"/>
                <a:ea typeface="+mn-ea"/>
                <a:cs typeface="+mn-cs"/>
              </a:rPr>
              <a:t/>
            </a:r>
            <a:br>
              <a:rPr lang="en-US" sz="3000" dirty="0" smtClean="0">
                <a:solidFill>
                  <a:srgbClr val="FFFF00"/>
                </a:solidFill>
                <a:effectLst>
                  <a:outerShdw blurRad="38100" dist="38100" dir="2700000" algn="tl">
                    <a:srgbClr val="000000">
                      <a:alpha val="43137"/>
                    </a:srgbClr>
                  </a:outerShdw>
                </a:effectLst>
                <a:latin typeface="Arial Black" pitchFamily="34" charset="0"/>
                <a:ea typeface="+mn-ea"/>
                <a:cs typeface="+mn-cs"/>
              </a:rPr>
            </a:br>
            <a:r>
              <a:rPr lang="en-US" sz="2000" dirty="0" smtClean="0">
                <a:solidFill>
                  <a:srgbClr val="FFFF00"/>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How to react to negative arguments</a:t>
            </a:r>
            <a:endParaRPr lang="en-CA" sz="3000" dirty="0" smtClean="0">
              <a:solidFill>
                <a:srgbClr val="FFFF00"/>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sp>
        <p:nvSpPr>
          <p:cNvPr id="2" name="Date Placeholder 1"/>
          <p:cNvSpPr>
            <a:spLocks noGrp="1"/>
          </p:cNvSpPr>
          <p:nvPr>
            <p:ph type="dt" sz="half" idx="10"/>
          </p:nvPr>
        </p:nvSpPr>
        <p:spPr/>
        <p:txBody>
          <a:bodyPr/>
          <a:lstStyle/>
          <a:p>
            <a:pPr>
              <a:defRPr/>
            </a:pPr>
            <a:r>
              <a:rPr lang="en-US" smtClean="0"/>
              <a:t>2/2016</a:t>
            </a:r>
            <a:endParaRPr lang="en-US" dirty="0"/>
          </a:p>
        </p:txBody>
      </p:sp>
      <p:sp>
        <p:nvSpPr>
          <p:cNvPr id="3" name="Footer Placeholder 2"/>
          <p:cNvSpPr>
            <a:spLocks noGrp="1"/>
          </p:cNvSpPr>
          <p:nvPr>
            <p:ph type="ftr" sz="quarter" idx="11"/>
          </p:nvPr>
        </p:nvSpPr>
        <p:spPr/>
        <p:txBody>
          <a:bodyPr/>
          <a:lstStyle/>
          <a:p>
            <a:pPr>
              <a:defRPr/>
            </a:pPr>
            <a:r>
              <a:rPr lang="en-US" smtClean="0"/>
              <a:t>www.iTeenChallenge.org</a:t>
            </a:r>
            <a:endParaRPr lang="en-US" dirty="0"/>
          </a:p>
        </p:txBody>
      </p:sp>
      <p:sp>
        <p:nvSpPr>
          <p:cNvPr id="4" name="Slide Number Placeholder 3"/>
          <p:cNvSpPr>
            <a:spLocks noGrp="1"/>
          </p:cNvSpPr>
          <p:nvPr>
            <p:ph type="sldNum" sz="quarter" idx="12"/>
          </p:nvPr>
        </p:nvSpPr>
        <p:spPr/>
        <p:txBody>
          <a:bodyPr/>
          <a:lstStyle/>
          <a:p>
            <a:pPr>
              <a:defRPr/>
            </a:pPr>
            <a:fld id="{9159FE13-ED37-4757-9203-0BC630A0AD65}" type="slidenum">
              <a:rPr lang="en-US" smtClean="0"/>
              <a:pPr>
                <a:defRPr/>
              </a:pPr>
              <a:t>32</a:t>
            </a:fld>
            <a:endParaRPr lang="en-US" dirty="0"/>
          </a:p>
        </p:txBody>
      </p:sp>
    </p:spTree>
    <p:extLst>
      <p:ext uri="{BB962C8B-B14F-4D97-AF65-F5344CB8AC3E}">
        <p14:creationId xmlns:p14="http://schemas.microsoft.com/office/powerpoint/2010/main" val="2786663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2" fill="hold" nodeType="clickEffect">
                                  <p:stCondLst>
                                    <p:cond delay="0"/>
                                  </p:stCondLst>
                                  <p:childTnLst>
                                    <p:set>
                                      <p:cBhvr>
                                        <p:cTn id="6" dur="1" fill="hold">
                                          <p:stCondLst>
                                            <p:cond delay="0"/>
                                          </p:stCondLst>
                                        </p:cTn>
                                        <p:tgtEl>
                                          <p:spTgt spid="14339">
                                            <p:txEl>
                                              <p:pRg st="0" end="0"/>
                                            </p:txEl>
                                          </p:spTgt>
                                        </p:tgtEl>
                                        <p:attrNameLst>
                                          <p:attrName>style.visibility</p:attrName>
                                        </p:attrNameLst>
                                      </p:cBhvr>
                                      <p:to>
                                        <p:strVal val="visible"/>
                                      </p:to>
                                    </p:set>
                                    <p:anim calcmode="lin" valueType="num">
                                      <p:cBhvr additive="base">
                                        <p:cTn id="7" dur="1000" fill="hold"/>
                                        <p:tgtEl>
                                          <p:spTgt spid="14339">
                                            <p:txEl>
                                              <p:pRg st="0" end="0"/>
                                            </p:txEl>
                                          </p:spTgt>
                                        </p:tgtEl>
                                        <p:attrNameLst>
                                          <p:attrName>ppt_x</p:attrName>
                                        </p:attrNameLst>
                                      </p:cBhvr>
                                      <p:tavLst>
                                        <p:tav tm="0">
                                          <p:val>
                                            <p:strVal val="1+#ppt_w/2"/>
                                          </p:val>
                                        </p:tav>
                                        <p:tav tm="100000">
                                          <p:val>
                                            <p:strVal val="#ppt_x"/>
                                          </p:val>
                                        </p:tav>
                                      </p:tavLst>
                                    </p:anim>
                                    <p:anim calcmode="lin" valueType="num">
                                      <p:cBhvr additive="base">
                                        <p:cTn id="8" dur="1000" fill="hold"/>
                                        <p:tgtEl>
                                          <p:spTgt spid="1433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7" presetClass="entr" presetSubtype="2" fill="hold" nodeType="clickEffect">
                                  <p:stCondLst>
                                    <p:cond delay="0"/>
                                  </p:stCondLst>
                                  <p:childTnLst>
                                    <p:set>
                                      <p:cBhvr>
                                        <p:cTn id="12" dur="1" fill="hold">
                                          <p:stCondLst>
                                            <p:cond delay="0"/>
                                          </p:stCondLst>
                                        </p:cTn>
                                        <p:tgtEl>
                                          <p:spTgt spid="14339">
                                            <p:txEl>
                                              <p:pRg st="1" end="1"/>
                                            </p:txEl>
                                          </p:spTgt>
                                        </p:tgtEl>
                                        <p:attrNameLst>
                                          <p:attrName>style.visibility</p:attrName>
                                        </p:attrNameLst>
                                      </p:cBhvr>
                                      <p:to>
                                        <p:strVal val="visible"/>
                                      </p:to>
                                    </p:set>
                                    <p:anim calcmode="lin" valueType="num">
                                      <p:cBhvr additive="base">
                                        <p:cTn id="13" dur="1000" fill="hold"/>
                                        <p:tgtEl>
                                          <p:spTgt spid="14339">
                                            <p:txEl>
                                              <p:pRg st="1" end="1"/>
                                            </p:txEl>
                                          </p:spTgt>
                                        </p:tgtEl>
                                        <p:attrNameLst>
                                          <p:attrName>ppt_x</p:attrName>
                                        </p:attrNameLst>
                                      </p:cBhvr>
                                      <p:tavLst>
                                        <p:tav tm="0">
                                          <p:val>
                                            <p:strVal val="1+#ppt_w/2"/>
                                          </p:val>
                                        </p:tav>
                                        <p:tav tm="100000">
                                          <p:val>
                                            <p:strVal val="#ppt_x"/>
                                          </p:val>
                                        </p:tav>
                                      </p:tavLst>
                                    </p:anim>
                                    <p:anim calcmode="lin" valueType="num">
                                      <p:cBhvr additive="base">
                                        <p:cTn id="14" dur="1000" fill="hold"/>
                                        <p:tgtEl>
                                          <p:spTgt spid="1433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7" presetClass="entr" presetSubtype="2" fill="hold" nodeType="clickEffect">
                                  <p:stCondLst>
                                    <p:cond delay="0"/>
                                  </p:stCondLst>
                                  <p:childTnLst>
                                    <p:set>
                                      <p:cBhvr>
                                        <p:cTn id="18" dur="1" fill="hold">
                                          <p:stCondLst>
                                            <p:cond delay="0"/>
                                          </p:stCondLst>
                                        </p:cTn>
                                        <p:tgtEl>
                                          <p:spTgt spid="14339">
                                            <p:txEl>
                                              <p:pRg st="2" end="2"/>
                                            </p:txEl>
                                          </p:spTgt>
                                        </p:tgtEl>
                                        <p:attrNameLst>
                                          <p:attrName>style.visibility</p:attrName>
                                        </p:attrNameLst>
                                      </p:cBhvr>
                                      <p:to>
                                        <p:strVal val="visible"/>
                                      </p:to>
                                    </p:set>
                                    <p:anim calcmode="lin" valueType="num">
                                      <p:cBhvr additive="base">
                                        <p:cTn id="19" dur="1000" fill="hold"/>
                                        <p:tgtEl>
                                          <p:spTgt spid="14339">
                                            <p:txEl>
                                              <p:pRg st="2" end="2"/>
                                            </p:txEl>
                                          </p:spTgt>
                                        </p:tgtEl>
                                        <p:attrNameLst>
                                          <p:attrName>ppt_x</p:attrName>
                                        </p:attrNameLst>
                                      </p:cBhvr>
                                      <p:tavLst>
                                        <p:tav tm="0">
                                          <p:val>
                                            <p:strVal val="1+#ppt_w/2"/>
                                          </p:val>
                                        </p:tav>
                                        <p:tav tm="100000">
                                          <p:val>
                                            <p:strVal val="#ppt_x"/>
                                          </p:val>
                                        </p:tav>
                                      </p:tavLst>
                                    </p:anim>
                                    <p:anim calcmode="lin" valueType="num">
                                      <p:cBhvr additive="base">
                                        <p:cTn id="20" dur="1000" fill="hold"/>
                                        <p:tgtEl>
                                          <p:spTgt spid="1433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7" presetClass="entr" presetSubtype="2" fill="hold" nodeType="clickEffect">
                                  <p:stCondLst>
                                    <p:cond delay="0"/>
                                  </p:stCondLst>
                                  <p:childTnLst>
                                    <p:set>
                                      <p:cBhvr>
                                        <p:cTn id="24" dur="1" fill="hold">
                                          <p:stCondLst>
                                            <p:cond delay="0"/>
                                          </p:stCondLst>
                                        </p:cTn>
                                        <p:tgtEl>
                                          <p:spTgt spid="14339">
                                            <p:txEl>
                                              <p:pRg st="3" end="3"/>
                                            </p:txEl>
                                          </p:spTgt>
                                        </p:tgtEl>
                                        <p:attrNameLst>
                                          <p:attrName>style.visibility</p:attrName>
                                        </p:attrNameLst>
                                      </p:cBhvr>
                                      <p:to>
                                        <p:strVal val="visible"/>
                                      </p:to>
                                    </p:set>
                                    <p:anim calcmode="lin" valueType="num">
                                      <p:cBhvr additive="base">
                                        <p:cTn id="25" dur="1000" fill="hold"/>
                                        <p:tgtEl>
                                          <p:spTgt spid="14339">
                                            <p:txEl>
                                              <p:pRg st="3" end="3"/>
                                            </p:txEl>
                                          </p:spTgt>
                                        </p:tgtEl>
                                        <p:attrNameLst>
                                          <p:attrName>ppt_x</p:attrName>
                                        </p:attrNameLst>
                                      </p:cBhvr>
                                      <p:tavLst>
                                        <p:tav tm="0">
                                          <p:val>
                                            <p:strVal val="1+#ppt_w/2"/>
                                          </p:val>
                                        </p:tav>
                                        <p:tav tm="100000">
                                          <p:val>
                                            <p:strVal val="#ppt_x"/>
                                          </p:val>
                                        </p:tav>
                                      </p:tavLst>
                                    </p:anim>
                                    <p:anim calcmode="lin" valueType="num">
                                      <p:cBhvr additive="base">
                                        <p:cTn id="26" dur="1000" fill="hold"/>
                                        <p:tgtEl>
                                          <p:spTgt spid="14339">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39" name="Rectangle 3"/>
          <p:cNvSpPr>
            <a:spLocks noGrp="1" noChangeArrowheads="1"/>
          </p:cNvSpPr>
          <p:nvPr>
            <p:ph idx="1"/>
          </p:nvPr>
        </p:nvSpPr>
        <p:spPr>
          <a:xfrm>
            <a:off x="609600" y="1752600"/>
            <a:ext cx="8305800" cy="4572000"/>
          </a:xfrm>
        </p:spPr>
        <p:txBody>
          <a:bodyPr>
            <a:normAutofit/>
          </a:bodyPr>
          <a:lstStyle/>
          <a:p>
            <a:pPr marL="582930" indent="-514350" fontAlgn="auto">
              <a:spcBef>
                <a:spcPct val="0"/>
              </a:spcBef>
              <a:spcAft>
                <a:spcPts val="1800"/>
              </a:spcAft>
              <a:buFont typeface="+mj-lt"/>
              <a:buAutoNum type="arabicPeriod" startAt="5"/>
              <a:defRPr/>
            </a:pPr>
            <a:r>
              <a:rPr lang="ru-RU" sz="2800" dirty="0"/>
              <a:t>Не пренебрегайте угрозами. Но и не позволяйте </a:t>
            </a:r>
            <a:br>
              <a:rPr lang="ru-RU" sz="2800" dirty="0"/>
            </a:br>
            <a:r>
              <a:rPr lang="ru-RU" sz="2800" dirty="0"/>
              <a:t>дьяволу устрашить или запугать </a:t>
            </a:r>
            <a:r>
              <a:rPr lang="ru-RU" sz="2800" dirty="0" smtClean="0"/>
              <a:t>вас</a:t>
            </a:r>
            <a:r>
              <a:rPr lang="en-US" sz="2800" dirty="0" smtClean="0"/>
              <a:t>.</a:t>
            </a:r>
            <a:br>
              <a:rPr lang="en-US" sz="2800" dirty="0" smtClean="0"/>
            </a:br>
            <a:r>
              <a:rPr lang="en-US" sz="2000" dirty="0" smtClean="0"/>
              <a:t>Do </a:t>
            </a:r>
            <a:r>
              <a:rPr lang="en-US" sz="2000" dirty="0"/>
              <a:t>not let the devil intimidate or scare you off, but don’t take threats </a:t>
            </a:r>
            <a:r>
              <a:rPr lang="en-US" sz="2000" dirty="0" smtClean="0"/>
              <a:t>lightly.</a:t>
            </a:r>
            <a:endParaRPr lang="en-US" sz="2000" dirty="0"/>
          </a:p>
          <a:p>
            <a:pPr marL="582930" indent="-514350" fontAlgn="auto">
              <a:spcBef>
                <a:spcPct val="0"/>
              </a:spcBef>
              <a:spcAft>
                <a:spcPts val="1800"/>
              </a:spcAft>
              <a:buFont typeface="+mj-lt"/>
              <a:buAutoNum type="arabicPeriod" startAt="5"/>
              <a:defRPr/>
            </a:pPr>
            <a:r>
              <a:rPr lang="ru-RU" sz="2800" dirty="0"/>
              <a:t>Пригласите другого служителя «заменить Вас</a:t>
            </a:r>
            <a:r>
              <a:rPr lang="ru-RU" sz="2800" dirty="0" smtClean="0"/>
              <a:t>»</a:t>
            </a:r>
            <a:r>
              <a:rPr lang="en-US" sz="2800" dirty="0" smtClean="0"/>
              <a:t/>
            </a:r>
            <a:br>
              <a:rPr lang="en-US" sz="2800" dirty="0" smtClean="0"/>
            </a:br>
            <a:r>
              <a:rPr lang="en-US" sz="2000" dirty="0" smtClean="0"/>
              <a:t>A </a:t>
            </a:r>
            <a:r>
              <a:rPr lang="en-US" sz="2000" dirty="0"/>
              <a:t>strong negative reaction may be a reaction to you personally (your appearance, style of communication, etc.)  In that case, move away or let another worker “substitute” in your </a:t>
            </a:r>
            <a:r>
              <a:rPr lang="en-US" sz="2000" dirty="0" smtClean="0"/>
              <a:t>place.</a:t>
            </a:r>
          </a:p>
          <a:p>
            <a:pPr marL="582930" indent="-514350" fontAlgn="auto">
              <a:spcBef>
                <a:spcPct val="0"/>
              </a:spcBef>
              <a:spcAft>
                <a:spcPts val="300"/>
              </a:spcAft>
              <a:buFont typeface="+mj-lt"/>
              <a:buAutoNum type="arabicPeriod" startAt="5"/>
              <a:defRPr/>
            </a:pPr>
            <a:r>
              <a:rPr lang="ru-RU" sz="2800" dirty="0">
                <a:effectLst>
                  <a:outerShdw blurRad="38100" dist="38100" dir="2700000" algn="tl">
                    <a:srgbClr val="000000">
                      <a:alpha val="43137"/>
                    </a:srgbClr>
                  </a:outerShdw>
                </a:effectLst>
              </a:rPr>
              <a:t>Руководствуйтесь здравым </a:t>
            </a:r>
            <a:r>
              <a:rPr lang="ru-RU" sz="2800" dirty="0" smtClean="0">
                <a:effectLst>
                  <a:outerShdw blurRad="38100" dist="38100" dir="2700000" algn="tl">
                    <a:srgbClr val="000000">
                      <a:alpha val="43137"/>
                    </a:srgbClr>
                  </a:outerShdw>
                </a:effectLst>
              </a:rPr>
              <a:t>смыслом</a:t>
            </a:r>
            <a:r>
              <a:rPr lang="en-US" sz="2800" dirty="0" smtClean="0">
                <a:effectLst>
                  <a:outerShdw blurRad="38100" dist="38100" dir="2700000" algn="tl">
                    <a:srgbClr val="000000">
                      <a:alpha val="43137"/>
                    </a:srgbClr>
                  </a:outerShdw>
                </a:effectLst>
              </a:rPr>
              <a:t/>
            </a:r>
            <a:br>
              <a:rPr lang="en-US" sz="2800" dirty="0" smtClean="0">
                <a:effectLst>
                  <a:outerShdw blurRad="38100" dist="38100" dir="2700000" algn="tl">
                    <a:srgbClr val="000000">
                      <a:alpha val="43137"/>
                    </a:srgbClr>
                  </a:outerShdw>
                </a:effectLst>
              </a:rPr>
            </a:br>
            <a:r>
              <a:rPr lang="en-US" sz="2000" dirty="0" smtClean="0">
                <a:effectLst>
                  <a:outerShdw blurRad="38100" dist="38100" dir="2700000" algn="tl">
                    <a:srgbClr val="000000">
                      <a:alpha val="43137"/>
                    </a:srgbClr>
                  </a:outerShdw>
                </a:effectLst>
              </a:rPr>
              <a:t>Use common sense</a:t>
            </a:r>
            <a:endParaRPr lang="en-US" sz="2000" dirty="0" smtClean="0">
              <a:effectLst>
                <a:outerShdw blurRad="38100" dist="38100" dir="2700000" algn="tl">
                  <a:srgbClr val="000000">
                    <a:alpha val="43137"/>
                  </a:srgbClr>
                </a:outerShdw>
              </a:effectLst>
              <a:cs typeface="Arial" charset="0"/>
            </a:endParaRPr>
          </a:p>
        </p:txBody>
      </p:sp>
      <p:sp>
        <p:nvSpPr>
          <p:cNvPr id="14338" name="Rectangle 2"/>
          <p:cNvSpPr>
            <a:spLocks noGrp="1" noChangeArrowheads="1"/>
          </p:cNvSpPr>
          <p:nvPr>
            <p:ph type="title"/>
          </p:nvPr>
        </p:nvSpPr>
        <p:spPr>
          <a:xfrm>
            <a:off x="95250" y="152400"/>
            <a:ext cx="9048750" cy="1066800"/>
          </a:xfrm>
        </p:spPr>
        <p:txBody>
          <a:bodyPr/>
          <a:lstStyle/>
          <a:p>
            <a:pPr algn="ctr" fontAlgn="auto">
              <a:spcAft>
                <a:spcPts val="0"/>
              </a:spcAft>
              <a:defRPr/>
            </a:pPr>
            <a:r>
              <a:rPr lang="ru-RU" sz="3000" dirty="0">
                <a:solidFill>
                  <a:srgbClr val="FFFF00"/>
                </a:solidFill>
                <a:effectLst>
                  <a:outerShdw blurRad="38100" dist="38100" dir="2700000" algn="tl">
                    <a:srgbClr val="000000">
                      <a:alpha val="43137"/>
                    </a:srgbClr>
                  </a:outerShdw>
                </a:effectLst>
                <a:latin typeface="Arial Black" pitchFamily="34" charset="0"/>
                <a:ea typeface="+mn-ea"/>
                <a:cs typeface="+mn-cs"/>
              </a:rPr>
              <a:t>КАК РЕАГИРОВАТЬ НА УГРОЗЫ И </a:t>
            </a:r>
            <a:r>
              <a:rPr lang="ru-RU" sz="3000" dirty="0" smtClean="0">
                <a:solidFill>
                  <a:srgbClr val="FFFF00"/>
                </a:solidFill>
                <a:effectLst>
                  <a:outerShdw blurRad="38100" dist="38100" dir="2700000" algn="tl">
                    <a:srgbClr val="000000">
                      <a:alpha val="43137"/>
                    </a:srgbClr>
                  </a:outerShdw>
                </a:effectLst>
                <a:latin typeface="Arial Black" pitchFamily="34" charset="0"/>
                <a:ea typeface="+mn-ea"/>
                <a:cs typeface="+mn-cs"/>
              </a:rPr>
              <a:t>СПОРЫ</a:t>
            </a:r>
            <a:r>
              <a:rPr lang="en-US" sz="3000" dirty="0" smtClean="0">
                <a:solidFill>
                  <a:srgbClr val="FFFF00"/>
                </a:solidFill>
                <a:effectLst>
                  <a:outerShdw blurRad="38100" dist="38100" dir="2700000" algn="tl">
                    <a:srgbClr val="000000">
                      <a:alpha val="43137"/>
                    </a:srgbClr>
                  </a:outerShdw>
                </a:effectLst>
                <a:latin typeface="Arial Black" pitchFamily="34" charset="0"/>
                <a:ea typeface="+mn-ea"/>
                <a:cs typeface="+mn-cs"/>
              </a:rPr>
              <a:t/>
            </a:r>
            <a:br>
              <a:rPr lang="en-US" sz="3000" dirty="0" smtClean="0">
                <a:solidFill>
                  <a:srgbClr val="FFFF00"/>
                </a:solidFill>
                <a:effectLst>
                  <a:outerShdw blurRad="38100" dist="38100" dir="2700000" algn="tl">
                    <a:srgbClr val="000000">
                      <a:alpha val="43137"/>
                    </a:srgbClr>
                  </a:outerShdw>
                </a:effectLst>
                <a:latin typeface="Arial Black" pitchFamily="34" charset="0"/>
                <a:ea typeface="+mn-ea"/>
                <a:cs typeface="+mn-cs"/>
              </a:rPr>
            </a:br>
            <a:r>
              <a:rPr lang="en-US" sz="2000" dirty="0" smtClean="0">
                <a:solidFill>
                  <a:srgbClr val="FFFF00"/>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How to react to negative arguments</a:t>
            </a:r>
            <a:endParaRPr lang="en-CA" sz="3000" dirty="0" smtClean="0">
              <a:solidFill>
                <a:srgbClr val="FFFF00"/>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sp>
        <p:nvSpPr>
          <p:cNvPr id="2" name="Date Placeholder 1"/>
          <p:cNvSpPr>
            <a:spLocks noGrp="1"/>
          </p:cNvSpPr>
          <p:nvPr>
            <p:ph type="dt" sz="half" idx="10"/>
          </p:nvPr>
        </p:nvSpPr>
        <p:spPr/>
        <p:txBody>
          <a:bodyPr/>
          <a:lstStyle/>
          <a:p>
            <a:pPr>
              <a:defRPr/>
            </a:pPr>
            <a:r>
              <a:rPr lang="en-US" smtClean="0"/>
              <a:t>2/2016</a:t>
            </a:r>
            <a:endParaRPr lang="en-US" dirty="0"/>
          </a:p>
        </p:txBody>
      </p:sp>
      <p:sp>
        <p:nvSpPr>
          <p:cNvPr id="3" name="Footer Placeholder 2"/>
          <p:cNvSpPr>
            <a:spLocks noGrp="1"/>
          </p:cNvSpPr>
          <p:nvPr>
            <p:ph type="ftr" sz="quarter" idx="11"/>
          </p:nvPr>
        </p:nvSpPr>
        <p:spPr/>
        <p:txBody>
          <a:bodyPr/>
          <a:lstStyle/>
          <a:p>
            <a:pPr>
              <a:defRPr/>
            </a:pPr>
            <a:r>
              <a:rPr lang="en-US" smtClean="0"/>
              <a:t>www.iTeenChallenge.org</a:t>
            </a:r>
            <a:endParaRPr lang="en-US" dirty="0"/>
          </a:p>
        </p:txBody>
      </p:sp>
      <p:sp>
        <p:nvSpPr>
          <p:cNvPr id="4" name="Slide Number Placeholder 3"/>
          <p:cNvSpPr>
            <a:spLocks noGrp="1"/>
          </p:cNvSpPr>
          <p:nvPr>
            <p:ph type="sldNum" sz="quarter" idx="12"/>
          </p:nvPr>
        </p:nvSpPr>
        <p:spPr/>
        <p:txBody>
          <a:bodyPr/>
          <a:lstStyle/>
          <a:p>
            <a:pPr>
              <a:defRPr/>
            </a:pPr>
            <a:fld id="{9159FE13-ED37-4757-9203-0BC630A0AD65}" type="slidenum">
              <a:rPr lang="en-US" smtClean="0"/>
              <a:pPr>
                <a:defRPr/>
              </a:pPr>
              <a:t>33</a:t>
            </a:fld>
            <a:endParaRPr lang="en-US" dirty="0"/>
          </a:p>
        </p:txBody>
      </p:sp>
    </p:spTree>
    <p:extLst>
      <p:ext uri="{BB962C8B-B14F-4D97-AF65-F5344CB8AC3E}">
        <p14:creationId xmlns:p14="http://schemas.microsoft.com/office/powerpoint/2010/main" val="3881327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2" fill="hold" nodeType="afterEffect">
                                  <p:stCondLst>
                                    <p:cond delay="0"/>
                                  </p:stCondLst>
                                  <p:childTnLst>
                                    <p:set>
                                      <p:cBhvr>
                                        <p:cTn id="6" dur="1" fill="hold">
                                          <p:stCondLst>
                                            <p:cond delay="0"/>
                                          </p:stCondLst>
                                        </p:cTn>
                                        <p:tgtEl>
                                          <p:spTgt spid="14339">
                                            <p:txEl>
                                              <p:pRg st="0" end="0"/>
                                            </p:txEl>
                                          </p:spTgt>
                                        </p:tgtEl>
                                        <p:attrNameLst>
                                          <p:attrName>style.visibility</p:attrName>
                                        </p:attrNameLst>
                                      </p:cBhvr>
                                      <p:to>
                                        <p:strVal val="visible"/>
                                      </p:to>
                                    </p:set>
                                    <p:anim calcmode="lin" valueType="num">
                                      <p:cBhvr additive="base">
                                        <p:cTn id="7" dur="500" fill="hold"/>
                                        <p:tgtEl>
                                          <p:spTgt spid="14339">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1433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7" presetClass="entr" presetSubtype="2" fill="hold" nodeType="clickEffect">
                                  <p:stCondLst>
                                    <p:cond delay="0"/>
                                  </p:stCondLst>
                                  <p:childTnLst>
                                    <p:set>
                                      <p:cBhvr>
                                        <p:cTn id="12" dur="1" fill="hold">
                                          <p:stCondLst>
                                            <p:cond delay="0"/>
                                          </p:stCondLst>
                                        </p:cTn>
                                        <p:tgtEl>
                                          <p:spTgt spid="14339">
                                            <p:txEl>
                                              <p:pRg st="1" end="1"/>
                                            </p:txEl>
                                          </p:spTgt>
                                        </p:tgtEl>
                                        <p:attrNameLst>
                                          <p:attrName>style.visibility</p:attrName>
                                        </p:attrNameLst>
                                      </p:cBhvr>
                                      <p:to>
                                        <p:strVal val="visible"/>
                                      </p:to>
                                    </p:set>
                                    <p:anim calcmode="lin" valueType="num">
                                      <p:cBhvr additive="base">
                                        <p:cTn id="13" dur="1000" fill="hold"/>
                                        <p:tgtEl>
                                          <p:spTgt spid="14339">
                                            <p:txEl>
                                              <p:pRg st="1" end="1"/>
                                            </p:txEl>
                                          </p:spTgt>
                                        </p:tgtEl>
                                        <p:attrNameLst>
                                          <p:attrName>ppt_x</p:attrName>
                                        </p:attrNameLst>
                                      </p:cBhvr>
                                      <p:tavLst>
                                        <p:tav tm="0">
                                          <p:val>
                                            <p:strVal val="1+#ppt_w/2"/>
                                          </p:val>
                                        </p:tav>
                                        <p:tav tm="100000">
                                          <p:val>
                                            <p:strVal val="#ppt_x"/>
                                          </p:val>
                                        </p:tav>
                                      </p:tavLst>
                                    </p:anim>
                                    <p:anim calcmode="lin" valueType="num">
                                      <p:cBhvr additive="base">
                                        <p:cTn id="14" dur="1000" fill="hold"/>
                                        <p:tgtEl>
                                          <p:spTgt spid="1433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7" presetClass="entr" presetSubtype="2" fill="hold" nodeType="clickEffect">
                                  <p:stCondLst>
                                    <p:cond delay="0"/>
                                  </p:stCondLst>
                                  <p:childTnLst>
                                    <p:set>
                                      <p:cBhvr>
                                        <p:cTn id="18" dur="1" fill="hold">
                                          <p:stCondLst>
                                            <p:cond delay="0"/>
                                          </p:stCondLst>
                                        </p:cTn>
                                        <p:tgtEl>
                                          <p:spTgt spid="14339">
                                            <p:txEl>
                                              <p:pRg st="2" end="2"/>
                                            </p:txEl>
                                          </p:spTgt>
                                        </p:tgtEl>
                                        <p:attrNameLst>
                                          <p:attrName>style.visibility</p:attrName>
                                        </p:attrNameLst>
                                      </p:cBhvr>
                                      <p:to>
                                        <p:strVal val="visible"/>
                                      </p:to>
                                    </p:set>
                                    <p:anim calcmode="lin" valueType="num">
                                      <p:cBhvr additive="base">
                                        <p:cTn id="19" dur="1000" fill="hold"/>
                                        <p:tgtEl>
                                          <p:spTgt spid="14339">
                                            <p:txEl>
                                              <p:pRg st="2" end="2"/>
                                            </p:txEl>
                                          </p:spTgt>
                                        </p:tgtEl>
                                        <p:attrNameLst>
                                          <p:attrName>ppt_x</p:attrName>
                                        </p:attrNameLst>
                                      </p:cBhvr>
                                      <p:tavLst>
                                        <p:tav tm="0">
                                          <p:val>
                                            <p:strVal val="1+#ppt_w/2"/>
                                          </p:val>
                                        </p:tav>
                                        <p:tav tm="100000">
                                          <p:val>
                                            <p:strVal val="#ppt_x"/>
                                          </p:val>
                                        </p:tav>
                                      </p:tavLst>
                                    </p:anim>
                                    <p:anim calcmode="lin" valueType="num">
                                      <p:cBhvr additive="base">
                                        <p:cTn id="20" dur="1000" fill="hold"/>
                                        <p:tgtEl>
                                          <p:spTgt spid="14339">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39" name="Rectangle 3"/>
          <p:cNvSpPr>
            <a:spLocks noGrp="1" noChangeArrowheads="1"/>
          </p:cNvSpPr>
          <p:nvPr>
            <p:ph idx="1"/>
          </p:nvPr>
        </p:nvSpPr>
        <p:spPr>
          <a:xfrm>
            <a:off x="609600" y="2667000"/>
            <a:ext cx="8305800" cy="3886200"/>
          </a:xfrm>
        </p:spPr>
        <p:txBody>
          <a:bodyPr>
            <a:normAutofit/>
          </a:bodyPr>
          <a:lstStyle/>
          <a:p>
            <a:pPr marL="582930" indent="-514350" fontAlgn="auto">
              <a:spcBef>
                <a:spcPct val="0"/>
              </a:spcBef>
              <a:spcAft>
                <a:spcPts val="1200"/>
              </a:spcAft>
              <a:buFont typeface="+mj-lt"/>
              <a:buAutoNum type="arabicPeriod"/>
              <a:defRPr/>
            </a:pPr>
            <a:r>
              <a:rPr lang="ru-RU" sz="2800" dirty="0" smtClean="0"/>
              <a:t>Недостаточно молитвы</a:t>
            </a:r>
            <a:r>
              <a:rPr lang="en-US" sz="2800" dirty="0" smtClean="0"/>
              <a:t/>
            </a:r>
            <a:br>
              <a:rPr lang="en-US" sz="2800" dirty="0" smtClean="0"/>
            </a:br>
            <a:r>
              <a:rPr lang="en-US" sz="2000" dirty="0" smtClean="0"/>
              <a:t>Not enough prayer</a:t>
            </a:r>
          </a:p>
          <a:p>
            <a:pPr marL="582930" indent="-514350" fontAlgn="auto">
              <a:spcBef>
                <a:spcPct val="0"/>
              </a:spcBef>
              <a:spcAft>
                <a:spcPts val="1200"/>
              </a:spcAft>
              <a:buFont typeface="+mj-lt"/>
              <a:buAutoNum type="arabicPeriod"/>
              <a:defRPr/>
            </a:pPr>
            <a:r>
              <a:rPr lang="ru-RU" sz="2800" dirty="0" smtClean="0"/>
              <a:t>Мнение</a:t>
            </a:r>
            <a:r>
              <a:rPr lang="ru-RU" sz="2800" dirty="0"/>
              <a:t>, что уличной евангелизации </a:t>
            </a:r>
            <a:r>
              <a:rPr lang="ru-RU" sz="2800" dirty="0" smtClean="0"/>
              <a:t>достаточно</a:t>
            </a:r>
            <a:r>
              <a:rPr lang="en-US" sz="2800" dirty="0" smtClean="0"/>
              <a:t/>
            </a:r>
            <a:br>
              <a:rPr lang="en-US" sz="2800" dirty="0" smtClean="0"/>
            </a:br>
            <a:r>
              <a:rPr lang="en-US" sz="2000" dirty="0" smtClean="0"/>
              <a:t>Thinking street evangelism is enough</a:t>
            </a:r>
          </a:p>
          <a:p>
            <a:pPr marL="582930" indent="-514350" fontAlgn="auto">
              <a:spcBef>
                <a:spcPct val="0"/>
              </a:spcBef>
              <a:spcAft>
                <a:spcPts val="1200"/>
              </a:spcAft>
              <a:buFont typeface="+mj-lt"/>
              <a:buAutoNum type="arabicPeriod"/>
              <a:defRPr/>
            </a:pPr>
            <a:r>
              <a:rPr lang="ru-RU" sz="2800" dirty="0" smtClean="0"/>
              <a:t>Отношение </a:t>
            </a:r>
            <a:r>
              <a:rPr lang="ru-RU" sz="2800" dirty="0"/>
              <a:t>к людям свысока (с гордыней</a:t>
            </a:r>
            <a:r>
              <a:rPr lang="ru-RU" sz="2800" dirty="0" smtClean="0"/>
              <a:t>)</a:t>
            </a:r>
            <a:r>
              <a:rPr lang="en-US" sz="2800" dirty="0" smtClean="0"/>
              <a:t/>
            </a:r>
            <a:br>
              <a:rPr lang="en-US" sz="2800" dirty="0" smtClean="0"/>
            </a:br>
            <a:r>
              <a:rPr lang="en-US" sz="2000" dirty="0" smtClean="0"/>
              <a:t>Approaching people with a proud attitude</a:t>
            </a:r>
            <a:endParaRPr lang="en-US" sz="2800" dirty="0" smtClean="0"/>
          </a:p>
          <a:p>
            <a:pPr marL="582930" indent="-514350" fontAlgn="auto">
              <a:spcBef>
                <a:spcPct val="0"/>
              </a:spcBef>
              <a:spcAft>
                <a:spcPts val="300"/>
              </a:spcAft>
              <a:buFont typeface="+mj-lt"/>
              <a:buAutoNum type="arabicPeriod"/>
              <a:defRPr/>
            </a:pPr>
            <a:r>
              <a:rPr lang="ru-RU" sz="2800" dirty="0" smtClean="0">
                <a:effectLst>
                  <a:outerShdw blurRad="38100" dist="38100" dir="2700000" algn="tl">
                    <a:srgbClr val="000000">
                      <a:alpha val="43137"/>
                    </a:srgbClr>
                  </a:outerShdw>
                </a:effectLst>
              </a:rPr>
              <a:t>Не </a:t>
            </a:r>
            <a:r>
              <a:rPr lang="ru-RU" sz="2800" dirty="0">
                <a:effectLst>
                  <a:outerShdw blurRad="38100" dist="38100" dir="2700000" algn="tl">
                    <a:srgbClr val="000000">
                      <a:alpha val="43137"/>
                    </a:srgbClr>
                  </a:outerShdw>
                </a:effectLst>
              </a:rPr>
              <a:t>достаточная </a:t>
            </a:r>
            <a:r>
              <a:rPr lang="ru-RU" sz="2800" dirty="0" smtClean="0">
                <a:effectLst>
                  <a:outerShdw blurRad="38100" dist="38100" dir="2700000" algn="tl">
                    <a:srgbClr val="000000">
                      <a:alpha val="43137"/>
                    </a:srgbClr>
                  </a:outerShdw>
                </a:effectLst>
              </a:rPr>
              <a:t>подготовка</a:t>
            </a:r>
            <a:r>
              <a:rPr lang="en-US" sz="2800" dirty="0" smtClean="0">
                <a:effectLst>
                  <a:outerShdw blurRad="38100" dist="38100" dir="2700000" algn="tl">
                    <a:srgbClr val="000000">
                      <a:alpha val="43137"/>
                    </a:srgbClr>
                  </a:outerShdw>
                </a:effectLst>
              </a:rPr>
              <a:t/>
            </a:r>
            <a:br>
              <a:rPr lang="en-US" sz="2800" dirty="0" smtClean="0">
                <a:effectLst>
                  <a:outerShdw blurRad="38100" dist="38100" dir="2700000" algn="tl">
                    <a:srgbClr val="000000">
                      <a:alpha val="43137"/>
                    </a:srgbClr>
                  </a:outerShdw>
                </a:effectLst>
              </a:rPr>
            </a:br>
            <a:r>
              <a:rPr lang="en-US" sz="2000" dirty="0" smtClean="0">
                <a:effectLst>
                  <a:outerShdw blurRad="38100" dist="38100" dir="2700000" algn="tl">
                    <a:srgbClr val="000000">
                      <a:alpha val="43137"/>
                    </a:srgbClr>
                  </a:outerShdw>
                </a:effectLst>
              </a:rPr>
              <a:t>Not being properly prepared</a:t>
            </a:r>
            <a:endParaRPr lang="en-US" sz="2800" dirty="0" smtClean="0">
              <a:effectLst>
                <a:outerShdw blurRad="38100" dist="38100" dir="2700000" algn="tl">
                  <a:srgbClr val="000000">
                    <a:alpha val="43137"/>
                  </a:srgbClr>
                </a:outerShdw>
              </a:effectLst>
            </a:endParaRPr>
          </a:p>
        </p:txBody>
      </p:sp>
      <p:sp>
        <p:nvSpPr>
          <p:cNvPr id="14338" name="Rectangle 2"/>
          <p:cNvSpPr>
            <a:spLocks noGrp="1" noChangeArrowheads="1"/>
          </p:cNvSpPr>
          <p:nvPr>
            <p:ph type="title"/>
          </p:nvPr>
        </p:nvSpPr>
        <p:spPr>
          <a:xfrm>
            <a:off x="152400" y="1676400"/>
            <a:ext cx="8686800" cy="914400"/>
          </a:xfrm>
        </p:spPr>
        <p:txBody>
          <a:bodyPr/>
          <a:lstStyle/>
          <a:p>
            <a:pPr algn="ctr" fontAlgn="auto">
              <a:spcAft>
                <a:spcPts val="0"/>
              </a:spcAft>
              <a:defRPr/>
            </a:pPr>
            <a:r>
              <a:rPr lang="ru-RU" sz="3200" b="1" dirty="0">
                <a:solidFill>
                  <a:srgbClr val="FFFF00"/>
                </a:solidFill>
                <a:effectLst>
                  <a:outerShdw blurRad="38100" dist="38100" dir="2700000" algn="tl">
                    <a:srgbClr val="000000">
                      <a:alpha val="43137"/>
                    </a:srgbClr>
                  </a:outerShdw>
                </a:effectLst>
                <a:latin typeface="Arial Narrow" panose="020B0606020202030204" pitchFamily="34" charset="0"/>
                <a:ea typeface="+mn-ea"/>
                <a:cs typeface="Arial" panose="020B0604020202020204" pitchFamily="34" charset="0"/>
              </a:rPr>
              <a:t>НЕКОТОРЫЕ РАСПРОСТРАНЕННЫЕ </a:t>
            </a:r>
            <a:r>
              <a:rPr lang="ru-RU" sz="3200" b="1" dirty="0" smtClean="0">
                <a:solidFill>
                  <a:srgbClr val="FFFF00"/>
                </a:solidFill>
                <a:effectLst>
                  <a:outerShdw blurRad="38100" dist="38100" dir="2700000" algn="tl">
                    <a:srgbClr val="000000">
                      <a:alpha val="43137"/>
                    </a:srgbClr>
                  </a:outerShdw>
                </a:effectLst>
                <a:latin typeface="Arial Narrow" panose="020B0606020202030204" pitchFamily="34" charset="0"/>
                <a:ea typeface="+mn-ea"/>
                <a:cs typeface="Arial" panose="020B0604020202020204" pitchFamily="34" charset="0"/>
              </a:rPr>
              <a:t>ОШИБКИ</a:t>
            </a:r>
            <a:r>
              <a:rPr lang="en-US" sz="3200" b="1" dirty="0" smtClean="0">
                <a:solidFill>
                  <a:srgbClr val="FFFF00"/>
                </a:solidFill>
                <a:effectLst>
                  <a:outerShdw blurRad="38100" dist="38100" dir="2700000" algn="tl">
                    <a:srgbClr val="000000">
                      <a:alpha val="43137"/>
                    </a:srgbClr>
                  </a:outerShdw>
                </a:effectLst>
                <a:latin typeface="Arial Narrow" panose="020B0606020202030204" pitchFamily="34" charset="0"/>
                <a:ea typeface="+mn-ea"/>
                <a:cs typeface="Arial" panose="020B0604020202020204" pitchFamily="34" charset="0"/>
              </a:rPr>
              <a:t/>
            </a:r>
            <a:br>
              <a:rPr lang="en-US" sz="3200" b="1" dirty="0" smtClean="0">
                <a:solidFill>
                  <a:srgbClr val="FFFF00"/>
                </a:solidFill>
                <a:effectLst>
                  <a:outerShdw blurRad="38100" dist="38100" dir="2700000" algn="tl">
                    <a:srgbClr val="000000">
                      <a:alpha val="43137"/>
                    </a:srgbClr>
                  </a:outerShdw>
                </a:effectLst>
                <a:latin typeface="Arial Narrow" panose="020B0606020202030204" pitchFamily="34" charset="0"/>
                <a:ea typeface="+mn-ea"/>
                <a:cs typeface="Arial" panose="020B0604020202020204" pitchFamily="34" charset="0"/>
              </a:rPr>
            </a:br>
            <a:r>
              <a:rPr lang="en-US" sz="2400" dirty="0" smtClean="0">
                <a:solidFill>
                  <a:srgbClr val="FFFF00"/>
                </a:solidFill>
                <a:effectLst>
                  <a:outerShdw blurRad="38100" dist="38100" dir="2700000" algn="tl">
                    <a:srgbClr val="000000">
                      <a:alpha val="43137"/>
                    </a:srgbClr>
                  </a:outerShdw>
                </a:effectLst>
                <a:latin typeface="Arial Narrow" panose="020B0606020202030204" pitchFamily="34" charset="0"/>
                <a:ea typeface="+mn-ea"/>
                <a:cs typeface="+mn-cs"/>
              </a:rPr>
              <a:t>Some Common Mistakes</a:t>
            </a:r>
            <a:endParaRPr lang="en-CA" sz="2400" dirty="0" smtClean="0">
              <a:solidFill>
                <a:srgbClr val="FFFF00"/>
              </a:solidFill>
              <a:effectLst>
                <a:outerShdw blurRad="38100" dist="38100" dir="2700000" algn="tl">
                  <a:srgbClr val="000000">
                    <a:alpha val="43137"/>
                  </a:srgbClr>
                </a:outerShdw>
              </a:effectLst>
              <a:latin typeface="Arial Narrow" panose="020B0606020202030204" pitchFamily="34" charset="0"/>
              <a:ea typeface="+mn-ea"/>
              <a:cs typeface="+mn-cs"/>
            </a:endParaRPr>
          </a:p>
        </p:txBody>
      </p:sp>
      <p:pic>
        <p:nvPicPr>
          <p:cNvPr id="6" name="Picture 5" descr="Evangelism TITLE.fw.pn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2514600" y="838200"/>
            <a:ext cx="4191000" cy="949626"/>
          </a:xfrm>
          <a:prstGeom prst="rect">
            <a:avLst/>
          </a:prstGeom>
          <a:noFill/>
          <a:ln w="9525">
            <a:noFill/>
            <a:miter lim="800000"/>
            <a:headEnd/>
            <a:tailEnd/>
          </a:ln>
        </p:spPr>
      </p:pic>
      <p:sp>
        <p:nvSpPr>
          <p:cNvPr id="7" name="Title 1"/>
          <p:cNvSpPr txBox="1">
            <a:spLocks/>
          </p:cNvSpPr>
          <p:nvPr/>
        </p:nvSpPr>
        <p:spPr>
          <a:xfrm>
            <a:off x="685800" y="0"/>
            <a:ext cx="7772400" cy="1222376"/>
          </a:xfrm>
          <a:prstGeom prst="rect">
            <a:avLst/>
          </a:prstGeom>
        </p:spPr>
        <p:txBody>
          <a:bodyPr vert="horz" anchor="t">
            <a:noAutofit/>
          </a:bodyPr>
          <a:lstStyle>
            <a:lvl1pPr marR="9144" algn="l" rtl="0" fontAlgn="base">
              <a:spcBef>
                <a:spcPct val="0"/>
              </a:spcBef>
              <a:spcAft>
                <a:spcPct val="0"/>
              </a:spcAft>
              <a:defRPr sz="4000" b="1" kern="1200" cap="all" spc="0" baseline="0">
                <a:solidFill>
                  <a:srgbClr val="C1EEFF"/>
                </a:solidFill>
                <a:effectLst>
                  <a:reflection blurRad="12700" stA="34000" endA="740" endPos="53000" dir="5400000" sy="-100000" algn="bl" rotWithShape="0"/>
                </a:effectLst>
                <a:latin typeface="+mj-lt"/>
                <a:ea typeface="+mj-ea"/>
                <a:cs typeface="+mj-cs"/>
              </a:defRPr>
            </a:lvl1pPr>
            <a:lvl2pPr algn="l" rtl="0" fontAlgn="base">
              <a:spcBef>
                <a:spcPct val="0"/>
              </a:spcBef>
              <a:spcAft>
                <a:spcPct val="0"/>
              </a:spcAft>
              <a:defRPr sz="4000">
                <a:solidFill>
                  <a:srgbClr val="C1EEFF"/>
                </a:solidFill>
                <a:latin typeface="Consolas" pitchFamily="49" charset="0"/>
              </a:defRPr>
            </a:lvl2pPr>
            <a:lvl3pPr algn="l" rtl="0" fontAlgn="base">
              <a:spcBef>
                <a:spcPct val="0"/>
              </a:spcBef>
              <a:spcAft>
                <a:spcPct val="0"/>
              </a:spcAft>
              <a:defRPr sz="4000">
                <a:solidFill>
                  <a:srgbClr val="C1EEFF"/>
                </a:solidFill>
                <a:latin typeface="Consolas" pitchFamily="49" charset="0"/>
              </a:defRPr>
            </a:lvl3pPr>
            <a:lvl4pPr algn="l" rtl="0" fontAlgn="base">
              <a:spcBef>
                <a:spcPct val="0"/>
              </a:spcBef>
              <a:spcAft>
                <a:spcPct val="0"/>
              </a:spcAft>
              <a:defRPr sz="4000">
                <a:solidFill>
                  <a:srgbClr val="C1EEFF"/>
                </a:solidFill>
                <a:latin typeface="Consolas" pitchFamily="49" charset="0"/>
              </a:defRPr>
            </a:lvl4pPr>
            <a:lvl5pPr algn="l" rtl="0" fontAlgn="base">
              <a:spcBef>
                <a:spcPct val="0"/>
              </a:spcBef>
              <a:spcAft>
                <a:spcPct val="0"/>
              </a:spcAft>
              <a:defRPr sz="4000">
                <a:solidFill>
                  <a:srgbClr val="C1EEFF"/>
                </a:solidFill>
                <a:latin typeface="Consolas" pitchFamily="49" charset="0"/>
              </a:defRPr>
            </a:lvl5pPr>
            <a:lvl6pPr marL="457200" algn="l" rtl="0" fontAlgn="base">
              <a:spcBef>
                <a:spcPct val="0"/>
              </a:spcBef>
              <a:spcAft>
                <a:spcPct val="0"/>
              </a:spcAft>
              <a:defRPr sz="4000">
                <a:solidFill>
                  <a:srgbClr val="C1EEFF"/>
                </a:solidFill>
                <a:latin typeface="Consolas" pitchFamily="49" charset="0"/>
              </a:defRPr>
            </a:lvl6pPr>
            <a:lvl7pPr marL="914400" algn="l" rtl="0" fontAlgn="base">
              <a:spcBef>
                <a:spcPct val="0"/>
              </a:spcBef>
              <a:spcAft>
                <a:spcPct val="0"/>
              </a:spcAft>
              <a:defRPr sz="4000">
                <a:solidFill>
                  <a:srgbClr val="C1EEFF"/>
                </a:solidFill>
                <a:latin typeface="Consolas" pitchFamily="49" charset="0"/>
              </a:defRPr>
            </a:lvl7pPr>
            <a:lvl8pPr marL="1371600" algn="l" rtl="0" fontAlgn="base">
              <a:spcBef>
                <a:spcPct val="0"/>
              </a:spcBef>
              <a:spcAft>
                <a:spcPct val="0"/>
              </a:spcAft>
              <a:defRPr sz="4000">
                <a:solidFill>
                  <a:srgbClr val="C1EEFF"/>
                </a:solidFill>
                <a:latin typeface="Consolas" pitchFamily="49" charset="0"/>
              </a:defRPr>
            </a:lvl8pPr>
            <a:lvl9pPr marL="1828800" algn="l" rtl="0" fontAlgn="base">
              <a:spcBef>
                <a:spcPct val="0"/>
              </a:spcBef>
              <a:spcAft>
                <a:spcPct val="0"/>
              </a:spcAft>
              <a:defRPr sz="4000">
                <a:solidFill>
                  <a:srgbClr val="C1EEFF"/>
                </a:solidFill>
                <a:latin typeface="Consolas" pitchFamily="49" charset="0"/>
              </a:defRPr>
            </a:lvl9pPr>
            <a:extLst/>
          </a:lstStyle>
          <a:p>
            <a:pPr algn="ctr"/>
            <a:r>
              <a:rPr lang="ru-RU" cap="none" dirty="0" smtClean="0"/>
              <a:t>ПРИНЦИПЫ ЕВАНГЕЛИЗАЦИИ</a:t>
            </a:r>
            <a:endParaRPr lang="en-US" dirty="0"/>
          </a:p>
        </p:txBody>
      </p:sp>
      <p:sp>
        <p:nvSpPr>
          <p:cNvPr id="2" name="Date Placeholder 1"/>
          <p:cNvSpPr>
            <a:spLocks noGrp="1"/>
          </p:cNvSpPr>
          <p:nvPr>
            <p:ph type="dt" sz="half" idx="10"/>
          </p:nvPr>
        </p:nvSpPr>
        <p:spPr/>
        <p:txBody>
          <a:bodyPr/>
          <a:lstStyle/>
          <a:p>
            <a:pPr>
              <a:defRPr/>
            </a:pPr>
            <a:r>
              <a:rPr lang="en-US" smtClean="0"/>
              <a:t>2/2016</a:t>
            </a:r>
            <a:endParaRPr lang="en-US" dirty="0"/>
          </a:p>
        </p:txBody>
      </p:sp>
      <p:sp>
        <p:nvSpPr>
          <p:cNvPr id="3" name="Footer Placeholder 2"/>
          <p:cNvSpPr>
            <a:spLocks noGrp="1"/>
          </p:cNvSpPr>
          <p:nvPr>
            <p:ph type="ftr" sz="quarter" idx="11"/>
          </p:nvPr>
        </p:nvSpPr>
        <p:spPr/>
        <p:txBody>
          <a:bodyPr/>
          <a:lstStyle/>
          <a:p>
            <a:pPr>
              <a:defRPr/>
            </a:pPr>
            <a:r>
              <a:rPr lang="en-US" smtClean="0"/>
              <a:t>www.iTeenChallenge.org</a:t>
            </a:r>
            <a:endParaRPr lang="en-US" dirty="0"/>
          </a:p>
        </p:txBody>
      </p:sp>
      <p:sp>
        <p:nvSpPr>
          <p:cNvPr id="4" name="Slide Number Placeholder 3"/>
          <p:cNvSpPr>
            <a:spLocks noGrp="1"/>
          </p:cNvSpPr>
          <p:nvPr>
            <p:ph type="sldNum" sz="quarter" idx="12"/>
          </p:nvPr>
        </p:nvSpPr>
        <p:spPr/>
        <p:txBody>
          <a:bodyPr/>
          <a:lstStyle/>
          <a:p>
            <a:pPr>
              <a:defRPr/>
            </a:pPr>
            <a:fld id="{9159FE13-ED37-4757-9203-0BC630A0AD65}" type="slidenum">
              <a:rPr lang="en-US" smtClean="0"/>
              <a:pPr>
                <a:defRPr/>
              </a:pPr>
              <a:t>34</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2" fill="hold" nodeType="clickEffect">
                                  <p:stCondLst>
                                    <p:cond delay="0"/>
                                  </p:stCondLst>
                                  <p:childTnLst>
                                    <p:set>
                                      <p:cBhvr>
                                        <p:cTn id="6" dur="1" fill="hold">
                                          <p:stCondLst>
                                            <p:cond delay="0"/>
                                          </p:stCondLst>
                                        </p:cTn>
                                        <p:tgtEl>
                                          <p:spTgt spid="14339">
                                            <p:txEl>
                                              <p:pRg st="0" end="0"/>
                                            </p:txEl>
                                          </p:spTgt>
                                        </p:tgtEl>
                                        <p:attrNameLst>
                                          <p:attrName>style.visibility</p:attrName>
                                        </p:attrNameLst>
                                      </p:cBhvr>
                                      <p:to>
                                        <p:strVal val="visible"/>
                                      </p:to>
                                    </p:set>
                                    <p:anim calcmode="lin" valueType="num">
                                      <p:cBhvr additive="base">
                                        <p:cTn id="7" dur="1000" fill="hold"/>
                                        <p:tgtEl>
                                          <p:spTgt spid="14339">
                                            <p:txEl>
                                              <p:pRg st="0" end="0"/>
                                            </p:txEl>
                                          </p:spTgt>
                                        </p:tgtEl>
                                        <p:attrNameLst>
                                          <p:attrName>ppt_x</p:attrName>
                                        </p:attrNameLst>
                                      </p:cBhvr>
                                      <p:tavLst>
                                        <p:tav tm="0">
                                          <p:val>
                                            <p:strVal val="1+#ppt_w/2"/>
                                          </p:val>
                                        </p:tav>
                                        <p:tav tm="100000">
                                          <p:val>
                                            <p:strVal val="#ppt_x"/>
                                          </p:val>
                                        </p:tav>
                                      </p:tavLst>
                                    </p:anim>
                                    <p:anim calcmode="lin" valueType="num">
                                      <p:cBhvr additive="base">
                                        <p:cTn id="8" dur="1000" fill="hold"/>
                                        <p:tgtEl>
                                          <p:spTgt spid="1433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7" presetClass="entr" presetSubtype="2" fill="hold" nodeType="clickEffect">
                                  <p:stCondLst>
                                    <p:cond delay="0"/>
                                  </p:stCondLst>
                                  <p:childTnLst>
                                    <p:set>
                                      <p:cBhvr>
                                        <p:cTn id="12" dur="1" fill="hold">
                                          <p:stCondLst>
                                            <p:cond delay="0"/>
                                          </p:stCondLst>
                                        </p:cTn>
                                        <p:tgtEl>
                                          <p:spTgt spid="14339">
                                            <p:txEl>
                                              <p:pRg st="1" end="1"/>
                                            </p:txEl>
                                          </p:spTgt>
                                        </p:tgtEl>
                                        <p:attrNameLst>
                                          <p:attrName>style.visibility</p:attrName>
                                        </p:attrNameLst>
                                      </p:cBhvr>
                                      <p:to>
                                        <p:strVal val="visible"/>
                                      </p:to>
                                    </p:set>
                                    <p:anim calcmode="lin" valueType="num">
                                      <p:cBhvr additive="base">
                                        <p:cTn id="13" dur="1000" fill="hold"/>
                                        <p:tgtEl>
                                          <p:spTgt spid="14339">
                                            <p:txEl>
                                              <p:pRg st="1" end="1"/>
                                            </p:txEl>
                                          </p:spTgt>
                                        </p:tgtEl>
                                        <p:attrNameLst>
                                          <p:attrName>ppt_x</p:attrName>
                                        </p:attrNameLst>
                                      </p:cBhvr>
                                      <p:tavLst>
                                        <p:tav tm="0">
                                          <p:val>
                                            <p:strVal val="1+#ppt_w/2"/>
                                          </p:val>
                                        </p:tav>
                                        <p:tav tm="100000">
                                          <p:val>
                                            <p:strVal val="#ppt_x"/>
                                          </p:val>
                                        </p:tav>
                                      </p:tavLst>
                                    </p:anim>
                                    <p:anim calcmode="lin" valueType="num">
                                      <p:cBhvr additive="base">
                                        <p:cTn id="14" dur="1000" fill="hold"/>
                                        <p:tgtEl>
                                          <p:spTgt spid="1433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7" presetClass="entr" presetSubtype="2" fill="hold" nodeType="clickEffect">
                                  <p:stCondLst>
                                    <p:cond delay="0"/>
                                  </p:stCondLst>
                                  <p:childTnLst>
                                    <p:set>
                                      <p:cBhvr>
                                        <p:cTn id="18" dur="1" fill="hold">
                                          <p:stCondLst>
                                            <p:cond delay="0"/>
                                          </p:stCondLst>
                                        </p:cTn>
                                        <p:tgtEl>
                                          <p:spTgt spid="14339">
                                            <p:txEl>
                                              <p:pRg st="2" end="2"/>
                                            </p:txEl>
                                          </p:spTgt>
                                        </p:tgtEl>
                                        <p:attrNameLst>
                                          <p:attrName>style.visibility</p:attrName>
                                        </p:attrNameLst>
                                      </p:cBhvr>
                                      <p:to>
                                        <p:strVal val="visible"/>
                                      </p:to>
                                    </p:set>
                                    <p:anim calcmode="lin" valueType="num">
                                      <p:cBhvr additive="base">
                                        <p:cTn id="19" dur="1000" fill="hold"/>
                                        <p:tgtEl>
                                          <p:spTgt spid="14339">
                                            <p:txEl>
                                              <p:pRg st="2" end="2"/>
                                            </p:txEl>
                                          </p:spTgt>
                                        </p:tgtEl>
                                        <p:attrNameLst>
                                          <p:attrName>ppt_x</p:attrName>
                                        </p:attrNameLst>
                                      </p:cBhvr>
                                      <p:tavLst>
                                        <p:tav tm="0">
                                          <p:val>
                                            <p:strVal val="1+#ppt_w/2"/>
                                          </p:val>
                                        </p:tav>
                                        <p:tav tm="100000">
                                          <p:val>
                                            <p:strVal val="#ppt_x"/>
                                          </p:val>
                                        </p:tav>
                                      </p:tavLst>
                                    </p:anim>
                                    <p:anim calcmode="lin" valueType="num">
                                      <p:cBhvr additive="base">
                                        <p:cTn id="20" dur="1000" fill="hold"/>
                                        <p:tgtEl>
                                          <p:spTgt spid="1433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7" presetClass="entr" presetSubtype="2" fill="hold" nodeType="clickEffect">
                                  <p:stCondLst>
                                    <p:cond delay="0"/>
                                  </p:stCondLst>
                                  <p:childTnLst>
                                    <p:set>
                                      <p:cBhvr>
                                        <p:cTn id="24" dur="1" fill="hold">
                                          <p:stCondLst>
                                            <p:cond delay="0"/>
                                          </p:stCondLst>
                                        </p:cTn>
                                        <p:tgtEl>
                                          <p:spTgt spid="14339">
                                            <p:txEl>
                                              <p:pRg st="3" end="3"/>
                                            </p:txEl>
                                          </p:spTgt>
                                        </p:tgtEl>
                                        <p:attrNameLst>
                                          <p:attrName>style.visibility</p:attrName>
                                        </p:attrNameLst>
                                      </p:cBhvr>
                                      <p:to>
                                        <p:strVal val="visible"/>
                                      </p:to>
                                    </p:set>
                                    <p:anim calcmode="lin" valueType="num">
                                      <p:cBhvr additive="base">
                                        <p:cTn id="25" dur="1000" fill="hold"/>
                                        <p:tgtEl>
                                          <p:spTgt spid="14339">
                                            <p:txEl>
                                              <p:pRg st="3" end="3"/>
                                            </p:txEl>
                                          </p:spTgt>
                                        </p:tgtEl>
                                        <p:attrNameLst>
                                          <p:attrName>ppt_x</p:attrName>
                                        </p:attrNameLst>
                                      </p:cBhvr>
                                      <p:tavLst>
                                        <p:tav tm="0">
                                          <p:val>
                                            <p:strVal val="1+#ppt_w/2"/>
                                          </p:val>
                                        </p:tav>
                                        <p:tav tm="100000">
                                          <p:val>
                                            <p:strVal val="#ppt_x"/>
                                          </p:val>
                                        </p:tav>
                                      </p:tavLst>
                                    </p:anim>
                                    <p:anim calcmode="lin" valueType="num">
                                      <p:cBhvr additive="base">
                                        <p:cTn id="26" dur="1000" fill="hold"/>
                                        <p:tgtEl>
                                          <p:spTgt spid="14339">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39" name="Rectangle 3"/>
          <p:cNvSpPr>
            <a:spLocks noGrp="1" noChangeArrowheads="1"/>
          </p:cNvSpPr>
          <p:nvPr>
            <p:ph idx="1"/>
          </p:nvPr>
        </p:nvSpPr>
        <p:spPr>
          <a:xfrm>
            <a:off x="609600" y="1371600"/>
            <a:ext cx="8305800" cy="5181600"/>
          </a:xfrm>
        </p:spPr>
        <p:txBody>
          <a:bodyPr>
            <a:normAutofit/>
          </a:bodyPr>
          <a:lstStyle/>
          <a:p>
            <a:pPr marL="582930" indent="-514350" fontAlgn="auto">
              <a:spcBef>
                <a:spcPct val="0"/>
              </a:spcBef>
              <a:spcAft>
                <a:spcPts val="600"/>
              </a:spcAft>
              <a:buFont typeface="+mj-lt"/>
              <a:buAutoNum type="arabicPeriod" startAt="5"/>
              <a:defRPr/>
            </a:pPr>
            <a:r>
              <a:rPr lang="ru-RU" sz="2800" dirty="0" smtClean="0"/>
              <a:t>Отступление </a:t>
            </a:r>
            <a:r>
              <a:rPr lang="ru-RU" sz="2800" dirty="0"/>
              <a:t>от </a:t>
            </a:r>
            <a:r>
              <a:rPr lang="ru-RU" sz="2800" dirty="0" smtClean="0"/>
              <a:t>темы</a:t>
            </a:r>
            <a:r>
              <a:rPr lang="en-US" sz="2700" dirty="0" smtClean="0"/>
              <a:t/>
            </a:r>
            <a:br>
              <a:rPr lang="en-US" sz="2700" dirty="0" smtClean="0"/>
            </a:br>
            <a:r>
              <a:rPr lang="en-US" sz="2000" dirty="0" smtClean="0"/>
              <a:t>Getting sidetracked</a:t>
            </a:r>
            <a:endParaRPr lang="en-US" sz="2700" dirty="0" smtClean="0"/>
          </a:p>
          <a:p>
            <a:pPr marL="582930" indent="-514350" fontAlgn="auto">
              <a:spcBef>
                <a:spcPct val="0"/>
              </a:spcBef>
              <a:spcAft>
                <a:spcPts val="600"/>
              </a:spcAft>
              <a:buFont typeface="+mj-lt"/>
              <a:buAutoNum type="arabicPeriod" startAt="5"/>
              <a:defRPr/>
            </a:pPr>
            <a:r>
              <a:rPr lang="ru-RU" sz="2800" dirty="0" smtClean="0"/>
              <a:t>Использование </a:t>
            </a:r>
            <a:r>
              <a:rPr lang="ru-RU" sz="2800" dirty="0"/>
              <a:t>христианских </a:t>
            </a:r>
            <a:r>
              <a:rPr lang="ru-RU" sz="2800" dirty="0" smtClean="0"/>
              <a:t>клише</a:t>
            </a:r>
            <a:r>
              <a:rPr lang="en-US" sz="2800" dirty="0" smtClean="0"/>
              <a:t/>
            </a:r>
            <a:br>
              <a:rPr lang="en-US" sz="2800" dirty="0" smtClean="0"/>
            </a:br>
            <a:r>
              <a:rPr lang="en-US" sz="2000" dirty="0" smtClean="0"/>
              <a:t>Using Christian clich</a:t>
            </a:r>
            <a:r>
              <a:rPr lang="en-US" sz="2000" dirty="0" smtClean="0">
                <a:cs typeface="Arial" charset="0"/>
              </a:rPr>
              <a:t>és</a:t>
            </a:r>
            <a:endParaRPr lang="en-US" sz="2800" dirty="0" smtClean="0">
              <a:cs typeface="Arial" charset="0"/>
            </a:endParaRPr>
          </a:p>
          <a:p>
            <a:pPr marL="582930" indent="-514350" fontAlgn="auto">
              <a:spcBef>
                <a:spcPct val="0"/>
              </a:spcBef>
              <a:spcAft>
                <a:spcPts val="600"/>
              </a:spcAft>
              <a:buFont typeface="+mj-lt"/>
              <a:buAutoNum type="arabicPeriod" startAt="5"/>
              <a:defRPr/>
            </a:pPr>
            <a:r>
              <a:rPr lang="ru-RU" sz="2800" dirty="0" smtClean="0">
                <a:cs typeface="Arial" charset="0"/>
              </a:rPr>
              <a:t>Влияние </a:t>
            </a:r>
            <a:r>
              <a:rPr lang="ru-RU" sz="2800" dirty="0">
                <a:cs typeface="Arial" charset="0"/>
              </a:rPr>
              <a:t>чувства </a:t>
            </a:r>
            <a:r>
              <a:rPr lang="ru-RU" sz="2800" dirty="0" smtClean="0">
                <a:cs typeface="Arial" charset="0"/>
              </a:rPr>
              <a:t>вины</a:t>
            </a:r>
            <a:r>
              <a:rPr lang="en-US" sz="2800" dirty="0" smtClean="0">
                <a:cs typeface="Arial" charset="0"/>
              </a:rPr>
              <a:t/>
            </a:r>
            <a:br>
              <a:rPr lang="en-US" sz="2800" dirty="0" smtClean="0">
                <a:cs typeface="Arial" charset="0"/>
              </a:rPr>
            </a:br>
            <a:r>
              <a:rPr lang="en-US" sz="2000" dirty="0" smtClean="0">
                <a:cs typeface="Arial" charset="0"/>
              </a:rPr>
              <a:t>Being apologetic</a:t>
            </a:r>
            <a:endParaRPr lang="en-US" sz="2800" dirty="0" smtClean="0">
              <a:cs typeface="Arial" charset="0"/>
            </a:endParaRPr>
          </a:p>
          <a:p>
            <a:pPr marL="582930" indent="-514350" fontAlgn="auto">
              <a:spcBef>
                <a:spcPct val="0"/>
              </a:spcBef>
              <a:spcAft>
                <a:spcPts val="600"/>
              </a:spcAft>
              <a:buFont typeface="+mj-lt"/>
              <a:buAutoNum type="arabicPeriod" startAt="5"/>
              <a:defRPr/>
            </a:pPr>
            <a:r>
              <a:rPr lang="ru-RU" sz="2800" dirty="0" smtClean="0">
                <a:cs typeface="Arial" charset="0"/>
              </a:rPr>
              <a:t>Сосредоточение </a:t>
            </a:r>
            <a:r>
              <a:rPr lang="ru-RU" sz="2800" dirty="0">
                <a:cs typeface="Arial" charset="0"/>
              </a:rPr>
              <a:t>на религии, расе или цвете кожи (национальности</a:t>
            </a:r>
            <a:r>
              <a:rPr lang="ru-RU" sz="2800" dirty="0" smtClean="0">
                <a:cs typeface="Arial" charset="0"/>
              </a:rPr>
              <a:t>)</a:t>
            </a:r>
            <a:r>
              <a:rPr lang="en-US" sz="2800" dirty="0" smtClean="0">
                <a:cs typeface="Arial" charset="0"/>
              </a:rPr>
              <a:t/>
            </a:r>
            <a:br>
              <a:rPr lang="en-US" sz="2800" dirty="0" smtClean="0">
                <a:cs typeface="Arial" charset="0"/>
              </a:rPr>
            </a:br>
            <a:r>
              <a:rPr lang="en-US" sz="2000" dirty="0" smtClean="0">
                <a:cs typeface="Arial" charset="0"/>
              </a:rPr>
              <a:t>Focusing on religion, race or color</a:t>
            </a:r>
            <a:endParaRPr lang="en-US" sz="2800" dirty="0" smtClean="0">
              <a:cs typeface="Arial" charset="0"/>
            </a:endParaRPr>
          </a:p>
          <a:p>
            <a:pPr marL="582930" indent="-514350" fontAlgn="auto">
              <a:spcBef>
                <a:spcPct val="0"/>
              </a:spcBef>
              <a:spcAft>
                <a:spcPts val="600"/>
              </a:spcAft>
              <a:buFont typeface="+mj-lt"/>
              <a:buAutoNum type="arabicPeriod" startAt="5"/>
              <a:defRPr/>
            </a:pPr>
            <a:r>
              <a:rPr lang="ru-RU" sz="2800" dirty="0">
                <a:effectLst>
                  <a:outerShdw blurRad="38100" dist="38100" dir="2700000" algn="tl">
                    <a:srgbClr val="000000">
                      <a:alpha val="43137"/>
                    </a:srgbClr>
                  </a:outerShdw>
                </a:effectLst>
                <a:cs typeface="Arial" charset="0"/>
              </a:rPr>
              <a:t>Пренебрежительное отношение к своему внешнему </a:t>
            </a:r>
            <a:r>
              <a:rPr lang="ru-RU" sz="2800" dirty="0" smtClean="0">
                <a:effectLst>
                  <a:outerShdw blurRad="38100" dist="38100" dir="2700000" algn="tl">
                    <a:srgbClr val="000000">
                      <a:alpha val="43137"/>
                    </a:srgbClr>
                  </a:outerShdw>
                </a:effectLst>
                <a:cs typeface="Arial" charset="0"/>
              </a:rPr>
              <a:t>виду</a:t>
            </a:r>
            <a:r>
              <a:rPr lang="en-US" sz="2800" dirty="0" smtClean="0">
                <a:effectLst>
                  <a:outerShdw blurRad="38100" dist="38100" dir="2700000" algn="tl">
                    <a:srgbClr val="000000">
                      <a:alpha val="43137"/>
                    </a:srgbClr>
                  </a:outerShdw>
                </a:effectLst>
                <a:cs typeface="Arial" charset="0"/>
              </a:rPr>
              <a:t/>
            </a:r>
            <a:br>
              <a:rPr lang="en-US" sz="2800" dirty="0" smtClean="0">
                <a:effectLst>
                  <a:outerShdw blurRad="38100" dist="38100" dir="2700000" algn="tl">
                    <a:srgbClr val="000000">
                      <a:alpha val="43137"/>
                    </a:srgbClr>
                  </a:outerShdw>
                </a:effectLst>
                <a:cs typeface="Arial" charset="0"/>
              </a:rPr>
            </a:br>
            <a:r>
              <a:rPr lang="en-US" sz="2000" dirty="0" smtClean="0">
                <a:effectLst>
                  <a:outerShdw blurRad="38100" dist="38100" dir="2700000" algn="tl">
                    <a:srgbClr val="000000">
                      <a:alpha val="43137"/>
                    </a:srgbClr>
                  </a:outerShdw>
                </a:effectLst>
                <a:cs typeface="Arial" charset="0"/>
              </a:rPr>
              <a:t>Neglecting your physical appearance</a:t>
            </a:r>
            <a:endParaRPr lang="en-US" sz="2800" dirty="0" smtClean="0">
              <a:effectLst>
                <a:outerShdw blurRad="38100" dist="38100" dir="2700000" algn="tl">
                  <a:srgbClr val="000000">
                    <a:alpha val="43137"/>
                  </a:srgbClr>
                </a:outerShdw>
              </a:effectLst>
              <a:cs typeface="Arial" charset="0"/>
            </a:endParaRPr>
          </a:p>
        </p:txBody>
      </p:sp>
      <p:sp>
        <p:nvSpPr>
          <p:cNvPr id="14338" name="Rectangle 2"/>
          <p:cNvSpPr>
            <a:spLocks noGrp="1" noChangeArrowheads="1"/>
          </p:cNvSpPr>
          <p:nvPr>
            <p:ph type="title"/>
          </p:nvPr>
        </p:nvSpPr>
        <p:spPr>
          <a:xfrm>
            <a:off x="152400" y="152400"/>
            <a:ext cx="8686800" cy="914400"/>
          </a:xfrm>
        </p:spPr>
        <p:txBody>
          <a:bodyPr/>
          <a:lstStyle/>
          <a:p>
            <a:pPr algn="ctr" fontAlgn="auto">
              <a:spcAft>
                <a:spcPts val="0"/>
              </a:spcAft>
              <a:defRPr/>
            </a:pPr>
            <a:r>
              <a:rPr lang="ru-RU" sz="3200" b="1" dirty="0">
                <a:solidFill>
                  <a:srgbClr val="FFFF00"/>
                </a:solidFill>
                <a:effectLst>
                  <a:outerShdw blurRad="38100" dist="38100" dir="2700000" algn="tl">
                    <a:srgbClr val="000000">
                      <a:alpha val="43137"/>
                    </a:srgbClr>
                  </a:outerShdw>
                </a:effectLst>
                <a:latin typeface="Arial Narrow" panose="020B0606020202030204" pitchFamily="34" charset="0"/>
                <a:ea typeface="+mn-ea"/>
                <a:cs typeface="Arial" panose="020B0604020202020204" pitchFamily="34" charset="0"/>
              </a:rPr>
              <a:t>НЕКОТОРЫЕ РАСПРОСТРАНЕННЫЕ </a:t>
            </a:r>
            <a:r>
              <a:rPr lang="ru-RU" sz="3200" b="1" dirty="0" smtClean="0">
                <a:solidFill>
                  <a:srgbClr val="FFFF00"/>
                </a:solidFill>
                <a:effectLst>
                  <a:outerShdw blurRad="38100" dist="38100" dir="2700000" algn="tl">
                    <a:srgbClr val="000000">
                      <a:alpha val="43137"/>
                    </a:srgbClr>
                  </a:outerShdw>
                </a:effectLst>
                <a:latin typeface="Arial Narrow" panose="020B0606020202030204" pitchFamily="34" charset="0"/>
                <a:ea typeface="+mn-ea"/>
                <a:cs typeface="Arial" panose="020B0604020202020204" pitchFamily="34" charset="0"/>
              </a:rPr>
              <a:t>ОШИБКИ</a:t>
            </a:r>
            <a:r>
              <a:rPr lang="en-US" sz="3200" b="1" dirty="0" smtClean="0">
                <a:solidFill>
                  <a:srgbClr val="FFFF00"/>
                </a:solidFill>
                <a:effectLst>
                  <a:outerShdw blurRad="38100" dist="38100" dir="2700000" algn="tl">
                    <a:srgbClr val="000000">
                      <a:alpha val="43137"/>
                    </a:srgbClr>
                  </a:outerShdw>
                </a:effectLst>
                <a:latin typeface="Arial Narrow" panose="020B0606020202030204" pitchFamily="34" charset="0"/>
                <a:ea typeface="+mn-ea"/>
                <a:cs typeface="Arial" panose="020B0604020202020204" pitchFamily="34" charset="0"/>
              </a:rPr>
              <a:t/>
            </a:r>
            <a:br>
              <a:rPr lang="en-US" sz="3200" b="1" dirty="0" smtClean="0">
                <a:solidFill>
                  <a:srgbClr val="FFFF00"/>
                </a:solidFill>
                <a:effectLst>
                  <a:outerShdw blurRad="38100" dist="38100" dir="2700000" algn="tl">
                    <a:srgbClr val="000000">
                      <a:alpha val="43137"/>
                    </a:srgbClr>
                  </a:outerShdw>
                </a:effectLst>
                <a:latin typeface="Arial Narrow" panose="020B0606020202030204" pitchFamily="34" charset="0"/>
                <a:ea typeface="+mn-ea"/>
                <a:cs typeface="Arial" panose="020B0604020202020204" pitchFamily="34" charset="0"/>
              </a:rPr>
            </a:br>
            <a:r>
              <a:rPr lang="en-US" sz="2400" dirty="0" smtClean="0">
                <a:solidFill>
                  <a:srgbClr val="FFFF00"/>
                </a:solidFill>
                <a:effectLst>
                  <a:outerShdw blurRad="38100" dist="38100" dir="2700000" algn="tl">
                    <a:srgbClr val="000000">
                      <a:alpha val="43137"/>
                    </a:srgbClr>
                  </a:outerShdw>
                </a:effectLst>
                <a:latin typeface="Arial Narrow" panose="020B0606020202030204" pitchFamily="34" charset="0"/>
                <a:ea typeface="+mn-ea"/>
                <a:cs typeface="+mn-cs"/>
              </a:rPr>
              <a:t>Some Common Mistakes</a:t>
            </a:r>
            <a:endParaRPr lang="en-CA" sz="2400" dirty="0" smtClean="0">
              <a:solidFill>
                <a:srgbClr val="FFFF00"/>
              </a:solidFill>
              <a:effectLst>
                <a:outerShdw blurRad="38100" dist="38100" dir="2700000" algn="tl">
                  <a:srgbClr val="000000">
                    <a:alpha val="43137"/>
                  </a:srgbClr>
                </a:outerShdw>
              </a:effectLst>
              <a:latin typeface="Arial Narrow" panose="020B0606020202030204" pitchFamily="34" charset="0"/>
              <a:ea typeface="+mn-ea"/>
              <a:cs typeface="+mn-cs"/>
            </a:endParaRPr>
          </a:p>
        </p:txBody>
      </p:sp>
      <p:sp>
        <p:nvSpPr>
          <p:cNvPr id="2" name="Date Placeholder 1"/>
          <p:cNvSpPr>
            <a:spLocks noGrp="1"/>
          </p:cNvSpPr>
          <p:nvPr>
            <p:ph type="dt" sz="half" idx="10"/>
          </p:nvPr>
        </p:nvSpPr>
        <p:spPr/>
        <p:txBody>
          <a:bodyPr/>
          <a:lstStyle/>
          <a:p>
            <a:pPr>
              <a:defRPr/>
            </a:pPr>
            <a:r>
              <a:rPr lang="en-US" smtClean="0"/>
              <a:t>2/2016</a:t>
            </a:r>
            <a:endParaRPr lang="en-US" dirty="0"/>
          </a:p>
        </p:txBody>
      </p:sp>
      <p:sp>
        <p:nvSpPr>
          <p:cNvPr id="3" name="Footer Placeholder 2"/>
          <p:cNvSpPr>
            <a:spLocks noGrp="1"/>
          </p:cNvSpPr>
          <p:nvPr>
            <p:ph type="ftr" sz="quarter" idx="11"/>
          </p:nvPr>
        </p:nvSpPr>
        <p:spPr/>
        <p:txBody>
          <a:bodyPr/>
          <a:lstStyle/>
          <a:p>
            <a:pPr>
              <a:defRPr/>
            </a:pPr>
            <a:r>
              <a:rPr lang="en-US" smtClean="0"/>
              <a:t>www.iTeenChallenge.org</a:t>
            </a:r>
            <a:endParaRPr lang="en-US" dirty="0"/>
          </a:p>
        </p:txBody>
      </p:sp>
      <p:sp>
        <p:nvSpPr>
          <p:cNvPr id="4" name="Slide Number Placeholder 3"/>
          <p:cNvSpPr>
            <a:spLocks noGrp="1"/>
          </p:cNvSpPr>
          <p:nvPr>
            <p:ph type="sldNum" sz="quarter" idx="12"/>
          </p:nvPr>
        </p:nvSpPr>
        <p:spPr/>
        <p:txBody>
          <a:bodyPr/>
          <a:lstStyle/>
          <a:p>
            <a:pPr>
              <a:defRPr/>
            </a:pPr>
            <a:fld id="{9159FE13-ED37-4757-9203-0BC630A0AD65}" type="slidenum">
              <a:rPr lang="en-US" smtClean="0"/>
              <a:pPr>
                <a:defRPr/>
              </a:pPr>
              <a:t>35</a:t>
            </a:fld>
            <a:endParaRPr lang="en-US" dirty="0"/>
          </a:p>
        </p:txBody>
      </p:sp>
    </p:spTree>
    <p:extLst>
      <p:ext uri="{BB962C8B-B14F-4D97-AF65-F5344CB8AC3E}">
        <p14:creationId xmlns:p14="http://schemas.microsoft.com/office/powerpoint/2010/main" val="878519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2" fill="hold" nodeType="afterEffect">
                                  <p:stCondLst>
                                    <p:cond delay="0"/>
                                  </p:stCondLst>
                                  <p:childTnLst>
                                    <p:set>
                                      <p:cBhvr>
                                        <p:cTn id="6" dur="1" fill="hold">
                                          <p:stCondLst>
                                            <p:cond delay="0"/>
                                          </p:stCondLst>
                                        </p:cTn>
                                        <p:tgtEl>
                                          <p:spTgt spid="14339">
                                            <p:txEl>
                                              <p:pRg st="0" end="0"/>
                                            </p:txEl>
                                          </p:spTgt>
                                        </p:tgtEl>
                                        <p:attrNameLst>
                                          <p:attrName>style.visibility</p:attrName>
                                        </p:attrNameLst>
                                      </p:cBhvr>
                                      <p:to>
                                        <p:strVal val="visible"/>
                                      </p:to>
                                    </p:set>
                                    <p:anim calcmode="lin" valueType="num">
                                      <p:cBhvr additive="base">
                                        <p:cTn id="7" dur="1000" fill="hold"/>
                                        <p:tgtEl>
                                          <p:spTgt spid="14339">
                                            <p:txEl>
                                              <p:pRg st="0" end="0"/>
                                            </p:txEl>
                                          </p:spTgt>
                                        </p:tgtEl>
                                        <p:attrNameLst>
                                          <p:attrName>ppt_x</p:attrName>
                                        </p:attrNameLst>
                                      </p:cBhvr>
                                      <p:tavLst>
                                        <p:tav tm="0">
                                          <p:val>
                                            <p:strVal val="1+#ppt_w/2"/>
                                          </p:val>
                                        </p:tav>
                                        <p:tav tm="100000">
                                          <p:val>
                                            <p:strVal val="#ppt_x"/>
                                          </p:val>
                                        </p:tav>
                                      </p:tavLst>
                                    </p:anim>
                                    <p:anim calcmode="lin" valueType="num">
                                      <p:cBhvr additive="base">
                                        <p:cTn id="8" dur="1000" fill="hold"/>
                                        <p:tgtEl>
                                          <p:spTgt spid="1433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7" presetClass="entr" presetSubtype="2" fill="hold" nodeType="clickEffect">
                                  <p:stCondLst>
                                    <p:cond delay="0"/>
                                  </p:stCondLst>
                                  <p:childTnLst>
                                    <p:set>
                                      <p:cBhvr>
                                        <p:cTn id="12" dur="1" fill="hold">
                                          <p:stCondLst>
                                            <p:cond delay="0"/>
                                          </p:stCondLst>
                                        </p:cTn>
                                        <p:tgtEl>
                                          <p:spTgt spid="14339">
                                            <p:txEl>
                                              <p:pRg st="1" end="1"/>
                                            </p:txEl>
                                          </p:spTgt>
                                        </p:tgtEl>
                                        <p:attrNameLst>
                                          <p:attrName>style.visibility</p:attrName>
                                        </p:attrNameLst>
                                      </p:cBhvr>
                                      <p:to>
                                        <p:strVal val="visible"/>
                                      </p:to>
                                    </p:set>
                                    <p:anim calcmode="lin" valueType="num">
                                      <p:cBhvr additive="base">
                                        <p:cTn id="13" dur="1000" fill="hold"/>
                                        <p:tgtEl>
                                          <p:spTgt spid="14339">
                                            <p:txEl>
                                              <p:pRg st="1" end="1"/>
                                            </p:txEl>
                                          </p:spTgt>
                                        </p:tgtEl>
                                        <p:attrNameLst>
                                          <p:attrName>ppt_x</p:attrName>
                                        </p:attrNameLst>
                                      </p:cBhvr>
                                      <p:tavLst>
                                        <p:tav tm="0">
                                          <p:val>
                                            <p:strVal val="1+#ppt_w/2"/>
                                          </p:val>
                                        </p:tav>
                                        <p:tav tm="100000">
                                          <p:val>
                                            <p:strVal val="#ppt_x"/>
                                          </p:val>
                                        </p:tav>
                                      </p:tavLst>
                                    </p:anim>
                                    <p:anim calcmode="lin" valueType="num">
                                      <p:cBhvr additive="base">
                                        <p:cTn id="14" dur="1000" fill="hold"/>
                                        <p:tgtEl>
                                          <p:spTgt spid="1433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7" presetClass="entr" presetSubtype="2" fill="hold" nodeType="clickEffect">
                                  <p:stCondLst>
                                    <p:cond delay="0"/>
                                  </p:stCondLst>
                                  <p:childTnLst>
                                    <p:set>
                                      <p:cBhvr>
                                        <p:cTn id="18" dur="1" fill="hold">
                                          <p:stCondLst>
                                            <p:cond delay="0"/>
                                          </p:stCondLst>
                                        </p:cTn>
                                        <p:tgtEl>
                                          <p:spTgt spid="14339">
                                            <p:txEl>
                                              <p:pRg st="2" end="2"/>
                                            </p:txEl>
                                          </p:spTgt>
                                        </p:tgtEl>
                                        <p:attrNameLst>
                                          <p:attrName>style.visibility</p:attrName>
                                        </p:attrNameLst>
                                      </p:cBhvr>
                                      <p:to>
                                        <p:strVal val="visible"/>
                                      </p:to>
                                    </p:set>
                                    <p:anim calcmode="lin" valueType="num">
                                      <p:cBhvr additive="base">
                                        <p:cTn id="19" dur="1000" fill="hold"/>
                                        <p:tgtEl>
                                          <p:spTgt spid="14339">
                                            <p:txEl>
                                              <p:pRg st="2" end="2"/>
                                            </p:txEl>
                                          </p:spTgt>
                                        </p:tgtEl>
                                        <p:attrNameLst>
                                          <p:attrName>ppt_x</p:attrName>
                                        </p:attrNameLst>
                                      </p:cBhvr>
                                      <p:tavLst>
                                        <p:tav tm="0">
                                          <p:val>
                                            <p:strVal val="1+#ppt_w/2"/>
                                          </p:val>
                                        </p:tav>
                                        <p:tav tm="100000">
                                          <p:val>
                                            <p:strVal val="#ppt_x"/>
                                          </p:val>
                                        </p:tav>
                                      </p:tavLst>
                                    </p:anim>
                                    <p:anim calcmode="lin" valueType="num">
                                      <p:cBhvr additive="base">
                                        <p:cTn id="20" dur="1000" fill="hold"/>
                                        <p:tgtEl>
                                          <p:spTgt spid="1433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7" presetClass="entr" presetSubtype="2" fill="hold" nodeType="clickEffect">
                                  <p:stCondLst>
                                    <p:cond delay="0"/>
                                  </p:stCondLst>
                                  <p:childTnLst>
                                    <p:set>
                                      <p:cBhvr>
                                        <p:cTn id="24" dur="1" fill="hold">
                                          <p:stCondLst>
                                            <p:cond delay="0"/>
                                          </p:stCondLst>
                                        </p:cTn>
                                        <p:tgtEl>
                                          <p:spTgt spid="14339">
                                            <p:txEl>
                                              <p:pRg st="3" end="3"/>
                                            </p:txEl>
                                          </p:spTgt>
                                        </p:tgtEl>
                                        <p:attrNameLst>
                                          <p:attrName>style.visibility</p:attrName>
                                        </p:attrNameLst>
                                      </p:cBhvr>
                                      <p:to>
                                        <p:strVal val="visible"/>
                                      </p:to>
                                    </p:set>
                                    <p:anim calcmode="lin" valueType="num">
                                      <p:cBhvr additive="base">
                                        <p:cTn id="25" dur="1000" fill="hold"/>
                                        <p:tgtEl>
                                          <p:spTgt spid="14339">
                                            <p:txEl>
                                              <p:pRg st="3" end="3"/>
                                            </p:txEl>
                                          </p:spTgt>
                                        </p:tgtEl>
                                        <p:attrNameLst>
                                          <p:attrName>ppt_x</p:attrName>
                                        </p:attrNameLst>
                                      </p:cBhvr>
                                      <p:tavLst>
                                        <p:tav tm="0">
                                          <p:val>
                                            <p:strVal val="1+#ppt_w/2"/>
                                          </p:val>
                                        </p:tav>
                                        <p:tav tm="100000">
                                          <p:val>
                                            <p:strVal val="#ppt_x"/>
                                          </p:val>
                                        </p:tav>
                                      </p:tavLst>
                                    </p:anim>
                                    <p:anim calcmode="lin" valueType="num">
                                      <p:cBhvr additive="base">
                                        <p:cTn id="26" dur="1000" fill="hold"/>
                                        <p:tgtEl>
                                          <p:spTgt spid="14339">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7" presetClass="entr" presetSubtype="2" fill="hold" nodeType="clickEffect">
                                  <p:stCondLst>
                                    <p:cond delay="0"/>
                                  </p:stCondLst>
                                  <p:childTnLst>
                                    <p:set>
                                      <p:cBhvr>
                                        <p:cTn id="30" dur="1" fill="hold">
                                          <p:stCondLst>
                                            <p:cond delay="0"/>
                                          </p:stCondLst>
                                        </p:cTn>
                                        <p:tgtEl>
                                          <p:spTgt spid="14339">
                                            <p:txEl>
                                              <p:pRg st="4" end="4"/>
                                            </p:txEl>
                                          </p:spTgt>
                                        </p:tgtEl>
                                        <p:attrNameLst>
                                          <p:attrName>style.visibility</p:attrName>
                                        </p:attrNameLst>
                                      </p:cBhvr>
                                      <p:to>
                                        <p:strVal val="visible"/>
                                      </p:to>
                                    </p:set>
                                    <p:anim calcmode="lin" valueType="num">
                                      <p:cBhvr additive="base">
                                        <p:cTn id="31" dur="1000" fill="hold"/>
                                        <p:tgtEl>
                                          <p:spTgt spid="14339">
                                            <p:txEl>
                                              <p:pRg st="4" end="4"/>
                                            </p:txEl>
                                          </p:spTgt>
                                        </p:tgtEl>
                                        <p:attrNameLst>
                                          <p:attrName>ppt_x</p:attrName>
                                        </p:attrNameLst>
                                      </p:cBhvr>
                                      <p:tavLst>
                                        <p:tav tm="0">
                                          <p:val>
                                            <p:strVal val="1+#ppt_w/2"/>
                                          </p:val>
                                        </p:tav>
                                        <p:tav tm="100000">
                                          <p:val>
                                            <p:strVal val="#ppt_x"/>
                                          </p:val>
                                        </p:tav>
                                      </p:tavLst>
                                    </p:anim>
                                    <p:anim calcmode="lin" valueType="num">
                                      <p:cBhvr additive="base">
                                        <p:cTn id="32" dur="1000" fill="hold"/>
                                        <p:tgtEl>
                                          <p:spTgt spid="14339">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1750" name="Picture 6"/>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931572" y="4291012"/>
            <a:ext cx="4212428" cy="2566988"/>
          </a:xfrm>
          <a:prstGeom prst="rect">
            <a:avLst/>
          </a:prstGeom>
          <a:noFill/>
          <a:ln w="9525">
            <a:noFill/>
            <a:miter lim="800000"/>
            <a:headEnd/>
            <a:tailEnd/>
          </a:ln>
          <a:effectLst/>
        </p:spPr>
      </p:pic>
      <p:sp>
        <p:nvSpPr>
          <p:cNvPr id="16386" name="Rectangle 2"/>
          <p:cNvSpPr>
            <a:spLocks noGrp="1" noChangeArrowheads="1"/>
          </p:cNvSpPr>
          <p:nvPr>
            <p:ph type="title"/>
          </p:nvPr>
        </p:nvSpPr>
        <p:spPr>
          <a:xfrm>
            <a:off x="228600" y="1752600"/>
            <a:ext cx="8229600" cy="1676400"/>
          </a:xfrm>
        </p:spPr>
        <p:txBody>
          <a:bodyPr/>
          <a:lstStyle/>
          <a:p>
            <a:pPr fontAlgn="auto">
              <a:spcAft>
                <a:spcPts val="0"/>
              </a:spcAft>
              <a:defRPr/>
            </a:pPr>
            <a:r>
              <a:rPr lang="ru-RU" sz="3200" dirty="0">
                <a:solidFill>
                  <a:srgbClr val="FFFF00"/>
                </a:solidFill>
                <a:effectLst>
                  <a:outerShdw blurRad="38100" dist="38100" dir="2700000" algn="tl">
                    <a:srgbClr val="000000">
                      <a:alpha val="43137"/>
                    </a:srgbClr>
                  </a:outerShdw>
                </a:effectLst>
                <a:latin typeface="Arial Black" pitchFamily="34" charset="0"/>
                <a:ea typeface="+mn-ea"/>
                <a:cs typeface="+mn-cs"/>
              </a:rPr>
              <a:t>КОГДА ВЫ МОЛИТЕСЬ С </a:t>
            </a:r>
            <a:r>
              <a:rPr lang="ru-RU" sz="3200" dirty="0" smtClean="0">
                <a:solidFill>
                  <a:srgbClr val="FFFF00"/>
                </a:solidFill>
                <a:effectLst>
                  <a:outerShdw blurRad="38100" dist="38100" dir="2700000" algn="tl">
                    <a:srgbClr val="000000">
                      <a:alpha val="43137"/>
                    </a:srgbClr>
                  </a:outerShdw>
                </a:effectLst>
                <a:latin typeface="Arial Black" pitchFamily="34" charset="0"/>
                <a:ea typeface="+mn-ea"/>
                <a:cs typeface="+mn-cs"/>
              </a:rPr>
              <a:t>ЛЮДЬМИ</a:t>
            </a:r>
            <a:r>
              <a:rPr lang="en-US" sz="3200" dirty="0" smtClean="0">
                <a:solidFill>
                  <a:srgbClr val="FFFF00"/>
                </a:solidFill>
                <a:effectLst>
                  <a:outerShdw blurRad="38100" dist="38100" dir="2700000" algn="tl">
                    <a:srgbClr val="000000">
                      <a:alpha val="43137"/>
                    </a:srgbClr>
                  </a:outerShdw>
                </a:effectLst>
                <a:latin typeface="Arial Black" pitchFamily="34" charset="0"/>
                <a:ea typeface="+mn-ea"/>
                <a:cs typeface="+mn-cs"/>
              </a:rPr>
              <a:t/>
            </a:r>
            <a:br>
              <a:rPr lang="en-US" sz="3200" dirty="0" smtClean="0">
                <a:solidFill>
                  <a:srgbClr val="FFFF00"/>
                </a:solidFill>
                <a:effectLst>
                  <a:outerShdw blurRad="38100" dist="38100" dir="2700000" algn="tl">
                    <a:srgbClr val="000000">
                      <a:alpha val="43137"/>
                    </a:srgbClr>
                  </a:outerShdw>
                </a:effectLst>
                <a:latin typeface="Arial Black" pitchFamily="34" charset="0"/>
                <a:ea typeface="+mn-ea"/>
                <a:cs typeface="+mn-cs"/>
              </a:rPr>
            </a:br>
            <a:r>
              <a:rPr lang="en-US" sz="2400" dirty="0" smtClean="0">
                <a:solidFill>
                  <a:srgbClr val="FFFF00"/>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Praying with People</a:t>
            </a:r>
            <a:endParaRPr lang="en-CA" sz="2400" dirty="0" smtClean="0">
              <a:solidFill>
                <a:srgbClr val="FFFF00"/>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sp>
        <p:nvSpPr>
          <p:cNvPr id="16387" name="Rectangle 3"/>
          <p:cNvSpPr>
            <a:spLocks noGrp="1" noChangeArrowheads="1"/>
          </p:cNvSpPr>
          <p:nvPr>
            <p:ph idx="1"/>
          </p:nvPr>
        </p:nvSpPr>
        <p:spPr>
          <a:xfrm>
            <a:off x="228600" y="2743200"/>
            <a:ext cx="8382000" cy="3810000"/>
          </a:xfrm>
        </p:spPr>
        <p:txBody>
          <a:bodyPr>
            <a:normAutofit/>
          </a:bodyPr>
          <a:lstStyle/>
          <a:p>
            <a:pPr marL="582930" indent="-514350" fontAlgn="auto">
              <a:spcAft>
                <a:spcPts val="0"/>
              </a:spcAft>
              <a:buFont typeface="+mj-lt"/>
              <a:buAutoNum type="arabicPeriod"/>
              <a:defRPr/>
            </a:pPr>
            <a:r>
              <a:rPr lang="ru-RU" b="1" u="sng" dirty="0">
                <a:solidFill>
                  <a:srgbClr val="FFFF00"/>
                </a:solidFill>
              </a:rPr>
              <a:t>Спросите</a:t>
            </a:r>
            <a:r>
              <a:rPr lang="ru-RU" dirty="0">
                <a:solidFill>
                  <a:srgbClr val="FFFF00"/>
                </a:solidFill>
              </a:rPr>
              <a:t> </a:t>
            </a:r>
            <a:r>
              <a:rPr lang="ru-RU" dirty="0"/>
              <a:t>, хотят ли они </a:t>
            </a:r>
            <a:r>
              <a:rPr lang="ru-RU" dirty="0" smtClean="0"/>
              <a:t>помолиться</a:t>
            </a:r>
            <a:r>
              <a:rPr lang="en-US" dirty="0" smtClean="0"/>
              <a:t/>
            </a:r>
            <a:br>
              <a:rPr lang="en-US" dirty="0" smtClean="0"/>
            </a:br>
            <a:r>
              <a:rPr lang="en-US" sz="2000" b="1" u="sng" dirty="0" smtClean="0">
                <a:solidFill>
                  <a:srgbClr val="FFFF00"/>
                </a:solidFill>
              </a:rPr>
              <a:t>Ask</a:t>
            </a:r>
            <a:r>
              <a:rPr lang="en-US" sz="2000" dirty="0" smtClean="0"/>
              <a:t>  first</a:t>
            </a:r>
          </a:p>
          <a:p>
            <a:pPr marL="582930" indent="-514350" fontAlgn="auto">
              <a:spcAft>
                <a:spcPts val="0"/>
              </a:spcAft>
              <a:buFont typeface="+mj-lt"/>
              <a:buAutoNum type="arabicPeriod"/>
              <a:defRPr/>
            </a:pPr>
            <a:r>
              <a:rPr lang="ru-RU" b="1" u="sng" dirty="0">
                <a:solidFill>
                  <a:srgbClr val="FFFF00"/>
                </a:solidFill>
              </a:rPr>
              <a:t>Ведите</a:t>
            </a:r>
            <a:r>
              <a:rPr lang="ru-RU" dirty="0">
                <a:solidFill>
                  <a:srgbClr val="FFFF00"/>
                </a:solidFill>
              </a:rPr>
              <a:t> </a:t>
            </a:r>
            <a:r>
              <a:rPr lang="ru-RU" dirty="0"/>
              <a:t>людей в «молитве грешника</a:t>
            </a:r>
            <a:r>
              <a:rPr lang="ru-RU" dirty="0" smtClean="0"/>
              <a:t>»</a:t>
            </a:r>
            <a:r>
              <a:rPr lang="en-US" dirty="0" smtClean="0"/>
              <a:t/>
            </a:r>
            <a:br>
              <a:rPr lang="en-US" dirty="0" smtClean="0"/>
            </a:br>
            <a:r>
              <a:rPr lang="en-US" sz="2000" b="1" u="sng" dirty="0" smtClean="0">
                <a:solidFill>
                  <a:srgbClr val="FFFF00"/>
                </a:solidFill>
              </a:rPr>
              <a:t>Lead</a:t>
            </a:r>
            <a:r>
              <a:rPr lang="en-US" sz="2000" dirty="0" smtClean="0"/>
              <a:t> person in sinner’s prayer</a:t>
            </a:r>
            <a:endParaRPr lang="en-US" dirty="0" smtClean="0"/>
          </a:p>
          <a:p>
            <a:pPr marL="582930" indent="-514350" fontAlgn="auto">
              <a:spcAft>
                <a:spcPts val="0"/>
              </a:spcAft>
              <a:buFont typeface="+mj-lt"/>
              <a:buAutoNum type="arabicPeriod"/>
              <a:defRPr/>
            </a:pPr>
            <a:r>
              <a:rPr lang="ru-RU" dirty="0"/>
              <a:t>Не прикасайтесь к </a:t>
            </a:r>
            <a:r>
              <a:rPr lang="ru-RU" dirty="0" smtClean="0"/>
              <a:t>человеку</a:t>
            </a:r>
            <a:r>
              <a:rPr lang="en-US" dirty="0" smtClean="0"/>
              <a:t/>
            </a:r>
            <a:br>
              <a:rPr lang="en-US" dirty="0" smtClean="0"/>
            </a:br>
            <a:r>
              <a:rPr lang="en-US" sz="2000" dirty="0" smtClean="0"/>
              <a:t>Don’t touch unless you ask</a:t>
            </a:r>
            <a:endParaRPr lang="en-US" dirty="0" smtClean="0"/>
          </a:p>
          <a:p>
            <a:pPr marL="582930" indent="-514350" fontAlgn="auto">
              <a:spcAft>
                <a:spcPts val="0"/>
              </a:spcAft>
              <a:buFont typeface="+mj-lt"/>
              <a:buAutoNum type="arabicPeriod"/>
              <a:defRPr/>
            </a:pPr>
            <a:r>
              <a:rPr lang="ru-RU" dirty="0"/>
              <a:t>Не молитесь на </a:t>
            </a:r>
            <a:r>
              <a:rPr lang="ru-RU" dirty="0" smtClean="0"/>
              <a:t>языках</a:t>
            </a:r>
            <a:r>
              <a:rPr lang="en-US" dirty="0" smtClean="0"/>
              <a:t/>
            </a:r>
            <a:br>
              <a:rPr lang="en-US" dirty="0" smtClean="0"/>
            </a:br>
            <a:r>
              <a:rPr lang="en-US" sz="2000" dirty="0" smtClean="0"/>
              <a:t>Avoid  </a:t>
            </a:r>
            <a:r>
              <a:rPr lang="en-US" sz="2000" dirty="0"/>
              <a:t>loud </a:t>
            </a:r>
            <a:r>
              <a:rPr lang="en-US" sz="2000" dirty="0" smtClean="0"/>
              <a:t>tongues</a:t>
            </a:r>
            <a:endParaRPr lang="en-US" dirty="0"/>
          </a:p>
        </p:txBody>
      </p:sp>
      <p:pic>
        <p:nvPicPr>
          <p:cNvPr id="8" name="Picture 7" descr="Evangelism TITLE.fw.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514600" y="838200"/>
            <a:ext cx="4191000" cy="949626"/>
          </a:xfrm>
          <a:prstGeom prst="rect">
            <a:avLst/>
          </a:prstGeom>
          <a:noFill/>
          <a:ln w="9525">
            <a:noFill/>
            <a:miter lim="800000"/>
            <a:headEnd/>
            <a:tailEnd/>
          </a:ln>
        </p:spPr>
      </p:pic>
      <p:sp>
        <p:nvSpPr>
          <p:cNvPr id="9" name="Title 1"/>
          <p:cNvSpPr txBox="1">
            <a:spLocks/>
          </p:cNvSpPr>
          <p:nvPr/>
        </p:nvSpPr>
        <p:spPr>
          <a:xfrm>
            <a:off x="685800" y="0"/>
            <a:ext cx="7772400" cy="1222376"/>
          </a:xfrm>
          <a:prstGeom prst="rect">
            <a:avLst/>
          </a:prstGeom>
        </p:spPr>
        <p:txBody>
          <a:bodyPr vert="horz" anchor="t">
            <a:noAutofit/>
          </a:bodyPr>
          <a:lstStyle>
            <a:lvl1pPr marR="9144" algn="l" rtl="0" fontAlgn="base">
              <a:spcBef>
                <a:spcPct val="0"/>
              </a:spcBef>
              <a:spcAft>
                <a:spcPct val="0"/>
              </a:spcAft>
              <a:defRPr sz="4000" b="1" kern="1200" cap="all" spc="0" baseline="0">
                <a:solidFill>
                  <a:srgbClr val="C1EEFF"/>
                </a:solidFill>
                <a:effectLst>
                  <a:reflection blurRad="12700" stA="34000" endA="740" endPos="53000" dir="5400000" sy="-100000" algn="bl" rotWithShape="0"/>
                </a:effectLst>
                <a:latin typeface="+mj-lt"/>
                <a:ea typeface="+mj-ea"/>
                <a:cs typeface="+mj-cs"/>
              </a:defRPr>
            </a:lvl1pPr>
            <a:lvl2pPr algn="l" rtl="0" fontAlgn="base">
              <a:spcBef>
                <a:spcPct val="0"/>
              </a:spcBef>
              <a:spcAft>
                <a:spcPct val="0"/>
              </a:spcAft>
              <a:defRPr sz="4000">
                <a:solidFill>
                  <a:srgbClr val="C1EEFF"/>
                </a:solidFill>
                <a:latin typeface="Consolas" pitchFamily="49" charset="0"/>
              </a:defRPr>
            </a:lvl2pPr>
            <a:lvl3pPr algn="l" rtl="0" fontAlgn="base">
              <a:spcBef>
                <a:spcPct val="0"/>
              </a:spcBef>
              <a:spcAft>
                <a:spcPct val="0"/>
              </a:spcAft>
              <a:defRPr sz="4000">
                <a:solidFill>
                  <a:srgbClr val="C1EEFF"/>
                </a:solidFill>
                <a:latin typeface="Consolas" pitchFamily="49" charset="0"/>
              </a:defRPr>
            </a:lvl3pPr>
            <a:lvl4pPr algn="l" rtl="0" fontAlgn="base">
              <a:spcBef>
                <a:spcPct val="0"/>
              </a:spcBef>
              <a:spcAft>
                <a:spcPct val="0"/>
              </a:spcAft>
              <a:defRPr sz="4000">
                <a:solidFill>
                  <a:srgbClr val="C1EEFF"/>
                </a:solidFill>
                <a:latin typeface="Consolas" pitchFamily="49" charset="0"/>
              </a:defRPr>
            </a:lvl4pPr>
            <a:lvl5pPr algn="l" rtl="0" fontAlgn="base">
              <a:spcBef>
                <a:spcPct val="0"/>
              </a:spcBef>
              <a:spcAft>
                <a:spcPct val="0"/>
              </a:spcAft>
              <a:defRPr sz="4000">
                <a:solidFill>
                  <a:srgbClr val="C1EEFF"/>
                </a:solidFill>
                <a:latin typeface="Consolas" pitchFamily="49" charset="0"/>
              </a:defRPr>
            </a:lvl5pPr>
            <a:lvl6pPr marL="457200" algn="l" rtl="0" fontAlgn="base">
              <a:spcBef>
                <a:spcPct val="0"/>
              </a:spcBef>
              <a:spcAft>
                <a:spcPct val="0"/>
              </a:spcAft>
              <a:defRPr sz="4000">
                <a:solidFill>
                  <a:srgbClr val="C1EEFF"/>
                </a:solidFill>
                <a:latin typeface="Consolas" pitchFamily="49" charset="0"/>
              </a:defRPr>
            </a:lvl6pPr>
            <a:lvl7pPr marL="914400" algn="l" rtl="0" fontAlgn="base">
              <a:spcBef>
                <a:spcPct val="0"/>
              </a:spcBef>
              <a:spcAft>
                <a:spcPct val="0"/>
              </a:spcAft>
              <a:defRPr sz="4000">
                <a:solidFill>
                  <a:srgbClr val="C1EEFF"/>
                </a:solidFill>
                <a:latin typeface="Consolas" pitchFamily="49" charset="0"/>
              </a:defRPr>
            </a:lvl7pPr>
            <a:lvl8pPr marL="1371600" algn="l" rtl="0" fontAlgn="base">
              <a:spcBef>
                <a:spcPct val="0"/>
              </a:spcBef>
              <a:spcAft>
                <a:spcPct val="0"/>
              </a:spcAft>
              <a:defRPr sz="4000">
                <a:solidFill>
                  <a:srgbClr val="C1EEFF"/>
                </a:solidFill>
                <a:latin typeface="Consolas" pitchFamily="49" charset="0"/>
              </a:defRPr>
            </a:lvl8pPr>
            <a:lvl9pPr marL="1828800" algn="l" rtl="0" fontAlgn="base">
              <a:spcBef>
                <a:spcPct val="0"/>
              </a:spcBef>
              <a:spcAft>
                <a:spcPct val="0"/>
              </a:spcAft>
              <a:defRPr sz="4000">
                <a:solidFill>
                  <a:srgbClr val="C1EEFF"/>
                </a:solidFill>
                <a:latin typeface="Consolas" pitchFamily="49" charset="0"/>
              </a:defRPr>
            </a:lvl9pPr>
            <a:extLst/>
          </a:lstStyle>
          <a:p>
            <a:pPr algn="ctr"/>
            <a:r>
              <a:rPr lang="ru-RU" cap="none" dirty="0" smtClean="0"/>
              <a:t>ПРИНЦИПЫ ЕВАНГЕЛИЗАЦИИ</a:t>
            </a:r>
            <a:endParaRPr lang="en-US" dirty="0"/>
          </a:p>
        </p:txBody>
      </p:sp>
      <p:sp>
        <p:nvSpPr>
          <p:cNvPr id="2" name="Date Placeholder 1"/>
          <p:cNvSpPr>
            <a:spLocks noGrp="1"/>
          </p:cNvSpPr>
          <p:nvPr>
            <p:ph type="dt" sz="half" idx="10"/>
          </p:nvPr>
        </p:nvSpPr>
        <p:spPr/>
        <p:txBody>
          <a:bodyPr/>
          <a:lstStyle/>
          <a:p>
            <a:pPr>
              <a:defRPr/>
            </a:pPr>
            <a:r>
              <a:rPr lang="en-US" smtClean="0"/>
              <a:t>2/2016</a:t>
            </a:r>
            <a:endParaRPr lang="en-US" dirty="0"/>
          </a:p>
        </p:txBody>
      </p:sp>
      <p:sp>
        <p:nvSpPr>
          <p:cNvPr id="3" name="Footer Placeholder 2"/>
          <p:cNvSpPr>
            <a:spLocks noGrp="1"/>
          </p:cNvSpPr>
          <p:nvPr>
            <p:ph type="ftr" sz="quarter" idx="11"/>
          </p:nvPr>
        </p:nvSpPr>
        <p:spPr/>
        <p:txBody>
          <a:bodyPr/>
          <a:lstStyle/>
          <a:p>
            <a:pPr>
              <a:defRPr/>
            </a:pPr>
            <a:r>
              <a:rPr lang="en-US" smtClean="0"/>
              <a:t>www.iTeenChallenge.org</a:t>
            </a:r>
            <a:endParaRPr lang="en-US" dirty="0"/>
          </a:p>
        </p:txBody>
      </p:sp>
      <p:sp>
        <p:nvSpPr>
          <p:cNvPr id="4" name="Slide Number Placeholder 3"/>
          <p:cNvSpPr>
            <a:spLocks noGrp="1"/>
          </p:cNvSpPr>
          <p:nvPr>
            <p:ph type="sldNum" sz="quarter" idx="12"/>
          </p:nvPr>
        </p:nvSpPr>
        <p:spPr/>
        <p:txBody>
          <a:bodyPr/>
          <a:lstStyle/>
          <a:p>
            <a:pPr>
              <a:defRPr/>
            </a:pPr>
            <a:fld id="{9159FE13-ED37-4757-9203-0BC630A0AD65}" type="slidenum">
              <a:rPr lang="en-US" smtClean="0"/>
              <a:pPr>
                <a:defRPr/>
              </a:pPr>
              <a:t>36</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16387">
                                            <p:txEl>
                                              <p:pRg st="0" end="0"/>
                                            </p:txEl>
                                          </p:spTgt>
                                        </p:tgtEl>
                                        <p:attrNameLst>
                                          <p:attrName>style.visibility</p:attrName>
                                        </p:attrNameLst>
                                      </p:cBhvr>
                                      <p:to>
                                        <p:strVal val="visible"/>
                                      </p:to>
                                    </p:set>
                                    <p:animEffect transition="in" filter="fade">
                                      <p:cBhvr>
                                        <p:cTn id="7" dur="2000"/>
                                        <p:tgtEl>
                                          <p:spTgt spid="16387">
                                            <p:txEl>
                                              <p:pRg st="0" end="0"/>
                                            </p:txEl>
                                          </p:spTgt>
                                        </p:tgtEl>
                                      </p:cBhvr>
                                    </p:animEffect>
                                    <p:anim calcmode="lin" valueType="num">
                                      <p:cBhvr>
                                        <p:cTn id="8" dur="2000" fill="hold"/>
                                        <p:tgtEl>
                                          <p:spTgt spid="16387">
                                            <p:txEl>
                                              <p:pRg st="0" end="0"/>
                                            </p:txEl>
                                          </p:spTgt>
                                        </p:tgtEl>
                                        <p:attrNameLst>
                                          <p:attrName>ppt_x</p:attrName>
                                        </p:attrNameLst>
                                      </p:cBhvr>
                                      <p:tavLst>
                                        <p:tav tm="0">
                                          <p:val>
                                            <p:strVal val="#ppt_x"/>
                                          </p:val>
                                        </p:tav>
                                        <p:tav tm="100000">
                                          <p:val>
                                            <p:strVal val="#ppt_x"/>
                                          </p:val>
                                        </p:tav>
                                      </p:tavLst>
                                    </p:anim>
                                    <p:anim calcmode="lin" valueType="num">
                                      <p:cBhvr>
                                        <p:cTn id="9" dur="1800" decel="100000" fill="hold"/>
                                        <p:tgtEl>
                                          <p:spTgt spid="16387">
                                            <p:txEl>
                                              <p:pRg st="0" end="0"/>
                                            </p:txEl>
                                          </p:spTgt>
                                        </p:tgtEl>
                                        <p:attrNameLst>
                                          <p:attrName>ppt_y</p:attrName>
                                        </p:attrNameLst>
                                      </p:cBhvr>
                                      <p:tavLst>
                                        <p:tav tm="0">
                                          <p:val>
                                            <p:strVal val="#ppt_y+1"/>
                                          </p:val>
                                        </p:tav>
                                        <p:tav tm="100000">
                                          <p:val>
                                            <p:strVal val="#ppt_y-.03"/>
                                          </p:val>
                                        </p:tav>
                                      </p:tavLst>
                                    </p:anim>
                                    <p:anim calcmode="lin" valueType="num">
                                      <p:cBhvr>
                                        <p:cTn id="10" dur="200" accel="100000" fill="hold">
                                          <p:stCondLst>
                                            <p:cond delay="1800"/>
                                          </p:stCondLst>
                                        </p:cTn>
                                        <p:tgtEl>
                                          <p:spTgt spid="16387">
                                            <p:txEl>
                                              <p:pRg st="0" end="0"/>
                                            </p:txEl>
                                          </p:spTgt>
                                        </p:tgtEl>
                                        <p:attrNameLst>
                                          <p:attrName>ppt_y</p:attrName>
                                        </p:attrNameLst>
                                      </p:cBhvr>
                                      <p:tavLst>
                                        <p:tav tm="0">
                                          <p:val>
                                            <p:strVal val="#ppt_y-.03"/>
                                          </p:val>
                                        </p:tav>
                                        <p:tav tm="100000">
                                          <p:val>
                                            <p:strVal val="#ppt_y"/>
                                          </p:val>
                                        </p:tav>
                                      </p:tavLst>
                                    </p:anim>
                                  </p:childTnLst>
                                </p:cTn>
                              </p:par>
                            </p:childTnLst>
                          </p:cTn>
                        </p:par>
                        <p:par>
                          <p:cTn id="11" fill="hold">
                            <p:stCondLst>
                              <p:cond delay="2000"/>
                            </p:stCondLst>
                            <p:childTnLst>
                              <p:par>
                                <p:cTn id="12" presetID="53" presetClass="entr" presetSubtype="0" fill="hold" nodeType="afterEffect">
                                  <p:stCondLst>
                                    <p:cond delay="0"/>
                                  </p:stCondLst>
                                  <p:childTnLst>
                                    <p:set>
                                      <p:cBhvr>
                                        <p:cTn id="13" dur="1" fill="hold">
                                          <p:stCondLst>
                                            <p:cond delay="0"/>
                                          </p:stCondLst>
                                        </p:cTn>
                                        <p:tgtEl>
                                          <p:spTgt spid="31750"/>
                                        </p:tgtEl>
                                        <p:attrNameLst>
                                          <p:attrName>style.visibility</p:attrName>
                                        </p:attrNameLst>
                                      </p:cBhvr>
                                      <p:to>
                                        <p:strVal val="visible"/>
                                      </p:to>
                                    </p:set>
                                    <p:anim calcmode="lin" valueType="num">
                                      <p:cBhvr>
                                        <p:cTn id="14" dur="5000" fill="hold"/>
                                        <p:tgtEl>
                                          <p:spTgt spid="31750"/>
                                        </p:tgtEl>
                                        <p:attrNameLst>
                                          <p:attrName>ppt_w</p:attrName>
                                        </p:attrNameLst>
                                      </p:cBhvr>
                                      <p:tavLst>
                                        <p:tav tm="0">
                                          <p:val>
                                            <p:fltVal val="0"/>
                                          </p:val>
                                        </p:tav>
                                        <p:tav tm="100000">
                                          <p:val>
                                            <p:strVal val="#ppt_w"/>
                                          </p:val>
                                        </p:tav>
                                      </p:tavLst>
                                    </p:anim>
                                    <p:anim calcmode="lin" valueType="num">
                                      <p:cBhvr>
                                        <p:cTn id="15" dur="5000" fill="hold"/>
                                        <p:tgtEl>
                                          <p:spTgt spid="31750"/>
                                        </p:tgtEl>
                                        <p:attrNameLst>
                                          <p:attrName>ppt_h</p:attrName>
                                        </p:attrNameLst>
                                      </p:cBhvr>
                                      <p:tavLst>
                                        <p:tav tm="0">
                                          <p:val>
                                            <p:fltVal val="0"/>
                                          </p:val>
                                        </p:tav>
                                        <p:tav tm="100000">
                                          <p:val>
                                            <p:strVal val="#ppt_h"/>
                                          </p:val>
                                        </p:tav>
                                      </p:tavLst>
                                    </p:anim>
                                    <p:animEffect transition="in" filter="fade">
                                      <p:cBhvr>
                                        <p:cTn id="16" dur="5000"/>
                                        <p:tgtEl>
                                          <p:spTgt spid="31750"/>
                                        </p:tgtEl>
                                      </p:cBhvr>
                                    </p:animEffect>
                                  </p:childTnLst>
                                </p:cTn>
                              </p:par>
                            </p:childTnLst>
                          </p:cTn>
                        </p:par>
                      </p:childTnLst>
                    </p:cTn>
                  </p:par>
                  <p:par>
                    <p:cTn id="17" fill="hold">
                      <p:stCondLst>
                        <p:cond delay="indefinite"/>
                      </p:stCondLst>
                      <p:childTnLst>
                        <p:par>
                          <p:cTn id="18" fill="hold">
                            <p:stCondLst>
                              <p:cond delay="0"/>
                            </p:stCondLst>
                            <p:childTnLst>
                              <p:par>
                                <p:cTn id="19" presetID="37" presetClass="entr" presetSubtype="0" fill="hold" nodeType="clickEffect">
                                  <p:stCondLst>
                                    <p:cond delay="0"/>
                                  </p:stCondLst>
                                  <p:childTnLst>
                                    <p:set>
                                      <p:cBhvr>
                                        <p:cTn id="20" dur="1" fill="hold">
                                          <p:stCondLst>
                                            <p:cond delay="0"/>
                                          </p:stCondLst>
                                        </p:cTn>
                                        <p:tgtEl>
                                          <p:spTgt spid="16387">
                                            <p:txEl>
                                              <p:pRg st="1" end="1"/>
                                            </p:txEl>
                                          </p:spTgt>
                                        </p:tgtEl>
                                        <p:attrNameLst>
                                          <p:attrName>style.visibility</p:attrName>
                                        </p:attrNameLst>
                                      </p:cBhvr>
                                      <p:to>
                                        <p:strVal val="visible"/>
                                      </p:to>
                                    </p:set>
                                    <p:animEffect transition="in" filter="fade">
                                      <p:cBhvr>
                                        <p:cTn id="21" dur="2000"/>
                                        <p:tgtEl>
                                          <p:spTgt spid="16387">
                                            <p:txEl>
                                              <p:pRg st="1" end="1"/>
                                            </p:txEl>
                                          </p:spTgt>
                                        </p:tgtEl>
                                      </p:cBhvr>
                                    </p:animEffect>
                                    <p:anim calcmode="lin" valueType="num">
                                      <p:cBhvr>
                                        <p:cTn id="22" dur="2000" fill="hold"/>
                                        <p:tgtEl>
                                          <p:spTgt spid="16387">
                                            <p:txEl>
                                              <p:pRg st="1" end="1"/>
                                            </p:txEl>
                                          </p:spTgt>
                                        </p:tgtEl>
                                        <p:attrNameLst>
                                          <p:attrName>ppt_x</p:attrName>
                                        </p:attrNameLst>
                                      </p:cBhvr>
                                      <p:tavLst>
                                        <p:tav tm="0">
                                          <p:val>
                                            <p:strVal val="#ppt_x"/>
                                          </p:val>
                                        </p:tav>
                                        <p:tav tm="100000">
                                          <p:val>
                                            <p:strVal val="#ppt_x"/>
                                          </p:val>
                                        </p:tav>
                                      </p:tavLst>
                                    </p:anim>
                                    <p:anim calcmode="lin" valueType="num">
                                      <p:cBhvr>
                                        <p:cTn id="23" dur="1800" decel="100000" fill="hold"/>
                                        <p:tgtEl>
                                          <p:spTgt spid="16387">
                                            <p:txEl>
                                              <p:pRg st="1" end="1"/>
                                            </p:txEl>
                                          </p:spTgt>
                                        </p:tgtEl>
                                        <p:attrNameLst>
                                          <p:attrName>ppt_y</p:attrName>
                                        </p:attrNameLst>
                                      </p:cBhvr>
                                      <p:tavLst>
                                        <p:tav tm="0">
                                          <p:val>
                                            <p:strVal val="#ppt_y+1"/>
                                          </p:val>
                                        </p:tav>
                                        <p:tav tm="100000">
                                          <p:val>
                                            <p:strVal val="#ppt_y-.03"/>
                                          </p:val>
                                        </p:tav>
                                      </p:tavLst>
                                    </p:anim>
                                    <p:anim calcmode="lin" valueType="num">
                                      <p:cBhvr>
                                        <p:cTn id="24" dur="200" accel="100000" fill="hold">
                                          <p:stCondLst>
                                            <p:cond delay="1800"/>
                                          </p:stCondLst>
                                        </p:cTn>
                                        <p:tgtEl>
                                          <p:spTgt spid="16387">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37" presetClass="entr" presetSubtype="0" fill="hold" nodeType="clickEffect">
                                  <p:stCondLst>
                                    <p:cond delay="0"/>
                                  </p:stCondLst>
                                  <p:childTnLst>
                                    <p:set>
                                      <p:cBhvr>
                                        <p:cTn id="28" dur="1" fill="hold">
                                          <p:stCondLst>
                                            <p:cond delay="0"/>
                                          </p:stCondLst>
                                        </p:cTn>
                                        <p:tgtEl>
                                          <p:spTgt spid="16387">
                                            <p:txEl>
                                              <p:pRg st="2" end="2"/>
                                            </p:txEl>
                                          </p:spTgt>
                                        </p:tgtEl>
                                        <p:attrNameLst>
                                          <p:attrName>style.visibility</p:attrName>
                                        </p:attrNameLst>
                                      </p:cBhvr>
                                      <p:to>
                                        <p:strVal val="visible"/>
                                      </p:to>
                                    </p:set>
                                    <p:animEffect transition="in" filter="fade">
                                      <p:cBhvr>
                                        <p:cTn id="29" dur="2000"/>
                                        <p:tgtEl>
                                          <p:spTgt spid="16387">
                                            <p:txEl>
                                              <p:pRg st="2" end="2"/>
                                            </p:txEl>
                                          </p:spTgt>
                                        </p:tgtEl>
                                      </p:cBhvr>
                                    </p:animEffect>
                                    <p:anim calcmode="lin" valueType="num">
                                      <p:cBhvr>
                                        <p:cTn id="30" dur="2000" fill="hold"/>
                                        <p:tgtEl>
                                          <p:spTgt spid="16387">
                                            <p:txEl>
                                              <p:pRg st="2" end="2"/>
                                            </p:txEl>
                                          </p:spTgt>
                                        </p:tgtEl>
                                        <p:attrNameLst>
                                          <p:attrName>ppt_x</p:attrName>
                                        </p:attrNameLst>
                                      </p:cBhvr>
                                      <p:tavLst>
                                        <p:tav tm="0">
                                          <p:val>
                                            <p:strVal val="#ppt_x"/>
                                          </p:val>
                                        </p:tav>
                                        <p:tav tm="100000">
                                          <p:val>
                                            <p:strVal val="#ppt_x"/>
                                          </p:val>
                                        </p:tav>
                                      </p:tavLst>
                                    </p:anim>
                                    <p:anim calcmode="lin" valueType="num">
                                      <p:cBhvr>
                                        <p:cTn id="31" dur="1800" decel="100000" fill="hold"/>
                                        <p:tgtEl>
                                          <p:spTgt spid="16387">
                                            <p:txEl>
                                              <p:pRg st="2" end="2"/>
                                            </p:txEl>
                                          </p:spTgt>
                                        </p:tgtEl>
                                        <p:attrNameLst>
                                          <p:attrName>ppt_y</p:attrName>
                                        </p:attrNameLst>
                                      </p:cBhvr>
                                      <p:tavLst>
                                        <p:tav tm="0">
                                          <p:val>
                                            <p:strVal val="#ppt_y+1"/>
                                          </p:val>
                                        </p:tav>
                                        <p:tav tm="100000">
                                          <p:val>
                                            <p:strVal val="#ppt_y-.03"/>
                                          </p:val>
                                        </p:tav>
                                      </p:tavLst>
                                    </p:anim>
                                    <p:anim calcmode="lin" valueType="num">
                                      <p:cBhvr>
                                        <p:cTn id="32" dur="200" accel="100000" fill="hold">
                                          <p:stCondLst>
                                            <p:cond delay="1800"/>
                                          </p:stCondLst>
                                        </p:cTn>
                                        <p:tgtEl>
                                          <p:spTgt spid="16387">
                                            <p:txEl>
                                              <p:pRg st="2" end="2"/>
                                            </p:txEl>
                                          </p:spTgt>
                                        </p:tgtEl>
                                        <p:attrNameLst>
                                          <p:attrName>ppt_y</p:attrName>
                                        </p:attrNameLst>
                                      </p:cBhvr>
                                      <p:tavLst>
                                        <p:tav tm="0">
                                          <p:val>
                                            <p:strVal val="#ppt_y-.03"/>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37" presetClass="entr" presetSubtype="0" fill="hold" nodeType="clickEffect">
                                  <p:stCondLst>
                                    <p:cond delay="0"/>
                                  </p:stCondLst>
                                  <p:childTnLst>
                                    <p:set>
                                      <p:cBhvr>
                                        <p:cTn id="36" dur="1" fill="hold">
                                          <p:stCondLst>
                                            <p:cond delay="0"/>
                                          </p:stCondLst>
                                        </p:cTn>
                                        <p:tgtEl>
                                          <p:spTgt spid="16387">
                                            <p:txEl>
                                              <p:pRg st="3" end="3"/>
                                            </p:txEl>
                                          </p:spTgt>
                                        </p:tgtEl>
                                        <p:attrNameLst>
                                          <p:attrName>style.visibility</p:attrName>
                                        </p:attrNameLst>
                                      </p:cBhvr>
                                      <p:to>
                                        <p:strVal val="visible"/>
                                      </p:to>
                                    </p:set>
                                    <p:animEffect transition="in" filter="fade">
                                      <p:cBhvr>
                                        <p:cTn id="37" dur="2000"/>
                                        <p:tgtEl>
                                          <p:spTgt spid="16387">
                                            <p:txEl>
                                              <p:pRg st="3" end="3"/>
                                            </p:txEl>
                                          </p:spTgt>
                                        </p:tgtEl>
                                      </p:cBhvr>
                                    </p:animEffect>
                                    <p:anim calcmode="lin" valueType="num">
                                      <p:cBhvr>
                                        <p:cTn id="38" dur="2000" fill="hold"/>
                                        <p:tgtEl>
                                          <p:spTgt spid="16387">
                                            <p:txEl>
                                              <p:pRg st="3" end="3"/>
                                            </p:txEl>
                                          </p:spTgt>
                                        </p:tgtEl>
                                        <p:attrNameLst>
                                          <p:attrName>ppt_x</p:attrName>
                                        </p:attrNameLst>
                                      </p:cBhvr>
                                      <p:tavLst>
                                        <p:tav tm="0">
                                          <p:val>
                                            <p:strVal val="#ppt_x"/>
                                          </p:val>
                                        </p:tav>
                                        <p:tav tm="100000">
                                          <p:val>
                                            <p:strVal val="#ppt_x"/>
                                          </p:val>
                                        </p:tav>
                                      </p:tavLst>
                                    </p:anim>
                                    <p:anim calcmode="lin" valueType="num">
                                      <p:cBhvr>
                                        <p:cTn id="39" dur="1800" decel="100000" fill="hold"/>
                                        <p:tgtEl>
                                          <p:spTgt spid="16387">
                                            <p:txEl>
                                              <p:pRg st="3" end="3"/>
                                            </p:txEl>
                                          </p:spTgt>
                                        </p:tgtEl>
                                        <p:attrNameLst>
                                          <p:attrName>ppt_y</p:attrName>
                                        </p:attrNameLst>
                                      </p:cBhvr>
                                      <p:tavLst>
                                        <p:tav tm="0">
                                          <p:val>
                                            <p:strVal val="#ppt_y+1"/>
                                          </p:val>
                                        </p:tav>
                                        <p:tav tm="100000">
                                          <p:val>
                                            <p:strVal val="#ppt_y-.03"/>
                                          </p:val>
                                        </p:tav>
                                      </p:tavLst>
                                    </p:anim>
                                    <p:anim calcmode="lin" valueType="num">
                                      <p:cBhvr>
                                        <p:cTn id="40" dur="200" accel="100000" fill="hold">
                                          <p:stCondLst>
                                            <p:cond delay="1800"/>
                                          </p:stCondLst>
                                        </p:cTn>
                                        <p:tgtEl>
                                          <p:spTgt spid="16387">
                                            <p:txEl>
                                              <p:pRg st="3" end="3"/>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228600" y="1752600"/>
            <a:ext cx="8229600" cy="1676400"/>
          </a:xfrm>
        </p:spPr>
        <p:txBody>
          <a:bodyPr/>
          <a:lstStyle/>
          <a:p>
            <a:pPr fontAlgn="auto">
              <a:spcAft>
                <a:spcPts val="0"/>
              </a:spcAft>
              <a:defRPr/>
            </a:pPr>
            <a:r>
              <a:rPr lang="ru-RU" sz="3200" dirty="0">
                <a:solidFill>
                  <a:srgbClr val="FFFF00"/>
                </a:solidFill>
                <a:effectLst>
                  <a:outerShdw blurRad="38100" dist="38100" dir="2700000" algn="tl">
                    <a:srgbClr val="000000">
                      <a:alpha val="43137"/>
                    </a:srgbClr>
                  </a:outerShdw>
                </a:effectLst>
                <a:latin typeface="Arial Black" pitchFamily="34" charset="0"/>
                <a:ea typeface="+mn-ea"/>
                <a:cs typeface="+mn-cs"/>
              </a:rPr>
              <a:t>КОГДА ВЫ МОЛИТЕСЬ С </a:t>
            </a:r>
            <a:r>
              <a:rPr lang="ru-RU" sz="3200" dirty="0" smtClean="0">
                <a:solidFill>
                  <a:srgbClr val="FFFF00"/>
                </a:solidFill>
                <a:effectLst>
                  <a:outerShdw blurRad="38100" dist="38100" dir="2700000" algn="tl">
                    <a:srgbClr val="000000">
                      <a:alpha val="43137"/>
                    </a:srgbClr>
                  </a:outerShdw>
                </a:effectLst>
                <a:latin typeface="Arial Black" pitchFamily="34" charset="0"/>
                <a:ea typeface="+mn-ea"/>
                <a:cs typeface="+mn-cs"/>
              </a:rPr>
              <a:t>ЛЮДЬМИ</a:t>
            </a:r>
            <a:r>
              <a:rPr lang="en-US" sz="3200" dirty="0" smtClean="0">
                <a:solidFill>
                  <a:srgbClr val="FFFF00"/>
                </a:solidFill>
                <a:effectLst>
                  <a:outerShdw blurRad="38100" dist="38100" dir="2700000" algn="tl">
                    <a:srgbClr val="000000">
                      <a:alpha val="43137"/>
                    </a:srgbClr>
                  </a:outerShdw>
                </a:effectLst>
                <a:latin typeface="Arial Black" pitchFamily="34" charset="0"/>
                <a:ea typeface="+mn-ea"/>
                <a:cs typeface="+mn-cs"/>
              </a:rPr>
              <a:t/>
            </a:r>
            <a:br>
              <a:rPr lang="en-US" sz="3200" dirty="0" smtClean="0">
                <a:solidFill>
                  <a:srgbClr val="FFFF00"/>
                </a:solidFill>
                <a:effectLst>
                  <a:outerShdw blurRad="38100" dist="38100" dir="2700000" algn="tl">
                    <a:srgbClr val="000000">
                      <a:alpha val="43137"/>
                    </a:srgbClr>
                  </a:outerShdw>
                </a:effectLst>
                <a:latin typeface="Arial Black" pitchFamily="34" charset="0"/>
                <a:ea typeface="+mn-ea"/>
                <a:cs typeface="+mn-cs"/>
              </a:rPr>
            </a:br>
            <a:r>
              <a:rPr lang="en-US" sz="2400" dirty="0" smtClean="0">
                <a:solidFill>
                  <a:srgbClr val="FFFF00"/>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Praying with People</a:t>
            </a:r>
            <a:endParaRPr lang="en-CA" sz="2400" dirty="0" smtClean="0">
              <a:solidFill>
                <a:srgbClr val="FFFF00"/>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pic>
        <p:nvPicPr>
          <p:cNvPr id="31753" name="Picture 9"/>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749856" y="3657600"/>
            <a:ext cx="3003744" cy="2971800"/>
          </a:xfrm>
          <a:prstGeom prst="rect">
            <a:avLst/>
          </a:prstGeom>
          <a:noFill/>
          <a:ln w="9525">
            <a:noFill/>
            <a:miter lim="800000"/>
            <a:headEnd/>
            <a:tailEnd/>
          </a:ln>
          <a:effectLst/>
        </p:spPr>
      </p:pic>
      <p:sp>
        <p:nvSpPr>
          <p:cNvPr id="16387" name="Rectangle 3"/>
          <p:cNvSpPr>
            <a:spLocks noGrp="1" noChangeArrowheads="1"/>
          </p:cNvSpPr>
          <p:nvPr>
            <p:ph idx="1"/>
          </p:nvPr>
        </p:nvSpPr>
        <p:spPr>
          <a:xfrm>
            <a:off x="76200" y="2819400"/>
            <a:ext cx="8305800" cy="4038600"/>
          </a:xfrm>
        </p:spPr>
        <p:txBody>
          <a:bodyPr>
            <a:normAutofit/>
          </a:bodyPr>
          <a:lstStyle/>
          <a:p>
            <a:pPr marL="582930" indent="-514350" fontAlgn="auto">
              <a:spcAft>
                <a:spcPts val="0"/>
              </a:spcAft>
              <a:buFont typeface="+mj-lt"/>
              <a:buAutoNum type="arabicPeriod" startAt="5"/>
              <a:defRPr/>
            </a:pPr>
            <a:r>
              <a:rPr lang="ru-RU" dirty="0"/>
              <a:t>Не молитесь слишком эмоционально или слишком </a:t>
            </a:r>
            <a:r>
              <a:rPr lang="ru-RU" dirty="0" smtClean="0"/>
              <a:t>громко</a:t>
            </a:r>
            <a:r>
              <a:rPr lang="en-US" dirty="0" smtClean="0"/>
              <a:t/>
            </a:r>
            <a:br>
              <a:rPr lang="en-US" dirty="0" smtClean="0"/>
            </a:br>
            <a:r>
              <a:rPr lang="en-US" sz="2000" dirty="0" smtClean="0"/>
              <a:t>Don’t get too emotional or loud</a:t>
            </a:r>
            <a:endParaRPr lang="en-US" dirty="0" smtClean="0"/>
          </a:p>
          <a:p>
            <a:pPr marL="582930" indent="-514350" fontAlgn="auto">
              <a:spcAft>
                <a:spcPts val="0"/>
              </a:spcAft>
              <a:buFont typeface="+mj-lt"/>
              <a:buAutoNum type="arabicPeriod" startAt="5"/>
              <a:defRPr/>
            </a:pPr>
            <a:r>
              <a:rPr lang="ru-RU" dirty="0"/>
              <a:t>Молитесь </a:t>
            </a:r>
            <a:r>
              <a:rPr lang="ru-RU" b="1" u="sng" dirty="0" smtClean="0">
                <a:solidFill>
                  <a:srgbClr val="FFFF00"/>
                </a:solidFill>
              </a:rPr>
              <a:t>кратко</a:t>
            </a:r>
            <a:r>
              <a:rPr lang="en-US" u="sng" dirty="0" smtClean="0"/>
              <a:t/>
            </a:r>
            <a:br>
              <a:rPr lang="en-US" u="sng" dirty="0" smtClean="0"/>
            </a:br>
            <a:r>
              <a:rPr lang="en-US" sz="2000" dirty="0" smtClean="0"/>
              <a:t>Keep your prayers </a:t>
            </a:r>
            <a:r>
              <a:rPr lang="en-US" sz="2000" b="1" u="sng" dirty="0" smtClean="0">
                <a:solidFill>
                  <a:srgbClr val="FFFF00"/>
                </a:solidFill>
              </a:rPr>
              <a:t>short</a:t>
            </a:r>
            <a:endParaRPr lang="en-US" b="1" u="sng" dirty="0" smtClean="0">
              <a:solidFill>
                <a:srgbClr val="FFFF00"/>
              </a:solidFill>
            </a:endParaRPr>
          </a:p>
          <a:p>
            <a:pPr marL="582930" indent="-514350" fontAlgn="auto">
              <a:spcAft>
                <a:spcPts val="0"/>
              </a:spcAft>
              <a:buFont typeface="+mj-lt"/>
              <a:buAutoNum type="arabicPeriod" startAt="5"/>
              <a:defRPr/>
            </a:pPr>
            <a:r>
              <a:rPr lang="ru-RU" dirty="0">
                <a:effectLst>
                  <a:outerShdw blurRad="38100" dist="38100" dir="2700000" algn="tl">
                    <a:srgbClr val="000000">
                      <a:alpha val="43137"/>
                    </a:srgbClr>
                  </a:outerShdw>
                </a:effectLst>
              </a:rPr>
              <a:t>Убедитесь, что тот, с кем вы молитесь, </a:t>
            </a:r>
            <a:r>
              <a:rPr lang="ru-RU" b="1" u="sng" dirty="0">
                <a:solidFill>
                  <a:srgbClr val="FFFF00"/>
                </a:solidFill>
                <a:effectLst>
                  <a:outerShdw blurRad="38100" dist="38100" dir="2700000" algn="tl">
                    <a:srgbClr val="000000">
                      <a:alpha val="43137"/>
                    </a:srgbClr>
                  </a:outerShdw>
                </a:effectLst>
              </a:rPr>
              <a:t>понимает</a:t>
            </a:r>
            <a:r>
              <a:rPr lang="ru-RU" dirty="0">
                <a:effectLst>
                  <a:outerShdw blurRad="38100" dist="38100" dir="2700000" algn="tl">
                    <a:srgbClr val="000000">
                      <a:alpha val="43137"/>
                    </a:srgbClr>
                  </a:outerShdw>
                </a:effectLst>
              </a:rPr>
              <a:t> суть </a:t>
            </a:r>
            <a:r>
              <a:rPr lang="ru-RU" dirty="0" smtClean="0">
                <a:effectLst>
                  <a:outerShdw blurRad="38100" dist="38100" dir="2700000" algn="tl">
                    <a:srgbClr val="000000">
                      <a:alpha val="43137"/>
                    </a:srgbClr>
                  </a:outerShdw>
                </a:effectLst>
              </a:rPr>
              <a:t>происходящего</a:t>
            </a:r>
            <a:r>
              <a:rPr lang="en-US" dirty="0" smtClean="0">
                <a:effectLst>
                  <a:outerShdw blurRad="38100" dist="38100" dir="2700000" algn="tl">
                    <a:srgbClr val="000000">
                      <a:alpha val="43137"/>
                    </a:srgbClr>
                  </a:outerShdw>
                </a:effectLst>
              </a:rPr>
              <a:t/>
            </a:r>
            <a:br>
              <a:rPr lang="en-US" dirty="0" smtClean="0">
                <a:effectLst>
                  <a:outerShdw blurRad="38100" dist="38100" dir="2700000" algn="tl">
                    <a:srgbClr val="000000">
                      <a:alpha val="43137"/>
                    </a:srgbClr>
                  </a:outerShdw>
                </a:effectLst>
              </a:rPr>
            </a:br>
            <a:r>
              <a:rPr lang="en-US" sz="2000" dirty="0" smtClean="0">
                <a:effectLst>
                  <a:outerShdw blurRad="38100" dist="38100" dir="2700000" algn="tl">
                    <a:srgbClr val="000000">
                      <a:alpha val="43137"/>
                    </a:srgbClr>
                  </a:outerShdw>
                </a:effectLst>
              </a:rPr>
              <a:t>Leave  time to talk, make sure the person</a:t>
            </a:r>
            <a:r>
              <a:rPr lang="en-US" sz="2000" dirty="0">
                <a:effectLst>
                  <a:outerShdw blurRad="38100" dist="38100" dir="2700000" algn="tl">
                    <a:srgbClr val="000000">
                      <a:alpha val="43137"/>
                    </a:srgbClr>
                  </a:outerShdw>
                </a:effectLst>
                <a:cs typeface="Arial" charset="0"/>
              </a:rPr>
              <a:t/>
            </a:r>
            <a:br>
              <a:rPr lang="en-US" sz="2000" dirty="0">
                <a:effectLst>
                  <a:outerShdw blurRad="38100" dist="38100" dir="2700000" algn="tl">
                    <a:srgbClr val="000000">
                      <a:alpha val="43137"/>
                    </a:srgbClr>
                  </a:outerShdw>
                </a:effectLst>
                <a:cs typeface="Arial" charset="0"/>
              </a:rPr>
            </a:br>
            <a:r>
              <a:rPr lang="en-US" sz="2000" b="1" u="sng" dirty="0" smtClean="0">
                <a:solidFill>
                  <a:srgbClr val="FFFF00"/>
                </a:solidFill>
                <a:effectLst>
                  <a:outerShdw blurRad="38100" dist="38100" dir="2700000" algn="tl">
                    <a:srgbClr val="000000">
                      <a:alpha val="43137"/>
                    </a:srgbClr>
                  </a:outerShdw>
                </a:effectLst>
                <a:cs typeface="Arial" charset="0"/>
              </a:rPr>
              <a:t>understands</a:t>
            </a:r>
            <a:r>
              <a:rPr lang="en-US" sz="2000" dirty="0" smtClean="0">
                <a:effectLst>
                  <a:outerShdw blurRad="38100" dist="38100" dir="2700000" algn="tl">
                    <a:srgbClr val="000000">
                      <a:alpha val="43137"/>
                    </a:srgbClr>
                  </a:outerShdw>
                </a:effectLst>
                <a:cs typeface="Arial" charset="0"/>
              </a:rPr>
              <a:t> the basics of what is going on.</a:t>
            </a:r>
            <a:endParaRPr lang="en-US" sz="2000" dirty="0" smtClean="0">
              <a:effectLst>
                <a:outerShdw blurRad="38100" dist="38100" dir="2700000" algn="tl">
                  <a:srgbClr val="000000">
                    <a:alpha val="43137"/>
                  </a:srgbClr>
                </a:outerShdw>
              </a:effectLst>
            </a:endParaRPr>
          </a:p>
        </p:txBody>
      </p:sp>
      <p:pic>
        <p:nvPicPr>
          <p:cNvPr id="8" name="Picture 7" descr="Evangelism TITLE.fw.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514600" y="838200"/>
            <a:ext cx="4191000" cy="949626"/>
          </a:xfrm>
          <a:prstGeom prst="rect">
            <a:avLst/>
          </a:prstGeom>
          <a:noFill/>
          <a:ln w="9525">
            <a:noFill/>
            <a:miter lim="800000"/>
            <a:headEnd/>
            <a:tailEnd/>
          </a:ln>
        </p:spPr>
      </p:pic>
      <p:sp>
        <p:nvSpPr>
          <p:cNvPr id="9" name="Title 1"/>
          <p:cNvSpPr txBox="1">
            <a:spLocks/>
          </p:cNvSpPr>
          <p:nvPr/>
        </p:nvSpPr>
        <p:spPr>
          <a:xfrm>
            <a:off x="685800" y="0"/>
            <a:ext cx="7772400" cy="1222376"/>
          </a:xfrm>
          <a:prstGeom prst="rect">
            <a:avLst/>
          </a:prstGeom>
        </p:spPr>
        <p:txBody>
          <a:bodyPr vert="horz" anchor="t">
            <a:noAutofit/>
          </a:bodyPr>
          <a:lstStyle>
            <a:lvl1pPr marR="9144" algn="l" rtl="0" fontAlgn="base">
              <a:spcBef>
                <a:spcPct val="0"/>
              </a:spcBef>
              <a:spcAft>
                <a:spcPct val="0"/>
              </a:spcAft>
              <a:defRPr sz="4000" b="1" kern="1200" cap="all" spc="0" baseline="0">
                <a:solidFill>
                  <a:srgbClr val="C1EEFF"/>
                </a:solidFill>
                <a:effectLst>
                  <a:reflection blurRad="12700" stA="34000" endA="740" endPos="53000" dir="5400000" sy="-100000" algn="bl" rotWithShape="0"/>
                </a:effectLst>
                <a:latin typeface="+mj-lt"/>
                <a:ea typeface="+mj-ea"/>
                <a:cs typeface="+mj-cs"/>
              </a:defRPr>
            </a:lvl1pPr>
            <a:lvl2pPr algn="l" rtl="0" fontAlgn="base">
              <a:spcBef>
                <a:spcPct val="0"/>
              </a:spcBef>
              <a:spcAft>
                <a:spcPct val="0"/>
              </a:spcAft>
              <a:defRPr sz="4000">
                <a:solidFill>
                  <a:srgbClr val="C1EEFF"/>
                </a:solidFill>
                <a:latin typeface="Consolas" pitchFamily="49" charset="0"/>
              </a:defRPr>
            </a:lvl2pPr>
            <a:lvl3pPr algn="l" rtl="0" fontAlgn="base">
              <a:spcBef>
                <a:spcPct val="0"/>
              </a:spcBef>
              <a:spcAft>
                <a:spcPct val="0"/>
              </a:spcAft>
              <a:defRPr sz="4000">
                <a:solidFill>
                  <a:srgbClr val="C1EEFF"/>
                </a:solidFill>
                <a:latin typeface="Consolas" pitchFamily="49" charset="0"/>
              </a:defRPr>
            </a:lvl3pPr>
            <a:lvl4pPr algn="l" rtl="0" fontAlgn="base">
              <a:spcBef>
                <a:spcPct val="0"/>
              </a:spcBef>
              <a:spcAft>
                <a:spcPct val="0"/>
              </a:spcAft>
              <a:defRPr sz="4000">
                <a:solidFill>
                  <a:srgbClr val="C1EEFF"/>
                </a:solidFill>
                <a:latin typeface="Consolas" pitchFamily="49" charset="0"/>
              </a:defRPr>
            </a:lvl4pPr>
            <a:lvl5pPr algn="l" rtl="0" fontAlgn="base">
              <a:spcBef>
                <a:spcPct val="0"/>
              </a:spcBef>
              <a:spcAft>
                <a:spcPct val="0"/>
              </a:spcAft>
              <a:defRPr sz="4000">
                <a:solidFill>
                  <a:srgbClr val="C1EEFF"/>
                </a:solidFill>
                <a:latin typeface="Consolas" pitchFamily="49" charset="0"/>
              </a:defRPr>
            </a:lvl5pPr>
            <a:lvl6pPr marL="457200" algn="l" rtl="0" fontAlgn="base">
              <a:spcBef>
                <a:spcPct val="0"/>
              </a:spcBef>
              <a:spcAft>
                <a:spcPct val="0"/>
              </a:spcAft>
              <a:defRPr sz="4000">
                <a:solidFill>
                  <a:srgbClr val="C1EEFF"/>
                </a:solidFill>
                <a:latin typeface="Consolas" pitchFamily="49" charset="0"/>
              </a:defRPr>
            </a:lvl6pPr>
            <a:lvl7pPr marL="914400" algn="l" rtl="0" fontAlgn="base">
              <a:spcBef>
                <a:spcPct val="0"/>
              </a:spcBef>
              <a:spcAft>
                <a:spcPct val="0"/>
              </a:spcAft>
              <a:defRPr sz="4000">
                <a:solidFill>
                  <a:srgbClr val="C1EEFF"/>
                </a:solidFill>
                <a:latin typeface="Consolas" pitchFamily="49" charset="0"/>
              </a:defRPr>
            </a:lvl7pPr>
            <a:lvl8pPr marL="1371600" algn="l" rtl="0" fontAlgn="base">
              <a:spcBef>
                <a:spcPct val="0"/>
              </a:spcBef>
              <a:spcAft>
                <a:spcPct val="0"/>
              </a:spcAft>
              <a:defRPr sz="4000">
                <a:solidFill>
                  <a:srgbClr val="C1EEFF"/>
                </a:solidFill>
                <a:latin typeface="Consolas" pitchFamily="49" charset="0"/>
              </a:defRPr>
            </a:lvl8pPr>
            <a:lvl9pPr marL="1828800" algn="l" rtl="0" fontAlgn="base">
              <a:spcBef>
                <a:spcPct val="0"/>
              </a:spcBef>
              <a:spcAft>
                <a:spcPct val="0"/>
              </a:spcAft>
              <a:defRPr sz="4000">
                <a:solidFill>
                  <a:srgbClr val="C1EEFF"/>
                </a:solidFill>
                <a:latin typeface="Consolas" pitchFamily="49" charset="0"/>
              </a:defRPr>
            </a:lvl9pPr>
            <a:extLst/>
          </a:lstStyle>
          <a:p>
            <a:pPr algn="ctr"/>
            <a:r>
              <a:rPr lang="ru-RU" cap="none" dirty="0" smtClean="0"/>
              <a:t>ПРИНЦИПЫ ЕВАНГЕЛИЗАЦИИ</a:t>
            </a:r>
            <a:endParaRPr lang="en-US" dirty="0"/>
          </a:p>
        </p:txBody>
      </p:sp>
      <p:sp>
        <p:nvSpPr>
          <p:cNvPr id="2" name="Date Placeholder 1"/>
          <p:cNvSpPr>
            <a:spLocks noGrp="1"/>
          </p:cNvSpPr>
          <p:nvPr>
            <p:ph type="dt" sz="half" idx="10"/>
          </p:nvPr>
        </p:nvSpPr>
        <p:spPr/>
        <p:txBody>
          <a:bodyPr/>
          <a:lstStyle/>
          <a:p>
            <a:pPr>
              <a:defRPr/>
            </a:pPr>
            <a:r>
              <a:rPr lang="en-US" smtClean="0"/>
              <a:t>2/2016</a:t>
            </a:r>
            <a:endParaRPr lang="en-US" dirty="0"/>
          </a:p>
        </p:txBody>
      </p:sp>
      <p:sp>
        <p:nvSpPr>
          <p:cNvPr id="3" name="Footer Placeholder 2"/>
          <p:cNvSpPr>
            <a:spLocks noGrp="1"/>
          </p:cNvSpPr>
          <p:nvPr>
            <p:ph type="ftr" sz="quarter" idx="11"/>
          </p:nvPr>
        </p:nvSpPr>
        <p:spPr/>
        <p:txBody>
          <a:bodyPr/>
          <a:lstStyle/>
          <a:p>
            <a:pPr>
              <a:defRPr/>
            </a:pPr>
            <a:r>
              <a:rPr lang="en-US" smtClean="0"/>
              <a:t>www.iTeenChallenge.org</a:t>
            </a:r>
            <a:endParaRPr lang="en-US" dirty="0"/>
          </a:p>
        </p:txBody>
      </p:sp>
      <p:sp>
        <p:nvSpPr>
          <p:cNvPr id="4" name="Slide Number Placeholder 3"/>
          <p:cNvSpPr>
            <a:spLocks noGrp="1"/>
          </p:cNvSpPr>
          <p:nvPr>
            <p:ph type="sldNum" sz="quarter" idx="12"/>
          </p:nvPr>
        </p:nvSpPr>
        <p:spPr/>
        <p:txBody>
          <a:bodyPr/>
          <a:lstStyle/>
          <a:p>
            <a:pPr>
              <a:defRPr/>
            </a:pPr>
            <a:fld id="{9159FE13-ED37-4757-9203-0BC630A0AD65}" type="slidenum">
              <a:rPr lang="en-US" smtClean="0"/>
              <a:pPr>
                <a:defRPr/>
              </a:pPr>
              <a:t>37</a:t>
            </a:fld>
            <a:endParaRPr lang="en-US" dirty="0"/>
          </a:p>
        </p:txBody>
      </p:sp>
    </p:spTree>
    <p:extLst>
      <p:ext uri="{BB962C8B-B14F-4D97-AF65-F5344CB8AC3E}">
        <p14:creationId xmlns:p14="http://schemas.microsoft.com/office/powerpoint/2010/main" val="4136785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6387">
                                            <p:txEl>
                                              <p:pRg st="0" end="0"/>
                                            </p:txEl>
                                          </p:spTgt>
                                        </p:tgtEl>
                                        <p:attrNameLst>
                                          <p:attrName>style.visibility</p:attrName>
                                        </p:attrNameLst>
                                      </p:cBhvr>
                                      <p:to>
                                        <p:strVal val="visible"/>
                                      </p:to>
                                    </p:set>
                                    <p:animEffect transition="in" filter="fade">
                                      <p:cBhvr>
                                        <p:cTn id="7" dur="2000"/>
                                        <p:tgtEl>
                                          <p:spTgt spid="16387">
                                            <p:txEl>
                                              <p:pRg st="0" end="0"/>
                                            </p:txEl>
                                          </p:spTgt>
                                        </p:tgtEl>
                                      </p:cBhvr>
                                    </p:animEffect>
                                    <p:anim calcmode="lin" valueType="num">
                                      <p:cBhvr>
                                        <p:cTn id="8" dur="2000" fill="hold"/>
                                        <p:tgtEl>
                                          <p:spTgt spid="16387">
                                            <p:txEl>
                                              <p:pRg st="0" end="0"/>
                                            </p:txEl>
                                          </p:spTgt>
                                        </p:tgtEl>
                                        <p:attrNameLst>
                                          <p:attrName>ppt_x</p:attrName>
                                        </p:attrNameLst>
                                      </p:cBhvr>
                                      <p:tavLst>
                                        <p:tav tm="0">
                                          <p:val>
                                            <p:strVal val="#ppt_x"/>
                                          </p:val>
                                        </p:tav>
                                        <p:tav tm="100000">
                                          <p:val>
                                            <p:strVal val="#ppt_x"/>
                                          </p:val>
                                        </p:tav>
                                      </p:tavLst>
                                    </p:anim>
                                    <p:anim calcmode="lin" valueType="num">
                                      <p:cBhvr>
                                        <p:cTn id="9" dur="1800" decel="100000" fill="hold"/>
                                        <p:tgtEl>
                                          <p:spTgt spid="16387">
                                            <p:txEl>
                                              <p:pRg st="0" end="0"/>
                                            </p:txEl>
                                          </p:spTgt>
                                        </p:tgtEl>
                                        <p:attrNameLst>
                                          <p:attrName>ppt_y</p:attrName>
                                        </p:attrNameLst>
                                      </p:cBhvr>
                                      <p:tavLst>
                                        <p:tav tm="0">
                                          <p:val>
                                            <p:strVal val="#ppt_y+1"/>
                                          </p:val>
                                        </p:tav>
                                        <p:tav tm="100000">
                                          <p:val>
                                            <p:strVal val="#ppt_y-.03"/>
                                          </p:val>
                                        </p:tav>
                                      </p:tavLst>
                                    </p:anim>
                                    <p:anim calcmode="lin" valueType="num">
                                      <p:cBhvr>
                                        <p:cTn id="10" dur="200" accel="100000" fill="hold">
                                          <p:stCondLst>
                                            <p:cond delay="1800"/>
                                          </p:stCondLst>
                                        </p:cTn>
                                        <p:tgtEl>
                                          <p:spTgt spid="16387">
                                            <p:txEl>
                                              <p:pRg st="0" end="0"/>
                                            </p:txEl>
                                          </p:spTgt>
                                        </p:tgtEl>
                                        <p:attrNameLst>
                                          <p:attrName>ppt_y</p:attrName>
                                        </p:attrNameLst>
                                      </p:cBhvr>
                                      <p:tavLst>
                                        <p:tav tm="0">
                                          <p:val>
                                            <p:strVal val="#ppt_y-.03"/>
                                          </p:val>
                                        </p:tav>
                                        <p:tav tm="100000">
                                          <p:val>
                                            <p:strVal val="#ppt_y"/>
                                          </p:val>
                                        </p:tav>
                                      </p:tavLst>
                                    </p:anim>
                                  </p:childTnLst>
                                </p:cTn>
                              </p:par>
                              <p:par>
                                <p:cTn id="11" presetID="9" presetClass="entr" presetSubtype="0" fill="hold" nodeType="withEffect">
                                  <p:stCondLst>
                                    <p:cond delay="0"/>
                                  </p:stCondLst>
                                  <p:childTnLst>
                                    <p:set>
                                      <p:cBhvr>
                                        <p:cTn id="12" dur="1" fill="hold">
                                          <p:stCondLst>
                                            <p:cond delay="0"/>
                                          </p:stCondLst>
                                        </p:cTn>
                                        <p:tgtEl>
                                          <p:spTgt spid="31753"/>
                                        </p:tgtEl>
                                        <p:attrNameLst>
                                          <p:attrName>style.visibility</p:attrName>
                                        </p:attrNameLst>
                                      </p:cBhvr>
                                      <p:to>
                                        <p:strVal val="visible"/>
                                      </p:to>
                                    </p:set>
                                    <p:animEffect transition="in" filter="dissolve">
                                      <p:cBhvr>
                                        <p:cTn id="13" dur="5000"/>
                                        <p:tgtEl>
                                          <p:spTgt spid="31753"/>
                                        </p:tgtEl>
                                      </p:cBhvr>
                                    </p:animEffect>
                                  </p:childTnLst>
                                </p:cTn>
                              </p:par>
                            </p:childTnLst>
                          </p:cTn>
                        </p:par>
                      </p:childTnLst>
                    </p:cTn>
                  </p:par>
                  <p:par>
                    <p:cTn id="14" fill="hold">
                      <p:stCondLst>
                        <p:cond delay="indefinite"/>
                      </p:stCondLst>
                      <p:childTnLst>
                        <p:par>
                          <p:cTn id="15" fill="hold">
                            <p:stCondLst>
                              <p:cond delay="0"/>
                            </p:stCondLst>
                            <p:childTnLst>
                              <p:par>
                                <p:cTn id="16" presetID="37" presetClass="entr" presetSubtype="0" fill="hold" nodeType="clickEffect">
                                  <p:stCondLst>
                                    <p:cond delay="0"/>
                                  </p:stCondLst>
                                  <p:childTnLst>
                                    <p:set>
                                      <p:cBhvr>
                                        <p:cTn id="17" dur="1" fill="hold">
                                          <p:stCondLst>
                                            <p:cond delay="0"/>
                                          </p:stCondLst>
                                        </p:cTn>
                                        <p:tgtEl>
                                          <p:spTgt spid="16387">
                                            <p:txEl>
                                              <p:pRg st="1" end="1"/>
                                            </p:txEl>
                                          </p:spTgt>
                                        </p:tgtEl>
                                        <p:attrNameLst>
                                          <p:attrName>style.visibility</p:attrName>
                                        </p:attrNameLst>
                                      </p:cBhvr>
                                      <p:to>
                                        <p:strVal val="visible"/>
                                      </p:to>
                                    </p:set>
                                    <p:animEffect transition="in" filter="fade">
                                      <p:cBhvr>
                                        <p:cTn id="18" dur="2000"/>
                                        <p:tgtEl>
                                          <p:spTgt spid="16387">
                                            <p:txEl>
                                              <p:pRg st="1" end="1"/>
                                            </p:txEl>
                                          </p:spTgt>
                                        </p:tgtEl>
                                      </p:cBhvr>
                                    </p:animEffect>
                                    <p:anim calcmode="lin" valueType="num">
                                      <p:cBhvr>
                                        <p:cTn id="19" dur="2000" fill="hold"/>
                                        <p:tgtEl>
                                          <p:spTgt spid="16387">
                                            <p:txEl>
                                              <p:pRg st="1" end="1"/>
                                            </p:txEl>
                                          </p:spTgt>
                                        </p:tgtEl>
                                        <p:attrNameLst>
                                          <p:attrName>ppt_x</p:attrName>
                                        </p:attrNameLst>
                                      </p:cBhvr>
                                      <p:tavLst>
                                        <p:tav tm="0">
                                          <p:val>
                                            <p:strVal val="#ppt_x"/>
                                          </p:val>
                                        </p:tav>
                                        <p:tav tm="100000">
                                          <p:val>
                                            <p:strVal val="#ppt_x"/>
                                          </p:val>
                                        </p:tav>
                                      </p:tavLst>
                                    </p:anim>
                                    <p:anim calcmode="lin" valueType="num">
                                      <p:cBhvr>
                                        <p:cTn id="20" dur="1800" decel="100000" fill="hold"/>
                                        <p:tgtEl>
                                          <p:spTgt spid="16387">
                                            <p:txEl>
                                              <p:pRg st="1" end="1"/>
                                            </p:txEl>
                                          </p:spTgt>
                                        </p:tgtEl>
                                        <p:attrNameLst>
                                          <p:attrName>ppt_y</p:attrName>
                                        </p:attrNameLst>
                                      </p:cBhvr>
                                      <p:tavLst>
                                        <p:tav tm="0">
                                          <p:val>
                                            <p:strVal val="#ppt_y+1"/>
                                          </p:val>
                                        </p:tav>
                                        <p:tav tm="100000">
                                          <p:val>
                                            <p:strVal val="#ppt_y-.03"/>
                                          </p:val>
                                        </p:tav>
                                      </p:tavLst>
                                    </p:anim>
                                    <p:anim calcmode="lin" valueType="num">
                                      <p:cBhvr>
                                        <p:cTn id="21" dur="200" accel="100000" fill="hold">
                                          <p:stCondLst>
                                            <p:cond delay="1800"/>
                                          </p:stCondLst>
                                        </p:cTn>
                                        <p:tgtEl>
                                          <p:spTgt spid="16387">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37" presetClass="entr" presetSubtype="0" fill="hold" nodeType="clickEffect">
                                  <p:stCondLst>
                                    <p:cond delay="0"/>
                                  </p:stCondLst>
                                  <p:childTnLst>
                                    <p:set>
                                      <p:cBhvr>
                                        <p:cTn id="25" dur="1" fill="hold">
                                          <p:stCondLst>
                                            <p:cond delay="0"/>
                                          </p:stCondLst>
                                        </p:cTn>
                                        <p:tgtEl>
                                          <p:spTgt spid="16387">
                                            <p:txEl>
                                              <p:pRg st="2" end="2"/>
                                            </p:txEl>
                                          </p:spTgt>
                                        </p:tgtEl>
                                        <p:attrNameLst>
                                          <p:attrName>style.visibility</p:attrName>
                                        </p:attrNameLst>
                                      </p:cBhvr>
                                      <p:to>
                                        <p:strVal val="visible"/>
                                      </p:to>
                                    </p:set>
                                    <p:animEffect transition="in" filter="fade">
                                      <p:cBhvr>
                                        <p:cTn id="26" dur="2000"/>
                                        <p:tgtEl>
                                          <p:spTgt spid="16387">
                                            <p:txEl>
                                              <p:pRg st="2" end="2"/>
                                            </p:txEl>
                                          </p:spTgt>
                                        </p:tgtEl>
                                      </p:cBhvr>
                                    </p:animEffect>
                                    <p:anim calcmode="lin" valueType="num">
                                      <p:cBhvr>
                                        <p:cTn id="27" dur="2000" fill="hold"/>
                                        <p:tgtEl>
                                          <p:spTgt spid="16387">
                                            <p:txEl>
                                              <p:pRg st="2" end="2"/>
                                            </p:txEl>
                                          </p:spTgt>
                                        </p:tgtEl>
                                        <p:attrNameLst>
                                          <p:attrName>ppt_x</p:attrName>
                                        </p:attrNameLst>
                                      </p:cBhvr>
                                      <p:tavLst>
                                        <p:tav tm="0">
                                          <p:val>
                                            <p:strVal val="#ppt_x"/>
                                          </p:val>
                                        </p:tav>
                                        <p:tav tm="100000">
                                          <p:val>
                                            <p:strVal val="#ppt_x"/>
                                          </p:val>
                                        </p:tav>
                                      </p:tavLst>
                                    </p:anim>
                                    <p:anim calcmode="lin" valueType="num">
                                      <p:cBhvr>
                                        <p:cTn id="28" dur="1800" decel="100000" fill="hold"/>
                                        <p:tgtEl>
                                          <p:spTgt spid="16387">
                                            <p:txEl>
                                              <p:pRg st="2" end="2"/>
                                            </p:txEl>
                                          </p:spTgt>
                                        </p:tgtEl>
                                        <p:attrNameLst>
                                          <p:attrName>ppt_y</p:attrName>
                                        </p:attrNameLst>
                                      </p:cBhvr>
                                      <p:tavLst>
                                        <p:tav tm="0">
                                          <p:val>
                                            <p:strVal val="#ppt_y+1"/>
                                          </p:val>
                                        </p:tav>
                                        <p:tav tm="100000">
                                          <p:val>
                                            <p:strVal val="#ppt_y-.03"/>
                                          </p:val>
                                        </p:tav>
                                      </p:tavLst>
                                    </p:anim>
                                    <p:anim calcmode="lin" valueType="num">
                                      <p:cBhvr>
                                        <p:cTn id="29" dur="200" accel="100000" fill="hold">
                                          <p:stCondLst>
                                            <p:cond delay="1800"/>
                                          </p:stCondLst>
                                        </p:cTn>
                                        <p:tgtEl>
                                          <p:spTgt spid="16387">
                                            <p:txEl>
                                              <p:pRg st="2" end="2"/>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2780" name="Picture 12"/>
          <p:cNvPicPr>
            <a:picLocks noChangeAspect="1" noChangeArrowheads="1"/>
          </p:cNvPicPr>
          <p:nvPr/>
        </p:nvPicPr>
        <p:blipFill>
          <a:blip r:embed="rId2" cstate="print"/>
          <a:srcRect/>
          <a:stretch>
            <a:fillRect/>
          </a:stretch>
        </p:blipFill>
        <p:spPr bwMode="auto">
          <a:xfrm>
            <a:off x="6400800" y="3275806"/>
            <a:ext cx="2386395" cy="2287587"/>
          </a:xfrm>
          <a:prstGeom prst="rect">
            <a:avLst/>
          </a:prstGeom>
          <a:noFill/>
          <a:ln w="9525">
            <a:noFill/>
            <a:miter lim="800000"/>
            <a:headEnd/>
            <a:tailEnd/>
          </a:ln>
          <a:effectLst/>
        </p:spPr>
      </p:pic>
      <p:sp>
        <p:nvSpPr>
          <p:cNvPr id="17411" name="Rectangle 3"/>
          <p:cNvSpPr>
            <a:spLocks noGrp="1" noChangeArrowheads="1"/>
          </p:cNvSpPr>
          <p:nvPr>
            <p:ph idx="1"/>
          </p:nvPr>
        </p:nvSpPr>
        <p:spPr>
          <a:xfrm>
            <a:off x="304800" y="2941637"/>
            <a:ext cx="4542580" cy="2773363"/>
          </a:xfrm>
        </p:spPr>
        <p:txBody>
          <a:bodyPr/>
          <a:lstStyle/>
          <a:p>
            <a:pPr marL="582613" indent="-514350">
              <a:spcBef>
                <a:spcPts val="0"/>
              </a:spcBef>
              <a:spcAft>
                <a:spcPts val="1200"/>
              </a:spcAft>
              <a:buFont typeface="+mj-lt"/>
              <a:buAutoNum type="arabicPeriod"/>
            </a:pPr>
            <a:r>
              <a:rPr lang="ru-RU" dirty="0" smtClean="0"/>
              <a:t>Не </a:t>
            </a:r>
            <a:r>
              <a:rPr lang="ru-RU" dirty="0"/>
              <a:t>информированные </a:t>
            </a:r>
            <a:r>
              <a:rPr lang="en-US" dirty="0" smtClean="0"/>
              <a:t/>
            </a:r>
            <a:br>
              <a:rPr lang="en-US" dirty="0" smtClean="0"/>
            </a:br>
            <a:r>
              <a:rPr lang="en-US" sz="2000" dirty="0" smtClean="0"/>
              <a:t>The Uninformed</a:t>
            </a:r>
            <a:endParaRPr lang="en-US" dirty="0" smtClean="0"/>
          </a:p>
          <a:p>
            <a:pPr marL="582613" indent="-514350">
              <a:spcBef>
                <a:spcPts val="0"/>
              </a:spcBef>
              <a:spcAft>
                <a:spcPts val="1200"/>
              </a:spcAft>
              <a:buFont typeface="+mj-lt"/>
              <a:buAutoNum type="arabicPeriod"/>
            </a:pPr>
            <a:r>
              <a:rPr lang="ru-RU" dirty="0"/>
              <a:t>Дезинформированные </a:t>
            </a:r>
            <a:r>
              <a:rPr lang="en-US" sz="2000" dirty="0" smtClean="0"/>
              <a:t>The Misinformed</a:t>
            </a:r>
            <a:endParaRPr lang="en-US" dirty="0" smtClean="0"/>
          </a:p>
          <a:p>
            <a:pPr marL="582613" indent="-514350">
              <a:spcBef>
                <a:spcPts val="0"/>
              </a:spcBef>
              <a:spcAft>
                <a:spcPts val="1200"/>
              </a:spcAft>
              <a:buFont typeface="+mj-lt"/>
              <a:buAutoNum type="arabicPeriod"/>
            </a:pPr>
            <a:r>
              <a:rPr lang="ru-RU" dirty="0"/>
              <a:t>Информированные </a:t>
            </a:r>
            <a:r>
              <a:rPr lang="en-US" dirty="0" smtClean="0"/>
              <a:t/>
            </a:r>
            <a:br>
              <a:rPr lang="en-US" dirty="0" smtClean="0"/>
            </a:br>
            <a:r>
              <a:rPr lang="en-US" sz="2000" dirty="0" smtClean="0"/>
              <a:t>The Informed</a:t>
            </a:r>
            <a:endParaRPr lang="en-US" dirty="0" smtClean="0">
              <a:cs typeface="Arial" charset="0"/>
            </a:endParaRPr>
          </a:p>
        </p:txBody>
      </p:sp>
      <p:sp>
        <p:nvSpPr>
          <p:cNvPr id="17410" name="Rectangle 2"/>
          <p:cNvSpPr>
            <a:spLocks noGrp="1" noChangeArrowheads="1"/>
          </p:cNvSpPr>
          <p:nvPr>
            <p:ph type="title"/>
          </p:nvPr>
        </p:nvSpPr>
        <p:spPr>
          <a:xfrm>
            <a:off x="152400" y="1600200"/>
            <a:ext cx="8763000" cy="914400"/>
          </a:xfrm>
        </p:spPr>
        <p:txBody>
          <a:bodyPr/>
          <a:lstStyle/>
          <a:p>
            <a:pPr algn="ctr" fontAlgn="auto">
              <a:spcAft>
                <a:spcPts val="0"/>
              </a:spcAft>
              <a:defRPr/>
            </a:pPr>
            <a:r>
              <a:rPr lang="ru-RU" sz="3200" b="1" dirty="0">
                <a:solidFill>
                  <a:srgbClr val="FFFF00"/>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Типы </a:t>
            </a:r>
            <a:r>
              <a:rPr lang="ru-RU" sz="3200" b="1" dirty="0" smtClean="0">
                <a:solidFill>
                  <a:srgbClr val="FFFF00"/>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людей, </a:t>
            </a:r>
            <a:r>
              <a:rPr lang="ru-RU" sz="3200" b="1" dirty="0">
                <a:solidFill>
                  <a:srgbClr val="FFFF00"/>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с которыми вы </a:t>
            </a:r>
            <a:r>
              <a:rPr lang="ru-RU" sz="3200" b="1" dirty="0" smtClean="0">
                <a:solidFill>
                  <a:srgbClr val="FFFF00"/>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столкнетесь</a:t>
            </a:r>
            <a:r>
              <a:rPr lang="en-US" sz="3200" dirty="0" smtClean="0">
                <a:solidFill>
                  <a:srgbClr val="FFFF00"/>
                </a:solidFill>
                <a:effectLst>
                  <a:outerShdw blurRad="38100" dist="38100" dir="2700000" algn="tl">
                    <a:srgbClr val="000000">
                      <a:alpha val="43137"/>
                    </a:srgbClr>
                  </a:outerShdw>
                </a:effectLst>
                <a:latin typeface="Arial Black" pitchFamily="34" charset="0"/>
                <a:ea typeface="+mn-ea"/>
                <a:cs typeface="+mn-cs"/>
              </a:rPr>
              <a:t/>
            </a:r>
            <a:br>
              <a:rPr lang="en-US" sz="3200" dirty="0" smtClean="0">
                <a:solidFill>
                  <a:srgbClr val="FFFF00"/>
                </a:solidFill>
                <a:effectLst>
                  <a:outerShdw blurRad="38100" dist="38100" dir="2700000" algn="tl">
                    <a:srgbClr val="000000">
                      <a:alpha val="43137"/>
                    </a:srgbClr>
                  </a:outerShdw>
                </a:effectLst>
                <a:latin typeface="Arial Black" pitchFamily="34" charset="0"/>
                <a:ea typeface="+mn-ea"/>
                <a:cs typeface="+mn-cs"/>
              </a:rPr>
            </a:br>
            <a:r>
              <a:rPr lang="en-US" sz="2000" dirty="0" smtClean="0">
                <a:solidFill>
                  <a:srgbClr val="FFFF00"/>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Types of People You Will Encounter</a:t>
            </a:r>
            <a:endParaRPr lang="en-CA" sz="3200" dirty="0" smtClean="0">
              <a:solidFill>
                <a:srgbClr val="FFFF00"/>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pic>
        <p:nvPicPr>
          <p:cNvPr id="7" name="Picture 6" descr="Evangelism TITLE.fw.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514600" y="838200"/>
            <a:ext cx="4191000" cy="949626"/>
          </a:xfrm>
          <a:prstGeom prst="rect">
            <a:avLst/>
          </a:prstGeom>
          <a:noFill/>
          <a:ln w="9525">
            <a:noFill/>
            <a:miter lim="800000"/>
            <a:headEnd/>
            <a:tailEnd/>
          </a:ln>
        </p:spPr>
      </p:pic>
      <p:sp>
        <p:nvSpPr>
          <p:cNvPr id="8" name="Title 1"/>
          <p:cNvSpPr txBox="1">
            <a:spLocks/>
          </p:cNvSpPr>
          <p:nvPr/>
        </p:nvSpPr>
        <p:spPr>
          <a:xfrm>
            <a:off x="685800" y="0"/>
            <a:ext cx="7772400" cy="1222376"/>
          </a:xfrm>
          <a:prstGeom prst="rect">
            <a:avLst/>
          </a:prstGeom>
        </p:spPr>
        <p:txBody>
          <a:bodyPr vert="horz" anchor="t">
            <a:noAutofit/>
          </a:bodyPr>
          <a:lstStyle>
            <a:lvl1pPr marR="9144" algn="l" rtl="0" fontAlgn="base">
              <a:spcBef>
                <a:spcPct val="0"/>
              </a:spcBef>
              <a:spcAft>
                <a:spcPct val="0"/>
              </a:spcAft>
              <a:defRPr sz="4000" b="1" kern="1200" cap="all" spc="0" baseline="0">
                <a:solidFill>
                  <a:srgbClr val="C1EEFF"/>
                </a:solidFill>
                <a:effectLst>
                  <a:reflection blurRad="12700" stA="34000" endA="740" endPos="53000" dir="5400000" sy="-100000" algn="bl" rotWithShape="0"/>
                </a:effectLst>
                <a:latin typeface="+mj-lt"/>
                <a:ea typeface="+mj-ea"/>
                <a:cs typeface="+mj-cs"/>
              </a:defRPr>
            </a:lvl1pPr>
            <a:lvl2pPr algn="l" rtl="0" fontAlgn="base">
              <a:spcBef>
                <a:spcPct val="0"/>
              </a:spcBef>
              <a:spcAft>
                <a:spcPct val="0"/>
              </a:spcAft>
              <a:defRPr sz="4000">
                <a:solidFill>
                  <a:srgbClr val="C1EEFF"/>
                </a:solidFill>
                <a:latin typeface="Consolas" pitchFamily="49" charset="0"/>
              </a:defRPr>
            </a:lvl2pPr>
            <a:lvl3pPr algn="l" rtl="0" fontAlgn="base">
              <a:spcBef>
                <a:spcPct val="0"/>
              </a:spcBef>
              <a:spcAft>
                <a:spcPct val="0"/>
              </a:spcAft>
              <a:defRPr sz="4000">
                <a:solidFill>
                  <a:srgbClr val="C1EEFF"/>
                </a:solidFill>
                <a:latin typeface="Consolas" pitchFamily="49" charset="0"/>
              </a:defRPr>
            </a:lvl3pPr>
            <a:lvl4pPr algn="l" rtl="0" fontAlgn="base">
              <a:spcBef>
                <a:spcPct val="0"/>
              </a:spcBef>
              <a:spcAft>
                <a:spcPct val="0"/>
              </a:spcAft>
              <a:defRPr sz="4000">
                <a:solidFill>
                  <a:srgbClr val="C1EEFF"/>
                </a:solidFill>
                <a:latin typeface="Consolas" pitchFamily="49" charset="0"/>
              </a:defRPr>
            </a:lvl4pPr>
            <a:lvl5pPr algn="l" rtl="0" fontAlgn="base">
              <a:spcBef>
                <a:spcPct val="0"/>
              </a:spcBef>
              <a:spcAft>
                <a:spcPct val="0"/>
              </a:spcAft>
              <a:defRPr sz="4000">
                <a:solidFill>
                  <a:srgbClr val="C1EEFF"/>
                </a:solidFill>
                <a:latin typeface="Consolas" pitchFamily="49" charset="0"/>
              </a:defRPr>
            </a:lvl5pPr>
            <a:lvl6pPr marL="457200" algn="l" rtl="0" fontAlgn="base">
              <a:spcBef>
                <a:spcPct val="0"/>
              </a:spcBef>
              <a:spcAft>
                <a:spcPct val="0"/>
              </a:spcAft>
              <a:defRPr sz="4000">
                <a:solidFill>
                  <a:srgbClr val="C1EEFF"/>
                </a:solidFill>
                <a:latin typeface="Consolas" pitchFamily="49" charset="0"/>
              </a:defRPr>
            </a:lvl6pPr>
            <a:lvl7pPr marL="914400" algn="l" rtl="0" fontAlgn="base">
              <a:spcBef>
                <a:spcPct val="0"/>
              </a:spcBef>
              <a:spcAft>
                <a:spcPct val="0"/>
              </a:spcAft>
              <a:defRPr sz="4000">
                <a:solidFill>
                  <a:srgbClr val="C1EEFF"/>
                </a:solidFill>
                <a:latin typeface="Consolas" pitchFamily="49" charset="0"/>
              </a:defRPr>
            </a:lvl7pPr>
            <a:lvl8pPr marL="1371600" algn="l" rtl="0" fontAlgn="base">
              <a:spcBef>
                <a:spcPct val="0"/>
              </a:spcBef>
              <a:spcAft>
                <a:spcPct val="0"/>
              </a:spcAft>
              <a:defRPr sz="4000">
                <a:solidFill>
                  <a:srgbClr val="C1EEFF"/>
                </a:solidFill>
                <a:latin typeface="Consolas" pitchFamily="49" charset="0"/>
              </a:defRPr>
            </a:lvl8pPr>
            <a:lvl9pPr marL="1828800" algn="l" rtl="0" fontAlgn="base">
              <a:spcBef>
                <a:spcPct val="0"/>
              </a:spcBef>
              <a:spcAft>
                <a:spcPct val="0"/>
              </a:spcAft>
              <a:defRPr sz="4000">
                <a:solidFill>
                  <a:srgbClr val="C1EEFF"/>
                </a:solidFill>
                <a:latin typeface="Consolas" pitchFamily="49" charset="0"/>
              </a:defRPr>
            </a:lvl9pPr>
            <a:extLst/>
          </a:lstStyle>
          <a:p>
            <a:pPr algn="ctr"/>
            <a:r>
              <a:rPr lang="ru-RU" cap="none" dirty="0" smtClean="0"/>
              <a:t>ПРИНЦИПЫ ЕВАНГЕЛИЗАЦИИ</a:t>
            </a:r>
            <a:endParaRPr lang="en-US" dirty="0"/>
          </a:p>
        </p:txBody>
      </p:sp>
      <p:sp>
        <p:nvSpPr>
          <p:cNvPr id="2" name="Date Placeholder 1"/>
          <p:cNvSpPr>
            <a:spLocks noGrp="1"/>
          </p:cNvSpPr>
          <p:nvPr>
            <p:ph type="dt" sz="half" idx="10"/>
          </p:nvPr>
        </p:nvSpPr>
        <p:spPr/>
        <p:txBody>
          <a:bodyPr/>
          <a:lstStyle/>
          <a:p>
            <a:pPr>
              <a:defRPr/>
            </a:pPr>
            <a:r>
              <a:rPr lang="en-US" smtClean="0"/>
              <a:t>2/2016</a:t>
            </a:r>
            <a:endParaRPr lang="en-US" dirty="0"/>
          </a:p>
        </p:txBody>
      </p:sp>
      <p:sp>
        <p:nvSpPr>
          <p:cNvPr id="3" name="Footer Placeholder 2"/>
          <p:cNvSpPr>
            <a:spLocks noGrp="1"/>
          </p:cNvSpPr>
          <p:nvPr>
            <p:ph type="ftr" sz="quarter" idx="11"/>
          </p:nvPr>
        </p:nvSpPr>
        <p:spPr/>
        <p:txBody>
          <a:bodyPr/>
          <a:lstStyle/>
          <a:p>
            <a:pPr>
              <a:defRPr/>
            </a:pPr>
            <a:r>
              <a:rPr lang="en-US" smtClean="0"/>
              <a:t>www.iTeenChallenge.org</a:t>
            </a:r>
            <a:endParaRPr lang="en-US" dirty="0"/>
          </a:p>
        </p:txBody>
      </p:sp>
      <p:sp>
        <p:nvSpPr>
          <p:cNvPr id="4" name="Slide Number Placeholder 3"/>
          <p:cNvSpPr>
            <a:spLocks noGrp="1"/>
          </p:cNvSpPr>
          <p:nvPr>
            <p:ph type="sldNum" sz="quarter" idx="12"/>
          </p:nvPr>
        </p:nvSpPr>
        <p:spPr/>
        <p:txBody>
          <a:bodyPr/>
          <a:lstStyle/>
          <a:p>
            <a:pPr>
              <a:defRPr/>
            </a:pPr>
            <a:fld id="{9159FE13-ED37-4757-9203-0BC630A0AD65}" type="slidenum">
              <a:rPr lang="en-US" smtClean="0"/>
              <a:pPr>
                <a:defRPr/>
              </a:pPr>
              <a:t>38</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7411">
                                            <p:txEl>
                                              <p:pRg st="0" end="0"/>
                                            </p:txEl>
                                          </p:spTgt>
                                        </p:tgtEl>
                                        <p:attrNameLst>
                                          <p:attrName>style.visibility</p:attrName>
                                        </p:attrNameLst>
                                      </p:cBhvr>
                                      <p:to>
                                        <p:strVal val="visible"/>
                                      </p:to>
                                    </p:set>
                                    <p:animEffect transition="in" filter="dissolve">
                                      <p:cBhvr>
                                        <p:cTn id="7" dur="500"/>
                                        <p:tgtEl>
                                          <p:spTgt spid="174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7411">
                                            <p:txEl>
                                              <p:pRg st="1" end="1"/>
                                            </p:txEl>
                                          </p:spTgt>
                                        </p:tgtEl>
                                        <p:attrNameLst>
                                          <p:attrName>style.visibility</p:attrName>
                                        </p:attrNameLst>
                                      </p:cBhvr>
                                      <p:to>
                                        <p:strVal val="visible"/>
                                      </p:to>
                                    </p:set>
                                    <p:animEffect transition="in" filter="dissolve">
                                      <p:cBhvr>
                                        <p:cTn id="12" dur="500"/>
                                        <p:tgtEl>
                                          <p:spTgt spid="174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7411">
                                            <p:txEl>
                                              <p:pRg st="2" end="2"/>
                                            </p:txEl>
                                          </p:spTgt>
                                        </p:tgtEl>
                                        <p:attrNameLst>
                                          <p:attrName>style.visibility</p:attrName>
                                        </p:attrNameLst>
                                      </p:cBhvr>
                                      <p:to>
                                        <p:strVal val="visible"/>
                                      </p:to>
                                    </p:set>
                                    <p:animEffect transition="in" filter="dissolve">
                                      <p:cBhvr>
                                        <p:cTn id="17" dur="500"/>
                                        <p:tgtEl>
                                          <p:spTgt spid="174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411" name="Rectangle 3"/>
          <p:cNvSpPr>
            <a:spLocks noGrp="1" noChangeArrowheads="1"/>
          </p:cNvSpPr>
          <p:nvPr>
            <p:ph idx="1"/>
          </p:nvPr>
        </p:nvSpPr>
        <p:spPr>
          <a:xfrm>
            <a:off x="838200" y="2819400"/>
            <a:ext cx="7361979" cy="3733800"/>
          </a:xfrm>
        </p:spPr>
        <p:txBody>
          <a:bodyPr/>
          <a:lstStyle/>
          <a:p>
            <a:pPr marL="582613" indent="-514350">
              <a:spcBef>
                <a:spcPts val="0"/>
              </a:spcBef>
              <a:buFont typeface="+mj-lt"/>
              <a:buAutoNum type="arabicPeriod"/>
            </a:pPr>
            <a:r>
              <a:rPr lang="ru-RU" dirty="0"/>
              <a:t>Божье предназначение – Бог, сотворивший все, любит тебя и у Него есть предназначение для твоей </a:t>
            </a:r>
            <a:r>
              <a:rPr lang="ru-RU" dirty="0" smtClean="0"/>
              <a:t>жизни</a:t>
            </a:r>
            <a:r>
              <a:rPr lang="en-US" dirty="0" smtClean="0"/>
              <a:t/>
            </a:r>
            <a:br>
              <a:rPr lang="en-US" dirty="0" smtClean="0"/>
            </a:br>
            <a:r>
              <a:rPr lang="en-US" sz="2000" dirty="0" smtClean="0"/>
              <a:t>God’s </a:t>
            </a:r>
            <a:r>
              <a:rPr lang="en-US" sz="2000" dirty="0"/>
              <a:t>purpose - God, who created all things, loves you and has a plan for life.</a:t>
            </a:r>
            <a:endParaRPr lang="en-US" b="1" i="1" dirty="0"/>
          </a:p>
          <a:p>
            <a:pPr marL="582613" indent="-514350">
              <a:buFont typeface="+mj-lt"/>
              <a:buAutoNum type="arabicPeriod"/>
            </a:pPr>
            <a:r>
              <a:rPr lang="ru-RU" dirty="0"/>
              <a:t>Человеческие </a:t>
            </a:r>
            <a:r>
              <a:rPr lang="ru-RU" dirty="0" smtClean="0"/>
              <a:t>нужды</a:t>
            </a:r>
            <a:r>
              <a:rPr lang="en-US" dirty="0" smtClean="0"/>
              <a:t>    </a:t>
            </a:r>
            <a:r>
              <a:rPr lang="en-US" sz="2000" dirty="0" smtClean="0"/>
              <a:t>Man’s </a:t>
            </a:r>
            <a:r>
              <a:rPr lang="en-US" sz="2000" dirty="0"/>
              <a:t>need</a:t>
            </a:r>
            <a:endParaRPr lang="en-US" b="1" i="1" dirty="0"/>
          </a:p>
          <a:p>
            <a:pPr marL="582613" indent="-514350">
              <a:buFont typeface="+mj-lt"/>
              <a:buAutoNum type="arabicPeriod"/>
            </a:pPr>
            <a:r>
              <a:rPr lang="ru-RU" dirty="0"/>
              <a:t>Божье </a:t>
            </a:r>
            <a:r>
              <a:rPr lang="ru-RU" dirty="0" smtClean="0"/>
              <a:t>провидение</a:t>
            </a:r>
            <a:r>
              <a:rPr lang="en-US" dirty="0" smtClean="0"/>
              <a:t>   </a:t>
            </a:r>
            <a:r>
              <a:rPr lang="en-US" sz="2000" dirty="0" smtClean="0"/>
              <a:t>God’s </a:t>
            </a:r>
            <a:r>
              <a:rPr lang="en-US" sz="2000" dirty="0"/>
              <a:t>provision</a:t>
            </a:r>
            <a:endParaRPr lang="en-US" b="1" i="1" dirty="0"/>
          </a:p>
          <a:p>
            <a:pPr marL="582613" indent="-514350">
              <a:buFont typeface="+mj-lt"/>
              <a:buAutoNum type="arabicPeriod"/>
            </a:pPr>
            <a:r>
              <a:rPr lang="ru-RU" dirty="0"/>
              <a:t>Ответ </a:t>
            </a:r>
            <a:r>
              <a:rPr lang="ru-RU" dirty="0" smtClean="0"/>
              <a:t>человека</a:t>
            </a:r>
            <a:r>
              <a:rPr lang="en-US" dirty="0" smtClean="0"/>
              <a:t>   </a:t>
            </a:r>
            <a:r>
              <a:rPr lang="en-US" sz="2000" dirty="0" smtClean="0"/>
              <a:t>Man’s </a:t>
            </a:r>
            <a:r>
              <a:rPr lang="en-US" sz="2000" dirty="0"/>
              <a:t>response</a:t>
            </a:r>
            <a:endParaRPr lang="en-US" b="1" i="1" dirty="0"/>
          </a:p>
        </p:txBody>
      </p:sp>
      <p:sp>
        <p:nvSpPr>
          <p:cNvPr id="17410" name="Rectangle 2"/>
          <p:cNvSpPr>
            <a:spLocks noGrp="1" noChangeArrowheads="1"/>
          </p:cNvSpPr>
          <p:nvPr>
            <p:ph type="title"/>
          </p:nvPr>
        </p:nvSpPr>
        <p:spPr>
          <a:xfrm>
            <a:off x="457200" y="1752600"/>
            <a:ext cx="7772400" cy="1066800"/>
          </a:xfrm>
        </p:spPr>
        <p:txBody>
          <a:bodyPr/>
          <a:lstStyle/>
          <a:p>
            <a:pPr algn="ctr" fontAlgn="auto">
              <a:spcAft>
                <a:spcPts val="0"/>
              </a:spcAft>
              <a:defRPr/>
            </a:pPr>
            <a:r>
              <a:rPr lang="ru-RU" sz="3200" dirty="0">
                <a:solidFill>
                  <a:srgbClr val="FFFF00"/>
                </a:solidFill>
                <a:effectLst>
                  <a:outerShdw blurRad="38100" dist="38100" dir="2700000" algn="tl">
                    <a:srgbClr val="000000">
                      <a:alpha val="43137"/>
                    </a:srgbClr>
                  </a:outerShdw>
                </a:effectLst>
                <a:latin typeface="Arial Black" pitchFamily="34" charset="0"/>
                <a:ea typeface="+mn-ea"/>
                <a:cs typeface="+mn-cs"/>
              </a:rPr>
              <a:t>КАК ЗАВОЕВЫВАТЬ </a:t>
            </a:r>
            <a:r>
              <a:rPr lang="ru-RU" sz="3200" dirty="0" smtClean="0">
                <a:solidFill>
                  <a:srgbClr val="FFFF00"/>
                </a:solidFill>
                <a:effectLst>
                  <a:outerShdw blurRad="38100" dist="38100" dir="2700000" algn="tl">
                    <a:srgbClr val="000000">
                      <a:alpha val="43137"/>
                    </a:srgbClr>
                  </a:outerShdw>
                </a:effectLst>
                <a:latin typeface="Arial Black" pitchFamily="34" charset="0"/>
                <a:ea typeface="+mn-ea"/>
                <a:cs typeface="+mn-cs"/>
              </a:rPr>
              <a:t>ДУШИ</a:t>
            </a:r>
            <a:r>
              <a:rPr lang="en-US" sz="3200" dirty="0" smtClean="0">
                <a:solidFill>
                  <a:srgbClr val="FFFF00"/>
                </a:solidFill>
                <a:effectLst>
                  <a:outerShdw blurRad="38100" dist="38100" dir="2700000" algn="tl">
                    <a:srgbClr val="000000">
                      <a:alpha val="43137"/>
                    </a:srgbClr>
                  </a:outerShdw>
                </a:effectLst>
                <a:latin typeface="Arial Black" pitchFamily="34" charset="0"/>
                <a:ea typeface="+mn-ea"/>
                <a:cs typeface="+mn-cs"/>
              </a:rPr>
              <a:t/>
            </a:r>
            <a:br>
              <a:rPr lang="en-US" sz="3200" dirty="0" smtClean="0">
                <a:solidFill>
                  <a:srgbClr val="FFFF00"/>
                </a:solidFill>
                <a:effectLst>
                  <a:outerShdw blurRad="38100" dist="38100" dir="2700000" algn="tl">
                    <a:srgbClr val="000000">
                      <a:alpha val="43137"/>
                    </a:srgbClr>
                  </a:outerShdw>
                </a:effectLst>
                <a:latin typeface="Arial Black" pitchFamily="34" charset="0"/>
                <a:ea typeface="+mn-ea"/>
                <a:cs typeface="+mn-cs"/>
              </a:rPr>
            </a:br>
            <a:r>
              <a:rPr lang="en-US" sz="2000" dirty="0" smtClean="0">
                <a:solidFill>
                  <a:srgbClr val="FFFF00"/>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The Basics of Soul Winning</a:t>
            </a:r>
            <a:r>
              <a:rPr lang="en-US" sz="2000" dirty="0" smtClean="0">
                <a:solidFill>
                  <a:srgbClr val="FFFF00"/>
                </a:solidFill>
                <a:effectLst>
                  <a:outerShdw blurRad="38100" dist="38100" dir="2700000" algn="tl">
                    <a:srgbClr val="000000">
                      <a:alpha val="43137"/>
                    </a:srgbClr>
                  </a:outerShdw>
                </a:effectLst>
                <a:latin typeface="Arial Black" pitchFamily="34" charset="0"/>
                <a:ea typeface="+mn-ea"/>
                <a:cs typeface="+mn-cs"/>
              </a:rPr>
              <a:t> </a:t>
            </a:r>
            <a:endParaRPr lang="en-CA" sz="2000" dirty="0" smtClean="0">
              <a:solidFill>
                <a:srgbClr val="FFFF00"/>
              </a:solidFill>
              <a:effectLst>
                <a:outerShdw blurRad="38100" dist="38100" dir="2700000" algn="tl">
                  <a:srgbClr val="000000">
                    <a:alpha val="43137"/>
                  </a:srgbClr>
                </a:outerShdw>
              </a:effectLst>
              <a:latin typeface="Arial Black" pitchFamily="34" charset="0"/>
              <a:ea typeface="+mn-ea"/>
              <a:cs typeface="+mn-cs"/>
            </a:endParaRPr>
          </a:p>
        </p:txBody>
      </p:sp>
      <p:pic>
        <p:nvPicPr>
          <p:cNvPr id="6" name="Picture 5" descr="Evangelism TITLE.fw.pn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2514600" y="838200"/>
            <a:ext cx="4191000" cy="949626"/>
          </a:xfrm>
          <a:prstGeom prst="rect">
            <a:avLst/>
          </a:prstGeom>
          <a:noFill/>
          <a:ln w="9525">
            <a:noFill/>
            <a:miter lim="800000"/>
            <a:headEnd/>
            <a:tailEnd/>
          </a:ln>
        </p:spPr>
      </p:pic>
      <p:sp>
        <p:nvSpPr>
          <p:cNvPr id="7" name="Title 1"/>
          <p:cNvSpPr txBox="1">
            <a:spLocks/>
          </p:cNvSpPr>
          <p:nvPr/>
        </p:nvSpPr>
        <p:spPr>
          <a:xfrm>
            <a:off x="685800" y="0"/>
            <a:ext cx="7772400" cy="1222376"/>
          </a:xfrm>
          <a:prstGeom prst="rect">
            <a:avLst/>
          </a:prstGeom>
        </p:spPr>
        <p:txBody>
          <a:bodyPr vert="horz" anchor="t">
            <a:noAutofit/>
          </a:bodyPr>
          <a:lstStyle>
            <a:lvl1pPr marR="9144" algn="l" rtl="0" fontAlgn="base">
              <a:spcBef>
                <a:spcPct val="0"/>
              </a:spcBef>
              <a:spcAft>
                <a:spcPct val="0"/>
              </a:spcAft>
              <a:defRPr sz="4000" b="1" kern="1200" cap="all" spc="0" baseline="0">
                <a:solidFill>
                  <a:srgbClr val="C1EEFF"/>
                </a:solidFill>
                <a:effectLst>
                  <a:reflection blurRad="12700" stA="34000" endA="740" endPos="53000" dir="5400000" sy="-100000" algn="bl" rotWithShape="0"/>
                </a:effectLst>
                <a:latin typeface="+mj-lt"/>
                <a:ea typeface="+mj-ea"/>
                <a:cs typeface="+mj-cs"/>
              </a:defRPr>
            </a:lvl1pPr>
            <a:lvl2pPr algn="l" rtl="0" fontAlgn="base">
              <a:spcBef>
                <a:spcPct val="0"/>
              </a:spcBef>
              <a:spcAft>
                <a:spcPct val="0"/>
              </a:spcAft>
              <a:defRPr sz="4000">
                <a:solidFill>
                  <a:srgbClr val="C1EEFF"/>
                </a:solidFill>
                <a:latin typeface="Consolas" pitchFamily="49" charset="0"/>
              </a:defRPr>
            </a:lvl2pPr>
            <a:lvl3pPr algn="l" rtl="0" fontAlgn="base">
              <a:spcBef>
                <a:spcPct val="0"/>
              </a:spcBef>
              <a:spcAft>
                <a:spcPct val="0"/>
              </a:spcAft>
              <a:defRPr sz="4000">
                <a:solidFill>
                  <a:srgbClr val="C1EEFF"/>
                </a:solidFill>
                <a:latin typeface="Consolas" pitchFamily="49" charset="0"/>
              </a:defRPr>
            </a:lvl3pPr>
            <a:lvl4pPr algn="l" rtl="0" fontAlgn="base">
              <a:spcBef>
                <a:spcPct val="0"/>
              </a:spcBef>
              <a:spcAft>
                <a:spcPct val="0"/>
              </a:spcAft>
              <a:defRPr sz="4000">
                <a:solidFill>
                  <a:srgbClr val="C1EEFF"/>
                </a:solidFill>
                <a:latin typeface="Consolas" pitchFamily="49" charset="0"/>
              </a:defRPr>
            </a:lvl4pPr>
            <a:lvl5pPr algn="l" rtl="0" fontAlgn="base">
              <a:spcBef>
                <a:spcPct val="0"/>
              </a:spcBef>
              <a:spcAft>
                <a:spcPct val="0"/>
              </a:spcAft>
              <a:defRPr sz="4000">
                <a:solidFill>
                  <a:srgbClr val="C1EEFF"/>
                </a:solidFill>
                <a:latin typeface="Consolas" pitchFamily="49" charset="0"/>
              </a:defRPr>
            </a:lvl5pPr>
            <a:lvl6pPr marL="457200" algn="l" rtl="0" fontAlgn="base">
              <a:spcBef>
                <a:spcPct val="0"/>
              </a:spcBef>
              <a:spcAft>
                <a:spcPct val="0"/>
              </a:spcAft>
              <a:defRPr sz="4000">
                <a:solidFill>
                  <a:srgbClr val="C1EEFF"/>
                </a:solidFill>
                <a:latin typeface="Consolas" pitchFamily="49" charset="0"/>
              </a:defRPr>
            </a:lvl6pPr>
            <a:lvl7pPr marL="914400" algn="l" rtl="0" fontAlgn="base">
              <a:spcBef>
                <a:spcPct val="0"/>
              </a:spcBef>
              <a:spcAft>
                <a:spcPct val="0"/>
              </a:spcAft>
              <a:defRPr sz="4000">
                <a:solidFill>
                  <a:srgbClr val="C1EEFF"/>
                </a:solidFill>
                <a:latin typeface="Consolas" pitchFamily="49" charset="0"/>
              </a:defRPr>
            </a:lvl7pPr>
            <a:lvl8pPr marL="1371600" algn="l" rtl="0" fontAlgn="base">
              <a:spcBef>
                <a:spcPct val="0"/>
              </a:spcBef>
              <a:spcAft>
                <a:spcPct val="0"/>
              </a:spcAft>
              <a:defRPr sz="4000">
                <a:solidFill>
                  <a:srgbClr val="C1EEFF"/>
                </a:solidFill>
                <a:latin typeface="Consolas" pitchFamily="49" charset="0"/>
              </a:defRPr>
            </a:lvl8pPr>
            <a:lvl9pPr marL="1828800" algn="l" rtl="0" fontAlgn="base">
              <a:spcBef>
                <a:spcPct val="0"/>
              </a:spcBef>
              <a:spcAft>
                <a:spcPct val="0"/>
              </a:spcAft>
              <a:defRPr sz="4000">
                <a:solidFill>
                  <a:srgbClr val="C1EEFF"/>
                </a:solidFill>
                <a:latin typeface="Consolas" pitchFamily="49" charset="0"/>
              </a:defRPr>
            </a:lvl9pPr>
            <a:extLst/>
          </a:lstStyle>
          <a:p>
            <a:pPr algn="ctr"/>
            <a:r>
              <a:rPr lang="ru-RU" cap="none" dirty="0" smtClean="0"/>
              <a:t>ПРИНЦИПЫ ЕВАНГЕЛИЗАЦИИ</a:t>
            </a:r>
            <a:endParaRPr lang="en-US" dirty="0"/>
          </a:p>
        </p:txBody>
      </p:sp>
      <p:sp>
        <p:nvSpPr>
          <p:cNvPr id="2" name="Date Placeholder 1"/>
          <p:cNvSpPr>
            <a:spLocks noGrp="1"/>
          </p:cNvSpPr>
          <p:nvPr>
            <p:ph type="dt" sz="half" idx="10"/>
          </p:nvPr>
        </p:nvSpPr>
        <p:spPr/>
        <p:txBody>
          <a:bodyPr/>
          <a:lstStyle/>
          <a:p>
            <a:pPr>
              <a:defRPr/>
            </a:pPr>
            <a:r>
              <a:rPr lang="en-US" smtClean="0"/>
              <a:t>2/2016</a:t>
            </a:r>
            <a:endParaRPr lang="en-US" dirty="0"/>
          </a:p>
        </p:txBody>
      </p:sp>
      <p:sp>
        <p:nvSpPr>
          <p:cNvPr id="3" name="Footer Placeholder 2"/>
          <p:cNvSpPr>
            <a:spLocks noGrp="1"/>
          </p:cNvSpPr>
          <p:nvPr>
            <p:ph type="ftr" sz="quarter" idx="11"/>
          </p:nvPr>
        </p:nvSpPr>
        <p:spPr/>
        <p:txBody>
          <a:bodyPr/>
          <a:lstStyle/>
          <a:p>
            <a:pPr>
              <a:defRPr/>
            </a:pPr>
            <a:r>
              <a:rPr lang="en-US" smtClean="0"/>
              <a:t>www.iTeenChallenge.org</a:t>
            </a:r>
            <a:endParaRPr lang="en-US" dirty="0"/>
          </a:p>
        </p:txBody>
      </p:sp>
      <p:sp>
        <p:nvSpPr>
          <p:cNvPr id="4" name="Slide Number Placeholder 3"/>
          <p:cNvSpPr>
            <a:spLocks noGrp="1"/>
          </p:cNvSpPr>
          <p:nvPr>
            <p:ph type="sldNum" sz="quarter" idx="12"/>
          </p:nvPr>
        </p:nvSpPr>
        <p:spPr/>
        <p:txBody>
          <a:bodyPr/>
          <a:lstStyle/>
          <a:p>
            <a:pPr>
              <a:defRPr/>
            </a:pPr>
            <a:fld id="{9159FE13-ED37-4757-9203-0BC630A0AD65}" type="slidenum">
              <a:rPr lang="en-US" smtClean="0"/>
              <a:pPr>
                <a:defRPr/>
              </a:pPr>
              <a:t>39</a:t>
            </a:fld>
            <a:endParaRPr lang="en-US" dirty="0"/>
          </a:p>
        </p:txBody>
      </p:sp>
    </p:spTree>
    <p:extLst>
      <p:ext uri="{BB962C8B-B14F-4D97-AF65-F5344CB8AC3E}">
        <p14:creationId xmlns:p14="http://schemas.microsoft.com/office/powerpoint/2010/main" val="4271332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7411">
                                            <p:txEl>
                                              <p:pRg st="0" end="0"/>
                                            </p:txEl>
                                          </p:spTgt>
                                        </p:tgtEl>
                                        <p:attrNameLst>
                                          <p:attrName>style.visibility</p:attrName>
                                        </p:attrNameLst>
                                      </p:cBhvr>
                                      <p:to>
                                        <p:strVal val="visible"/>
                                      </p:to>
                                    </p:set>
                                    <p:animEffect transition="in" filter="dissolve">
                                      <p:cBhvr>
                                        <p:cTn id="7" dur="500"/>
                                        <p:tgtEl>
                                          <p:spTgt spid="174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7411">
                                            <p:txEl>
                                              <p:pRg st="1" end="1"/>
                                            </p:txEl>
                                          </p:spTgt>
                                        </p:tgtEl>
                                        <p:attrNameLst>
                                          <p:attrName>style.visibility</p:attrName>
                                        </p:attrNameLst>
                                      </p:cBhvr>
                                      <p:to>
                                        <p:strVal val="visible"/>
                                      </p:to>
                                    </p:set>
                                    <p:animEffect transition="in" filter="dissolve">
                                      <p:cBhvr>
                                        <p:cTn id="12" dur="500"/>
                                        <p:tgtEl>
                                          <p:spTgt spid="174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7411">
                                            <p:txEl>
                                              <p:pRg st="2" end="2"/>
                                            </p:txEl>
                                          </p:spTgt>
                                        </p:tgtEl>
                                        <p:attrNameLst>
                                          <p:attrName>style.visibility</p:attrName>
                                        </p:attrNameLst>
                                      </p:cBhvr>
                                      <p:to>
                                        <p:strVal val="visible"/>
                                      </p:to>
                                    </p:set>
                                    <p:animEffect transition="in" filter="dissolve">
                                      <p:cBhvr>
                                        <p:cTn id="17" dur="500"/>
                                        <p:tgtEl>
                                          <p:spTgt spid="1741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7411">
                                            <p:txEl>
                                              <p:pRg st="3" end="3"/>
                                            </p:txEl>
                                          </p:spTgt>
                                        </p:tgtEl>
                                        <p:attrNameLst>
                                          <p:attrName>style.visibility</p:attrName>
                                        </p:attrNameLst>
                                      </p:cBhvr>
                                      <p:to>
                                        <p:strVal val="visible"/>
                                      </p:to>
                                    </p:set>
                                    <p:animEffect transition="in" filter="dissolve">
                                      <p:cBhvr>
                                        <p:cTn id="22" dur="500"/>
                                        <p:tgtEl>
                                          <p:spTgt spid="1741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6"/>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4495800" y="1447800"/>
            <a:ext cx="4237463" cy="2346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24" name="Rectangle 5"/>
          <p:cNvSpPr>
            <a:spLocks noChangeArrowheads="1"/>
          </p:cNvSpPr>
          <p:nvPr/>
        </p:nvSpPr>
        <p:spPr bwMode="auto">
          <a:xfrm>
            <a:off x="4343400" y="4648200"/>
            <a:ext cx="4419600" cy="2514600"/>
          </a:xfrm>
          <a:prstGeom prst="rect">
            <a:avLst/>
          </a:prstGeom>
          <a:noFill/>
          <a:ln w="9525">
            <a:noFill/>
            <a:miter lim="800000"/>
            <a:headEnd/>
            <a:tailEnd/>
          </a:ln>
        </p:spPr>
        <p:txBody>
          <a:bodyPr/>
          <a:lstStyle/>
          <a:p>
            <a:pPr marL="514350" indent="-514350">
              <a:spcBef>
                <a:spcPct val="20000"/>
              </a:spcBef>
              <a:buFont typeface="+mj-lt"/>
              <a:buAutoNum type="arabicPeriod" startAt="3"/>
            </a:pPr>
            <a:r>
              <a:rPr lang="ru-RU" sz="3000" b="1" u="sng" dirty="0" smtClean="0">
                <a:solidFill>
                  <a:srgbClr val="FF0000"/>
                </a:solidFill>
                <a:latin typeface="+mn-lt"/>
                <a:cs typeface="+mn-cs"/>
              </a:rPr>
              <a:t>Последовательность</a:t>
            </a:r>
            <a:r>
              <a:rPr lang="ru-RU" sz="3000" b="1" dirty="0" smtClean="0">
                <a:latin typeface="+mn-lt"/>
                <a:cs typeface="+mn-cs"/>
              </a:rPr>
              <a:t> </a:t>
            </a:r>
            <a:r>
              <a:rPr lang="en-US" sz="3000" b="1" dirty="0" smtClean="0">
                <a:latin typeface="+mn-lt"/>
                <a:cs typeface="+mn-cs"/>
              </a:rPr>
              <a:t/>
            </a:r>
            <a:br>
              <a:rPr lang="en-US" sz="3000" b="1" dirty="0" smtClean="0">
                <a:latin typeface="+mn-lt"/>
                <a:cs typeface="+mn-cs"/>
              </a:rPr>
            </a:br>
            <a:r>
              <a:rPr lang="en-US" sz="2400" b="1" dirty="0" smtClean="0">
                <a:latin typeface="+mn-lt"/>
                <a:cs typeface="+mn-cs"/>
              </a:rPr>
              <a:t>Consistent</a:t>
            </a:r>
            <a:endParaRPr lang="en-US" sz="3000" b="1" dirty="0">
              <a:latin typeface="+mn-lt"/>
              <a:cs typeface="+mn-cs"/>
            </a:endParaRPr>
          </a:p>
          <a:p>
            <a:pPr marL="514350" indent="-514350">
              <a:spcBef>
                <a:spcPct val="20000"/>
              </a:spcBef>
              <a:buFont typeface="+mj-lt"/>
              <a:buAutoNum type="arabicPeriod" startAt="3"/>
            </a:pPr>
            <a:r>
              <a:rPr lang="ru-RU" sz="3000" b="1" dirty="0" smtClean="0">
                <a:latin typeface="+mn-lt"/>
                <a:cs typeface="+mn-cs"/>
              </a:rPr>
              <a:t>Существенность</a:t>
            </a:r>
            <a:r>
              <a:rPr lang="en-US" sz="3000" b="1" dirty="0" smtClean="0">
                <a:latin typeface="+mn-lt"/>
                <a:cs typeface="+mn-cs"/>
              </a:rPr>
              <a:t/>
            </a:r>
            <a:br>
              <a:rPr lang="en-US" sz="3000" b="1" dirty="0" smtClean="0">
                <a:latin typeface="+mn-lt"/>
                <a:cs typeface="+mn-cs"/>
              </a:rPr>
            </a:br>
            <a:r>
              <a:rPr lang="en-US" sz="2400" b="1" dirty="0" smtClean="0">
                <a:latin typeface="+mn-lt"/>
                <a:cs typeface="+mn-cs"/>
              </a:rPr>
              <a:t>Relevant</a:t>
            </a:r>
            <a:endParaRPr lang="en-US" sz="3000" b="1" dirty="0">
              <a:latin typeface="+mn-lt"/>
              <a:cs typeface="+mn-cs"/>
            </a:endParaRPr>
          </a:p>
        </p:txBody>
      </p:sp>
      <p:sp>
        <p:nvSpPr>
          <p:cNvPr id="5122" name="Rectangle 2"/>
          <p:cNvSpPr>
            <a:spLocks noGrp="1" noChangeArrowheads="1"/>
          </p:cNvSpPr>
          <p:nvPr>
            <p:ph type="title"/>
          </p:nvPr>
        </p:nvSpPr>
        <p:spPr>
          <a:xfrm>
            <a:off x="533400" y="0"/>
            <a:ext cx="8077200" cy="1066800"/>
          </a:xfrm>
        </p:spPr>
        <p:txBody>
          <a:bodyPr/>
          <a:lstStyle/>
          <a:p>
            <a:pPr algn="ctr" fontAlgn="auto">
              <a:spcAft>
                <a:spcPts val="0"/>
              </a:spcAft>
              <a:defRPr/>
            </a:pPr>
            <a:r>
              <a:rPr lang="ru-RU" sz="3200" dirty="0" smtClean="0">
                <a:solidFill>
                  <a:srgbClr val="FFFF00"/>
                </a:solidFill>
                <a:effectLst>
                  <a:outerShdw blurRad="38100" dist="38100" dir="2700000" algn="tl">
                    <a:srgbClr val="000000">
                      <a:alpha val="43137"/>
                    </a:srgbClr>
                  </a:outerShdw>
                </a:effectLst>
                <a:latin typeface="Arial Black" pitchFamily="34" charset="0"/>
                <a:ea typeface="+mn-ea"/>
                <a:cs typeface="+mn-cs"/>
              </a:rPr>
              <a:t>Эффективная </a:t>
            </a:r>
            <a:r>
              <a:rPr lang="ru-RU" sz="3200" dirty="0">
                <a:solidFill>
                  <a:srgbClr val="FFFF00"/>
                </a:solidFill>
                <a:effectLst>
                  <a:outerShdw blurRad="38100" dist="38100" dir="2700000" algn="tl">
                    <a:srgbClr val="000000">
                      <a:alpha val="43137"/>
                    </a:srgbClr>
                  </a:outerShdw>
                </a:effectLst>
                <a:latin typeface="Arial Black" pitchFamily="34" charset="0"/>
                <a:ea typeface="+mn-ea"/>
                <a:cs typeface="+mn-cs"/>
              </a:rPr>
              <a:t>евангелизация </a:t>
            </a:r>
            <a:r>
              <a:rPr lang="ru-RU" sz="3200" dirty="0" smtClean="0">
                <a:solidFill>
                  <a:srgbClr val="FFFF00"/>
                </a:solidFill>
                <a:effectLst>
                  <a:outerShdw blurRad="38100" dist="38100" dir="2700000" algn="tl">
                    <a:srgbClr val="000000">
                      <a:alpha val="43137"/>
                    </a:srgbClr>
                  </a:outerShdw>
                </a:effectLst>
                <a:latin typeface="Arial Black" pitchFamily="34" charset="0"/>
                <a:ea typeface="+mn-ea"/>
                <a:cs typeface="+mn-cs"/>
              </a:rPr>
              <a:t>это</a:t>
            </a:r>
            <a:r>
              <a:rPr lang="en-US" sz="3200" dirty="0" smtClean="0">
                <a:solidFill>
                  <a:srgbClr val="FFFF00"/>
                </a:solidFill>
                <a:effectLst>
                  <a:outerShdw blurRad="38100" dist="38100" dir="2700000" algn="tl">
                    <a:srgbClr val="000000">
                      <a:alpha val="43137"/>
                    </a:srgbClr>
                  </a:outerShdw>
                </a:effectLst>
                <a:latin typeface="Arial Black" pitchFamily="34" charset="0"/>
                <a:ea typeface="+mn-ea"/>
                <a:cs typeface="+mn-cs"/>
              </a:rPr>
              <a:t/>
            </a:r>
            <a:br>
              <a:rPr lang="en-US" sz="3200" dirty="0" smtClean="0">
                <a:solidFill>
                  <a:srgbClr val="FFFF00"/>
                </a:solidFill>
                <a:effectLst>
                  <a:outerShdw blurRad="38100" dist="38100" dir="2700000" algn="tl">
                    <a:srgbClr val="000000">
                      <a:alpha val="43137"/>
                    </a:srgbClr>
                  </a:outerShdw>
                </a:effectLst>
                <a:latin typeface="Arial Black" pitchFamily="34" charset="0"/>
                <a:ea typeface="+mn-ea"/>
                <a:cs typeface="+mn-cs"/>
              </a:rPr>
            </a:br>
            <a:r>
              <a:rPr lang="en-US" sz="2400" dirty="0" smtClean="0">
                <a:solidFill>
                  <a:srgbClr val="FFFF00"/>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Effective Outreach Evangelism Is</a:t>
            </a:r>
            <a:endParaRPr lang="en-CA" sz="2400" dirty="0" smtClean="0">
              <a:solidFill>
                <a:srgbClr val="FFFF00"/>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sp>
        <p:nvSpPr>
          <p:cNvPr id="5123" name="Rectangle 3"/>
          <p:cNvSpPr>
            <a:spLocks noGrp="1" noChangeArrowheads="1"/>
          </p:cNvSpPr>
          <p:nvPr>
            <p:ph idx="1"/>
          </p:nvPr>
        </p:nvSpPr>
        <p:spPr>
          <a:xfrm>
            <a:off x="228600" y="1295400"/>
            <a:ext cx="4495800" cy="2514600"/>
          </a:xfrm>
        </p:spPr>
        <p:txBody>
          <a:bodyPr/>
          <a:lstStyle/>
          <a:p>
            <a:pPr marL="582613" indent="-514350">
              <a:buFont typeface="+mj-lt"/>
              <a:buAutoNum type="arabicPeriod"/>
            </a:pPr>
            <a:r>
              <a:rPr lang="ru-RU" b="1" u="sng" dirty="0">
                <a:solidFill>
                  <a:srgbClr val="FF0000"/>
                </a:solidFill>
              </a:rPr>
              <a:t>Сосредоточенность</a:t>
            </a:r>
            <a:r>
              <a:rPr lang="ru-RU" u="sng" dirty="0"/>
              <a:t> </a:t>
            </a:r>
            <a:r>
              <a:rPr lang="en-US" sz="2400" b="1" dirty="0" smtClean="0"/>
              <a:t>Concentrated</a:t>
            </a:r>
            <a:r>
              <a:rPr lang="en-CA" sz="2400" b="1" dirty="0" smtClean="0"/>
              <a:t> </a:t>
            </a:r>
          </a:p>
          <a:p>
            <a:pPr marL="582613" indent="-514350">
              <a:buFont typeface="+mj-lt"/>
              <a:buAutoNum type="arabicPeriod"/>
            </a:pPr>
            <a:r>
              <a:rPr lang="ru-RU" b="1" dirty="0"/>
              <a:t>Доступность</a:t>
            </a:r>
            <a:r>
              <a:rPr lang="ru-RU" u="sng" dirty="0"/>
              <a:t> </a:t>
            </a:r>
            <a:r>
              <a:rPr lang="en-US" u="sng" dirty="0" smtClean="0"/>
              <a:t/>
            </a:r>
            <a:br>
              <a:rPr lang="en-US" u="sng" dirty="0" smtClean="0"/>
            </a:br>
            <a:r>
              <a:rPr lang="en-US" sz="2400" b="1" dirty="0" smtClean="0"/>
              <a:t>Accessible</a:t>
            </a:r>
            <a:endParaRPr lang="en-CA" b="1" dirty="0" smtClean="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8600" y="3810000"/>
            <a:ext cx="4114800" cy="2707105"/>
          </a:xfrm>
          <a:prstGeom prst="rect">
            <a:avLst/>
          </a:prstGeom>
        </p:spPr>
      </p:pic>
      <p:sp>
        <p:nvSpPr>
          <p:cNvPr id="2" name="Date Placeholder 1"/>
          <p:cNvSpPr>
            <a:spLocks noGrp="1"/>
          </p:cNvSpPr>
          <p:nvPr>
            <p:ph type="dt" sz="half" idx="10"/>
          </p:nvPr>
        </p:nvSpPr>
        <p:spPr/>
        <p:txBody>
          <a:bodyPr/>
          <a:lstStyle/>
          <a:p>
            <a:pPr>
              <a:defRPr/>
            </a:pPr>
            <a:r>
              <a:rPr lang="en-US" smtClean="0"/>
              <a:t>2/2016</a:t>
            </a:r>
            <a:endParaRPr lang="en-US" dirty="0"/>
          </a:p>
        </p:txBody>
      </p:sp>
      <p:sp>
        <p:nvSpPr>
          <p:cNvPr id="3" name="Footer Placeholder 2"/>
          <p:cNvSpPr>
            <a:spLocks noGrp="1"/>
          </p:cNvSpPr>
          <p:nvPr>
            <p:ph type="ftr" sz="quarter" idx="11"/>
          </p:nvPr>
        </p:nvSpPr>
        <p:spPr/>
        <p:txBody>
          <a:bodyPr/>
          <a:lstStyle/>
          <a:p>
            <a:pPr>
              <a:defRPr/>
            </a:pPr>
            <a:r>
              <a:rPr lang="en-US" smtClean="0"/>
              <a:t>www.iTeenChallenge.org</a:t>
            </a:r>
            <a:endParaRPr lang="en-US" dirty="0"/>
          </a:p>
        </p:txBody>
      </p:sp>
      <p:sp>
        <p:nvSpPr>
          <p:cNvPr id="5" name="Slide Number Placeholder 4"/>
          <p:cNvSpPr>
            <a:spLocks noGrp="1"/>
          </p:cNvSpPr>
          <p:nvPr>
            <p:ph type="sldNum" sz="quarter" idx="12"/>
          </p:nvPr>
        </p:nvSpPr>
        <p:spPr/>
        <p:txBody>
          <a:bodyPr/>
          <a:lstStyle/>
          <a:p>
            <a:pPr>
              <a:defRPr/>
            </a:pPr>
            <a:fld id="{9159FE13-ED37-4757-9203-0BC630A0AD65}" type="slidenum">
              <a:rPr lang="en-US" smtClean="0"/>
              <a:pPr>
                <a:defRPr/>
              </a:pPr>
              <a:t>4</a:t>
            </a:fld>
            <a:endParaRPr lang="en-US" dirty="0"/>
          </a:p>
        </p:txBody>
      </p:sp>
    </p:spTree>
    <p:extLst>
      <p:ext uri="{BB962C8B-B14F-4D97-AF65-F5344CB8AC3E}">
        <p14:creationId xmlns:p14="http://schemas.microsoft.com/office/powerpoint/2010/main" val="704275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ntr" presetSubtype="0" fill="hold" grpId="0" nodeType="clickEffect">
                                  <p:stCondLst>
                                    <p:cond delay="0"/>
                                  </p:stCondLst>
                                  <p:childTnLst>
                                    <p:set>
                                      <p:cBhvr>
                                        <p:cTn id="6" dur="1" fill="hold">
                                          <p:stCondLst>
                                            <p:cond delay="0"/>
                                          </p:stCondLst>
                                        </p:cTn>
                                        <p:tgtEl>
                                          <p:spTgt spid="5123">
                                            <p:txEl>
                                              <p:pRg st="0" end="0"/>
                                            </p:txEl>
                                          </p:spTgt>
                                        </p:tgtEl>
                                        <p:attrNameLst>
                                          <p:attrName>style.visibility</p:attrName>
                                        </p:attrNameLst>
                                      </p:cBhvr>
                                      <p:to>
                                        <p:strVal val="visible"/>
                                      </p:to>
                                    </p:set>
                                    <p:anim from="(-#ppt_w/2)" to="(#ppt_x)" calcmode="lin" valueType="num">
                                      <p:cBhvr>
                                        <p:cTn id="7" dur="600" fill="hold">
                                          <p:stCondLst>
                                            <p:cond delay="0"/>
                                          </p:stCondLst>
                                        </p:cTn>
                                        <p:tgtEl>
                                          <p:spTgt spid="5123">
                                            <p:txEl>
                                              <p:pRg st="0" end="0"/>
                                            </p:txEl>
                                          </p:spTgt>
                                        </p:tgtEl>
                                        <p:attrNameLst>
                                          <p:attrName>ppt_x</p:attrName>
                                        </p:attrNameLst>
                                      </p:cBhvr>
                                    </p:anim>
                                    <p:anim from="0" to="-1.0" calcmode="lin" valueType="num">
                                      <p:cBhvr>
                                        <p:cTn id="8" dur="200" decel="50000" autoRev="1" fill="hold">
                                          <p:stCondLst>
                                            <p:cond delay="600"/>
                                          </p:stCondLst>
                                        </p:cTn>
                                        <p:tgtEl>
                                          <p:spTgt spid="5123">
                                            <p:txEl>
                                              <p:pRg st="0" end="0"/>
                                            </p:txEl>
                                          </p:spTgt>
                                        </p:tgtEl>
                                        <p:attrNameLst>
                                          <p:attrName>xshear</p:attrName>
                                        </p:attrNameLst>
                                      </p:cBhvr>
                                    </p:anim>
                                    <p:animScale>
                                      <p:cBhvr>
                                        <p:cTn id="9" dur="200" decel="100000" autoRev="1" fill="hold">
                                          <p:stCondLst>
                                            <p:cond delay="600"/>
                                          </p:stCondLst>
                                        </p:cTn>
                                        <p:tgtEl>
                                          <p:spTgt spid="5123">
                                            <p:txEl>
                                              <p:pRg st="0" end="0"/>
                                            </p:txEl>
                                          </p:spTgt>
                                        </p:tgtEl>
                                      </p:cBhvr>
                                      <p:from x="100000" y="100000"/>
                                      <p:to x="80000" y="100000"/>
                                    </p:animScale>
                                    <p:anim by="(#ppt_h/3+#ppt_w*0.1)" calcmode="lin" valueType="num">
                                      <p:cBhvr additive="sum">
                                        <p:cTn id="10" dur="200" decel="100000" autoRev="1" fill="hold">
                                          <p:stCondLst>
                                            <p:cond delay="600"/>
                                          </p:stCondLst>
                                        </p:cTn>
                                        <p:tgtEl>
                                          <p:spTgt spid="5123">
                                            <p:txEl>
                                              <p:pRg st="0" end="0"/>
                                            </p:txEl>
                                          </p:spTgt>
                                        </p:tgtEl>
                                        <p:attrNameLst>
                                          <p:attrName>ppt_x</p:attrName>
                                        </p:attrNameLst>
                                      </p:cBhvr>
                                    </p:anim>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34" presetClass="entr" presetSubtype="0" fill="hold" grpId="0" nodeType="clickEffect">
                                  <p:stCondLst>
                                    <p:cond delay="0"/>
                                  </p:stCondLst>
                                  <p:childTnLst>
                                    <p:set>
                                      <p:cBhvr>
                                        <p:cTn id="17" dur="1" fill="hold">
                                          <p:stCondLst>
                                            <p:cond delay="0"/>
                                          </p:stCondLst>
                                        </p:cTn>
                                        <p:tgtEl>
                                          <p:spTgt spid="5123">
                                            <p:txEl>
                                              <p:pRg st="1" end="1"/>
                                            </p:txEl>
                                          </p:spTgt>
                                        </p:tgtEl>
                                        <p:attrNameLst>
                                          <p:attrName>style.visibility</p:attrName>
                                        </p:attrNameLst>
                                      </p:cBhvr>
                                      <p:to>
                                        <p:strVal val="visible"/>
                                      </p:to>
                                    </p:set>
                                    <p:anim from="(-#ppt_w/2)" to="(#ppt_x)" calcmode="lin" valueType="num">
                                      <p:cBhvr>
                                        <p:cTn id="18" dur="600" fill="hold">
                                          <p:stCondLst>
                                            <p:cond delay="0"/>
                                          </p:stCondLst>
                                        </p:cTn>
                                        <p:tgtEl>
                                          <p:spTgt spid="5123">
                                            <p:txEl>
                                              <p:pRg st="1" end="1"/>
                                            </p:txEl>
                                          </p:spTgt>
                                        </p:tgtEl>
                                        <p:attrNameLst>
                                          <p:attrName>ppt_x</p:attrName>
                                        </p:attrNameLst>
                                      </p:cBhvr>
                                    </p:anim>
                                    <p:anim from="0" to="-1.0" calcmode="lin" valueType="num">
                                      <p:cBhvr>
                                        <p:cTn id="19" dur="200" decel="50000" autoRev="1" fill="hold">
                                          <p:stCondLst>
                                            <p:cond delay="600"/>
                                          </p:stCondLst>
                                        </p:cTn>
                                        <p:tgtEl>
                                          <p:spTgt spid="5123">
                                            <p:txEl>
                                              <p:pRg st="1" end="1"/>
                                            </p:txEl>
                                          </p:spTgt>
                                        </p:tgtEl>
                                        <p:attrNameLst>
                                          <p:attrName>xshear</p:attrName>
                                        </p:attrNameLst>
                                      </p:cBhvr>
                                    </p:anim>
                                    <p:animScale>
                                      <p:cBhvr>
                                        <p:cTn id="20" dur="200" decel="100000" autoRev="1" fill="hold">
                                          <p:stCondLst>
                                            <p:cond delay="600"/>
                                          </p:stCondLst>
                                        </p:cTn>
                                        <p:tgtEl>
                                          <p:spTgt spid="5123">
                                            <p:txEl>
                                              <p:pRg st="1" end="1"/>
                                            </p:txEl>
                                          </p:spTgt>
                                        </p:tgtEl>
                                      </p:cBhvr>
                                      <p:from x="100000" y="100000"/>
                                      <p:to x="80000" y="100000"/>
                                    </p:animScale>
                                    <p:anim by="(#ppt_h/3+#ppt_w*0.1)" calcmode="lin" valueType="num">
                                      <p:cBhvr additive="sum">
                                        <p:cTn id="21" dur="200" decel="100000" autoRev="1" fill="hold">
                                          <p:stCondLst>
                                            <p:cond delay="600"/>
                                          </p:stCondLst>
                                        </p:cTn>
                                        <p:tgtEl>
                                          <p:spTgt spid="5123">
                                            <p:txEl>
                                              <p:pRg st="1" end="1"/>
                                            </p:txEl>
                                          </p:spTgt>
                                        </p:tgtEl>
                                        <p:attrNameLst>
                                          <p:attrName>ppt_x</p:attrName>
                                        </p:attrNameLst>
                                      </p:cBhvr>
                                    </p:anim>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34" presetClass="entr" presetSubtype="0" fill="hold" grpId="0" nodeType="clickEffect">
                                  <p:stCondLst>
                                    <p:cond delay="0"/>
                                  </p:stCondLst>
                                  <p:childTnLst>
                                    <p:set>
                                      <p:cBhvr>
                                        <p:cTn id="29" dur="1" fill="hold">
                                          <p:stCondLst>
                                            <p:cond delay="0"/>
                                          </p:stCondLst>
                                        </p:cTn>
                                        <p:tgtEl>
                                          <p:spTgt spid="5124">
                                            <p:txEl>
                                              <p:pRg st="0" end="0"/>
                                            </p:txEl>
                                          </p:spTgt>
                                        </p:tgtEl>
                                        <p:attrNameLst>
                                          <p:attrName>style.visibility</p:attrName>
                                        </p:attrNameLst>
                                      </p:cBhvr>
                                      <p:to>
                                        <p:strVal val="visible"/>
                                      </p:to>
                                    </p:set>
                                    <p:anim from="(-#ppt_w/2)" to="(#ppt_x)" calcmode="lin" valueType="num">
                                      <p:cBhvr>
                                        <p:cTn id="30" dur="600" fill="hold">
                                          <p:stCondLst>
                                            <p:cond delay="0"/>
                                          </p:stCondLst>
                                        </p:cTn>
                                        <p:tgtEl>
                                          <p:spTgt spid="5124">
                                            <p:txEl>
                                              <p:pRg st="0" end="0"/>
                                            </p:txEl>
                                          </p:spTgt>
                                        </p:tgtEl>
                                        <p:attrNameLst>
                                          <p:attrName>ppt_x</p:attrName>
                                        </p:attrNameLst>
                                      </p:cBhvr>
                                    </p:anim>
                                    <p:anim from="0" to="-1.0" calcmode="lin" valueType="num">
                                      <p:cBhvr>
                                        <p:cTn id="31" dur="200" decel="50000" autoRev="1" fill="hold">
                                          <p:stCondLst>
                                            <p:cond delay="600"/>
                                          </p:stCondLst>
                                        </p:cTn>
                                        <p:tgtEl>
                                          <p:spTgt spid="5124">
                                            <p:txEl>
                                              <p:pRg st="0" end="0"/>
                                            </p:txEl>
                                          </p:spTgt>
                                        </p:tgtEl>
                                        <p:attrNameLst>
                                          <p:attrName>xshear</p:attrName>
                                        </p:attrNameLst>
                                      </p:cBhvr>
                                    </p:anim>
                                    <p:animScale>
                                      <p:cBhvr>
                                        <p:cTn id="32" dur="200" decel="100000" autoRev="1" fill="hold">
                                          <p:stCondLst>
                                            <p:cond delay="600"/>
                                          </p:stCondLst>
                                        </p:cTn>
                                        <p:tgtEl>
                                          <p:spTgt spid="5124">
                                            <p:txEl>
                                              <p:pRg st="0" end="0"/>
                                            </p:txEl>
                                          </p:spTgt>
                                        </p:tgtEl>
                                      </p:cBhvr>
                                      <p:from x="100000" y="100000"/>
                                      <p:to x="80000" y="100000"/>
                                    </p:animScale>
                                    <p:anim by="(#ppt_h/3+#ppt_w*0.1)" calcmode="lin" valueType="num">
                                      <p:cBhvr additive="sum">
                                        <p:cTn id="33" dur="200" decel="100000" autoRev="1" fill="hold">
                                          <p:stCondLst>
                                            <p:cond delay="600"/>
                                          </p:stCondLst>
                                        </p:cTn>
                                        <p:tgtEl>
                                          <p:spTgt spid="5124">
                                            <p:txEl>
                                              <p:pRg st="0" end="0"/>
                                            </p:txEl>
                                          </p:spTgt>
                                        </p:tgtEl>
                                        <p:attrNameLst>
                                          <p:attrName>ppt_x</p:attrName>
                                        </p:attrNameLst>
                                      </p:cBhvr>
                                    </p:anim>
                                  </p:childTnLst>
                                </p:cTn>
                              </p:par>
                            </p:childTnLst>
                          </p:cTn>
                        </p:par>
                      </p:childTnLst>
                    </p:cTn>
                  </p:par>
                  <p:par>
                    <p:cTn id="34" fill="hold">
                      <p:stCondLst>
                        <p:cond delay="indefinite"/>
                      </p:stCondLst>
                      <p:childTnLst>
                        <p:par>
                          <p:cTn id="35" fill="hold">
                            <p:stCondLst>
                              <p:cond delay="0"/>
                            </p:stCondLst>
                            <p:childTnLst>
                              <p:par>
                                <p:cTn id="36" presetID="34" presetClass="entr" presetSubtype="0" fill="hold" grpId="0" nodeType="clickEffect">
                                  <p:stCondLst>
                                    <p:cond delay="0"/>
                                  </p:stCondLst>
                                  <p:childTnLst>
                                    <p:set>
                                      <p:cBhvr>
                                        <p:cTn id="37" dur="1" fill="hold">
                                          <p:stCondLst>
                                            <p:cond delay="0"/>
                                          </p:stCondLst>
                                        </p:cTn>
                                        <p:tgtEl>
                                          <p:spTgt spid="5124">
                                            <p:txEl>
                                              <p:pRg st="1" end="1"/>
                                            </p:txEl>
                                          </p:spTgt>
                                        </p:tgtEl>
                                        <p:attrNameLst>
                                          <p:attrName>style.visibility</p:attrName>
                                        </p:attrNameLst>
                                      </p:cBhvr>
                                      <p:to>
                                        <p:strVal val="visible"/>
                                      </p:to>
                                    </p:set>
                                    <p:anim from="(-#ppt_w/2)" to="(#ppt_x)" calcmode="lin" valueType="num">
                                      <p:cBhvr>
                                        <p:cTn id="38" dur="600" fill="hold">
                                          <p:stCondLst>
                                            <p:cond delay="0"/>
                                          </p:stCondLst>
                                        </p:cTn>
                                        <p:tgtEl>
                                          <p:spTgt spid="5124">
                                            <p:txEl>
                                              <p:pRg st="1" end="1"/>
                                            </p:txEl>
                                          </p:spTgt>
                                        </p:tgtEl>
                                        <p:attrNameLst>
                                          <p:attrName>ppt_x</p:attrName>
                                        </p:attrNameLst>
                                      </p:cBhvr>
                                    </p:anim>
                                    <p:anim from="0" to="-1.0" calcmode="lin" valueType="num">
                                      <p:cBhvr>
                                        <p:cTn id="39" dur="200" decel="50000" autoRev="1" fill="hold">
                                          <p:stCondLst>
                                            <p:cond delay="600"/>
                                          </p:stCondLst>
                                        </p:cTn>
                                        <p:tgtEl>
                                          <p:spTgt spid="5124">
                                            <p:txEl>
                                              <p:pRg st="1" end="1"/>
                                            </p:txEl>
                                          </p:spTgt>
                                        </p:tgtEl>
                                        <p:attrNameLst>
                                          <p:attrName>xshear</p:attrName>
                                        </p:attrNameLst>
                                      </p:cBhvr>
                                    </p:anim>
                                    <p:animScale>
                                      <p:cBhvr>
                                        <p:cTn id="40" dur="200" decel="100000" autoRev="1" fill="hold">
                                          <p:stCondLst>
                                            <p:cond delay="600"/>
                                          </p:stCondLst>
                                        </p:cTn>
                                        <p:tgtEl>
                                          <p:spTgt spid="5124">
                                            <p:txEl>
                                              <p:pRg st="1" end="1"/>
                                            </p:txEl>
                                          </p:spTgt>
                                        </p:tgtEl>
                                      </p:cBhvr>
                                      <p:from x="100000" y="100000"/>
                                      <p:to x="80000" y="100000"/>
                                    </p:animScale>
                                    <p:anim by="(#ppt_h/3+#ppt_w*0.1)" calcmode="lin" valueType="num">
                                      <p:cBhvr additive="sum">
                                        <p:cTn id="41" dur="200" decel="100000" autoRev="1" fill="hold">
                                          <p:stCondLst>
                                            <p:cond delay="600"/>
                                          </p:stCondLst>
                                        </p:cTn>
                                        <p:tgtEl>
                                          <p:spTgt spid="5124">
                                            <p:txEl>
                                              <p:pRg st="1" end="1"/>
                                            </p:txEl>
                                          </p:spTgt>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4" grpId="0" build="p"/>
      <p:bldP spid="5123" grpId="0" build="p"/>
    </p:bld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4823" name="Picture 7"/>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648200" y="3657600"/>
            <a:ext cx="4476750" cy="2488728"/>
          </a:xfrm>
          <a:prstGeom prst="rect">
            <a:avLst/>
          </a:prstGeom>
          <a:noFill/>
          <a:ln w="9525">
            <a:noFill/>
            <a:miter lim="800000"/>
            <a:headEnd/>
            <a:tailEnd/>
          </a:ln>
          <a:effectLst/>
        </p:spPr>
      </p:pic>
      <p:sp>
        <p:nvSpPr>
          <p:cNvPr id="19458" name="Rectangle 2"/>
          <p:cNvSpPr>
            <a:spLocks noGrp="1" noChangeArrowheads="1"/>
          </p:cNvSpPr>
          <p:nvPr>
            <p:ph type="title"/>
          </p:nvPr>
        </p:nvSpPr>
        <p:spPr>
          <a:xfrm>
            <a:off x="228600" y="2057400"/>
            <a:ext cx="8686800" cy="914400"/>
          </a:xfrm>
        </p:spPr>
        <p:txBody>
          <a:bodyPr/>
          <a:lstStyle/>
          <a:p>
            <a:pPr algn="ctr" fontAlgn="auto">
              <a:spcAft>
                <a:spcPts val="0"/>
              </a:spcAft>
              <a:defRPr/>
            </a:pPr>
            <a:r>
              <a:rPr lang="ru-RU" sz="3200" dirty="0">
                <a:solidFill>
                  <a:srgbClr val="FFFF00"/>
                </a:solidFill>
                <a:effectLst>
                  <a:outerShdw blurRad="38100" dist="38100" dir="2700000" algn="tl">
                    <a:srgbClr val="000000">
                      <a:alpha val="43137"/>
                    </a:srgbClr>
                  </a:outerShdw>
                </a:effectLst>
                <a:latin typeface="Arial Black" pitchFamily="34" charset="0"/>
                <a:ea typeface="+mn-ea"/>
                <a:cs typeface="+mn-cs"/>
              </a:rPr>
              <a:t>ТРИ ШАГА К ИЗМЕНЕНИЮ </a:t>
            </a:r>
            <a:r>
              <a:rPr lang="ru-RU" sz="3200" dirty="0" smtClean="0">
                <a:solidFill>
                  <a:srgbClr val="FFFF00"/>
                </a:solidFill>
                <a:effectLst>
                  <a:outerShdw blurRad="38100" dist="38100" dir="2700000" algn="tl">
                    <a:srgbClr val="000000">
                      <a:alpha val="43137"/>
                    </a:srgbClr>
                  </a:outerShdw>
                </a:effectLst>
                <a:latin typeface="Arial Black" pitchFamily="34" charset="0"/>
                <a:ea typeface="+mn-ea"/>
                <a:cs typeface="+mn-cs"/>
              </a:rPr>
              <a:t>ЖИЗНИ</a:t>
            </a:r>
            <a:r>
              <a:rPr lang="en-US" sz="3200" dirty="0" smtClean="0">
                <a:solidFill>
                  <a:srgbClr val="FFFF00"/>
                </a:solidFill>
                <a:effectLst>
                  <a:outerShdw blurRad="38100" dist="38100" dir="2700000" algn="tl">
                    <a:srgbClr val="000000">
                      <a:alpha val="43137"/>
                    </a:srgbClr>
                  </a:outerShdw>
                </a:effectLst>
                <a:latin typeface="Arial Black" pitchFamily="34" charset="0"/>
                <a:ea typeface="+mn-ea"/>
                <a:cs typeface="+mn-cs"/>
              </a:rPr>
              <a:t/>
            </a:r>
            <a:br>
              <a:rPr lang="en-US" sz="3200" dirty="0" smtClean="0">
                <a:solidFill>
                  <a:srgbClr val="FFFF00"/>
                </a:solidFill>
                <a:effectLst>
                  <a:outerShdw blurRad="38100" dist="38100" dir="2700000" algn="tl">
                    <a:srgbClr val="000000">
                      <a:alpha val="43137"/>
                    </a:srgbClr>
                  </a:outerShdw>
                </a:effectLst>
                <a:latin typeface="Arial Black" pitchFamily="34" charset="0"/>
                <a:ea typeface="+mn-ea"/>
                <a:cs typeface="+mn-cs"/>
              </a:rPr>
            </a:br>
            <a:r>
              <a:rPr lang="en-US" sz="2000" dirty="0">
                <a:solidFill>
                  <a:srgbClr val="FFFF00"/>
                </a:solidFill>
                <a:latin typeface="Arial" panose="020B0604020202020204" pitchFamily="34" charset="0"/>
                <a:cs typeface="Arial" panose="020B0604020202020204" pitchFamily="34" charset="0"/>
              </a:rPr>
              <a:t>THREE STEPS FOR LIFE-TRANSFORMATION</a:t>
            </a:r>
            <a:endParaRPr lang="en-CA" sz="2000" dirty="0" smtClean="0">
              <a:solidFill>
                <a:srgbClr val="FFFF00"/>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sp>
        <p:nvSpPr>
          <p:cNvPr id="19459" name="Rectangle 3"/>
          <p:cNvSpPr>
            <a:spLocks noGrp="1" noChangeArrowheads="1"/>
          </p:cNvSpPr>
          <p:nvPr>
            <p:ph idx="1"/>
          </p:nvPr>
        </p:nvSpPr>
        <p:spPr>
          <a:xfrm>
            <a:off x="304800" y="3505200"/>
            <a:ext cx="6324600" cy="3733800"/>
          </a:xfrm>
        </p:spPr>
        <p:txBody>
          <a:bodyPr/>
          <a:lstStyle/>
          <a:p>
            <a:pPr marL="968375" lvl="1" indent="-514350">
              <a:buClr>
                <a:schemeClr val="tx1"/>
              </a:buClr>
              <a:buFont typeface="+mj-lt"/>
              <a:buAutoNum type="alphaUcPeriod"/>
            </a:pPr>
            <a:r>
              <a:rPr lang="ru-RU" sz="2800" b="1" u="sng" dirty="0">
                <a:solidFill>
                  <a:srgbClr val="FFFF00"/>
                </a:solidFill>
                <a:cs typeface="Arial" charset="0"/>
              </a:rPr>
              <a:t>НАДЕЖДУ</a:t>
            </a:r>
            <a:r>
              <a:rPr lang="ru-RU" sz="2800" b="1" dirty="0">
                <a:solidFill>
                  <a:srgbClr val="FFFF00"/>
                </a:solidFill>
                <a:cs typeface="Arial" charset="0"/>
              </a:rPr>
              <a:t> </a:t>
            </a:r>
            <a:r>
              <a:rPr lang="en-US" sz="2800" b="1" dirty="0" smtClean="0">
                <a:solidFill>
                  <a:srgbClr val="FFFF00"/>
                </a:solidFill>
                <a:cs typeface="Arial" charset="0"/>
              </a:rPr>
              <a:t>    </a:t>
            </a:r>
            <a:r>
              <a:rPr lang="en-US" sz="2000" b="1" u="sng" dirty="0" smtClean="0">
                <a:solidFill>
                  <a:srgbClr val="FFFF00"/>
                </a:solidFill>
                <a:cs typeface="Arial" charset="0"/>
              </a:rPr>
              <a:t>HOPE</a:t>
            </a:r>
          </a:p>
          <a:p>
            <a:pPr marL="796925" lvl="1" indent="-342900">
              <a:buClr>
                <a:schemeClr val="tx1"/>
              </a:buClr>
              <a:buFont typeface="+mj-lt"/>
              <a:buAutoNum type="alphaUcPeriod"/>
            </a:pPr>
            <a:endParaRPr lang="en-US" sz="1400" b="1" u="sng" dirty="0" smtClean="0">
              <a:solidFill>
                <a:srgbClr val="FFFF00"/>
              </a:solidFill>
              <a:cs typeface="Arial" charset="0"/>
            </a:endParaRPr>
          </a:p>
          <a:p>
            <a:pPr marL="454025" lvl="1" indent="0">
              <a:buClr>
                <a:schemeClr val="tx1"/>
              </a:buClr>
              <a:buNone/>
            </a:pPr>
            <a:r>
              <a:rPr lang="ru-RU" sz="2800" b="1" dirty="0" smtClean="0"/>
              <a:t>Б</a:t>
            </a:r>
            <a:r>
              <a:rPr lang="en-US" sz="2800" b="1" dirty="0" smtClean="0"/>
              <a:t>.	</a:t>
            </a:r>
            <a:r>
              <a:rPr lang="ru-RU" sz="2800" b="1" u="sng" dirty="0" smtClean="0">
                <a:solidFill>
                  <a:srgbClr val="FFFF00"/>
                </a:solidFill>
              </a:rPr>
              <a:t>ПОМОЩЬ</a:t>
            </a:r>
            <a:r>
              <a:rPr lang="en-US" sz="2800" dirty="0" smtClean="0"/>
              <a:t>   </a:t>
            </a:r>
            <a:r>
              <a:rPr lang="en-US" sz="2000" b="1" u="sng" dirty="0" smtClean="0">
                <a:solidFill>
                  <a:srgbClr val="FFFF00"/>
                </a:solidFill>
                <a:cs typeface="Arial" charset="0"/>
              </a:rPr>
              <a:t>HELP</a:t>
            </a:r>
            <a:endParaRPr lang="en-US" b="1" u="sng" dirty="0" smtClean="0">
              <a:solidFill>
                <a:srgbClr val="FFFF00"/>
              </a:solidFill>
              <a:cs typeface="Arial" charset="0"/>
            </a:endParaRPr>
          </a:p>
          <a:p>
            <a:pPr marL="796925" lvl="1" indent="-342900">
              <a:buClr>
                <a:schemeClr val="tx1"/>
              </a:buClr>
              <a:buFont typeface="+mj-lt"/>
              <a:buAutoNum type="alphaUcPeriod"/>
            </a:pPr>
            <a:endParaRPr lang="en-US" sz="1400" b="1" u="sng" dirty="0" smtClean="0">
              <a:solidFill>
                <a:srgbClr val="FFFF00"/>
              </a:solidFill>
              <a:cs typeface="Arial" charset="0"/>
            </a:endParaRPr>
          </a:p>
          <a:p>
            <a:pPr marL="454025" lvl="1" indent="0">
              <a:buClr>
                <a:schemeClr val="tx1"/>
              </a:buClr>
              <a:buNone/>
            </a:pPr>
            <a:r>
              <a:rPr lang="en-US" sz="2800" b="1" dirty="0" smtClean="0"/>
              <a:t>B.	</a:t>
            </a:r>
            <a:r>
              <a:rPr lang="ru-RU" sz="2800" b="1" u="sng" dirty="0" smtClean="0">
                <a:solidFill>
                  <a:srgbClr val="FFFF00"/>
                </a:solidFill>
              </a:rPr>
              <a:t>ИСЦЕЛЕНИЕ</a:t>
            </a:r>
            <a:r>
              <a:rPr lang="ru-RU" sz="2800" dirty="0" smtClean="0">
                <a:solidFill>
                  <a:srgbClr val="FFFF00"/>
                </a:solidFill>
              </a:rPr>
              <a:t> </a:t>
            </a:r>
            <a:r>
              <a:rPr lang="en-US" sz="2800" dirty="0" smtClean="0">
                <a:solidFill>
                  <a:srgbClr val="FFFF00"/>
                </a:solidFill>
              </a:rPr>
              <a:t>   </a:t>
            </a:r>
            <a:r>
              <a:rPr lang="en-US" sz="2000" b="1" u="sng" dirty="0" smtClean="0">
                <a:solidFill>
                  <a:srgbClr val="FFFF00"/>
                </a:solidFill>
                <a:cs typeface="Arial" charset="0"/>
              </a:rPr>
              <a:t>HEALING</a:t>
            </a:r>
            <a:endParaRPr lang="en-US" b="1" u="sng" dirty="0" smtClean="0">
              <a:solidFill>
                <a:srgbClr val="FFFF00"/>
              </a:solidFill>
              <a:cs typeface="Arial" charset="0"/>
            </a:endParaRPr>
          </a:p>
        </p:txBody>
      </p:sp>
      <p:pic>
        <p:nvPicPr>
          <p:cNvPr id="7" name="Picture 6" descr="Evangelism TITLE.fw.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514600" y="838200"/>
            <a:ext cx="4191000" cy="949626"/>
          </a:xfrm>
          <a:prstGeom prst="rect">
            <a:avLst/>
          </a:prstGeom>
          <a:noFill/>
          <a:ln w="9525">
            <a:noFill/>
            <a:miter lim="800000"/>
            <a:headEnd/>
            <a:tailEnd/>
          </a:ln>
        </p:spPr>
      </p:pic>
      <p:sp>
        <p:nvSpPr>
          <p:cNvPr id="8" name="Title 1"/>
          <p:cNvSpPr txBox="1">
            <a:spLocks/>
          </p:cNvSpPr>
          <p:nvPr/>
        </p:nvSpPr>
        <p:spPr>
          <a:xfrm>
            <a:off x="685800" y="0"/>
            <a:ext cx="7772400" cy="1222376"/>
          </a:xfrm>
          <a:prstGeom prst="rect">
            <a:avLst/>
          </a:prstGeom>
        </p:spPr>
        <p:txBody>
          <a:bodyPr vert="horz" anchor="t">
            <a:noAutofit/>
          </a:bodyPr>
          <a:lstStyle>
            <a:lvl1pPr marR="9144" algn="l" rtl="0" fontAlgn="base">
              <a:spcBef>
                <a:spcPct val="0"/>
              </a:spcBef>
              <a:spcAft>
                <a:spcPct val="0"/>
              </a:spcAft>
              <a:defRPr sz="4000" b="1" kern="1200" cap="all" spc="0" baseline="0">
                <a:solidFill>
                  <a:srgbClr val="C1EEFF"/>
                </a:solidFill>
                <a:effectLst>
                  <a:reflection blurRad="12700" stA="34000" endA="740" endPos="53000" dir="5400000" sy="-100000" algn="bl" rotWithShape="0"/>
                </a:effectLst>
                <a:latin typeface="+mj-lt"/>
                <a:ea typeface="+mj-ea"/>
                <a:cs typeface="+mj-cs"/>
              </a:defRPr>
            </a:lvl1pPr>
            <a:lvl2pPr algn="l" rtl="0" fontAlgn="base">
              <a:spcBef>
                <a:spcPct val="0"/>
              </a:spcBef>
              <a:spcAft>
                <a:spcPct val="0"/>
              </a:spcAft>
              <a:defRPr sz="4000">
                <a:solidFill>
                  <a:srgbClr val="C1EEFF"/>
                </a:solidFill>
                <a:latin typeface="Consolas" pitchFamily="49" charset="0"/>
              </a:defRPr>
            </a:lvl2pPr>
            <a:lvl3pPr algn="l" rtl="0" fontAlgn="base">
              <a:spcBef>
                <a:spcPct val="0"/>
              </a:spcBef>
              <a:spcAft>
                <a:spcPct val="0"/>
              </a:spcAft>
              <a:defRPr sz="4000">
                <a:solidFill>
                  <a:srgbClr val="C1EEFF"/>
                </a:solidFill>
                <a:latin typeface="Consolas" pitchFamily="49" charset="0"/>
              </a:defRPr>
            </a:lvl3pPr>
            <a:lvl4pPr algn="l" rtl="0" fontAlgn="base">
              <a:spcBef>
                <a:spcPct val="0"/>
              </a:spcBef>
              <a:spcAft>
                <a:spcPct val="0"/>
              </a:spcAft>
              <a:defRPr sz="4000">
                <a:solidFill>
                  <a:srgbClr val="C1EEFF"/>
                </a:solidFill>
                <a:latin typeface="Consolas" pitchFamily="49" charset="0"/>
              </a:defRPr>
            </a:lvl4pPr>
            <a:lvl5pPr algn="l" rtl="0" fontAlgn="base">
              <a:spcBef>
                <a:spcPct val="0"/>
              </a:spcBef>
              <a:spcAft>
                <a:spcPct val="0"/>
              </a:spcAft>
              <a:defRPr sz="4000">
                <a:solidFill>
                  <a:srgbClr val="C1EEFF"/>
                </a:solidFill>
                <a:latin typeface="Consolas" pitchFamily="49" charset="0"/>
              </a:defRPr>
            </a:lvl5pPr>
            <a:lvl6pPr marL="457200" algn="l" rtl="0" fontAlgn="base">
              <a:spcBef>
                <a:spcPct val="0"/>
              </a:spcBef>
              <a:spcAft>
                <a:spcPct val="0"/>
              </a:spcAft>
              <a:defRPr sz="4000">
                <a:solidFill>
                  <a:srgbClr val="C1EEFF"/>
                </a:solidFill>
                <a:latin typeface="Consolas" pitchFamily="49" charset="0"/>
              </a:defRPr>
            </a:lvl6pPr>
            <a:lvl7pPr marL="914400" algn="l" rtl="0" fontAlgn="base">
              <a:spcBef>
                <a:spcPct val="0"/>
              </a:spcBef>
              <a:spcAft>
                <a:spcPct val="0"/>
              </a:spcAft>
              <a:defRPr sz="4000">
                <a:solidFill>
                  <a:srgbClr val="C1EEFF"/>
                </a:solidFill>
                <a:latin typeface="Consolas" pitchFamily="49" charset="0"/>
              </a:defRPr>
            </a:lvl7pPr>
            <a:lvl8pPr marL="1371600" algn="l" rtl="0" fontAlgn="base">
              <a:spcBef>
                <a:spcPct val="0"/>
              </a:spcBef>
              <a:spcAft>
                <a:spcPct val="0"/>
              </a:spcAft>
              <a:defRPr sz="4000">
                <a:solidFill>
                  <a:srgbClr val="C1EEFF"/>
                </a:solidFill>
                <a:latin typeface="Consolas" pitchFamily="49" charset="0"/>
              </a:defRPr>
            </a:lvl8pPr>
            <a:lvl9pPr marL="1828800" algn="l" rtl="0" fontAlgn="base">
              <a:spcBef>
                <a:spcPct val="0"/>
              </a:spcBef>
              <a:spcAft>
                <a:spcPct val="0"/>
              </a:spcAft>
              <a:defRPr sz="4000">
                <a:solidFill>
                  <a:srgbClr val="C1EEFF"/>
                </a:solidFill>
                <a:latin typeface="Consolas" pitchFamily="49" charset="0"/>
              </a:defRPr>
            </a:lvl9pPr>
            <a:extLst/>
          </a:lstStyle>
          <a:p>
            <a:pPr algn="ctr"/>
            <a:r>
              <a:rPr lang="ru-RU" cap="none" dirty="0" smtClean="0"/>
              <a:t>ПРИНЦИПЫ ЕВАНГЕЛИЗАЦИИ</a:t>
            </a:r>
            <a:endParaRPr lang="en-US" dirty="0"/>
          </a:p>
        </p:txBody>
      </p:sp>
      <p:sp>
        <p:nvSpPr>
          <p:cNvPr id="2" name="Date Placeholder 1"/>
          <p:cNvSpPr>
            <a:spLocks noGrp="1"/>
          </p:cNvSpPr>
          <p:nvPr>
            <p:ph type="dt" sz="half" idx="10"/>
          </p:nvPr>
        </p:nvSpPr>
        <p:spPr/>
        <p:txBody>
          <a:bodyPr/>
          <a:lstStyle/>
          <a:p>
            <a:pPr>
              <a:defRPr/>
            </a:pPr>
            <a:r>
              <a:rPr lang="en-US" smtClean="0"/>
              <a:t>2/2016</a:t>
            </a:r>
            <a:endParaRPr lang="en-US" dirty="0"/>
          </a:p>
        </p:txBody>
      </p:sp>
      <p:sp>
        <p:nvSpPr>
          <p:cNvPr id="3" name="Footer Placeholder 2"/>
          <p:cNvSpPr>
            <a:spLocks noGrp="1"/>
          </p:cNvSpPr>
          <p:nvPr>
            <p:ph type="ftr" sz="quarter" idx="11"/>
          </p:nvPr>
        </p:nvSpPr>
        <p:spPr/>
        <p:txBody>
          <a:bodyPr/>
          <a:lstStyle/>
          <a:p>
            <a:pPr>
              <a:defRPr/>
            </a:pPr>
            <a:r>
              <a:rPr lang="en-US" smtClean="0"/>
              <a:t>www.iTeenChallenge.org</a:t>
            </a:r>
            <a:endParaRPr lang="en-US" dirty="0"/>
          </a:p>
        </p:txBody>
      </p:sp>
      <p:sp>
        <p:nvSpPr>
          <p:cNvPr id="4" name="Slide Number Placeholder 3"/>
          <p:cNvSpPr>
            <a:spLocks noGrp="1"/>
          </p:cNvSpPr>
          <p:nvPr>
            <p:ph type="sldNum" sz="quarter" idx="12"/>
          </p:nvPr>
        </p:nvSpPr>
        <p:spPr/>
        <p:txBody>
          <a:bodyPr/>
          <a:lstStyle/>
          <a:p>
            <a:pPr>
              <a:defRPr/>
            </a:pPr>
            <a:fld id="{9159FE13-ED37-4757-9203-0BC630A0AD65}" type="slidenum">
              <a:rPr lang="en-US" smtClean="0"/>
              <a:pPr>
                <a:defRPr/>
              </a:pPr>
              <a:t>40</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19459">
                                            <p:txEl>
                                              <p:pRg st="0" end="0"/>
                                            </p:txEl>
                                          </p:spTgt>
                                        </p:tgtEl>
                                        <p:attrNameLst>
                                          <p:attrName>style.visibility</p:attrName>
                                        </p:attrNameLst>
                                      </p:cBhvr>
                                      <p:to>
                                        <p:strVal val="visible"/>
                                      </p:to>
                                    </p:set>
                                    <p:anim calcmode="lin" valueType="num">
                                      <p:cBhvr>
                                        <p:cTn id="7" dur="500" fill="hold"/>
                                        <p:tgtEl>
                                          <p:spTgt spid="1945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9459">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10" fill="hold" nodeType="clickEffect">
                                  <p:stCondLst>
                                    <p:cond delay="0"/>
                                  </p:stCondLst>
                                  <p:childTnLst>
                                    <p:set>
                                      <p:cBhvr>
                                        <p:cTn id="12" dur="1" fill="hold">
                                          <p:stCondLst>
                                            <p:cond delay="0"/>
                                          </p:stCondLst>
                                        </p:cTn>
                                        <p:tgtEl>
                                          <p:spTgt spid="19459">
                                            <p:txEl>
                                              <p:pRg st="2" end="2"/>
                                            </p:txEl>
                                          </p:spTgt>
                                        </p:tgtEl>
                                        <p:attrNameLst>
                                          <p:attrName>style.visibility</p:attrName>
                                        </p:attrNameLst>
                                      </p:cBhvr>
                                      <p:to>
                                        <p:strVal val="visible"/>
                                      </p:to>
                                    </p:set>
                                    <p:anim calcmode="lin" valueType="num">
                                      <p:cBhvr>
                                        <p:cTn id="13" dur="500" fill="hold"/>
                                        <p:tgtEl>
                                          <p:spTgt spid="19459">
                                            <p:txEl>
                                              <p:pRg st="2" end="2"/>
                                            </p:txEl>
                                          </p:spTgt>
                                        </p:tgtEl>
                                        <p:attrNameLst>
                                          <p:attrName>ppt_w</p:attrName>
                                        </p:attrNameLst>
                                      </p:cBhvr>
                                      <p:tavLst>
                                        <p:tav tm="0">
                                          <p:val>
                                            <p:fltVal val="0"/>
                                          </p:val>
                                        </p:tav>
                                        <p:tav tm="100000">
                                          <p:val>
                                            <p:strVal val="#ppt_w"/>
                                          </p:val>
                                        </p:tav>
                                      </p:tavLst>
                                    </p:anim>
                                    <p:anim calcmode="lin" valueType="num">
                                      <p:cBhvr>
                                        <p:cTn id="14" dur="500" fill="hold"/>
                                        <p:tgtEl>
                                          <p:spTgt spid="19459">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7" presetClass="entr" presetSubtype="10" fill="hold" nodeType="clickEffect">
                                  <p:stCondLst>
                                    <p:cond delay="0"/>
                                  </p:stCondLst>
                                  <p:childTnLst>
                                    <p:set>
                                      <p:cBhvr>
                                        <p:cTn id="18" dur="1" fill="hold">
                                          <p:stCondLst>
                                            <p:cond delay="0"/>
                                          </p:stCondLst>
                                        </p:cTn>
                                        <p:tgtEl>
                                          <p:spTgt spid="19459">
                                            <p:txEl>
                                              <p:pRg st="4" end="4"/>
                                            </p:txEl>
                                          </p:spTgt>
                                        </p:tgtEl>
                                        <p:attrNameLst>
                                          <p:attrName>style.visibility</p:attrName>
                                        </p:attrNameLst>
                                      </p:cBhvr>
                                      <p:to>
                                        <p:strVal val="visible"/>
                                      </p:to>
                                    </p:set>
                                    <p:anim calcmode="lin" valueType="num">
                                      <p:cBhvr>
                                        <p:cTn id="19" dur="500" fill="hold"/>
                                        <p:tgtEl>
                                          <p:spTgt spid="19459">
                                            <p:txEl>
                                              <p:pRg st="4" end="4"/>
                                            </p:txEl>
                                          </p:spTgt>
                                        </p:tgtEl>
                                        <p:attrNameLst>
                                          <p:attrName>ppt_w</p:attrName>
                                        </p:attrNameLst>
                                      </p:cBhvr>
                                      <p:tavLst>
                                        <p:tav tm="0">
                                          <p:val>
                                            <p:fltVal val="0"/>
                                          </p:val>
                                        </p:tav>
                                        <p:tav tm="100000">
                                          <p:val>
                                            <p:strVal val="#ppt_w"/>
                                          </p:val>
                                        </p:tav>
                                      </p:tavLst>
                                    </p:anim>
                                    <p:anim calcmode="lin" valueType="num">
                                      <p:cBhvr>
                                        <p:cTn id="20" dur="500" fill="hold"/>
                                        <p:tgtEl>
                                          <p:spTgt spid="19459">
                                            <p:txEl>
                                              <p:pRg st="4" end="4"/>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00" name="Picture 4" descr="E:\A L L PIX\2013 NIGERIA\!-BEST-OF\Alheri\C&amp;S-Close800pxfeather.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81495" y="2297875"/>
            <a:ext cx="9467850" cy="4419600"/>
          </a:xfrm>
          <a:prstGeom prst="rect">
            <a:avLst/>
          </a:prstGeom>
          <a:noFill/>
          <a:extLst>
            <a:ext uri="{909E8E84-426E-40DD-AFC4-6F175D3DCCD1}">
              <a14:hiddenFill xmlns:a14="http://schemas.microsoft.com/office/drawing/2010/main">
                <a:solidFill>
                  <a:srgbClr val="FFFFFF"/>
                </a:solidFill>
              </a14:hiddenFill>
            </a:ext>
          </a:extLst>
        </p:spPr>
      </p:pic>
      <p:sp>
        <p:nvSpPr>
          <p:cNvPr id="20483" name="Rectangle 3"/>
          <p:cNvSpPr>
            <a:spLocks noGrp="1" noChangeArrowheads="1"/>
          </p:cNvSpPr>
          <p:nvPr>
            <p:ph idx="1"/>
          </p:nvPr>
        </p:nvSpPr>
        <p:spPr>
          <a:xfrm>
            <a:off x="381000" y="1219200"/>
            <a:ext cx="6324600" cy="4953000"/>
          </a:xfrm>
        </p:spPr>
        <p:txBody>
          <a:bodyPr/>
          <a:lstStyle/>
          <a:p>
            <a:pPr marL="68263" indent="0">
              <a:buNone/>
            </a:pPr>
            <a:r>
              <a:rPr lang="ru-RU" u="sng" dirty="0">
                <a:solidFill>
                  <a:schemeClr val="tx2">
                    <a:lumMod val="90000"/>
                  </a:schemeClr>
                </a:solidFill>
              </a:rPr>
              <a:t>ДОРОГА </a:t>
            </a:r>
            <a:r>
              <a:rPr lang="ru-RU" u="sng" dirty="0" smtClean="0">
                <a:solidFill>
                  <a:schemeClr val="tx2">
                    <a:lumMod val="90000"/>
                  </a:schemeClr>
                </a:solidFill>
              </a:rPr>
              <a:t>РИМЛЯН</a:t>
            </a:r>
            <a:r>
              <a:rPr lang="en-US" dirty="0" smtClean="0">
                <a:solidFill>
                  <a:schemeClr val="tx2">
                    <a:lumMod val="90000"/>
                  </a:schemeClr>
                </a:solidFill>
              </a:rPr>
              <a:t>    </a:t>
            </a:r>
            <a:r>
              <a:rPr lang="en-US" sz="2000" u="sng" dirty="0" smtClean="0">
                <a:solidFill>
                  <a:schemeClr val="tx2">
                    <a:lumMod val="90000"/>
                  </a:schemeClr>
                </a:solidFill>
              </a:rPr>
              <a:t>Romans Road</a:t>
            </a:r>
            <a:endParaRPr lang="en-US" u="sng" dirty="0" smtClean="0">
              <a:solidFill>
                <a:schemeClr val="tx2">
                  <a:lumMod val="90000"/>
                </a:schemeClr>
              </a:solidFill>
            </a:endParaRPr>
          </a:p>
          <a:p>
            <a:pPr marL="454025" lvl="1" indent="-454025">
              <a:spcBef>
                <a:spcPts val="1800"/>
              </a:spcBef>
              <a:spcAft>
                <a:spcPts val="1200"/>
              </a:spcAft>
              <a:buClr>
                <a:schemeClr val="tx1"/>
              </a:buClr>
              <a:buNone/>
            </a:pPr>
            <a:r>
              <a:rPr lang="en-US" sz="2800" b="1" dirty="0" smtClean="0">
                <a:effectLst>
                  <a:outerShdw blurRad="38100" dist="38100" dir="2700000" algn="tl">
                    <a:srgbClr val="000000">
                      <a:alpha val="43137"/>
                    </a:srgbClr>
                  </a:outerShdw>
                </a:effectLst>
                <a:cs typeface="Arial" charset="0"/>
              </a:rPr>
              <a:t>A.	</a:t>
            </a:r>
            <a:r>
              <a:rPr lang="ru-RU" sz="2800" b="1" dirty="0" smtClean="0">
                <a:effectLst>
                  <a:outerShdw blurRad="38100" dist="38100" dir="2700000" algn="tl">
                    <a:srgbClr val="000000">
                      <a:alpha val="43137"/>
                    </a:srgbClr>
                  </a:outerShdw>
                </a:effectLst>
                <a:cs typeface="Arial" charset="0"/>
              </a:rPr>
              <a:t>Наш </a:t>
            </a:r>
            <a:r>
              <a:rPr lang="ru-RU" sz="2800" b="1" dirty="0">
                <a:effectLst>
                  <a:outerShdw blurRad="38100" dist="38100" dir="2700000" algn="tl">
                    <a:srgbClr val="000000">
                      <a:alpha val="43137"/>
                    </a:srgbClr>
                  </a:outerShdw>
                </a:effectLst>
                <a:cs typeface="Arial" charset="0"/>
              </a:rPr>
              <a:t>грех</a:t>
            </a:r>
            <a:r>
              <a:rPr lang="en-US" sz="2800" b="1" dirty="0" smtClean="0">
                <a:effectLst>
                  <a:outerShdw blurRad="38100" dist="38100" dir="2700000" algn="tl">
                    <a:srgbClr val="000000">
                      <a:alpha val="43137"/>
                    </a:srgbClr>
                  </a:outerShdw>
                </a:effectLst>
                <a:cs typeface="Arial" charset="0"/>
              </a:rPr>
              <a:t>  </a:t>
            </a:r>
            <a:r>
              <a:rPr lang="ru-RU" sz="2800" b="1" dirty="0" smtClean="0">
                <a:effectLst>
                  <a:outerShdw blurRad="38100" dist="38100" dir="2700000" algn="tl">
                    <a:srgbClr val="000000">
                      <a:alpha val="43137"/>
                    </a:srgbClr>
                  </a:outerShdw>
                </a:effectLst>
                <a:cs typeface="Arial" charset="0"/>
              </a:rPr>
              <a:t>Римлянам</a:t>
            </a:r>
            <a:r>
              <a:rPr lang="en-US" sz="2800" b="1" dirty="0" smtClean="0">
                <a:effectLst>
                  <a:outerShdw blurRad="38100" dist="38100" dir="2700000" algn="tl">
                    <a:srgbClr val="000000">
                      <a:alpha val="43137"/>
                    </a:srgbClr>
                  </a:outerShdw>
                </a:effectLst>
                <a:cs typeface="Arial" charset="0"/>
              </a:rPr>
              <a:t> 3:23</a:t>
            </a:r>
            <a:r>
              <a:rPr lang="en-US" sz="2800" b="1" dirty="0">
                <a:effectLst>
                  <a:outerShdw blurRad="38100" dist="38100" dir="2700000" algn="tl">
                    <a:srgbClr val="000000">
                      <a:alpha val="43137"/>
                    </a:srgbClr>
                  </a:outerShdw>
                </a:effectLst>
                <a:cs typeface="Arial" charset="0"/>
              </a:rPr>
              <a:t/>
            </a:r>
            <a:br>
              <a:rPr lang="en-US" sz="2800" b="1" dirty="0">
                <a:effectLst>
                  <a:outerShdw blurRad="38100" dist="38100" dir="2700000" algn="tl">
                    <a:srgbClr val="000000">
                      <a:alpha val="43137"/>
                    </a:srgbClr>
                  </a:outerShdw>
                </a:effectLst>
                <a:cs typeface="Arial" charset="0"/>
              </a:rPr>
            </a:br>
            <a:r>
              <a:rPr lang="en-US" sz="2000" b="1" dirty="0">
                <a:effectLst>
                  <a:outerShdw blurRad="38100" dist="38100" dir="2700000" algn="tl">
                    <a:srgbClr val="000000">
                      <a:alpha val="43137"/>
                    </a:srgbClr>
                  </a:outerShdw>
                </a:effectLst>
                <a:cs typeface="Arial" charset="0"/>
              </a:rPr>
              <a:t>Our Sin  </a:t>
            </a:r>
            <a:r>
              <a:rPr lang="en-US" sz="2000" b="1" dirty="0" smtClean="0">
                <a:effectLst>
                  <a:outerShdw blurRad="38100" dist="38100" dir="2700000" algn="tl">
                    <a:srgbClr val="000000">
                      <a:alpha val="43137"/>
                    </a:srgbClr>
                  </a:outerShdw>
                </a:effectLst>
                <a:cs typeface="Arial" charset="0"/>
              </a:rPr>
              <a:t>   Romans </a:t>
            </a:r>
            <a:r>
              <a:rPr lang="en-US" sz="2000" b="1" dirty="0">
                <a:effectLst>
                  <a:outerShdw blurRad="38100" dist="38100" dir="2700000" algn="tl">
                    <a:srgbClr val="000000">
                      <a:alpha val="43137"/>
                    </a:srgbClr>
                  </a:outerShdw>
                </a:effectLst>
                <a:cs typeface="Arial" charset="0"/>
              </a:rPr>
              <a:t>3:23</a:t>
            </a:r>
            <a:endParaRPr lang="en-US" b="1" dirty="0">
              <a:effectLst>
                <a:outerShdw blurRad="38100" dist="38100" dir="2700000" algn="tl">
                  <a:srgbClr val="000000">
                    <a:alpha val="43137"/>
                  </a:srgbClr>
                </a:outerShdw>
              </a:effectLst>
              <a:cs typeface="Arial" charset="0"/>
            </a:endParaRPr>
          </a:p>
          <a:p>
            <a:pPr marL="454025" lvl="1" indent="-454025">
              <a:spcAft>
                <a:spcPts val="1200"/>
              </a:spcAft>
              <a:buClr>
                <a:schemeClr val="tx1"/>
              </a:buClr>
              <a:buNone/>
            </a:pPr>
            <a:r>
              <a:rPr lang="ru-RU" sz="28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б</a:t>
            </a:r>
            <a:r>
              <a:rPr lang="ru-RU" sz="2800" dirty="0">
                <a:effectLst>
                  <a:outerShdw blurRad="38100" dist="38100" dir="2700000" algn="tl">
                    <a:srgbClr val="000000">
                      <a:alpha val="43137"/>
                    </a:srgbClr>
                  </a:outerShdw>
                </a:effectLst>
              </a:rPr>
              <a:t> .	</a:t>
            </a:r>
            <a:r>
              <a:rPr lang="ru-RU" sz="2800" b="1" dirty="0" smtClean="0">
                <a:effectLst>
                  <a:outerShdw blurRad="38100" dist="38100" dir="2700000" algn="tl">
                    <a:srgbClr val="000000">
                      <a:alpha val="43137"/>
                    </a:srgbClr>
                  </a:outerShdw>
                </a:effectLst>
              </a:rPr>
              <a:t>Последствия</a:t>
            </a:r>
            <a:r>
              <a:rPr lang="en-US" sz="2800" dirty="0" smtClean="0">
                <a:effectLst>
                  <a:outerShdw blurRad="38100" dist="38100" dir="2700000" algn="tl">
                    <a:srgbClr val="000000">
                      <a:alpha val="43137"/>
                    </a:srgbClr>
                  </a:outerShdw>
                </a:effectLst>
              </a:rPr>
              <a:t>     </a:t>
            </a:r>
            <a:r>
              <a:rPr lang="ru-RU" sz="2800" b="1" dirty="0" smtClean="0">
                <a:effectLst>
                  <a:outerShdw blurRad="38100" dist="38100" dir="2700000" algn="tl">
                    <a:srgbClr val="000000">
                      <a:alpha val="43137"/>
                    </a:srgbClr>
                  </a:outerShdw>
                </a:effectLst>
                <a:cs typeface="Arial" charset="0"/>
              </a:rPr>
              <a:t>Римлянам</a:t>
            </a:r>
            <a:r>
              <a:rPr lang="en-US" sz="2800" b="1" dirty="0" smtClean="0">
                <a:effectLst>
                  <a:outerShdw blurRad="38100" dist="38100" dir="2700000" algn="tl">
                    <a:srgbClr val="000000">
                      <a:alpha val="43137"/>
                    </a:srgbClr>
                  </a:outerShdw>
                </a:effectLst>
                <a:cs typeface="Arial" charset="0"/>
              </a:rPr>
              <a:t> 6:23 </a:t>
            </a:r>
            <a:r>
              <a:rPr lang="en-US" b="1" dirty="0" smtClean="0">
                <a:effectLst>
                  <a:outerShdw blurRad="38100" dist="38100" dir="2700000" algn="tl">
                    <a:srgbClr val="000000">
                      <a:alpha val="43137"/>
                    </a:srgbClr>
                  </a:outerShdw>
                </a:effectLst>
                <a:cs typeface="Arial" charset="0"/>
              </a:rPr>
              <a:t/>
            </a:r>
            <a:br>
              <a:rPr lang="en-US" b="1" dirty="0" smtClean="0">
                <a:effectLst>
                  <a:outerShdw blurRad="38100" dist="38100" dir="2700000" algn="tl">
                    <a:srgbClr val="000000">
                      <a:alpha val="43137"/>
                    </a:srgbClr>
                  </a:outerShdw>
                </a:effectLst>
                <a:cs typeface="Arial" charset="0"/>
              </a:rPr>
            </a:br>
            <a:r>
              <a:rPr lang="en-US" sz="2000" b="1" dirty="0" smtClean="0">
                <a:effectLst>
                  <a:outerShdw blurRad="38100" dist="38100" dir="2700000" algn="tl">
                    <a:srgbClr val="000000">
                      <a:alpha val="43137"/>
                    </a:srgbClr>
                  </a:outerShdw>
                </a:effectLst>
                <a:cs typeface="Arial" charset="0"/>
              </a:rPr>
              <a:t>Our </a:t>
            </a:r>
            <a:r>
              <a:rPr lang="en-US" sz="2000" b="1" dirty="0">
                <a:effectLst>
                  <a:outerShdw blurRad="38100" dist="38100" dir="2700000" algn="tl">
                    <a:srgbClr val="000000">
                      <a:alpha val="43137"/>
                    </a:srgbClr>
                  </a:outerShdw>
                </a:effectLst>
                <a:cs typeface="Arial" charset="0"/>
              </a:rPr>
              <a:t>Consequence </a:t>
            </a:r>
            <a:r>
              <a:rPr lang="en-US" sz="2000" b="1" dirty="0" smtClean="0">
                <a:effectLst>
                  <a:outerShdw blurRad="38100" dist="38100" dir="2700000" algn="tl">
                    <a:srgbClr val="000000">
                      <a:alpha val="43137"/>
                    </a:srgbClr>
                  </a:outerShdw>
                </a:effectLst>
                <a:cs typeface="Arial" charset="0"/>
              </a:rPr>
              <a:t>    Romans 6:23</a:t>
            </a:r>
            <a:endParaRPr lang="en-US" b="1" dirty="0" smtClean="0">
              <a:effectLst>
                <a:outerShdw blurRad="38100" dist="38100" dir="2700000" algn="tl">
                  <a:srgbClr val="000000">
                    <a:alpha val="43137"/>
                  </a:srgbClr>
                </a:outerShdw>
              </a:effectLst>
              <a:cs typeface="Arial" charset="0"/>
            </a:endParaRPr>
          </a:p>
          <a:p>
            <a:pPr marL="454025" lvl="1" indent="-454025">
              <a:spcAft>
                <a:spcPts val="1200"/>
              </a:spcAft>
              <a:buClr>
                <a:schemeClr val="tx1"/>
              </a:buClr>
              <a:buNone/>
            </a:pPr>
            <a:r>
              <a:rPr lang="en-US" sz="2800" b="1" dirty="0" smtClean="0">
                <a:effectLst>
                  <a:outerShdw blurRad="38100" dist="38100" dir="2700000" algn="tl">
                    <a:srgbClr val="000000">
                      <a:alpha val="43137"/>
                    </a:srgbClr>
                  </a:outerShdw>
                </a:effectLst>
                <a:cs typeface="Arial" charset="0"/>
              </a:rPr>
              <a:t>B.	</a:t>
            </a:r>
            <a:r>
              <a:rPr lang="ru-RU" sz="2800" b="1" dirty="0" smtClean="0">
                <a:effectLst>
                  <a:outerShdw blurRad="38100" dist="38100" dir="2700000" algn="tl">
                    <a:srgbClr val="000000">
                      <a:alpha val="43137"/>
                    </a:srgbClr>
                  </a:outerShdw>
                </a:effectLst>
              </a:rPr>
              <a:t>Ответ </a:t>
            </a:r>
            <a:r>
              <a:rPr lang="ru-RU" sz="2800" b="1" dirty="0">
                <a:effectLst>
                  <a:outerShdw blurRad="38100" dist="38100" dir="2700000" algn="tl">
                    <a:srgbClr val="000000">
                      <a:alpha val="43137"/>
                    </a:srgbClr>
                  </a:outerShdw>
                </a:effectLst>
              </a:rPr>
              <a:t>Бога </a:t>
            </a:r>
            <a:r>
              <a:rPr lang="en-US" sz="2800" b="1" dirty="0" smtClean="0">
                <a:effectLst>
                  <a:outerShdw blurRad="38100" dist="38100" dir="2700000" algn="tl">
                    <a:srgbClr val="000000">
                      <a:alpha val="43137"/>
                    </a:srgbClr>
                  </a:outerShdw>
                </a:effectLst>
              </a:rPr>
              <a:t>   </a:t>
            </a:r>
            <a:r>
              <a:rPr lang="ru-RU" sz="2800" b="1" dirty="0">
                <a:effectLst>
                  <a:outerShdw blurRad="38100" dist="38100" dir="2700000" algn="tl">
                    <a:srgbClr val="000000">
                      <a:alpha val="43137"/>
                    </a:srgbClr>
                  </a:outerShdw>
                </a:effectLst>
                <a:cs typeface="Arial" charset="0"/>
              </a:rPr>
              <a:t>Римлянам</a:t>
            </a:r>
            <a:r>
              <a:rPr lang="en-US" sz="2800" b="1" dirty="0">
                <a:effectLst>
                  <a:outerShdw blurRad="38100" dist="38100" dir="2700000" algn="tl">
                    <a:srgbClr val="000000">
                      <a:alpha val="43137"/>
                    </a:srgbClr>
                  </a:outerShdw>
                </a:effectLst>
                <a:cs typeface="Arial" charset="0"/>
              </a:rPr>
              <a:t> </a:t>
            </a:r>
            <a:r>
              <a:rPr lang="en-US" sz="2800" b="1" dirty="0" smtClean="0">
                <a:effectLst>
                  <a:outerShdw blurRad="38100" dist="38100" dir="2700000" algn="tl">
                    <a:srgbClr val="000000">
                      <a:alpha val="43137"/>
                    </a:srgbClr>
                  </a:outerShdw>
                </a:effectLst>
                <a:cs typeface="Arial" charset="0"/>
              </a:rPr>
              <a:t>5:8</a:t>
            </a:r>
            <a:r>
              <a:rPr lang="en-US" sz="2800" b="1" dirty="0" smtClean="0">
                <a:effectLst>
                  <a:outerShdw blurRad="38100" dist="38100" dir="2700000" algn="tl">
                    <a:srgbClr val="000000">
                      <a:alpha val="43137"/>
                    </a:srgbClr>
                  </a:outerShdw>
                </a:effectLst>
              </a:rPr>
              <a:t/>
            </a:r>
            <a:br>
              <a:rPr lang="en-US" sz="2800" b="1" dirty="0" smtClean="0">
                <a:effectLst>
                  <a:outerShdw blurRad="38100" dist="38100" dir="2700000" algn="tl">
                    <a:srgbClr val="000000">
                      <a:alpha val="43137"/>
                    </a:srgbClr>
                  </a:outerShdw>
                </a:effectLst>
              </a:rPr>
            </a:br>
            <a:r>
              <a:rPr lang="en-US" sz="2000" b="1" dirty="0" smtClean="0">
                <a:effectLst>
                  <a:outerShdw blurRad="38100" dist="38100" dir="2700000" algn="tl">
                    <a:srgbClr val="000000">
                      <a:alpha val="43137"/>
                    </a:srgbClr>
                  </a:outerShdw>
                </a:effectLst>
                <a:cs typeface="Arial" charset="0"/>
              </a:rPr>
              <a:t>God’s Answer      Romans 5:8</a:t>
            </a:r>
            <a:endParaRPr lang="en-US" b="1" dirty="0" smtClean="0">
              <a:effectLst>
                <a:outerShdw blurRad="38100" dist="38100" dir="2700000" algn="tl">
                  <a:srgbClr val="000000">
                    <a:alpha val="43137"/>
                  </a:srgbClr>
                </a:outerShdw>
              </a:effectLst>
              <a:cs typeface="Arial" charset="0"/>
            </a:endParaRPr>
          </a:p>
          <a:p>
            <a:pPr marL="454025" lvl="1" indent="-454025">
              <a:spcAft>
                <a:spcPts val="1200"/>
              </a:spcAft>
              <a:buClr>
                <a:schemeClr val="tx1"/>
              </a:buClr>
              <a:buNone/>
            </a:pPr>
            <a:r>
              <a:rPr lang="ru-RU" sz="2800" b="1" dirty="0">
                <a:effectLst>
                  <a:outerShdw blurRad="38100" dist="38100" dir="2700000" algn="tl">
                    <a:srgbClr val="000000">
                      <a:alpha val="43137"/>
                    </a:srgbClr>
                  </a:outerShdw>
                </a:effectLst>
              </a:rPr>
              <a:t>Г.	Наш ответ </a:t>
            </a:r>
            <a:r>
              <a:rPr lang="en-US" sz="2800" b="1" dirty="0" smtClean="0">
                <a:effectLst>
                  <a:outerShdw blurRad="38100" dist="38100" dir="2700000" algn="tl">
                    <a:srgbClr val="000000">
                      <a:alpha val="43137"/>
                    </a:srgbClr>
                  </a:outerShdw>
                </a:effectLst>
              </a:rPr>
              <a:t>   </a:t>
            </a:r>
            <a:r>
              <a:rPr lang="ru-RU" sz="2800" b="1" dirty="0" smtClean="0">
                <a:effectLst>
                  <a:outerShdw blurRad="38100" dist="38100" dir="2700000" algn="tl">
                    <a:srgbClr val="000000">
                      <a:alpha val="43137"/>
                    </a:srgbClr>
                  </a:outerShdw>
                </a:effectLst>
                <a:cs typeface="Arial" charset="0"/>
              </a:rPr>
              <a:t>Римлянам</a:t>
            </a:r>
            <a:r>
              <a:rPr lang="en-US" sz="2800" b="1" dirty="0" smtClean="0">
                <a:effectLst>
                  <a:outerShdw blurRad="38100" dist="38100" dir="2700000" algn="tl">
                    <a:srgbClr val="000000">
                      <a:alpha val="43137"/>
                    </a:srgbClr>
                  </a:outerShdw>
                </a:effectLst>
                <a:cs typeface="Arial" charset="0"/>
              </a:rPr>
              <a:t> 12:1-2 </a:t>
            </a:r>
            <a:r>
              <a:rPr lang="en-US" b="1" dirty="0" smtClean="0">
                <a:effectLst>
                  <a:outerShdw blurRad="38100" dist="38100" dir="2700000" algn="tl">
                    <a:srgbClr val="000000">
                      <a:alpha val="43137"/>
                    </a:srgbClr>
                  </a:outerShdw>
                </a:effectLst>
                <a:cs typeface="Arial" charset="0"/>
              </a:rPr>
              <a:t/>
            </a:r>
            <a:br>
              <a:rPr lang="en-US" b="1" dirty="0" smtClean="0">
                <a:effectLst>
                  <a:outerShdw blurRad="38100" dist="38100" dir="2700000" algn="tl">
                    <a:srgbClr val="000000">
                      <a:alpha val="43137"/>
                    </a:srgbClr>
                  </a:outerShdw>
                </a:effectLst>
                <a:cs typeface="Arial" charset="0"/>
              </a:rPr>
            </a:br>
            <a:r>
              <a:rPr lang="en-US" sz="2000" b="1" dirty="0" smtClean="0">
                <a:effectLst>
                  <a:outerShdw blurRad="38100" dist="38100" dir="2700000" algn="tl">
                    <a:srgbClr val="000000">
                      <a:alpha val="43137"/>
                    </a:srgbClr>
                  </a:outerShdw>
                </a:effectLst>
                <a:cs typeface="Arial" charset="0"/>
              </a:rPr>
              <a:t>Our Response    Romans 12:1-2</a:t>
            </a:r>
            <a:endParaRPr lang="en-US" b="1" dirty="0" smtClean="0">
              <a:effectLst>
                <a:outerShdw blurRad="38100" dist="38100" dir="2700000" algn="tl">
                  <a:srgbClr val="000000">
                    <a:alpha val="43137"/>
                  </a:srgbClr>
                </a:outerShdw>
              </a:effectLst>
              <a:cs typeface="Arial" charset="0"/>
            </a:endParaRPr>
          </a:p>
        </p:txBody>
      </p:sp>
      <p:sp>
        <p:nvSpPr>
          <p:cNvPr id="20482" name="Rectangle 2"/>
          <p:cNvSpPr>
            <a:spLocks noGrp="1" noChangeArrowheads="1"/>
          </p:cNvSpPr>
          <p:nvPr>
            <p:ph type="title"/>
          </p:nvPr>
        </p:nvSpPr>
        <p:spPr>
          <a:xfrm>
            <a:off x="381000" y="152400"/>
            <a:ext cx="7772400" cy="1143000"/>
          </a:xfrm>
        </p:spPr>
        <p:txBody>
          <a:bodyPr/>
          <a:lstStyle/>
          <a:p>
            <a:pPr fontAlgn="auto">
              <a:spcAft>
                <a:spcPts val="0"/>
              </a:spcAft>
              <a:defRPr/>
            </a:pPr>
            <a:r>
              <a:rPr lang="ru-RU" sz="3200" dirty="0">
                <a:solidFill>
                  <a:srgbClr val="FFFF00"/>
                </a:solidFill>
                <a:effectLst>
                  <a:outerShdw blurRad="38100" dist="38100" dir="2700000" algn="tl">
                    <a:srgbClr val="000000">
                      <a:alpha val="43137"/>
                    </a:srgbClr>
                  </a:outerShdw>
                </a:effectLst>
                <a:latin typeface="Arial Black" pitchFamily="34" charset="0"/>
                <a:ea typeface="+mn-ea"/>
                <a:cs typeface="+mn-cs"/>
              </a:rPr>
              <a:t>КАК ЗАВОЕВЫВАТЬ </a:t>
            </a:r>
            <a:r>
              <a:rPr lang="ru-RU" sz="3200" dirty="0" smtClean="0">
                <a:solidFill>
                  <a:srgbClr val="FFFF00"/>
                </a:solidFill>
                <a:effectLst>
                  <a:outerShdw blurRad="38100" dist="38100" dir="2700000" algn="tl">
                    <a:srgbClr val="000000">
                      <a:alpha val="43137"/>
                    </a:srgbClr>
                  </a:outerShdw>
                </a:effectLst>
                <a:latin typeface="Arial Black" pitchFamily="34" charset="0"/>
                <a:ea typeface="+mn-ea"/>
                <a:cs typeface="+mn-cs"/>
              </a:rPr>
              <a:t>ДУШИ</a:t>
            </a:r>
            <a:r>
              <a:rPr lang="en-US" sz="3200" dirty="0" smtClean="0">
                <a:solidFill>
                  <a:srgbClr val="FFFF00"/>
                </a:solidFill>
                <a:effectLst>
                  <a:outerShdw blurRad="38100" dist="38100" dir="2700000" algn="tl">
                    <a:srgbClr val="000000">
                      <a:alpha val="43137"/>
                    </a:srgbClr>
                  </a:outerShdw>
                </a:effectLst>
                <a:latin typeface="Arial Black" pitchFamily="34" charset="0"/>
                <a:ea typeface="+mn-ea"/>
                <a:cs typeface="+mn-cs"/>
              </a:rPr>
              <a:t/>
            </a:r>
            <a:br>
              <a:rPr lang="en-US" sz="3200" dirty="0" smtClean="0">
                <a:solidFill>
                  <a:srgbClr val="FFFF00"/>
                </a:solidFill>
                <a:effectLst>
                  <a:outerShdw blurRad="38100" dist="38100" dir="2700000" algn="tl">
                    <a:srgbClr val="000000">
                      <a:alpha val="43137"/>
                    </a:srgbClr>
                  </a:outerShdw>
                </a:effectLst>
                <a:latin typeface="Arial Black" pitchFamily="34" charset="0"/>
                <a:ea typeface="+mn-ea"/>
                <a:cs typeface="+mn-cs"/>
              </a:rPr>
            </a:br>
            <a:r>
              <a:rPr lang="en-US" sz="2000" dirty="0" smtClean="0">
                <a:solidFill>
                  <a:srgbClr val="FFFF00"/>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The Salvation Message</a:t>
            </a:r>
            <a:endParaRPr lang="en-CA" sz="2000" dirty="0" smtClean="0">
              <a:solidFill>
                <a:srgbClr val="FFFF00"/>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sp>
        <p:nvSpPr>
          <p:cNvPr id="2" name="Date Placeholder 1"/>
          <p:cNvSpPr>
            <a:spLocks noGrp="1"/>
          </p:cNvSpPr>
          <p:nvPr>
            <p:ph type="dt" sz="half" idx="10"/>
          </p:nvPr>
        </p:nvSpPr>
        <p:spPr/>
        <p:txBody>
          <a:bodyPr/>
          <a:lstStyle/>
          <a:p>
            <a:pPr>
              <a:defRPr/>
            </a:pPr>
            <a:r>
              <a:rPr lang="en-US" smtClean="0"/>
              <a:t>2/2016</a:t>
            </a:r>
            <a:endParaRPr lang="en-US" dirty="0"/>
          </a:p>
        </p:txBody>
      </p:sp>
      <p:sp>
        <p:nvSpPr>
          <p:cNvPr id="3" name="Footer Placeholder 2"/>
          <p:cNvSpPr>
            <a:spLocks noGrp="1"/>
          </p:cNvSpPr>
          <p:nvPr>
            <p:ph type="ftr" sz="quarter" idx="11"/>
          </p:nvPr>
        </p:nvSpPr>
        <p:spPr/>
        <p:txBody>
          <a:bodyPr/>
          <a:lstStyle/>
          <a:p>
            <a:pPr>
              <a:defRPr/>
            </a:pPr>
            <a:r>
              <a:rPr lang="en-US" smtClean="0"/>
              <a:t>www.iTeenChallenge.org</a:t>
            </a:r>
            <a:endParaRPr lang="en-US" dirty="0"/>
          </a:p>
        </p:txBody>
      </p:sp>
      <p:sp>
        <p:nvSpPr>
          <p:cNvPr id="4" name="Slide Number Placeholder 3"/>
          <p:cNvSpPr>
            <a:spLocks noGrp="1"/>
          </p:cNvSpPr>
          <p:nvPr>
            <p:ph type="sldNum" sz="quarter" idx="12"/>
          </p:nvPr>
        </p:nvSpPr>
        <p:spPr/>
        <p:txBody>
          <a:bodyPr/>
          <a:lstStyle/>
          <a:p>
            <a:pPr>
              <a:defRPr/>
            </a:pPr>
            <a:fld id="{9159FE13-ED37-4757-9203-0BC630A0AD65}" type="slidenum">
              <a:rPr lang="en-US" smtClean="0"/>
              <a:pPr>
                <a:defRPr/>
              </a:pPr>
              <a:t>41</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20483">
                                            <p:txEl>
                                              <p:pRg st="0" end="0"/>
                                            </p:txEl>
                                          </p:spTgt>
                                        </p:tgtEl>
                                        <p:attrNameLst>
                                          <p:attrName>style.visibility</p:attrName>
                                        </p:attrNameLst>
                                      </p:cBhvr>
                                      <p:to>
                                        <p:strVal val="visible"/>
                                      </p:to>
                                    </p:set>
                                    <p:animEffect transition="in" filter="slide(fromBottom)">
                                      <p:cBhvr>
                                        <p:cTn id="7" dur="500"/>
                                        <p:tgtEl>
                                          <p:spTgt spid="2048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20483">
                                            <p:txEl>
                                              <p:pRg st="1" end="1"/>
                                            </p:txEl>
                                          </p:spTgt>
                                        </p:tgtEl>
                                        <p:attrNameLst>
                                          <p:attrName>style.visibility</p:attrName>
                                        </p:attrNameLst>
                                      </p:cBhvr>
                                      <p:to>
                                        <p:strVal val="visible"/>
                                      </p:to>
                                    </p:set>
                                    <p:animEffect transition="in" filter="slide(fromBottom)">
                                      <p:cBhvr>
                                        <p:cTn id="12" dur="500"/>
                                        <p:tgtEl>
                                          <p:spTgt spid="2048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20483">
                                            <p:txEl>
                                              <p:pRg st="2" end="2"/>
                                            </p:txEl>
                                          </p:spTgt>
                                        </p:tgtEl>
                                        <p:attrNameLst>
                                          <p:attrName>style.visibility</p:attrName>
                                        </p:attrNameLst>
                                      </p:cBhvr>
                                      <p:to>
                                        <p:strVal val="visible"/>
                                      </p:to>
                                    </p:set>
                                    <p:animEffect transition="in" filter="slide(fromBottom)">
                                      <p:cBhvr>
                                        <p:cTn id="17" dur="500"/>
                                        <p:tgtEl>
                                          <p:spTgt spid="2048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4" fill="hold" nodeType="clickEffect">
                                  <p:stCondLst>
                                    <p:cond delay="0"/>
                                  </p:stCondLst>
                                  <p:childTnLst>
                                    <p:set>
                                      <p:cBhvr>
                                        <p:cTn id="21" dur="1" fill="hold">
                                          <p:stCondLst>
                                            <p:cond delay="0"/>
                                          </p:stCondLst>
                                        </p:cTn>
                                        <p:tgtEl>
                                          <p:spTgt spid="20483">
                                            <p:txEl>
                                              <p:pRg st="3" end="3"/>
                                            </p:txEl>
                                          </p:spTgt>
                                        </p:tgtEl>
                                        <p:attrNameLst>
                                          <p:attrName>style.visibility</p:attrName>
                                        </p:attrNameLst>
                                      </p:cBhvr>
                                      <p:to>
                                        <p:strVal val="visible"/>
                                      </p:to>
                                    </p:set>
                                    <p:animEffect transition="in" filter="slide(fromBottom)">
                                      <p:cBhvr>
                                        <p:cTn id="22" dur="500"/>
                                        <p:tgtEl>
                                          <p:spTgt spid="2048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nodeType="clickEffect">
                                  <p:stCondLst>
                                    <p:cond delay="0"/>
                                  </p:stCondLst>
                                  <p:childTnLst>
                                    <p:set>
                                      <p:cBhvr>
                                        <p:cTn id="26" dur="1" fill="hold">
                                          <p:stCondLst>
                                            <p:cond delay="0"/>
                                          </p:stCondLst>
                                        </p:cTn>
                                        <p:tgtEl>
                                          <p:spTgt spid="20483">
                                            <p:txEl>
                                              <p:pRg st="4" end="4"/>
                                            </p:txEl>
                                          </p:spTgt>
                                        </p:tgtEl>
                                        <p:attrNameLst>
                                          <p:attrName>style.visibility</p:attrName>
                                        </p:attrNameLst>
                                      </p:cBhvr>
                                      <p:to>
                                        <p:strVal val="visible"/>
                                      </p:to>
                                    </p:set>
                                    <p:animEffect transition="in" filter="slide(fromBottom)">
                                      <p:cBhvr>
                                        <p:cTn id="27" dur="500"/>
                                        <p:tgtEl>
                                          <p:spTgt spid="2048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7"/>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403816" y="3962399"/>
            <a:ext cx="4740184" cy="2635177"/>
          </a:xfrm>
          <a:prstGeom prst="rect">
            <a:avLst/>
          </a:prstGeom>
          <a:noFill/>
          <a:ln w="9525">
            <a:noFill/>
            <a:miter lim="800000"/>
            <a:headEnd/>
            <a:tailEnd/>
          </a:ln>
          <a:effectLst/>
        </p:spPr>
      </p:pic>
      <p:sp>
        <p:nvSpPr>
          <p:cNvPr id="21506" name="Rectangle 2"/>
          <p:cNvSpPr>
            <a:spLocks noGrp="1" noChangeArrowheads="1"/>
          </p:cNvSpPr>
          <p:nvPr>
            <p:ph type="title"/>
          </p:nvPr>
        </p:nvSpPr>
        <p:spPr>
          <a:xfrm>
            <a:off x="685800" y="1828800"/>
            <a:ext cx="7772400" cy="914400"/>
          </a:xfrm>
        </p:spPr>
        <p:txBody>
          <a:bodyPr/>
          <a:lstStyle/>
          <a:p>
            <a:pPr algn="ctr" fontAlgn="auto">
              <a:spcAft>
                <a:spcPts val="0"/>
              </a:spcAft>
              <a:defRPr/>
            </a:pPr>
            <a:r>
              <a:rPr lang="ru-RU" sz="3200" dirty="0">
                <a:solidFill>
                  <a:srgbClr val="FFFF00"/>
                </a:solidFill>
                <a:effectLst>
                  <a:outerShdw blurRad="38100" dist="38100" dir="2700000" algn="tl">
                    <a:srgbClr val="000000">
                      <a:alpha val="43137"/>
                    </a:srgbClr>
                  </a:outerShdw>
                </a:effectLst>
                <a:latin typeface="Arial Black" pitchFamily="34" charset="0"/>
                <a:ea typeface="+mn-ea"/>
                <a:cs typeface="+mn-cs"/>
              </a:rPr>
              <a:t>КАК ЗАВОЕВЫВАТЬ </a:t>
            </a:r>
            <a:r>
              <a:rPr lang="ru-RU" sz="3200" dirty="0" smtClean="0">
                <a:solidFill>
                  <a:srgbClr val="FFFF00"/>
                </a:solidFill>
                <a:effectLst>
                  <a:outerShdw blurRad="38100" dist="38100" dir="2700000" algn="tl">
                    <a:srgbClr val="000000">
                      <a:alpha val="43137"/>
                    </a:srgbClr>
                  </a:outerShdw>
                </a:effectLst>
                <a:latin typeface="Arial Black" pitchFamily="34" charset="0"/>
                <a:ea typeface="+mn-ea"/>
                <a:cs typeface="+mn-cs"/>
              </a:rPr>
              <a:t>ДУШИ</a:t>
            </a:r>
            <a:r>
              <a:rPr lang="en-US" sz="3200" dirty="0" smtClean="0">
                <a:solidFill>
                  <a:srgbClr val="FFFF00"/>
                </a:solidFill>
                <a:effectLst>
                  <a:outerShdw blurRad="38100" dist="38100" dir="2700000" algn="tl">
                    <a:srgbClr val="000000">
                      <a:alpha val="43137"/>
                    </a:srgbClr>
                  </a:outerShdw>
                </a:effectLst>
                <a:latin typeface="Arial Black" pitchFamily="34" charset="0"/>
                <a:ea typeface="+mn-ea"/>
                <a:cs typeface="+mn-cs"/>
              </a:rPr>
              <a:t/>
            </a:r>
            <a:br>
              <a:rPr lang="en-US" sz="3200" dirty="0" smtClean="0">
                <a:solidFill>
                  <a:srgbClr val="FFFF00"/>
                </a:solidFill>
                <a:effectLst>
                  <a:outerShdw blurRad="38100" dist="38100" dir="2700000" algn="tl">
                    <a:srgbClr val="000000">
                      <a:alpha val="43137"/>
                    </a:srgbClr>
                  </a:outerShdw>
                </a:effectLst>
                <a:latin typeface="Arial Black" pitchFamily="34" charset="0"/>
                <a:ea typeface="+mn-ea"/>
                <a:cs typeface="+mn-cs"/>
              </a:rPr>
            </a:br>
            <a:r>
              <a:rPr lang="en-US" sz="2000" dirty="0" smtClean="0">
                <a:solidFill>
                  <a:srgbClr val="FFFF00"/>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The Salvation Message</a:t>
            </a:r>
            <a:endParaRPr lang="en-CA" sz="2000" dirty="0" smtClean="0">
              <a:solidFill>
                <a:srgbClr val="FFFF00"/>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sp>
        <p:nvSpPr>
          <p:cNvPr id="21507" name="Rectangle 3"/>
          <p:cNvSpPr>
            <a:spLocks noGrp="1" noChangeArrowheads="1"/>
          </p:cNvSpPr>
          <p:nvPr>
            <p:ph idx="1"/>
          </p:nvPr>
        </p:nvSpPr>
        <p:spPr>
          <a:xfrm>
            <a:off x="457200" y="3017837"/>
            <a:ext cx="5334000" cy="3382963"/>
          </a:xfrm>
        </p:spPr>
        <p:txBody>
          <a:bodyPr/>
          <a:lstStyle/>
          <a:p>
            <a:r>
              <a:rPr lang="ru-RU" dirty="0"/>
              <a:t>НАЧАЛЬНЫЙ ПЛАН </a:t>
            </a:r>
            <a:r>
              <a:rPr lang="en-US" dirty="0" smtClean="0"/>
              <a:t/>
            </a:r>
            <a:br>
              <a:rPr lang="en-US" dirty="0" smtClean="0"/>
            </a:br>
            <a:r>
              <a:rPr lang="en-US" sz="2000" dirty="0" smtClean="0"/>
              <a:t>The Basic Plan (A-B-C Plan)</a:t>
            </a:r>
            <a:endParaRPr lang="en-US" dirty="0" smtClean="0"/>
          </a:p>
          <a:p>
            <a:pPr marL="968375" lvl="1" indent="-514350">
              <a:spcAft>
                <a:spcPts val="1800"/>
              </a:spcAft>
              <a:buClr>
                <a:schemeClr val="tx1"/>
              </a:buClr>
              <a:buFont typeface="+mj-lt"/>
              <a:buAutoNum type="alphaUcPeriod"/>
            </a:pPr>
            <a:r>
              <a:rPr lang="ru-RU" b="1" dirty="0" smtClean="0">
                <a:cs typeface="Arial" charset="0"/>
              </a:rPr>
              <a:t>ПРИЗНАТЬ</a:t>
            </a:r>
            <a:r>
              <a:rPr lang="en-US" dirty="0" smtClean="0">
                <a:cs typeface="Arial" charset="0"/>
              </a:rPr>
              <a:t>   </a:t>
            </a:r>
            <a:r>
              <a:rPr lang="en-US" sz="2000" dirty="0" smtClean="0">
                <a:cs typeface="Arial" charset="0"/>
              </a:rPr>
              <a:t>ADMIT</a:t>
            </a:r>
            <a:endParaRPr lang="en-US" dirty="0" smtClean="0">
              <a:cs typeface="Arial" charset="0"/>
            </a:endParaRPr>
          </a:p>
          <a:p>
            <a:pPr marL="454025" lvl="1" indent="0">
              <a:spcAft>
                <a:spcPts val="1800"/>
              </a:spcAft>
              <a:buClr>
                <a:schemeClr val="tx1"/>
              </a:buClr>
              <a:buNone/>
            </a:pPr>
            <a:r>
              <a:rPr lang="ru-RU" b="1" dirty="0" smtClean="0"/>
              <a:t>Б</a:t>
            </a:r>
            <a:r>
              <a:rPr lang="en-US" dirty="0" smtClean="0"/>
              <a:t>.	</a:t>
            </a:r>
            <a:r>
              <a:rPr lang="ru-RU" b="1" dirty="0" smtClean="0"/>
              <a:t>УВЕРОВАТЬ </a:t>
            </a:r>
            <a:r>
              <a:rPr lang="en-US" sz="2000" dirty="0" smtClean="0">
                <a:cs typeface="Arial" charset="0"/>
              </a:rPr>
              <a:t>BELIEVE</a:t>
            </a:r>
            <a:endParaRPr lang="en-US" dirty="0" smtClean="0">
              <a:cs typeface="Arial" charset="0"/>
            </a:endParaRPr>
          </a:p>
          <a:p>
            <a:pPr marL="454025" lvl="1" indent="0">
              <a:spcAft>
                <a:spcPts val="1800"/>
              </a:spcAft>
              <a:buClr>
                <a:schemeClr val="tx1"/>
              </a:buClr>
              <a:buNone/>
            </a:pPr>
            <a:r>
              <a:rPr lang="en-US" b="1" dirty="0" smtClean="0"/>
              <a:t>B.	</a:t>
            </a:r>
            <a:r>
              <a:rPr lang="ru-RU" b="1" dirty="0" smtClean="0"/>
              <a:t>ПРИЗНАТЬ</a:t>
            </a:r>
            <a:r>
              <a:rPr lang="ru-RU" dirty="0" smtClean="0"/>
              <a:t> </a:t>
            </a:r>
            <a:r>
              <a:rPr lang="en-US" sz="2000" dirty="0" smtClean="0">
                <a:cs typeface="Arial" charset="0"/>
              </a:rPr>
              <a:t>CONFESS</a:t>
            </a:r>
            <a:endParaRPr lang="en-US" dirty="0" smtClean="0">
              <a:cs typeface="Arial" charset="0"/>
            </a:endParaRPr>
          </a:p>
        </p:txBody>
      </p:sp>
      <p:pic>
        <p:nvPicPr>
          <p:cNvPr id="8" name="Picture 7" descr="Evangelism TITLE.fw.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514600" y="838200"/>
            <a:ext cx="4191000" cy="949626"/>
          </a:xfrm>
          <a:prstGeom prst="rect">
            <a:avLst/>
          </a:prstGeom>
          <a:noFill/>
          <a:ln w="9525">
            <a:noFill/>
            <a:miter lim="800000"/>
            <a:headEnd/>
            <a:tailEnd/>
          </a:ln>
        </p:spPr>
      </p:pic>
      <p:sp>
        <p:nvSpPr>
          <p:cNvPr id="9" name="Title 1"/>
          <p:cNvSpPr txBox="1">
            <a:spLocks/>
          </p:cNvSpPr>
          <p:nvPr/>
        </p:nvSpPr>
        <p:spPr>
          <a:xfrm>
            <a:off x="685800" y="0"/>
            <a:ext cx="7772400" cy="1222376"/>
          </a:xfrm>
          <a:prstGeom prst="rect">
            <a:avLst/>
          </a:prstGeom>
        </p:spPr>
        <p:txBody>
          <a:bodyPr vert="horz" anchor="t">
            <a:noAutofit/>
          </a:bodyPr>
          <a:lstStyle>
            <a:lvl1pPr marR="9144" algn="l" rtl="0" fontAlgn="base">
              <a:spcBef>
                <a:spcPct val="0"/>
              </a:spcBef>
              <a:spcAft>
                <a:spcPct val="0"/>
              </a:spcAft>
              <a:defRPr sz="4000" b="1" kern="1200" cap="all" spc="0" baseline="0">
                <a:solidFill>
                  <a:srgbClr val="C1EEFF"/>
                </a:solidFill>
                <a:effectLst>
                  <a:reflection blurRad="12700" stA="34000" endA="740" endPos="53000" dir="5400000" sy="-100000" algn="bl" rotWithShape="0"/>
                </a:effectLst>
                <a:latin typeface="+mj-lt"/>
                <a:ea typeface="+mj-ea"/>
                <a:cs typeface="+mj-cs"/>
              </a:defRPr>
            </a:lvl1pPr>
            <a:lvl2pPr algn="l" rtl="0" fontAlgn="base">
              <a:spcBef>
                <a:spcPct val="0"/>
              </a:spcBef>
              <a:spcAft>
                <a:spcPct val="0"/>
              </a:spcAft>
              <a:defRPr sz="4000">
                <a:solidFill>
                  <a:srgbClr val="C1EEFF"/>
                </a:solidFill>
                <a:latin typeface="Consolas" pitchFamily="49" charset="0"/>
              </a:defRPr>
            </a:lvl2pPr>
            <a:lvl3pPr algn="l" rtl="0" fontAlgn="base">
              <a:spcBef>
                <a:spcPct val="0"/>
              </a:spcBef>
              <a:spcAft>
                <a:spcPct val="0"/>
              </a:spcAft>
              <a:defRPr sz="4000">
                <a:solidFill>
                  <a:srgbClr val="C1EEFF"/>
                </a:solidFill>
                <a:latin typeface="Consolas" pitchFamily="49" charset="0"/>
              </a:defRPr>
            </a:lvl3pPr>
            <a:lvl4pPr algn="l" rtl="0" fontAlgn="base">
              <a:spcBef>
                <a:spcPct val="0"/>
              </a:spcBef>
              <a:spcAft>
                <a:spcPct val="0"/>
              </a:spcAft>
              <a:defRPr sz="4000">
                <a:solidFill>
                  <a:srgbClr val="C1EEFF"/>
                </a:solidFill>
                <a:latin typeface="Consolas" pitchFamily="49" charset="0"/>
              </a:defRPr>
            </a:lvl4pPr>
            <a:lvl5pPr algn="l" rtl="0" fontAlgn="base">
              <a:spcBef>
                <a:spcPct val="0"/>
              </a:spcBef>
              <a:spcAft>
                <a:spcPct val="0"/>
              </a:spcAft>
              <a:defRPr sz="4000">
                <a:solidFill>
                  <a:srgbClr val="C1EEFF"/>
                </a:solidFill>
                <a:latin typeface="Consolas" pitchFamily="49" charset="0"/>
              </a:defRPr>
            </a:lvl5pPr>
            <a:lvl6pPr marL="457200" algn="l" rtl="0" fontAlgn="base">
              <a:spcBef>
                <a:spcPct val="0"/>
              </a:spcBef>
              <a:spcAft>
                <a:spcPct val="0"/>
              </a:spcAft>
              <a:defRPr sz="4000">
                <a:solidFill>
                  <a:srgbClr val="C1EEFF"/>
                </a:solidFill>
                <a:latin typeface="Consolas" pitchFamily="49" charset="0"/>
              </a:defRPr>
            </a:lvl6pPr>
            <a:lvl7pPr marL="914400" algn="l" rtl="0" fontAlgn="base">
              <a:spcBef>
                <a:spcPct val="0"/>
              </a:spcBef>
              <a:spcAft>
                <a:spcPct val="0"/>
              </a:spcAft>
              <a:defRPr sz="4000">
                <a:solidFill>
                  <a:srgbClr val="C1EEFF"/>
                </a:solidFill>
                <a:latin typeface="Consolas" pitchFamily="49" charset="0"/>
              </a:defRPr>
            </a:lvl7pPr>
            <a:lvl8pPr marL="1371600" algn="l" rtl="0" fontAlgn="base">
              <a:spcBef>
                <a:spcPct val="0"/>
              </a:spcBef>
              <a:spcAft>
                <a:spcPct val="0"/>
              </a:spcAft>
              <a:defRPr sz="4000">
                <a:solidFill>
                  <a:srgbClr val="C1EEFF"/>
                </a:solidFill>
                <a:latin typeface="Consolas" pitchFamily="49" charset="0"/>
              </a:defRPr>
            </a:lvl8pPr>
            <a:lvl9pPr marL="1828800" algn="l" rtl="0" fontAlgn="base">
              <a:spcBef>
                <a:spcPct val="0"/>
              </a:spcBef>
              <a:spcAft>
                <a:spcPct val="0"/>
              </a:spcAft>
              <a:defRPr sz="4000">
                <a:solidFill>
                  <a:srgbClr val="C1EEFF"/>
                </a:solidFill>
                <a:latin typeface="Consolas" pitchFamily="49" charset="0"/>
              </a:defRPr>
            </a:lvl9pPr>
            <a:extLst/>
          </a:lstStyle>
          <a:p>
            <a:pPr algn="ctr"/>
            <a:r>
              <a:rPr lang="ru-RU" cap="none" dirty="0" smtClean="0"/>
              <a:t>ПРИНЦИПЫ ЕВАНГЕЛИЗАЦИИ</a:t>
            </a:r>
            <a:endParaRPr lang="en-US" dirty="0"/>
          </a:p>
        </p:txBody>
      </p:sp>
      <p:sp>
        <p:nvSpPr>
          <p:cNvPr id="2" name="Date Placeholder 1"/>
          <p:cNvSpPr>
            <a:spLocks noGrp="1"/>
          </p:cNvSpPr>
          <p:nvPr>
            <p:ph type="dt" sz="half" idx="10"/>
          </p:nvPr>
        </p:nvSpPr>
        <p:spPr/>
        <p:txBody>
          <a:bodyPr/>
          <a:lstStyle/>
          <a:p>
            <a:pPr>
              <a:defRPr/>
            </a:pPr>
            <a:r>
              <a:rPr lang="en-US" smtClean="0"/>
              <a:t>2/2016</a:t>
            </a:r>
            <a:endParaRPr lang="en-US" dirty="0"/>
          </a:p>
        </p:txBody>
      </p:sp>
      <p:sp>
        <p:nvSpPr>
          <p:cNvPr id="3" name="Footer Placeholder 2"/>
          <p:cNvSpPr>
            <a:spLocks noGrp="1"/>
          </p:cNvSpPr>
          <p:nvPr>
            <p:ph type="ftr" sz="quarter" idx="11"/>
          </p:nvPr>
        </p:nvSpPr>
        <p:spPr/>
        <p:txBody>
          <a:bodyPr/>
          <a:lstStyle/>
          <a:p>
            <a:pPr>
              <a:defRPr/>
            </a:pPr>
            <a:r>
              <a:rPr lang="en-US" smtClean="0"/>
              <a:t>www.iTeenChallenge.org</a:t>
            </a:r>
            <a:endParaRPr lang="en-US" dirty="0"/>
          </a:p>
        </p:txBody>
      </p:sp>
      <p:sp>
        <p:nvSpPr>
          <p:cNvPr id="4" name="Slide Number Placeholder 3"/>
          <p:cNvSpPr>
            <a:spLocks noGrp="1"/>
          </p:cNvSpPr>
          <p:nvPr>
            <p:ph type="sldNum" sz="quarter" idx="12"/>
          </p:nvPr>
        </p:nvSpPr>
        <p:spPr/>
        <p:txBody>
          <a:bodyPr/>
          <a:lstStyle/>
          <a:p>
            <a:pPr>
              <a:defRPr/>
            </a:pPr>
            <a:fld id="{9159FE13-ED37-4757-9203-0BC630A0AD65}" type="slidenum">
              <a:rPr lang="en-US" smtClean="0"/>
              <a:pPr>
                <a:defRPr/>
              </a:pPr>
              <a:t>42</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nodeType="clickEffect">
                                  <p:stCondLst>
                                    <p:cond delay="0"/>
                                  </p:stCondLst>
                                  <p:childTnLst>
                                    <p:set>
                                      <p:cBhvr>
                                        <p:cTn id="6" dur="1" fill="hold">
                                          <p:stCondLst>
                                            <p:cond delay="0"/>
                                          </p:stCondLst>
                                        </p:cTn>
                                        <p:tgtEl>
                                          <p:spTgt spid="21507">
                                            <p:txEl>
                                              <p:pRg st="1" end="1"/>
                                            </p:txEl>
                                          </p:spTgt>
                                        </p:tgtEl>
                                        <p:attrNameLst>
                                          <p:attrName>style.visibility</p:attrName>
                                        </p:attrNameLst>
                                      </p:cBhvr>
                                      <p:to>
                                        <p:strVal val="visible"/>
                                      </p:to>
                                    </p:set>
                                    <p:anim calcmode="lin" valueType="num">
                                      <p:cBhvr additive="base">
                                        <p:cTn id="7" dur="500" fill="hold"/>
                                        <p:tgtEl>
                                          <p:spTgt spid="21507">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150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7" presetClass="entr" presetSubtype="4" fill="hold" nodeType="clickEffect">
                                  <p:stCondLst>
                                    <p:cond delay="0"/>
                                  </p:stCondLst>
                                  <p:childTnLst>
                                    <p:set>
                                      <p:cBhvr>
                                        <p:cTn id="12" dur="1" fill="hold">
                                          <p:stCondLst>
                                            <p:cond delay="0"/>
                                          </p:stCondLst>
                                        </p:cTn>
                                        <p:tgtEl>
                                          <p:spTgt spid="21507">
                                            <p:txEl>
                                              <p:pRg st="2" end="2"/>
                                            </p:txEl>
                                          </p:spTgt>
                                        </p:tgtEl>
                                        <p:attrNameLst>
                                          <p:attrName>style.visibility</p:attrName>
                                        </p:attrNameLst>
                                      </p:cBhvr>
                                      <p:to>
                                        <p:strVal val="visible"/>
                                      </p:to>
                                    </p:set>
                                    <p:anim calcmode="lin" valueType="num">
                                      <p:cBhvr additive="base">
                                        <p:cTn id="13" dur="500" fill="hold"/>
                                        <p:tgtEl>
                                          <p:spTgt spid="21507">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150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7" presetClass="entr" presetSubtype="4" fill="hold" nodeType="clickEffect">
                                  <p:stCondLst>
                                    <p:cond delay="0"/>
                                  </p:stCondLst>
                                  <p:childTnLst>
                                    <p:set>
                                      <p:cBhvr>
                                        <p:cTn id="18" dur="1" fill="hold">
                                          <p:stCondLst>
                                            <p:cond delay="0"/>
                                          </p:stCondLst>
                                        </p:cTn>
                                        <p:tgtEl>
                                          <p:spTgt spid="21507">
                                            <p:txEl>
                                              <p:pRg st="3" end="3"/>
                                            </p:txEl>
                                          </p:spTgt>
                                        </p:tgtEl>
                                        <p:attrNameLst>
                                          <p:attrName>style.visibility</p:attrName>
                                        </p:attrNameLst>
                                      </p:cBhvr>
                                      <p:to>
                                        <p:strVal val="visible"/>
                                      </p:to>
                                    </p:set>
                                    <p:anim calcmode="lin" valueType="num">
                                      <p:cBhvr additive="base">
                                        <p:cTn id="19" dur="500" fill="hold"/>
                                        <p:tgtEl>
                                          <p:spTgt spid="21507">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1507">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699" name="Rectangle 3"/>
          <p:cNvSpPr>
            <a:spLocks noGrp="1" noChangeArrowheads="1"/>
          </p:cNvSpPr>
          <p:nvPr>
            <p:ph idx="1"/>
          </p:nvPr>
        </p:nvSpPr>
        <p:spPr>
          <a:xfrm>
            <a:off x="152400" y="2743200"/>
            <a:ext cx="8991600" cy="3657600"/>
          </a:xfrm>
        </p:spPr>
        <p:txBody>
          <a:bodyPr/>
          <a:lstStyle/>
          <a:p>
            <a:pPr marL="514350" indent="-514350">
              <a:spcBef>
                <a:spcPts val="1200"/>
              </a:spcBef>
              <a:buFont typeface="+mj-lt"/>
              <a:buAutoNum type="arabicPeriod"/>
            </a:pPr>
            <a:r>
              <a:rPr lang="ru-RU" dirty="0">
                <a:effectLst>
                  <a:outerShdw blurRad="38100" dist="38100" dir="2700000" algn="tl">
                    <a:srgbClr val="000000">
                      <a:alpha val="43137"/>
                    </a:srgbClr>
                  </a:outerShdw>
                </a:effectLst>
              </a:rPr>
              <a:t>Свидетельство это</a:t>
            </a:r>
            <a:r>
              <a:rPr lang="en-US" dirty="0" smtClean="0">
                <a:effectLst>
                  <a:outerShdw blurRad="38100" dist="38100" dir="2700000" algn="tl">
                    <a:srgbClr val="000000">
                      <a:alpha val="43137"/>
                    </a:srgbClr>
                  </a:outerShdw>
                </a:effectLst>
              </a:rPr>
              <a:t>…     </a:t>
            </a:r>
            <a:r>
              <a:rPr lang="en-US" sz="2000" dirty="0" smtClean="0">
                <a:effectLst>
                  <a:outerShdw blurRad="38100" dist="38100" dir="2700000" algn="tl">
                    <a:srgbClr val="000000">
                      <a:alpha val="43137"/>
                    </a:srgbClr>
                  </a:outerShdw>
                </a:effectLst>
              </a:rPr>
              <a:t>A testimony is…</a:t>
            </a:r>
            <a:endParaRPr lang="en-US" dirty="0" smtClean="0">
              <a:effectLst>
                <a:outerShdw blurRad="38100" dist="38100" dir="2700000" algn="tl">
                  <a:srgbClr val="000000">
                    <a:alpha val="43137"/>
                  </a:srgbClr>
                </a:outerShdw>
              </a:effectLst>
            </a:endParaRPr>
          </a:p>
          <a:p>
            <a:pPr marL="514350" indent="-514350">
              <a:spcBef>
                <a:spcPts val="1200"/>
              </a:spcBef>
              <a:buFont typeface="+mj-lt"/>
              <a:buAutoNum type="arabicPeriod"/>
            </a:pPr>
            <a:r>
              <a:rPr lang="ru-RU" dirty="0">
                <a:effectLst>
                  <a:outerShdw blurRad="38100" dist="38100" dir="2700000" algn="tl">
                    <a:srgbClr val="000000">
                      <a:alpha val="43137"/>
                    </a:srgbClr>
                  </a:outerShdw>
                </a:effectLst>
              </a:rPr>
              <a:t>Составляющие </a:t>
            </a:r>
            <a:r>
              <a:rPr lang="ru-RU" dirty="0" smtClean="0">
                <a:effectLst>
                  <a:outerShdw blurRad="38100" dist="38100" dir="2700000" algn="tl">
                    <a:srgbClr val="000000">
                      <a:alpha val="43137"/>
                    </a:srgbClr>
                  </a:outerShdw>
                </a:effectLst>
              </a:rPr>
              <a:t>свидетельства</a:t>
            </a:r>
            <a:r>
              <a:rPr lang="en-US" dirty="0" smtClean="0">
                <a:effectLst>
                  <a:outerShdw blurRad="38100" dist="38100" dir="2700000" algn="tl">
                    <a:srgbClr val="000000">
                      <a:alpha val="43137"/>
                    </a:srgbClr>
                  </a:outerShdw>
                </a:effectLst>
              </a:rPr>
              <a:t>    </a:t>
            </a:r>
            <a:r>
              <a:rPr lang="en-US" sz="2000" dirty="0" smtClean="0">
                <a:effectLst>
                  <a:outerShdw blurRad="38100" dist="38100" dir="2700000" algn="tl">
                    <a:srgbClr val="000000">
                      <a:alpha val="43137"/>
                    </a:srgbClr>
                  </a:outerShdw>
                </a:effectLst>
              </a:rPr>
              <a:t>Components of a testimony</a:t>
            </a:r>
            <a:endParaRPr lang="en-US" dirty="0" smtClean="0">
              <a:effectLst>
                <a:outerShdw blurRad="38100" dist="38100" dir="2700000" algn="tl">
                  <a:srgbClr val="000000">
                    <a:alpha val="43137"/>
                  </a:srgbClr>
                </a:outerShdw>
              </a:effectLst>
            </a:endParaRPr>
          </a:p>
          <a:p>
            <a:pPr marL="514350" indent="-514350">
              <a:spcBef>
                <a:spcPts val="1200"/>
              </a:spcBef>
              <a:buFont typeface="+mj-lt"/>
              <a:buAutoNum type="arabicPeriod"/>
            </a:pPr>
            <a:r>
              <a:rPr lang="ru-RU" dirty="0">
                <a:effectLst>
                  <a:outerShdw blurRad="38100" dist="38100" dir="2700000" algn="tl">
                    <a:srgbClr val="000000">
                      <a:alpha val="43137"/>
                    </a:srgbClr>
                  </a:outerShdw>
                </a:effectLst>
              </a:rPr>
              <a:t>Примеры из </a:t>
            </a:r>
            <a:r>
              <a:rPr lang="ru-RU" dirty="0" smtClean="0">
                <a:effectLst>
                  <a:outerShdw blurRad="38100" dist="38100" dir="2700000" algn="tl">
                    <a:srgbClr val="000000">
                      <a:alpha val="43137"/>
                    </a:srgbClr>
                  </a:outerShdw>
                </a:effectLst>
              </a:rPr>
              <a:t>Писания</a:t>
            </a:r>
            <a:r>
              <a:rPr lang="en-US" dirty="0" smtClean="0">
                <a:effectLst>
                  <a:outerShdw blurRad="38100" dist="38100" dir="2700000" algn="tl">
                    <a:srgbClr val="000000">
                      <a:alpha val="43137"/>
                    </a:srgbClr>
                  </a:outerShdw>
                </a:effectLst>
              </a:rPr>
              <a:t>     </a:t>
            </a:r>
            <a:r>
              <a:rPr lang="en-US" sz="2000" dirty="0" smtClean="0">
                <a:effectLst>
                  <a:outerShdw blurRad="38100" dist="38100" dir="2700000" algn="tl">
                    <a:srgbClr val="000000">
                      <a:alpha val="43137"/>
                    </a:srgbClr>
                  </a:outerShdw>
                </a:effectLst>
              </a:rPr>
              <a:t>Examples from Scripture</a:t>
            </a:r>
            <a:endParaRPr lang="en-US" dirty="0" smtClean="0">
              <a:effectLst>
                <a:outerShdw blurRad="38100" dist="38100" dir="2700000" algn="tl">
                  <a:srgbClr val="000000">
                    <a:alpha val="43137"/>
                  </a:srgbClr>
                </a:outerShdw>
              </a:effectLst>
            </a:endParaRPr>
          </a:p>
          <a:p>
            <a:pPr marL="514350" indent="-514350">
              <a:spcBef>
                <a:spcPts val="1200"/>
              </a:spcBef>
              <a:buFont typeface="+mj-lt"/>
              <a:buAutoNum type="arabicPeriod"/>
            </a:pPr>
            <a:r>
              <a:rPr lang="ru-RU" dirty="0">
                <a:effectLst>
                  <a:outerShdw blurRad="38100" dist="38100" dir="2700000" algn="tl">
                    <a:srgbClr val="000000">
                      <a:alpha val="43137"/>
                    </a:srgbClr>
                  </a:outerShdw>
                </a:effectLst>
              </a:rPr>
              <a:t>Ключевые </a:t>
            </a:r>
            <a:r>
              <a:rPr lang="ru-RU" dirty="0" smtClean="0">
                <a:effectLst>
                  <a:outerShdw blurRad="38100" dist="38100" dir="2700000" algn="tl">
                    <a:srgbClr val="000000">
                      <a:alpha val="43137"/>
                    </a:srgbClr>
                  </a:outerShdw>
                </a:effectLst>
              </a:rPr>
              <a:t>подсказки</a:t>
            </a:r>
            <a:r>
              <a:rPr lang="en-US" dirty="0" smtClean="0">
                <a:effectLst>
                  <a:outerShdw blurRad="38100" dist="38100" dir="2700000" algn="tl">
                    <a:srgbClr val="000000">
                      <a:alpha val="43137"/>
                    </a:srgbClr>
                  </a:outerShdw>
                </a:effectLst>
              </a:rPr>
              <a:t>     </a:t>
            </a:r>
            <a:r>
              <a:rPr lang="en-US" sz="2000" dirty="0" smtClean="0">
                <a:effectLst>
                  <a:outerShdw blurRad="38100" dist="38100" dir="2700000" algn="tl">
                    <a:srgbClr val="000000">
                      <a:alpha val="43137"/>
                    </a:srgbClr>
                  </a:outerShdw>
                </a:effectLst>
              </a:rPr>
              <a:t>General tips</a:t>
            </a:r>
            <a:endParaRPr lang="en-US" dirty="0" smtClean="0">
              <a:effectLst>
                <a:outerShdw blurRad="38100" dist="38100" dir="2700000" algn="tl">
                  <a:srgbClr val="000000">
                    <a:alpha val="43137"/>
                  </a:srgbClr>
                </a:outerShdw>
              </a:effectLst>
            </a:endParaRPr>
          </a:p>
          <a:p>
            <a:pPr marL="514350" indent="-514350">
              <a:spcBef>
                <a:spcPts val="1200"/>
              </a:spcBef>
              <a:buFont typeface="+mj-lt"/>
              <a:buAutoNum type="arabicPeriod"/>
            </a:pPr>
            <a:r>
              <a:rPr lang="ru-RU" dirty="0">
                <a:effectLst>
                  <a:outerShdw blurRad="38100" dist="38100" dir="2700000" algn="tl">
                    <a:srgbClr val="000000">
                      <a:alpha val="43137"/>
                    </a:srgbClr>
                  </a:outerShdw>
                </a:effectLst>
              </a:rPr>
              <a:t>Будьте </a:t>
            </a:r>
            <a:r>
              <a:rPr lang="ru-RU" dirty="0" smtClean="0">
                <a:effectLst>
                  <a:outerShdw blurRad="38100" dist="38100" dir="2700000" algn="tl">
                    <a:srgbClr val="000000">
                      <a:alpha val="43137"/>
                    </a:srgbClr>
                  </a:outerShdw>
                </a:effectLst>
              </a:rPr>
              <a:t>готовы</a:t>
            </a:r>
            <a:r>
              <a:rPr lang="en-US" dirty="0" smtClean="0">
                <a:effectLst>
                  <a:outerShdw blurRad="38100" dist="38100" dir="2700000" algn="tl">
                    <a:srgbClr val="000000">
                      <a:alpha val="43137"/>
                    </a:srgbClr>
                  </a:outerShdw>
                </a:effectLst>
              </a:rPr>
              <a:t>     </a:t>
            </a:r>
            <a:r>
              <a:rPr lang="en-US" sz="2000" dirty="0" smtClean="0">
                <a:effectLst>
                  <a:outerShdw blurRad="38100" dist="38100" dir="2700000" algn="tl">
                    <a:srgbClr val="000000">
                      <a:alpha val="43137"/>
                    </a:srgbClr>
                  </a:outerShdw>
                </a:effectLst>
              </a:rPr>
              <a:t>Be prepared</a:t>
            </a:r>
            <a:endParaRPr lang="en-US" dirty="0" smtClean="0">
              <a:effectLst>
                <a:outerShdw blurRad="38100" dist="38100" dir="2700000" algn="tl">
                  <a:srgbClr val="000000">
                    <a:alpha val="43137"/>
                  </a:srgbClr>
                </a:outerShdw>
              </a:effectLst>
            </a:endParaRPr>
          </a:p>
          <a:p>
            <a:pPr marL="514350" indent="-514350">
              <a:spcBef>
                <a:spcPts val="1200"/>
              </a:spcBef>
              <a:buFont typeface="+mj-lt"/>
              <a:buAutoNum type="arabicPeriod"/>
            </a:pPr>
            <a:r>
              <a:rPr lang="ru-RU" dirty="0">
                <a:effectLst>
                  <a:outerShdw blurRad="38100" dist="38100" dir="2700000" algn="tl">
                    <a:srgbClr val="000000">
                      <a:alpha val="43137"/>
                    </a:srgbClr>
                  </a:outerShdw>
                </a:effectLst>
              </a:rPr>
              <a:t>Запишите свое </a:t>
            </a:r>
            <a:r>
              <a:rPr lang="ru-RU" dirty="0" smtClean="0">
                <a:effectLst>
                  <a:outerShdw blurRad="38100" dist="38100" dir="2700000" algn="tl">
                    <a:srgbClr val="000000">
                      <a:alpha val="43137"/>
                    </a:srgbClr>
                  </a:outerShdw>
                </a:effectLst>
              </a:rPr>
              <a:t>свидетельство</a:t>
            </a:r>
            <a:r>
              <a:rPr lang="en-US" dirty="0" smtClean="0">
                <a:effectLst>
                  <a:outerShdw blurRad="38100" dist="38100" dir="2700000" algn="tl">
                    <a:srgbClr val="000000">
                      <a:alpha val="43137"/>
                    </a:srgbClr>
                  </a:outerShdw>
                </a:effectLst>
              </a:rPr>
              <a:t>    </a:t>
            </a:r>
            <a:r>
              <a:rPr lang="en-US" sz="2000" dirty="0" smtClean="0">
                <a:effectLst>
                  <a:outerShdw blurRad="38100" dist="38100" dir="2700000" algn="tl">
                    <a:srgbClr val="000000">
                      <a:alpha val="43137"/>
                    </a:srgbClr>
                  </a:outerShdw>
                </a:effectLst>
              </a:rPr>
              <a:t>Write your testimony</a:t>
            </a:r>
            <a:endParaRPr lang="en-US" dirty="0" smtClean="0">
              <a:effectLst>
                <a:outerShdw blurRad="38100" dist="38100" dir="2700000" algn="tl">
                  <a:srgbClr val="000000">
                    <a:alpha val="43137"/>
                  </a:srgbClr>
                </a:outerShdw>
              </a:effectLst>
            </a:endParaRPr>
          </a:p>
          <a:p>
            <a:pPr marL="609600" indent="-609600"/>
            <a:endParaRPr lang="en-US" dirty="0" smtClean="0"/>
          </a:p>
          <a:p>
            <a:pPr marL="609600" indent="-609600"/>
            <a:endParaRPr lang="en-US" dirty="0" smtClean="0"/>
          </a:p>
        </p:txBody>
      </p:sp>
      <p:sp>
        <p:nvSpPr>
          <p:cNvPr id="29698" name="Rectangle 2"/>
          <p:cNvSpPr>
            <a:spLocks noGrp="1" noChangeArrowheads="1"/>
          </p:cNvSpPr>
          <p:nvPr>
            <p:ph type="title"/>
          </p:nvPr>
        </p:nvSpPr>
        <p:spPr>
          <a:xfrm>
            <a:off x="152400" y="1676400"/>
            <a:ext cx="8839200" cy="990600"/>
          </a:xfrm>
        </p:spPr>
        <p:txBody>
          <a:bodyPr/>
          <a:lstStyle/>
          <a:p>
            <a:pPr algn="ctr" fontAlgn="auto">
              <a:spcAft>
                <a:spcPts val="0"/>
              </a:spcAft>
              <a:defRPr/>
            </a:pPr>
            <a:r>
              <a:rPr lang="ru-RU" sz="3200" dirty="0">
                <a:solidFill>
                  <a:srgbClr val="FFFF00"/>
                </a:solidFill>
                <a:effectLst>
                  <a:outerShdw blurRad="38100" dist="38100" dir="2700000" algn="tl">
                    <a:srgbClr val="000000">
                      <a:alpha val="43137"/>
                    </a:srgbClr>
                  </a:outerShdw>
                </a:effectLst>
                <a:latin typeface="Arial Black" pitchFamily="34" charset="0"/>
                <a:ea typeface="+mn-ea"/>
                <a:cs typeface="+mn-cs"/>
              </a:rPr>
              <a:t>Практическая помощь </a:t>
            </a:r>
            <a:r>
              <a:rPr lang="ru-RU" sz="3200" dirty="0" smtClean="0">
                <a:solidFill>
                  <a:srgbClr val="FFFF00"/>
                </a:solidFill>
                <a:effectLst>
                  <a:outerShdw blurRad="38100" dist="38100" dir="2700000" algn="tl">
                    <a:srgbClr val="000000">
                      <a:alpha val="43137"/>
                    </a:srgbClr>
                  </a:outerShdw>
                </a:effectLst>
                <a:latin typeface="Arial Black" pitchFamily="34" charset="0"/>
                <a:ea typeface="+mn-ea"/>
                <a:cs typeface="+mn-cs"/>
              </a:rPr>
              <a:t>– Свидетельство</a:t>
            </a:r>
            <a:r>
              <a:rPr lang="en-US" sz="3200" dirty="0" smtClean="0">
                <a:solidFill>
                  <a:srgbClr val="FFFF00"/>
                </a:solidFill>
                <a:effectLst>
                  <a:outerShdw blurRad="38100" dist="38100" dir="2700000" algn="tl">
                    <a:srgbClr val="000000">
                      <a:alpha val="43137"/>
                    </a:srgbClr>
                  </a:outerShdw>
                </a:effectLst>
                <a:latin typeface="Arial Black" pitchFamily="34" charset="0"/>
                <a:ea typeface="+mn-ea"/>
                <a:cs typeface="+mn-cs"/>
              </a:rPr>
              <a:t/>
            </a:r>
            <a:br>
              <a:rPr lang="en-US" sz="3200" dirty="0" smtClean="0">
                <a:solidFill>
                  <a:srgbClr val="FFFF00"/>
                </a:solidFill>
                <a:effectLst>
                  <a:outerShdw blurRad="38100" dist="38100" dir="2700000" algn="tl">
                    <a:srgbClr val="000000">
                      <a:alpha val="43137"/>
                    </a:srgbClr>
                  </a:outerShdw>
                </a:effectLst>
                <a:latin typeface="Arial Black" pitchFamily="34" charset="0"/>
                <a:ea typeface="+mn-ea"/>
                <a:cs typeface="+mn-cs"/>
              </a:rPr>
            </a:br>
            <a:r>
              <a:rPr lang="en-US" sz="2000" dirty="0" smtClean="0">
                <a:solidFill>
                  <a:srgbClr val="FFFF00"/>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Practical Help – Giving a Testimony</a:t>
            </a:r>
            <a:endParaRPr lang="en-CA" sz="2000" dirty="0" smtClean="0">
              <a:solidFill>
                <a:srgbClr val="FFFF00"/>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pic>
        <p:nvPicPr>
          <p:cNvPr id="6" name="Picture 5" descr="Evangelism TITLE.fw.pn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2514600" y="838200"/>
            <a:ext cx="4191000" cy="949626"/>
          </a:xfrm>
          <a:prstGeom prst="rect">
            <a:avLst/>
          </a:prstGeom>
          <a:noFill/>
          <a:ln w="9525">
            <a:noFill/>
            <a:miter lim="800000"/>
            <a:headEnd/>
            <a:tailEnd/>
          </a:ln>
        </p:spPr>
      </p:pic>
      <p:sp>
        <p:nvSpPr>
          <p:cNvPr id="7" name="Title 1"/>
          <p:cNvSpPr txBox="1">
            <a:spLocks/>
          </p:cNvSpPr>
          <p:nvPr/>
        </p:nvSpPr>
        <p:spPr>
          <a:xfrm>
            <a:off x="685800" y="0"/>
            <a:ext cx="7772400" cy="1222376"/>
          </a:xfrm>
          <a:prstGeom prst="rect">
            <a:avLst/>
          </a:prstGeom>
        </p:spPr>
        <p:txBody>
          <a:bodyPr vert="horz" anchor="t">
            <a:noAutofit/>
          </a:bodyPr>
          <a:lstStyle>
            <a:lvl1pPr marR="9144" algn="l" rtl="0" fontAlgn="base">
              <a:spcBef>
                <a:spcPct val="0"/>
              </a:spcBef>
              <a:spcAft>
                <a:spcPct val="0"/>
              </a:spcAft>
              <a:defRPr sz="4000" b="1" kern="1200" cap="all" spc="0" baseline="0">
                <a:solidFill>
                  <a:srgbClr val="C1EEFF"/>
                </a:solidFill>
                <a:effectLst>
                  <a:reflection blurRad="12700" stA="34000" endA="740" endPos="53000" dir="5400000" sy="-100000" algn="bl" rotWithShape="0"/>
                </a:effectLst>
                <a:latin typeface="+mj-lt"/>
                <a:ea typeface="+mj-ea"/>
                <a:cs typeface="+mj-cs"/>
              </a:defRPr>
            </a:lvl1pPr>
            <a:lvl2pPr algn="l" rtl="0" fontAlgn="base">
              <a:spcBef>
                <a:spcPct val="0"/>
              </a:spcBef>
              <a:spcAft>
                <a:spcPct val="0"/>
              </a:spcAft>
              <a:defRPr sz="4000">
                <a:solidFill>
                  <a:srgbClr val="C1EEFF"/>
                </a:solidFill>
                <a:latin typeface="Consolas" pitchFamily="49" charset="0"/>
              </a:defRPr>
            </a:lvl2pPr>
            <a:lvl3pPr algn="l" rtl="0" fontAlgn="base">
              <a:spcBef>
                <a:spcPct val="0"/>
              </a:spcBef>
              <a:spcAft>
                <a:spcPct val="0"/>
              </a:spcAft>
              <a:defRPr sz="4000">
                <a:solidFill>
                  <a:srgbClr val="C1EEFF"/>
                </a:solidFill>
                <a:latin typeface="Consolas" pitchFamily="49" charset="0"/>
              </a:defRPr>
            </a:lvl3pPr>
            <a:lvl4pPr algn="l" rtl="0" fontAlgn="base">
              <a:spcBef>
                <a:spcPct val="0"/>
              </a:spcBef>
              <a:spcAft>
                <a:spcPct val="0"/>
              </a:spcAft>
              <a:defRPr sz="4000">
                <a:solidFill>
                  <a:srgbClr val="C1EEFF"/>
                </a:solidFill>
                <a:latin typeface="Consolas" pitchFamily="49" charset="0"/>
              </a:defRPr>
            </a:lvl4pPr>
            <a:lvl5pPr algn="l" rtl="0" fontAlgn="base">
              <a:spcBef>
                <a:spcPct val="0"/>
              </a:spcBef>
              <a:spcAft>
                <a:spcPct val="0"/>
              </a:spcAft>
              <a:defRPr sz="4000">
                <a:solidFill>
                  <a:srgbClr val="C1EEFF"/>
                </a:solidFill>
                <a:latin typeface="Consolas" pitchFamily="49" charset="0"/>
              </a:defRPr>
            </a:lvl5pPr>
            <a:lvl6pPr marL="457200" algn="l" rtl="0" fontAlgn="base">
              <a:spcBef>
                <a:spcPct val="0"/>
              </a:spcBef>
              <a:spcAft>
                <a:spcPct val="0"/>
              </a:spcAft>
              <a:defRPr sz="4000">
                <a:solidFill>
                  <a:srgbClr val="C1EEFF"/>
                </a:solidFill>
                <a:latin typeface="Consolas" pitchFamily="49" charset="0"/>
              </a:defRPr>
            </a:lvl6pPr>
            <a:lvl7pPr marL="914400" algn="l" rtl="0" fontAlgn="base">
              <a:spcBef>
                <a:spcPct val="0"/>
              </a:spcBef>
              <a:spcAft>
                <a:spcPct val="0"/>
              </a:spcAft>
              <a:defRPr sz="4000">
                <a:solidFill>
                  <a:srgbClr val="C1EEFF"/>
                </a:solidFill>
                <a:latin typeface="Consolas" pitchFamily="49" charset="0"/>
              </a:defRPr>
            </a:lvl7pPr>
            <a:lvl8pPr marL="1371600" algn="l" rtl="0" fontAlgn="base">
              <a:spcBef>
                <a:spcPct val="0"/>
              </a:spcBef>
              <a:spcAft>
                <a:spcPct val="0"/>
              </a:spcAft>
              <a:defRPr sz="4000">
                <a:solidFill>
                  <a:srgbClr val="C1EEFF"/>
                </a:solidFill>
                <a:latin typeface="Consolas" pitchFamily="49" charset="0"/>
              </a:defRPr>
            </a:lvl8pPr>
            <a:lvl9pPr marL="1828800" algn="l" rtl="0" fontAlgn="base">
              <a:spcBef>
                <a:spcPct val="0"/>
              </a:spcBef>
              <a:spcAft>
                <a:spcPct val="0"/>
              </a:spcAft>
              <a:defRPr sz="4000">
                <a:solidFill>
                  <a:srgbClr val="C1EEFF"/>
                </a:solidFill>
                <a:latin typeface="Consolas" pitchFamily="49" charset="0"/>
              </a:defRPr>
            </a:lvl9pPr>
            <a:extLst/>
          </a:lstStyle>
          <a:p>
            <a:pPr algn="ctr"/>
            <a:r>
              <a:rPr lang="ru-RU" cap="none" dirty="0" smtClean="0"/>
              <a:t>ПРИНЦИПЫ ЕВАНГЕЛИЗАЦИИ</a:t>
            </a:r>
            <a:endParaRPr lang="en-US" dirty="0"/>
          </a:p>
        </p:txBody>
      </p:sp>
      <p:sp>
        <p:nvSpPr>
          <p:cNvPr id="2" name="Date Placeholder 1"/>
          <p:cNvSpPr>
            <a:spLocks noGrp="1"/>
          </p:cNvSpPr>
          <p:nvPr>
            <p:ph type="dt" sz="half" idx="10"/>
          </p:nvPr>
        </p:nvSpPr>
        <p:spPr/>
        <p:txBody>
          <a:bodyPr/>
          <a:lstStyle/>
          <a:p>
            <a:pPr>
              <a:defRPr/>
            </a:pPr>
            <a:r>
              <a:rPr lang="en-US" smtClean="0"/>
              <a:t>2/2016</a:t>
            </a:r>
            <a:endParaRPr lang="en-US" dirty="0"/>
          </a:p>
        </p:txBody>
      </p:sp>
      <p:sp>
        <p:nvSpPr>
          <p:cNvPr id="3" name="Footer Placeholder 2"/>
          <p:cNvSpPr>
            <a:spLocks noGrp="1"/>
          </p:cNvSpPr>
          <p:nvPr>
            <p:ph type="ftr" sz="quarter" idx="11"/>
          </p:nvPr>
        </p:nvSpPr>
        <p:spPr/>
        <p:txBody>
          <a:bodyPr/>
          <a:lstStyle/>
          <a:p>
            <a:pPr>
              <a:defRPr/>
            </a:pPr>
            <a:r>
              <a:rPr lang="en-US" smtClean="0"/>
              <a:t>www.iTeenChallenge.org</a:t>
            </a:r>
            <a:endParaRPr lang="en-US" dirty="0"/>
          </a:p>
        </p:txBody>
      </p:sp>
      <p:sp>
        <p:nvSpPr>
          <p:cNvPr id="4" name="Slide Number Placeholder 3"/>
          <p:cNvSpPr>
            <a:spLocks noGrp="1"/>
          </p:cNvSpPr>
          <p:nvPr>
            <p:ph type="sldNum" sz="quarter" idx="12"/>
          </p:nvPr>
        </p:nvSpPr>
        <p:spPr/>
        <p:txBody>
          <a:bodyPr/>
          <a:lstStyle/>
          <a:p>
            <a:pPr>
              <a:defRPr/>
            </a:pPr>
            <a:fld id="{9159FE13-ED37-4757-9203-0BC630A0AD65}" type="slidenum">
              <a:rPr lang="en-US" smtClean="0"/>
              <a:pPr>
                <a:defRPr/>
              </a:pPr>
              <a:t>43</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29699">
                                            <p:txEl>
                                              <p:pRg st="0" end="0"/>
                                            </p:txEl>
                                          </p:spTgt>
                                        </p:tgtEl>
                                        <p:attrNameLst>
                                          <p:attrName>style.visibility</p:attrName>
                                        </p:attrNameLst>
                                      </p:cBhvr>
                                      <p:to>
                                        <p:strVal val="visible"/>
                                      </p:to>
                                    </p:set>
                                    <p:animScale>
                                      <p:cBhvr>
                                        <p:cTn id="7" dur="1000" decel="50000" fill="hold">
                                          <p:stCondLst>
                                            <p:cond delay="0"/>
                                          </p:stCondLst>
                                        </p:cTn>
                                        <p:tgtEl>
                                          <p:spTgt spid="29699">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9699">
                                            <p:txEl>
                                              <p:pRg st="0" end="0"/>
                                            </p:txEl>
                                          </p:spTgt>
                                        </p:tgtEl>
                                        <p:attrNameLst>
                                          <p:attrName>ppt_x</p:attrName>
                                          <p:attrName>ppt_y</p:attrName>
                                        </p:attrNameLst>
                                      </p:cBhvr>
                                    </p:animMotion>
                                    <p:animEffect transition="in" filter="fade">
                                      <p:cBhvr>
                                        <p:cTn id="9" dur="1000"/>
                                        <p:tgtEl>
                                          <p:spTgt spid="29699">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2" presetClass="entr" presetSubtype="0" fill="hold" nodeType="clickEffect">
                                  <p:stCondLst>
                                    <p:cond delay="0"/>
                                  </p:stCondLst>
                                  <p:childTnLst>
                                    <p:set>
                                      <p:cBhvr>
                                        <p:cTn id="13" dur="1" fill="hold">
                                          <p:stCondLst>
                                            <p:cond delay="0"/>
                                          </p:stCondLst>
                                        </p:cTn>
                                        <p:tgtEl>
                                          <p:spTgt spid="29699">
                                            <p:txEl>
                                              <p:pRg st="1" end="1"/>
                                            </p:txEl>
                                          </p:spTgt>
                                        </p:tgtEl>
                                        <p:attrNameLst>
                                          <p:attrName>style.visibility</p:attrName>
                                        </p:attrNameLst>
                                      </p:cBhvr>
                                      <p:to>
                                        <p:strVal val="visible"/>
                                      </p:to>
                                    </p:set>
                                    <p:animScale>
                                      <p:cBhvr>
                                        <p:cTn id="14" dur="1000" decel="50000" fill="hold">
                                          <p:stCondLst>
                                            <p:cond delay="0"/>
                                          </p:stCondLst>
                                        </p:cTn>
                                        <p:tgtEl>
                                          <p:spTgt spid="29699">
                                            <p:txEl>
                                              <p:pRg st="1" end="1"/>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29699">
                                            <p:txEl>
                                              <p:pRg st="1" end="1"/>
                                            </p:txEl>
                                          </p:spTgt>
                                        </p:tgtEl>
                                        <p:attrNameLst>
                                          <p:attrName>ppt_x</p:attrName>
                                          <p:attrName>ppt_y</p:attrName>
                                        </p:attrNameLst>
                                      </p:cBhvr>
                                    </p:animMotion>
                                    <p:animEffect transition="in" filter="fade">
                                      <p:cBhvr>
                                        <p:cTn id="16" dur="1000"/>
                                        <p:tgtEl>
                                          <p:spTgt spid="29699">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2" presetClass="entr" presetSubtype="0" fill="hold" nodeType="clickEffect">
                                  <p:stCondLst>
                                    <p:cond delay="0"/>
                                  </p:stCondLst>
                                  <p:childTnLst>
                                    <p:set>
                                      <p:cBhvr>
                                        <p:cTn id="20" dur="1" fill="hold">
                                          <p:stCondLst>
                                            <p:cond delay="0"/>
                                          </p:stCondLst>
                                        </p:cTn>
                                        <p:tgtEl>
                                          <p:spTgt spid="29699">
                                            <p:txEl>
                                              <p:pRg st="2" end="2"/>
                                            </p:txEl>
                                          </p:spTgt>
                                        </p:tgtEl>
                                        <p:attrNameLst>
                                          <p:attrName>style.visibility</p:attrName>
                                        </p:attrNameLst>
                                      </p:cBhvr>
                                      <p:to>
                                        <p:strVal val="visible"/>
                                      </p:to>
                                    </p:set>
                                    <p:animScale>
                                      <p:cBhvr>
                                        <p:cTn id="21" dur="1000" decel="50000" fill="hold">
                                          <p:stCondLst>
                                            <p:cond delay="0"/>
                                          </p:stCondLst>
                                        </p:cTn>
                                        <p:tgtEl>
                                          <p:spTgt spid="29699">
                                            <p:txEl>
                                              <p:pRg st="2" end="2"/>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1000" decel="50000" fill="hold">
                                          <p:stCondLst>
                                            <p:cond delay="0"/>
                                          </p:stCondLst>
                                        </p:cTn>
                                        <p:tgtEl>
                                          <p:spTgt spid="29699">
                                            <p:txEl>
                                              <p:pRg st="2" end="2"/>
                                            </p:txEl>
                                          </p:spTgt>
                                        </p:tgtEl>
                                        <p:attrNameLst>
                                          <p:attrName>ppt_x</p:attrName>
                                          <p:attrName>ppt_y</p:attrName>
                                        </p:attrNameLst>
                                      </p:cBhvr>
                                    </p:animMotion>
                                    <p:animEffect transition="in" filter="fade">
                                      <p:cBhvr>
                                        <p:cTn id="23" dur="1000"/>
                                        <p:tgtEl>
                                          <p:spTgt spid="29699">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2" presetClass="entr" presetSubtype="0" fill="hold" nodeType="clickEffect">
                                  <p:stCondLst>
                                    <p:cond delay="0"/>
                                  </p:stCondLst>
                                  <p:childTnLst>
                                    <p:set>
                                      <p:cBhvr>
                                        <p:cTn id="27" dur="1" fill="hold">
                                          <p:stCondLst>
                                            <p:cond delay="0"/>
                                          </p:stCondLst>
                                        </p:cTn>
                                        <p:tgtEl>
                                          <p:spTgt spid="29699">
                                            <p:txEl>
                                              <p:pRg st="3" end="3"/>
                                            </p:txEl>
                                          </p:spTgt>
                                        </p:tgtEl>
                                        <p:attrNameLst>
                                          <p:attrName>style.visibility</p:attrName>
                                        </p:attrNameLst>
                                      </p:cBhvr>
                                      <p:to>
                                        <p:strVal val="visible"/>
                                      </p:to>
                                    </p:set>
                                    <p:animScale>
                                      <p:cBhvr>
                                        <p:cTn id="28" dur="1000" decel="50000" fill="hold">
                                          <p:stCondLst>
                                            <p:cond delay="0"/>
                                          </p:stCondLst>
                                        </p:cTn>
                                        <p:tgtEl>
                                          <p:spTgt spid="29699">
                                            <p:txEl>
                                              <p:pRg st="3" end="3"/>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9" dur="1000" decel="50000" fill="hold">
                                          <p:stCondLst>
                                            <p:cond delay="0"/>
                                          </p:stCondLst>
                                        </p:cTn>
                                        <p:tgtEl>
                                          <p:spTgt spid="29699">
                                            <p:txEl>
                                              <p:pRg st="3" end="3"/>
                                            </p:txEl>
                                          </p:spTgt>
                                        </p:tgtEl>
                                        <p:attrNameLst>
                                          <p:attrName>ppt_x</p:attrName>
                                          <p:attrName>ppt_y</p:attrName>
                                        </p:attrNameLst>
                                      </p:cBhvr>
                                    </p:animMotion>
                                    <p:animEffect transition="in" filter="fade">
                                      <p:cBhvr>
                                        <p:cTn id="30" dur="1000"/>
                                        <p:tgtEl>
                                          <p:spTgt spid="29699">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2" presetClass="entr" presetSubtype="0" fill="hold" nodeType="clickEffect">
                                  <p:stCondLst>
                                    <p:cond delay="0"/>
                                  </p:stCondLst>
                                  <p:childTnLst>
                                    <p:set>
                                      <p:cBhvr>
                                        <p:cTn id="34" dur="1" fill="hold">
                                          <p:stCondLst>
                                            <p:cond delay="0"/>
                                          </p:stCondLst>
                                        </p:cTn>
                                        <p:tgtEl>
                                          <p:spTgt spid="29699">
                                            <p:txEl>
                                              <p:pRg st="4" end="4"/>
                                            </p:txEl>
                                          </p:spTgt>
                                        </p:tgtEl>
                                        <p:attrNameLst>
                                          <p:attrName>style.visibility</p:attrName>
                                        </p:attrNameLst>
                                      </p:cBhvr>
                                      <p:to>
                                        <p:strVal val="visible"/>
                                      </p:to>
                                    </p:set>
                                    <p:animScale>
                                      <p:cBhvr>
                                        <p:cTn id="35" dur="1000" decel="50000" fill="hold">
                                          <p:stCondLst>
                                            <p:cond delay="0"/>
                                          </p:stCondLst>
                                        </p:cTn>
                                        <p:tgtEl>
                                          <p:spTgt spid="29699">
                                            <p:txEl>
                                              <p:pRg st="4" end="4"/>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6" dur="1000" decel="50000" fill="hold">
                                          <p:stCondLst>
                                            <p:cond delay="0"/>
                                          </p:stCondLst>
                                        </p:cTn>
                                        <p:tgtEl>
                                          <p:spTgt spid="29699">
                                            <p:txEl>
                                              <p:pRg st="4" end="4"/>
                                            </p:txEl>
                                          </p:spTgt>
                                        </p:tgtEl>
                                        <p:attrNameLst>
                                          <p:attrName>ppt_x</p:attrName>
                                          <p:attrName>ppt_y</p:attrName>
                                        </p:attrNameLst>
                                      </p:cBhvr>
                                    </p:animMotion>
                                    <p:animEffect transition="in" filter="fade">
                                      <p:cBhvr>
                                        <p:cTn id="37" dur="1000"/>
                                        <p:tgtEl>
                                          <p:spTgt spid="29699">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2" presetClass="entr" presetSubtype="0" fill="hold" nodeType="clickEffect">
                                  <p:stCondLst>
                                    <p:cond delay="0"/>
                                  </p:stCondLst>
                                  <p:childTnLst>
                                    <p:set>
                                      <p:cBhvr>
                                        <p:cTn id="41" dur="1" fill="hold">
                                          <p:stCondLst>
                                            <p:cond delay="0"/>
                                          </p:stCondLst>
                                        </p:cTn>
                                        <p:tgtEl>
                                          <p:spTgt spid="29699">
                                            <p:txEl>
                                              <p:pRg st="5" end="5"/>
                                            </p:txEl>
                                          </p:spTgt>
                                        </p:tgtEl>
                                        <p:attrNameLst>
                                          <p:attrName>style.visibility</p:attrName>
                                        </p:attrNameLst>
                                      </p:cBhvr>
                                      <p:to>
                                        <p:strVal val="visible"/>
                                      </p:to>
                                    </p:set>
                                    <p:animScale>
                                      <p:cBhvr>
                                        <p:cTn id="42" dur="1000" decel="50000" fill="hold">
                                          <p:stCondLst>
                                            <p:cond delay="0"/>
                                          </p:stCondLst>
                                        </p:cTn>
                                        <p:tgtEl>
                                          <p:spTgt spid="29699">
                                            <p:txEl>
                                              <p:pRg st="5" end="5"/>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3" dur="1000" decel="50000" fill="hold">
                                          <p:stCondLst>
                                            <p:cond delay="0"/>
                                          </p:stCondLst>
                                        </p:cTn>
                                        <p:tgtEl>
                                          <p:spTgt spid="29699">
                                            <p:txEl>
                                              <p:pRg st="5" end="5"/>
                                            </p:txEl>
                                          </p:spTgt>
                                        </p:tgtEl>
                                        <p:attrNameLst>
                                          <p:attrName>ppt_x</p:attrName>
                                          <p:attrName>ppt_y</p:attrName>
                                        </p:attrNameLst>
                                      </p:cBhvr>
                                    </p:animMotion>
                                    <p:animEffect transition="in" filter="fade">
                                      <p:cBhvr>
                                        <p:cTn id="44" dur="1000"/>
                                        <p:tgtEl>
                                          <p:spTgt spid="2969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0" y="1828800"/>
            <a:ext cx="9144000" cy="914400"/>
          </a:xfrm>
        </p:spPr>
        <p:txBody>
          <a:bodyPr/>
          <a:lstStyle/>
          <a:p>
            <a:pPr algn="ctr" fontAlgn="auto">
              <a:spcAft>
                <a:spcPts val="0"/>
              </a:spcAft>
              <a:defRPr/>
            </a:pPr>
            <a:r>
              <a:rPr lang="ru-RU" sz="2800" dirty="0" smtClean="0">
                <a:solidFill>
                  <a:srgbClr val="FFFF00"/>
                </a:solidFill>
                <a:latin typeface="Arial Black" pitchFamily="34" charset="0"/>
                <a:ea typeface="+mn-ea"/>
                <a:cs typeface="+mn-cs"/>
              </a:rPr>
              <a:t>Практическая помощь – Последующая работа</a:t>
            </a:r>
            <a:r>
              <a:rPr lang="en-US" sz="3000" dirty="0" smtClean="0">
                <a:solidFill>
                  <a:schemeClr val="accent1"/>
                </a:solidFill>
                <a:latin typeface="Arial Black" pitchFamily="34" charset="0"/>
                <a:ea typeface="+mn-ea"/>
                <a:cs typeface="+mn-cs"/>
              </a:rPr>
              <a:t/>
            </a:r>
            <a:br>
              <a:rPr lang="en-US" sz="3000" dirty="0" smtClean="0">
                <a:solidFill>
                  <a:schemeClr val="accent1"/>
                </a:solidFill>
                <a:latin typeface="Arial Black" pitchFamily="34" charset="0"/>
                <a:ea typeface="+mn-ea"/>
                <a:cs typeface="+mn-cs"/>
              </a:rPr>
            </a:br>
            <a:r>
              <a:rPr lang="en-US" sz="2000" dirty="0">
                <a:solidFill>
                  <a:srgbClr val="FFFF00"/>
                </a:solidFill>
                <a:latin typeface="Arial" panose="020B0604020202020204" pitchFamily="34" charset="0"/>
                <a:cs typeface="Arial" panose="020B0604020202020204" pitchFamily="34" charset="0"/>
              </a:rPr>
              <a:t>Practical Help – Follow-Up</a:t>
            </a:r>
            <a:endParaRPr lang="en-CA" sz="2000" dirty="0" smtClean="0">
              <a:solidFill>
                <a:srgbClr val="FFFF00"/>
              </a:solidFill>
              <a:latin typeface="Arial" panose="020B0604020202020204" pitchFamily="34" charset="0"/>
              <a:ea typeface="+mn-ea"/>
              <a:cs typeface="Arial" panose="020B0604020202020204" pitchFamily="34" charset="0"/>
            </a:endParaRPr>
          </a:p>
        </p:txBody>
      </p:sp>
      <p:sp>
        <p:nvSpPr>
          <p:cNvPr id="30723" name="Rectangle 3"/>
          <p:cNvSpPr>
            <a:spLocks noGrp="1" noChangeArrowheads="1"/>
          </p:cNvSpPr>
          <p:nvPr>
            <p:ph idx="1"/>
          </p:nvPr>
        </p:nvSpPr>
        <p:spPr>
          <a:xfrm>
            <a:off x="228600" y="2895600"/>
            <a:ext cx="8763000" cy="3810000"/>
          </a:xfrm>
        </p:spPr>
        <p:txBody>
          <a:bodyPr/>
          <a:lstStyle/>
          <a:p>
            <a:pPr marL="609600" indent="-609600">
              <a:spcBef>
                <a:spcPts val="1200"/>
              </a:spcBef>
              <a:buFont typeface="+mj-lt"/>
              <a:buAutoNum type="arabicPeriod"/>
            </a:pPr>
            <a:r>
              <a:rPr lang="ru-RU" sz="2800" dirty="0" smtClean="0">
                <a:solidFill>
                  <a:schemeClr val="accent1"/>
                </a:solidFill>
              </a:rPr>
              <a:t>Предварительные договоренности</a:t>
            </a:r>
            <a:r>
              <a:rPr lang="en-US" sz="2800" dirty="0"/>
              <a:t/>
            </a:r>
            <a:br>
              <a:rPr lang="en-US" sz="2800" dirty="0"/>
            </a:br>
            <a:r>
              <a:rPr lang="en-US" sz="2000" dirty="0"/>
              <a:t>Making prior </a:t>
            </a:r>
            <a:r>
              <a:rPr lang="en-US" sz="2000" dirty="0" smtClean="0"/>
              <a:t>arrangements</a:t>
            </a:r>
            <a:endParaRPr lang="en-US" sz="2800" dirty="0" smtClean="0"/>
          </a:p>
          <a:p>
            <a:pPr marL="609600" indent="-609600">
              <a:spcBef>
                <a:spcPts val="1200"/>
              </a:spcBef>
              <a:buFont typeface="+mj-lt"/>
              <a:buAutoNum type="arabicPeriod"/>
            </a:pPr>
            <a:r>
              <a:rPr lang="ru-RU" sz="2800" dirty="0" smtClean="0">
                <a:solidFill>
                  <a:schemeClr val="accent1"/>
                </a:solidFill>
              </a:rPr>
              <a:t>Что должно последовать  за обращением</a:t>
            </a:r>
            <a:r>
              <a:rPr lang="en-US" sz="2800" dirty="0" smtClean="0"/>
              <a:t/>
            </a:r>
            <a:br>
              <a:rPr lang="en-US" sz="2800" dirty="0" smtClean="0"/>
            </a:br>
            <a:r>
              <a:rPr lang="en-US" sz="2000" dirty="0" smtClean="0"/>
              <a:t>What needs to happen following conversion</a:t>
            </a:r>
            <a:endParaRPr lang="en-US" sz="2800" dirty="0" smtClean="0"/>
          </a:p>
          <a:p>
            <a:pPr marL="609600" indent="-609600">
              <a:spcBef>
                <a:spcPts val="1200"/>
              </a:spcBef>
              <a:buFont typeface="+mj-lt"/>
              <a:buAutoNum type="arabicPeriod"/>
            </a:pPr>
            <a:r>
              <a:rPr lang="ru-RU" sz="2800" dirty="0" smtClean="0">
                <a:solidFill>
                  <a:schemeClr val="accent1"/>
                </a:solidFill>
                <a:effectLst>
                  <a:outerShdw blurRad="38100" dist="38100" dir="2700000" algn="tl">
                    <a:srgbClr val="000000">
                      <a:alpha val="43137"/>
                    </a:srgbClr>
                  </a:outerShdw>
                </a:effectLst>
              </a:rPr>
              <a:t>Два типа последующей работы</a:t>
            </a:r>
            <a:r>
              <a:rPr lang="en-US" sz="2800" dirty="0" smtClean="0">
                <a:solidFill>
                  <a:schemeClr val="accent1"/>
                </a:solidFill>
                <a:effectLst>
                  <a:outerShdw blurRad="38100" dist="38100" dir="2700000" algn="tl">
                    <a:srgbClr val="000000">
                      <a:alpha val="43137"/>
                    </a:srgbClr>
                  </a:outerShdw>
                </a:effectLst>
              </a:rPr>
              <a:t>   </a:t>
            </a:r>
            <a:r>
              <a:rPr lang="en-US" sz="2000" dirty="0">
                <a:effectLst>
                  <a:outerShdw blurRad="38100" dist="38100" dir="2700000" algn="tl">
                    <a:srgbClr val="000000">
                      <a:alpha val="43137"/>
                    </a:srgbClr>
                  </a:outerShdw>
                </a:effectLst>
              </a:rPr>
              <a:t>Two types of follow-up</a:t>
            </a:r>
          </a:p>
          <a:p>
            <a:pPr marL="609600" indent="-609600">
              <a:spcBef>
                <a:spcPts val="1200"/>
              </a:spcBef>
              <a:buFont typeface="+mj-lt"/>
              <a:buAutoNum type="arabicPeriod"/>
            </a:pPr>
            <a:r>
              <a:rPr lang="ru-RU" sz="2800" dirty="0" smtClean="0">
                <a:solidFill>
                  <a:schemeClr val="accent1"/>
                </a:solidFill>
                <a:effectLst>
                  <a:outerShdw blurRad="38100" dist="38100" dir="2700000" algn="tl">
                    <a:srgbClr val="000000">
                      <a:alpha val="43137"/>
                    </a:srgbClr>
                  </a:outerShdw>
                </a:effectLst>
              </a:rPr>
              <a:t>Что делать и чего не делать</a:t>
            </a:r>
            <a:r>
              <a:rPr lang="en-US" sz="2800" dirty="0" smtClean="0">
                <a:solidFill>
                  <a:schemeClr val="accent1"/>
                </a:solidFill>
                <a:effectLst>
                  <a:outerShdw blurRad="38100" dist="38100" dir="2700000" algn="tl">
                    <a:srgbClr val="000000">
                      <a:alpha val="43137"/>
                    </a:srgbClr>
                  </a:outerShdw>
                </a:effectLst>
              </a:rPr>
              <a:t>   </a:t>
            </a:r>
            <a:r>
              <a:rPr lang="en-US" sz="2000" dirty="0" smtClean="0">
                <a:effectLst>
                  <a:outerShdw blurRad="38100" dist="38100" dir="2700000" algn="tl">
                    <a:srgbClr val="000000">
                      <a:alpha val="43137"/>
                    </a:srgbClr>
                  </a:outerShdw>
                </a:effectLst>
              </a:rPr>
              <a:t>Follow-up </a:t>
            </a:r>
            <a:r>
              <a:rPr lang="en-US" sz="2000" dirty="0">
                <a:effectLst>
                  <a:outerShdw blurRad="38100" dist="38100" dir="2700000" algn="tl">
                    <a:srgbClr val="000000">
                      <a:alpha val="43137"/>
                    </a:srgbClr>
                  </a:outerShdw>
                </a:effectLst>
              </a:rPr>
              <a:t>Dos and Don’ts</a:t>
            </a:r>
            <a:endParaRPr lang="en-US" sz="2800" dirty="0" smtClean="0">
              <a:effectLst>
                <a:outerShdw blurRad="38100" dist="38100" dir="2700000" algn="tl">
                  <a:srgbClr val="000000">
                    <a:alpha val="43137"/>
                  </a:srgbClr>
                </a:outerShdw>
              </a:effectLst>
            </a:endParaRPr>
          </a:p>
          <a:p>
            <a:pPr marL="609600" indent="-609600">
              <a:spcBef>
                <a:spcPts val="1200"/>
              </a:spcBef>
              <a:buFont typeface="+mj-lt"/>
              <a:buAutoNum type="arabicPeriod"/>
            </a:pPr>
            <a:r>
              <a:rPr lang="ru-RU" sz="2800" dirty="0" smtClean="0">
                <a:solidFill>
                  <a:schemeClr val="accent1"/>
                </a:solidFill>
                <a:effectLst>
                  <a:outerShdw blurRad="38100" dist="38100" dir="2700000" algn="tl">
                    <a:srgbClr val="000000">
                      <a:alpha val="43137"/>
                    </a:srgbClr>
                  </a:outerShdw>
                </a:effectLst>
              </a:rPr>
              <a:t>Практические идеи последующей работы</a:t>
            </a:r>
            <a:r>
              <a:rPr lang="en-US" sz="2800" dirty="0" smtClean="0">
                <a:solidFill>
                  <a:schemeClr val="accent1"/>
                </a:solidFill>
                <a:effectLst>
                  <a:outerShdw blurRad="38100" dist="38100" dir="2700000" algn="tl">
                    <a:srgbClr val="000000">
                      <a:alpha val="43137"/>
                    </a:srgbClr>
                  </a:outerShdw>
                </a:effectLst>
              </a:rPr>
              <a:t>    </a:t>
            </a:r>
            <a:r>
              <a:rPr lang="en-US" sz="2000" dirty="0" smtClean="0">
                <a:effectLst>
                  <a:outerShdw blurRad="38100" dist="38100" dir="2700000" algn="tl">
                    <a:srgbClr val="000000">
                      <a:alpha val="43137"/>
                    </a:srgbClr>
                  </a:outerShdw>
                </a:effectLst>
              </a:rPr>
              <a:t>Practical </a:t>
            </a:r>
            <a:r>
              <a:rPr lang="en-US" sz="2000" dirty="0">
                <a:effectLst>
                  <a:outerShdw blurRad="38100" dist="38100" dir="2700000" algn="tl">
                    <a:srgbClr val="000000">
                      <a:alpha val="43137"/>
                    </a:srgbClr>
                  </a:outerShdw>
                </a:effectLst>
              </a:rPr>
              <a:t>follow-up </a:t>
            </a:r>
            <a:r>
              <a:rPr lang="en-US" sz="2000" dirty="0" smtClean="0">
                <a:effectLst>
                  <a:outerShdw blurRad="38100" dist="38100" dir="2700000" algn="tl">
                    <a:srgbClr val="000000">
                      <a:alpha val="43137"/>
                    </a:srgbClr>
                  </a:outerShdw>
                </a:effectLst>
              </a:rPr>
              <a:t>ideas</a:t>
            </a:r>
            <a:endParaRPr lang="en-US" sz="2800" dirty="0">
              <a:effectLst>
                <a:outerShdw blurRad="38100" dist="38100" dir="2700000" algn="tl">
                  <a:srgbClr val="000000">
                    <a:alpha val="43137"/>
                  </a:srgbClr>
                </a:outerShdw>
              </a:effectLst>
            </a:endParaRPr>
          </a:p>
        </p:txBody>
      </p:sp>
      <p:pic>
        <p:nvPicPr>
          <p:cNvPr id="6" name="Picture 5" descr="Evangelism TITLE.fw.pn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2514600" y="838200"/>
            <a:ext cx="4191000" cy="949626"/>
          </a:xfrm>
          <a:prstGeom prst="rect">
            <a:avLst/>
          </a:prstGeom>
          <a:noFill/>
          <a:ln w="9525">
            <a:noFill/>
            <a:miter lim="800000"/>
            <a:headEnd/>
            <a:tailEnd/>
          </a:ln>
        </p:spPr>
      </p:pic>
      <p:sp>
        <p:nvSpPr>
          <p:cNvPr id="7" name="Title 1"/>
          <p:cNvSpPr txBox="1">
            <a:spLocks/>
          </p:cNvSpPr>
          <p:nvPr/>
        </p:nvSpPr>
        <p:spPr>
          <a:xfrm>
            <a:off x="685800" y="0"/>
            <a:ext cx="7772400" cy="1222376"/>
          </a:xfrm>
          <a:prstGeom prst="rect">
            <a:avLst/>
          </a:prstGeom>
        </p:spPr>
        <p:txBody>
          <a:bodyPr vert="horz" anchor="t">
            <a:noAutofit/>
          </a:bodyPr>
          <a:lstStyle>
            <a:lvl1pPr marR="9144" algn="l" rtl="0" fontAlgn="base">
              <a:spcBef>
                <a:spcPct val="0"/>
              </a:spcBef>
              <a:spcAft>
                <a:spcPct val="0"/>
              </a:spcAft>
              <a:defRPr sz="4000" b="1" kern="1200" cap="all" spc="0" baseline="0">
                <a:solidFill>
                  <a:srgbClr val="C1EEFF"/>
                </a:solidFill>
                <a:effectLst>
                  <a:reflection blurRad="12700" stA="34000" endA="740" endPos="53000" dir="5400000" sy="-100000" algn="bl" rotWithShape="0"/>
                </a:effectLst>
                <a:latin typeface="+mj-lt"/>
                <a:ea typeface="+mj-ea"/>
                <a:cs typeface="+mj-cs"/>
              </a:defRPr>
            </a:lvl1pPr>
            <a:lvl2pPr algn="l" rtl="0" fontAlgn="base">
              <a:spcBef>
                <a:spcPct val="0"/>
              </a:spcBef>
              <a:spcAft>
                <a:spcPct val="0"/>
              </a:spcAft>
              <a:defRPr sz="4000">
                <a:solidFill>
                  <a:srgbClr val="C1EEFF"/>
                </a:solidFill>
                <a:latin typeface="Consolas" pitchFamily="49" charset="0"/>
              </a:defRPr>
            </a:lvl2pPr>
            <a:lvl3pPr algn="l" rtl="0" fontAlgn="base">
              <a:spcBef>
                <a:spcPct val="0"/>
              </a:spcBef>
              <a:spcAft>
                <a:spcPct val="0"/>
              </a:spcAft>
              <a:defRPr sz="4000">
                <a:solidFill>
                  <a:srgbClr val="C1EEFF"/>
                </a:solidFill>
                <a:latin typeface="Consolas" pitchFamily="49" charset="0"/>
              </a:defRPr>
            </a:lvl3pPr>
            <a:lvl4pPr algn="l" rtl="0" fontAlgn="base">
              <a:spcBef>
                <a:spcPct val="0"/>
              </a:spcBef>
              <a:spcAft>
                <a:spcPct val="0"/>
              </a:spcAft>
              <a:defRPr sz="4000">
                <a:solidFill>
                  <a:srgbClr val="C1EEFF"/>
                </a:solidFill>
                <a:latin typeface="Consolas" pitchFamily="49" charset="0"/>
              </a:defRPr>
            </a:lvl4pPr>
            <a:lvl5pPr algn="l" rtl="0" fontAlgn="base">
              <a:spcBef>
                <a:spcPct val="0"/>
              </a:spcBef>
              <a:spcAft>
                <a:spcPct val="0"/>
              </a:spcAft>
              <a:defRPr sz="4000">
                <a:solidFill>
                  <a:srgbClr val="C1EEFF"/>
                </a:solidFill>
                <a:latin typeface="Consolas" pitchFamily="49" charset="0"/>
              </a:defRPr>
            </a:lvl5pPr>
            <a:lvl6pPr marL="457200" algn="l" rtl="0" fontAlgn="base">
              <a:spcBef>
                <a:spcPct val="0"/>
              </a:spcBef>
              <a:spcAft>
                <a:spcPct val="0"/>
              </a:spcAft>
              <a:defRPr sz="4000">
                <a:solidFill>
                  <a:srgbClr val="C1EEFF"/>
                </a:solidFill>
                <a:latin typeface="Consolas" pitchFamily="49" charset="0"/>
              </a:defRPr>
            </a:lvl6pPr>
            <a:lvl7pPr marL="914400" algn="l" rtl="0" fontAlgn="base">
              <a:spcBef>
                <a:spcPct val="0"/>
              </a:spcBef>
              <a:spcAft>
                <a:spcPct val="0"/>
              </a:spcAft>
              <a:defRPr sz="4000">
                <a:solidFill>
                  <a:srgbClr val="C1EEFF"/>
                </a:solidFill>
                <a:latin typeface="Consolas" pitchFamily="49" charset="0"/>
              </a:defRPr>
            </a:lvl7pPr>
            <a:lvl8pPr marL="1371600" algn="l" rtl="0" fontAlgn="base">
              <a:spcBef>
                <a:spcPct val="0"/>
              </a:spcBef>
              <a:spcAft>
                <a:spcPct val="0"/>
              </a:spcAft>
              <a:defRPr sz="4000">
                <a:solidFill>
                  <a:srgbClr val="C1EEFF"/>
                </a:solidFill>
                <a:latin typeface="Consolas" pitchFamily="49" charset="0"/>
              </a:defRPr>
            </a:lvl8pPr>
            <a:lvl9pPr marL="1828800" algn="l" rtl="0" fontAlgn="base">
              <a:spcBef>
                <a:spcPct val="0"/>
              </a:spcBef>
              <a:spcAft>
                <a:spcPct val="0"/>
              </a:spcAft>
              <a:defRPr sz="4000">
                <a:solidFill>
                  <a:srgbClr val="C1EEFF"/>
                </a:solidFill>
                <a:latin typeface="Consolas" pitchFamily="49" charset="0"/>
              </a:defRPr>
            </a:lvl9pPr>
            <a:extLst/>
          </a:lstStyle>
          <a:p>
            <a:pPr algn="ctr"/>
            <a:r>
              <a:rPr lang="ru-RU" cap="none" dirty="0" smtClean="0"/>
              <a:t>ПРИНЦИПЫ ЕВАНГЕЛИЗАЦИИ</a:t>
            </a:r>
            <a:endParaRPr lang="en-US" dirty="0"/>
          </a:p>
        </p:txBody>
      </p:sp>
      <p:sp>
        <p:nvSpPr>
          <p:cNvPr id="2" name="Date Placeholder 1"/>
          <p:cNvSpPr>
            <a:spLocks noGrp="1"/>
          </p:cNvSpPr>
          <p:nvPr>
            <p:ph type="dt" sz="half" idx="10"/>
          </p:nvPr>
        </p:nvSpPr>
        <p:spPr/>
        <p:txBody>
          <a:bodyPr/>
          <a:lstStyle/>
          <a:p>
            <a:pPr>
              <a:defRPr/>
            </a:pPr>
            <a:r>
              <a:rPr lang="en-US" smtClean="0"/>
              <a:t>2/2016</a:t>
            </a:r>
            <a:endParaRPr lang="en-US" dirty="0"/>
          </a:p>
        </p:txBody>
      </p:sp>
      <p:sp>
        <p:nvSpPr>
          <p:cNvPr id="3" name="Footer Placeholder 2"/>
          <p:cNvSpPr>
            <a:spLocks noGrp="1"/>
          </p:cNvSpPr>
          <p:nvPr>
            <p:ph type="ftr" sz="quarter" idx="11"/>
          </p:nvPr>
        </p:nvSpPr>
        <p:spPr/>
        <p:txBody>
          <a:bodyPr/>
          <a:lstStyle/>
          <a:p>
            <a:pPr>
              <a:defRPr/>
            </a:pPr>
            <a:r>
              <a:rPr lang="en-US" smtClean="0"/>
              <a:t>www.iTeenChallenge.org</a:t>
            </a:r>
            <a:endParaRPr lang="en-US" dirty="0"/>
          </a:p>
        </p:txBody>
      </p:sp>
      <p:sp>
        <p:nvSpPr>
          <p:cNvPr id="4" name="Slide Number Placeholder 3"/>
          <p:cNvSpPr>
            <a:spLocks noGrp="1"/>
          </p:cNvSpPr>
          <p:nvPr>
            <p:ph type="sldNum" sz="quarter" idx="12"/>
          </p:nvPr>
        </p:nvSpPr>
        <p:spPr/>
        <p:txBody>
          <a:bodyPr/>
          <a:lstStyle/>
          <a:p>
            <a:pPr>
              <a:defRPr/>
            </a:pPr>
            <a:fld id="{9159FE13-ED37-4757-9203-0BC630A0AD65}" type="slidenum">
              <a:rPr lang="en-US" smtClean="0"/>
              <a:pPr>
                <a:defRPr/>
              </a:pPr>
              <a:t>44</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30723">
                                            <p:txEl>
                                              <p:pRg st="0" end="0"/>
                                            </p:txEl>
                                          </p:spTgt>
                                        </p:tgtEl>
                                        <p:attrNameLst>
                                          <p:attrName>style.visibility</p:attrName>
                                        </p:attrNameLst>
                                      </p:cBhvr>
                                      <p:to>
                                        <p:strVal val="visible"/>
                                      </p:to>
                                    </p:set>
                                    <p:animEffect transition="in" filter="fade">
                                      <p:cBhvr>
                                        <p:cTn id="7" dur="1000"/>
                                        <p:tgtEl>
                                          <p:spTgt spid="30723">
                                            <p:txEl>
                                              <p:pRg st="0" end="0"/>
                                            </p:txEl>
                                          </p:spTgt>
                                        </p:tgtEl>
                                      </p:cBhvr>
                                    </p:animEffect>
                                    <p:anim calcmode="lin" valueType="num">
                                      <p:cBhvr>
                                        <p:cTn id="8" dur="1000" fill="hold"/>
                                        <p:tgtEl>
                                          <p:spTgt spid="30723">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30723">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0723">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30723">
                                            <p:txEl>
                                              <p:pRg st="1" end="1"/>
                                            </p:txEl>
                                          </p:spTgt>
                                        </p:tgtEl>
                                        <p:attrNameLst>
                                          <p:attrName>style.visibility</p:attrName>
                                        </p:attrNameLst>
                                      </p:cBhvr>
                                      <p:to>
                                        <p:strVal val="visible"/>
                                      </p:to>
                                    </p:set>
                                    <p:animEffect transition="in" filter="fade">
                                      <p:cBhvr>
                                        <p:cTn id="15" dur="1000"/>
                                        <p:tgtEl>
                                          <p:spTgt spid="30723">
                                            <p:txEl>
                                              <p:pRg st="1" end="1"/>
                                            </p:txEl>
                                          </p:spTgt>
                                        </p:tgtEl>
                                      </p:cBhvr>
                                    </p:animEffect>
                                    <p:anim calcmode="lin" valueType="num">
                                      <p:cBhvr>
                                        <p:cTn id="16" dur="1000" fill="hold"/>
                                        <p:tgtEl>
                                          <p:spTgt spid="30723">
                                            <p:txEl>
                                              <p:pRg st="1" end="1"/>
                                            </p:txEl>
                                          </p:spTgt>
                                        </p:tgtEl>
                                        <p:attrNameLst>
                                          <p:attrName>ppt_x</p:attrName>
                                        </p:attrNameLst>
                                      </p:cBhvr>
                                      <p:tavLst>
                                        <p:tav tm="0">
                                          <p:val>
                                            <p:strVal val="#ppt_x"/>
                                          </p:val>
                                        </p:tav>
                                        <p:tav tm="100000">
                                          <p:val>
                                            <p:strVal val="#ppt_x"/>
                                          </p:val>
                                        </p:tav>
                                      </p:tavLst>
                                    </p:anim>
                                    <p:anim calcmode="lin" valueType="num">
                                      <p:cBhvr>
                                        <p:cTn id="17" dur="900" decel="100000" fill="hold"/>
                                        <p:tgtEl>
                                          <p:spTgt spid="30723">
                                            <p:txEl>
                                              <p:pRg st="1" end="1"/>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30723">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nodeType="clickEffect">
                                  <p:stCondLst>
                                    <p:cond delay="0"/>
                                  </p:stCondLst>
                                  <p:childTnLst>
                                    <p:set>
                                      <p:cBhvr>
                                        <p:cTn id="22" dur="1" fill="hold">
                                          <p:stCondLst>
                                            <p:cond delay="0"/>
                                          </p:stCondLst>
                                        </p:cTn>
                                        <p:tgtEl>
                                          <p:spTgt spid="30723">
                                            <p:txEl>
                                              <p:pRg st="2" end="2"/>
                                            </p:txEl>
                                          </p:spTgt>
                                        </p:tgtEl>
                                        <p:attrNameLst>
                                          <p:attrName>style.visibility</p:attrName>
                                        </p:attrNameLst>
                                      </p:cBhvr>
                                      <p:to>
                                        <p:strVal val="visible"/>
                                      </p:to>
                                    </p:set>
                                    <p:animEffect transition="in" filter="fade">
                                      <p:cBhvr>
                                        <p:cTn id="23" dur="1000"/>
                                        <p:tgtEl>
                                          <p:spTgt spid="30723">
                                            <p:txEl>
                                              <p:pRg st="2" end="2"/>
                                            </p:txEl>
                                          </p:spTgt>
                                        </p:tgtEl>
                                      </p:cBhvr>
                                    </p:animEffect>
                                    <p:anim calcmode="lin" valueType="num">
                                      <p:cBhvr>
                                        <p:cTn id="24" dur="1000" fill="hold"/>
                                        <p:tgtEl>
                                          <p:spTgt spid="30723">
                                            <p:txEl>
                                              <p:pRg st="2" end="2"/>
                                            </p:txEl>
                                          </p:spTgt>
                                        </p:tgtEl>
                                        <p:attrNameLst>
                                          <p:attrName>ppt_x</p:attrName>
                                        </p:attrNameLst>
                                      </p:cBhvr>
                                      <p:tavLst>
                                        <p:tav tm="0">
                                          <p:val>
                                            <p:strVal val="#ppt_x"/>
                                          </p:val>
                                        </p:tav>
                                        <p:tav tm="100000">
                                          <p:val>
                                            <p:strVal val="#ppt_x"/>
                                          </p:val>
                                        </p:tav>
                                      </p:tavLst>
                                    </p:anim>
                                    <p:anim calcmode="lin" valueType="num">
                                      <p:cBhvr>
                                        <p:cTn id="25" dur="900" decel="100000" fill="hold"/>
                                        <p:tgtEl>
                                          <p:spTgt spid="30723">
                                            <p:txEl>
                                              <p:pRg st="2" end="2"/>
                                            </p:txEl>
                                          </p:spTgt>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30723">
                                            <p:txEl>
                                              <p:pRg st="2" end="2"/>
                                            </p:txEl>
                                          </p:spTgt>
                                        </p:tgtEl>
                                        <p:attrNameLst>
                                          <p:attrName>ppt_y</p:attrName>
                                        </p:attrNameLst>
                                      </p:cBhvr>
                                      <p:tavLst>
                                        <p:tav tm="0">
                                          <p:val>
                                            <p:strVal val="#ppt_y-.03"/>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nodeType="clickEffect">
                                  <p:stCondLst>
                                    <p:cond delay="0"/>
                                  </p:stCondLst>
                                  <p:childTnLst>
                                    <p:set>
                                      <p:cBhvr>
                                        <p:cTn id="30" dur="1" fill="hold">
                                          <p:stCondLst>
                                            <p:cond delay="0"/>
                                          </p:stCondLst>
                                        </p:cTn>
                                        <p:tgtEl>
                                          <p:spTgt spid="30723">
                                            <p:txEl>
                                              <p:pRg st="3" end="3"/>
                                            </p:txEl>
                                          </p:spTgt>
                                        </p:tgtEl>
                                        <p:attrNameLst>
                                          <p:attrName>style.visibility</p:attrName>
                                        </p:attrNameLst>
                                      </p:cBhvr>
                                      <p:to>
                                        <p:strVal val="visible"/>
                                      </p:to>
                                    </p:set>
                                    <p:animEffect transition="in" filter="fade">
                                      <p:cBhvr>
                                        <p:cTn id="31" dur="1000"/>
                                        <p:tgtEl>
                                          <p:spTgt spid="30723">
                                            <p:txEl>
                                              <p:pRg st="3" end="3"/>
                                            </p:txEl>
                                          </p:spTgt>
                                        </p:tgtEl>
                                      </p:cBhvr>
                                    </p:animEffect>
                                    <p:anim calcmode="lin" valueType="num">
                                      <p:cBhvr>
                                        <p:cTn id="32" dur="1000" fill="hold"/>
                                        <p:tgtEl>
                                          <p:spTgt spid="30723">
                                            <p:txEl>
                                              <p:pRg st="3" end="3"/>
                                            </p:txEl>
                                          </p:spTgt>
                                        </p:tgtEl>
                                        <p:attrNameLst>
                                          <p:attrName>ppt_x</p:attrName>
                                        </p:attrNameLst>
                                      </p:cBhvr>
                                      <p:tavLst>
                                        <p:tav tm="0">
                                          <p:val>
                                            <p:strVal val="#ppt_x"/>
                                          </p:val>
                                        </p:tav>
                                        <p:tav tm="100000">
                                          <p:val>
                                            <p:strVal val="#ppt_x"/>
                                          </p:val>
                                        </p:tav>
                                      </p:tavLst>
                                    </p:anim>
                                    <p:anim calcmode="lin" valueType="num">
                                      <p:cBhvr>
                                        <p:cTn id="33" dur="900" decel="100000" fill="hold"/>
                                        <p:tgtEl>
                                          <p:spTgt spid="30723">
                                            <p:txEl>
                                              <p:pRg st="3" end="3"/>
                                            </p:txEl>
                                          </p:spTgt>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30723">
                                            <p:txEl>
                                              <p:pRg st="3" end="3"/>
                                            </p:txEl>
                                          </p:spTgt>
                                        </p:tgtEl>
                                        <p:attrNameLst>
                                          <p:attrName>ppt_y</p:attrName>
                                        </p:attrNameLst>
                                      </p:cBhvr>
                                      <p:tavLst>
                                        <p:tav tm="0">
                                          <p:val>
                                            <p:strVal val="#ppt_y-.03"/>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37" presetClass="entr" presetSubtype="0" fill="hold" nodeType="clickEffect">
                                  <p:stCondLst>
                                    <p:cond delay="0"/>
                                  </p:stCondLst>
                                  <p:childTnLst>
                                    <p:set>
                                      <p:cBhvr>
                                        <p:cTn id="38" dur="1" fill="hold">
                                          <p:stCondLst>
                                            <p:cond delay="0"/>
                                          </p:stCondLst>
                                        </p:cTn>
                                        <p:tgtEl>
                                          <p:spTgt spid="30723">
                                            <p:txEl>
                                              <p:pRg st="4" end="4"/>
                                            </p:txEl>
                                          </p:spTgt>
                                        </p:tgtEl>
                                        <p:attrNameLst>
                                          <p:attrName>style.visibility</p:attrName>
                                        </p:attrNameLst>
                                      </p:cBhvr>
                                      <p:to>
                                        <p:strVal val="visible"/>
                                      </p:to>
                                    </p:set>
                                    <p:animEffect transition="in" filter="fade">
                                      <p:cBhvr>
                                        <p:cTn id="39" dur="1000"/>
                                        <p:tgtEl>
                                          <p:spTgt spid="30723">
                                            <p:txEl>
                                              <p:pRg st="4" end="4"/>
                                            </p:txEl>
                                          </p:spTgt>
                                        </p:tgtEl>
                                      </p:cBhvr>
                                    </p:animEffect>
                                    <p:anim calcmode="lin" valueType="num">
                                      <p:cBhvr>
                                        <p:cTn id="40" dur="1000" fill="hold"/>
                                        <p:tgtEl>
                                          <p:spTgt spid="30723">
                                            <p:txEl>
                                              <p:pRg st="4" end="4"/>
                                            </p:txEl>
                                          </p:spTgt>
                                        </p:tgtEl>
                                        <p:attrNameLst>
                                          <p:attrName>ppt_x</p:attrName>
                                        </p:attrNameLst>
                                      </p:cBhvr>
                                      <p:tavLst>
                                        <p:tav tm="0">
                                          <p:val>
                                            <p:strVal val="#ppt_x"/>
                                          </p:val>
                                        </p:tav>
                                        <p:tav tm="100000">
                                          <p:val>
                                            <p:strVal val="#ppt_x"/>
                                          </p:val>
                                        </p:tav>
                                      </p:tavLst>
                                    </p:anim>
                                    <p:anim calcmode="lin" valueType="num">
                                      <p:cBhvr>
                                        <p:cTn id="41" dur="900" decel="100000" fill="hold"/>
                                        <p:tgtEl>
                                          <p:spTgt spid="30723">
                                            <p:txEl>
                                              <p:pRg st="4" end="4"/>
                                            </p:txEl>
                                          </p:spTgt>
                                        </p:tgtEl>
                                        <p:attrNameLst>
                                          <p:attrName>ppt_y</p:attrName>
                                        </p:attrNameLst>
                                      </p:cBhvr>
                                      <p:tavLst>
                                        <p:tav tm="0">
                                          <p:val>
                                            <p:strVal val="#ppt_y+1"/>
                                          </p:val>
                                        </p:tav>
                                        <p:tav tm="100000">
                                          <p:val>
                                            <p:strVal val="#ppt_y-.03"/>
                                          </p:val>
                                        </p:tav>
                                      </p:tavLst>
                                    </p:anim>
                                    <p:anim calcmode="lin" valueType="num">
                                      <p:cBhvr>
                                        <p:cTn id="42" dur="100" accel="100000" fill="hold">
                                          <p:stCondLst>
                                            <p:cond delay="900"/>
                                          </p:stCondLst>
                                        </p:cTn>
                                        <p:tgtEl>
                                          <p:spTgt spid="30723">
                                            <p:txEl>
                                              <p:pRg st="4" end="4"/>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7107" name="Picture 4" descr="Face of Addiction woman-2.pn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7747000" y="2514600"/>
            <a:ext cx="1473200" cy="2057400"/>
          </a:xfrm>
          <a:prstGeom prst="rect">
            <a:avLst/>
          </a:prstGeom>
          <a:noFill/>
          <a:ln w="9525">
            <a:noFill/>
            <a:miter lim="800000"/>
            <a:headEnd/>
            <a:tailEnd/>
          </a:ln>
        </p:spPr>
      </p:pic>
      <p:pic>
        <p:nvPicPr>
          <p:cNvPr id="47108" name="Picture 5" descr="addict shootup TRANS.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381000" y="2286000"/>
            <a:ext cx="2209800" cy="2438400"/>
          </a:xfrm>
          <a:prstGeom prst="rect">
            <a:avLst/>
          </a:prstGeom>
          <a:noFill/>
          <a:ln w="9525">
            <a:noFill/>
            <a:miter lim="800000"/>
            <a:headEnd/>
            <a:tailEnd/>
          </a:ln>
        </p:spPr>
      </p:pic>
      <p:sp>
        <p:nvSpPr>
          <p:cNvPr id="4099" name="Text Box 3"/>
          <p:cNvSpPr txBox="1">
            <a:spLocks noChangeArrowheads="1"/>
          </p:cNvSpPr>
          <p:nvPr/>
        </p:nvSpPr>
        <p:spPr bwMode="auto">
          <a:xfrm>
            <a:off x="1371600" y="1905000"/>
            <a:ext cx="6172200" cy="4370427"/>
          </a:xfrm>
          <a:prstGeom prst="rect">
            <a:avLst/>
          </a:prstGeom>
          <a:noFill/>
          <a:ln w="9525">
            <a:noFill/>
            <a:miter lim="800000"/>
            <a:headEnd/>
            <a:tailEnd/>
          </a:ln>
        </p:spPr>
        <p:txBody>
          <a:bodyPr wrap="square">
            <a:spAutoFit/>
          </a:bodyPr>
          <a:lstStyle/>
          <a:p>
            <a:pPr algn="ctr">
              <a:tabLst>
                <a:tab pos="6462713" algn="l"/>
              </a:tabLst>
            </a:pPr>
            <a:r>
              <a:rPr lang="ru-RU" sz="2000" dirty="0"/>
              <a:t>«Дух Господа на Мне,</a:t>
            </a:r>
            <a:r>
              <a:rPr lang="en-US" sz="2000" dirty="0"/>
              <a:t> </a:t>
            </a:r>
            <a:r>
              <a:rPr lang="ru-RU" sz="2000" dirty="0"/>
              <a:t>потому что Он помазал Меня возвещать бедным Радостную Весть.</a:t>
            </a:r>
            <a:r>
              <a:rPr lang="en-US" sz="2000" dirty="0"/>
              <a:t> </a:t>
            </a:r>
            <a:r>
              <a:rPr lang="ru-RU" sz="2000" dirty="0"/>
              <a:t>Он послал Меня провозглашать свободу пленникам, прозрение слепым, освободить угнетенных, возвещать год милости Господней.»</a:t>
            </a:r>
            <a:endParaRPr lang="en-US" sz="2000" dirty="0"/>
          </a:p>
          <a:p>
            <a:pPr algn="ctr">
              <a:tabLst>
                <a:tab pos="6462713" algn="l"/>
              </a:tabLst>
            </a:pPr>
            <a:r>
              <a:rPr lang="ru-RU" sz="2000" dirty="0"/>
              <a:t>Луки </a:t>
            </a:r>
            <a:r>
              <a:rPr lang="ru-RU" sz="2000" dirty="0" smtClean="0"/>
              <a:t>4:18-19</a:t>
            </a:r>
            <a:r>
              <a:rPr lang="en-US" sz="2000" dirty="0" smtClean="0"/>
              <a:t> </a:t>
            </a:r>
            <a:r>
              <a:rPr lang="en-US" sz="2000" dirty="0" err="1" smtClean="0"/>
              <a:t>NRT</a:t>
            </a:r>
            <a:endParaRPr lang="ru-RU" sz="2000" dirty="0"/>
          </a:p>
          <a:p>
            <a:pPr algn="ctr">
              <a:tabLst>
                <a:tab pos="6462713" algn="l"/>
              </a:tabLst>
            </a:pPr>
            <a:endParaRPr lang="en-US" sz="2000" dirty="0" smtClean="0">
              <a:latin typeface="Arial" panose="020B0604020202020204" pitchFamily="34" charset="0"/>
              <a:cs typeface="Arial" panose="020B0604020202020204" pitchFamily="34" charset="0"/>
            </a:endParaRPr>
          </a:p>
          <a:p>
            <a:pPr algn="ctr">
              <a:tabLst>
                <a:tab pos="6462713" algn="l"/>
              </a:tabLst>
            </a:pPr>
            <a:endParaRPr lang="en-US" sz="2000" dirty="0">
              <a:latin typeface="Arial" panose="020B0604020202020204" pitchFamily="34" charset="0"/>
              <a:cs typeface="Arial" panose="020B0604020202020204" pitchFamily="34" charset="0"/>
            </a:endParaRPr>
          </a:p>
          <a:p>
            <a:pPr algn="ctr">
              <a:tabLst>
                <a:tab pos="6462713" algn="l"/>
              </a:tabLst>
            </a:pPr>
            <a:r>
              <a:rPr lang="en-US" sz="2000" dirty="0" smtClean="0">
                <a:latin typeface="Arial" panose="020B0604020202020204" pitchFamily="34" charset="0"/>
                <a:cs typeface="Arial" panose="020B0604020202020204" pitchFamily="34" charset="0"/>
              </a:rPr>
              <a:t>“</a:t>
            </a:r>
            <a:r>
              <a:rPr lang="en-US" sz="2000" dirty="0">
                <a:latin typeface="Arial" panose="020B0604020202020204" pitchFamily="34" charset="0"/>
                <a:cs typeface="Arial" panose="020B0604020202020204" pitchFamily="34" charset="0"/>
              </a:rPr>
              <a:t>The Spirit of the Lord is </a:t>
            </a:r>
            <a:r>
              <a:rPr lang="en-US" sz="2000" dirty="0" smtClean="0">
                <a:latin typeface="Arial" panose="020B0604020202020204" pitchFamily="34" charset="0"/>
                <a:cs typeface="Arial" panose="020B0604020202020204" pitchFamily="34" charset="0"/>
              </a:rPr>
              <a:t>on </a:t>
            </a:r>
            <a:r>
              <a:rPr lang="en-US" sz="2000" dirty="0">
                <a:latin typeface="Arial" panose="020B0604020202020204" pitchFamily="34" charset="0"/>
                <a:cs typeface="Arial" panose="020B0604020202020204" pitchFamily="34" charset="0"/>
              </a:rPr>
              <a:t>me,  because he has </a:t>
            </a:r>
            <a:r>
              <a:rPr lang="en-US" sz="2000" dirty="0" smtClean="0">
                <a:latin typeface="Arial" panose="020B0604020202020204" pitchFamily="34" charset="0"/>
                <a:cs typeface="Arial" panose="020B0604020202020204" pitchFamily="34" charset="0"/>
              </a:rPr>
              <a:t>anointed </a:t>
            </a:r>
            <a:r>
              <a:rPr lang="en-US" sz="2000" dirty="0">
                <a:latin typeface="Arial" panose="020B0604020202020204" pitchFamily="34" charset="0"/>
                <a:cs typeface="Arial" panose="020B0604020202020204" pitchFamily="34" charset="0"/>
              </a:rPr>
              <a:t>me to preach good </a:t>
            </a:r>
            <a:r>
              <a:rPr lang="en-US" sz="2000" dirty="0" smtClean="0">
                <a:latin typeface="Arial" panose="020B0604020202020204" pitchFamily="34" charset="0"/>
                <a:cs typeface="Arial" panose="020B0604020202020204" pitchFamily="34" charset="0"/>
              </a:rPr>
              <a:t>news </a:t>
            </a:r>
            <a:r>
              <a:rPr lang="en-US" sz="2000" dirty="0">
                <a:latin typeface="Arial" panose="020B0604020202020204" pitchFamily="34" charset="0"/>
                <a:cs typeface="Arial" panose="020B0604020202020204" pitchFamily="34" charset="0"/>
              </a:rPr>
              <a:t>to the poor. He has </a:t>
            </a:r>
            <a:r>
              <a:rPr lang="en-US" sz="2000" dirty="0" smtClean="0">
                <a:latin typeface="Arial" panose="020B0604020202020204" pitchFamily="34" charset="0"/>
                <a:cs typeface="Arial" panose="020B0604020202020204" pitchFamily="34" charset="0"/>
              </a:rPr>
              <a:t>sent </a:t>
            </a:r>
            <a:r>
              <a:rPr lang="en-US" sz="2000" dirty="0">
                <a:latin typeface="Arial" panose="020B0604020202020204" pitchFamily="34" charset="0"/>
                <a:cs typeface="Arial" panose="020B0604020202020204" pitchFamily="34" charset="0"/>
              </a:rPr>
              <a:t>me to proclaim  freedom for </a:t>
            </a:r>
            <a:r>
              <a:rPr lang="en-US" sz="2000" dirty="0" smtClean="0">
                <a:latin typeface="Arial" panose="020B0604020202020204" pitchFamily="34" charset="0"/>
                <a:cs typeface="Arial" panose="020B0604020202020204" pitchFamily="34" charset="0"/>
              </a:rPr>
              <a:t>the </a:t>
            </a:r>
            <a:r>
              <a:rPr lang="en-US" sz="2000" dirty="0">
                <a:latin typeface="Arial" panose="020B0604020202020204" pitchFamily="34" charset="0"/>
                <a:cs typeface="Arial" panose="020B0604020202020204" pitchFamily="34" charset="0"/>
              </a:rPr>
              <a:t>prisoners and recovery of sight for the blind, to release </a:t>
            </a:r>
            <a:r>
              <a:rPr lang="en-US" sz="2000" dirty="0" smtClean="0">
                <a:latin typeface="Arial" panose="020B0604020202020204" pitchFamily="34" charset="0"/>
                <a:cs typeface="Arial" panose="020B0604020202020204" pitchFamily="34" charset="0"/>
              </a:rPr>
              <a:t>the oppressed</a:t>
            </a:r>
            <a:r>
              <a:rPr lang="en-US" sz="2000" dirty="0">
                <a:latin typeface="Arial" panose="020B0604020202020204" pitchFamily="34" charset="0"/>
                <a:cs typeface="Arial" panose="020B0604020202020204" pitchFamily="34" charset="0"/>
              </a:rPr>
              <a:t>, to proclaim the year of the Lord’s favor.”    (Luke 4:18-19 NIV)</a:t>
            </a:r>
          </a:p>
        </p:txBody>
      </p:sp>
      <p:pic>
        <p:nvPicPr>
          <p:cNvPr id="10" name="Picture 3" descr="GTC-StarmanNEWlayerd-250.px.png"/>
          <p:cNvPicPr>
            <a:picLocks noChangeAspect="1"/>
          </p:cNvPicPr>
          <p:nvPr/>
        </p:nvPicPr>
        <p:blipFill>
          <a:blip r:embed="rId4" cstate="print"/>
          <a:srcRect/>
          <a:stretch>
            <a:fillRect/>
          </a:stretch>
        </p:blipFill>
        <p:spPr bwMode="auto">
          <a:xfrm>
            <a:off x="7022986" y="5703927"/>
            <a:ext cx="2121014" cy="1143000"/>
          </a:xfrm>
          <a:prstGeom prst="rect">
            <a:avLst/>
          </a:prstGeom>
          <a:noFill/>
          <a:ln w="9525">
            <a:noFill/>
            <a:miter lim="800000"/>
            <a:headEnd/>
            <a:tailEnd/>
          </a:ln>
        </p:spPr>
      </p:pic>
      <p:pic>
        <p:nvPicPr>
          <p:cNvPr id="9" name="Picture 8" descr="Evangelism TITLE.fw.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2514600" y="838200"/>
            <a:ext cx="4191000" cy="949626"/>
          </a:xfrm>
          <a:prstGeom prst="rect">
            <a:avLst/>
          </a:prstGeom>
          <a:noFill/>
          <a:ln w="9525">
            <a:noFill/>
            <a:miter lim="800000"/>
            <a:headEnd/>
            <a:tailEnd/>
          </a:ln>
        </p:spPr>
      </p:pic>
      <p:sp>
        <p:nvSpPr>
          <p:cNvPr id="11" name="Title 1"/>
          <p:cNvSpPr txBox="1">
            <a:spLocks/>
          </p:cNvSpPr>
          <p:nvPr/>
        </p:nvSpPr>
        <p:spPr>
          <a:xfrm>
            <a:off x="685800" y="0"/>
            <a:ext cx="7772400" cy="1222376"/>
          </a:xfrm>
          <a:prstGeom prst="rect">
            <a:avLst/>
          </a:prstGeom>
        </p:spPr>
        <p:txBody>
          <a:bodyPr vert="horz" anchor="t">
            <a:noAutofit/>
          </a:bodyPr>
          <a:lstStyle>
            <a:lvl1pPr marR="9144" algn="l" rtl="0" fontAlgn="base">
              <a:spcBef>
                <a:spcPct val="0"/>
              </a:spcBef>
              <a:spcAft>
                <a:spcPct val="0"/>
              </a:spcAft>
              <a:defRPr sz="4000" b="1" kern="1200" cap="all" spc="0" baseline="0">
                <a:solidFill>
                  <a:srgbClr val="C1EEFF"/>
                </a:solidFill>
                <a:effectLst>
                  <a:reflection blurRad="12700" stA="34000" endA="740" endPos="53000" dir="5400000" sy="-100000" algn="bl" rotWithShape="0"/>
                </a:effectLst>
                <a:latin typeface="+mj-lt"/>
                <a:ea typeface="+mj-ea"/>
                <a:cs typeface="+mj-cs"/>
              </a:defRPr>
            </a:lvl1pPr>
            <a:lvl2pPr algn="l" rtl="0" fontAlgn="base">
              <a:spcBef>
                <a:spcPct val="0"/>
              </a:spcBef>
              <a:spcAft>
                <a:spcPct val="0"/>
              </a:spcAft>
              <a:defRPr sz="4000">
                <a:solidFill>
                  <a:srgbClr val="C1EEFF"/>
                </a:solidFill>
                <a:latin typeface="Consolas" pitchFamily="49" charset="0"/>
              </a:defRPr>
            </a:lvl2pPr>
            <a:lvl3pPr algn="l" rtl="0" fontAlgn="base">
              <a:spcBef>
                <a:spcPct val="0"/>
              </a:spcBef>
              <a:spcAft>
                <a:spcPct val="0"/>
              </a:spcAft>
              <a:defRPr sz="4000">
                <a:solidFill>
                  <a:srgbClr val="C1EEFF"/>
                </a:solidFill>
                <a:latin typeface="Consolas" pitchFamily="49" charset="0"/>
              </a:defRPr>
            </a:lvl3pPr>
            <a:lvl4pPr algn="l" rtl="0" fontAlgn="base">
              <a:spcBef>
                <a:spcPct val="0"/>
              </a:spcBef>
              <a:spcAft>
                <a:spcPct val="0"/>
              </a:spcAft>
              <a:defRPr sz="4000">
                <a:solidFill>
                  <a:srgbClr val="C1EEFF"/>
                </a:solidFill>
                <a:latin typeface="Consolas" pitchFamily="49" charset="0"/>
              </a:defRPr>
            </a:lvl4pPr>
            <a:lvl5pPr algn="l" rtl="0" fontAlgn="base">
              <a:spcBef>
                <a:spcPct val="0"/>
              </a:spcBef>
              <a:spcAft>
                <a:spcPct val="0"/>
              </a:spcAft>
              <a:defRPr sz="4000">
                <a:solidFill>
                  <a:srgbClr val="C1EEFF"/>
                </a:solidFill>
                <a:latin typeface="Consolas" pitchFamily="49" charset="0"/>
              </a:defRPr>
            </a:lvl5pPr>
            <a:lvl6pPr marL="457200" algn="l" rtl="0" fontAlgn="base">
              <a:spcBef>
                <a:spcPct val="0"/>
              </a:spcBef>
              <a:spcAft>
                <a:spcPct val="0"/>
              </a:spcAft>
              <a:defRPr sz="4000">
                <a:solidFill>
                  <a:srgbClr val="C1EEFF"/>
                </a:solidFill>
                <a:latin typeface="Consolas" pitchFamily="49" charset="0"/>
              </a:defRPr>
            </a:lvl6pPr>
            <a:lvl7pPr marL="914400" algn="l" rtl="0" fontAlgn="base">
              <a:spcBef>
                <a:spcPct val="0"/>
              </a:spcBef>
              <a:spcAft>
                <a:spcPct val="0"/>
              </a:spcAft>
              <a:defRPr sz="4000">
                <a:solidFill>
                  <a:srgbClr val="C1EEFF"/>
                </a:solidFill>
                <a:latin typeface="Consolas" pitchFamily="49" charset="0"/>
              </a:defRPr>
            </a:lvl7pPr>
            <a:lvl8pPr marL="1371600" algn="l" rtl="0" fontAlgn="base">
              <a:spcBef>
                <a:spcPct val="0"/>
              </a:spcBef>
              <a:spcAft>
                <a:spcPct val="0"/>
              </a:spcAft>
              <a:defRPr sz="4000">
                <a:solidFill>
                  <a:srgbClr val="C1EEFF"/>
                </a:solidFill>
                <a:latin typeface="Consolas" pitchFamily="49" charset="0"/>
              </a:defRPr>
            </a:lvl8pPr>
            <a:lvl9pPr marL="1828800" algn="l" rtl="0" fontAlgn="base">
              <a:spcBef>
                <a:spcPct val="0"/>
              </a:spcBef>
              <a:spcAft>
                <a:spcPct val="0"/>
              </a:spcAft>
              <a:defRPr sz="4000">
                <a:solidFill>
                  <a:srgbClr val="C1EEFF"/>
                </a:solidFill>
                <a:latin typeface="Consolas" pitchFamily="49" charset="0"/>
              </a:defRPr>
            </a:lvl9pPr>
            <a:extLst/>
          </a:lstStyle>
          <a:p>
            <a:pPr algn="ctr"/>
            <a:r>
              <a:rPr lang="ru-RU" cap="none" dirty="0" smtClean="0"/>
              <a:t>ПРИНЦИПЫ ЕВАНГЕЛИЗАЦИИ</a:t>
            </a:r>
            <a:endParaRPr lang="en-US" dirty="0"/>
          </a:p>
        </p:txBody>
      </p:sp>
      <p:sp>
        <p:nvSpPr>
          <p:cNvPr id="2" name="Date Placeholder 1"/>
          <p:cNvSpPr>
            <a:spLocks noGrp="1"/>
          </p:cNvSpPr>
          <p:nvPr>
            <p:ph type="dt" sz="half" idx="10"/>
          </p:nvPr>
        </p:nvSpPr>
        <p:spPr/>
        <p:txBody>
          <a:bodyPr/>
          <a:lstStyle/>
          <a:p>
            <a:pPr>
              <a:defRPr/>
            </a:pPr>
            <a:r>
              <a:rPr lang="en-US" smtClean="0"/>
              <a:t>2/2016</a:t>
            </a:r>
            <a:endParaRPr lang="en-US" dirty="0"/>
          </a:p>
        </p:txBody>
      </p:sp>
      <p:sp>
        <p:nvSpPr>
          <p:cNvPr id="3" name="Footer Placeholder 2"/>
          <p:cNvSpPr>
            <a:spLocks noGrp="1"/>
          </p:cNvSpPr>
          <p:nvPr>
            <p:ph type="ftr" sz="quarter" idx="11"/>
          </p:nvPr>
        </p:nvSpPr>
        <p:spPr/>
        <p:txBody>
          <a:bodyPr/>
          <a:lstStyle/>
          <a:p>
            <a:pPr>
              <a:defRPr/>
            </a:pPr>
            <a:r>
              <a:rPr lang="en-US" smtClean="0"/>
              <a:t>www.iTeenChallenge.org</a:t>
            </a:r>
            <a:endParaRPr lang="en-US" dirty="0"/>
          </a:p>
        </p:txBody>
      </p:sp>
      <p:sp>
        <p:nvSpPr>
          <p:cNvPr id="4" name="Slide Number Placeholder 3"/>
          <p:cNvSpPr>
            <a:spLocks noGrp="1"/>
          </p:cNvSpPr>
          <p:nvPr>
            <p:ph type="sldNum" sz="quarter" idx="12"/>
          </p:nvPr>
        </p:nvSpPr>
        <p:spPr/>
        <p:txBody>
          <a:bodyPr/>
          <a:lstStyle/>
          <a:p>
            <a:pPr>
              <a:defRPr/>
            </a:pPr>
            <a:fld id="{7BBE8402-9E18-4CC6-9B8B-357704C50B4A}" type="slidenum">
              <a:rPr lang="en-US" smtClean="0"/>
              <a:pPr>
                <a:defRPr/>
              </a:pPr>
              <a:t>45</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0"/>
                                  </p:stCondLst>
                                  <p:iterate type="wd">
                                    <p:tmPct val="10000"/>
                                  </p:iterate>
                                  <p:childTnLst>
                                    <p:set>
                                      <p:cBhvr>
                                        <p:cTn id="6" dur="1" fill="hold">
                                          <p:stCondLst>
                                            <p:cond delay="0"/>
                                          </p:stCondLst>
                                        </p:cTn>
                                        <p:tgtEl>
                                          <p:spTgt spid="4099">
                                            <p:txEl>
                                              <p:pRg st="0" end="0"/>
                                            </p:txEl>
                                          </p:spTgt>
                                        </p:tgtEl>
                                        <p:attrNameLst>
                                          <p:attrName>style.visibility</p:attrName>
                                        </p:attrNameLst>
                                      </p:cBhvr>
                                      <p:to>
                                        <p:strVal val="visible"/>
                                      </p:to>
                                    </p:set>
                                    <p:anim calcmode="lin" valueType="num">
                                      <p:cBhvr>
                                        <p:cTn id="7" dur="500" fill="hold"/>
                                        <p:tgtEl>
                                          <p:spTgt spid="409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099">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099">
                                            <p:txEl>
                                              <p:pRg st="0" end="0"/>
                                            </p:txEl>
                                          </p:spTgt>
                                        </p:tgtEl>
                                      </p:cBhvr>
                                    </p:animEffect>
                                  </p:childTnLst>
                                </p:cTn>
                              </p:par>
                            </p:childTnLst>
                          </p:cTn>
                        </p:par>
                        <p:par>
                          <p:cTn id="10" fill="hold">
                            <p:stCondLst>
                              <p:cond delay="2150"/>
                            </p:stCondLst>
                            <p:childTnLst>
                              <p:par>
                                <p:cTn id="11" presetID="53" presetClass="entr" presetSubtype="0" fill="hold" grpId="0" nodeType="afterEffect">
                                  <p:stCondLst>
                                    <p:cond delay="0"/>
                                  </p:stCondLst>
                                  <p:iterate type="wd">
                                    <p:tmPct val="10000"/>
                                  </p:iterate>
                                  <p:childTnLst>
                                    <p:set>
                                      <p:cBhvr>
                                        <p:cTn id="12" dur="1" fill="hold">
                                          <p:stCondLst>
                                            <p:cond delay="0"/>
                                          </p:stCondLst>
                                        </p:cTn>
                                        <p:tgtEl>
                                          <p:spTgt spid="4099">
                                            <p:txEl>
                                              <p:pRg st="1" end="1"/>
                                            </p:txEl>
                                          </p:spTgt>
                                        </p:tgtEl>
                                        <p:attrNameLst>
                                          <p:attrName>style.visibility</p:attrName>
                                        </p:attrNameLst>
                                      </p:cBhvr>
                                      <p:to>
                                        <p:strVal val="visible"/>
                                      </p:to>
                                    </p:set>
                                    <p:anim calcmode="lin" valueType="num">
                                      <p:cBhvr>
                                        <p:cTn id="13" dur="500" fill="hold"/>
                                        <p:tgtEl>
                                          <p:spTgt spid="4099">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4099">
                                            <p:txEl>
                                              <p:pRg st="1" end="1"/>
                                            </p:txEl>
                                          </p:spTgt>
                                        </p:tgtEl>
                                        <p:attrNameLst>
                                          <p:attrName>ppt_h</p:attrName>
                                        </p:attrNameLst>
                                      </p:cBhvr>
                                      <p:tavLst>
                                        <p:tav tm="0">
                                          <p:val>
                                            <p:fltVal val="0"/>
                                          </p:val>
                                        </p:tav>
                                        <p:tav tm="100000">
                                          <p:val>
                                            <p:strVal val="#ppt_h"/>
                                          </p:val>
                                        </p:tav>
                                      </p:tavLst>
                                    </p:anim>
                                    <p:animEffect transition="in" filter="fade">
                                      <p:cBhvr>
                                        <p:cTn id="15" dur="500"/>
                                        <p:tgtEl>
                                          <p:spTgt spid="4099">
                                            <p:txEl>
                                              <p:pRg st="1" end="1"/>
                                            </p:txEl>
                                          </p:spTgt>
                                        </p:tgtEl>
                                      </p:cBhvr>
                                    </p:animEffect>
                                  </p:childTnLst>
                                </p:cTn>
                              </p:par>
                            </p:childTnLst>
                          </p:cTn>
                        </p:par>
                        <p:par>
                          <p:cTn id="16" fill="hold">
                            <p:stCondLst>
                              <p:cond delay="2750"/>
                            </p:stCondLst>
                            <p:childTnLst>
                              <p:par>
                                <p:cTn id="17" presetID="53" presetClass="entr" presetSubtype="0" fill="hold" grpId="0" nodeType="afterEffect">
                                  <p:stCondLst>
                                    <p:cond delay="0"/>
                                  </p:stCondLst>
                                  <p:iterate type="wd">
                                    <p:tmPct val="10000"/>
                                  </p:iterate>
                                  <p:childTnLst>
                                    <p:set>
                                      <p:cBhvr>
                                        <p:cTn id="18" dur="1" fill="hold">
                                          <p:stCondLst>
                                            <p:cond delay="0"/>
                                          </p:stCondLst>
                                        </p:cTn>
                                        <p:tgtEl>
                                          <p:spTgt spid="4099">
                                            <p:txEl>
                                              <p:pRg st="4" end="4"/>
                                            </p:txEl>
                                          </p:spTgt>
                                        </p:tgtEl>
                                        <p:attrNameLst>
                                          <p:attrName>style.visibility</p:attrName>
                                        </p:attrNameLst>
                                      </p:cBhvr>
                                      <p:to>
                                        <p:strVal val="visible"/>
                                      </p:to>
                                    </p:set>
                                    <p:anim calcmode="lin" valueType="num">
                                      <p:cBhvr>
                                        <p:cTn id="19" dur="500" fill="hold"/>
                                        <p:tgtEl>
                                          <p:spTgt spid="4099">
                                            <p:txEl>
                                              <p:pRg st="4" end="4"/>
                                            </p:txEl>
                                          </p:spTgt>
                                        </p:tgtEl>
                                        <p:attrNameLst>
                                          <p:attrName>ppt_w</p:attrName>
                                        </p:attrNameLst>
                                      </p:cBhvr>
                                      <p:tavLst>
                                        <p:tav tm="0">
                                          <p:val>
                                            <p:fltVal val="0"/>
                                          </p:val>
                                        </p:tav>
                                        <p:tav tm="100000">
                                          <p:val>
                                            <p:strVal val="#ppt_w"/>
                                          </p:val>
                                        </p:tav>
                                      </p:tavLst>
                                    </p:anim>
                                    <p:anim calcmode="lin" valueType="num">
                                      <p:cBhvr>
                                        <p:cTn id="20" dur="500" fill="hold"/>
                                        <p:tgtEl>
                                          <p:spTgt spid="4099">
                                            <p:txEl>
                                              <p:pRg st="4" end="4"/>
                                            </p:txEl>
                                          </p:spTgt>
                                        </p:tgtEl>
                                        <p:attrNameLst>
                                          <p:attrName>ppt_h</p:attrName>
                                        </p:attrNameLst>
                                      </p:cBhvr>
                                      <p:tavLst>
                                        <p:tav tm="0">
                                          <p:val>
                                            <p:fltVal val="0"/>
                                          </p:val>
                                        </p:tav>
                                        <p:tav tm="100000">
                                          <p:val>
                                            <p:strVal val="#ppt_h"/>
                                          </p:val>
                                        </p:tav>
                                      </p:tavLst>
                                    </p:anim>
                                    <p:animEffect transition="in" filter="fade">
                                      <p:cBhvr>
                                        <p:cTn id="21" dur="500"/>
                                        <p:tgtEl>
                                          <p:spTgt spid="409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9" grpId="0" uiExpand="1" build="p"/>
    </p:bld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0" y="1676400"/>
            <a:ext cx="8991600" cy="1066800"/>
          </a:xfrm>
        </p:spPr>
        <p:txBody>
          <a:bodyPr/>
          <a:lstStyle/>
          <a:p>
            <a:pPr algn="ctr" fontAlgn="auto">
              <a:spcAft>
                <a:spcPts val="0"/>
              </a:spcAft>
              <a:defRPr/>
            </a:pPr>
            <a:r>
              <a:rPr lang="ru-RU" sz="2200" dirty="0" smtClean="0">
                <a:solidFill>
                  <a:srgbClr val="FFFF00"/>
                </a:solidFill>
                <a:effectLst>
                  <a:outerShdw blurRad="38100" dist="38100" dir="2700000" algn="tl">
                    <a:srgbClr val="000000">
                      <a:alpha val="43137"/>
                    </a:srgbClr>
                  </a:outerShdw>
                </a:effectLst>
                <a:latin typeface="Arial Black" pitchFamily="34" charset="0"/>
              </a:rPr>
              <a:t>Практическая помощь</a:t>
            </a:r>
            <a:r>
              <a:rPr lang="en-US" sz="2200" dirty="0" smtClean="0">
                <a:solidFill>
                  <a:srgbClr val="FFFF00"/>
                </a:solidFill>
                <a:effectLst>
                  <a:outerShdw blurRad="38100" dist="38100" dir="2700000" algn="tl">
                    <a:srgbClr val="000000">
                      <a:alpha val="43137"/>
                    </a:srgbClr>
                  </a:outerShdw>
                </a:effectLst>
                <a:latin typeface="Arial Black" pitchFamily="34" charset="0"/>
              </a:rPr>
              <a:t> </a:t>
            </a:r>
            <a:r>
              <a:rPr lang="en-US" sz="2200" dirty="0">
                <a:solidFill>
                  <a:srgbClr val="FFFF00"/>
                </a:solidFill>
                <a:effectLst>
                  <a:outerShdw blurRad="38100" dist="38100" dir="2700000" algn="tl">
                    <a:srgbClr val="000000">
                      <a:alpha val="43137"/>
                    </a:srgbClr>
                  </a:outerShdw>
                </a:effectLst>
                <a:latin typeface="Arial Black" pitchFamily="34" charset="0"/>
              </a:rPr>
              <a:t>– </a:t>
            </a:r>
            <a:r>
              <a:rPr lang="ru-RU" sz="2200" dirty="0" smtClean="0">
                <a:solidFill>
                  <a:srgbClr val="FFFF00"/>
                </a:solidFill>
                <a:effectLst>
                  <a:outerShdw blurRad="38100" dist="38100" dir="2700000" algn="tl">
                    <a:srgbClr val="000000">
                      <a:alpha val="43137"/>
                    </a:srgbClr>
                  </a:outerShdw>
                </a:effectLst>
                <a:latin typeface="Arial Black" pitchFamily="34" charset="0"/>
              </a:rPr>
              <a:t>На улице, под открытым небом</a:t>
            </a:r>
            <a:r>
              <a:rPr lang="en-US" sz="2200" dirty="0" smtClean="0">
                <a:solidFill>
                  <a:srgbClr val="FFFF00"/>
                </a:solidFill>
                <a:effectLst>
                  <a:outerShdw blurRad="38100" dist="38100" dir="2700000" algn="tl">
                    <a:srgbClr val="000000">
                      <a:alpha val="43137"/>
                    </a:srgbClr>
                  </a:outerShdw>
                </a:effectLst>
                <a:latin typeface="Arial Black" pitchFamily="34" charset="0"/>
              </a:rPr>
              <a:t/>
            </a:r>
            <a:br>
              <a:rPr lang="en-US" sz="2200" dirty="0" smtClean="0">
                <a:solidFill>
                  <a:srgbClr val="FFFF00"/>
                </a:solidFill>
                <a:effectLst>
                  <a:outerShdw blurRad="38100" dist="38100" dir="2700000" algn="tl">
                    <a:srgbClr val="000000">
                      <a:alpha val="43137"/>
                    </a:srgbClr>
                  </a:outerShdw>
                </a:effectLst>
                <a:latin typeface="Arial Black" pitchFamily="34" charset="0"/>
              </a:rPr>
            </a:br>
            <a:r>
              <a:rPr lang="en-US" sz="2000" dirty="0" smtClean="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Practical </a:t>
            </a:r>
            <a:r>
              <a:rPr lang="en-US" sz="2000"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Help – Street and Open-Air</a:t>
            </a:r>
            <a:endParaRPr lang="en-CA" sz="3200" dirty="0" smtClean="0">
              <a:solidFill>
                <a:srgbClr val="FFFF00"/>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sp>
        <p:nvSpPr>
          <p:cNvPr id="24579" name="Rectangle 3"/>
          <p:cNvSpPr>
            <a:spLocks noGrp="1" noChangeArrowheads="1"/>
          </p:cNvSpPr>
          <p:nvPr>
            <p:ph idx="1"/>
          </p:nvPr>
        </p:nvSpPr>
        <p:spPr>
          <a:xfrm>
            <a:off x="685800" y="2636838"/>
            <a:ext cx="8305800" cy="3992562"/>
          </a:xfrm>
        </p:spPr>
        <p:txBody>
          <a:bodyPr/>
          <a:lstStyle/>
          <a:p>
            <a:pPr marL="582613" indent="-514350">
              <a:buFont typeface="+mj-lt"/>
              <a:buAutoNum type="arabicPeriod"/>
            </a:pPr>
            <a:r>
              <a:rPr lang="ru-RU" sz="2800" dirty="0" smtClean="0">
                <a:solidFill>
                  <a:schemeClr val="accent1"/>
                </a:solidFill>
              </a:rPr>
              <a:t>Суть – Проповедь Слова</a:t>
            </a:r>
            <a:r>
              <a:rPr lang="en-US" dirty="0" smtClean="0">
                <a:solidFill>
                  <a:schemeClr val="accent1"/>
                </a:solidFill>
              </a:rPr>
              <a:t/>
            </a:r>
            <a:br>
              <a:rPr lang="en-US" dirty="0" smtClean="0">
                <a:solidFill>
                  <a:schemeClr val="accent1"/>
                </a:solidFill>
              </a:rPr>
            </a:br>
            <a:r>
              <a:rPr lang="en-US" sz="2000" dirty="0" smtClean="0"/>
              <a:t>The Point – Preaching the Word</a:t>
            </a:r>
            <a:endParaRPr lang="en-US" dirty="0" smtClean="0"/>
          </a:p>
          <a:p>
            <a:pPr marL="582613" indent="-514350">
              <a:buFont typeface="+mj-lt"/>
              <a:buAutoNum type="arabicPeriod"/>
            </a:pPr>
            <a:r>
              <a:rPr lang="ru-RU" sz="2800" dirty="0" smtClean="0">
                <a:solidFill>
                  <a:schemeClr val="accent1"/>
                </a:solidFill>
              </a:rPr>
              <a:t>Привлечение аудитории</a:t>
            </a:r>
            <a:r>
              <a:rPr lang="en-US" sz="2800" dirty="0">
                <a:solidFill>
                  <a:schemeClr val="accent1"/>
                </a:solidFill>
              </a:rPr>
              <a:t/>
            </a:r>
            <a:br>
              <a:rPr lang="en-US" sz="2800" dirty="0">
                <a:solidFill>
                  <a:schemeClr val="accent1"/>
                </a:solidFill>
              </a:rPr>
            </a:br>
            <a:r>
              <a:rPr lang="en-US" sz="2000" dirty="0"/>
              <a:t>Attracting a Crowd</a:t>
            </a:r>
          </a:p>
          <a:p>
            <a:pPr marL="582613" indent="-514350">
              <a:buFont typeface="+mj-lt"/>
              <a:buAutoNum type="arabicPeriod"/>
            </a:pPr>
            <a:r>
              <a:rPr lang="ru-RU" sz="2800" dirty="0" smtClean="0">
                <a:solidFill>
                  <a:schemeClr val="accent1"/>
                </a:solidFill>
                <a:effectLst>
                  <a:outerShdw blurRad="38100" dist="38100" dir="2700000" algn="tl">
                    <a:srgbClr val="000000">
                      <a:alpha val="43137"/>
                    </a:srgbClr>
                  </a:outerShdw>
                </a:effectLst>
              </a:rPr>
              <a:t>Эффективные уличные собрания</a:t>
            </a:r>
            <a:r>
              <a:rPr lang="en-US" sz="2800" dirty="0">
                <a:effectLst>
                  <a:outerShdw blurRad="38100" dist="38100" dir="2700000" algn="tl">
                    <a:srgbClr val="000000">
                      <a:alpha val="43137"/>
                    </a:srgbClr>
                  </a:outerShdw>
                </a:effectLst>
              </a:rPr>
              <a:t/>
            </a:r>
            <a:br>
              <a:rPr lang="en-US" sz="2800" dirty="0">
                <a:effectLst>
                  <a:outerShdw blurRad="38100" dist="38100" dir="2700000" algn="tl">
                    <a:srgbClr val="000000">
                      <a:alpha val="43137"/>
                    </a:srgbClr>
                  </a:outerShdw>
                </a:effectLst>
              </a:rPr>
            </a:br>
            <a:r>
              <a:rPr lang="en-US" sz="2000" dirty="0">
                <a:effectLst>
                  <a:outerShdw blurRad="38100" dist="38100" dir="2700000" algn="tl">
                    <a:srgbClr val="000000">
                      <a:alpha val="43137"/>
                    </a:srgbClr>
                  </a:outerShdw>
                </a:effectLst>
              </a:rPr>
              <a:t>Effective Street </a:t>
            </a:r>
            <a:r>
              <a:rPr lang="en-US" sz="2000" dirty="0" smtClean="0">
                <a:effectLst>
                  <a:outerShdw blurRad="38100" dist="38100" dir="2700000" algn="tl">
                    <a:srgbClr val="000000">
                      <a:alpha val="43137"/>
                    </a:srgbClr>
                  </a:outerShdw>
                </a:effectLst>
              </a:rPr>
              <a:t>Meetings</a:t>
            </a:r>
            <a:endParaRPr lang="en-US" sz="2800" dirty="0" smtClean="0">
              <a:effectLst>
                <a:outerShdw blurRad="38100" dist="38100" dir="2700000" algn="tl">
                  <a:srgbClr val="000000">
                    <a:alpha val="43137"/>
                  </a:srgbClr>
                </a:outerShdw>
              </a:effectLst>
            </a:endParaRPr>
          </a:p>
          <a:p>
            <a:pPr marL="582613" indent="-514350">
              <a:buFont typeface="+mj-lt"/>
              <a:buAutoNum type="arabicPeriod"/>
            </a:pPr>
            <a:r>
              <a:rPr lang="ru-RU" sz="2800" dirty="0" smtClean="0">
                <a:solidFill>
                  <a:schemeClr val="accent1"/>
                </a:solidFill>
                <a:effectLst>
                  <a:outerShdw blurRad="38100" dist="38100" dir="2700000" algn="tl">
                    <a:srgbClr val="000000">
                      <a:alpha val="43137"/>
                    </a:srgbClr>
                  </a:outerShdw>
                </a:effectLst>
              </a:rPr>
              <a:t>Основные нужды</a:t>
            </a:r>
            <a:r>
              <a:rPr lang="en-US" sz="2800" dirty="0" smtClean="0">
                <a:solidFill>
                  <a:schemeClr val="accent1"/>
                </a:solidFill>
                <a:effectLst>
                  <a:outerShdw blurRad="38100" dist="38100" dir="2700000" algn="tl">
                    <a:srgbClr val="000000">
                      <a:alpha val="43137"/>
                    </a:srgbClr>
                  </a:outerShdw>
                </a:effectLst>
              </a:rPr>
              <a:t>      </a:t>
            </a:r>
            <a:r>
              <a:rPr lang="en-US" sz="2000" dirty="0">
                <a:effectLst>
                  <a:outerShdw blurRad="38100" dist="38100" dir="2700000" algn="tl">
                    <a:srgbClr val="000000">
                      <a:alpha val="43137"/>
                    </a:srgbClr>
                  </a:outerShdw>
                </a:effectLst>
              </a:rPr>
              <a:t>Basic Needs</a:t>
            </a:r>
            <a:endParaRPr lang="en-US" sz="2800" dirty="0">
              <a:effectLst>
                <a:outerShdw blurRad="38100" dist="38100" dir="2700000" algn="tl">
                  <a:srgbClr val="000000">
                    <a:alpha val="43137"/>
                  </a:srgbClr>
                </a:outerShdw>
              </a:effectLst>
            </a:endParaRPr>
          </a:p>
          <a:p>
            <a:pPr marL="582613" indent="-514350">
              <a:buFont typeface="+mj-lt"/>
              <a:buAutoNum type="arabicPeriod"/>
            </a:pPr>
            <a:r>
              <a:rPr lang="ru-RU" sz="2800" spc="20" dirty="0" smtClean="0">
                <a:solidFill>
                  <a:schemeClr val="accent1"/>
                </a:solidFill>
                <a:effectLst>
                  <a:outerShdw blurRad="38100" dist="38100" dir="2700000" algn="tl">
                    <a:srgbClr val="000000">
                      <a:alpha val="43137"/>
                    </a:srgbClr>
                  </a:outerShdw>
                </a:effectLst>
              </a:rPr>
              <a:t>Что работает в ваших условиях</a:t>
            </a:r>
            <a:r>
              <a:rPr lang="en-US" sz="2800" spc="20" dirty="0" smtClean="0">
                <a:solidFill>
                  <a:schemeClr val="accent1"/>
                </a:solidFill>
                <a:effectLst>
                  <a:outerShdw blurRad="38100" dist="38100" dir="2700000" algn="tl">
                    <a:srgbClr val="000000">
                      <a:alpha val="43137"/>
                    </a:srgbClr>
                  </a:outerShdw>
                </a:effectLst>
              </a:rPr>
              <a:t> </a:t>
            </a:r>
            <a:r>
              <a:rPr lang="en-US" sz="2800" spc="20" dirty="0">
                <a:solidFill>
                  <a:schemeClr val="accent1"/>
                </a:solidFill>
                <a:effectLst>
                  <a:outerShdw blurRad="38100" dist="38100" dir="2700000" algn="tl">
                    <a:srgbClr val="000000">
                      <a:alpha val="43137"/>
                    </a:srgbClr>
                  </a:outerShdw>
                </a:effectLst>
              </a:rPr>
              <a:t/>
            </a:r>
            <a:br>
              <a:rPr lang="en-US" sz="2800" spc="20" dirty="0">
                <a:solidFill>
                  <a:schemeClr val="accent1"/>
                </a:solidFill>
                <a:effectLst>
                  <a:outerShdw blurRad="38100" dist="38100" dir="2700000" algn="tl">
                    <a:srgbClr val="000000">
                      <a:alpha val="43137"/>
                    </a:srgbClr>
                  </a:outerShdw>
                </a:effectLst>
              </a:rPr>
            </a:br>
            <a:r>
              <a:rPr lang="en-US" sz="2000" spc="20" dirty="0">
                <a:effectLst>
                  <a:outerShdw blurRad="38100" dist="38100" dir="2700000" algn="tl">
                    <a:srgbClr val="000000">
                      <a:alpha val="43137"/>
                    </a:srgbClr>
                  </a:outerShdw>
                </a:effectLst>
              </a:rPr>
              <a:t>What works in your reality</a:t>
            </a:r>
            <a:endParaRPr lang="en-US" sz="2800" spc="20" dirty="0" smtClean="0">
              <a:effectLst>
                <a:outerShdw blurRad="38100" dist="38100" dir="2700000" algn="tl">
                  <a:srgbClr val="000000">
                    <a:alpha val="43137"/>
                  </a:srgbClr>
                </a:outerShdw>
              </a:effectLst>
            </a:endParaRPr>
          </a:p>
        </p:txBody>
      </p:sp>
      <p:pic>
        <p:nvPicPr>
          <p:cNvPr id="6" name="Picture 5" descr="Evangelism TITLE.fw.pn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2514600" y="838200"/>
            <a:ext cx="4191000" cy="949626"/>
          </a:xfrm>
          <a:prstGeom prst="rect">
            <a:avLst/>
          </a:prstGeom>
          <a:noFill/>
          <a:ln w="9525">
            <a:noFill/>
            <a:miter lim="800000"/>
            <a:headEnd/>
            <a:tailEnd/>
          </a:ln>
        </p:spPr>
      </p:pic>
      <p:sp>
        <p:nvSpPr>
          <p:cNvPr id="7" name="Title 1"/>
          <p:cNvSpPr txBox="1">
            <a:spLocks/>
          </p:cNvSpPr>
          <p:nvPr/>
        </p:nvSpPr>
        <p:spPr>
          <a:xfrm>
            <a:off x="685800" y="0"/>
            <a:ext cx="7772400" cy="1222376"/>
          </a:xfrm>
          <a:prstGeom prst="rect">
            <a:avLst/>
          </a:prstGeom>
        </p:spPr>
        <p:txBody>
          <a:bodyPr vert="horz" anchor="t">
            <a:noAutofit/>
          </a:bodyPr>
          <a:lstStyle>
            <a:lvl1pPr marR="9144" algn="l" rtl="0" fontAlgn="base">
              <a:spcBef>
                <a:spcPct val="0"/>
              </a:spcBef>
              <a:spcAft>
                <a:spcPct val="0"/>
              </a:spcAft>
              <a:defRPr sz="4000" b="1" kern="1200" cap="all" spc="0" baseline="0">
                <a:solidFill>
                  <a:srgbClr val="C1EEFF"/>
                </a:solidFill>
                <a:effectLst>
                  <a:reflection blurRad="12700" stA="34000" endA="740" endPos="53000" dir="5400000" sy="-100000" algn="bl" rotWithShape="0"/>
                </a:effectLst>
                <a:latin typeface="+mj-lt"/>
                <a:ea typeface="+mj-ea"/>
                <a:cs typeface="+mj-cs"/>
              </a:defRPr>
            </a:lvl1pPr>
            <a:lvl2pPr algn="l" rtl="0" fontAlgn="base">
              <a:spcBef>
                <a:spcPct val="0"/>
              </a:spcBef>
              <a:spcAft>
                <a:spcPct val="0"/>
              </a:spcAft>
              <a:defRPr sz="4000">
                <a:solidFill>
                  <a:srgbClr val="C1EEFF"/>
                </a:solidFill>
                <a:latin typeface="Consolas" pitchFamily="49" charset="0"/>
              </a:defRPr>
            </a:lvl2pPr>
            <a:lvl3pPr algn="l" rtl="0" fontAlgn="base">
              <a:spcBef>
                <a:spcPct val="0"/>
              </a:spcBef>
              <a:spcAft>
                <a:spcPct val="0"/>
              </a:spcAft>
              <a:defRPr sz="4000">
                <a:solidFill>
                  <a:srgbClr val="C1EEFF"/>
                </a:solidFill>
                <a:latin typeface="Consolas" pitchFamily="49" charset="0"/>
              </a:defRPr>
            </a:lvl3pPr>
            <a:lvl4pPr algn="l" rtl="0" fontAlgn="base">
              <a:spcBef>
                <a:spcPct val="0"/>
              </a:spcBef>
              <a:spcAft>
                <a:spcPct val="0"/>
              </a:spcAft>
              <a:defRPr sz="4000">
                <a:solidFill>
                  <a:srgbClr val="C1EEFF"/>
                </a:solidFill>
                <a:latin typeface="Consolas" pitchFamily="49" charset="0"/>
              </a:defRPr>
            </a:lvl4pPr>
            <a:lvl5pPr algn="l" rtl="0" fontAlgn="base">
              <a:spcBef>
                <a:spcPct val="0"/>
              </a:spcBef>
              <a:spcAft>
                <a:spcPct val="0"/>
              </a:spcAft>
              <a:defRPr sz="4000">
                <a:solidFill>
                  <a:srgbClr val="C1EEFF"/>
                </a:solidFill>
                <a:latin typeface="Consolas" pitchFamily="49" charset="0"/>
              </a:defRPr>
            </a:lvl5pPr>
            <a:lvl6pPr marL="457200" algn="l" rtl="0" fontAlgn="base">
              <a:spcBef>
                <a:spcPct val="0"/>
              </a:spcBef>
              <a:spcAft>
                <a:spcPct val="0"/>
              </a:spcAft>
              <a:defRPr sz="4000">
                <a:solidFill>
                  <a:srgbClr val="C1EEFF"/>
                </a:solidFill>
                <a:latin typeface="Consolas" pitchFamily="49" charset="0"/>
              </a:defRPr>
            </a:lvl6pPr>
            <a:lvl7pPr marL="914400" algn="l" rtl="0" fontAlgn="base">
              <a:spcBef>
                <a:spcPct val="0"/>
              </a:spcBef>
              <a:spcAft>
                <a:spcPct val="0"/>
              </a:spcAft>
              <a:defRPr sz="4000">
                <a:solidFill>
                  <a:srgbClr val="C1EEFF"/>
                </a:solidFill>
                <a:latin typeface="Consolas" pitchFamily="49" charset="0"/>
              </a:defRPr>
            </a:lvl7pPr>
            <a:lvl8pPr marL="1371600" algn="l" rtl="0" fontAlgn="base">
              <a:spcBef>
                <a:spcPct val="0"/>
              </a:spcBef>
              <a:spcAft>
                <a:spcPct val="0"/>
              </a:spcAft>
              <a:defRPr sz="4000">
                <a:solidFill>
                  <a:srgbClr val="C1EEFF"/>
                </a:solidFill>
                <a:latin typeface="Consolas" pitchFamily="49" charset="0"/>
              </a:defRPr>
            </a:lvl8pPr>
            <a:lvl9pPr marL="1828800" algn="l" rtl="0" fontAlgn="base">
              <a:spcBef>
                <a:spcPct val="0"/>
              </a:spcBef>
              <a:spcAft>
                <a:spcPct val="0"/>
              </a:spcAft>
              <a:defRPr sz="4000">
                <a:solidFill>
                  <a:srgbClr val="C1EEFF"/>
                </a:solidFill>
                <a:latin typeface="Consolas" pitchFamily="49" charset="0"/>
              </a:defRPr>
            </a:lvl9pPr>
            <a:extLst/>
          </a:lstStyle>
          <a:p>
            <a:pPr algn="ctr"/>
            <a:r>
              <a:rPr lang="ru-RU" cap="none" dirty="0" smtClean="0"/>
              <a:t>ПРИНЦИПЫ ЕВАНГЕЛИЗАЦИИ</a:t>
            </a:r>
            <a:endParaRPr lang="en-US" dirty="0"/>
          </a:p>
        </p:txBody>
      </p:sp>
      <p:sp>
        <p:nvSpPr>
          <p:cNvPr id="2" name="Date Placeholder 1"/>
          <p:cNvSpPr>
            <a:spLocks noGrp="1"/>
          </p:cNvSpPr>
          <p:nvPr>
            <p:ph type="dt" sz="half" idx="10"/>
          </p:nvPr>
        </p:nvSpPr>
        <p:spPr/>
        <p:txBody>
          <a:bodyPr/>
          <a:lstStyle/>
          <a:p>
            <a:pPr>
              <a:defRPr/>
            </a:pPr>
            <a:r>
              <a:rPr lang="en-US" smtClean="0"/>
              <a:t>2/2016</a:t>
            </a:r>
            <a:endParaRPr lang="en-US" dirty="0"/>
          </a:p>
        </p:txBody>
      </p:sp>
      <p:sp>
        <p:nvSpPr>
          <p:cNvPr id="3" name="Footer Placeholder 2"/>
          <p:cNvSpPr>
            <a:spLocks noGrp="1"/>
          </p:cNvSpPr>
          <p:nvPr>
            <p:ph type="ftr" sz="quarter" idx="11"/>
          </p:nvPr>
        </p:nvSpPr>
        <p:spPr/>
        <p:txBody>
          <a:bodyPr/>
          <a:lstStyle/>
          <a:p>
            <a:pPr>
              <a:defRPr/>
            </a:pPr>
            <a:r>
              <a:rPr lang="en-US" smtClean="0"/>
              <a:t>www.iTeenChallenge.org</a:t>
            </a:r>
            <a:endParaRPr lang="en-US" dirty="0"/>
          </a:p>
        </p:txBody>
      </p:sp>
      <p:sp>
        <p:nvSpPr>
          <p:cNvPr id="4" name="Slide Number Placeholder 3"/>
          <p:cNvSpPr>
            <a:spLocks noGrp="1"/>
          </p:cNvSpPr>
          <p:nvPr>
            <p:ph type="sldNum" sz="quarter" idx="12"/>
          </p:nvPr>
        </p:nvSpPr>
        <p:spPr/>
        <p:txBody>
          <a:bodyPr/>
          <a:lstStyle/>
          <a:p>
            <a:pPr>
              <a:defRPr/>
            </a:pPr>
            <a:fld id="{9159FE13-ED37-4757-9203-0BC630A0AD65}" type="slidenum">
              <a:rPr lang="en-US" smtClean="0"/>
              <a:pPr>
                <a:defRPr/>
              </a:pPr>
              <a:t>46</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4579">
                                            <p:txEl>
                                              <p:pRg st="0" end="0"/>
                                            </p:txEl>
                                          </p:spTgt>
                                        </p:tgtEl>
                                        <p:attrNameLst>
                                          <p:attrName>style.visibility</p:attrName>
                                        </p:attrNameLst>
                                      </p:cBhvr>
                                      <p:to>
                                        <p:strVal val="visible"/>
                                      </p:to>
                                    </p:set>
                                    <p:animEffect transition="in" filter="wipe(down)">
                                      <p:cBhvr>
                                        <p:cTn id="7" dur="500"/>
                                        <p:tgtEl>
                                          <p:spTgt spid="2457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4579">
                                            <p:txEl>
                                              <p:pRg st="1" end="1"/>
                                            </p:txEl>
                                          </p:spTgt>
                                        </p:tgtEl>
                                        <p:attrNameLst>
                                          <p:attrName>style.visibility</p:attrName>
                                        </p:attrNameLst>
                                      </p:cBhvr>
                                      <p:to>
                                        <p:strVal val="visible"/>
                                      </p:to>
                                    </p:set>
                                    <p:animEffect transition="in" filter="wipe(down)">
                                      <p:cBhvr>
                                        <p:cTn id="12" dur="500"/>
                                        <p:tgtEl>
                                          <p:spTgt spid="2457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4579">
                                            <p:txEl>
                                              <p:pRg st="2" end="2"/>
                                            </p:txEl>
                                          </p:spTgt>
                                        </p:tgtEl>
                                        <p:attrNameLst>
                                          <p:attrName>style.visibility</p:attrName>
                                        </p:attrNameLst>
                                      </p:cBhvr>
                                      <p:to>
                                        <p:strVal val="visible"/>
                                      </p:to>
                                    </p:set>
                                    <p:animEffect transition="in" filter="wipe(down)">
                                      <p:cBhvr>
                                        <p:cTn id="17" dur="500"/>
                                        <p:tgtEl>
                                          <p:spTgt spid="2457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4579">
                                            <p:txEl>
                                              <p:pRg st="3" end="3"/>
                                            </p:txEl>
                                          </p:spTgt>
                                        </p:tgtEl>
                                        <p:attrNameLst>
                                          <p:attrName>style.visibility</p:attrName>
                                        </p:attrNameLst>
                                      </p:cBhvr>
                                      <p:to>
                                        <p:strVal val="visible"/>
                                      </p:to>
                                    </p:set>
                                    <p:animEffect transition="in" filter="wipe(down)">
                                      <p:cBhvr>
                                        <p:cTn id="22" dur="500"/>
                                        <p:tgtEl>
                                          <p:spTgt spid="2457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4579">
                                            <p:txEl>
                                              <p:pRg st="4" end="4"/>
                                            </p:txEl>
                                          </p:spTgt>
                                        </p:tgtEl>
                                        <p:attrNameLst>
                                          <p:attrName>style.visibility</p:attrName>
                                        </p:attrNameLst>
                                      </p:cBhvr>
                                      <p:to>
                                        <p:strVal val="visible"/>
                                      </p:to>
                                    </p:set>
                                    <p:animEffect transition="in" filter="wipe(down)">
                                      <p:cBhvr>
                                        <p:cTn id="27" dur="500"/>
                                        <p:tgtEl>
                                          <p:spTgt spid="2457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651" name="Rectangle 3"/>
          <p:cNvSpPr>
            <a:spLocks noGrp="1" noChangeArrowheads="1"/>
          </p:cNvSpPr>
          <p:nvPr>
            <p:ph idx="1"/>
          </p:nvPr>
        </p:nvSpPr>
        <p:spPr>
          <a:xfrm>
            <a:off x="457200" y="2819400"/>
            <a:ext cx="8305800" cy="3733800"/>
          </a:xfrm>
        </p:spPr>
        <p:txBody>
          <a:bodyPr>
            <a:normAutofit lnSpcReduction="10000"/>
          </a:bodyPr>
          <a:lstStyle/>
          <a:p>
            <a:pPr marL="609600" indent="-609600" fontAlgn="auto">
              <a:spcBef>
                <a:spcPts val="1200"/>
              </a:spcBef>
              <a:spcAft>
                <a:spcPts val="0"/>
              </a:spcAft>
              <a:buFontTx/>
              <a:buAutoNum type="arabicPeriod"/>
              <a:defRPr/>
            </a:pPr>
            <a:r>
              <a:rPr lang="ru-RU" sz="2800" dirty="0" smtClean="0">
                <a:solidFill>
                  <a:schemeClr val="accent1"/>
                </a:solidFill>
              </a:rPr>
              <a:t>Соблюдайте правила</a:t>
            </a:r>
            <a:r>
              <a:rPr lang="en-US" sz="2800" dirty="0">
                <a:solidFill>
                  <a:schemeClr val="accent1"/>
                </a:solidFill>
              </a:rPr>
              <a:t/>
            </a:r>
            <a:br>
              <a:rPr lang="en-US" sz="2800" dirty="0">
                <a:solidFill>
                  <a:schemeClr val="accent1"/>
                </a:solidFill>
              </a:rPr>
            </a:br>
            <a:r>
              <a:rPr lang="en-US" sz="2000" dirty="0"/>
              <a:t>Follow the rules</a:t>
            </a:r>
          </a:p>
          <a:p>
            <a:pPr marL="609600" indent="-609600" fontAlgn="auto">
              <a:spcBef>
                <a:spcPts val="1200"/>
              </a:spcBef>
              <a:spcAft>
                <a:spcPts val="0"/>
              </a:spcAft>
              <a:buFontTx/>
              <a:buAutoNum type="arabicPeriod"/>
              <a:defRPr/>
            </a:pPr>
            <a:r>
              <a:rPr lang="ru-RU" sz="2800" dirty="0" smtClean="0">
                <a:solidFill>
                  <a:schemeClr val="accent1"/>
                </a:solidFill>
                <a:effectLst>
                  <a:outerShdw blurRad="38100" dist="38100" dir="2700000" algn="tl">
                    <a:srgbClr val="000000">
                      <a:alpha val="43137"/>
                    </a:srgbClr>
                  </a:outerShdw>
                </a:effectLst>
              </a:rPr>
              <a:t>Никогда не делайте выводов по умолчанию</a:t>
            </a:r>
            <a:r>
              <a:rPr lang="en-US" sz="2800" dirty="0">
                <a:solidFill>
                  <a:schemeClr val="accent1"/>
                </a:solidFill>
                <a:effectLst>
                  <a:outerShdw blurRad="38100" dist="38100" dir="2700000" algn="tl">
                    <a:srgbClr val="000000">
                      <a:alpha val="43137"/>
                    </a:srgbClr>
                  </a:outerShdw>
                </a:effectLst>
              </a:rPr>
              <a:t/>
            </a:r>
            <a:br>
              <a:rPr lang="en-US" sz="2800" dirty="0">
                <a:solidFill>
                  <a:schemeClr val="accent1"/>
                </a:solidFill>
                <a:effectLst>
                  <a:outerShdw blurRad="38100" dist="38100" dir="2700000" algn="tl">
                    <a:srgbClr val="000000">
                      <a:alpha val="43137"/>
                    </a:srgbClr>
                  </a:outerShdw>
                </a:effectLst>
              </a:rPr>
            </a:br>
            <a:r>
              <a:rPr lang="en-US" sz="2000" dirty="0">
                <a:effectLst>
                  <a:outerShdw blurRad="38100" dist="38100" dir="2700000" algn="tl">
                    <a:srgbClr val="000000">
                      <a:alpha val="43137"/>
                    </a:srgbClr>
                  </a:outerShdw>
                </a:effectLst>
              </a:rPr>
              <a:t>Never assume anything</a:t>
            </a:r>
            <a:endParaRPr lang="en-US" sz="2800" dirty="0">
              <a:effectLst>
                <a:outerShdw blurRad="38100" dist="38100" dir="2700000" algn="tl">
                  <a:srgbClr val="000000">
                    <a:alpha val="43137"/>
                  </a:srgbClr>
                </a:outerShdw>
              </a:effectLst>
            </a:endParaRPr>
          </a:p>
          <a:p>
            <a:pPr marL="609600" indent="-609600" fontAlgn="auto">
              <a:spcBef>
                <a:spcPts val="1200"/>
              </a:spcBef>
              <a:spcAft>
                <a:spcPts val="0"/>
              </a:spcAft>
              <a:buFontTx/>
              <a:buAutoNum type="arabicPeriod"/>
              <a:defRPr/>
            </a:pPr>
            <a:r>
              <a:rPr lang="ru-RU" sz="2800" dirty="0" smtClean="0">
                <a:solidFill>
                  <a:schemeClr val="accent1"/>
                </a:solidFill>
                <a:effectLst>
                  <a:outerShdw blurRad="38100" dist="38100" dir="2700000" algn="tl">
                    <a:srgbClr val="000000">
                      <a:alpha val="43137"/>
                    </a:srgbClr>
                  </a:outerShdw>
                </a:effectLst>
              </a:rPr>
              <a:t>Ничего не приносите и не выносите с собой</a:t>
            </a:r>
            <a:r>
              <a:rPr lang="en-US" sz="2800" dirty="0">
                <a:effectLst>
                  <a:outerShdw blurRad="38100" dist="38100" dir="2700000" algn="tl">
                    <a:srgbClr val="000000">
                      <a:alpha val="43137"/>
                    </a:srgbClr>
                  </a:outerShdw>
                </a:effectLst>
              </a:rPr>
              <a:t/>
            </a:r>
            <a:br>
              <a:rPr lang="en-US" sz="2800" dirty="0">
                <a:effectLst>
                  <a:outerShdw blurRad="38100" dist="38100" dir="2700000" algn="tl">
                    <a:srgbClr val="000000">
                      <a:alpha val="43137"/>
                    </a:srgbClr>
                  </a:outerShdw>
                </a:effectLst>
              </a:rPr>
            </a:br>
            <a:r>
              <a:rPr lang="en-US" sz="2000" dirty="0">
                <a:effectLst>
                  <a:outerShdw blurRad="38100" dist="38100" dir="2700000" algn="tl">
                    <a:srgbClr val="000000">
                      <a:alpha val="43137"/>
                    </a:srgbClr>
                  </a:outerShdw>
                </a:effectLst>
              </a:rPr>
              <a:t>Take nothing in or out</a:t>
            </a:r>
            <a:endParaRPr lang="en-US" sz="2800" dirty="0">
              <a:effectLst>
                <a:outerShdw blurRad="38100" dist="38100" dir="2700000" algn="tl">
                  <a:srgbClr val="000000">
                    <a:alpha val="43137"/>
                  </a:srgbClr>
                </a:outerShdw>
              </a:effectLst>
            </a:endParaRPr>
          </a:p>
          <a:p>
            <a:pPr marL="609600" indent="-609600" fontAlgn="auto">
              <a:spcBef>
                <a:spcPts val="1200"/>
              </a:spcBef>
              <a:spcAft>
                <a:spcPts val="0"/>
              </a:spcAft>
              <a:buFontTx/>
              <a:buAutoNum type="arabicPeriod"/>
              <a:defRPr/>
            </a:pPr>
            <a:r>
              <a:rPr lang="ru-RU" sz="2800" dirty="0" smtClean="0">
                <a:solidFill>
                  <a:schemeClr val="accent1"/>
                </a:solidFill>
                <a:effectLst>
                  <a:outerShdw blurRad="38100" dist="38100" dir="2700000" algn="tl">
                    <a:srgbClr val="000000">
                      <a:alpha val="43137"/>
                    </a:srgbClr>
                  </a:outerShdw>
                </a:effectLst>
              </a:rPr>
              <a:t>Относитесь  к каждому заключенному как к личности</a:t>
            </a:r>
            <a:r>
              <a:rPr lang="en-US" sz="2800" dirty="0">
                <a:solidFill>
                  <a:schemeClr val="accent1"/>
                </a:solidFill>
                <a:effectLst>
                  <a:outerShdw blurRad="38100" dist="38100" dir="2700000" algn="tl">
                    <a:srgbClr val="000000">
                      <a:alpha val="43137"/>
                    </a:srgbClr>
                  </a:outerShdw>
                </a:effectLst>
              </a:rPr>
              <a:t/>
            </a:r>
            <a:br>
              <a:rPr lang="en-US" sz="2800" dirty="0">
                <a:solidFill>
                  <a:schemeClr val="accent1"/>
                </a:solidFill>
                <a:effectLst>
                  <a:outerShdw blurRad="38100" dist="38100" dir="2700000" algn="tl">
                    <a:srgbClr val="000000">
                      <a:alpha val="43137"/>
                    </a:srgbClr>
                  </a:outerShdw>
                </a:effectLst>
              </a:rPr>
            </a:br>
            <a:r>
              <a:rPr lang="en-US" sz="2000" dirty="0">
                <a:effectLst>
                  <a:outerShdw blurRad="38100" dist="38100" dir="2700000" algn="tl">
                    <a:srgbClr val="000000">
                      <a:alpha val="43137"/>
                    </a:srgbClr>
                  </a:outerShdw>
                </a:effectLst>
              </a:rPr>
              <a:t>Treat inmates as </a:t>
            </a:r>
            <a:r>
              <a:rPr lang="en-US" sz="2000" dirty="0" smtClean="0">
                <a:effectLst>
                  <a:outerShdw blurRad="38100" dist="38100" dir="2700000" algn="tl">
                    <a:srgbClr val="000000">
                      <a:alpha val="43137"/>
                    </a:srgbClr>
                  </a:outerShdw>
                </a:effectLst>
              </a:rPr>
              <a:t>individuals</a:t>
            </a:r>
            <a:endParaRPr lang="en-US" sz="2000" dirty="0">
              <a:effectLst>
                <a:outerShdw blurRad="38100" dist="38100" dir="2700000" algn="tl">
                  <a:srgbClr val="000000">
                    <a:alpha val="43137"/>
                  </a:srgbClr>
                </a:outerShdw>
              </a:effectLst>
            </a:endParaRPr>
          </a:p>
        </p:txBody>
      </p:sp>
      <p:sp>
        <p:nvSpPr>
          <p:cNvPr id="27650" name="Rectangle 2"/>
          <p:cNvSpPr>
            <a:spLocks noGrp="1" noChangeArrowheads="1"/>
          </p:cNvSpPr>
          <p:nvPr>
            <p:ph type="title"/>
          </p:nvPr>
        </p:nvSpPr>
        <p:spPr>
          <a:xfrm>
            <a:off x="381000" y="1828800"/>
            <a:ext cx="8686800" cy="838200"/>
          </a:xfrm>
        </p:spPr>
        <p:txBody>
          <a:bodyPr/>
          <a:lstStyle/>
          <a:p>
            <a:pPr algn="ctr" fontAlgn="auto">
              <a:spcAft>
                <a:spcPts val="0"/>
              </a:spcAft>
              <a:defRPr/>
            </a:pPr>
            <a:r>
              <a:rPr lang="ru-RU" sz="2200" dirty="0" smtClean="0">
                <a:solidFill>
                  <a:srgbClr val="FFFF00"/>
                </a:solidFill>
                <a:effectLst>
                  <a:outerShdw blurRad="38100" dist="38100" dir="2700000" algn="tl">
                    <a:srgbClr val="000000">
                      <a:alpha val="43137"/>
                    </a:srgbClr>
                  </a:outerShdw>
                </a:effectLst>
                <a:latin typeface="Arial Black" pitchFamily="34" charset="0"/>
                <a:ea typeface="+mn-ea"/>
                <a:cs typeface="+mn-cs"/>
              </a:rPr>
              <a:t>Практическая помощь </a:t>
            </a:r>
            <a:r>
              <a:rPr lang="en-US" sz="2200" dirty="0" smtClean="0">
                <a:solidFill>
                  <a:srgbClr val="FFFF00"/>
                </a:solidFill>
                <a:effectLst>
                  <a:outerShdw blurRad="38100" dist="38100" dir="2700000" algn="tl">
                    <a:srgbClr val="000000">
                      <a:alpha val="43137"/>
                    </a:srgbClr>
                  </a:outerShdw>
                </a:effectLst>
                <a:latin typeface="Arial Black" pitchFamily="34" charset="0"/>
                <a:ea typeface="+mn-ea"/>
                <a:cs typeface="+mn-cs"/>
              </a:rPr>
              <a:t>– </a:t>
            </a:r>
            <a:r>
              <a:rPr lang="ru-RU" sz="2200" dirty="0" smtClean="0">
                <a:solidFill>
                  <a:srgbClr val="FFFF00"/>
                </a:solidFill>
                <a:effectLst>
                  <a:outerShdw blurRad="38100" dist="38100" dir="2700000" algn="tl">
                    <a:srgbClr val="000000">
                      <a:alpha val="43137"/>
                    </a:srgbClr>
                  </a:outerShdw>
                </a:effectLst>
                <a:latin typeface="Arial Black" pitchFamily="34" charset="0"/>
                <a:ea typeface="+mn-ea"/>
                <a:cs typeface="+mn-cs"/>
              </a:rPr>
              <a:t>Тюремное служение</a:t>
            </a:r>
            <a:r>
              <a:rPr lang="en-US" sz="3200" dirty="0" smtClean="0">
                <a:solidFill>
                  <a:srgbClr val="FFFF00"/>
                </a:solidFill>
                <a:effectLst>
                  <a:outerShdw blurRad="38100" dist="38100" dir="2700000" algn="tl">
                    <a:srgbClr val="000000">
                      <a:alpha val="43137"/>
                    </a:srgbClr>
                  </a:outerShdw>
                </a:effectLst>
                <a:latin typeface="Arial Black" pitchFamily="34" charset="0"/>
                <a:ea typeface="+mn-ea"/>
                <a:cs typeface="+mn-cs"/>
              </a:rPr>
              <a:t/>
            </a:r>
            <a:br>
              <a:rPr lang="en-US" sz="3200" dirty="0" smtClean="0">
                <a:solidFill>
                  <a:srgbClr val="FFFF00"/>
                </a:solidFill>
                <a:effectLst>
                  <a:outerShdw blurRad="38100" dist="38100" dir="2700000" algn="tl">
                    <a:srgbClr val="000000">
                      <a:alpha val="43137"/>
                    </a:srgbClr>
                  </a:outerShdw>
                </a:effectLst>
                <a:latin typeface="Arial Black" pitchFamily="34" charset="0"/>
                <a:ea typeface="+mn-ea"/>
                <a:cs typeface="+mn-cs"/>
              </a:rPr>
            </a:br>
            <a:r>
              <a:rPr lang="en-US" sz="2000"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Practical Help – Prison Ministry</a:t>
            </a:r>
            <a:endParaRPr lang="en-CA" sz="3200" dirty="0" smtClean="0">
              <a:solidFill>
                <a:srgbClr val="FFFF00"/>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pic>
        <p:nvPicPr>
          <p:cNvPr id="6" name="Picture 5" descr="Evangelism TITLE.fw.pn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2514600" y="838200"/>
            <a:ext cx="4191000" cy="949626"/>
          </a:xfrm>
          <a:prstGeom prst="rect">
            <a:avLst/>
          </a:prstGeom>
          <a:noFill/>
          <a:ln w="9525">
            <a:noFill/>
            <a:miter lim="800000"/>
            <a:headEnd/>
            <a:tailEnd/>
          </a:ln>
        </p:spPr>
      </p:pic>
      <p:sp>
        <p:nvSpPr>
          <p:cNvPr id="7" name="Title 1"/>
          <p:cNvSpPr txBox="1">
            <a:spLocks/>
          </p:cNvSpPr>
          <p:nvPr/>
        </p:nvSpPr>
        <p:spPr>
          <a:xfrm>
            <a:off x="685800" y="0"/>
            <a:ext cx="7772400" cy="1222376"/>
          </a:xfrm>
          <a:prstGeom prst="rect">
            <a:avLst/>
          </a:prstGeom>
        </p:spPr>
        <p:txBody>
          <a:bodyPr vert="horz" anchor="t">
            <a:noAutofit/>
          </a:bodyPr>
          <a:lstStyle>
            <a:lvl1pPr marR="9144" algn="l" rtl="0" fontAlgn="base">
              <a:spcBef>
                <a:spcPct val="0"/>
              </a:spcBef>
              <a:spcAft>
                <a:spcPct val="0"/>
              </a:spcAft>
              <a:defRPr sz="4000" b="1" kern="1200" cap="all" spc="0" baseline="0">
                <a:solidFill>
                  <a:srgbClr val="C1EEFF"/>
                </a:solidFill>
                <a:effectLst>
                  <a:reflection blurRad="12700" stA="34000" endA="740" endPos="53000" dir="5400000" sy="-100000" algn="bl" rotWithShape="0"/>
                </a:effectLst>
                <a:latin typeface="+mj-lt"/>
                <a:ea typeface="+mj-ea"/>
                <a:cs typeface="+mj-cs"/>
              </a:defRPr>
            </a:lvl1pPr>
            <a:lvl2pPr algn="l" rtl="0" fontAlgn="base">
              <a:spcBef>
                <a:spcPct val="0"/>
              </a:spcBef>
              <a:spcAft>
                <a:spcPct val="0"/>
              </a:spcAft>
              <a:defRPr sz="4000">
                <a:solidFill>
                  <a:srgbClr val="C1EEFF"/>
                </a:solidFill>
                <a:latin typeface="Consolas" pitchFamily="49" charset="0"/>
              </a:defRPr>
            </a:lvl2pPr>
            <a:lvl3pPr algn="l" rtl="0" fontAlgn="base">
              <a:spcBef>
                <a:spcPct val="0"/>
              </a:spcBef>
              <a:spcAft>
                <a:spcPct val="0"/>
              </a:spcAft>
              <a:defRPr sz="4000">
                <a:solidFill>
                  <a:srgbClr val="C1EEFF"/>
                </a:solidFill>
                <a:latin typeface="Consolas" pitchFamily="49" charset="0"/>
              </a:defRPr>
            </a:lvl3pPr>
            <a:lvl4pPr algn="l" rtl="0" fontAlgn="base">
              <a:spcBef>
                <a:spcPct val="0"/>
              </a:spcBef>
              <a:spcAft>
                <a:spcPct val="0"/>
              </a:spcAft>
              <a:defRPr sz="4000">
                <a:solidFill>
                  <a:srgbClr val="C1EEFF"/>
                </a:solidFill>
                <a:latin typeface="Consolas" pitchFamily="49" charset="0"/>
              </a:defRPr>
            </a:lvl4pPr>
            <a:lvl5pPr algn="l" rtl="0" fontAlgn="base">
              <a:spcBef>
                <a:spcPct val="0"/>
              </a:spcBef>
              <a:spcAft>
                <a:spcPct val="0"/>
              </a:spcAft>
              <a:defRPr sz="4000">
                <a:solidFill>
                  <a:srgbClr val="C1EEFF"/>
                </a:solidFill>
                <a:latin typeface="Consolas" pitchFamily="49" charset="0"/>
              </a:defRPr>
            </a:lvl5pPr>
            <a:lvl6pPr marL="457200" algn="l" rtl="0" fontAlgn="base">
              <a:spcBef>
                <a:spcPct val="0"/>
              </a:spcBef>
              <a:spcAft>
                <a:spcPct val="0"/>
              </a:spcAft>
              <a:defRPr sz="4000">
                <a:solidFill>
                  <a:srgbClr val="C1EEFF"/>
                </a:solidFill>
                <a:latin typeface="Consolas" pitchFamily="49" charset="0"/>
              </a:defRPr>
            </a:lvl6pPr>
            <a:lvl7pPr marL="914400" algn="l" rtl="0" fontAlgn="base">
              <a:spcBef>
                <a:spcPct val="0"/>
              </a:spcBef>
              <a:spcAft>
                <a:spcPct val="0"/>
              </a:spcAft>
              <a:defRPr sz="4000">
                <a:solidFill>
                  <a:srgbClr val="C1EEFF"/>
                </a:solidFill>
                <a:latin typeface="Consolas" pitchFamily="49" charset="0"/>
              </a:defRPr>
            </a:lvl7pPr>
            <a:lvl8pPr marL="1371600" algn="l" rtl="0" fontAlgn="base">
              <a:spcBef>
                <a:spcPct val="0"/>
              </a:spcBef>
              <a:spcAft>
                <a:spcPct val="0"/>
              </a:spcAft>
              <a:defRPr sz="4000">
                <a:solidFill>
                  <a:srgbClr val="C1EEFF"/>
                </a:solidFill>
                <a:latin typeface="Consolas" pitchFamily="49" charset="0"/>
              </a:defRPr>
            </a:lvl8pPr>
            <a:lvl9pPr marL="1828800" algn="l" rtl="0" fontAlgn="base">
              <a:spcBef>
                <a:spcPct val="0"/>
              </a:spcBef>
              <a:spcAft>
                <a:spcPct val="0"/>
              </a:spcAft>
              <a:defRPr sz="4000">
                <a:solidFill>
                  <a:srgbClr val="C1EEFF"/>
                </a:solidFill>
                <a:latin typeface="Consolas" pitchFamily="49" charset="0"/>
              </a:defRPr>
            </a:lvl9pPr>
            <a:extLst/>
          </a:lstStyle>
          <a:p>
            <a:pPr algn="ctr"/>
            <a:r>
              <a:rPr lang="ru-RU" cap="none" dirty="0" smtClean="0"/>
              <a:t>ПРИНЦИПЫ ЕВАНГЕЛИЗАЦИИ</a:t>
            </a:r>
            <a:endParaRPr lang="en-US" dirty="0"/>
          </a:p>
        </p:txBody>
      </p:sp>
      <p:sp>
        <p:nvSpPr>
          <p:cNvPr id="2" name="Date Placeholder 1"/>
          <p:cNvSpPr>
            <a:spLocks noGrp="1"/>
          </p:cNvSpPr>
          <p:nvPr>
            <p:ph type="dt" sz="half" idx="10"/>
          </p:nvPr>
        </p:nvSpPr>
        <p:spPr/>
        <p:txBody>
          <a:bodyPr/>
          <a:lstStyle/>
          <a:p>
            <a:pPr>
              <a:defRPr/>
            </a:pPr>
            <a:r>
              <a:rPr lang="en-US" smtClean="0"/>
              <a:t>2/2016</a:t>
            </a:r>
            <a:endParaRPr lang="en-US" dirty="0"/>
          </a:p>
        </p:txBody>
      </p:sp>
      <p:sp>
        <p:nvSpPr>
          <p:cNvPr id="3" name="Footer Placeholder 2"/>
          <p:cNvSpPr>
            <a:spLocks noGrp="1"/>
          </p:cNvSpPr>
          <p:nvPr>
            <p:ph type="ftr" sz="quarter" idx="11"/>
          </p:nvPr>
        </p:nvSpPr>
        <p:spPr/>
        <p:txBody>
          <a:bodyPr/>
          <a:lstStyle/>
          <a:p>
            <a:pPr>
              <a:defRPr/>
            </a:pPr>
            <a:r>
              <a:rPr lang="en-US" smtClean="0"/>
              <a:t>www.iTeenChallenge.org</a:t>
            </a:r>
            <a:endParaRPr lang="en-US" dirty="0"/>
          </a:p>
        </p:txBody>
      </p:sp>
      <p:sp>
        <p:nvSpPr>
          <p:cNvPr id="4" name="Slide Number Placeholder 3"/>
          <p:cNvSpPr>
            <a:spLocks noGrp="1"/>
          </p:cNvSpPr>
          <p:nvPr>
            <p:ph type="sldNum" sz="quarter" idx="12"/>
          </p:nvPr>
        </p:nvSpPr>
        <p:spPr/>
        <p:txBody>
          <a:bodyPr/>
          <a:lstStyle/>
          <a:p>
            <a:pPr>
              <a:defRPr/>
            </a:pPr>
            <a:fld id="{9159FE13-ED37-4757-9203-0BC630A0AD65}" type="slidenum">
              <a:rPr lang="en-US" smtClean="0"/>
              <a:pPr>
                <a:defRPr/>
              </a:pPr>
              <a:t>47</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nodeType="clickEffect">
                                  <p:stCondLst>
                                    <p:cond delay="0"/>
                                  </p:stCondLst>
                                  <p:iterate type="lt">
                                    <p:tmPct val="10000"/>
                                  </p:iterate>
                                  <p:childTnLst>
                                    <p:set>
                                      <p:cBhvr>
                                        <p:cTn id="6" dur="1" fill="hold">
                                          <p:stCondLst>
                                            <p:cond delay="0"/>
                                          </p:stCondLst>
                                        </p:cTn>
                                        <p:tgtEl>
                                          <p:spTgt spid="27651">
                                            <p:txEl>
                                              <p:pRg st="0" end="0"/>
                                            </p:txEl>
                                          </p:spTgt>
                                        </p:tgtEl>
                                        <p:attrNameLst>
                                          <p:attrName>style.visibility</p:attrName>
                                        </p:attrNameLst>
                                      </p:cBhvr>
                                      <p:to>
                                        <p:strVal val="visible"/>
                                      </p:to>
                                    </p:set>
                                    <p:anim by="(-#ppt_w*2)" calcmode="lin" valueType="num">
                                      <p:cBhvr rctx="PPT">
                                        <p:cTn id="7" dur="250" autoRev="1" fill="hold">
                                          <p:stCondLst>
                                            <p:cond delay="0"/>
                                          </p:stCondLst>
                                        </p:cTn>
                                        <p:tgtEl>
                                          <p:spTgt spid="27651">
                                            <p:txEl>
                                              <p:pRg st="0" end="0"/>
                                            </p:txEl>
                                          </p:spTgt>
                                        </p:tgtEl>
                                        <p:attrNameLst>
                                          <p:attrName>ppt_w</p:attrName>
                                        </p:attrNameLst>
                                      </p:cBhvr>
                                    </p:anim>
                                    <p:anim by="(#ppt_w*0.50)" calcmode="lin" valueType="num">
                                      <p:cBhvr>
                                        <p:cTn id="8" dur="250" decel="50000" autoRev="1" fill="hold">
                                          <p:stCondLst>
                                            <p:cond delay="0"/>
                                          </p:stCondLst>
                                        </p:cTn>
                                        <p:tgtEl>
                                          <p:spTgt spid="27651">
                                            <p:txEl>
                                              <p:pRg st="0" end="0"/>
                                            </p:txEl>
                                          </p:spTgt>
                                        </p:tgtEl>
                                        <p:attrNameLst>
                                          <p:attrName>ppt_x</p:attrName>
                                        </p:attrNameLst>
                                      </p:cBhvr>
                                    </p:anim>
                                    <p:anim from="(-#ppt_h/2)" to="(#ppt_y)" calcmode="lin" valueType="num">
                                      <p:cBhvr>
                                        <p:cTn id="9" dur="500" fill="hold">
                                          <p:stCondLst>
                                            <p:cond delay="0"/>
                                          </p:stCondLst>
                                        </p:cTn>
                                        <p:tgtEl>
                                          <p:spTgt spid="27651">
                                            <p:txEl>
                                              <p:pRg st="0" end="0"/>
                                            </p:txEl>
                                          </p:spTgt>
                                        </p:tgtEl>
                                        <p:attrNameLst>
                                          <p:attrName>ppt_y</p:attrName>
                                        </p:attrNameLst>
                                      </p:cBhvr>
                                    </p:anim>
                                    <p:animRot by="21600000">
                                      <p:cBhvr>
                                        <p:cTn id="10" dur="500" fill="hold">
                                          <p:stCondLst>
                                            <p:cond delay="0"/>
                                          </p:stCondLst>
                                        </p:cTn>
                                        <p:tgtEl>
                                          <p:spTgt spid="27651">
                                            <p:txEl>
                                              <p:pRg st="0" end="0"/>
                                            </p:txEl>
                                          </p:spTgt>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6" presetClass="entr" presetSubtype="0" fill="hold" nodeType="clickEffect">
                                  <p:stCondLst>
                                    <p:cond delay="0"/>
                                  </p:stCondLst>
                                  <p:iterate type="lt">
                                    <p:tmPct val="10000"/>
                                  </p:iterate>
                                  <p:childTnLst>
                                    <p:set>
                                      <p:cBhvr>
                                        <p:cTn id="14" dur="1" fill="hold">
                                          <p:stCondLst>
                                            <p:cond delay="0"/>
                                          </p:stCondLst>
                                        </p:cTn>
                                        <p:tgtEl>
                                          <p:spTgt spid="27651">
                                            <p:txEl>
                                              <p:pRg st="1" end="1"/>
                                            </p:txEl>
                                          </p:spTgt>
                                        </p:tgtEl>
                                        <p:attrNameLst>
                                          <p:attrName>style.visibility</p:attrName>
                                        </p:attrNameLst>
                                      </p:cBhvr>
                                      <p:to>
                                        <p:strVal val="visible"/>
                                      </p:to>
                                    </p:set>
                                    <p:anim by="(-#ppt_w*2)" calcmode="lin" valueType="num">
                                      <p:cBhvr rctx="PPT">
                                        <p:cTn id="15" dur="250" autoRev="1" fill="hold">
                                          <p:stCondLst>
                                            <p:cond delay="0"/>
                                          </p:stCondLst>
                                        </p:cTn>
                                        <p:tgtEl>
                                          <p:spTgt spid="27651">
                                            <p:txEl>
                                              <p:pRg st="1" end="1"/>
                                            </p:txEl>
                                          </p:spTgt>
                                        </p:tgtEl>
                                        <p:attrNameLst>
                                          <p:attrName>ppt_w</p:attrName>
                                        </p:attrNameLst>
                                      </p:cBhvr>
                                    </p:anim>
                                    <p:anim by="(#ppt_w*0.50)" calcmode="lin" valueType="num">
                                      <p:cBhvr>
                                        <p:cTn id="16" dur="250" decel="50000" autoRev="1" fill="hold">
                                          <p:stCondLst>
                                            <p:cond delay="0"/>
                                          </p:stCondLst>
                                        </p:cTn>
                                        <p:tgtEl>
                                          <p:spTgt spid="27651">
                                            <p:txEl>
                                              <p:pRg st="1" end="1"/>
                                            </p:txEl>
                                          </p:spTgt>
                                        </p:tgtEl>
                                        <p:attrNameLst>
                                          <p:attrName>ppt_x</p:attrName>
                                        </p:attrNameLst>
                                      </p:cBhvr>
                                    </p:anim>
                                    <p:anim from="(-#ppt_h/2)" to="(#ppt_y)" calcmode="lin" valueType="num">
                                      <p:cBhvr>
                                        <p:cTn id="17" dur="500" fill="hold">
                                          <p:stCondLst>
                                            <p:cond delay="0"/>
                                          </p:stCondLst>
                                        </p:cTn>
                                        <p:tgtEl>
                                          <p:spTgt spid="27651">
                                            <p:txEl>
                                              <p:pRg st="1" end="1"/>
                                            </p:txEl>
                                          </p:spTgt>
                                        </p:tgtEl>
                                        <p:attrNameLst>
                                          <p:attrName>ppt_y</p:attrName>
                                        </p:attrNameLst>
                                      </p:cBhvr>
                                    </p:anim>
                                    <p:animRot by="21600000">
                                      <p:cBhvr>
                                        <p:cTn id="18" dur="500" fill="hold">
                                          <p:stCondLst>
                                            <p:cond delay="0"/>
                                          </p:stCondLst>
                                        </p:cTn>
                                        <p:tgtEl>
                                          <p:spTgt spid="27651">
                                            <p:txEl>
                                              <p:pRg st="1" end="1"/>
                                            </p:txEl>
                                          </p:spTgt>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56" presetClass="entr" presetSubtype="0" fill="hold" nodeType="clickEffect">
                                  <p:stCondLst>
                                    <p:cond delay="0"/>
                                  </p:stCondLst>
                                  <p:iterate type="lt">
                                    <p:tmPct val="10000"/>
                                  </p:iterate>
                                  <p:childTnLst>
                                    <p:set>
                                      <p:cBhvr>
                                        <p:cTn id="22" dur="1" fill="hold">
                                          <p:stCondLst>
                                            <p:cond delay="0"/>
                                          </p:stCondLst>
                                        </p:cTn>
                                        <p:tgtEl>
                                          <p:spTgt spid="27651">
                                            <p:txEl>
                                              <p:pRg st="2" end="2"/>
                                            </p:txEl>
                                          </p:spTgt>
                                        </p:tgtEl>
                                        <p:attrNameLst>
                                          <p:attrName>style.visibility</p:attrName>
                                        </p:attrNameLst>
                                      </p:cBhvr>
                                      <p:to>
                                        <p:strVal val="visible"/>
                                      </p:to>
                                    </p:set>
                                    <p:anim by="(-#ppt_w*2)" calcmode="lin" valueType="num">
                                      <p:cBhvr rctx="PPT">
                                        <p:cTn id="23" dur="250" autoRev="1" fill="hold">
                                          <p:stCondLst>
                                            <p:cond delay="0"/>
                                          </p:stCondLst>
                                        </p:cTn>
                                        <p:tgtEl>
                                          <p:spTgt spid="27651">
                                            <p:txEl>
                                              <p:pRg st="2" end="2"/>
                                            </p:txEl>
                                          </p:spTgt>
                                        </p:tgtEl>
                                        <p:attrNameLst>
                                          <p:attrName>ppt_w</p:attrName>
                                        </p:attrNameLst>
                                      </p:cBhvr>
                                    </p:anim>
                                    <p:anim by="(#ppt_w*0.50)" calcmode="lin" valueType="num">
                                      <p:cBhvr>
                                        <p:cTn id="24" dur="250" decel="50000" autoRev="1" fill="hold">
                                          <p:stCondLst>
                                            <p:cond delay="0"/>
                                          </p:stCondLst>
                                        </p:cTn>
                                        <p:tgtEl>
                                          <p:spTgt spid="27651">
                                            <p:txEl>
                                              <p:pRg st="2" end="2"/>
                                            </p:txEl>
                                          </p:spTgt>
                                        </p:tgtEl>
                                        <p:attrNameLst>
                                          <p:attrName>ppt_x</p:attrName>
                                        </p:attrNameLst>
                                      </p:cBhvr>
                                    </p:anim>
                                    <p:anim from="(-#ppt_h/2)" to="(#ppt_y)" calcmode="lin" valueType="num">
                                      <p:cBhvr>
                                        <p:cTn id="25" dur="500" fill="hold">
                                          <p:stCondLst>
                                            <p:cond delay="0"/>
                                          </p:stCondLst>
                                        </p:cTn>
                                        <p:tgtEl>
                                          <p:spTgt spid="27651">
                                            <p:txEl>
                                              <p:pRg st="2" end="2"/>
                                            </p:txEl>
                                          </p:spTgt>
                                        </p:tgtEl>
                                        <p:attrNameLst>
                                          <p:attrName>ppt_y</p:attrName>
                                        </p:attrNameLst>
                                      </p:cBhvr>
                                    </p:anim>
                                    <p:animRot by="21600000">
                                      <p:cBhvr>
                                        <p:cTn id="26" dur="500" fill="hold">
                                          <p:stCondLst>
                                            <p:cond delay="0"/>
                                          </p:stCondLst>
                                        </p:cTn>
                                        <p:tgtEl>
                                          <p:spTgt spid="27651">
                                            <p:txEl>
                                              <p:pRg st="2" end="2"/>
                                            </p:txEl>
                                          </p:spTgt>
                                        </p:tgtEl>
                                        <p:attrNameLst>
                                          <p:attrName>r</p:attrName>
                                        </p:attrNameLst>
                                      </p:cBhvr>
                                    </p:animRot>
                                  </p:childTnLst>
                                </p:cTn>
                              </p:par>
                            </p:childTnLst>
                          </p:cTn>
                        </p:par>
                      </p:childTnLst>
                    </p:cTn>
                  </p:par>
                  <p:par>
                    <p:cTn id="27" fill="hold">
                      <p:stCondLst>
                        <p:cond delay="indefinite"/>
                      </p:stCondLst>
                      <p:childTnLst>
                        <p:par>
                          <p:cTn id="28" fill="hold">
                            <p:stCondLst>
                              <p:cond delay="0"/>
                            </p:stCondLst>
                            <p:childTnLst>
                              <p:par>
                                <p:cTn id="29" presetID="56" presetClass="entr" presetSubtype="0" fill="hold" nodeType="clickEffect">
                                  <p:stCondLst>
                                    <p:cond delay="0"/>
                                  </p:stCondLst>
                                  <p:iterate type="lt">
                                    <p:tmPct val="10000"/>
                                  </p:iterate>
                                  <p:childTnLst>
                                    <p:set>
                                      <p:cBhvr>
                                        <p:cTn id="30" dur="1" fill="hold">
                                          <p:stCondLst>
                                            <p:cond delay="0"/>
                                          </p:stCondLst>
                                        </p:cTn>
                                        <p:tgtEl>
                                          <p:spTgt spid="27651">
                                            <p:txEl>
                                              <p:pRg st="3" end="3"/>
                                            </p:txEl>
                                          </p:spTgt>
                                        </p:tgtEl>
                                        <p:attrNameLst>
                                          <p:attrName>style.visibility</p:attrName>
                                        </p:attrNameLst>
                                      </p:cBhvr>
                                      <p:to>
                                        <p:strVal val="visible"/>
                                      </p:to>
                                    </p:set>
                                    <p:anim by="(-#ppt_w*2)" calcmode="lin" valueType="num">
                                      <p:cBhvr rctx="PPT">
                                        <p:cTn id="31" dur="250" autoRev="1" fill="hold">
                                          <p:stCondLst>
                                            <p:cond delay="0"/>
                                          </p:stCondLst>
                                        </p:cTn>
                                        <p:tgtEl>
                                          <p:spTgt spid="27651">
                                            <p:txEl>
                                              <p:pRg st="3" end="3"/>
                                            </p:txEl>
                                          </p:spTgt>
                                        </p:tgtEl>
                                        <p:attrNameLst>
                                          <p:attrName>ppt_w</p:attrName>
                                        </p:attrNameLst>
                                      </p:cBhvr>
                                    </p:anim>
                                    <p:anim by="(#ppt_w*0.50)" calcmode="lin" valueType="num">
                                      <p:cBhvr>
                                        <p:cTn id="32" dur="250" decel="50000" autoRev="1" fill="hold">
                                          <p:stCondLst>
                                            <p:cond delay="0"/>
                                          </p:stCondLst>
                                        </p:cTn>
                                        <p:tgtEl>
                                          <p:spTgt spid="27651">
                                            <p:txEl>
                                              <p:pRg st="3" end="3"/>
                                            </p:txEl>
                                          </p:spTgt>
                                        </p:tgtEl>
                                        <p:attrNameLst>
                                          <p:attrName>ppt_x</p:attrName>
                                        </p:attrNameLst>
                                      </p:cBhvr>
                                    </p:anim>
                                    <p:anim from="(-#ppt_h/2)" to="(#ppt_y)" calcmode="lin" valueType="num">
                                      <p:cBhvr>
                                        <p:cTn id="33" dur="500" fill="hold">
                                          <p:stCondLst>
                                            <p:cond delay="0"/>
                                          </p:stCondLst>
                                        </p:cTn>
                                        <p:tgtEl>
                                          <p:spTgt spid="27651">
                                            <p:txEl>
                                              <p:pRg st="3" end="3"/>
                                            </p:txEl>
                                          </p:spTgt>
                                        </p:tgtEl>
                                        <p:attrNameLst>
                                          <p:attrName>ppt_y</p:attrName>
                                        </p:attrNameLst>
                                      </p:cBhvr>
                                    </p:anim>
                                    <p:animRot by="21600000">
                                      <p:cBhvr>
                                        <p:cTn id="34" dur="500" fill="hold">
                                          <p:stCondLst>
                                            <p:cond delay="0"/>
                                          </p:stCondLst>
                                        </p:cTn>
                                        <p:tgtEl>
                                          <p:spTgt spid="27651">
                                            <p:txEl>
                                              <p:pRg st="3" end="3"/>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651" name="Rectangle 3"/>
          <p:cNvSpPr>
            <a:spLocks noGrp="1" noChangeArrowheads="1"/>
          </p:cNvSpPr>
          <p:nvPr>
            <p:ph idx="1"/>
          </p:nvPr>
        </p:nvSpPr>
        <p:spPr>
          <a:xfrm>
            <a:off x="457200" y="1447800"/>
            <a:ext cx="8305800" cy="5867400"/>
          </a:xfrm>
        </p:spPr>
        <p:txBody>
          <a:bodyPr>
            <a:normAutofit/>
          </a:bodyPr>
          <a:lstStyle/>
          <a:p>
            <a:pPr marL="609600" indent="-609600" fontAlgn="auto">
              <a:spcBef>
                <a:spcPts val="1800"/>
              </a:spcBef>
              <a:spcAft>
                <a:spcPts val="0"/>
              </a:spcAft>
              <a:buFont typeface="+mj-lt"/>
              <a:buAutoNum type="arabicPeriod" startAt="5"/>
              <a:defRPr/>
            </a:pPr>
            <a:r>
              <a:rPr lang="ru-RU" sz="2800" dirty="0" smtClean="0">
                <a:solidFill>
                  <a:schemeClr val="accent1"/>
                </a:solidFill>
              </a:rPr>
              <a:t>Соблюдайте нейтральное отношение к охране</a:t>
            </a:r>
            <a:r>
              <a:rPr lang="en-US" sz="2800" dirty="0">
                <a:solidFill>
                  <a:schemeClr val="accent1"/>
                </a:solidFill>
              </a:rPr>
              <a:t/>
            </a:r>
            <a:br>
              <a:rPr lang="en-US" sz="2800" dirty="0">
                <a:solidFill>
                  <a:schemeClr val="accent1"/>
                </a:solidFill>
              </a:rPr>
            </a:br>
            <a:r>
              <a:rPr lang="en-US" sz="2000" dirty="0"/>
              <a:t>Be neutral with the guards</a:t>
            </a:r>
          </a:p>
          <a:p>
            <a:pPr marL="609600" indent="-609600" fontAlgn="auto">
              <a:spcBef>
                <a:spcPts val="1800"/>
              </a:spcBef>
              <a:spcAft>
                <a:spcPts val="0"/>
              </a:spcAft>
              <a:buFontTx/>
              <a:buAutoNum type="arabicPeriod" startAt="5"/>
              <a:defRPr/>
            </a:pPr>
            <a:r>
              <a:rPr lang="ru-RU" sz="2800" dirty="0" smtClean="0">
                <a:solidFill>
                  <a:schemeClr val="accent1"/>
                </a:solidFill>
              </a:rPr>
              <a:t>Спросите, можно ли вам прийти еще раз</a:t>
            </a:r>
            <a:r>
              <a:rPr lang="en-US" sz="2800" dirty="0">
                <a:solidFill>
                  <a:schemeClr val="accent1"/>
                </a:solidFill>
              </a:rPr>
              <a:t/>
            </a:r>
            <a:br>
              <a:rPr lang="en-US" sz="2800" dirty="0">
                <a:solidFill>
                  <a:schemeClr val="accent1"/>
                </a:solidFill>
              </a:rPr>
            </a:br>
            <a:r>
              <a:rPr lang="en-US" sz="2000" dirty="0"/>
              <a:t>Ask if you can return</a:t>
            </a:r>
          </a:p>
          <a:p>
            <a:pPr marL="609600" indent="-609600" fontAlgn="auto">
              <a:spcBef>
                <a:spcPts val="1800"/>
              </a:spcBef>
              <a:spcAft>
                <a:spcPts val="0"/>
              </a:spcAft>
              <a:buFontTx/>
              <a:buAutoNum type="arabicPeriod" startAt="5"/>
              <a:defRPr/>
            </a:pPr>
            <a:r>
              <a:rPr lang="ru-RU" sz="2800" dirty="0" smtClean="0">
                <a:solidFill>
                  <a:schemeClr val="accent1"/>
                </a:solidFill>
              </a:rPr>
              <a:t>Не пропускайте заранее назначенных встреч</a:t>
            </a:r>
            <a:r>
              <a:rPr lang="en-US" sz="2800" dirty="0"/>
              <a:t/>
            </a:r>
            <a:br>
              <a:rPr lang="en-US" sz="2800" dirty="0"/>
            </a:br>
            <a:r>
              <a:rPr lang="en-US" sz="2000" dirty="0">
                <a:effectLst>
                  <a:outerShdw blurRad="38100" dist="38100" dir="2700000" algn="tl">
                    <a:srgbClr val="000000">
                      <a:alpha val="43137"/>
                    </a:srgbClr>
                  </a:outerShdw>
                </a:effectLst>
              </a:rPr>
              <a:t>Keep </a:t>
            </a:r>
            <a:r>
              <a:rPr lang="en-US" sz="2000" dirty="0" smtClean="0">
                <a:effectLst>
                  <a:outerShdw blurRad="38100" dist="38100" dir="2700000" algn="tl">
                    <a:srgbClr val="000000">
                      <a:alpha val="43137"/>
                    </a:srgbClr>
                  </a:outerShdw>
                </a:effectLst>
              </a:rPr>
              <a:t>appointments</a:t>
            </a:r>
          </a:p>
          <a:p>
            <a:pPr marL="609600" indent="-609600">
              <a:spcBef>
                <a:spcPts val="1800"/>
              </a:spcBef>
              <a:buFontTx/>
              <a:buAutoNum type="arabicPeriod" startAt="8"/>
            </a:pPr>
            <a:r>
              <a:rPr lang="ru-RU" sz="2800" dirty="0" smtClean="0">
                <a:solidFill>
                  <a:schemeClr val="accent1"/>
                </a:solidFill>
                <a:effectLst>
                  <a:outerShdw blurRad="38100" dist="38100" dir="2700000" algn="tl">
                    <a:srgbClr val="000000">
                      <a:alpha val="43137"/>
                    </a:srgbClr>
                  </a:outerShdw>
                </a:effectLst>
              </a:rPr>
              <a:t>Будьте честными и реалистичными в суждениях</a:t>
            </a:r>
            <a:r>
              <a:rPr lang="en-US" sz="2800" dirty="0" smtClean="0">
                <a:effectLst>
                  <a:outerShdw blurRad="38100" dist="38100" dir="2700000" algn="tl">
                    <a:srgbClr val="000000">
                      <a:alpha val="43137"/>
                    </a:srgbClr>
                  </a:outerShdw>
                </a:effectLst>
              </a:rPr>
              <a:t/>
            </a:r>
            <a:br>
              <a:rPr lang="en-US" sz="2800" dirty="0" smtClean="0">
                <a:effectLst>
                  <a:outerShdw blurRad="38100" dist="38100" dir="2700000" algn="tl">
                    <a:srgbClr val="000000">
                      <a:alpha val="43137"/>
                    </a:srgbClr>
                  </a:outerShdw>
                </a:effectLst>
              </a:rPr>
            </a:br>
            <a:r>
              <a:rPr lang="en-US" sz="2000" dirty="0">
                <a:effectLst>
                  <a:outerShdw blurRad="38100" dist="38100" dir="2700000" algn="tl">
                    <a:srgbClr val="000000">
                      <a:alpha val="43137"/>
                    </a:srgbClr>
                  </a:outerShdw>
                </a:effectLst>
              </a:rPr>
              <a:t>Be honest and realistic</a:t>
            </a:r>
          </a:p>
          <a:p>
            <a:pPr marL="609600" indent="-609600">
              <a:spcBef>
                <a:spcPts val="1800"/>
              </a:spcBef>
              <a:buFontTx/>
              <a:buAutoNum type="arabicPeriod" startAt="8"/>
            </a:pPr>
            <a:r>
              <a:rPr lang="ru-RU" sz="2800" dirty="0" smtClean="0">
                <a:solidFill>
                  <a:schemeClr val="accent1"/>
                </a:solidFill>
                <a:effectLst>
                  <a:outerShdw blurRad="38100" dist="38100" dir="2700000" algn="tl">
                    <a:srgbClr val="000000">
                      <a:alpha val="43137"/>
                    </a:srgbClr>
                  </a:outerShdw>
                </a:effectLst>
              </a:rPr>
              <a:t>Слушайте и учитесь</a:t>
            </a:r>
            <a:r>
              <a:rPr lang="en-US" sz="2800" dirty="0" smtClean="0">
                <a:solidFill>
                  <a:schemeClr val="accent1"/>
                </a:solidFill>
                <a:effectLst>
                  <a:outerShdw blurRad="38100" dist="38100" dir="2700000" algn="tl">
                    <a:srgbClr val="000000">
                      <a:alpha val="43137"/>
                    </a:srgbClr>
                  </a:outerShdw>
                </a:effectLst>
              </a:rPr>
              <a:t/>
            </a:r>
            <a:br>
              <a:rPr lang="en-US" sz="2800" dirty="0" smtClean="0">
                <a:solidFill>
                  <a:schemeClr val="accent1"/>
                </a:solidFill>
                <a:effectLst>
                  <a:outerShdw blurRad="38100" dist="38100" dir="2700000" algn="tl">
                    <a:srgbClr val="000000">
                      <a:alpha val="43137"/>
                    </a:srgbClr>
                  </a:outerShdw>
                </a:effectLst>
              </a:rPr>
            </a:br>
            <a:r>
              <a:rPr lang="en-US" sz="2000" dirty="0">
                <a:effectLst>
                  <a:outerShdw blurRad="38100" dist="38100" dir="2700000" algn="tl">
                    <a:srgbClr val="000000">
                      <a:alpha val="43137"/>
                    </a:srgbClr>
                  </a:outerShdw>
                </a:effectLst>
              </a:rPr>
              <a:t>Listen and </a:t>
            </a:r>
            <a:r>
              <a:rPr lang="en-US" sz="2000" dirty="0" smtClean="0">
                <a:effectLst>
                  <a:outerShdw blurRad="38100" dist="38100" dir="2700000" algn="tl">
                    <a:srgbClr val="000000">
                      <a:alpha val="43137"/>
                    </a:srgbClr>
                  </a:outerShdw>
                </a:effectLst>
              </a:rPr>
              <a:t>learn</a:t>
            </a:r>
            <a:endParaRPr lang="en-US" sz="2800" dirty="0">
              <a:effectLst>
                <a:outerShdw blurRad="38100" dist="38100" dir="2700000" algn="tl">
                  <a:srgbClr val="000000">
                    <a:alpha val="43137"/>
                  </a:srgbClr>
                </a:outerShdw>
              </a:effectLst>
            </a:endParaRPr>
          </a:p>
          <a:p>
            <a:pPr marL="609600" indent="-609600" fontAlgn="auto">
              <a:spcAft>
                <a:spcPts val="0"/>
              </a:spcAft>
              <a:buFontTx/>
              <a:buAutoNum type="arabicPeriod" startAt="5"/>
              <a:defRPr/>
            </a:pPr>
            <a:endParaRPr lang="en-US" sz="2000" dirty="0"/>
          </a:p>
          <a:p>
            <a:pPr marL="609600" indent="-609600" fontAlgn="auto">
              <a:spcAft>
                <a:spcPts val="0"/>
              </a:spcAft>
              <a:buFontTx/>
              <a:buAutoNum type="arabicPeriod" startAt="5"/>
              <a:defRPr/>
            </a:pPr>
            <a:endParaRPr lang="en-US" sz="2800" dirty="0" smtClean="0"/>
          </a:p>
        </p:txBody>
      </p:sp>
      <p:sp>
        <p:nvSpPr>
          <p:cNvPr id="27650" name="Rectangle 2"/>
          <p:cNvSpPr>
            <a:spLocks noGrp="1" noChangeArrowheads="1"/>
          </p:cNvSpPr>
          <p:nvPr>
            <p:ph type="title"/>
          </p:nvPr>
        </p:nvSpPr>
        <p:spPr>
          <a:xfrm>
            <a:off x="228600" y="228600"/>
            <a:ext cx="8686800" cy="838200"/>
          </a:xfrm>
        </p:spPr>
        <p:txBody>
          <a:bodyPr/>
          <a:lstStyle/>
          <a:p>
            <a:pPr algn="ctr" fontAlgn="auto">
              <a:spcAft>
                <a:spcPts val="0"/>
              </a:spcAft>
              <a:defRPr/>
            </a:pPr>
            <a:r>
              <a:rPr lang="ru-RU" sz="2600" dirty="0" smtClean="0">
                <a:solidFill>
                  <a:srgbClr val="FFFF00"/>
                </a:solidFill>
                <a:effectLst>
                  <a:outerShdw blurRad="38100" dist="38100" dir="2700000" algn="tl">
                    <a:srgbClr val="000000">
                      <a:alpha val="43137"/>
                    </a:srgbClr>
                  </a:outerShdw>
                </a:effectLst>
                <a:latin typeface="Arial Black" pitchFamily="34" charset="0"/>
                <a:ea typeface="+mn-ea"/>
                <a:cs typeface="+mn-cs"/>
              </a:rPr>
              <a:t>Практическая помощь </a:t>
            </a:r>
            <a:r>
              <a:rPr lang="en-US" sz="2600" dirty="0" smtClean="0">
                <a:solidFill>
                  <a:srgbClr val="FFFF00"/>
                </a:solidFill>
                <a:effectLst>
                  <a:outerShdw blurRad="38100" dist="38100" dir="2700000" algn="tl">
                    <a:srgbClr val="000000">
                      <a:alpha val="43137"/>
                    </a:srgbClr>
                  </a:outerShdw>
                </a:effectLst>
                <a:latin typeface="Arial Black" pitchFamily="34" charset="0"/>
                <a:ea typeface="+mn-ea"/>
                <a:cs typeface="+mn-cs"/>
              </a:rPr>
              <a:t>– </a:t>
            </a:r>
            <a:r>
              <a:rPr lang="ru-RU" sz="2600" dirty="0" smtClean="0">
                <a:solidFill>
                  <a:srgbClr val="FFFF00"/>
                </a:solidFill>
                <a:effectLst>
                  <a:outerShdw blurRad="38100" dist="38100" dir="2700000" algn="tl">
                    <a:srgbClr val="000000">
                      <a:alpha val="43137"/>
                    </a:srgbClr>
                  </a:outerShdw>
                </a:effectLst>
                <a:latin typeface="Arial Black" pitchFamily="34" charset="0"/>
                <a:ea typeface="+mn-ea"/>
                <a:cs typeface="+mn-cs"/>
              </a:rPr>
              <a:t>Тюремное служение</a:t>
            </a:r>
            <a:r>
              <a:rPr lang="en-US" sz="3200" dirty="0" smtClean="0">
                <a:solidFill>
                  <a:srgbClr val="FFFF00"/>
                </a:solidFill>
                <a:effectLst>
                  <a:outerShdw blurRad="38100" dist="38100" dir="2700000" algn="tl">
                    <a:srgbClr val="000000">
                      <a:alpha val="43137"/>
                    </a:srgbClr>
                  </a:outerShdw>
                </a:effectLst>
                <a:latin typeface="Arial Black" pitchFamily="34" charset="0"/>
                <a:ea typeface="+mn-ea"/>
                <a:cs typeface="+mn-cs"/>
              </a:rPr>
              <a:t/>
            </a:r>
            <a:br>
              <a:rPr lang="en-US" sz="3200" dirty="0" smtClean="0">
                <a:solidFill>
                  <a:srgbClr val="FFFF00"/>
                </a:solidFill>
                <a:effectLst>
                  <a:outerShdw blurRad="38100" dist="38100" dir="2700000" algn="tl">
                    <a:srgbClr val="000000">
                      <a:alpha val="43137"/>
                    </a:srgbClr>
                  </a:outerShdw>
                </a:effectLst>
                <a:latin typeface="Arial Black" pitchFamily="34" charset="0"/>
                <a:ea typeface="+mn-ea"/>
                <a:cs typeface="+mn-cs"/>
              </a:rPr>
            </a:br>
            <a:r>
              <a:rPr lang="en-US" sz="2000"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Practical Help – Prison Ministry</a:t>
            </a:r>
            <a:endParaRPr lang="en-CA" sz="3200" dirty="0" smtClean="0">
              <a:solidFill>
                <a:srgbClr val="FFFF00"/>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sp>
        <p:nvSpPr>
          <p:cNvPr id="2" name="Date Placeholder 1"/>
          <p:cNvSpPr>
            <a:spLocks noGrp="1"/>
          </p:cNvSpPr>
          <p:nvPr>
            <p:ph type="dt" sz="half" idx="10"/>
          </p:nvPr>
        </p:nvSpPr>
        <p:spPr/>
        <p:txBody>
          <a:bodyPr/>
          <a:lstStyle/>
          <a:p>
            <a:pPr>
              <a:defRPr/>
            </a:pPr>
            <a:r>
              <a:rPr lang="en-US" smtClean="0"/>
              <a:t>2/2016</a:t>
            </a:r>
            <a:endParaRPr lang="en-US" dirty="0"/>
          </a:p>
        </p:txBody>
      </p:sp>
      <p:sp>
        <p:nvSpPr>
          <p:cNvPr id="3" name="Footer Placeholder 2"/>
          <p:cNvSpPr>
            <a:spLocks noGrp="1"/>
          </p:cNvSpPr>
          <p:nvPr>
            <p:ph type="ftr" sz="quarter" idx="11"/>
          </p:nvPr>
        </p:nvSpPr>
        <p:spPr/>
        <p:txBody>
          <a:bodyPr/>
          <a:lstStyle/>
          <a:p>
            <a:pPr>
              <a:defRPr/>
            </a:pPr>
            <a:r>
              <a:rPr lang="en-US" smtClean="0"/>
              <a:t>www.iTeenChallenge.org</a:t>
            </a:r>
            <a:endParaRPr lang="en-US" dirty="0"/>
          </a:p>
        </p:txBody>
      </p:sp>
      <p:sp>
        <p:nvSpPr>
          <p:cNvPr id="4" name="Slide Number Placeholder 3"/>
          <p:cNvSpPr>
            <a:spLocks noGrp="1"/>
          </p:cNvSpPr>
          <p:nvPr>
            <p:ph type="sldNum" sz="quarter" idx="12"/>
          </p:nvPr>
        </p:nvSpPr>
        <p:spPr/>
        <p:txBody>
          <a:bodyPr/>
          <a:lstStyle/>
          <a:p>
            <a:pPr>
              <a:defRPr/>
            </a:pPr>
            <a:fld id="{9159FE13-ED37-4757-9203-0BC630A0AD65}" type="slidenum">
              <a:rPr lang="en-US" smtClean="0"/>
              <a:pPr>
                <a:defRPr/>
              </a:pPr>
              <a:t>48</a:t>
            </a:fld>
            <a:endParaRPr lang="en-US" dirty="0"/>
          </a:p>
        </p:txBody>
      </p:sp>
    </p:spTree>
    <p:extLst>
      <p:ext uri="{BB962C8B-B14F-4D97-AF65-F5344CB8AC3E}">
        <p14:creationId xmlns:p14="http://schemas.microsoft.com/office/powerpoint/2010/main" val="3266494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nodeType="withEffect">
                                  <p:stCondLst>
                                    <p:cond delay="0"/>
                                  </p:stCondLst>
                                  <p:iterate type="lt">
                                    <p:tmPct val="10000"/>
                                  </p:iterate>
                                  <p:childTnLst>
                                    <p:set>
                                      <p:cBhvr>
                                        <p:cTn id="6" dur="1" fill="hold">
                                          <p:stCondLst>
                                            <p:cond delay="0"/>
                                          </p:stCondLst>
                                        </p:cTn>
                                        <p:tgtEl>
                                          <p:spTgt spid="27651">
                                            <p:txEl>
                                              <p:pRg st="0" end="0"/>
                                            </p:txEl>
                                          </p:spTgt>
                                        </p:tgtEl>
                                        <p:attrNameLst>
                                          <p:attrName>style.visibility</p:attrName>
                                        </p:attrNameLst>
                                      </p:cBhvr>
                                      <p:to>
                                        <p:strVal val="visible"/>
                                      </p:to>
                                    </p:set>
                                    <p:anim by="(-#ppt_w*2)" calcmode="lin" valueType="num">
                                      <p:cBhvr rctx="PPT">
                                        <p:cTn id="7" dur="500" autoRev="1" fill="hold">
                                          <p:stCondLst>
                                            <p:cond delay="0"/>
                                          </p:stCondLst>
                                        </p:cTn>
                                        <p:tgtEl>
                                          <p:spTgt spid="27651">
                                            <p:txEl>
                                              <p:pRg st="0" end="0"/>
                                            </p:txEl>
                                          </p:spTgt>
                                        </p:tgtEl>
                                        <p:attrNameLst>
                                          <p:attrName>ppt_w</p:attrName>
                                        </p:attrNameLst>
                                      </p:cBhvr>
                                    </p:anim>
                                    <p:anim by="(#ppt_w*0.50)" calcmode="lin" valueType="num">
                                      <p:cBhvr>
                                        <p:cTn id="8" dur="500" decel="50000" autoRev="1" fill="hold">
                                          <p:stCondLst>
                                            <p:cond delay="0"/>
                                          </p:stCondLst>
                                        </p:cTn>
                                        <p:tgtEl>
                                          <p:spTgt spid="27651">
                                            <p:txEl>
                                              <p:pRg st="0" end="0"/>
                                            </p:txEl>
                                          </p:spTgt>
                                        </p:tgtEl>
                                        <p:attrNameLst>
                                          <p:attrName>ppt_x</p:attrName>
                                        </p:attrNameLst>
                                      </p:cBhvr>
                                    </p:anim>
                                    <p:anim from="(-#ppt_h/2)" to="(#ppt_y)" calcmode="lin" valueType="num">
                                      <p:cBhvr>
                                        <p:cTn id="9" dur="1000" fill="hold">
                                          <p:stCondLst>
                                            <p:cond delay="0"/>
                                          </p:stCondLst>
                                        </p:cTn>
                                        <p:tgtEl>
                                          <p:spTgt spid="27651">
                                            <p:txEl>
                                              <p:pRg st="0" end="0"/>
                                            </p:txEl>
                                          </p:spTgt>
                                        </p:tgtEl>
                                        <p:attrNameLst>
                                          <p:attrName>ppt_y</p:attrName>
                                        </p:attrNameLst>
                                      </p:cBhvr>
                                    </p:anim>
                                    <p:animRot by="21600000">
                                      <p:cBhvr>
                                        <p:cTn id="10" dur="1000" fill="hold">
                                          <p:stCondLst>
                                            <p:cond delay="0"/>
                                          </p:stCondLst>
                                        </p:cTn>
                                        <p:tgtEl>
                                          <p:spTgt spid="27651">
                                            <p:txEl>
                                              <p:pRg st="0" end="0"/>
                                            </p:txEl>
                                          </p:spTgt>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6" presetClass="entr" presetSubtype="0" fill="hold" nodeType="clickEffect">
                                  <p:stCondLst>
                                    <p:cond delay="0"/>
                                  </p:stCondLst>
                                  <p:iterate type="lt">
                                    <p:tmPct val="10000"/>
                                  </p:iterate>
                                  <p:childTnLst>
                                    <p:set>
                                      <p:cBhvr>
                                        <p:cTn id="14" dur="1" fill="hold">
                                          <p:stCondLst>
                                            <p:cond delay="0"/>
                                          </p:stCondLst>
                                        </p:cTn>
                                        <p:tgtEl>
                                          <p:spTgt spid="27651">
                                            <p:txEl>
                                              <p:pRg st="1" end="1"/>
                                            </p:txEl>
                                          </p:spTgt>
                                        </p:tgtEl>
                                        <p:attrNameLst>
                                          <p:attrName>style.visibility</p:attrName>
                                        </p:attrNameLst>
                                      </p:cBhvr>
                                      <p:to>
                                        <p:strVal val="visible"/>
                                      </p:to>
                                    </p:set>
                                    <p:anim by="(-#ppt_w*2)" calcmode="lin" valueType="num">
                                      <p:cBhvr rctx="PPT">
                                        <p:cTn id="15" dur="250" autoRev="1" fill="hold">
                                          <p:stCondLst>
                                            <p:cond delay="0"/>
                                          </p:stCondLst>
                                        </p:cTn>
                                        <p:tgtEl>
                                          <p:spTgt spid="27651">
                                            <p:txEl>
                                              <p:pRg st="1" end="1"/>
                                            </p:txEl>
                                          </p:spTgt>
                                        </p:tgtEl>
                                        <p:attrNameLst>
                                          <p:attrName>ppt_w</p:attrName>
                                        </p:attrNameLst>
                                      </p:cBhvr>
                                    </p:anim>
                                    <p:anim by="(#ppt_w*0.50)" calcmode="lin" valueType="num">
                                      <p:cBhvr>
                                        <p:cTn id="16" dur="250" decel="50000" autoRev="1" fill="hold">
                                          <p:stCondLst>
                                            <p:cond delay="0"/>
                                          </p:stCondLst>
                                        </p:cTn>
                                        <p:tgtEl>
                                          <p:spTgt spid="27651">
                                            <p:txEl>
                                              <p:pRg st="1" end="1"/>
                                            </p:txEl>
                                          </p:spTgt>
                                        </p:tgtEl>
                                        <p:attrNameLst>
                                          <p:attrName>ppt_x</p:attrName>
                                        </p:attrNameLst>
                                      </p:cBhvr>
                                    </p:anim>
                                    <p:anim from="(-#ppt_h/2)" to="(#ppt_y)" calcmode="lin" valueType="num">
                                      <p:cBhvr>
                                        <p:cTn id="17" dur="500" fill="hold">
                                          <p:stCondLst>
                                            <p:cond delay="0"/>
                                          </p:stCondLst>
                                        </p:cTn>
                                        <p:tgtEl>
                                          <p:spTgt spid="27651">
                                            <p:txEl>
                                              <p:pRg st="1" end="1"/>
                                            </p:txEl>
                                          </p:spTgt>
                                        </p:tgtEl>
                                        <p:attrNameLst>
                                          <p:attrName>ppt_y</p:attrName>
                                        </p:attrNameLst>
                                      </p:cBhvr>
                                    </p:anim>
                                    <p:animRot by="21600000">
                                      <p:cBhvr>
                                        <p:cTn id="18" dur="500" fill="hold">
                                          <p:stCondLst>
                                            <p:cond delay="0"/>
                                          </p:stCondLst>
                                        </p:cTn>
                                        <p:tgtEl>
                                          <p:spTgt spid="27651">
                                            <p:txEl>
                                              <p:pRg st="1" end="1"/>
                                            </p:txEl>
                                          </p:spTgt>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56" presetClass="entr" presetSubtype="0" fill="hold" nodeType="clickEffect">
                                  <p:stCondLst>
                                    <p:cond delay="0"/>
                                  </p:stCondLst>
                                  <p:iterate type="lt">
                                    <p:tmPct val="10000"/>
                                  </p:iterate>
                                  <p:childTnLst>
                                    <p:set>
                                      <p:cBhvr>
                                        <p:cTn id="22" dur="1" fill="hold">
                                          <p:stCondLst>
                                            <p:cond delay="0"/>
                                          </p:stCondLst>
                                        </p:cTn>
                                        <p:tgtEl>
                                          <p:spTgt spid="27651">
                                            <p:txEl>
                                              <p:pRg st="2" end="2"/>
                                            </p:txEl>
                                          </p:spTgt>
                                        </p:tgtEl>
                                        <p:attrNameLst>
                                          <p:attrName>style.visibility</p:attrName>
                                        </p:attrNameLst>
                                      </p:cBhvr>
                                      <p:to>
                                        <p:strVal val="visible"/>
                                      </p:to>
                                    </p:set>
                                    <p:anim by="(-#ppt_w*2)" calcmode="lin" valueType="num">
                                      <p:cBhvr rctx="PPT">
                                        <p:cTn id="23" dur="250" autoRev="1" fill="hold">
                                          <p:stCondLst>
                                            <p:cond delay="0"/>
                                          </p:stCondLst>
                                        </p:cTn>
                                        <p:tgtEl>
                                          <p:spTgt spid="27651">
                                            <p:txEl>
                                              <p:pRg st="2" end="2"/>
                                            </p:txEl>
                                          </p:spTgt>
                                        </p:tgtEl>
                                        <p:attrNameLst>
                                          <p:attrName>ppt_w</p:attrName>
                                        </p:attrNameLst>
                                      </p:cBhvr>
                                    </p:anim>
                                    <p:anim by="(#ppt_w*0.50)" calcmode="lin" valueType="num">
                                      <p:cBhvr>
                                        <p:cTn id="24" dur="250" decel="50000" autoRev="1" fill="hold">
                                          <p:stCondLst>
                                            <p:cond delay="0"/>
                                          </p:stCondLst>
                                        </p:cTn>
                                        <p:tgtEl>
                                          <p:spTgt spid="27651">
                                            <p:txEl>
                                              <p:pRg st="2" end="2"/>
                                            </p:txEl>
                                          </p:spTgt>
                                        </p:tgtEl>
                                        <p:attrNameLst>
                                          <p:attrName>ppt_x</p:attrName>
                                        </p:attrNameLst>
                                      </p:cBhvr>
                                    </p:anim>
                                    <p:anim from="(-#ppt_h/2)" to="(#ppt_y)" calcmode="lin" valueType="num">
                                      <p:cBhvr>
                                        <p:cTn id="25" dur="500" fill="hold">
                                          <p:stCondLst>
                                            <p:cond delay="0"/>
                                          </p:stCondLst>
                                        </p:cTn>
                                        <p:tgtEl>
                                          <p:spTgt spid="27651">
                                            <p:txEl>
                                              <p:pRg st="2" end="2"/>
                                            </p:txEl>
                                          </p:spTgt>
                                        </p:tgtEl>
                                        <p:attrNameLst>
                                          <p:attrName>ppt_y</p:attrName>
                                        </p:attrNameLst>
                                      </p:cBhvr>
                                    </p:anim>
                                    <p:animRot by="21600000">
                                      <p:cBhvr>
                                        <p:cTn id="26" dur="500" fill="hold">
                                          <p:stCondLst>
                                            <p:cond delay="0"/>
                                          </p:stCondLst>
                                        </p:cTn>
                                        <p:tgtEl>
                                          <p:spTgt spid="27651">
                                            <p:txEl>
                                              <p:pRg st="2" end="2"/>
                                            </p:txEl>
                                          </p:spTgt>
                                        </p:tgtEl>
                                        <p:attrNameLst>
                                          <p:attrName>r</p:attrName>
                                        </p:attrNameLst>
                                      </p:cBhvr>
                                    </p:animRot>
                                  </p:childTnLst>
                                </p:cTn>
                              </p:par>
                            </p:childTnLst>
                          </p:cTn>
                        </p:par>
                      </p:childTnLst>
                    </p:cTn>
                  </p:par>
                  <p:par>
                    <p:cTn id="27" fill="hold">
                      <p:stCondLst>
                        <p:cond delay="indefinite"/>
                      </p:stCondLst>
                      <p:childTnLst>
                        <p:par>
                          <p:cTn id="28" fill="hold">
                            <p:stCondLst>
                              <p:cond delay="0"/>
                            </p:stCondLst>
                            <p:childTnLst>
                              <p:par>
                                <p:cTn id="29" presetID="56" presetClass="entr" presetSubtype="0" fill="hold" nodeType="clickEffect">
                                  <p:stCondLst>
                                    <p:cond delay="0"/>
                                  </p:stCondLst>
                                  <p:iterate type="lt">
                                    <p:tmPct val="10000"/>
                                  </p:iterate>
                                  <p:childTnLst>
                                    <p:set>
                                      <p:cBhvr>
                                        <p:cTn id="30" dur="1" fill="hold">
                                          <p:stCondLst>
                                            <p:cond delay="0"/>
                                          </p:stCondLst>
                                        </p:cTn>
                                        <p:tgtEl>
                                          <p:spTgt spid="27651">
                                            <p:txEl>
                                              <p:pRg st="3" end="3"/>
                                            </p:txEl>
                                          </p:spTgt>
                                        </p:tgtEl>
                                        <p:attrNameLst>
                                          <p:attrName>style.visibility</p:attrName>
                                        </p:attrNameLst>
                                      </p:cBhvr>
                                      <p:to>
                                        <p:strVal val="visible"/>
                                      </p:to>
                                    </p:set>
                                    <p:anim by="(-#ppt_w*2)" calcmode="lin" valueType="num">
                                      <p:cBhvr rctx="PPT">
                                        <p:cTn id="31" dur="250" autoRev="1" fill="hold">
                                          <p:stCondLst>
                                            <p:cond delay="0"/>
                                          </p:stCondLst>
                                        </p:cTn>
                                        <p:tgtEl>
                                          <p:spTgt spid="27651">
                                            <p:txEl>
                                              <p:pRg st="3" end="3"/>
                                            </p:txEl>
                                          </p:spTgt>
                                        </p:tgtEl>
                                        <p:attrNameLst>
                                          <p:attrName>ppt_w</p:attrName>
                                        </p:attrNameLst>
                                      </p:cBhvr>
                                    </p:anim>
                                    <p:anim by="(#ppt_w*0.50)" calcmode="lin" valueType="num">
                                      <p:cBhvr>
                                        <p:cTn id="32" dur="250" decel="50000" autoRev="1" fill="hold">
                                          <p:stCondLst>
                                            <p:cond delay="0"/>
                                          </p:stCondLst>
                                        </p:cTn>
                                        <p:tgtEl>
                                          <p:spTgt spid="27651">
                                            <p:txEl>
                                              <p:pRg st="3" end="3"/>
                                            </p:txEl>
                                          </p:spTgt>
                                        </p:tgtEl>
                                        <p:attrNameLst>
                                          <p:attrName>ppt_x</p:attrName>
                                        </p:attrNameLst>
                                      </p:cBhvr>
                                    </p:anim>
                                    <p:anim from="(-#ppt_h/2)" to="(#ppt_y)" calcmode="lin" valueType="num">
                                      <p:cBhvr>
                                        <p:cTn id="33" dur="500" fill="hold">
                                          <p:stCondLst>
                                            <p:cond delay="0"/>
                                          </p:stCondLst>
                                        </p:cTn>
                                        <p:tgtEl>
                                          <p:spTgt spid="27651">
                                            <p:txEl>
                                              <p:pRg st="3" end="3"/>
                                            </p:txEl>
                                          </p:spTgt>
                                        </p:tgtEl>
                                        <p:attrNameLst>
                                          <p:attrName>ppt_y</p:attrName>
                                        </p:attrNameLst>
                                      </p:cBhvr>
                                    </p:anim>
                                    <p:animRot by="21600000">
                                      <p:cBhvr>
                                        <p:cTn id="34" dur="500" fill="hold">
                                          <p:stCondLst>
                                            <p:cond delay="0"/>
                                          </p:stCondLst>
                                        </p:cTn>
                                        <p:tgtEl>
                                          <p:spTgt spid="27651">
                                            <p:txEl>
                                              <p:pRg st="3" end="3"/>
                                            </p:txEl>
                                          </p:spTgt>
                                        </p:tgtEl>
                                        <p:attrNameLst>
                                          <p:attrName>r</p:attrName>
                                        </p:attrNameLst>
                                      </p:cBhvr>
                                    </p:animRot>
                                  </p:childTnLst>
                                </p:cTn>
                              </p:par>
                            </p:childTnLst>
                          </p:cTn>
                        </p:par>
                      </p:childTnLst>
                    </p:cTn>
                  </p:par>
                  <p:par>
                    <p:cTn id="35" fill="hold">
                      <p:stCondLst>
                        <p:cond delay="indefinite"/>
                      </p:stCondLst>
                      <p:childTnLst>
                        <p:par>
                          <p:cTn id="36" fill="hold">
                            <p:stCondLst>
                              <p:cond delay="0"/>
                            </p:stCondLst>
                            <p:childTnLst>
                              <p:par>
                                <p:cTn id="37" presetID="56" presetClass="entr" presetSubtype="0" fill="hold" nodeType="clickEffect">
                                  <p:stCondLst>
                                    <p:cond delay="0"/>
                                  </p:stCondLst>
                                  <p:iterate type="lt">
                                    <p:tmPct val="10000"/>
                                  </p:iterate>
                                  <p:childTnLst>
                                    <p:set>
                                      <p:cBhvr>
                                        <p:cTn id="38" dur="1" fill="hold">
                                          <p:stCondLst>
                                            <p:cond delay="0"/>
                                          </p:stCondLst>
                                        </p:cTn>
                                        <p:tgtEl>
                                          <p:spTgt spid="27651">
                                            <p:txEl>
                                              <p:pRg st="4" end="4"/>
                                            </p:txEl>
                                          </p:spTgt>
                                        </p:tgtEl>
                                        <p:attrNameLst>
                                          <p:attrName>style.visibility</p:attrName>
                                        </p:attrNameLst>
                                      </p:cBhvr>
                                      <p:to>
                                        <p:strVal val="visible"/>
                                      </p:to>
                                    </p:set>
                                    <p:anim by="(-#ppt_w*2)" calcmode="lin" valueType="num">
                                      <p:cBhvr rctx="PPT">
                                        <p:cTn id="39" dur="250" autoRev="1" fill="hold">
                                          <p:stCondLst>
                                            <p:cond delay="0"/>
                                          </p:stCondLst>
                                        </p:cTn>
                                        <p:tgtEl>
                                          <p:spTgt spid="27651">
                                            <p:txEl>
                                              <p:pRg st="4" end="4"/>
                                            </p:txEl>
                                          </p:spTgt>
                                        </p:tgtEl>
                                        <p:attrNameLst>
                                          <p:attrName>ppt_w</p:attrName>
                                        </p:attrNameLst>
                                      </p:cBhvr>
                                    </p:anim>
                                    <p:anim by="(#ppt_w*0.50)" calcmode="lin" valueType="num">
                                      <p:cBhvr>
                                        <p:cTn id="40" dur="250" decel="50000" autoRev="1" fill="hold">
                                          <p:stCondLst>
                                            <p:cond delay="0"/>
                                          </p:stCondLst>
                                        </p:cTn>
                                        <p:tgtEl>
                                          <p:spTgt spid="27651">
                                            <p:txEl>
                                              <p:pRg st="4" end="4"/>
                                            </p:txEl>
                                          </p:spTgt>
                                        </p:tgtEl>
                                        <p:attrNameLst>
                                          <p:attrName>ppt_x</p:attrName>
                                        </p:attrNameLst>
                                      </p:cBhvr>
                                    </p:anim>
                                    <p:anim from="(-#ppt_h/2)" to="(#ppt_y)" calcmode="lin" valueType="num">
                                      <p:cBhvr>
                                        <p:cTn id="41" dur="500" fill="hold">
                                          <p:stCondLst>
                                            <p:cond delay="0"/>
                                          </p:stCondLst>
                                        </p:cTn>
                                        <p:tgtEl>
                                          <p:spTgt spid="27651">
                                            <p:txEl>
                                              <p:pRg st="4" end="4"/>
                                            </p:txEl>
                                          </p:spTgt>
                                        </p:tgtEl>
                                        <p:attrNameLst>
                                          <p:attrName>ppt_y</p:attrName>
                                        </p:attrNameLst>
                                      </p:cBhvr>
                                    </p:anim>
                                    <p:animRot by="21600000">
                                      <p:cBhvr>
                                        <p:cTn id="42" dur="500" fill="hold">
                                          <p:stCondLst>
                                            <p:cond delay="0"/>
                                          </p:stCondLst>
                                        </p:cTn>
                                        <p:tgtEl>
                                          <p:spTgt spid="27651">
                                            <p:txEl>
                                              <p:pRg st="4" end="4"/>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675" name="Rectangle 3"/>
          <p:cNvSpPr>
            <a:spLocks noGrp="1" noChangeArrowheads="1"/>
          </p:cNvSpPr>
          <p:nvPr>
            <p:ph idx="1"/>
          </p:nvPr>
        </p:nvSpPr>
        <p:spPr>
          <a:xfrm>
            <a:off x="457200" y="1752600"/>
            <a:ext cx="8305800" cy="4495800"/>
          </a:xfrm>
        </p:spPr>
        <p:txBody>
          <a:bodyPr/>
          <a:lstStyle/>
          <a:p>
            <a:pPr marL="609600" indent="-609600">
              <a:spcBef>
                <a:spcPts val="1800"/>
              </a:spcBef>
              <a:buFont typeface="+mj-lt"/>
              <a:buAutoNum type="arabicPeriod" startAt="10"/>
            </a:pPr>
            <a:r>
              <a:rPr lang="ru-RU" sz="3200" dirty="0" smtClean="0">
                <a:solidFill>
                  <a:schemeClr val="accent1"/>
                </a:solidFill>
              </a:rPr>
              <a:t>Помогите им посмотреть в лицо их прошлому, настоящему и будущему</a:t>
            </a:r>
            <a:r>
              <a:rPr lang="en-US" sz="3200" dirty="0">
                <a:solidFill>
                  <a:schemeClr val="accent1"/>
                </a:solidFill>
              </a:rPr>
              <a:t/>
            </a:r>
            <a:br>
              <a:rPr lang="en-US" sz="3200" dirty="0">
                <a:solidFill>
                  <a:schemeClr val="accent1"/>
                </a:solidFill>
              </a:rPr>
            </a:br>
            <a:r>
              <a:rPr lang="en-US" sz="2400" dirty="0"/>
              <a:t>Help them face past, present, future</a:t>
            </a:r>
          </a:p>
          <a:p>
            <a:pPr marL="609600" indent="-609600">
              <a:spcBef>
                <a:spcPts val="1800"/>
              </a:spcBef>
              <a:buFontTx/>
              <a:buAutoNum type="arabicPeriod" startAt="10"/>
            </a:pPr>
            <a:r>
              <a:rPr lang="ru-RU" sz="2800" dirty="0" smtClean="0">
                <a:solidFill>
                  <a:schemeClr val="accent1"/>
                </a:solidFill>
              </a:rPr>
              <a:t>Мотивируйте их на посещение церковных собраний</a:t>
            </a:r>
            <a:r>
              <a:rPr lang="en-US" sz="2800" dirty="0">
                <a:solidFill>
                  <a:schemeClr val="accent1"/>
                </a:solidFill>
              </a:rPr>
              <a:t/>
            </a:r>
            <a:br>
              <a:rPr lang="en-US" sz="2800" dirty="0">
                <a:solidFill>
                  <a:schemeClr val="accent1"/>
                </a:solidFill>
              </a:rPr>
            </a:br>
            <a:r>
              <a:rPr lang="en-US" sz="2000" dirty="0"/>
              <a:t>Encourage chapel attendance</a:t>
            </a:r>
          </a:p>
          <a:p>
            <a:pPr marL="609600" indent="-609600">
              <a:spcBef>
                <a:spcPts val="1800"/>
              </a:spcBef>
              <a:buFontTx/>
              <a:buAutoNum type="arabicPeriod" startAt="10"/>
            </a:pPr>
            <a:r>
              <a:rPr lang="ru-RU" sz="2800" dirty="0" smtClean="0">
                <a:solidFill>
                  <a:schemeClr val="accent1"/>
                </a:solidFill>
              </a:rPr>
              <a:t>Приходите подготовленными</a:t>
            </a:r>
            <a:r>
              <a:rPr lang="en-US" sz="2800" dirty="0">
                <a:solidFill>
                  <a:schemeClr val="accent1"/>
                </a:solidFill>
              </a:rPr>
              <a:t/>
            </a:r>
            <a:br>
              <a:rPr lang="en-US" sz="2800" dirty="0">
                <a:solidFill>
                  <a:schemeClr val="accent1"/>
                </a:solidFill>
              </a:rPr>
            </a:br>
            <a:r>
              <a:rPr lang="en-US" sz="2000" dirty="0"/>
              <a:t>Go prepared</a:t>
            </a:r>
          </a:p>
          <a:p>
            <a:pPr marL="609600" indent="-609600">
              <a:spcBef>
                <a:spcPts val="1800"/>
              </a:spcBef>
              <a:buFontTx/>
              <a:buAutoNum type="arabicPeriod" startAt="10"/>
            </a:pPr>
            <a:r>
              <a:rPr lang="ru-RU" sz="2800" dirty="0" smtClean="0">
                <a:solidFill>
                  <a:schemeClr val="accent1"/>
                </a:solidFill>
              </a:rPr>
              <a:t>Будьте верными и терпеливыми</a:t>
            </a:r>
            <a:r>
              <a:rPr lang="en-US" sz="2800" dirty="0">
                <a:solidFill>
                  <a:schemeClr val="accent1"/>
                </a:solidFill>
              </a:rPr>
              <a:t/>
            </a:r>
            <a:br>
              <a:rPr lang="en-US" sz="2800" dirty="0">
                <a:solidFill>
                  <a:schemeClr val="accent1"/>
                </a:solidFill>
              </a:rPr>
            </a:br>
            <a:r>
              <a:rPr lang="en-US" sz="2000" dirty="0"/>
              <a:t>Be faithful and </a:t>
            </a:r>
            <a:r>
              <a:rPr lang="en-US" sz="2000" dirty="0" smtClean="0"/>
              <a:t>patient</a:t>
            </a:r>
            <a:endParaRPr lang="en-US" sz="2000" dirty="0"/>
          </a:p>
        </p:txBody>
      </p:sp>
      <p:sp>
        <p:nvSpPr>
          <p:cNvPr id="7" name="Rectangle 2"/>
          <p:cNvSpPr>
            <a:spLocks noGrp="1" noChangeArrowheads="1"/>
          </p:cNvSpPr>
          <p:nvPr>
            <p:ph type="title"/>
          </p:nvPr>
        </p:nvSpPr>
        <p:spPr>
          <a:xfrm>
            <a:off x="228600" y="228600"/>
            <a:ext cx="8686800" cy="838200"/>
          </a:xfrm>
        </p:spPr>
        <p:txBody>
          <a:bodyPr/>
          <a:lstStyle/>
          <a:p>
            <a:pPr algn="ctr" fontAlgn="auto">
              <a:spcAft>
                <a:spcPts val="0"/>
              </a:spcAft>
              <a:defRPr/>
            </a:pPr>
            <a:r>
              <a:rPr lang="ru-RU" sz="2600" dirty="0" smtClean="0">
                <a:solidFill>
                  <a:srgbClr val="FFFF00"/>
                </a:solidFill>
                <a:effectLst>
                  <a:outerShdw blurRad="38100" dist="38100" dir="2700000" algn="tl">
                    <a:srgbClr val="000000">
                      <a:alpha val="43137"/>
                    </a:srgbClr>
                  </a:outerShdw>
                </a:effectLst>
                <a:latin typeface="Arial Black" pitchFamily="34" charset="0"/>
                <a:ea typeface="+mn-ea"/>
                <a:cs typeface="+mn-cs"/>
              </a:rPr>
              <a:t>Практическая помощь</a:t>
            </a:r>
            <a:r>
              <a:rPr lang="en-US" sz="2600" dirty="0" smtClean="0">
                <a:solidFill>
                  <a:srgbClr val="FFFF00"/>
                </a:solidFill>
                <a:effectLst>
                  <a:outerShdw blurRad="38100" dist="38100" dir="2700000" algn="tl">
                    <a:srgbClr val="000000">
                      <a:alpha val="43137"/>
                    </a:srgbClr>
                  </a:outerShdw>
                </a:effectLst>
                <a:latin typeface="Arial Black" pitchFamily="34" charset="0"/>
                <a:ea typeface="+mn-ea"/>
                <a:cs typeface="+mn-cs"/>
              </a:rPr>
              <a:t> – </a:t>
            </a:r>
            <a:r>
              <a:rPr lang="ru-RU" sz="2600" dirty="0" smtClean="0">
                <a:solidFill>
                  <a:srgbClr val="FFFF00"/>
                </a:solidFill>
                <a:effectLst>
                  <a:outerShdw blurRad="38100" dist="38100" dir="2700000" algn="tl">
                    <a:srgbClr val="000000">
                      <a:alpha val="43137"/>
                    </a:srgbClr>
                  </a:outerShdw>
                </a:effectLst>
                <a:latin typeface="Arial Black" pitchFamily="34" charset="0"/>
                <a:ea typeface="+mn-ea"/>
                <a:cs typeface="+mn-cs"/>
              </a:rPr>
              <a:t>Тюремное служение</a:t>
            </a:r>
            <a:r>
              <a:rPr lang="en-US" sz="3200" dirty="0" smtClean="0">
                <a:solidFill>
                  <a:srgbClr val="FFFF00"/>
                </a:solidFill>
                <a:effectLst>
                  <a:outerShdw blurRad="38100" dist="38100" dir="2700000" algn="tl">
                    <a:srgbClr val="000000">
                      <a:alpha val="43137"/>
                    </a:srgbClr>
                  </a:outerShdw>
                </a:effectLst>
                <a:latin typeface="Arial Black" pitchFamily="34" charset="0"/>
                <a:ea typeface="+mn-ea"/>
                <a:cs typeface="+mn-cs"/>
              </a:rPr>
              <a:t/>
            </a:r>
            <a:br>
              <a:rPr lang="en-US" sz="3200" dirty="0" smtClean="0">
                <a:solidFill>
                  <a:srgbClr val="FFFF00"/>
                </a:solidFill>
                <a:effectLst>
                  <a:outerShdw blurRad="38100" dist="38100" dir="2700000" algn="tl">
                    <a:srgbClr val="000000">
                      <a:alpha val="43137"/>
                    </a:srgbClr>
                  </a:outerShdw>
                </a:effectLst>
                <a:latin typeface="Arial Black" pitchFamily="34" charset="0"/>
                <a:ea typeface="+mn-ea"/>
                <a:cs typeface="+mn-cs"/>
              </a:rPr>
            </a:br>
            <a:r>
              <a:rPr lang="en-US" sz="2000"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Practical Help – Prison Ministry</a:t>
            </a:r>
            <a:endParaRPr lang="en-CA" sz="3200" dirty="0" smtClean="0">
              <a:solidFill>
                <a:srgbClr val="FFFF00"/>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sp>
        <p:nvSpPr>
          <p:cNvPr id="3" name="Date Placeholder 2"/>
          <p:cNvSpPr>
            <a:spLocks noGrp="1"/>
          </p:cNvSpPr>
          <p:nvPr>
            <p:ph type="dt" sz="half" idx="10"/>
          </p:nvPr>
        </p:nvSpPr>
        <p:spPr/>
        <p:txBody>
          <a:bodyPr/>
          <a:lstStyle/>
          <a:p>
            <a:pPr>
              <a:defRPr/>
            </a:pPr>
            <a:r>
              <a:rPr lang="en-US" smtClean="0"/>
              <a:t>2/2016</a:t>
            </a:r>
            <a:endParaRPr lang="en-US" dirty="0"/>
          </a:p>
        </p:txBody>
      </p:sp>
      <p:sp>
        <p:nvSpPr>
          <p:cNvPr id="4" name="Footer Placeholder 3"/>
          <p:cNvSpPr>
            <a:spLocks noGrp="1"/>
          </p:cNvSpPr>
          <p:nvPr>
            <p:ph type="ftr" sz="quarter" idx="11"/>
          </p:nvPr>
        </p:nvSpPr>
        <p:spPr/>
        <p:txBody>
          <a:bodyPr/>
          <a:lstStyle/>
          <a:p>
            <a:pPr>
              <a:defRPr/>
            </a:pPr>
            <a:r>
              <a:rPr lang="en-US" smtClean="0"/>
              <a:t>www.iTeenChallenge.org</a:t>
            </a:r>
            <a:endParaRPr lang="en-US" dirty="0"/>
          </a:p>
        </p:txBody>
      </p:sp>
      <p:sp>
        <p:nvSpPr>
          <p:cNvPr id="5" name="Slide Number Placeholder 4"/>
          <p:cNvSpPr>
            <a:spLocks noGrp="1"/>
          </p:cNvSpPr>
          <p:nvPr>
            <p:ph type="sldNum" sz="quarter" idx="12"/>
          </p:nvPr>
        </p:nvSpPr>
        <p:spPr/>
        <p:txBody>
          <a:bodyPr/>
          <a:lstStyle/>
          <a:p>
            <a:pPr>
              <a:defRPr/>
            </a:pPr>
            <a:fld id="{9159FE13-ED37-4757-9203-0BC630A0AD65}" type="slidenum">
              <a:rPr lang="en-US" smtClean="0"/>
              <a:pPr>
                <a:defRPr/>
              </a:pPr>
              <a:t>49</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nodeType="clickEffect">
                                  <p:stCondLst>
                                    <p:cond delay="0"/>
                                  </p:stCondLst>
                                  <p:iterate type="lt">
                                    <p:tmPct val="10000"/>
                                  </p:iterate>
                                  <p:childTnLst>
                                    <p:set>
                                      <p:cBhvr>
                                        <p:cTn id="6" dur="1" fill="hold">
                                          <p:stCondLst>
                                            <p:cond delay="0"/>
                                          </p:stCondLst>
                                        </p:cTn>
                                        <p:tgtEl>
                                          <p:spTgt spid="28675">
                                            <p:txEl>
                                              <p:pRg st="1" end="1"/>
                                            </p:txEl>
                                          </p:spTgt>
                                        </p:tgtEl>
                                        <p:attrNameLst>
                                          <p:attrName>style.visibility</p:attrName>
                                        </p:attrNameLst>
                                      </p:cBhvr>
                                      <p:to>
                                        <p:strVal val="visible"/>
                                      </p:to>
                                    </p:set>
                                    <p:anim by="(-#ppt_w*2)" calcmode="lin" valueType="num">
                                      <p:cBhvr rctx="PPT">
                                        <p:cTn id="7" dur="250" autoRev="1" fill="hold">
                                          <p:stCondLst>
                                            <p:cond delay="0"/>
                                          </p:stCondLst>
                                        </p:cTn>
                                        <p:tgtEl>
                                          <p:spTgt spid="28675">
                                            <p:txEl>
                                              <p:pRg st="1" end="1"/>
                                            </p:txEl>
                                          </p:spTgt>
                                        </p:tgtEl>
                                        <p:attrNameLst>
                                          <p:attrName>ppt_w</p:attrName>
                                        </p:attrNameLst>
                                      </p:cBhvr>
                                    </p:anim>
                                    <p:anim by="(#ppt_w*0.50)" calcmode="lin" valueType="num">
                                      <p:cBhvr>
                                        <p:cTn id="8" dur="250" decel="50000" autoRev="1" fill="hold">
                                          <p:stCondLst>
                                            <p:cond delay="0"/>
                                          </p:stCondLst>
                                        </p:cTn>
                                        <p:tgtEl>
                                          <p:spTgt spid="28675">
                                            <p:txEl>
                                              <p:pRg st="1" end="1"/>
                                            </p:txEl>
                                          </p:spTgt>
                                        </p:tgtEl>
                                        <p:attrNameLst>
                                          <p:attrName>ppt_x</p:attrName>
                                        </p:attrNameLst>
                                      </p:cBhvr>
                                    </p:anim>
                                    <p:anim from="(-#ppt_h/2)" to="(#ppt_y)" calcmode="lin" valueType="num">
                                      <p:cBhvr>
                                        <p:cTn id="9" dur="500" fill="hold">
                                          <p:stCondLst>
                                            <p:cond delay="0"/>
                                          </p:stCondLst>
                                        </p:cTn>
                                        <p:tgtEl>
                                          <p:spTgt spid="28675">
                                            <p:txEl>
                                              <p:pRg st="1" end="1"/>
                                            </p:txEl>
                                          </p:spTgt>
                                        </p:tgtEl>
                                        <p:attrNameLst>
                                          <p:attrName>ppt_y</p:attrName>
                                        </p:attrNameLst>
                                      </p:cBhvr>
                                    </p:anim>
                                    <p:animRot by="21600000">
                                      <p:cBhvr>
                                        <p:cTn id="10" dur="500" fill="hold">
                                          <p:stCondLst>
                                            <p:cond delay="0"/>
                                          </p:stCondLst>
                                        </p:cTn>
                                        <p:tgtEl>
                                          <p:spTgt spid="28675">
                                            <p:txEl>
                                              <p:pRg st="1" end="1"/>
                                            </p:txEl>
                                          </p:spTgt>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6" presetClass="entr" presetSubtype="0" fill="hold" nodeType="clickEffect">
                                  <p:stCondLst>
                                    <p:cond delay="0"/>
                                  </p:stCondLst>
                                  <p:iterate type="lt">
                                    <p:tmPct val="10000"/>
                                  </p:iterate>
                                  <p:childTnLst>
                                    <p:set>
                                      <p:cBhvr>
                                        <p:cTn id="14" dur="1" fill="hold">
                                          <p:stCondLst>
                                            <p:cond delay="0"/>
                                          </p:stCondLst>
                                        </p:cTn>
                                        <p:tgtEl>
                                          <p:spTgt spid="28675">
                                            <p:txEl>
                                              <p:pRg st="2" end="2"/>
                                            </p:txEl>
                                          </p:spTgt>
                                        </p:tgtEl>
                                        <p:attrNameLst>
                                          <p:attrName>style.visibility</p:attrName>
                                        </p:attrNameLst>
                                      </p:cBhvr>
                                      <p:to>
                                        <p:strVal val="visible"/>
                                      </p:to>
                                    </p:set>
                                    <p:anim by="(-#ppt_w*2)" calcmode="lin" valueType="num">
                                      <p:cBhvr rctx="PPT">
                                        <p:cTn id="15" dur="250" autoRev="1" fill="hold">
                                          <p:stCondLst>
                                            <p:cond delay="0"/>
                                          </p:stCondLst>
                                        </p:cTn>
                                        <p:tgtEl>
                                          <p:spTgt spid="28675">
                                            <p:txEl>
                                              <p:pRg st="2" end="2"/>
                                            </p:txEl>
                                          </p:spTgt>
                                        </p:tgtEl>
                                        <p:attrNameLst>
                                          <p:attrName>ppt_w</p:attrName>
                                        </p:attrNameLst>
                                      </p:cBhvr>
                                    </p:anim>
                                    <p:anim by="(#ppt_w*0.50)" calcmode="lin" valueType="num">
                                      <p:cBhvr>
                                        <p:cTn id="16" dur="250" decel="50000" autoRev="1" fill="hold">
                                          <p:stCondLst>
                                            <p:cond delay="0"/>
                                          </p:stCondLst>
                                        </p:cTn>
                                        <p:tgtEl>
                                          <p:spTgt spid="28675">
                                            <p:txEl>
                                              <p:pRg st="2" end="2"/>
                                            </p:txEl>
                                          </p:spTgt>
                                        </p:tgtEl>
                                        <p:attrNameLst>
                                          <p:attrName>ppt_x</p:attrName>
                                        </p:attrNameLst>
                                      </p:cBhvr>
                                    </p:anim>
                                    <p:anim from="(-#ppt_h/2)" to="(#ppt_y)" calcmode="lin" valueType="num">
                                      <p:cBhvr>
                                        <p:cTn id="17" dur="500" fill="hold">
                                          <p:stCondLst>
                                            <p:cond delay="0"/>
                                          </p:stCondLst>
                                        </p:cTn>
                                        <p:tgtEl>
                                          <p:spTgt spid="28675">
                                            <p:txEl>
                                              <p:pRg st="2" end="2"/>
                                            </p:txEl>
                                          </p:spTgt>
                                        </p:tgtEl>
                                        <p:attrNameLst>
                                          <p:attrName>ppt_y</p:attrName>
                                        </p:attrNameLst>
                                      </p:cBhvr>
                                    </p:anim>
                                    <p:animRot by="21600000">
                                      <p:cBhvr>
                                        <p:cTn id="18" dur="500" fill="hold">
                                          <p:stCondLst>
                                            <p:cond delay="0"/>
                                          </p:stCondLst>
                                        </p:cTn>
                                        <p:tgtEl>
                                          <p:spTgt spid="28675">
                                            <p:txEl>
                                              <p:pRg st="2" end="2"/>
                                            </p:txEl>
                                          </p:spTgt>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56" presetClass="entr" presetSubtype="0" fill="hold" nodeType="clickEffect">
                                  <p:stCondLst>
                                    <p:cond delay="0"/>
                                  </p:stCondLst>
                                  <p:iterate type="lt">
                                    <p:tmPct val="10000"/>
                                  </p:iterate>
                                  <p:childTnLst>
                                    <p:set>
                                      <p:cBhvr>
                                        <p:cTn id="22" dur="1" fill="hold">
                                          <p:stCondLst>
                                            <p:cond delay="0"/>
                                          </p:stCondLst>
                                        </p:cTn>
                                        <p:tgtEl>
                                          <p:spTgt spid="28675">
                                            <p:txEl>
                                              <p:pRg st="3" end="3"/>
                                            </p:txEl>
                                          </p:spTgt>
                                        </p:tgtEl>
                                        <p:attrNameLst>
                                          <p:attrName>style.visibility</p:attrName>
                                        </p:attrNameLst>
                                      </p:cBhvr>
                                      <p:to>
                                        <p:strVal val="visible"/>
                                      </p:to>
                                    </p:set>
                                    <p:anim by="(-#ppt_w*2)" calcmode="lin" valueType="num">
                                      <p:cBhvr rctx="PPT">
                                        <p:cTn id="23" dur="250" autoRev="1" fill="hold">
                                          <p:stCondLst>
                                            <p:cond delay="0"/>
                                          </p:stCondLst>
                                        </p:cTn>
                                        <p:tgtEl>
                                          <p:spTgt spid="28675">
                                            <p:txEl>
                                              <p:pRg st="3" end="3"/>
                                            </p:txEl>
                                          </p:spTgt>
                                        </p:tgtEl>
                                        <p:attrNameLst>
                                          <p:attrName>ppt_w</p:attrName>
                                        </p:attrNameLst>
                                      </p:cBhvr>
                                    </p:anim>
                                    <p:anim by="(#ppt_w*0.50)" calcmode="lin" valueType="num">
                                      <p:cBhvr>
                                        <p:cTn id="24" dur="250" decel="50000" autoRev="1" fill="hold">
                                          <p:stCondLst>
                                            <p:cond delay="0"/>
                                          </p:stCondLst>
                                        </p:cTn>
                                        <p:tgtEl>
                                          <p:spTgt spid="28675">
                                            <p:txEl>
                                              <p:pRg st="3" end="3"/>
                                            </p:txEl>
                                          </p:spTgt>
                                        </p:tgtEl>
                                        <p:attrNameLst>
                                          <p:attrName>ppt_x</p:attrName>
                                        </p:attrNameLst>
                                      </p:cBhvr>
                                    </p:anim>
                                    <p:anim from="(-#ppt_h/2)" to="(#ppt_y)" calcmode="lin" valueType="num">
                                      <p:cBhvr>
                                        <p:cTn id="25" dur="500" fill="hold">
                                          <p:stCondLst>
                                            <p:cond delay="0"/>
                                          </p:stCondLst>
                                        </p:cTn>
                                        <p:tgtEl>
                                          <p:spTgt spid="28675">
                                            <p:txEl>
                                              <p:pRg st="3" end="3"/>
                                            </p:txEl>
                                          </p:spTgt>
                                        </p:tgtEl>
                                        <p:attrNameLst>
                                          <p:attrName>ppt_y</p:attrName>
                                        </p:attrNameLst>
                                      </p:cBhvr>
                                    </p:anim>
                                    <p:animRot by="21600000">
                                      <p:cBhvr>
                                        <p:cTn id="26" dur="500" fill="hold">
                                          <p:stCondLst>
                                            <p:cond delay="0"/>
                                          </p:stCondLst>
                                        </p:cTn>
                                        <p:tgtEl>
                                          <p:spTgt spid="28675">
                                            <p:txEl>
                                              <p:pRg st="3" end="3"/>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6"/>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799071" y="762000"/>
            <a:ext cx="3293946" cy="3474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24" name="Rectangle 5"/>
          <p:cNvSpPr>
            <a:spLocks noChangeArrowheads="1"/>
          </p:cNvSpPr>
          <p:nvPr/>
        </p:nvSpPr>
        <p:spPr bwMode="auto">
          <a:xfrm>
            <a:off x="4343400" y="4267200"/>
            <a:ext cx="4419600" cy="2514600"/>
          </a:xfrm>
          <a:prstGeom prst="rect">
            <a:avLst/>
          </a:prstGeom>
          <a:noFill/>
          <a:ln w="9525">
            <a:noFill/>
            <a:miter lim="800000"/>
            <a:headEnd/>
            <a:tailEnd/>
          </a:ln>
        </p:spPr>
        <p:txBody>
          <a:bodyPr/>
          <a:lstStyle/>
          <a:p>
            <a:pPr marL="514350" indent="-514350">
              <a:spcBef>
                <a:spcPct val="20000"/>
              </a:spcBef>
              <a:buFont typeface="+mj-lt"/>
              <a:buAutoNum type="arabicPeriod" startAt="7"/>
            </a:pPr>
            <a:r>
              <a:rPr lang="ru-RU" sz="3000" b="1" u="sng" dirty="0" smtClean="0">
                <a:solidFill>
                  <a:srgbClr val="FF0000"/>
                </a:solidFill>
                <a:latin typeface="+mn-lt"/>
                <a:cs typeface="+mn-cs"/>
              </a:rPr>
              <a:t>Сосредоточенность </a:t>
            </a:r>
            <a:r>
              <a:rPr lang="ru-RU" sz="3000" b="1" u="sng" dirty="0">
                <a:solidFill>
                  <a:srgbClr val="FF0000"/>
                </a:solidFill>
                <a:latin typeface="+mn-lt"/>
                <a:cs typeface="+mn-cs"/>
              </a:rPr>
              <a:t>на </a:t>
            </a:r>
            <a:r>
              <a:rPr lang="ru-RU" sz="3000" b="1" u="sng" dirty="0" smtClean="0">
                <a:solidFill>
                  <a:srgbClr val="FF0000"/>
                </a:solidFill>
                <a:latin typeface="+mn-lt"/>
                <a:cs typeface="+mn-cs"/>
              </a:rPr>
              <a:t>Христе</a:t>
            </a:r>
            <a:r>
              <a:rPr lang="en-US" sz="3000" b="1" dirty="0" smtClean="0">
                <a:latin typeface="+mn-lt"/>
                <a:cs typeface="+mn-cs"/>
              </a:rPr>
              <a:t/>
            </a:r>
            <a:br>
              <a:rPr lang="en-US" sz="3000" b="1" dirty="0" smtClean="0">
                <a:latin typeface="+mn-lt"/>
                <a:cs typeface="+mn-cs"/>
              </a:rPr>
            </a:br>
            <a:r>
              <a:rPr lang="en-US" sz="2400" b="1" dirty="0" smtClean="0">
                <a:latin typeface="+mn-lt"/>
                <a:cs typeface="+mn-cs"/>
              </a:rPr>
              <a:t>Christ-Centered</a:t>
            </a:r>
            <a:r>
              <a:rPr lang="en-CA" sz="2400" b="1" dirty="0" smtClean="0">
                <a:latin typeface="+mn-lt"/>
                <a:cs typeface="+mn-cs"/>
              </a:rPr>
              <a:t> </a:t>
            </a:r>
            <a:endParaRPr lang="en-CA" sz="2400" b="1" dirty="0">
              <a:latin typeface="+mn-lt"/>
              <a:cs typeface="+mn-cs"/>
            </a:endParaRPr>
          </a:p>
          <a:p>
            <a:pPr marL="514350" indent="-514350">
              <a:spcBef>
                <a:spcPct val="20000"/>
              </a:spcBef>
              <a:buFont typeface="+mj-lt"/>
              <a:buAutoNum type="arabicPeriod" startAt="7"/>
            </a:pPr>
            <a:r>
              <a:rPr lang="ru-RU" sz="3000" b="1" dirty="0" smtClean="0">
                <a:latin typeface="+mn-lt"/>
                <a:cs typeface="+mn-cs"/>
              </a:rPr>
              <a:t>Последующая работа</a:t>
            </a:r>
            <a:r>
              <a:rPr lang="en-US" sz="3000" b="1" dirty="0" smtClean="0">
                <a:latin typeface="+mn-lt"/>
                <a:cs typeface="+mn-cs"/>
              </a:rPr>
              <a:t/>
            </a:r>
            <a:br>
              <a:rPr lang="en-US" sz="3000" b="1" dirty="0" smtClean="0">
                <a:latin typeface="+mn-lt"/>
                <a:cs typeface="+mn-cs"/>
              </a:rPr>
            </a:br>
            <a:r>
              <a:rPr lang="en-US" sz="2400" b="1" dirty="0" smtClean="0">
                <a:latin typeface="+mn-lt"/>
                <a:cs typeface="+mn-cs"/>
              </a:rPr>
              <a:t>Follow-Up</a:t>
            </a:r>
            <a:endParaRPr lang="en-CA" sz="2400" b="1" dirty="0"/>
          </a:p>
        </p:txBody>
      </p:sp>
      <p:sp>
        <p:nvSpPr>
          <p:cNvPr id="5122" name="Rectangle 2"/>
          <p:cNvSpPr>
            <a:spLocks noGrp="1" noChangeArrowheads="1"/>
          </p:cNvSpPr>
          <p:nvPr>
            <p:ph type="title"/>
          </p:nvPr>
        </p:nvSpPr>
        <p:spPr>
          <a:xfrm>
            <a:off x="533400" y="0"/>
            <a:ext cx="8077200" cy="1066800"/>
          </a:xfrm>
        </p:spPr>
        <p:txBody>
          <a:bodyPr/>
          <a:lstStyle/>
          <a:p>
            <a:pPr algn="ctr" fontAlgn="auto">
              <a:spcAft>
                <a:spcPts val="0"/>
              </a:spcAft>
              <a:defRPr/>
            </a:pPr>
            <a:r>
              <a:rPr lang="ru-RU" sz="3200" dirty="0" smtClean="0">
                <a:solidFill>
                  <a:srgbClr val="FFFF00"/>
                </a:solidFill>
                <a:effectLst>
                  <a:outerShdw blurRad="38100" dist="38100" dir="2700000" algn="tl">
                    <a:srgbClr val="000000">
                      <a:alpha val="43137"/>
                    </a:srgbClr>
                  </a:outerShdw>
                </a:effectLst>
                <a:latin typeface="Arial Black" pitchFamily="34" charset="0"/>
                <a:ea typeface="+mn-ea"/>
                <a:cs typeface="+mn-cs"/>
              </a:rPr>
              <a:t>Эффективная </a:t>
            </a:r>
            <a:r>
              <a:rPr lang="ru-RU" sz="3200" dirty="0">
                <a:solidFill>
                  <a:srgbClr val="FFFF00"/>
                </a:solidFill>
                <a:effectLst>
                  <a:outerShdw blurRad="38100" dist="38100" dir="2700000" algn="tl">
                    <a:srgbClr val="000000">
                      <a:alpha val="43137"/>
                    </a:srgbClr>
                  </a:outerShdw>
                </a:effectLst>
                <a:latin typeface="Arial Black" pitchFamily="34" charset="0"/>
                <a:ea typeface="+mn-ea"/>
                <a:cs typeface="+mn-cs"/>
              </a:rPr>
              <a:t>евангелизация </a:t>
            </a:r>
            <a:r>
              <a:rPr lang="ru-RU" sz="3200" dirty="0" smtClean="0">
                <a:solidFill>
                  <a:srgbClr val="FFFF00"/>
                </a:solidFill>
                <a:effectLst>
                  <a:outerShdw blurRad="38100" dist="38100" dir="2700000" algn="tl">
                    <a:srgbClr val="000000">
                      <a:alpha val="43137"/>
                    </a:srgbClr>
                  </a:outerShdw>
                </a:effectLst>
                <a:latin typeface="Arial Black" pitchFamily="34" charset="0"/>
                <a:ea typeface="+mn-ea"/>
                <a:cs typeface="+mn-cs"/>
              </a:rPr>
              <a:t>это</a:t>
            </a:r>
            <a:r>
              <a:rPr lang="en-US" sz="3200" dirty="0" smtClean="0">
                <a:solidFill>
                  <a:srgbClr val="FFFF00"/>
                </a:solidFill>
                <a:effectLst>
                  <a:outerShdw blurRad="38100" dist="38100" dir="2700000" algn="tl">
                    <a:srgbClr val="000000">
                      <a:alpha val="43137"/>
                    </a:srgbClr>
                  </a:outerShdw>
                </a:effectLst>
                <a:latin typeface="Arial Black" pitchFamily="34" charset="0"/>
                <a:ea typeface="+mn-ea"/>
                <a:cs typeface="+mn-cs"/>
              </a:rPr>
              <a:t/>
            </a:r>
            <a:br>
              <a:rPr lang="en-US" sz="3200" dirty="0" smtClean="0">
                <a:solidFill>
                  <a:srgbClr val="FFFF00"/>
                </a:solidFill>
                <a:effectLst>
                  <a:outerShdw blurRad="38100" dist="38100" dir="2700000" algn="tl">
                    <a:srgbClr val="000000">
                      <a:alpha val="43137"/>
                    </a:srgbClr>
                  </a:outerShdw>
                </a:effectLst>
                <a:latin typeface="Arial Black" pitchFamily="34" charset="0"/>
                <a:ea typeface="+mn-ea"/>
                <a:cs typeface="+mn-cs"/>
              </a:rPr>
            </a:br>
            <a:r>
              <a:rPr lang="en-US" sz="2400" dirty="0" smtClean="0">
                <a:solidFill>
                  <a:srgbClr val="FFFF00"/>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Effective Outreach Evangelism Is</a:t>
            </a:r>
            <a:endParaRPr lang="en-CA" sz="2400" dirty="0" smtClean="0">
              <a:solidFill>
                <a:srgbClr val="FFFF00"/>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sp>
        <p:nvSpPr>
          <p:cNvPr id="5123" name="Rectangle 3"/>
          <p:cNvSpPr>
            <a:spLocks noGrp="1" noChangeArrowheads="1"/>
          </p:cNvSpPr>
          <p:nvPr>
            <p:ph idx="1"/>
          </p:nvPr>
        </p:nvSpPr>
        <p:spPr>
          <a:xfrm>
            <a:off x="762000" y="1447800"/>
            <a:ext cx="3505200" cy="2514600"/>
          </a:xfrm>
        </p:spPr>
        <p:txBody>
          <a:bodyPr/>
          <a:lstStyle/>
          <a:p>
            <a:pPr marL="582613" indent="-514350">
              <a:buFont typeface="+mj-lt"/>
              <a:buAutoNum type="arabicPeriod" startAt="5"/>
            </a:pPr>
            <a:r>
              <a:rPr lang="ru-RU" b="1" dirty="0" smtClean="0"/>
              <a:t>Практичность</a:t>
            </a:r>
            <a:r>
              <a:rPr lang="en-US" b="1" dirty="0" smtClean="0"/>
              <a:t/>
            </a:r>
            <a:br>
              <a:rPr lang="en-US" b="1" dirty="0" smtClean="0"/>
            </a:br>
            <a:r>
              <a:rPr lang="en-US" sz="2400" b="1" dirty="0" smtClean="0"/>
              <a:t>Practical</a:t>
            </a:r>
            <a:endParaRPr lang="en-US" b="1" dirty="0"/>
          </a:p>
          <a:p>
            <a:pPr marL="582613" indent="-514350">
              <a:buFont typeface="+mj-lt"/>
              <a:buAutoNum type="arabicPeriod" startAt="5"/>
            </a:pPr>
            <a:r>
              <a:rPr lang="ru-RU" b="1" dirty="0" smtClean="0"/>
              <a:t>Искренность</a:t>
            </a:r>
            <a:r>
              <a:rPr lang="en-US" b="1" dirty="0" smtClean="0"/>
              <a:t/>
            </a:r>
            <a:br>
              <a:rPr lang="en-US" b="1" dirty="0" smtClean="0"/>
            </a:br>
            <a:r>
              <a:rPr lang="en-US" sz="2400" b="1" dirty="0" smtClean="0"/>
              <a:t>Genuine </a:t>
            </a:r>
            <a:endParaRPr lang="en-US" b="1"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4056" y="3693695"/>
            <a:ext cx="3534544" cy="2707105"/>
          </a:xfrm>
          <a:prstGeom prst="rect">
            <a:avLst/>
          </a:prstGeom>
        </p:spPr>
      </p:pic>
      <p:sp>
        <p:nvSpPr>
          <p:cNvPr id="2" name="Date Placeholder 1"/>
          <p:cNvSpPr>
            <a:spLocks noGrp="1"/>
          </p:cNvSpPr>
          <p:nvPr>
            <p:ph type="dt" sz="half" idx="10"/>
          </p:nvPr>
        </p:nvSpPr>
        <p:spPr/>
        <p:txBody>
          <a:bodyPr/>
          <a:lstStyle/>
          <a:p>
            <a:pPr>
              <a:defRPr/>
            </a:pPr>
            <a:r>
              <a:rPr lang="en-US" smtClean="0"/>
              <a:t>2/2016</a:t>
            </a:r>
            <a:endParaRPr lang="en-US" dirty="0"/>
          </a:p>
        </p:txBody>
      </p:sp>
      <p:sp>
        <p:nvSpPr>
          <p:cNvPr id="3" name="Footer Placeholder 2"/>
          <p:cNvSpPr>
            <a:spLocks noGrp="1"/>
          </p:cNvSpPr>
          <p:nvPr>
            <p:ph type="ftr" sz="quarter" idx="11"/>
          </p:nvPr>
        </p:nvSpPr>
        <p:spPr/>
        <p:txBody>
          <a:bodyPr/>
          <a:lstStyle/>
          <a:p>
            <a:pPr>
              <a:defRPr/>
            </a:pPr>
            <a:r>
              <a:rPr lang="en-US" smtClean="0"/>
              <a:t>www.iTeenChallenge.org</a:t>
            </a:r>
            <a:endParaRPr lang="en-US" dirty="0"/>
          </a:p>
        </p:txBody>
      </p:sp>
      <p:sp>
        <p:nvSpPr>
          <p:cNvPr id="5" name="Slide Number Placeholder 4"/>
          <p:cNvSpPr>
            <a:spLocks noGrp="1"/>
          </p:cNvSpPr>
          <p:nvPr>
            <p:ph type="sldNum" sz="quarter" idx="12"/>
          </p:nvPr>
        </p:nvSpPr>
        <p:spPr/>
        <p:txBody>
          <a:bodyPr/>
          <a:lstStyle/>
          <a:p>
            <a:pPr>
              <a:defRPr/>
            </a:pPr>
            <a:fld id="{9159FE13-ED37-4757-9203-0BC630A0AD65}" type="slidenum">
              <a:rPr lang="en-US" smtClean="0"/>
              <a:pPr>
                <a:defRPr/>
              </a:pPr>
              <a:t>5</a:t>
            </a:fld>
            <a:endParaRPr lang="en-US" dirty="0"/>
          </a:p>
        </p:txBody>
      </p:sp>
    </p:spTree>
    <p:extLst>
      <p:ext uri="{BB962C8B-B14F-4D97-AF65-F5344CB8AC3E}">
        <p14:creationId xmlns:p14="http://schemas.microsoft.com/office/powerpoint/2010/main" val="3037729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ntr" presetSubtype="0" fill="hold" grpId="0" nodeType="afterEffect">
                                  <p:stCondLst>
                                    <p:cond delay="0"/>
                                  </p:stCondLst>
                                  <p:childTnLst>
                                    <p:set>
                                      <p:cBhvr>
                                        <p:cTn id="6" dur="1" fill="hold">
                                          <p:stCondLst>
                                            <p:cond delay="0"/>
                                          </p:stCondLst>
                                        </p:cTn>
                                        <p:tgtEl>
                                          <p:spTgt spid="5123">
                                            <p:txEl>
                                              <p:pRg st="0" end="0"/>
                                            </p:txEl>
                                          </p:spTgt>
                                        </p:tgtEl>
                                        <p:attrNameLst>
                                          <p:attrName>style.visibility</p:attrName>
                                        </p:attrNameLst>
                                      </p:cBhvr>
                                      <p:to>
                                        <p:strVal val="visible"/>
                                      </p:to>
                                    </p:set>
                                    <p:anim from="(-#ppt_w/2)" to="(#ppt_x)" calcmode="lin" valueType="num">
                                      <p:cBhvr>
                                        <p:cTn id="7" dur="450" fill="hold">
                                          <p:stCondLst>
                                            <p:cond delay="0"/>
                                          </p:stCondLst>
                                        </p:cTn>
                                        <p:tgtEl>
                                          <p:spTgt spid="5123">
                                            <p:txEl>
                                              <p:pRg st="0" end="0"/>
                                            </p:txEl>
                                          </p:spTgt>
                                        </p:tgtEl>
                                        <p:attrNameLst>
                                          <p:attrName>ppt_x</p:attrName>
                                        </p:attrNameLst>
                                      </p:cBhvr>
                                    </p:anim>
                                    <p:anim from="0" to="-1.0" calcmode="lin" valueType="num">
                                      <p:cBhvr>
                                        <p:cTn id="8" dur="150" decel="50000" autoRev="1" fill="hold">
                                          <p:stCondLst>
                                            <p:cond delay="450"/>
                                          </p:stCondLst>
                                        </p:cTn>
                                        <p:tgtEl>
                                          <p:spTgt spid="5123">
                                            <p:txEl>
                                              <p:pRg st="0" end="0"/>
                                            </p:txEl>
                                          </p:spTgt>
                                        </p:tgtEl>
                                        <p:attrNameLst>
                                          <p:attrName>xshear</p:attrName>
                                        </p:attrNameLst>
                                      </p:cBhvr>
                                    </p:anim>
                                    <p:animScale>
                                      <p:cBhvr>
                                        <p:cTn id="9" dur="150" decel="100000" autoRev="1" fill="hold">
                                          <p:stCondLst>
                                            <p:cond delay="450"/>
                                          </p:stCondLst>
                                        </p:cTn>
                                        <p:tgtEl>
                                          <p:spTgt spid="5123">
                                            <p:txEl>
                                              <p:pRg st="0" end="0"/>
                                            </p:txEl>
                                          </p:spTgt>
                                        </p:tgtEl>
                                      </p:cBhvr>
                                      <p:from x="100000" y="100000"/>
                                      <p:to x="80000" y="100000"/>
                                    </p:animScale>
                                    <p:anim by="(#ppt_h/3+#ppt_w*0.1)" calcmode="lin" valueType="num">
                                      <p:cBhvr additive="sum">
                                        <p:cTn id="10" dur="150" decel="100000" autoRev="1" fill="hold">
                                          <p:stCondLst>
                                            <p:cond delay="450"/>
                                          </p:stCondLst>
                                        </p:cTn>
                                        <p:tgtEl>
                                          <p:spTgt spid="5123">
                                            <p:txEl>
                                              <p:pRg st="0" end="0"/>
                                            </p:txEl>
                                          </p:spTgt>
                                        </p:tgtEl>
                                        <p:attrNameLst>
                                          <p:attrName>ppt_x</p:attrName>
                                        </p:attrNameLst>
                                      </p:cBhvr>
                                    </p:anim>
                                  </p:childTnLst>
                                </p:cTn>
                              </p:par>
                            </p:childTnLst>
                          </p:cTn>
                        </p:par>
                      </p:childTnLst>
                    </p:cTn>
                  </p:par>
                  <p:par>
                    <p:cTn id="11" fill="hold">
                      <p:stCondLst>
                        <p:cond delay="indefinite"/>
                      </p:stCondLst>
                      <p:childTnLst>
                        <p:par>
                          <p:cTn id="12" fill="hold">
                            <p:stCondLst>
                              <p:cond delay="0"/>
                            </p:stCondLst>
                            <p:childTnLst>
                              <p:par>
                                <p:cTn id="13" presetID="34" presetClass="entr" presetSubtype="0" fill="hold" grpId="0" nodeType="clickEffect">
                                  <p:stCondLst>
                                    <p:cond delay="0"/>
                                  </p:stCondLst>
                                  <p:childTnLst>
                                    <p:set>
                                      <p:cBhvr>
                                        <p:cTn id="14" dur="1" fill="hold">
                                          <p:stCondLst>
                                            <p:cond delay="0"/>
                                          </p:stCondLst>
                                        </p:cTn>
                                        <p:tgtEl>
                                          <p:spTgt spid="5123">
                                            <p:txEl>
                                              <p:pRg st="1" end="1"/>
                                            </p:txEl>
                                          </p:spTgt>
                                        </p:tgtEl>
                                        <p:attrNameLst>
                                          <p:attrName>style.visibility</p:attrName>
                                        </p:attrNameLst>
                                      </p:cBhvr>
                                      <p:to>
                                        <p:strVal val="visible"/>
                                      </p:to>
                                    </p:set>
                                    <p:anim from="(-#ppt_w/2)" to="(#ppt_x)" calcmode="lin" valueType="num">
                                      <p:cBhvr>
                                        <p:cTn id="15" dur="600" fill="hold">
                                          <p:stCondLst>
                                            <p:cond delay="0"/>
                                          </p:stCondLst>
                                        </p:cTn>
                                        <p:tgtEl>
                                          <p:spTgt spid="5123">
                                            <p:txEl>
                                              <p:pRg st="1" end="1"/>
                                            </p:txEl>
                                          </p:spTgt>
                                        </p:tgtEl>
                                        <p:attrNameLst>
                                          <p:attrName>ppt_x</p:attrName>
                                        </p:attrNameLst>
                                      </p:cBhvr>
                                    </p:anim>
                                    <p:anim from="0" to="-1.0" calcmode="lin" valueType="num">
                                      <p:cBhvr>
                                        <p:cTn id="16" dur="200" decel="50000" autoRev="1" fill="hold">
                                          <p:stCondLst>
                                            <p:cond delay="600"/>
                                          </p:stCondLst>
                                        </p:cTn>
                                        <p:tgtEl>
                                          <p:spTgt spid="5123">
                                            <p:txEl>
                                              <p:pRg st="1" end="1"/>
                                            </p:txEl>
                                          </p:spTgt>
                                        </p:tgtEl>
                                        <p:attrNameLst>
                                          <p:attrName>xshear</p:attrName>
                                        </p:attrNameLst>
                                      </p:cBhvr>
                                    </p:anim>
                                    <p:animScale>
                                      <p:cBhvr>
                                        <p:cTn id="17" dur="200" decel="100000" autoRev="1" fill="hold">
                                          <p:stCondLst>
                                            <p:cond delay="600"/>
                                          </p:stCondLst>
                                        </p:cTn>
                                        <p:tgtEl>
                                          <p:spTgt spid="5123">
                                            <p:txEl>
                                              <p:pRg st="1" end="1"/>
                                            </p:txEl>
                                          </p:spTgt>
                                        </p:tgtEl>
                                      </p:cBhvr>
                                      <p:from x="100000" y="100000"/>
                                      <p:to x="80000" y="100000"/>
                                    </p:animScale>
                                    <p:anim by="(#ppt_h/3+#ppt_w*0.1)" calcmode="lin" valueType="num">
                                      <p:cBhvr additive="sum">
                                        <p:cTn id="18" dur="200" decel="100000" autoRev="1" fill="hold">
                                          <p:stCondLst>
                                            <p:cond delay="600"/>
                                          </p:stCondLst>
                                        </p:cTn>
                                        <p:tgtEl>
                                          <p:spTgt spid="5123">
                                            <p:txEl>
                                              <p:pRg st="1" end="1"/>
                                            </p:txEl>
                                          </p:spTgt>
                                        </p:tgtEl>
                                        <p:attrNameLst>
                                          <p:attrName>ppt_x</p:attrName>
                                        </p:attrNameLst>
                                      </p:cBhvr>
                                    </p:anim>
                                  </p:childTnLst>
                                </p:cTn>
                              </p:par>
                              <p:par>
                                <p:cTn id="19" presetID="10"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0"/>
                                        <p:tgtEl>
                                          <p:spTgt spid="10"/>
                                        </p:tgtEl>
                                      </p:cBhvr>
                                    </p:animEffect>
                                  </p:childTnLst>
                                </p:cTn>
                              </p:par>
                            </p:childTnLst>
                          </p:cTn>
                        </p:par>
                        <p:par>
                          <p:cTn id="22" fill="hold">
                            <p:stCondLst>
                              <p:cond delay="5000"/>
                            </p:stCondLst>
                            <p:childTnLst>
                              <p:par>
                                <p:cTn id="23" presetID="10" presetClass="entr" presetSubtype="0" fill="hold" nodeType="after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34" presetClass="entr" presetSubtype="0" fill="hold" grpId="0" nodeType="clickEffect">
                                  <p:stCondLst>
                                    <p:cond delay="0"/>
                                  </p:stCondLst>
                                  <p:childTnLst>
                                    <p:set>
                                      <p:cBhvr>
                                        <p:cTn id="29" dur="1" fill="hold">
                                          <p:stCondLst>
                                            <p:cond delay="0"/>
                                          </p:stCondLst>
                                        </p:cTn>
                                        <p:tgtEl>
                                          <p:spTgt spid="5124">
                                            <p:txEl>
                                              <p:pRg st="0" end="0"/>
                                            </p:txEl>
                                          </p:spTgt>
                                        </p:tgtEl>
                                        <p:attrNameLst>
                                          <p:attrName>style.visibility</p:attrName>
                                        </p:attrNameLst>
                                      </p:cBhvr>
                                      <p:to>
                                        <p:strVal val="visible"/>
                                      </p:to>
                                    </p:set>
                                    <p:anim from="(-#ppt_w/2)" to="(#ppt_x)" calcmode="lin" valueType="num">
                                      <p:cBhvr>
                                        <p:cTn id="30" dur="600" fill="hold">
                                          <p:stCondLst>
                                            <p:cond delay="0"/>
                                          </p:stCondLst>
                                        </p:cTn>
                                        <p:tgtEl>
                                          <p:spTgt spid="5124">
                                            <p:txEl>
                                              <p:pRg st="0" end="0"/>
                                            </p:txEl>
                                          </p:spTgt>
                                        </p:tgtEl>
                                        <p:attrNameLst>
                                          <p:attrName>ppt_x</p:attrName>
                                        </p:attrNameLst>
                                      </p:cBhvr>
                                    </p:anim>
                                    <p:anim from="0" to="-1.0" calcmode="lin" valueType="num">
                                      <p:cBhvr>
                                        <p:cTn id="31" dur="200" decel="50000" autoRev="1" fill="hold">
                                          <p:stCondLst>
                                            <p:cond delay="600"/>
                                          </p:stCondLst>
                                        </p:cTn>
                                        <p:tgtEl>
                                          <p:spTgt spid="5124">
                                            <p:txEl>
                                              <p:pRg st="0" end="0"/>
                                            </p:txEl>
                                          </p:spTgt>
                                        </p:tgtEl>
                                        <p:attrNameLst>
                                          <p:attrName>xshear</p:attrName>
                                        </p:attrNameLst>
                                      </p:cBhvr>
                                    </p:anim>
                                    <p:animScale>
                                      <p:cBhvr>
                                        <p:cTn id="32" dur="200" decel="100000" autoRev="1" fill="hold">
                                          <p:stCondLst>
                                            <p:cond delay="600"/>
                                          </p:stCondLst>
                                        </p:cTn>
                                        <p:tgtEl>
                                          <p:spTgt spid="5124">
                                            <p:txEl>
                                              <p:pRg st="0" end="0"/>
                                            </p:txEl>
                                          </p:spTgt>
                                        </p:tgtEl>
                                      </p:cBhvr>
                                      <p:from x="100000" y="100000"/>
                                      <p:to x="80000" y="100000"/>
                                    </p:animScale>
                                    <p:anim by="(#ppt_h/3+#ppt_w*0.1)" calcmode="lin" valueType="num">
                                      <p:cBhvr additive="sum">
                                        <p:cTn id="33" dur="200" decel="100000" autoRev="1" fill="hold">
                                          <p:stCondLst>
                                            <p:cond delay="600"/>
                                          </p:stCondLst>
                                        </p:cTn>
                                        <p:tgtEl>
                                          <p:spTgt spid="5124">
                                            <p:txEl>
                                              <p:pRg st="0" end="0"/>
                                            </p:txEl>
                                          </p:spTgt>
                                        </p:tgtEl>
                                        <p:attrNameLst>
                                          <p:attrName>ppt_x</p:attrName>
                                        </p:attrNameLst>
                                      </p:cBhvr>
                                    </p:anim>
                                  </p:childTnLst>
                                </p:cTn>
                              </p:par>
                            </p:childTnLst>
                          </p:cTn>
                        </p:par>
                      </p:childTnLst>
                    </p:cTn>
                  </p:par>
                  <p:par>
                    <p:cTn id="34" fill="hold">
                      <p:stCondLst>
                        <p:cond delay="indefinite"/>
                      </p:stCondLst>
                      <p:childTnLst>
                        <p:par>
                          <p:cTn id="35" fill="hold">
                            <p:stCondLst>
                              <p:cond delay="0"/>
                            </p:stCondLst>
                            <p:childTnLst>
                              <p:par>
                                <p:cTn id="36" presetID="34" presetClass="entr" presetSubtype="0" fill="hold" grpId="0" nodeType="clickEffect">
                                  <p:stCondLst>
                                    <p:cond delay="0"/>
                                  </p:stCondLst>
                                  <p:childTnLst>
                                    <p:set>
                                      <p:cBhvr>
                                        <p:cTn id="37" dur="1" fill="hold">
                                          <p:stCondLst>
                                            <p:cond delay="0"/>
                                          </p:stCondLst>
                                        </p:cTn>
                                        <p:tgtEl>
                                          <p:spTgt spid="5124">
                                            <p:txEl>
                                              <p:pRg st="1" end="1"/>
                                            </p:txEl>
                                          </p:spTgt>
                                        </p:tgtEl>
                                        <p:attrNameLst>
                                          <p:attrName>style.visibility</p:attrName>
                                        </p:attrNameLst>
                                      </p:cBhvr>
                                      <p:to>
                                        <p:strVal val="visible"/>
                                      </p:to>
                                    </p:set>
                                    <p:anim from="(-#ppt_w/2)" to="(#ppt_x)" calcmode="lin" valueType="num">
                                      <p:cBhvr>
                                        <p:cTn id="38" dur="600" fill="hold">
                                          <p:stCondLst>
                                            <p:cond delay="0"/>
                                          </p:stCondLst>
                                        </p:cTn>
                                        <p:tgtEl>
                                          <p:spTgt spid="5124">
                                            <p:txEl>
                                              <p:pRg st="1" end="1"/>
                                            </p:txEl>
                                          </p:spTgt>
                                        </p:tgtEl>
                                        <p:attrNameLst>
                                          <p:attrName>ppt_x</p:attrName>
                                        </p:attrNameLst>
                                      </p:cBhvr>
                                    </p:anim>
                                    <p:anim from="0" to="-1.0" calcmode="lin" valueType="num">
                                      <p:cBhvr>
                                        <p:cTn id="39" dur="200" decel="50000" autoRev="1" fill="hold">
                                          <p:stCondLst>
                                            <p:cond delay="600"/>
                                          </p:stCondLst>
                                        </p:cTn>
                                        <p:tgtEl>
                                          <p:spTgt spid="5124">
                                            <p:txEl>
                                              <p:pRg st="1" end="1"/>
                                            </p:txEl>
                                          </p:spTgt>
                                        </p:tgtEl>
                                        <p:attrNameLst>
                                          <p:attrName>xshear</p:attrName>
                                        </p:attrNameLst>
                                      </p:cBhvr>
                                    </p:anim>
                                    <p:animScale>
                                      <p:cBhvr>
                                        <p:cTn id="40" dur="200" decel="100000" autoRev="1" fill="hold">
                                          <p:stCondLst>
                                            <p:cond delay="600"/>
                                          </p:stCondLst>
                                        </p:cTn>
                                        <p:tgtEl>
                                          <p:spTgt spid="5124">
                                            <p:txEl>
                                              <p:pRg st="1" end="1"/>
                                            </p:txEl>
                                          </p:spTgt>
                                        </p:tgtEl>
                                      </p:cBhvr>
                                      <p:from x="100000" y="100000"/>
                                      <p:to x="80000" y="100000"/>
                                    </p:animScale>
                                    <p:anim by="(#ppt_h/3+#ppt_w*0.1)" calcmode="lin" valueType="num">
                                      <p:cBhvr additive="sum">
                                        <p:cTn id="41" dur="200" decel="100000" autoRev="1" fill="hold">
                                          <p:stCondLst>
                                            <p:cond delay="600"/>
                                          </p:stCondLst>
                                        </p:cTn>
                                        <p:tgtEl>
                                          <p:spTgt spid="5124">
                                            <p:txEl>
                                              <p:pRg st="1" end="1"/>
                                            </p:txEl>
                                          </p:spTgt>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4" grpId="0" build="p"/>
      <p:bldP spid="5123" grpId="0" uiExpand="1" build="p"/>
    </p:bld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828800"/>
            <a:ext cx="8229600" cy="4297363"/>
          </a:xfrm>
        </p:spPr>
        <p:txBody>
          <a:bodyPr>
            <a:normAutofit/>
          </a:bodyPr>
          <a:lstStyle/>
          <a:p>
            <a:pPr marL="411480" algn="ctr" fontAlgn="auto">
              <a:spcAft>
                <a:spcPts val="0"/>
              </a:spcAft>
              <a:buFontTx/>
              <a:buNone/>
              <a:defRPr/>
            </a:pPr>
            <a:r>
              <a:rPr lang="en-US" spc="-100" dirty="0" smtClean="0">
                <a:latin typeface="Arial Black" pitchFamily="34" charset="0"/>
              </a:rPr>
              <a:t>For more information about this course and other training resources:</a:t>
            </a:r>
            <a:br>
              <a:rPr lang="en-US" spc="-100" dirty="0" smtClean="0">
                <a:latin typeface="Arial Black" pitchFamily="34" charset="0"/>
              </a:rPr>
            </a:br>
            <a:r>
              <a:rPr lang="en-US" spc="-100" dirty="0" smtClean="0">
                <a:latin typeface="Arial Black" pitchFamily="34" charset="0"/>
              </a:rPr>
              <a:t>Contact</a:t>
            </a:r>
            <a:br>
              <a:rPr lang="en-US" spc="-100" dirty="0" smtClean="0">
                <a:latin typeface="Arial Black" pitchFamily="34" charset="0"/>
              </a:rPr>
            </a:br>
            <a:r>
              <a:rPr lang="en-US" spc="-100" dirty="0" smtClean="0">
                <a:latin typeface="Arial Black" pitchFamily="34" charset="0"/>
              </a:rPr>
              <a:t>Global Teen Challenge at</a:t>
            </a:r>
            <a:br>
              <a:rPr lang="en-US" spc="-100" dirty="0" smtClean="0">
                <a:latin typeface="Arial Black" pitchFamily="34" charset="0"/>
              </a:rPr>
            </a:br>
            <a:r>
              <a:rPr lang="en-US" spc="-100" dirty="0" smtClean="0">
                <a:latin typeface="Arial Black" pitchFamily="34" charset="0"/>
                <a:hlinkClick r:id="rId2"/>
              </a:rPr>
              <a:t>GTC@Globaltc.org</a:t>
            </a:r>
            <a:r>
              <a:rPr lang="en-US" spc="-100" dirty="0" smtClean="0">
                <a:latin typeface="Arial Black" pitchFamily="34" charset="0"/>
              </a:rPr>
              <a:t/>
            </a:r>
            <a:br>
              <a:rPr lang="en-US" spc="-100" dirty="0" smtClean="0">
                <a:latin typeface="Arial Black" pitchFamily="34" charset="0"/>
              </a:rPr>
            </a:br>
            <a:r>
              <a:rPr lang="en-US" spc="-100" dirty="0" smtClean="0">
                <a:latin typeface="Arial Black" pitchFamily="34" charset="0"/>
              </a:rPr>
              <a:t>Or visit our training website at</a:t>
            </a:r>
            <a:br>
              <a:rPr lang="en-US" spc="-100" dirty="0" smtClean="0">
                <a:latin typeface="Arial Black" pitchFamily="34" charset="0"/>
              </a:rPr>
            </a:br>
            <a:r>
              <a:rPr lang="en-US" spc="-100" dirty="0" smtClean="0">
                <a:latin typeface="Arial Black" pitchFamily="34" charset="0"/>
                <a:hlinkClick r:id="rId3"/>
              </a:rPr>
              <a:t>www.iTeenChallenge.org</a:t>
            </a:r>
            <a:r>
              <a:rPr lang="en-US" spc="-100" dirty="0" smtClean="0">
                <a:latin typeface="Arial Black" pitchFamily="34" charset="0"/>
              </a:rPr>
              <a:t> </a:t>
            </a:r>
          </a:p>
          <a:p>
            <a:pPr marL="411480" fontAlgn="auto">
              <a:spcAft>
                <a:spcPts val="0"/>
              </a:spcAft>
              <a:buFont typeface="Wingdings"/>
              <a:buChar char=""/>
              <a:defRPr/>
            </a:pPr>
            <a:endParaRPr lang="en-US" dirty="0" smtClean="0"/>
          </a:p>
        </p:txBody>
      </p:sp>
      <p:pic>
        <p:nvPicPr>
          <p:cNvPr id="4" name="Picture 3" descr="GTC-StarmanNEWlayerd-250.px.png"/>
          <p:cNvPicPr>
            <a:picLocks noChangeAspect="1"/>
          </p:cNvPicPr>
          <p:nvPr/>
        </p:nvPicPr>
        <p:blipFill>
          <a:blip r:embed="rId4" cstate="print"/>
          <a:srcRect/>
          <a:stretch>
            <a:fillRect/>
          </a:stretch>
        </p:blipFill>
        <p:spPr bwMode="auto">
          <a:xfrm>
            <a:off x="3365386" y="5410200"/>
            <a:ext cx="2121014" cy="1143000"/>
          </a:xfrm>
          <a:prstGeom prst="rect">
            <a:avLst/>
          </a:prstGeom>
          <a:noFill/>
          <a:ln w="9525">
            <a:noFill/>
            <a:miter lim="800000"/>
            <a:headEnd/>
            <a:tailEnd/>
          </a:ln>
        </p:spPr>
      </p:pic>
      <p:sp>
        <p:nvSpPr>
          <p:cNvPr id="2" name="Date Placeholder 1"/>
          <p:cNvSpPr>
            <a:spLocks noGrp="1"/>
          </p:cNvSpPr>
          <p:nvPr>
            <p:ph type="dt" sz="half" idx="10"/>
          </p:nvPr>
        </p:nvSpPr>
        <p:spPr/>
        <p:txBody>
          <a:bodyPr/>
          <a:lstStyle/>
          <a:p>
            <a:pPr>
              <a:defRPr/>
            </a:pPr>
            <a:r>
              <a:rPr lang="en-US" smtClean="0"/>
              <a:t>2/2016</a:t>
            </a:r>
            <a:endParaRPr lang="en-US" dirty="0"/>
          </a:p>
        </p:txBody>
      </p:sp>
      <p:sp>
        <p:nvSpPr>
          <p:cNvPr id="5" name="Footer Placeholder 4"/>
          <p:cNvSpPr>
            <a:spLocks noGrp="1"/>
          </p:cNvSpPr>
          <p:nvPr>
            <p:ph type="ftr" sz="quarter" idx="11"/>
          </p:nvPr>
        </p:nvSpPr>
        <p:spPr/>
        <p:txBody>
          <a:bodyPr/>
          <a:lstStyle/>
          <a:p>
            <a:pPr>
              <a:defRPr/>
            </a:pPr>
            <a:r>
              <a:rPr lang="en-US" smtClean="0"/>
              <a:t>www.iTeenChallenge.org</a:t>
            </a:r>
            <a:endParaRPr lang="en-US" dirty="0"/>
          </a:p>
        </p:txBody>
      </p:sp>
      <p:sp>
        <p:nvSpPr>
          <p:cNvPr id="6" name="Slide Number Placeholder 5"/>
          <p:cNvSpPr>
            <a:spLocks noGrp="1"/>
          </p:cNvSpPr>
          <p:nvPr>
            <p:ph type="sldNum" sz="quarter" idx="12"/>
          </p:nvPr>
        </p:nvSpPr>
        <p:spPr/>
        <p:txBody>
          <a:bodyPr/>
          <a:lstStyle/>
          <a:p>
            <a:pPr>
              <a:defRPr/>
            </a:pPr>
            <a:fld id="{96B11CE5-745E-4B10-BA6D-6A04C8B1EE64}" type="slidenum">
              <a:rPr lang="en-US" smtClean="0"/>
              <a:pPr>
                <a:defRPr/>
              </a:pPr>
              <a:t>50</a:t>
            </a:fld>
            <a:endParaRPr lang="en-US" dirty="0"/>
          </a:p>
        </p:txBody>
      </p:sp>
    </p:spTree>
  </p:cSld>
  <p:clrMapOvr>
    <a:masterClrMapping/>
  </p:clrMapOvr>
  <p:transition>
    <p:dissolv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p:nvPr/>
        </p:nvSpPr>
        <p:spPr>
          <a:xfrm>
            <a:off x="838200" y="1709440"/>
            <a:ext cx="7696200" cy="4462760"/>
          </a:xfrm>
          <a:prstGeom prst="rect">
            <a:avLst/>
          </a:prstGeom>
        </p:spPr>
        <p:txBody>
          <a:bodyPr wrap="square">
            <a:spAutoFit/>
          </a:bodyPr>
          <a:lstStyle/>
          <a:p>
            <a:r>
              <a:rPr lang="ru-RU" sz="2800" dirty="0" smtClean="0"/>
              <a:t>Те, кому мы пытаемся служить, зачастую недоверчивы к намерениям и мотивам, с которыми чужаки приходят в их сообщество</a:t>
            </a:r>
            <a:r>
              <a:rPr lang="en-US" sz="2800" dirty="0" smtClean="0"/>
              <a:t>. </a:t>
            </a:r>
            <a:r>
              <a:rPr lang="en-US" sz="2800" dirty="0"/>
              <a:t/>
            </a:r>
            <a:br>
              <a:rPr lang="en-US" sz="2800" dirty="0"/>
            </a:br>
            <a:r>
              <a:rPr lang="en-US" sz="2200" dirty="0"/>
              <a:t>Those who we try to reach are often suspicious of the intent and motives of outsiders coming into their community.  </a:t>
            </a:r>
          </a:p>
          <a:p>
            <a:endParaRPr lang="en-US" sz="2800" dirty="0"/>
          </a:p>
          <a:p>
            <a:r>
              <a:rPr lang="ru-RU" sz="2800" dirty="0"/>
              <a:t>Тин Челлендж должен работать на выстраивание </a:t>
            </a:r>
            <a:r>
              <a:rPr lang="ru-RU" sz="2800" u="sng" dirty="0">
                <a:solidFill>
                  <a:srgbClr val="FFFF00"/>
                </a:solidFill>
              </a:rPr>
              <a:t>взаимоотношений</a:t>
            </a:r>
            <a:r>
              <a:rPr lang="ru-RU" sz="2800" dirty="0"/>
              <a:t>, а для этого нужно ВРЕМЯ и </a:t>
            </a:r>
            <a:r>
              <a:rPr lang="ru-RU" sz="2800" dirty="0" smtClean="0"/>
              <a:t>ПОСТОЯНСТВО</a:t>
            </a:r>
            <a:r>
              <a:rPr lang="en-US" sz="2800" dirty="0" smtClean="0"/>
              <a:t>.</a:t>
            </a:r>
            <a:br>
              <a:rPr lang="en-US" sz="2800" dirty="0" smtClean="0"/>
            </a:br>
            <a:r>
              <a:rPr lang="en-US" sz="2200" dirty="0" smtClean="0"/>
              <a:t>Teen </a:t>
            </a:r>
            <a:r>
              <a:rPr lang="en-US" sz="2200" dirty="0"/>
              <a:t>Challenge must work to build </a:t>
            </a:r>
            <a:r>
              <a:rPr lang="en-US" sz="2200" u="sng" dirty="0">
                <a:solidFill>
                  <a:srgbClr val="FFFF00"/>
                </a:solidFill>
              </a:rPr>
              <a:t>relationships</a:t>
            </a:r>
            <a:r>
              <a:rPr lang="en-US" sz="2200" dirty="0"/>
              <a:t>. </a:t>
            </a:r>
            <a:r>
              <a:rPr lang="en-US" sz="2200" dirty="0" smtClean="0"/>
              <a:t/>
            </a:r>
            <a:br>
              <a:rPr lang="en-US" sz="2200" dirty="0" smtClean="0"/>
            </a:br>
            <a:r>
              <a:rPr lang="en-US" sz="2200" dirty="0" smtClean="0"/>
              <a:t>This </a:t>
            </a:r>
            <a:r>
              <a:rPr lang="en-US" sz="2200" dirty="0"/>
              <a:t>takes </a:t>
            </a:r>
            <a:r>
              <a:rPr lang="en-US" sz="2200" dirty="0" smtClean="0"/>
              <a:t>time</a:t>
            </a:r>
            <a:r>
              <a:rPr lang="en-US" sz="2200" dirty="0"/>
              <a:t>, commitment and persistence.</a:t>
            </a:r>
            <a:endParaRPr lang="en-US" sz="2200" b="1" i="1" dirty="0"/>
          </a:p>
        </p:txBody>
      </p:sp>
      <p:sp>
        <p:nvSpPr>
          <p:cNvPr id="5" name="Rectangle 2"/>
          <p:cNvSpPr txBox="1">
            <a:spLocks noChangeArrowheads="1"/>
          </p:cNvSpPr>
          <p:nvPr/>
        </p:nvSpPr>
        <p:spPr>
          <a:xfrm>
            <a:off x="457200" y="152400"/>
            <a:ext cx="8077200" cy="1066800"/>
          </a:xfrm>
          <a:prstGeom prst="rect">
            <a:avLst/>
          </a:prstGeom>
        </p:spPr>
        <p:txBody>
          <a:bodyPr vert="horz" anchor="t">
            <a:noAutofit/>
          </a:bodyPr>
          <a:lstStyle>
            <a:lvl1pPr algn="l" rtl="0" fontAlgn="base">
              <a:spcBef>
                <a:spcPct val="0"/>
              </a:spcBef>
              <a:spcAft>
                <a:spcPct val="0"/>
              </a:spcAft>
              <a:defRPr sz="4000" kern="1200" spc="-100">
                <a:solidFill>
                  <a:srgbClr val="C1EEFF"/>
                </a:solidFill>
                <a:latin typeface="+mj-lt"/>
                <a:ea typeface="+mj-ea"/>
                <a:cs typeface="+mj-cs"/>
              </a:defRPr>
            </a:lvl1pPr>
            <a:lvl2pPr algn="l" rtl="0" fontAlgn="base">
              <a:spcBef>
                <a:spcPct val="0"/>
              </a:spcBef>
              <a:spcAft>
                <a:spcPct val="0"/>
              </a:spcAft>
              <a:defRPr sz="4000">
                <a:solidFill>
                  <a:srgbClr val="C1EEFF"/>
                </a:solidFill>
                <a:latin typeface="Consolas" pitchFamily="49" charset="0"/>
              </a:defRPr>
            </a:lvl2pPr>
            <a:lvl3pPr algn="l" rtl="0" fontAlgn="base">
              <a:spcBef>
                <a:spcPct val="0"/>
              </a:spcBef>
              <a:spcAft>
                <a:spcPct val="0"/>
              </a:spcAft>
              <a:defRPr sz="4000">
                <a:solidFill>
                  <a:srgbClr val="C1EEFF"/>
                </a:solidFill>
                <a:latin typeface="Consolas" pitchFamily="49" charset="0"/>
              </a:defRPr>
            </a:lvl3pPr>
            <a:lvl4pPr algn="l" rtl="0" fontAlgn="base">
              <a:spcBef>
                <a:spcPct val="0"/>
              </a:spcBef>
              <a:spcAft>
                <a:spcPct val="0"/>
              </a:spcAft>
              <a:defRPr sz="4000">
                <a:solidFill>
                  <a:srgbClr val="C1EEFF"/>
                </a:solidFill>
                <a:latin typeface="Consolas" pitchFamily="49" charset="0"/>
              </a:defRPr>
            </a:lvl4pPr>
            <a:lvl5pPr algn="l" rtl="0" fontAlgn="base">
              <a:spcBef>
                <a:spcPct val="0"/>
              </a:spcBef>
              <a:spcAft>
                <a:spcPct val="0"/>
              </a:spcAft>
              <a:defRPr sz="4000">
                <a:solidFill>
                  <a:srgbClr val="C1EEFF"/>
                </a:solidFill>
                <a:latin typeface="Consolas" pitchFamily="49" charset="0"/>
              </a:defRPr>
            </a:lvl5pPr>
            <a:lvl6pPr marL="457200" algn="l" rtl="0" fontAlgn="base">
              <a:spcBef>
                <a:spcPct val="0"/>
              </a:spcBef>
              <a:spcAft>
                <a:spcPct val="0"/>
              </a:spcAft>
              <a:defRPr sz="4000">
                <a:solidFill>
                  <a:srgbClr val="C1EEFF"/>
                </a:solidFill>
                <a:latin typeface="Consolas" pitchFamily="49" charset="0"/>
              </a:defRPr>
            </a:lvl6pPr>
            <a:lvl7pPr marL="914400" algn="l" rtl="0" fontAlgn="base">
              <a:spcBef>
                <a:spcPct val="0"/>
              </a:spcBef>
              <a:spcAft>
                <a:spcPct val="0"/>
              </a:spcAft>
              <a:defRPr sz="4000">
                <a:solidFill>
                  <a:srgbClr val="C1EEFF"/>
                </a:solidFill>
                <a:latin typeface="Consolas" pitchFamily="49" charset="0"/>
              </a:defRPr>
            </a:lvl7pPr>
            <a:lvl8pPr marL="1371600" algn="l" rtl="0" fontAlgn="base">
              <a:spcBef>
                <a:spcPct val="0"/>
              </a:spcBef>
              <a:spcAft>
                <a:spcPct val="0"/>
              </a:spcAft>
              <a:defRPr sz="4000">
                <a:solidFill>
                  <a:srgbClr val="C1EEFF"/>
                </a:solidFill>
                <a:latin typeface="Consolas" pitchFamily="49" charset="0"/>
              </a:defRPr>
            </a:lvl8pPr>
            <a:lvl9pPr marL="1828800" algn="l" rtl="0" fontAlgn="base">
              <a:spcBef>
                <a:spcPct val="0"/>
              </a:spcBef>
              <a:spcAft>
                <a:spcPct val="0"/>
              </a:spcAft>
              <a:defRPr sz="4000">
                <a:solidFill>
                  <a:srgbClr val="C1EEFF"/>
                </a:solidFill>
                <a:latin typeface="Consolas" pitchFamily="49" charset="0"/>
              </a:defRPr>
            </a:lvl9pPr>
            <a:extLst/>
          </a:lstStyle>
          <a:p>
            <a:pPr algn="ctr" fontAlgn="auto">
              <a:spcAft>
                <a:spcPts val="0"/>
              </a:spcAft>
              <a:defRPr/>
            </a:pPr>
            <a:r>
              <a:rPr lang="ru-RU" sz="3200" dirty="0" smtClean="0">
                <a:solidFill>
                  <a:srgbClr val="FFFF00"/>
                </a:solidFill>
                <a:effectLst>
                  <a:outerShdw blurRad="38100" dist="38100" dir="2700000" algn="tl">
                    <a:srgbClr val="000000">
                      <a:alpha val="43137"/>
                    </a:srgbClr>
                  </a:outerShdw>
                </a:effectLst>
                <a:latin typeface="Arial Black" pitchFamily="34" charset="0"/>
                <a:ea typeface="+mn-ea"/>
                <a:cs typeface="+mn-cs"/>
              </a:rPr>
              <a:t>Эффективная евангелизация это</a:t>
            </a:r>
            <a:r>
              <a:rPr lang="en-US" sz="3200" dirty="0" smtClean="0">
                <a:solidFill>
                  <a:srgbClr val="FFFF00"/>
                </a:solidFill>
                <a:effectLst>
                  <a:outerShdw blurRad="38100" dist="38100" dir="2700000" algn="tl">
                    <a:srgbClr val="000000">
                      <a:alpha val="43137"/>
                    </a:srgbClr>
                  </a:outerShdw>
                </a:effectLst>
                <a:latin typeface="Arial Black" pitchFamily="34" charset="0"/>
                <a:ea typeface="+mn-ea"/>
                <a:cs typeface="+mn-cs"/>
              </a:rPr>
              <a:t/>
            </a:r>
            <a:br>
              <a:rPr lang="en-US" sz="3200" dirty="0" smtClean="0">
                <a:solidFill>
                  <a:srgbClr val="FFFF00"/>
                </a:solidFill>
                <a:effectLst>
                  <a:outerShdw blurRad="38100" dist="38100" dir="2700000" algn="tl">
                    <a:srgbClr val="000000">
                      <a:alpha val="43137"/>
                    </a:srgbClr>
                  </a:outerShdw>
                </a:effectLst>
                <a:latin typeface="Arial Black" pitchFamily="34" charset="0"/>
                <a:ea typeface="+mn-ea"/>
                <a:cs typeface="+mn-cs"/>
              </a:rPr>
            </a:br>
            <a:r>
              <a:rPr lang="en-US" sz="2400" dirty="0" smtClean="0">
                <a:solidFill>
                  <a:srgbClr val="FFFF00"/>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Effective Outreach Evangelism Is</a:t>
            </a:r>
            <a:endParaRPr lang="en-CA" sz="2400" dirty="0" smtClean="0">
              <a:solidFill>
                <a:srgbClr val="FFFF00"/>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sp>
        <p:nvSpPr>
          <p:cNvPr id="4" name="Date Placeholder 3"/>
          <p:cNvSpPr>
            <a:spLocks noGrp="1"/>
          </p:cNvSpPr>
          <p:nvPr>
            <p:ph type="dt" sz="half" idx="10"/>
          </p:nvPr>
        </p:nvSpPr>
        <p:spPr/>
        <p:txBody>
          <a:bodyPr/>
          <a:lstStyle/>
          <a:p>
            <a:pPr>
              <a:defRPr/>
            </a:pPr>
            <a:r>
              <a:rPr lang="en-US" smtClean="0"/>
              <a:t>2/2016</a:t>
            </a:r>
            <a:endParaRPr lang="en-US" dirty="0"/>
          </a:p>
        </p:txBody>
      </p:sp>
      <p:sp>
        <p:nvSpPr>
          <p:cNvPr id="6" name="Footer Placeholder 5"/>
          <p:cNvSpPr>
            <a:spLocks noGrp="1"/>
          </p:cNvSpPr>
          <p:nvPr>
            <p:ph type="ftr" sz="quarter" idx="11"/>
          </p:nvPr>
        </p:nvSpPr>
        <p:spPr/>
        <p:txBody>
          <a:bodyPr/>
          <a:lstStyle/>
          <a:p>
            <a:pPr>
              <a:defRPr/>
            </a:pPr>
            <a:r>
              <a:rPr lang="en-US" smtClean="0"/>
              <a:t>www.iTeenChallenge.org</a:t>
            </a:r>
            <a:endParaRPr lang="en-US" dirty="0"/>
          </a:p>
        </p:txBody>
      </p:sp>
      <p:sp>
        <p:nvSpPr>
          <p:cNvPr id="7" name="Slide Number Placeholder 6"/>
          <p:cNvSpPr>
            <a:spLocks noGrp="1"/>
          </p:cNvSpPr>
          <p:nvPr>
            <p:ph type="sldNum" sz="quarter" idx="12"/>
          </p:nvPr>
        </p:nvSpPr>
        <p:spPr/>
        <p:txBody>
          <a:bodyPr/>
          <a:lstStyle/>
          <a:p>
            <a:pPr>
              <a:defRPr/>
            </a:pPr>
            <a:fld id="{9159FE13-ED37-4757-9203-0BC630A0AD65}" type="slidenum">
              <a:rPr lang="en-US" smtClean="0"/>
              <a:pPr>
                <a:defRPr/>
              </a:pPr>
              <a:t>6</a:t>
            </a:fld>
            <a:endParaRPr lang="en-US" dirty="0"/>
          </a:p>
        </p:txBody>
      </p:sp>
    </p:spTree>
    <p:extLst>
      <p:ext uri="{BB962C8B-B14F-4D97-AF65-F5344CB8AC3E}">
        <p14:creationId xmlns:p14="http://schemas.microsoft.com/office/powerpoint/2010/main" val="68492681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435" name="Picture 4" descr="Face of Addiction woman-2.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6553200" y="2019300"/>
            <a:ext cx="2209800" cy="3086100"/>
          </a:xfrm>
          <a:prstGeom prst="rect">
            <a:avLst/>
          </a:prstGeom>
          <a:noFill/>
          <a:ln w="9525">
            <a:noFill/>
            <a:miter lim="800000"/>
            <a:headEnd/>
            <a:tailEnd/>
          </a:ln>
        </p:spPr>
      </p:pic>
      <p:pic>
        <p:nvPicPr>
          <p:cNvPr id="18436" name="Picture 5" descr="addict shootup TRANS.pn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145473" y="2067791"/>
            <a:ext cx="2812473" cy="2885209"/>
          </a:xfrm>
          <a:prstGeom prst="rect">
            <a:avLst/>
          </a:prstGeom>
          <a:noFill/>
          <a:ln w="9525">
            <a:noFill/>
            <a:miter lim="800000"/>
            <a:headEnd/>
            <a:tailEnd/>
          </a:ln>
        </p:spPr>
      </p:pic>
      <p:sp>
        <p:nvSpPr>
          <p:cNvPr id="7" name="TextBox 6"/>
          <p:cNvSpPr txBox="1"/>
          <p:nvPr/>
        </p:nvSpPr>
        <p:spPr>
          <a:xfrm>
            <a:off x="2057400" y="905820"/>
            <a:ext cx="5334000" cy="5262979"/>
          </a:xfrm>
          <a:prstGeom prst="rect">
            <a:avLst/>
          </a:prstGeom>
          <a:noFill/>
        </p:spPr>
        <p:txBody>
          <a:bodyPr wrap="square">
            <a:spAutoFit/>
          </a:bodyPr>
          <a:lstStyle/>
          <a:p>
            <a:pPr eaLnBrk="0" hangingPunct="0">
              <a:defRPr/>
            </a:pPr>
            <a:r>
              <a:rPr lang="ru-RU" sz="2400" dirty="0"/>
              <a:t>Эта </a:t>
            </a:r>
            <a:r>
              <a:rPr lang="ru-RU" sz="2400" dirty="0" smtClean="0"/>
              <a:t>ВЕСТЬ </a:t>
            </a:r>
            <a:r>
              <a:rPr lang="ru-RU" sz="2400" dirty="0"/>
              <a:t>распространяется и приносит плоды во всем мире. Она точно так же плодоносит и у вас с того дня, как вы услышали ее, </a:t>
            </a:r>
            <a:r>
              <a:rPr lang="en-US" sz="2400" dirty="0" smtClean="0"/>
              <a:t>    </a:t>
            </a:r>
            <a:br>
              <a:rPr lang="en-US" sz="2400" dirty="0" smtClean="0"/>
            </a:br>
            <a:r>
              <a:rPr lang="ru-RU" sz="2400" dirty="0" smtClean="0"/>
              <a:t>узнали </a:t>
            </a:r>
            <a:r>
              <a:rPr lang="ru-RU" sz="2400" dirty="0"/>
              <a:t>великую доброту Бога и убедились в ее истинности</a:t>
            </a:r>
            <a:r>
              <a:rPr lang="ru-RU" sz="2400" dirty="0" smtClean="0"/>
              <a:t>.</a:t>
            </a:r>
            <a:r>
              <a:rPr lang="en-US" sz="2400" dirty="0" smtClean="0"/>
              <a:t/>
            </a:r>
            <a:br>
              <a:rPr lang="en-US" sz="2400" dirty="0" smtClean="0"/>
            </a:br>
            <a:r>
              <a:rPr lang="en-US" sz="2400" dirty="0" smtClean="0"/>
              <a:t>     </a:t>
            </a:r>
            <a:r>
              <a:rPr lang="ru-RU" sz="2400" dirty="0" smtClean="0"/>
              <a:t>Колоссянам 1:6 </a:t>
            </a:r>
            <a:r>
              <a:rPr lang="en-US" sz="2400" dirty="0" smtClean="0"/>
              <a:t/>
            </a:r>
            <a:br>
              <a:rPr lang="en-US" sz="2400" dirty="0" smtClean="0"/>
            </a:br>
            <a:r>
              <a:rPr lang="en-US" sz="2400" dirty="0" smtClean="0"/>
              <a:t>   </a:t>
            </a:r>
            <a:r>
              <a:rPr lang="ru-RU" sz="2400" dirty="0" smtClean="0"/>
              <a:t>(Радостная Весть)</a:t>
            </a:r>
            <a:endParaRPr lang="ru-RU" sz="2400" dirty="0"/>
          </a:p>
          <a:p>
            <a:pPr eaLnBrk="0" hangingPunct="0">
              <a:defRPr/>
            </a:pPr>
            <a:endParaRPr lang="en-US" sz="2400" dirty="0" smtClean="0"/>
          </a:p>
          <a:p>
            <a:pPr eaLnBrk="0" hangingPunct="0">
              <a:defRPr/>
            </a:pPr>
            <a:r>
              <a:rPr lang="en-US" sz="2000" dirty="0" smtClean="0">
                <a:latin typeface="Arial" panose="020B0604020202020204" pitchFamily="34" charset="0"/>
                <a:cs typeface="Arial" panose="020B0604020202020204" pitchFamily="34" charset="0"/>
              </a:rPr>
              <a:t>All over the world THIS GOSPEL is </a:t>
            </a:r>
            <a:br>
              <a:rPr lang="en-US" sz="2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bearing fruit and  growing, just as it </a:t>
            </a:r>
            <a:br>
              <a:rPr lang="en-US" sz="2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has been doing among you, since</a:t>
            </a:r>
            <a:br>
              <a:rPr lang="en-US" sz="2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 the day you first heard  it, and understood God’s grace in all its truth.”  </a:t>
            </a:r>
            <a:br>
              <a:rPr lang="en-US" sz="2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            Colossians 1:6 </a:t>
            </a:r>
          </a:p>
        </p:txBody>
      </p:sp>
      <p:pic>
        <p:nvPicPr>
          <p:cNvPr id="10" name="Picture 3" descr="GTC-StarmanNEWlayerd-250.px.png"/>
          <p:cNvPicPr>
            <a:picLocks noChangeAspect="1"/>
          </p:cNvPicPr>
          <p:nvPr/>
        </p:nvPicPr>
        <p:blipFill>
          <a:blip r:embed="rId5" cstate="print"/>
          <a:srcRect/>
          <a:stretch>
            <a:fillRect/>
          </a:stretch>
        </p:blipFill>
        <p:spPr bwMode="auto">
          <a:xfrm>
            <a:off x="6858000" y="5347871"/>
            <a:ext cx="2121014" cy="1143000"/>
          </a:xfrm>
          <a:prstGeom prst="rect">
            <a:avLst/>
          </a:prstGeom>
          <a:noFill/>
          <a:ln w="9525">
            <a:noFill/>
            <a:miter lim="800000"/>
            <a:headEnd/>
            <a:tailEnd/>
          </a:ln>
        </p:spPr>
      </p:pic>
      <p:sp>
        <p:nvSpPr>
          <p:cNvPr id="9" name="Title 1"/>
          <p:cNvSpPr txBox="1">
            <a:spLocks/>
          </p:cNvSpPr>
          <p:nvPr/>
        </p:nvSpPr>
        <p:spPr>
          <a:xfrm>
            <a:off x="685800" y="0"/>
            <a:ext cx="7772400" cy="1222376"/>
          </a:xfrm>
          <a:prstGeom prst="rect">
            <a:avLst/>
          </a:prstGeom>
        </p:spPr>
        <p:txBody>
          <a:bodyPr vert="horz" anchor="t">
            <a:noAutofit/>
          </a:bodyPr>
          <a:lstStyle>
            <a:lvl1pPr marR="9144" algn="l" rtl="0" fontAlgn="base">
              <a:spcBef>
                <a:spcPct val="0"/>
              </a:spcBef>
              <a:spcAft>
                <a:spcPct val="0"/>
              </a:spcAft>
              <a:defRPr sz="4000" b="1" kern="1200" cap="all" spc="0" baseline="0">
                <a:solidFill>
                  <a:srgbClr val="C1EEFF"/>
                </a:solidFill>
                <a:effectLst>
                  <a:reflection blurRad="12700" stA="34000" endA="740" endPos="53000" dir="5400000" sy="-100000" algn="bl" rotWithShape="0"/>
                </a:effectLst>
                <a:latin typeface="+mj-lt"/>
                <a:ea typeface="+mj-ea"/>
                <a:cs typeface="+mj-cs"/>
              </a:defRPr>
            </a:lvl1pPr>
            <a:lvl2pPr algn="l" rtl="0" fontAlgn="base">
              <a:spcBef>
                <a:spcPct val="0"/>
              </a:spcBef>
              <a:spcAft>
                <a:spcPct val="0"/>
              </a:spcAft>
              <a:defRPr sz="4000">
                <a:solidFill>
                  <a:srgbClr val="C1EEFF"/>
                </a:solidFill>
                <a:latin typeface="Consolas" pitchFamily="49" charset="0"/>
              </a:defRPr>
            </a:lvl2pPr>
            <a:lvl3pPr algn="l" rtl="0" fontAlgn="base">
              <a:spcBef>
                <a:spcPct val="0"/>
              </a:spcBef>
              <a:spcAft>
                <a:spcPct val="0"/>
              </a:spcAft>
              <a:defRPr sz="4000">
                <a:solidFill>
                  <a:srgbClr val="C1EEFF"/>
                </a:solidFill>
                <a:latin typeface="Consolas" pitchFamily="49" charset="0"/>
              </a:defRPr>
            </a:lvl3pPr>
            <a:lvl4pPr algn="l" rtl="0" fontAlgn="base">
              <a:spcBef>
                <a:spcPct val="0"/>
              </a:spcBef>
              <a:spcAft>
                <a:spcPct val="0"/>
              </a:spcAft>
              <a:defRPr sz="4000">
                <a:solidFill>
                  <a:srgbClr val="C1EEFF"/>
                </a:solidFill>
                <a:latin typeface="Consolas" pitchFamily="49" charset="0"/>
              </a:defRPr>
            </a:lvl4pPr>
            <a:lvl5pPr algn="l" rtl="0" fontAlgn="base">
              <a:spcBef>
                <a:spcPct val="0"/>
              </a:spcBef>
              <a:spcAft>
                <a:spcPct val="0"/>
              </a:spcAft>
              <a:defRPr sz="4000">
                <a:solidFill>
                  <a:srgbClr val="C1EEFF"/>
                </a:solidFill>
                <a:latin typeface="Consolas" pitchFamily="49" charset="0"/>
              </a:defRPr>
            </a:lvl5pPr>
            <a:lvl6pPr marL="457200" algn="l" rtl="0" fontAlgn="base">
              <a:spcBef>
                <a:spcPct val="0"/>
              </a:spcBef>
              <a:spcAft>
                <a:spcPct val="0"/>
              </a:spcAft>
              <a:defRPr sz="4000">
                <a:solidFill>
                  <a:srgbClr val="C1EEFF"/>
                </a:solidFill>
                <a:latin typeface="Consolas" pitchFamily="49" charset="0"/>
              </a:defRPr>
            </a:lvl6pPr>
            <a:lvl7pPr marL="914400" algn="l" rtl="0" fontAlgn="base">
              <a:spcBef>
                <a:spcPct val="0"/>
              </a:spcBef>
              <a:spcAft>
                <a:spcPct val="0"/>
              </a:spcAft>
              <a:defRPr sz="4000">
                <a:solidFill>
                  <a:srgbClr val="C1EEFF"/>
                </a:solidFill>
                <a:latin typeface="Consolas" pitchFamily="49" charset="0"/>
              </a:defRPr>
            </a:lvl7pPr>
            <a:lvl8pPr marL="1371600" algn="l" rtl="0" fontAlgn="base">
              <a:spcBef>
                <a:spcPct val="0"/>
              </a:spcBef>
              <a:spcAft>
                <a:spcPct val="0"/>
              </a:spcAft>
              <a:defRPr sz="4000">
                <a:solidFill>
                  <a:srgbClr val="C1EEFF"/>
                </a:solidFill>
                <a:latin typeface="Consolas" pitchFamily="49" charset="0"/>
              </a:defRPr>
            </a:lvl8pPr>
            <a:lvl9pPr marL="1828800" algn="l" rtl="0" fontAlgn="base">
              <a:spcBef>
                <a:spcPct val="0"/>
              </a:spcBef>
              <a:spcAft>
                <a:spcPct val="0"/>
              </a:spcAft>
              <a:defRPr sz="4000">
                <a:solidFill>
                  <a:srgbClr val="C1EEFF"/>
                </a:solidFill>
                <a:latin typeface="Consolas" pitchFamily="49" charset="0"/>
              </a:defRPr>
            </a:lvl9pPr>
            <a:extLst/>
          </a:lstStyle>
          <a:p>
            <a:pPr algn="ctr"/>
            <a:r>
              <a:rPr lang="ru-RU" cap="none" dirty="0" smtClean="0"/>
              <a:t>ПРИНЦИПЫ ЕВАНГЕЛИЗАЦИИ</a:t>
            </a:r>
            <a:endParaRPr lang="en-US" dirty="0"/>
          </a:p>
        </p:txBody>
      </p:sp>
      <p:sp>
        <p:nvSpPr>
          <p:cNvPr id="2" name="Date Placeholder 1"/>
          <p:cNvSpPr>
            <a:spLocks noGrp="1"/>
          </p:cNvSpPr>
          <p:nvPr>
            <p:ph type="dt" sz="half" idx="10"/>
          </p:nvPr>
        </p:nvSpPr>
        <p:spPr/>
        <p:txBody>
          <a:bodyPr/>
          <a:lstStyle/>
          <a:p>
            <a:pPr>
              <a:defRPr/>
            </a:pPr>
            <a:r>
              <a:rPr lang="en-US" smtClean="0"/>
              <a:t>2/2016</a:t>
            </a:r>
            <a:endParaRPr lang="en-US" dirty="0"/>
          </a:p>
        </p:txBody>
      </p:sp>
      <p:sp>
        <p:nvSpPr>
          <p:cNvPr id="3" name="Footer Placeholder 2"/>
          <p:cNvSpPr>
            <a:spLocks noGrp="1"/>
          </p:cNvSpPr>
          <p:nvPr>
            <p:ph type="ftr" sz="quarter" idx="11"/>
          </p:nvPr>
        </p:nvSpPr>
        <p:spPr/>
        <p:txBody>
          <a:bodyPr/>
          <a:lstStyle/>
          <a:p>
            <a:pPr>
              <a:defRPr/>
            </a:pPr>
            <a:r>
              <a:rPr lang="en-US" smtClean="0"/>
              <a:t>www.iTeenChallenge.org</a:t>
            </a:r>
            <a:endParaRPr lang="en-US" dirty="0"/>
          </a:p>
        </p:txBody>
      </p:sp>
      <p:sp>
        <p:nvSpPr>
          <p:cNvPr id="4" name="Slide Number Placeholder 3"/>
          <p:cNvSpPr>
            <a:spLocks noGrp="1"/>
          </p:cNvSpPr>
          <p:nvPr>
            <p:ph type="sldNum" sz="quarter" idx="12"/>
          </p:nvPr>
        </p:nvSpPr>
        <p:spPr/>
        <p:txBody>
          <a:bodyPr/>
          <a:lstStyle/>
          <a:p>
            <a:pPr>
              <a:defRPr/>
            </a:pPr>
            <a:fld id="{BBEFF49C-F168-47DD-91E2-CA2464B7DD3F}" type="slidenum">
              <a:rPr lang="en-US" smtClean="0"/>
              <a:pPr>
                <a:defRPr/>
              </a:pPr>
              <a:t>7</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4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25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18435"/>
                                        </p:tgtEl>
                                        <p:attrNameLst>
                                          <p:attrName>style.visibility</p:attrName>
                                        </p:attrNameLst>
                                      </p:cBhvr>
                                      <p:to>
                                        <p:strVal val="visible"/>
                                      </p:to>
                                    </p:set>
                                    <p:animEffect transition="in" filter="fade">
                                      <p:cBhvr>
                                        <p:cTn id="10" dur="5000"/>
                                        <p:tgtEl>
                                          <p:spTgt spid="18435"/>
                                        </p:tgtEl>
                                      </p:cBhvr>
                                    </p:animEffect>
                                  </p:childTnLst>
                                </p:cTn>
                              </p:par>
                            </p:childTnLst>
                          </p:cTn>
                        </p:par>
                        <p:par>
                          <p:cTn id="11" fill="hold">
                            <p:stCondLst>
                              <p:cond delay="5000"/>
                            </p:stCondLst>
                            <p:childTnLst>
                              <p:par>
                                <p:cTn id="12" presetID="10" presetClass="entr" presetSubtype="0" fill="hold" nodeType="afterEffect">
                                  <p:stCondLst>
                                    <p:cond delay="0"/>
                                  </p:stCondLst>
                                  <p:childTnLst>
                                    <p:set>
                                      <p:cBhvr>
                                        <p:cTn id="13" dur="1" fill="hold">
                                          <p:stCondLst>
                                            <p:cond delay="0"/>
                                          </p:stCondLst>
                                        </p:cTn>
                                        <p:tgtEl>
                                          <p:spTgt spid="18436"/>
                                        </p:tgtEl>
                                        <p:attrNameLst>
                                          <p:attrName>style.visibility</p:attrName>
                                        </p:attrNameLst>
                                      </p:cBhvr>
                                      <p:to>
                                        <p:strVal val="visible"/>
                                      </p:to>
                                    </p:set>
                                    <p:animEffect transition="in" filter="fade">
                                      <p:cBhvr>
                                        <p:cTn id="14" dur="3000"/>
                                        <p:tgtEl>
                                          <p:spTgt spid="184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1506" name="Picture 1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25450" y="4513394"/>
            <a:ext cx="3613150" cy="2268406"/>
          </a:xfrm>
          <a:prstGeom prst="rect">
            <a:avLst/>
          </a:prstGeom>
          <a:noFill/>
          <a:ln w="9525">
            <a:noFill/>
            <a:miter lim="800000"/>
            <a:headEnd/>
            <a:tailEnd/>
          </a:ln>
        </p:spPr>
      </p:pic>
      <p:pic>
        <p:nvPicPr>
          <p:cNvPr id="21507" name="Picture 10"/>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181600" y="4067345"/>
            <a:ext cx="2912001" cy="2485855"/>
          </a:xfrm>
          <a:prstGeom prst="rect">
            <a:avLst/>
          </a:prstGeom>
          <a:noFill/>
          <a:ln w="9525">
            <a:noFill/>
            <a:miter lim="800000"/>
            <a:headEnd/>
            <a:tailEnd/>
          </a:ln>
        </p:spPr>
      </p:pic>
      <p:sp>
        <p:nvSpPr>
          <p:cNvPr id="6147" name="Rectangle 3"/>
          <p:cNvSpPr>
            <a:spLocks noGrp="1" noChangeArrowheads="1"/>
          </p:cNvSpPr>
          <p:nvPr>
            <p:ph idx="1"/>
          </p:nvPr>
        </p:nvSpPr>
        <p:spPr>
          <a:xfrm>
            <a:off x="425450" y="1295400"/>
            <a:ext cx="8108950" cy="3235588"/>
          </a:xfrm>
        </p:spPr>
        <p:txBody>
          <a:bodyPr/>
          <a:lstStyle/>
          <a:p>
            <a:pPr marL="582613" indent="-514350">
              <a:spcAft>
                <a:spcPts val="1800"/>
              </a:spcAft>
              <a:buFont typeface="+mj-lt"/>
              <a:buAutoNum type="arabicPeriod"/>
            </a:pPr>
            <a:r>
              <a:rPr lang="ru-RU" dirty="0"/>
              <a:t>Не настрой </a:t>
            </a:r>
            <a:r>
              <a:rPr lang="ru-RU" dirty="0" smtClean="0"/>
              <a:t>на </a:t>
            </a:r>
            <a:r>
              <a:rPr lang="ru-RU" b="1" u="sng" dirty="0">
                <a:solidFill>
                  <a:srgbClr val="FF0000"/>
                </a:solidFill>
              </a:rPr>
              <a:t>позитивную</a:t>
            </a:r>
            <a:r>
              <a:rPr lang="ru-RU" dirty="0">
                <a:solidFill>
                  <a:srgbClr val="FF0000"/>
                </a:solidFill>
              </a:rPr>
              <a:t> </a:t>
            </a:r>
            <a:r>
              <a:rPr lang="ru-RU" dirty="0" smtClean="0"/>
              <a:t>реакцию</a:t>
            </a:r>
            <a:r>
              <a:rPr lang="en-US" dirty="0" smtClean="0"/>
              <a:t/>
            </a:r>
            <a:br>
              <a:rPr lang="en-US" dirty="0" smtClean="0"/>
            </a:br>
            <a:r>
              <a:rPr lang="en-US" sz="2000" dirty="0" smtClean="0"/>
              <a:t>Not defined by a </a:t>
            </a:r>
            <a:r>
              <a:rPr lang="en-US" sz="2000" u="sng" dirty="0" smtClean="0">
                <a:solidFill>
                  <a:srgbClr val="FF0000"/>
                </a:solidFill>
              </a:rPr>
              <a:t>positive</a:t>
            </a:r>
            <a:r>
              <a:rPr lang="en-US" sz="2000" dirty="0" smtClean="0">
                <a:solidFill>
                  <a:srgbClr val="FF0000"/>
                </a:solidFill>
              </a:rPr>
              <a:t> </a:t>
            </a:r>
            <a:r>
              <a:rPr lang="en-US" sz="2000" dirty="0" smtClean="0"/>
              <a:t>response</a:t>
            </a:r>
            <a:r>
              <a:rPr lang="en-CA" sz="2000" dirty="0" smtClean="0"/>
              <a:t> </a:t>
            </a:r>
            <a:endParaRPr lang="en-CA" sz="2400" dirty="0" smtClean="0"/>
          </a:p>
          <a:p>
            <a:pPr marL="582613" indent="-514350">
              <a:spcAft>
                <a:spcPts val="1800"/>
              </a:spcAft>
              <a:buFont typeface="+mj-lt"/>
              <a:buAutoNum type="arabicPeriod"/>
            </a:pPr>
            <a:r>
              <a:rPr lang="ru-RU" dirty="0"/>
              <a:t>Не настрой </a:t>
            </a:r>
            <a:r>
              <a:rPr lang="ru-RU" dirty="0" smtClean="0"/>
              <a:t>на </a:t>
            </a:r>
            <a:r>
              <a:rPr lang="ru-RU" dirty="0"/>
              <a:t>немедленный </a:t>
            </a:r>
            <a:r>
              <a:rPr lang="ru-RU" b="1" u="sng" dirty="0" smtClean="0">
                <a:solidFill>
                  <a:srgbClr val="FF0000"/>
                </a:solidFill>
              </a:rPr>
              <a:t>результат</a:t>
            </a:r>
            <a:r>
              <a:rPr lang="en-US" u="sng" dirty="0" smtClean="0"/>
              <a:t/>
            </a:r>
            <a:br>
              <a:rPr lang="en-US" u="sng" dirty="0" smtClean="0"/>
            </a:br>
            <a:r>
              <a:rPr lang="en-US" sz="2000" dirty="0" smtClean="0"/>
              <a:t>Not defined by an </a:t>
            </a:r>
            <a:r>
              <a:rPr lang="en-US" sz="2000" u="sng" dirty="0" smtClean="0">
                <a:solidFill>
                  <a:srgbClr val="FF0000"/>
                </a:solidFill>
              </a:rPr>
              <a:t>immediate</a:t>
            </a:r>
            <a:r>
              <a:rPr lang="en-US" sz="2000" dirty="0" smtClean="0"/>
              <a:t> response</a:t>
            </a:r>
            <a:r>
              <a:rPr lang="en-CA" sz="2000" dirty="0" smtClean="0"/>
              <a:t> </a:t>
            </a:r>
          </a:p>
          <a:p>
            <a:pPr marL="582613" indent="-514350">
              <a:buFont typeface="+mj-lt"/>
              <a:buAutoNum type="arabicPeriod"/>
            </a:pPr>
            <a:r>
              <a:rPr lang="ru-RU" dirty="0"/>
              <a:t>Не е</a:t>
            </a:r>
            <a:r>
              <a:rPr lang="ru-RU" dirty="0" smtClean="0"/>
              <a:t>диноличная </a:t>
            </a:r>
            <a:r>
              <a:rPr lang="ru-RU" dirty="0"/>
              <a:t>работа </a:t>
            </a:r>
            <a:r>
              <a:rPr lang="ru-RU" dirty="0" smtClean="0"/>
              <a:t>благовествующего</a:t>
            </a:r>
            <a:r>
              <a:rPr lang="en-US" dirty="0" smtClean="0"/>
              <a:t/>
            </a:r>
            <a:br>
              <a:rPr lang="en-US" dirty="0" smtClean="0"/>
            </a:br>
            <a:r>
              <a:rPr lang="en-US" sz="2000" dirty="0" smtClean="0"/>
              <a:t>Not the sole responsibility of the messenger</a:t>
            </a:r>
            <a:r>
              <a:rPr lang="en-CA" sz="2000" dirty="0" smtClean="0"/>
              <a:t> </a:t>
            </a:r>
            <a:endParaRPr lang="en-CA" dirty="0" smtClean="0"/>
          </a:p>
        </p:txBody>
      </p:sp>
      <p:sp>
        <p:nvSpPr>
          <p:cNvPr id="7" name="Rectangle 2"/>
          <p:cNvSpPr>
            <a:spLocks noGrp="1" noChangeArrowheads="1"/>
          </p:cNvSpPr>
          <p:nvPr>
            <p:ph type="title"/>
          </p:nvPr>
        </p:nvSpPr>
        <p:spPr>
          <a:xfrm>
            <a:off x="533400" y="76200"/>
            <a:ext cx="8077200" cy="1066800"/>
          </a:xfrm>
        </p:spPr>
        <p:txBody>
          <a:bodyPr/>
          <a:lstStyle/>
          <a:p>
            <a:pPr algn="ctr" fontAlgn="auto">
              <a:spcAft>
                <a:spcPts val="0"/>
              </a:spcAft>
              <a:defRPr/>
            </a:pPr>
            <a:r>
              <a:rPr lang="ru-RU" sz="3200" dirty="0" smtClean="0">
                <a:solidFill>
                  <a:srgbClr val="FFFF00"/>
                </a:solidFill>
                <a:effectLst>
                  <a:outerShdw blurRad="38100" dist="38100" dir="2700000" algn="tl">
                    <a:srgbClr val="000000">
                      <a:alpha val="43137"/>
                    </a:srgbClr>
                  </a:outerShdw>
                </a:effectLst>
                <a:latin typeface="Arial Black" pitchFamily="34" charset="0"/>
                <a:ea typeface="+mn-ea"/>
                <a:cs typeface="+mn-cs"/>
              </a:rPr>
              <a:t>Эффективная </a:t>
            </a:r>
            <a:r>
              <a:rPr lang="ru-RU" sz="3200" dirty="0">
                <a:solidFill>
                  <a:srgbClr val="FFFF00"/>
                </a:solidFill>
                <a:effectLst>
                  <a:outerShdw blurRad="38100" dist="38100" dir="2700000" algn="tl">
                    <a:srgbClr val="000000">
                      <a:alpha val="43137"/>
                    </a:srgbClr>
                  </a:outerShdw>
                </a:effectLst>
                <a:latin typeface="Arial Black" pitchFamily="34" charset="0"/>
                <a:ea typeface="+mn-ea"/>
                <a:cs typeface="+mn-cs"/>
              </a:rPr>
              <a:t>евангелизация </a:t>
            </a:r>
            <a:r>
              <a:rPr lang="ru-RU" sz="3200" dirty="0" smtClean="0">
                <a:solidFill>
                  <a:srgbClr val="FFFF00"/>
                </a:solidFill>
                <a:effectLst>
                  <a:outerShdw blurRad="38100" dist="38100" dir="2700000" algn="tl">
                    <a:srgbClr val="000000">
                      <a:alpha val="43137"/>
                    </a:srgbClr>
                  </a:outerShdw>
                </a:effectLst>
                <a:latin typeface="Arial Black" pitchFamily="34" charset="0"/>
                <a:ea typeface="+mn-ea"/>
                <a:cs typeface="+mn-cs"/>
              </a:rPr>
              <a:t>это</a:t>
            </a:r>
            <a:r>
              <a:rPr lang="en-US" sz="3200" dirty="0" smtClean="0">
                <a:solidFill>
                  <a:srgbClr val="FFFF00"/>
                </a:solidFill>
                <a:effectLst>
                  <a:outerShdw blurRad="38100" dist="38100" dir="2700000" algn="tl">
                    <a:srgbClr val="000000">
                      <a:alpha val="43137"/>
                    </a:srgbClr>
                  </a:outerShdw>
                </a:effectLst>
                <a:latin typeface="Arial Black" pitchFamily="34" charset="0"/>
                <a:ea typeface="+mn-ea"/>
                <a:cs typeface="+mn-cs"/>
              </a:rPr>
              <a:t/>
            </a:r>
            <a:br>
              <a:rPr lang="en-US" sz="3200" dirty="0" smtClean="0">
                <a:solidFill>
                  <a:srgbClr val="FFFF00"/>
                </a:solidFill>
                <a:effectLst>
                  <a:outerShdw blurRad="38100" dist="38100" dir="2700000" algn="tl">
                    <a:srgbClr val="000000">
                      <a:alpha val="43137"/>
                    </a:srgbClr>
                  </a:outerShdw>
                </a:effectLst>
                <a:latin typeface="Arial Black" pitchFamily="34" charset="0"/>
                <a:ea typeface="+mn-ea"/>
                <a:cs typeface="+mn-cs"/>
              </a:rPr>
            </a:br>
            <a:r>
              <a:rPr lang="en-US" sz="2400" dirty="0" smtClean="0">
                <a:solidFill>
                  <a:srgbClr val="FFFF00"/>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Effective Outreach Evangelism Is</a:t>
            </a:r>
            <a:endParaRPr lang="en-CA" sz="2400" dirty="0" smtClean="0">
              <a:solidFill>
                <a:srgbClr val="FFFF00"/>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sp>
        <p:nvSpPr>
          <p:cNvPr id="3" name="Date Placeholder 2"/>
          <p:cNvSpPr>
            <a:spLocks noGrp="1"/>
          </p:cNvSpPr>
          <p:nvPr>
            <p:ph type="dt" sz="half" idx="10"/>
          </p:nvPr>
        </p:nvSpPr>
        <p:spPr/>
        <p:txBody>
          <a:bodyPr/>
          <a:lstStyle/>
          <a:p>
            <a:pPr>
              <a:defRPr/>
            </a:pPr>
            <a:r>
              <a:rPr lang="en-US" smtClean="0"/>
              <a:t>2/2016</a:t>
            </a:r>
            <a:endParaRPr lang="en-US" dirty="0"/>
          </a:p>
        </p:txBody>
      </p:sp>
      <p:sp>
        <p:nvSpPr>
          <p:cNvPr id="4" name="Footer Placeholder 3"/>
          <p:cNvSpPr>
            <a:spLocks noGrp="1"/>
          </p:cNvSpPr>
          <p:nvPr>
            <p:ph type="ftr" sz="quarter" idx="11"/>
          </p:nvPr>
        </p:nvSpPr>
        <p:spPr/>
        <p:txBody>
          <a:bodyPr/>
          <a:lstStyle/>
          <a:p>
            <a:pPr>
              <a:defRPr/>
            </a:pPr>
            <a:r>
              <a:rPr lang="en-US" smtClean="0"/>
              <a:t>www.iTeenChallenge.org</a:t>
            </a:r>
            <a:endParaRPr lang="en-US" dirty="0"/>
          </a:p>
        </p:txBody>
      </p:sp>
      <p:sp>
        <p:nvSpPr>
          <p:cNvPr id="5" name="Slide Number Placeholder 4"/>
          <p:cNvSpPr>
            <a:spLocks noGrp="1"/>
          </p:cNvSpPr>
          <p:nvPr>
            <p:ph type="sldNum" sz="quarter" idx="12"/>
          </p:nvPr>
        </p:nvSpPr>
        <p:spPr/>
        <p:txBody>
          <a:bodyPr/>
          <a:lstStyle/>
          <a:p>
            <a:pPr>
              <a:defRPr/>
            </a:pPr>
            <a:fld id="{9159FE13-ED37-4757-9203-0BC630A0AD65}" type="slidenum">
              <a:rPr lang="en-US" smtClean="0"/>
              <a:pPr>
                <a:defRPr/>
              </a:pPr>
              <a:t>8</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147">
                                            <p:txEl>
                                              <p:pRg st="0" end="0"/>
                                            </p:txEl>
                                          </p:spTgt>
                                        </p:tgtEl>
                                        <p:attrNameLst>
                                          <p:attrName>style.visibility</p:attrName>
                                        </p:attrNameLst>
                                      </p:cBhvr>
                                      <p:to>
                                        <p:strVal val="visible"/>
                                      </p:to>
                                    </p:set>
                                    <p:anim calcmode="lin" valueType="num">
                                      <p:cBhvr additive="base">
                                        <p:cTn id="7" dur="500" fill="hold"/>
                                        <p:tgtEl>
                                          <p:spTgt spid="614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147">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21507"/>
                                        </p:tgtEl>
                                        <p:attrNameLst>
                                          <p:attrName>style.visibility</p:attrName>
                                        </p:attrNameLst>
                                      </p:cBhvr>
                                      <p:to>
                                        <p:strVal val="visible"/>
                                      </p:to>
                                    </p:set>
                                    <p:animEffect transition="in" filter="fade">
                                      <p:cBhvr>
                                        <p:cTn id="12" dur="5000"/>
                                        <p:tgtEl>
                                          <p:spTgt spid="21507"/>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6147">
                                            <p:txEl>
                                              <p:pRg st="1" end="1"/>
                                            </p:txEl>
                                          </p:spTgt>
                                        </p:tgtEl>
                                        <p:attrNameLst>
                                          <p:attrName>style.visibility</p:attrName>
                                        </p:attrNameLst>
                                      </p:cBhvr>
                                      <p:to>
                                        <p:strVal val="visible"/>
                                      </p:to>
                                    </p:set>
                                    <p:anim calcmode="lin" valueType="num">
                                      <p:cBhvr additive="base">
                                        <p:cTn id="17" dur="500" fill="hold"/>
                                        <p:tgtEl>
                                          <p:spTgt spid="6147">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6147">
                                            <p:txEl>
                                              <p:pRg st="1" end="1"/>
                                            </p:txEl>
                                          </p:spTgt>
                                        </p:tgtEl>
                                        <p:attrNameLst>
                                          <p:attrName>ppt_y</p:attrName>
                                        </p:attrNameLst>
                                      </p:cBhvr>
                                      <p:tavLst>
                                        <p:tav tm="0">
                                          <p:val>
                                            <p:strVal val="1+#ppt_h/2"/>
                                          </p:val>
                                        </p:tav>
                                        <p:tav tm="100000">
                                          <p:val>
                                            <p:strVal val="#ppt_y"/>
                                          </p:val>
                                        </p:tav>
                                      </p:tavLst>
                                    </p:anim>
                                  </p:childTnLst>
                                </p:cTn>
                              </p:par>
                              <p:par>
                                <p:cTn id="19" presetID="10" presetClass="entr" presetSubtype="0" fill="hold" nodeType="withEffect">
                                  <p:stCondLst>
                                    <p:cond delay="0"/>
                                  </p:stCondLst>
                                  <p:childTnLst>
                                    <p:set>
                                      <p:cBhvr>
                                        <p:cTn id="20" dur="1" fill="hold">
                                          <p:stCondLst>
                                            <p:cond delay="0"/>
                                          </p:stCondLst>
                                        </p:cTn>
                                        <p:tgtEl>
                                          <p:spTgt spid="21506"/>
                                        </p:tgtEl>
                                        <p:attrNameLst>
                                          <p:attrName>style.visibility</p:attrName>
                                        </p:attrNameLst>
                                      </p:cBhvr>
                                      <p:to>
                                        <p:strVal val="visible"/>
                                      </p:to>
                                    </p:set>
                                    <p:animEffect transition="in" filter="fade">
                                      <p:cBhvr>
                                        <p:cTn id="21" dur="3000"/>
                                        <p:tgtEl>
                                          <p:spTgt spid="21506"/>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6147">
                                            <p:txEl>
                                              <p:pRg st="2" end="2"/>
                                            </p:txEl>
                                          </p:spTgt>
                                        </p:tgtEl>
                                        <p:attrNameLst>
                                          <p:attrName>style.visibility</p:attrName>
                                        </p:attrNameLst>
                                      </p:cBhvr>
                                      <p:to>
                                        <p:strVal val="visible"/>
                                      </p:to>
                                    </p:set>
                                    <p:anim calcmode="lin" valueType="num">
                                      <p:cBhvr additive="base">
                                        <p:cTn id="26" dur="500" fill="hold"/>
                                        <p:tgtEl>
                                          <p:spTgt spid="6147">
                                            <p:txEl>
                                              <p:pRg st="2" end="2"/>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614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03932" y="2819400"/>
            <a:ext cx="3892468" cy="2919350"/>
          </a:xfrm>
          <a:prstGeom prst="rect">
            <a:avLst/>
          </a:prstGeom>
        </p:spPr>
      </p:pic>
      <p:sp>
        <p:nvSpPr>
          <p:cNvPr id="7170" name="Rectangle 2"/>
          <p:cNvSpPr>
            <a:spLocks noGrp="1" noChangeArrowheads="1"/>
          </p:cNvSpPr>
          <p:nvPr>
            <p:ph type="title"/>
          </p:nvPr>
        </p:nvSpPr>
        <p:spPr>
          <a:xfrm>
            <a:off x="533400" y="1752600"/>
            <a:ext cx="7772400" cy="914400"/>
          </a:xfrm>
        </p:spPr>
        <p:txBody>
          <a:bodyPr/>
          <a:lstStyle/>
          <a:p>
            <a:pPr marL="685800" indent="-685800" fontAlgn="auto">
              <a:spcAft>
                <a:spcPts val="0"/>
              </a:spcAft>
              <a:defRPr/>
            </a:pPr>
            <a:r>
              <a:rPr lang="ru-RU" sz="3200" dirty="0">
                <a:solidFill>
                  <a:srgbClr val="FFFF00"/>
                </a:solidFill>
                <a:effectLst>
                  <a:outerShdw blurRad="38100" dist="38100" dir="2700000" algn="tl">
                    <a:srgbClr val="000000">
                      <a:alpha val="43137"/>
                    </a:srgbClr>
                  </a:outerShdw>
                </a:effectLst>
                <a:latin typeface="Arial Black" pitchFamily="34" charset="0"/>
                <a:ea typeface="+mn-ea"/>
                <a:cs typeface="+mn-cs"/>
              </a:rPr>
              <a:t>4.	Эффективный </a:t>
            </a:r>
            <a:r>
              <a:rPr lang="ru-RU" sz="3200" dirty="0" smtClean="0">
                <a:solidFill>
                  <a:srgbClr val="FFFF00"/>
                </a:solidFill>
                <a:effectLst>
                  <a:outerShdw blurRad="38100" dist="38100" dir="2700000" algn="tl">
                    <a:srgbClr val="000000">
                      <a:alpha val="43137"/>
                    </a:srgbClr>
                  </a:outerShdw>
                </a:effectLst>
                <a:latin typeface="Arial Black" pitchFamily="34" charset="0"/>
                <a:ea typeface="+mn-ea"/>
                <a:cs typeface="+mn-cs"/>
              </a:rPr>
              <a:t>свидетель</a:t>
            </a:r>
            <a:r>
              <a:rPr lang="en-US" sz="3200" dirty="0" smtClean="0">
                <a:solidFill>
                  <a:srgbClr val="FFFF00"/>
                </a:solidFill>
                <a:effectLst>
                  <a:outerShdw blurRad="38100" dist="38100" dir="2700000" algn="tl">
                    <a:srgbClr val="000000">
                      <a:alpha val="43137"/>
                    </a:srgbClr>
                  </a:outerShdw>
                </a:effectLst>
                <a:latin typeface="Arial Black" pitchFamily="34" charset="0"/>
                <a:ea typeface="+mn-ea"/>
                <a:cs typeface="+mn-cs"/>
              </a:rPr>
              <a:t>:</a:t>
            </a:r>
            <a:br>
              <a:rPr lang="en-US" sz="3200" dirty="0" smtClean="0">
                <a:solidFill>
                  <a:srgbClr val="FFFF00"/>
                </a:solidFill>
                <a:effectLst>
                  <a:outerShdw blurRad="38100" dist="38100" dir="2700000" algn="tl">
                    <a:srgbClr val="000000">
                      <a:alpha val="43137"/>
                    </a:srgbClr>
                  </a:outerShdw>
                </a:effectLst>
                <a:latin typeface="Arial Black" pitchFamily="34" charset="0"/>
                <a:ea typeface="+mn-ea"/>
                <a:cs typeface="+mn-cs"/>
              </a:rPr>
            </a:br>
            <a:r>
              <a:rPr lang="en-US" sz="2000" dirty="0" smtClean="0">
                <a:solidFill>
                  <a:srgbClr val="FFFF00"/>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An Effective Witness:</a:t>
            </a:r>
            <a:endParaRPr lang="en-CA" sz="2000" dirty="0" smtClean="0">
              <a:solidFill>
                <a:srgbClr val="FFFF00"/>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sp>
        <p:nvSpPr>
          <p:cNvPr id="7171" name="Rectangle 3"/>
          <p:cNvSpPr>
            <a:spLocks noGrp="1" noChangeArrowheads="1"/>
          </p:cNvSpPr>
          <p:nvPr>
            <p:ph idx="1"/>
          </p:nvPr>
        </p:nvSpPr>
        <p:spPr>
          <a:xfrm>
            <a:off x="762000" y="2865437"/>
            <a:ext cx="8305800" cy="3382963"/>
          </a:xfrm>
        </p:spPr>
        <p:txBody>
          <a:bodyPr/>
          <a:lstStyle/>
          <a:p>
            <a:pPr marL="582613" indent="-514350">
              <a:spcAft>
                <a:spcPts val="1200"/>
              </a:spcAft>
              <a:buFont typeface="+mj-lt"/>
              <a:buAutoNum type="arabicPeriod"/>
            </a:pPr>
            <a:r>
              <a:rPr lang="ru-RU" b="1" dirty="0"/>
              <a:t>Любит </a:t>
            </a:r>
            <a:r>
              <a:rPr lang="ru-RU" b="1" u="sng" dirty="0" smtClean="0">
                <a:solidFill>
                  <a:srgbClr val="FF0000"/>
                </a:solidFill>
              </a:rPr>
              <a:t>Бога</a:t>
            </a:r>
            <a:r>
              <a:rPr lang="en-US" b="1" dirty="0" smtClean="0"/>
              <a:t/>
            </a:r>
            <a:br>
              <a:rPr lang="en-US" b="1" dirty="0" smtClean="0"/>
            </a:br>
            <a:r>
              <a:rPr lang="en-US" sz="2000" b="1" dirty="0" smtClean="0"/>
              <a:t>Loves </a:t>
            </a:r>
            <a:r>
              <a:rPr lang="en-US" sz="2000" b="1" u="sng" dirty="0" smtClean="0">
                <a:solidFill>
                  <a:srgbClr val="FF0000"/>
                </a:solidFill>
              </a:rPr>
              <a:t>God</a:t>
            </a:r>
          </a:p>
          <a:p>
            <a:pPr marL="582613" indent="-514350">
              <a:spcAft>
                <a:spcPts val="1200"/>
              </a:spcAft>
              <a:buFont typeface="+mj-lt"/>
              <a:buAutoNum type="arabicPeriod"/>
            </a:pPr>
            <a:r>
              <a:rPr lang="ru-RU" b="1" dirty="0" smtClean="0"/>
              <a:t>Любит </a:t>
            </a:r>
            <a:r>
              <a:rPr lang="ru-RU" b="1" u="sng" dirty="0" smtClean="0">
                <a:solidFill>
                  <a:srgbClr val="FF0000"/>
                </a:solidFill>
              </a:rPr>
              <a:t>людей</a:t>
            </a:r>
            <a:r>
              <a:rPr lang="en-US" b="1" dirty="0" smtClean="0"/>
              <a:t/>
            </a:r>
            <a:br>
              <a:rPr lang="en-US" b="1" dirty="0" smtClean="0"/>
            </a:br>
            <a:r>
              <a:rPr lang="en-US" sz="2000" b="1" dirty="0" smtClean="0"/>
              <a:t>Loves </a:t>
            </a:r>
            <a:r>
              <a:rPr lang="en-US" sz="2000" b="1" u="sng" dirty="0" smtClean="0">
                <a:solidFill>
                  <a:srgbClr val="FF0000"/>
                </a:solidFill>
              </a:rPr>
              <a:t>people</a:t>
            </a:r>
            <a:endParaRPr lang="en-US" b="1" u="sng" dirty="0" smtClean="0">
              <a:solidFill>
                <a:srgbClr val="FF0000"/>
              </a:solidFill>
            </a:endParaRPr>
          </a:p>
          <a:p>
            <a:pPr marL="582613" indent="-514350">
              <a:buFont typeface="+mj-lt"/>
              <a:buAutoNum type="arabicPeriod"/>
            </a:pPr>
            <a:r>
              <a:rPr lang="ru-RU" b="1" dirty="0" smtClean="0"/>
              <a:t>Находится </a:t>
            </a:r>
            <a:r>
              <a:rPr lang="ru-RU" b="1" dirty="0"/>
              <a:t>где </a:t>
            </a:r>
            <a:r>
              <a:rPr lang="ru-RU" b="1" dirty="0" smtClean="0"/>
              <a:t>страждущие</a:t>
            </a:r>
            <a:r>
              <a:rPr lang="en-US" b="1" dirty="0" smtClean="0"/>
              <a:t/>
            </a:r>
            <a:br>
              <a:rPr lang="en-US" b="1" dirty="0" smtClean="0"/>
            </a:br>
            <a:r>
              <a:rPr lang="en-US" sz="2000" b="1" dirty="0" smtClean="0"/>
              <a:t>Is </a:t>
            </a:r>
            <a:r>
              <a:rPr lang="en-US" sz="2000" b="1" dirty="0"/>
              <a:t>f</a:t>
            </a:r>
            <a:r>
              <a:rPr lang="en-US" sz="2000" b="1" dirty="0" smtClean="0"/>
              <a:t>ound where hurting </a:t>
            </a:r>
            <a:r>
              <a:rPr lang="en-US" sz="2000" b="1" dirty="0"/>
              <a:t>p</a:t>
            </a:r>
            <a:r>
              <a:rPr lang="en-US" sz="2000" b="1" dirty="0" smtClean="0"/>
              <a:t>eople </a:t>
            </a:r>
            <a:r>
              <a:rPr lang="en-US" sz="2000" b="1" dirty="0"/>
              <a:t>a</a:t>
            </a:r>
            <a:r>
              <a:rPr lang="en-US" sz="2000" b="1" dirty="0" smtClean="0"/>
              <a:t>re</a:t>
            </a:r>
            <a:r>
              <a:rPr lang="en-CA" sz="2000" b="1" dirty="0" smtClean="0"/>
              <a:t> </a:t>
            </a:r>
          </a:p>
        </p:txBody>
      </p:sp>
      <p:pic>
        <p:nvPicPr>
          <p:cNvPr id="7" name="Picture 5" descr="Evangelism TITLE.fw.pn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2514600" y="838200"/>
            <a:ext cx="4191000" cy="949626"/>
          </a:xfrm>
          <a:prstGeom prst="rect">
            <a:avLst/>
          </a:prstGeom>
          <a:noFill/>
          <a:ln w="9525">
            <a:noFill/>
            <a:miter lim="800000"/>
            <a:headEnd/>
            <a:tailEnd/>
          </a:ln>
        </p:spPr>
      </p:pic>
      <p:sp>
        <p:nvSpPr>
          <p:cNvPr id="8" name="Title 1"/>
          <p:cNvSpPr txBox="1">
            <a:spLocks/>
          </p:cNvSpPr>
          <p:nvPr/>
        </p:nvSpPr>
        <p:spPr>
          <a:xfrm>
            <a:off x="685800" y="0"/>
            <a:ext cx="7772400" cy="1222376"/>
          </a:xfrm>
          <a:prstGeom prst="rect">
            <a:avLst/>
          </a:prstGeom>
        </p:spPr>
        <p:txBody>
          <a:bodyPr vert="horz" anchor="t">
            <a:noAutofit/>
          </a:bodyPr>
          <a:lstStyle>
            <a:lvl1pPr marR="9144" algn="l" rtl="0" fontAlgn="base">
              <a:spcBef>
                <a:spcPct val="0"/>
              </a:spcBef>
              <a:spcAft>
                <a:spcPct val="0"/>
              </a:spcAft>
              <a:defRPr sz="4000" b="1" kern="1200" cap="all" spc="0" baseline="0">
                <a:solidFill>
                  <a:srgbClr val="C1EEFF"/>
                </a:solidFill>
                <a:effectLst>
                  <a:reflection blurRad="12700" stA="34000" endA="740" endPos="53000" dir="5400000" sy="-100000" algn="bl" rotWithShape="0"/>
                </a:effectLst>
                <a:latin typeface="+mj-lt"/>
                <a:ea typeface="+mj-ea"/>
                <a:cs typeface="+mj-cs"/>
              </a:defRPr>
            </a:lvl1pPr>
            <a:lvl2pPr algn="l" rtl="0" fontAlgn="base">
              <a:spcBef>
                <a:spcPct val="0"/>
              </a:spcBef>
              <a:spcAft>
                <a:spcPct val="0"/>
              </a:spcAft>
              <a:defRPr sz="4000">
                <a:solidFill>
                  <a:srgbClr val="C1EEFF"/>
                </a:solidFill>
                <a:latin typeface="Consolas" pitchFamily="49" charset="0"/>
              </a:defRPr>
            </a:lvl2pPr>
            <a:lvl3pPr algn="l" rtl="0" fontAlgn="base">
              <a:spcBef>
                <a:spcPct val="0"/>
              </a:spcBef>
              <a:spcAft>
                <a:spcPct val="0"/>
              </a:spcAft>
              <a:defRPr sz="4000">
                <a:solidFill>
                  <a:srgbClr val="C1EEFF"/>
                </a:solidFill>
                <a:latin typeface="Consolas" pitchFamily="49" charset="0"/>
              </a:defRPr>
            </a:lvl3pPr>
            <a:lvl4pPr algn="l" rtl="0" fontAlgn="base">
              <a:spcBef>
                <a:spcPct val="0"/>
              </a:spcBef>
              <a:spcAft>
                <a:spcPct val="0"/>
              </a:spcAft>
              <a:defRPr sz="4000">
                <a:solidFill>
                  <a:srgbClr val="C1EEFF"/>
                </a:solidFill>
                <a:latin typeface="Consolas" pitchFamily="49" charset="0"/>
              </a:defRPr>
            </a:lvl4pPr>
            <a:lvl5pPr algn="l" rtl="0" fontAlgn="base">
              <a:spcBef>
                <a:spcPct val="0"/>
              </a:spcBef>
              <a:spcAft>
                <a:spcPct val="0"/>
              </a:spcAft>
              <a:defRPr sz="4000">
                <a:solidFill>
                  <a:srgbClr val="C1EEFF"/>
                </a:solidFill>
                <a:latin typeface="Consolas" pitchFamily="49" charset="0"/>
              </a:defRPr>
            </a:lvl5pPr>
            <a:lvl6pPr marL="457200" algn="l" rtl="0" fontAlgn="base">
              <a:spcBef>
                <a:spcPct val="0"/>
              </a:spcBef>
              <a:spcAft>
                <a:spcPct val="0"/>
              </a:spcAft>
              <a:defRPr sz="4000">
                <a:solidFill>
                  <a:srgbClr val="C1EEFF"/>
                </a:solidFill>
                <a:latin typeface="Consolas" pitchFamily="49" charset="0"/>
              </a:defRPr>
            </a:lvl6pPr>
            <a:lvl7pPr marL="914400" algn="l" rtl="0" fontAlgn="base">
              <a:spcBef>
                <a:spcPct val="0"/>
              </a:spcBef>
              <a:spcAft>
                <a:spcPct val="0"/>
              </a:spcAft>
              <a:defRPr sz="4000">
                <a:solidFill>
                  <a:srgbClr val="C1EEFF"/>
                </a:solidFill>
                <a:latin typeface="Consolas" pitchFamily="49" charset="0"/>
              </a:defRPr>
            </a:lvl7pPr>
            <a:lvl8pPr marL="1371600" algn="l" rtl="0" fontAlgn="base">
              <a:spcBef>
                <a:spcPct val="0"/>
              </a:spcBef>
              <a:spcAft>
                <a:spcPct val="0"/>
              </a:spcAft>
              <a:defRPr sz="4000">
                <a:solidFill>
                  <a:srgbClr val="C1EEFF"/>
                </a:solidFill>
                <a:latin typeface="Consolas" pitchFamily="49" charset="0"/>
              </a:defRPr>
            </a:lvl8pPr>
            <a:lvl9pPr marL="1828800" algn="l" rtl="0" fontAlgn="base">
              <a:spcBef>
                <a:spcPct val="0"/>
              </a:spcBef>
              <a:spcAft>
                <a:spcPct val="0"/>
              </a:spcAft>
              <a:defRPr sz="4000">
                <a:solidFill>
                  <a:srgbClr val="C1EEFF"/>
                </a:solidFill>
                <a:latin typeface="Consolas" pitchFamily="49" charset="0"/>
              </a:defRPr>
            </a:lvl9pPr>
            <a:extLst/>
          </a:lstStyle>
          <a:p>
            <a:pPr algn="ctr"/>
            <a:r>
              <a:rPr lang="ru-RU" cap="none" dirty="0" smtClean="0"/>
              <a:t>ПРИНЦИПЫ ЕВАНГЕЛИЗАЦИИ</a:t>
            </a:r>
            <a:endParaRPr lang="en-US" dirty="0"/>
          </a:p>
        </p:txBody>
      </p:sp>
      <p:sp>
        <p:nvSpPr>
          <p:cNvPr id="2" name="Date Placeholder 1"/>
          <p:cNvSpPr>
            <a:spLocks noGrp="1"/>
          </p:cNvSpPr>
          <p:nvPr>
            <p:ph type="dt" sz="half" idx="10"/>
          </p:nvPr>
        </p:nvSpPr>
        <p:spPr/>
        <p:txBody>
          <a:bodyPr/>
          <a:lstStyle/>
          <a:p>
            <a:pPr>
              <a:defRPr/>
            </a:pPr>
            <a:r>
              <a:rPr lang="en-US" smtClean="0"/>
              <a:t>2/2016</a:t>
            </a:r>
            <a:endParaRPr lang="en-US" dirty="0"/>
          </a:p>
        </p:txBody>
      </p:sp>
      <p:sp>
        <p:nvSpPr>
          <p:cNvPr id="3" name="Footer Placeholder 2"/>
          <p:cNvSpPr>
            <a:spLocks noGrp="1"/>
          </p:cNvSpPr>
          <p:nvPr>
            <p:ph type="ftr" sz="quarter" idx="11"/>
          </p:nvPr>
        </p:nvSpPr>
        <p:spPr/>
        <p:txBody>
          <a:bodyPr/>
          <a:lstStyle/>
          <a:p>
            <a:pPr>
              <a:defRPr/>
            </a:pPr>
            <a:r>
              <a:rPr lang="en-US" smtClean="0"/>
              <a:t>www.iTeenChallenge.org</a:t>
            </a:r>
            <a:endParaRPr lang="en-US" dirty="0"/>
          </a:p>
        </p:txBody>
      </p:sp>
      <p:sp>
        <p:nvSpPr>
          <p:cNvPr id="4" name="Slide Number Placeholder 3"/>
          <p:cNvSpPr>
            <a:spLocks noGrp="1"/>
          </p:cNvSpPr>
          <p:nvPr>
            <p:ph type="sldNum" sz="quarter" idx="12"/>
          </p:nvPr>
        </p:nvSpPr>
        <p:spPr/>
        <p:txBody>
          <a:bodyPr/>
          <a:lstStyle/>
          <a:p>
            <a:pPr>
              <a:defRPr/>
            </a:pPr>
            <a:fld id="{9159FE13-ED37-4757-9203-0BC630A0AD65}" type="slidenum">
              <a:rPr lang="en-US" smtClean="0"/>
              <a:pPr>
                <a:defRPr/>
              </a:pPr>
              <a:t>9</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ntr" presetSubtype="0" fill="hold" grpId="0"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 from="(-#ppt_w/2)" to="(#ppt_x)" calcmode="lin" valueType="num">
                                      <p:cBhvr>
                                        <p:cTn id="7" dur="600" fill="hold">
                                          <p:stCondLst>
                                            <p:cond delay="0"/>
                                          </p:stCondLst>
                                        </p:cTn>
                                        <p:tgtEl>
                                          <p:spTgt spid="7171">
                                            <p:txEl>
                                              <p:pRg st="0" end="0"/>
                                            </p:txEl>
                                          </p:spTgt>
                                        </p:tgtEl>
                                        <p:attrNameLst>
                                          <p:attrName>ppt_x</p:attrName>
                                        </p:attrNameLst>
                                      </p:cBhvr>
                                    </p:anim>
                                    <p:anim from="0" to="-1.0" calcmode="lin" valueType="num">
                                      <p:cBhvr>
                                        <p:cTn id="8" dur="200" decel="50000" autoRev="1" fill="hold">
                                          <p:stCondLst>
                                            <p:cond delay="600"/>
                                          </p:stCondLst>
                                        </p:cTn>
                                        <p:tgtEl>
                                          <p:spTgt spid="7171">
                                            <p:txEl>
                                              <p:pRg st="0" end="0"/>
                                            </p:txEl>
                                          </p:spTgt>
                                        </p:tgtEl>
                                        <p:attrNameLst>
                                          <p:attrName>xshear</p:attrName>
                                        </p:attrNameLst>
                                      </p:cBhvr>
                                    </p:anim>
                                    <p:animScale>
                                      <p:cBhvr>
                                        <p:cTn id="9" dur="200" decel="100000" autoRev="1" fill="hold">
                                          <p:stCondLst>
                                            <p:cond delay="600"/>
                                          </p:stCondLst>
                                        </p:cTn>
                                        <p:tgtEl>
                                          <p:spTgt spid="7171">
                                            <p:txEl>
                                              <p:pRg st="0" end="0"/>
                                            </p:txEl>
                                          </p:spTgt>
                                        </p:tgtEl>
                                      </p:cBhvr>
                                      <p:from x="100000" y="100000"/>
                                      <p:to x="80000" y="100000"/>
                                    </p:animScale>
                                    <p:anim by="(#ppt_h/3+#ppt_w*0.1)" calcmode="lin" valueType="num">
                                      <p:cBhvr additive="sum">
                                        <p:cTn id="10" dur="200" decel="100000" autoRev="1" fill="hold">
                                          <p:stCondLst>
                                            <p:cond delay="600"/>
                                          </p:stCondLst>
                                        </p:cTn>
                                        <p:tgtEl>
                                          <p:spTgt spid="7171">
                                            <p:txEl>
                                              <p:pRg st="0" end="0"/>
                                            </p:txEl>
                                          </p:spTgt>
                                        </p:tgtEl>
                                        <p:attrNameLst>
                                          <p:attrName>ppt_x</p:attrName>
                                        </p:attrNameLst>
                                      </p:cBhvr>
                                    </p:anim>
                                  </p:childTnLst>
                                </p:cTn>
                              </p:par>
                              <p:par>
                                <p:cTn id="11" presetID="10"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34" presetClass="entr" presetSubtype="0" fill="hold" grpId="0" nodeType="clickEffect">
                                  <p:stCondLst>
                                    <p:cond delay="0"/>
                                  </p:stCondLst>
                                  <p:childTnLst>
                                    <p:set>
                                      <p:cBhvr>
                                        <p:cTn id="17" dur="1" fill="hold">
                                          <p:stCondLst>
                                            <p:cond delay="0"/>
                                          </p:stCondLst>
                                        </p:cTn>
                                        <p:tgtEl>
                                          <p:spTgt spid="7171">
                                            <p:txEl>
                                              <p:pRg st="1" end="1"/>
                                            </p:txEl>
                                          </p:spTgt>
                                        </p:tgtEl>
                                        <p:attrNameLst>
                                          <p:attrName>style.visibility</p:attrName>
                                        </p:attrNameLst>
                                      </p:cBhvr>
                                      <p:to>
                                        <p:strVal val="visible"/>
                                      </p:to>
                                    </p:set>
                                    <p:anim from="(-#ppt_w/2)" to="(#ppt_x)" calcmode="lin" valueType="num">
                                      <p:cBhvr>
                                        <p:cTn id="18" dur="600" fill="hold">
                                          <p:stCondLst>
                                            <p:cond delay="0"/>
                                          </p:stCondLst>
                                        </p:cTn>
                                        <p:tgtEl>
                                          <p:spTgt spid="7171">
                                            <p:txEl>
                                              <p:pRg st="1" end="1"/>
                                            </p:txEl>
                                          </p:spTgt>
                                        </p:tgtEl>
                                        <p:attrNameLst>
                                          <p:attrName>ppt_x</p:attrName>
                                        </p:attrNameLst>
                                      </p:cBhvr>
                                    </p:anim>
                                    <p:anim from="0" to="-1.0" calcmode="lin" valueType="num">
                                      <p:cBhvr>
                                        <p:cTn id="19" dur="200" decel="50000" autoRev="1" fill="hold">
                                          <p:stCondLst>
                                            <p:cond delay="600"/>
                                          </p:stCondLst>
                                        </p:cTn>
                                        <p:tgtEl>
                                          <p:spTgt spid="7171">
                                            <p:txEl>
                                              <p:pRg st="1" end="1"/>
                                            </p:txEl>
                                          </p:spTgt>
                                        </p:tgtEl>
                                        <p:attrNameLst>
                                          <p:attrName>xshear</p:attrName>
                                        </p:attrNameLst>
                                      </p:cBhvr>
                                    </p:anim>
                                    <p:animScale>
                                      <p:cBhvr>
                                        <p:cTn id="20" dur="200" decel="100000" autoRev="1" fill="hold">
                                          <p:stCondLst>
                                            <p:cond delay="600"/>
                                          </p:stCondLst>
                                        </p:cTn>
                                        <p:tgtEl>
                                          <p:spTgt spid="7171">
                                            <p:txEl>
                                              <p:pRg st="1" end="1"/>
                                            </p:txEl>
                                          </p:spTgt>
                                        </p:tgtEl>
                                      </p:cBhvr>
                                      <p:from x="100000" y="100000"/>
                                      <p:to x="80000" y="100000"/>
                                    </p:animScale>
                                    <p:anim by="(#ppt_h/3+#ppt_w*0.1)" calcmode="lin" valueType="num">
                                      <p:cBhvr additive="sum">
                                        <p:cTn id="21" dur="200" decel="100000" autoRev="1" fill="hold">
                                          <p:stCondLst>
                                            <p:cond delay="600"/>
                                          </p:stCondLst>
                                        </p:cTn>
                                        <p:tgtEl>
                                          <p:spTgt spid="7171">
                                            <p:txEl>
                                              <p:pRg st="1" end="1"/>
                                            </p:txEl>
                                          </p:spTgt>
                                        </p:tgtEl>
                                        <p:attrNameLst>
                                          <p:attrName>ppt_x</p:attrName>
                                        </p:attrNameLst>
                                      </p:cBhvr>
                                    </p:anim>
                                  </p:childTnLst>
                                </p:cTn>
                              </p:par>
                            </p:childTnLst>
                          </p:cTn>
                        </p:par>
                      </p:childTnLst>
                    </p:cTn>
                  </p:par>
                  <p:par>
                    <p:cTn id="22" fill="hold">
                      <p:stCondLst>
                        <p:cond delay="indefinite"/>
                      </p:stCondLst>
                      <p:childTnLst>
                        <p:par>
                          <p:cTn id="23" fill="hold">
                            <p:stCondLst>
                              <p:cond delay="0"/>
                            </p:stCondLst>
                            <p:childTnLst>
                              <p:par>
                                <p:cTn id="24" presetID="34" presetClass="entr" presetSubtype="0" fill="hold" grpId="0" nodeType="clickEffect">
                                  <p:stCondLst>
                                    <p:cond delay="0"/>
                                  </p:stCondLst>
                                  <p:childTnLst>
                                    <p:set>
                                      <p:cBhvr>
                                        <p:cTn id="25" dur="1" fill="hold">
                                          <p:stCondLst>
                                            <p:cond delay="0"/>
                                          </p:stCondLst>
                                        </p:cTn>
                                        <p:tgtEl>
                                          <p:spTgt spid="7171">
                                            <p:txEl>
                                              <p:pRg st="2" end="2"/>
                                            </p:txEl>
                                          </p:spTgt>
                                        </p:tgtEl>
                                        <p:attrNameLst>
                                          <p:attrName>style.visibility</p:attrName>
                                        </p:attrNameLst>
                                      </p:cBhvr>
                                      <p:to>
                                        <p:strVal val="visible"/>
                                      </p:to>
                                    </p:set>
                                    <p:anim from="(-#ppt_w/2)" to="(#ppt_x)" calcmode="lin" valueType="num">
                                      <p:cBhvr>
                                        <p:cTn id="26" dur="600" fill="hold">
                                          <p:stCondLst>
                                            <p:cond delay="0"/>
                                          </p:stCondLst>
                                        </p:cTn>
                                        <p:tgtEl>
                                          <p:spTgt spid="7171">
                                            <p:txEl>
                                              <p:pRg st="2" end="2"/>
                                            </p:txEl>
                                          </p:spTgt>
                                        </p:tgtEl>
                                        <p:attrNameLst>
                                          <p:attrName>ppt_x</p:attrName>
                                        </p:attrNameLst>
                                      </p:cBhvr>
                                    </p:anim>
                                    <p:anim from="0" to="-1.0" calcmode="lin" valueType="num">
                                      <p:cBhvr>
                                        <p:cTn id="27" dur="200" decel="50000" autoRev="1" fill="hold">
                                          <p:stCondLst>
                                            <p:cond delay="600"/>
                                          </p:stCondLst>
                                        </p:cTn>
                                        <p:tgtEl>
                                          <p:spTgt spid="7171">
                                            <p:txEl>
                                              <p:pRg st="2" end="2"/>
                                            </p:txEl>
                                          </p:spTgt>
                                        </p:tgtEl>
                                        <p:attrNameLst>
                                          <p:attrName>xshear</p:attrName>
                                        </p:attrNameLst>
                                      </p:cBhvr>
                                    </p:anim>
                                    <p:animScale>
                                      <p:cBhvr>
                                        <p:cTn id="28" dur="200" decel="100000" autoRev="1" fill="hold">
                                          <p:stCondLst>
                                            <p:cond delay="600"/>
                                          </p:stCondLst>
                                        </p:cTn>
                                        <p:tgtEl>
                                          <p:spTgt spid="7171">
                                            <p:txEl>
                                              <p:pRg st="2" end="2"/>
                                            </p:txEl>
                                          </p:spTgt>
                                        </p:tgtEl>
                                      </p:cBhvr>
                                      <p:from x="100000" y="100000"/>
                                      <p:to x="80000" y="100000"/>
                                    </p:animScale>
                                    <p:anim by="(#ppt_h/3+#ppt_w*0.1)" calcmode="lin" valueType="num">
                                      <p:cBhvr additive="sum">
                                        <p:cTn id="29" dur="200" decel="100000" autoRev="1" fill="hold">
                                          <p:stCondLst>
                                            <p:cond delay="600"/>
                                          </p:stCondLst>
                                        </p:cTn>
                                        <p:tgtEl>
                                          <p:spTgt spid="7171">
                                            <p:txEl>
                                              <p:pRg st="2" end="2"/>
                                            </p:txEl>
                                          </p:spTgt>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uiExpand="1" build="p"/>
    </p:bldLst>
  </p:timing>
</p:sld>
</file>

<file path=ppt/theme/_rels/theme3.xml.rels><?xml version="1.0" encoding="UTF-8" standalone="yes"?>
<Relationships xmlns="http://schemas.openxmlformats.org/package/2006/relationships"><Relationship Id="rId1" Type="http://schemas.openxmlformats.org/officeDocument/2006/relationships/image" Target="../media/image6.jpeg"/></Relationships>
</file>

<file path=ppt/theme/_rels/theme4.xml.rels><?xml version="1.0" encoding="UTF-8" standalone="yes"?>
<Relationships xmlns="http://schemas.openxmlformats.org/package/2006/relationships"><Relationship Id="rId1" Type="http://schemas.openxmlformats.org/officeDocument/2006/relationships/image" Target="../media/image6.jpeg"/></Relationships>
</file>

<file path=ppt/theme/theme1.xml><?xml version="1.0" encoding="utf-8"?>
<a:theme xmlns:a="http://schemas.openxmlformats.org/drawingml/2006/main" name="4_Default Design">
  <a:themeElements>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Default Design">
      <a:majorFont>
        <a:latin typeface="Helvetica Condense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Metro">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4.xml><?xml version="1.0" encoding="utf-8"?>
<a:theme xmlns:a="http://schemas.openxmlformats.org/drawingml/2006/main" name="1_Metro">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6417</TotalTime>
  <Words>789</Words>
  <Application>Microsoft Office PowerPoint</Application>
  <PresentationFormat>On-screen Show (4:3)</PresentationFormat>
  <Paragraphs>378</Paragraphs>
  <Slides>50</Slides>
  <Notes>4</Notes>
  <HiddenSlides>1</HiddenSlides>
  <MMClips>0</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50</vt:i4>
      </vt:variant>
    </vt:vector>
  </HeadingPairs>
  <TitlesOfParts>
    <vt:vector size="65" baseType="lpstr">
      <vt:lpstr>Arial</vt:lpstr>
      <vt:lpstr>Consolas</vt:lpstr>
      <vt:lpstr>Helvetica Condensed</vt:lpstr>
      <vt:lpstr>Arial Black</vt:lpstr>
      <vt:lpstr>Wingdings 3</vt:lpstr>
      <vt:lpstr>Wingdings</vt:lpstr>
      <vt:lpstr>Corbel</vt:lpstr>
      <vt:lpstr>Times New Roman</vt:lpstr>
      <vt:lpstr>Wingdings 2</vt:lpstr>
      <vt:lpstr>Calibri</vt:lpstr>
      <vt:lpstr>Arial Narrow</vt:lpstr>
      <vt:lpstr>4_Default Design</vt:lpstr>
      <vt:lpstr>2_Default Design</vt:lpstr>
      <vt:lpstr>Metro</vt:lpstr>
      <vt:lpstr>1_Metro</vt:lpstr>
      <vt:lpstr>PowerPoint Presentation</vt:lpstr>
      <vt:lpstr>PowerPoint Presentation</vt:lpstr>
      <vt:lpstr>Основы эффективной Евангелизации  The Basis of Effective Evangelism</vt:lpstr>
      <vt:lpstr>Эффективная евангелизация это Effective Outreach Evangelism Is</vt:lpstr>
      <vt:lpstr>Эффективная евангелизация это Effective Outreach Evangelism Is</vt:lpstr>
      <vt:lpstr>PowerPoint Presentation</vt:lpstr>
      <vt:lpstr>PowerPoint Presentation</vt:lpstr>
      <vt:lpstr>Эффективная евангелизация это Effective Outreach Evangelism Is</vt:lpstr>
      <vt:lpstr>4. Эффективный свидетель: An Effective Witness:</vt:lpstr>
      <vt:lpstr>4. Эффективный свидетель: An Effective Witness:</vt:lpstr>
      <vt:lpstr>Early Planning</vt:lpstr>
      <vt:lpstr>PowerPoint Presentation</vt:lpstr>
      <vt:lpstr>Методы Евангелизации Methods of Evangelism</vt:lpstr>
      <vt:lpstr>Методы Евангелизации Methods of Evangelism</vt:lpstr>
      <vt:lpstr>PowerPoint Presentation</vt:lpstr>
      <vt:lpstr>Качества хорошего уличного служителя Qualities of a Good Street Worker</vt:lpstr>
      <vt:lpstr>Качества хорошего уличного служителя Qualities of a Good Street Worker</vt:lpstr>
      <vt:lpstr>ПОДГОТОВКА К ЕВАНГЕЛИЗАЦИИ Pre-Evangelism Preparation</vt:lpstr>
      <vt:lpstr>ПОДГОТОВКА К ЕВАНГЕЛИЗАЦИИ Pre-Evangelism Preparation</vt:lpstr>
      <vt:lpstr>ПОДГОТОВКА К ЕВАНГЕЛИЗАЦИИ Pre-Evangelism Preparation</vt:lpstr>
      <vt:lpstr>ПОДГОТОВКА К ЕВАНГЕЛИЗАЦИИ Pre-Evangelism Preparation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КАК ГОВОРИТЬ С БЕЗДОМНЫМИ Talking to Street People</vt:lpstr>
      <vt:lpstr>КАК ГОВОРИТЬ С БЕЗДОМНЫМИ Talking to Street People</vt:lpstr>
      <vt:lpstr>КАК РЕАГИРОВАТЬ НА УГРОЗЫ И СПОРЫ How to react to negative arguments</vt:lpstr>
      <vt:lpstr>КАК РЕАГИРОВАТЬ НА УГРОЗЫ И СПОРЫ How to react to negative arguments</vt:lpstr>
      <vt:lpstr>НЕКОТОРЫЕ РАСПРОСТРАНЕННЫЕ ОШИБКИ Some Common Mistakes</vt:lpstr>
      <vt:lpstr>НЕКОТОРЫЕ РАСПРОСТРАНЕННЫЕ ОШИБКИ Some Common Mistakes</vt:lpstr>
      <vt:lpstr>КОГДА ВЫ МОЛИТЕСЬ С ЛЮДЬМИ Praying with People</vt:lpstr>
      <vt:lpstr>КОГДА ВЫ МОЛИТЕСЬ С ЛЮДЬМИ Praying with People</vt:lpstr>
      <vt:lpstr>Типы людей, с которыми вы столкнетесь Types of People You Will Encounter</vt:lpstr>
      <vt:lpstr>КАК ЗАВОЕВЫВАТЬ ДУШИ The Basics of Soul Winning </vt:lpstr>
      <vt:lpstr>ТРИ ШАГА К ИЗМЕНЕНИЮ ЖИЗНИ THREE STEPS FOR LIFE-TRANSFORMATION</vt:lpstr>
      <vt:lpstr>КАК ЗАВОЕВЫВАТЬ ДУШИ The Salvation Message</vt:lpstr>
      <vt:lpstr>КАК ЗАВОЕВЫВАТЬ ДУШИ The Salvation Message</vt:lpstr>
      <vt:lpstr>Практическая помощь – Свидетельство Practical Help – Giving a Testimony</vt:lpstr>
      <vt:lpstr>Практическая помощь – Последующая работа Practical Help – Follow-Up</vt:lpstr>
      <vt:lpstr>PowerPoint Presentation</vt:lpstr>
      <vt:lpstr>Практическая помощь – На улице, под открытым небом Practical Help – Street and Open-Air</vt:lpstr>
      <vt:lpstr>Практическая помощь – Тюремное служение Practical Help – Prison Ministry</vt:lpstr>
      <vt:lpstr>Практическая помощь – Тюремное служение Practical Help – Prison Ministry</vt:lpstr>
      <vt:lpstr>Практическая помощь – Тюремное служение Practical Help – Prison Ministry</vt:lpstr>
      <vt:lpstr>PowerPoint Presentation</vt:lpstr>
    </vt:vector>
  </TitlesOfParts>
  <Company>Teen Challenge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Duncan Freeburn</dc:creator>
  <cp:lastModifiedBy>Bernard Gillott</cp:lastModifiedBy>
  <cp:revision>165</cp:revision>
  <dcterms:created xsi:type="dcterms:W3CDTF">2008-10-30T19:06:07Z</dcterms:created>
  <dcterms:modified xsi:type="dcterms:W3CDTF">2016-03-09T07:44:14Z</dcterms:modified>
</cp:coreProperties>
</file>