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78"/>
  </p:notesMasterIdLst>
  <p:sldIdLst>
    <p:sldId id="256" r:id="rId2"/>
    <p:sldId id="351" r:id="rId3"/>
    <p:sldId id="353" r:id="rId4"/>
    <p:sldId id="321" r:id="rId5"/>
    <p:sldId id="305" r:id="rId6"/>
    <p:sldId id="341" r:id="rId7"/>
    <p:sldId id="342" r:id="rId8"/>
    <p:sldId id="343" r:id="rId9"/>
    <p:sldId id="344" r:id="rId10"/>
    <p:sldId id="345" r:id="rId11"/>
    <p:sldId id="257" r:id="rId12"/>
    <p:sldId id="258" r:id="rId13"/>
    <p:sldId id="259" r:id="rId14"/>
    <p:sldId id="260" r:id="rId15"/>
    <p:sldId id="306" r:id="rId16"/>
    <p:sldId id="346" r:id="rId17"/>
    <p:sldId id="319" r:id="rId18"/>
    <p:sldId id="323" r:id="rId19"/>
    <p:sldId id="354" r:id="rId20"/>
    <p:sldId id="261" r:id="rId21"/>
    <p:sldId id="262" r:id="rId22"/>
    <p:sldId id="263" r:id="rId23"/>
    <p:sldId id="264" r:id="rId24"/>
    <p:sldId id="265" r:id="rId25"/>
    <p:sldId id="267" r:id="rId26"/>
    <p:sldId id="268" r:id="rId27"/>
    <p:sldId id="347" r:id="rId28"/>
    <p:sldId id="325" r:id="rId29"/>
    <p:sldId id="308" r:id="rId30"/>
    <p:sldId id="355" r:id="rId31"/>
    <p:sldId id="269" r:id="rId32"/>
    <p:sldId id="270" r:id="rId33"/>
    <p:sldId id="348" r:id="rId34"/>
    <p:sldId id="328" r:id="rId35"/>
    <p:sldId id="309" r:id="rId36"/>
    <p:sldId id="356" r:id="rId37"/>
    <p:sldId id="310" r:id="rId38"/>
    <p:sldId id="311" r:id="rId39"/>
    <p:sldId id="271" r:id="rId40"/>
    <p:sldId id="272" r:id="rId41"/>
    <p:sldId id="273" r:id="rId42"/>
    <p:sldId id="274" r:id="rId43"/>
    <p:sldId id="275" r:id="rId44"/>
    <p:sldId id="276" r:id="rId45"/>
    <p:sldId id="277" r:id="rId46"/>
    <p:sldId id="332" r:id="rId47"/>
    <p:sldId id="334" r:id="rId48"/>
    <p:sldId id="335" r:id="rId49"/>
    <p:sldId id="331" r:id="rId50"/>
    <p:sldId id="330" r:id="rId51"/>
    <p:sldId id="279" r:id="rId52"/>
    <p:sldId id="336" r:id="rId53"/>
    <p:sldId id="338" r:id="rId54"/>
    <p:sldId id="337" r:id="rId55"/>
    <p:sldId id="339" r:id="rId56"/>
    <p:sldId id="349" r:id="rId57"/>
    <p:sldId id="340" r:id="rId58"/>
    <p:sldId id="280" r:id="rId59"/>
    <p:sldId id="281" r:id="rId60"/>
    <p:sldId id="282" r:id="rId61"/>
    <p:sldId id="283" r:id="rId62"/>
    <p:sldId id="284" r:id="rId63"/>
    <p:sldId id="285" r:id="rId64"/>
    <p:sldId id="286" r:id="rId65"/>
    <p:sldId id="287" r:id="rId66"/>
    <p:sldId id="288" r:id="rId67"/>
    <p:sldId id="289" r:id="rId68"/>
    <p:sldId id="298" r:id="rId69"/>
    <p:sldId id="299" r:id="rId70"/>
    <p:sldId id="300" r:id="rId71"/>
    <p:sldId id="301" r:id="rId72"/>
    <p:sldId id="302" r:id="rId73"/>
    <p:sldId id="303" r:id="rId74"/>
    <p:sldId id="304" r:id="rId75"/>
    <p:sldId id="357" r:id="rId76"/>
    <p:sldId id="352" r:id="rId77"/>
  </p:sldIdLst>
  <p:sldSz cx="12192000" cy="6858000"/>
  <p:notesSz cx="6858000" cy="9144000"/>
  <p:custDataLst>
    <p:tags r:id="rId79"/>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13" autoAdjust="0"/>
    <p:restoredTop sz="90929"/>
  </p:normalViewPr>
  <p:slideViewPr>
    <p:cSldViewPr>
      <p:cViewPr varScale="1">
        <p:scale>
          <a:sx n="74" d="100"/>
          <a:sy n="74" d="100"/>
        </p:scale>
        <p:origin x="21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13650E-EECA-44B3-BB40-1FBC7C84852A}" type="datetimeFigureOut">
              <a:rPr lang="en-US" smtClean="0"/>
              <a:t>3/1/2018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56439-B7BC-452E-8DAD-F09FFADE9C51}" type="slidenum">
              <a:rPr lang="en-US" smtClean="0"/>
              <a:t>‹#›</a:t>
            </a:fld>
            <a:endParaRPr lang="en-US"/>
          </a:p>
        </p:txBody>
      </p:sp>
    </p:spTree>
    <p:extLst>
      <p:ext uri="{BB962C8B-B14F-4D97-AF65-F5344CB8AC3E}">
        <p14:creationId xmlns:p14="http://schemas.microsoft.com/office/powerpoint/2010/main" val="251100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704851" y="201613"/>
            <a:ext cx="11197167" cy="6467475"/>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a:endParaRPr kumimoji="1" lang="en-US" sz="2400"/>
          </a:p>
        </p:txBody>
      </p:sp>
      <p:pic>
        <p:nvPicPr>
          <p:cNvPr id="5" name="Picture 3" descr="A:\minispir.GIF"/>
          <p:cNvPicPr>
            <a:picLocks noChangeAspect="1" noChangeArrowheads="1"/>
          </p:cNvPicPr>
          <p:nvPr/>
        </p:nvPicPr>
        <p:blipFill>
          <a:blip r:embed="rId3"/>
          <a:srcRect/>
          <a:stretch>
            <a:fillRect/>
          </a:stretch>
        </p:blipFill>
        <p:spPr bwMode="ltGray">
          <a:xfrm>
            <a:off x="0" y="50800"/>
            <a:ext cx="1574800" cy="4286250"/>
          </a:xfrm>
          <a:prstGeom prst="rect">
            <a:avLst/>
          </a:prstGeom>
          <a:noFill/>
          <a:ln w="9525">
            <a:noFill/>
            <a:miter lim="800000"/>
            <a:headEnd/>
            <a:tailEnd/>
          </a:ln>
        </p:spPr>
      </p:pic>
      <p:sp>
        <p:nvSpPr>
          <p:cNvPr id="6" name="Rectangle 4" descr="Canvas"/>
          <p:cNvSpPr>
            <a:spLocks noChangeArrowheads="1"/>
          </p:cNvSpPr>
          <p:nvPr/>
        </p:nvSpPr>
        <p:spPr bwMode="white">
          <a:xfrm>
            <a:off x="795867" y="4130675"/>
            <a:ext cx="1388533" cy="45720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lgn="ctr"/>
            <a:endParaRPr kumimoji="1" lang="en-US" sz="2400"/>
          </a:p>
        </p:txBody>
      </p:sp>
      <p:pic>
        <p:nvPicPr>
          <p:cNvPr id="7" name="Picture 5" descr="A:\minispir.GIF"/>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574800" cy="2571750"/>
          </a:xfrm>
          <a:prstGeom prst="rect">
            <a:avLst/>
          </a:prstGeom>
          <a:noFill/>
          <a:ln w="9525">
            <a:noFill/>
            <a:miter lim="800000"/>
            <a:headEnd/>
            <a:tailEnd/>
          </a:ln>
        </p:spPr>
      </p:pic>
      <p:sp>
        <p:nvSpPr>
          <p:cNvPr id="10246" name="Rectangle 6"/>
          <p:cNvSpPr>
            <a:spLocks noGrp="1" noChangeArrowheads="1"/>
          </p:cNvSpPr>
          <p:nvPr>
            <p:ph type="ctrTitle"/>
          </p:nvPr>
        </p:nvSpPr>
        <p:spPr>
          <a:xfrm>
            <a:off x="1219200" y="2057400"/>
            <a:ext cx="10295467" cy="1143000"/>
          </a:xfrm>
        </p:spPr>
        <p:txBody>
          <a:bodyPr/>
          <a:lstStyle>
            <a:lvl1pPr>
              <a:defRPr/>
            </a:lvl1pPr>
          </a:lstStyle>
          <a:p>
            <a:pPr lvl="0"/>
            <a:r>
              <a:rPr lang="en-US" noProof="0" smtClean="0"/>
              <a:t>Click to edit Master title style</a:t>
            </a:r>
          </a:p>
        </p:txBody>
      </p:sp>
      <p:sp>
        <p:nvSpPr>
          <p:cNvPr id="10247" name="Rectangle 7"/>
          <p:cNvSpPr>
            <a:spLocks noGrp="1" noChangeArrowheads="1"/>
          </p:cNvSpPr>
          <p:nvPr>
            <p:ph type="subTitle" idx="1"/>
          </p:nvPr>
        </p:nvSpPr>
        <p:spPr>
          <a:xfrm>
            <a:off x="2167467" y="3886200"/>
            <a:ext cx="8534400" cy="1771650"/>
          </a:xfrm>
        </p:spPr>
        <p:txBody>
          <a:bodyPr/>
          <a:lstStyle>
            <a:lvl1pPr marL="0" indent="0" algn="ctr">
              <a:buFontTx/>
              <a:buNone/>
              <a:defRPr/>
            </a:lvl1pPr>
          </a:lstStyle>
          <a:p>
            <a:pPr lvl="0"/>
            <a:r>
              <a:rPr lang="en-US" noProof="0" smtClean="0"/>
              <a:t>Click to edit Master subtitle style</a:t>
            </a:r>
          </a:p>
        </p:txBody>
      </p:sp>
      <p:sp>
        <p:nvSpPr>
          <p:cNvPr id="8" name="Rectangle 8"/>
          <p:cNvSpPr>
            <a:spLocks noGrp="1" noChangeArrowheads="1"/>
          </p:cNvSpPr>
          <p:nvPr>
            <p:ph type="dt" sz="quarter" idx="10"/>
          </p:nvPr>
        </p:nvSpPr>
        <p:spPr>
          <a:xfrm>
            <a:off x="1445684" y="6096000"/>
            <a:ext cx="2540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r>
              <a:rPr lang="en-US" smtClean="0"/>
              <a:t>3-2018</a:t>
            </a:r>
            <a:endParaRPr lang="en-US"/>
          </a:p>
        </p:txBody>
      </p:sp>
      <p:sp>
        <p:nvSpPr>
          <p:cNvPr id="9" name="Rectangle 9"/>
          <p:cNvSpPr>
            <a:spLocks noGrp="1" noChangeArrowheads="1"/>
          </p:cNvSpPr>
          <p:nvPr>
            <p:ph type="ftr" sz="quarter" idx="11"/>
          </p:nvPr>
        </p:nvSpPr>
        <p:spPr>
          <a:xfrm>
            <a:off x="4696884" y="6096000"/>
            <a:ext cx="38608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r>
              <a:rPr lang="en-US" smtClean="0"/>
              <a:t>iteenchallenge.org</a:t>
            </a:r>
            <a:endParaRPr lang="en-US"/>
          </a:p>
        </p:txBody>
      </p:sp>
      <p:sp>
        <p:nvSpPr>
          <p:cNvPr id="10" name="Rectangle 10"/>
          <p:cNvSpPr>
            <a:spLocks noGrp="1" noChangeArrowheads="1"/>
          </p:cNvSpPr>
          <p:nvPr>
            <p:ph type="sldNum" sz="quarter" idx="12"/>
          </p:nvPr>
        </p:nvSpPr>
        <p:spPr>
          <a:xfrm>
            <a:off x="9268884" y="6096000"/>
            <a:ext cx="2540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fld id="{5C07BF65-71C5-4E0A-BE98-91B6CEE8BC3A}"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2DD7B76-F247-40AA-99FA-EC830DAD95DD}"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0" y="381000"/>
            <a:ext cx="7416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ACC8AE9-46BD-4CAA-9B71-FB574BC040F3}"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22400" y="381000"/>
            <a:ext cx="10160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22400" y="17526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604000" y="1752600"/>
            <a:ext cx="4978400" cy="4114800"/>
          </a:xfrm>
        </p:spPr>
        <p:txBody>
          <a:bodyPr/>
          <a:lstStyle/>
          <a:p>
            <a:pPr lvl="0"/>
            <a:endParaRPr lang="en-US" noProof="0" smtClean="0"/>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5CE0D63-DC30-4B0D-B5B2-0F00DF9150FC}"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FD9B3EC-B525-4D23-A873-EEC5909E25EF}"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955547E-9160-4E11-AB8D-EE8FB8B9DA9E}"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17526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04000" y="17526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5752917-6954-4292-A7CF-34A6B847EB54}"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70A5CA84-D23D-45F2-829A-7585B5DC8F86}"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A0E36D61-02D4-456B-9935-D720BF7DD2AE}"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E0163460-412F-48A8-986D-E40E23BE26FD}"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3622B79-744F-4C6F-A4EA-76CC1BF1069E}"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smtClean="0"/>
              <a:t>3-2018</a:t>
            </a: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smtClean="0"/>
              <a:t>iteenchallenge.org</a:t>
            </a: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47D490E-D7B5-4BBA-BA38-B12F8362075A}" type="slidenum">
              <a:rPr lang="en-US"/>
              <a:pPr>
                <a:defRPr/>
              </a:pPr>
              <a:t>‹#›</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812801" y="228601"/>
            <a:ext cx="10985500" cy="6391275"/>
          </a:xfrm>
          <a:prstGeom prst="rect">
            <a:avLst/>
          </a:prstGeom>
          <a:solidFill>
            <a:srgbClr val="EDE7E3"/>
          </a:solidFill>
          <a:ln w="9525">
            <a:noFill/>
            <a:miter lim="800000"/>
            <a:headEnd/>
            <a:tailEnd/>
          </a:ln>
        </p:spPr>
        <p:txBody>
          <a:bodyPr wrap="none" anchor="ctr"/>
          <a:lstStyle/>
          <a:p>
            <a:pPr algn="ctr"/>
            <a:endParaRPr kumimoji="1" lang="en-US" sz="2400"/>
          </a:p>
        </p:txBody>
      </p:sp>
      <p:sp>
        <p:nvSpPr>
          <p:cNvPr id="1027" name="Line 3"/>
          <p:cNvSpPr>
            <a:spLocks noChangeShapeType="1"/>
          </p:cNvSpPr>
          <p:nvPr/>
        </p:nvSpPr>
        <p:spPr bwMode="ltGray">
          <a:xfrm>
            <a:off x="1354667" y="1600200"/>
            <a:ext cx="10227733" cy="0"/>
          </a:xfrm>
          <a:prstGeom prst="line">
            <a:avLst/>
          </a:prstGeom>
          <a:noFill/>
          <a:ln w="3175">
            <a:solidFill>
              <a:schemeClr val="bg2"/>
            </a:solidFill>
            <a:round/>
            <a:headEnd/>
            <a:tailEnd/>
          </a:ln>
        </p:spPr>
        <p:txBody>
          <a:bodyPr wrap="none" anchor="ctr"/>
          <a:lstStyle/>
          <a:p>
            <a:endParaRPr lang="en-US" sz="2400"/>
          </a:p>
        </p:txBody>
      </p:sp>
      <p:pic>
        <p:nvPicPr>
          <p:cNvPr id="1028" name="Picture 4" descr="A:\minispir.GIF"/>
          <p:cNvPicPr>
            <a:picLocks noChangeAspect="1" noChangeArrowheads="1"/>
          </p:cNvPicPr>
          <p:nvPr/>
        </p:nvPicPr>
        <p:blipFill>
          <a:blip r:embed="rId14" cstate="screen">
            <a:extLst>
              <a:ext uri="{28A0092B-C50C-407E-A947-70E740481C1C}">
                <a14:useLocalDpi xmlns:a14="http://schemas.microsoft.com/office/drawing/2010/main"/>
              </a:ext>
            </a:extLst>
          </a:blip>
          <a:srcRect b="5333"/>
          <a:stretch>
            <a:fillRect/>
          </a:stretch>
        </p:blipFill>
        <p:spPr bwMode="ltGray">
          <a:xfrm>
            <a:off x="0" y="50800"/>
            <a:ext cx="1574800" cy="4057650"/>
          </a:xfrm>
          <a:prstGeom prst="rect">
            <a:avLst/>
          </a:prstGeom>
          <a:noFill/>
          <a:ln w="9525">
            <a:noFill/>
            <a:miter lim="800000"/>
            <a:headEnd/>
            <a:tailEnd/>
          </a:ln>
        </p:spPr>
      </p:pic>
      <p:pic>
        <p:nvPicPr>
          <p:cNvPr id="1029" name="Picture 5" descr="A:\minispir.GIF"/>
          <p:cNvPicPr>
            <a:picLocks noChangeAspect="1" noChangeArrowheads="1"/>
          </p:cNvPicPr>
          <p:nvPr/>
        </p:nvPicPr>
        <p:blipFill>
          <a:blip r:embed="rId14" cstate="screen">
            <a:extLst>
              <a:ext uri="{28A0092B-C50C-407E-A947-70E740481C1C}">
                <a14:useLocalDpi xmlns:a14="http://schemas.microsoft.com/office/drawing/2010/main"/>
              </a:ext>
            </a:extLst>
          </a:blip>
          <a:srcRect t="39999"/>
          <a:stretch>
            <a:fillRect/>
          </a:stretch>
        </p:blipFill>
        <p:spPr bwMode="ltGray">
          <a:xfrm>
            <a:off x="0" y="4222750"/>
            <a:ext cx="15748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422400" y="381000"/>
            <a:ext cx="10160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1422400" y="1752600"/>
            <a:ext cx="1016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4" name="Rectangle 8"/>
          <p:cNvSpPr>
            <a:spLocks noGrp="1" noChangeArrowheads="1"/>
          </p:cNvSpPr>
          <p:nvPr>
            <p:ph type="dt" sz="half" idx="2"/>
          </p:nvPr>
        </p:nvSpPr>
        <p:spPr bwMode="auto">
          <a:xfrm>
            <a:off x="1352551" y="61071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r>
              <a:rPr lang="en-US" smtClean="0"/>
              <a:t>3-2018</a:t>
            </a:r>
            <a:endParaRPr lang="en-US"/>
          </a:p>
        </p:txBody>
      </p:sp>
      <p:sp>
        <p:nvSpPr>
          <p:cNvPr id="9225" name="Rectangle 9"/>
          <p:cNvSpPr>
            <a:spLocks noGrp="1" noChangeArrowheads="1"/>
          </p:cNvSpPr>
          <p:nvPr>
            <p:ph type="ftr" sz="quarter" idx="3"/>
          </p:nvPr>
        </p:nvSpPr>
        <p:spPr bwMode="auto">
          <a:xfrm>
            <a:off x="4603751" y="610711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iteenchallenge.org</a:t>
            </a:r>
            <a:endParaRPr lang="en-US"/>
          </a:p>
        </p:txBody>
      </p:sp>
      <p:sp>
        <p:nvSpPr>
          <p:cNvPr id="9226" name="Rectangle 10"/>
          <p:cNvSpPr>
            <a:spLocks noGrp="1" noChangeArrowheads="1"/>
          </p:cNvSpPr>
          <p:nvPr>
            <p:ph type="sldNum" sz="quarter" idx="4"/>
          </p:nvPr>
        </p:nvSpPr>
        <p:spPr bwMode="auto">
          <a:xfrm>
            <a:off x="9175751" y="6107113"/>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3ABB1B1-1C0E-42EA-85A3-B6D23CF380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slide" Target="slide62.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6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6.gif"/><Relationship Id="rId3" Type="http://schemas.openxmlformats.org/officeDocument/2006/relationships/image" Target="../media/image30.gif"/><Relationship Id="rId7" Type="http://schemas.openxmlformats.org/officeDocument/2006/relationships/slide" Target="slide70.xml"/><Relationship Id="rId12" Type="http://schemas.openxmlformats.org/officeDocument/2006/relationships/image" Target="../media/image35.gif"/><Relationship Id="rId2" Type="http://schemas.openxmlformats.org/officeDocument/2006/relationships/slide" Target="slide72.xml"/><Relationship Id="rId16" Type="http://schemas.openxmlformats.org/officeDocument/2006/relationships/image" Target="../media/image38.wmf"/><Relationship Id="rId1" Type="http://schemas.openxmlformats.org/officeDocument/2006/relationships/slideLayout" Target="../slideLayouts/slideLayout2.xml"/><Relationship Id="rId6" Type="http://schemas.openxmlformats.org/officeDocument/2006/relationships/image" Target="../media/image32.gif"/><Relationship Id="rId11" Type="http://schemas.openxmlformats.org/officeDocument/2006/relationships/slide" Target="slide71.xml"/><Relationship Id="rId5" Type="http://schemas.openxmlformats.org/officeDocument/2006/relationships/image" Target="../media/image31.gif"/><Relationship Id="rId15" Type="http://schemas.openxmlformats.org/officeDocument/2006/relationships/image" Target="../media/image37.gif"/><Relationship Id="rId10" Type="http://schemas.openxmlformats.org/officeDocument/2006/relationships/image" Target="../media/image34.gif"/><Relationship Id="rId4" Type="http://schemas.openxmlformats.org/officeDocument/2006/relationships/slide" Target="slide68.xml"/><Relationship Id="rId9" Type="http://schemas.openxmlformats.org/officeDocument/2006/relationships/slide" Target="slide69.xml"/><Relationship Id="rId14" Type="http://schemas.openxmlformats.org/officeDocument/2006/relationships/slide" Target="slide66.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slide" Target="slide74.xml"/><Relationship Id="rId7" Type="http://schemas.openxmlformats.org/officeDocument/2006/relationships/image" Target="../media/image34.gif"/><Relationship Id="rId2" Type="http://schemas.openxmlformats.org/officeDocument/2006/relationships/image" Target="../media/image30.gif"/><Relationship Id="rId1" Type="http://schemas.openxmlformats.org/officeDocument/2006/relationships/slideLayout" Target="../slideLayouts/slideLayout2.xml"/><Relationship Id="rId6" Type="http://schemas.openxmlformats.org/officeDocument/2006/relationships/image" Target="../media/image33.gif"/><Relationship Id="rId11" Type="http://schemas.openxmlformats.org/officeDocument/2006/relationships/image" Target="../media/image37.gif"/><Relationship Id="rId5" Type="http://schemas.openxmlformats.org/officeDocument/2006/relationships/image" Target="../media/image32.gif"/><Relationship Id="rId10" Type="http://schemas.openxmlformats.org/officeDocument/2006/relationships/slide" Target="slide73.xml"/><Relationship Id="rId4" Type="http://schemas.openxmlformats.org/officeDocument/2006/relationships/image" Target="../media/image31.gif"/><Relationship Id="rId9" Type="http://schemas.openxmlformats.org/officeDocument/2006/relationships/image" Target="../media/image36.gif"/></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4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slide" Target="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0" y="1447800"/>
            <a:ext cx="7721600" cy="1143000"/>
          </a:xfrm>
        </p:spPr>
        <p:txBody>
          <a:bodyPr/>
          <a:lstStyle/>
          <a:p>
            <a:pPr eaLnBrk="1" hangingPunct="1"/>
            <a:r>
              <a:rPr lang="en-US" sz="6000" dirty="0"/>
              <a:t>Obedience to Man</a:t>
            </a:r>
            <a:br>
              <a:rPr lang="en-US" sz="6000" dirty="0"/>
            </a:br>
            <a:r>
              <a:rPr lang="en-US" sz="3600" dirty="0"/>
              <a:t>By Dave Batty</a:t>
            </a:r>
            <a:endParaRPr lang="en-US" sz="6000"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0" y="3262867"/>
            <a:ext cx="3048000" cy="1842533"/>
          </a:xfrm>
          <a:prstGeom prst="rect">
            <a:avLst/>
          </a:prstGeom>
          <a:ln>
            <a:noFill/>
          </a:ln>
          <a:effectLst>
            <a:softEdge rad="112500"/>
          </a:effectLst>
        </p:spPr>
      </p:pic>
      <p:pic>
        <p:nvPicPr>
          <p:cNvPr id="307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362200" y="3200400"/>
            <a:ext cx="4119007" cy="1905000"/>
          </a:xfrm>
          <a:prstGeom prst="rect">
            <a:avLst/>
          </a:prstGeom>
          <a:noFill/>
          <a:ln w="9525">
            <a:noFill/>
            <a:miter lim="800000"/>
            <a:headEnd/>
            <a:tailEnd/>
          </a:ln>
        </p:spPr>
      </p:pic>
      <p:sp>
        <p:nvSpPr>
          <p:cNvPr id="3" name="Date Placeholder 2"/>
          <p:cNvSpPr>
            <a:spLocks noGrp="1"/>
          </p:cNvSpPr>
          <p:nvPr>
            <p:ph type="dt" sz="quarter" idx="10"/>
          </p:nvPr>
        </p:nvSpPr>
        <p:spPr/>
        <p:txBody>
          <a:bodyPr/>
          <a:lstStyle/>
          <a:p>
            <a:pPr>
              <a:defRPr/>
            </a:pPr>
            <a:r>
              <a:rPr lang="en-US" smtClean="0"/>
              <a:t>3-2018</a:t>
            </a:r>
            <a:endParaRPr lang="en-US"/>
          </a:p>
        </p:txBody>
      </p:sp>
      <p:sp>
        <p:nvSpPr>
          <p:cNvPr id="4" name="Footer Placeholder 3"/>
          <p:cNvSpPr>
            <a:spLocks noGrp="1"/>
          </p:cNvSpPr>
          <p:nvPr>
            <p:ph type="ftr" sz="quarter" idx="11"/>
          </p:nvPr>
        </p:nvSpPr>
        <p:spPr/>
        <p:txBody>
          <a:bodyPr/>
          <a:lstStyle/>
          <a:p>
            <a:pPr>
              <a:defRPr/>
            </a:pPr>
            <a:r>
              <a:rPr lang="en-US" smtClean="0"/>
              <a:t>iteenchallenge.org</a:t>
            </a:r>
            <a:endParaRPr lang="en-US"/>
          </a:p>
        </p:txBody>
      </p:sp>
      <p:sp>
        <p:nvSpPr>
          <p:cNvPr id="5" name="Slide Number Placeholder 4"/>
          <p:cNvSpPr>
            <a:spLocks noGrp="1"/>
          </p:cNvSpPr>
          <p:nvPr>
            <p:ph type="sldNum" sz="quarter" idx="12"/>
          </p:nvPr>
        </p:nvSpPr>
        <p:spPr/>
        <p:txBody>
          <a:bodyPr/>
          <a:lstStyle/>
          <a:p>
            <a:pPr>
              <a:defRPr/>
            </a:pPr>
            <a:fld id="{5C07BF65-71C5-4E0A-BE98-91B6CEE8BC3A}" type="slidenum">
              <a:rPr lang="en-US" smtClean="0"/>
              <a:pPr>
                <a:defRPr/>
              </a:pPr>
              <a:t>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Opinion…</a:t>
            </a:r>
            <a:endParaRPr lang="en-US" dirty="0"/>
          </a:p>
        </p:txBody>
      </p:sp>
      <p:sp>
        <p:nvSpPr>
          <p:cNvPr id="3" name="Text Placeholder 2"/>
          <p:cNvSpPr>
            <a:spLocks noGrp="1"/>
          </p:cNvSpPr>
          <p:nvPr>
            <p:ph type="body" sz="half" idx="1"/>
          </p:nvPr>
        </p:nvSpPr>
        <p:spPr>
          <a:xfrm>
            <a:off x="2590800" y="1752600"/>
            <a:ext cx="7620000" cy="4800600"/>
          </a:xfrm>
        </p:spPr>
        <p:txBody>
          <a:bodyPr/>
          <a:lstStyle/>
          <a:p>
            <a:pPr marL="514350" indent="-514350">
              <a:buAutoNum type="arabicPeriod" startAt="5"/>
            </a:pPr>
            <a:r>
              <a:rPr lang="en-US" sz="2400" dirty="0"/>
              <a:t>If you’re irresponsible to the state, then you’re irresponsible with God, and God will hold you responsible. </a:t>
            </a:r>
          </a:p>
          <a:p>
            <a:pPr marL="514350" indent="-514350">
              <a:buNone/>
            </a:pPr>
            <a:r>
              <a:rPr lang="en-US" sz="2400" b="1" dirty="0"/>
              <a:t>      Romans 13:2 </a:t>
            </a:r>
            <a:r>
              <a:rPr lang="en-US" sz="2400" dirty="0"/>
              <a:t>The Message (MSG)</a:t>
            </a:r>
          </a:p>
          <a:p>
            <a:pPr>
              <a:buNone/>
            </a:pPr>
            <a:r>
              <a:rPr lang="en-US" sz="2400" dirty="0"/>
              <a:t>6. For the authorities do not strike fear in people who are doing right, but in those who are doing wrong. Would you like to live without fear of the authorities? Do what is right, and they will honor you.</a:t>
            </a:r>
          </a:p>
          <a:p>
            <a:pPr>
              <a:buNone/>
            </a:pPr>
            <a:r>
              <a:rPr lang="en-US" sz="2400" dirty="0"/>
              <a:t>    </a:t>
            </a:r>
            <a:r>
              <a:rPr lang="en-US" sz="2400" b="1" dirty="0"/>
              <a:t>Romans 13:3 </a:t>
            </a:r>
            <a:r>
              <a:rPr lang="en-US" sz="2400" dirty="0"/>
              <a:t>New Living Translation (NLT</a:t>
            </a:r>
          </a:p>
          <a:p>
            <a:pPr marL="514350" indent="-514350">
              <a:buNone/>
            </a:pPr>
            <a:endParaRPr lang="en-US" sz="2800" dirty="0"/>
          </a:p>
        </p:txBody>
      </p:sp>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10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Basic Truths for Obeying Your Leaders</a:t>
            </a:r>
          </a:p>
        </p:txBody>
      </p:sp>
      <p:sp>
        <p:nvSpPr>
          <p:cNvPr id="4099" name="Rectangle 3"/>
          <p:cNvSpPr>
            <a:spLocks noGrp="1" noChangeArrowheads="1"/>
          </p:cNvSpPr>
          <p:nvPr>
            <p:ph type="body" sz="half" idx="1"/>
          </p:nvPr>
        </p:nvSpPr>
        <p:spPr>
          <a:xfrm>
            <a:off x="1981200" y="1752600"/>
            <a:ext cx="4800600" cy="4191000"/>
          </a:xfrm>
        </p:spPr>
        <p:txBody>
          <a:bodyPr/>
          <a:lstStyle/>
          <a:p>
            <a:pPr marL="533400" indent="-533400" eaLnBrk="1" hangingPunct="1">
              <a:lnSpc>
                <a:spcPct val="90000"/>
              </a:lnSpc>
              <a:buNone/>
            </a:pPr>
            <a:r>
              <a:rPr lang="en-US" sz="2800" b="1" dirty="0"/>
              <a:t>What have been your life experiences with your leaders? </a:t>
            </a:r>
          </a:p>
          <a:p>
            <a:pPr marL="533400" indent="-533400" eaLnBrk="1" hangingPunct="1">
              <a:lnSpc>
                <a:spcPct val="90000"/>
              </a:lnSpc>
              <a:buFont typeface="+mj-lt"/>
              <a:buAutoNum type="arabicPeriod"/>
            </a:pPr>
            <a:r>
              <a:rPr lang="en-US" sz="2800" dirty="0"/>
              <a:t>The issue of disobedience</a:t>
            </a:r>
          </a:p>
          <a:p>
            <a:pPr marL="533400" indent="-533400" eaLnBrk="1" hangingPunct="1">
              <a:lnSpc>
                <a:spcPct val="90000"/>
              </a:lnSpc>
              <a:buFont typeface="+mj-lt"/>
              <a:buAutoNum type="arabicPeriod"/>
            </a:pPr>
            <a:r>
              <a:rPr lang="en-US" sz="2800" dirty="0"/>
              <a:t>Conflict with leaders </a:t>
            </a:r>
          </a:p>
          <a:p>
            <a:pPr marL="533400" indent="-533400" eaLnBrk="1" hangingPunct="1">
              <a:lnSpc>
                <a:spcPct val="90000"/>
              </a:lnSpc>
              <a:buFont typeface="+mj-lt"/>
              <a:buAutoNum type="arabicPeriod"/>
            </a:pPr>
            <a:r>
              <a:rPr lang="en-US" sz="2800" dirty="0"/>
              <a:t>The habit of disobedience</a:t>
            </a:r>
          </a:p>
          <a:p>
            <a:pPr marL="533400" indent="-533400" eaLnBrk="1" hangingPunct="1">
              <a:lnSpc>
                <a:spcPct val="90000"/>
              </a:lnSpc>
              <a:buFont typeface="+mj-lt"/>
              <a:buAutoNum type="arabicPeriod"/>
            </a:pPr>
            <a:r>
              <a:rPr lang="en-US" sz="2800" dirty="0"/>
              <a:t>How does God fit into your life?</a:t>
            </a:r>
          </a:p>
          <a:p>
            <a:pPr marL="533400" indent="-533400" eaLnBrk="1" hangingPunct="1">
              <a:lnSpc>
                <a:spcPct val="90000"/>
              </a:lnSpc>
              <a:buFont typeface="+mj-lt"/>
              <a:buAutoNum type="arabicPeriod"/>
            </a:pPr>
            <a:endParaRPr lang="en-US" sz="2400" dirty="0"/>
          </a:p>
          <a:p>
            <a:pPr marL="533400" indent="-533400" eaLnBrk="1" hangingPunct="1">
              <a:lnSpc>
                <a:spcPct val="90000"/>
              </a:lnSpc>
              <a:buFont typeface="+mj-lt"/>
              <a:buAutoNum type="arabicPeriod"/>
            </a:pPr>
            <a:endParaRPr lang="en-US" sz="2400" b="1" dirty="0"/>
          </a:p>
          <a:p>
            <a:pPr marL="533400" indent="-533400" eaLnBrk="1" hangingPunct="1">
              <a:lnSpc>
                <a:spcPct val="90000"/>
              </a:lnSpc>
              <a:buNone/>
            </a:pPr>
            <a:endParaRPr lang="en-US" sz="2800" b="1" dirty="0"/>
          </a:p>
          <a:p>
            <a:pPr marL="533400" indent="-533400" eaLnBrk="1" hangingPunct="1">
              <a:lnSpc>
                <a:spcPct val="90000"/>
              </a:lnSpc>
              <a:buNone/>
            </a:pPr>
            <a:endParaRPr lang="en-US" sz="2800" dirty="0"/>
          </a:p>
        </p:txBody>
      </p:sp>
      <p:pic>
        <p:nvPicPr>
          <p:cNvPr id="4100" name="Picture 7"/>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tretch>
            <a:fillRect/>
          </a:stretch>
        </p:blipFill>
        <p:spPr>
          <a:xfrm>
            <a:off x="7753351" y="1926796"/>
            <a:ext cx="2844800" cy="3777521"/>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Which Leaders Should You Obey?</a:t>
            </a:r>
          </a:p>
        </p:txBody>
      </p:sp>
      <p:sp>
        <p:nvSpPr>
          <p:cNvPr id="5123" name="Rectangle 3"/>
          <p:cNvSpPr>
            <a:spLocks noGrp="1" noChangeArrowheads="1"/>
          </p:cNvSpPr>
          <p:nvPr>
            <p:ph type="body" sz="half" idx="1"/>
          </p:nvPr>
        </p:nvSpPr>
        <p:spPr/>
        <p:txBody>
          <a:bodyPr/>
          <a:lstStyle/>
          <a:p>
            <a:pPr marL="533400" indent="-533400" eaLnBrk="1" hangingPunct="1">
              <a:buFontTx/>
              <a:buAutoNum type="arabicPeriod"/>
            </a:pPr>
            <a:r>
              <a:rPr lang="en-US" sz="2800" dirty="0">
                <a:hlinkClick r:id="rId2" action="ppaction://hlinksldjump"/>
              </a:rPr>
              <a:t>Government leaders</a:t>
            </a:r>
            <a:endParaRPr lang="en-US" sz="2800" dirty="0"/>
          </a:p>
          <a:p>
            <a:pPr marL="533400" indent="-533400" eaLnBrk="1" hangingPunct="1">
              <a:buFontTx/>
              <a:buAutoNum type="arabicPeriod"/>
            </a:pPr>
            <a:r>
              <a:rPr lang="en-US" sz="2800" dirty="0">
                <a:hlinkClick r:id="rId3" action="ppaction://hlinksldjump"/>
              </a:rPr>
              <a:t>Parents</a:t>
            </a:r>
            <a:endParaRPr lang="en-US" sz="2800" dirty="0"/>
          </a:p>
          <a:p>
            <a:pPr marL="533400" indent="-533400" eaLnBrk="1" hangingPunct="1">
              <a:buFontTx/>
              <a:buAutoNum type="arabicPeriod"/>
            </a:pPr>
            <a:r>
              <a:rPr lang="en-US" sz="2800" dirty="0"/>
              <a:t>Employer</a:t>
            </a:r>
          </a:p>
          <a:p>
            <a:pPr marL="533400" indent="-533400" eaLnBrk="1" hangingPunct="1">
              <a:buFontTx/>
              <a:buAutoNum type="arabicPeriod"/>
            </a:pPr>
            <a:r>
              <a:rPr lang="en-US" sz="2800" dirty="0"/>
              <a:t>Spiritual leaders – pastor</a:t>
            </a:r>
          </a:p>
          <a:p>
            <a:pPr marL="533400" indent="-533400" eaLnBrk="1" hangingPunct="1">
              <a:buFontTx/>
              <a:buAutoNum type="arabicPeriod"/>
            </a:pPr>
            <a:r>
              <a:rPr lang="en-US" sz="2800" dirty="0"/>
              <a:t>Leaders where you presently live</a:t>
            </a:r>
          </a:p>
        </p:txBody>
      </p:sp>
      <p:pic>
        <p:nvPicPr>
          <p:cNvPr id="5124" name="Picture 11" descr="http://www.cp.org/english/online/full/Budget/011210/B121069U.jpg"/>
          <p:cNvPicPr>
            <a:picLocks noGrp="1" noChangeAspect="1" noChangeArrowheads="1"/>
          </p:cNvPicPr>
          <p:nvPr>
            <p:ph type="clipArt" sz="half" idx="2"/>
          </p:nvPr>
        </p:nvPicPr>
        <p:blipFill>
          <a:blip r:embed="rId4"/>
          <a:srcRect/>
          <a:stretch>
            <a:fillRect/>
          </a:stretch>
        </p:blipFill>
        <p:spPr>
          <a:xfrm>
            <a:off x="6477000" y="1825626"/>
            <a:ext cx="3733800" cy="3967163"/>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514600" y="304800"/>
            <a:ext cx="7620000" cy="1143000"/>
          </a:xfrm>
        </p:spPr>
        <p:txBody>
          <a:bodyPr/>
          <a:lstStyle/>
          <a:p>
            <a:pPr algn="l" eaLnBrk="1" hangingPunct="1"/>
            <a:r>
              <a:rPr lang="en-US" dirty="0" smtClean="0"/>
              <a:t>Develop Obedient Attitudes </a:t>
            </a:r>
          </a:p>
        </p:txBody>
      </p:sp>
      <p:sp>
        <p:nvSpPr>
          <p:cNvPr id="6147" name="Rectangle 3"/>
          <p:cNvSpPr>
            <a:spLocks noGrp="1" noChangeArrowheads="1"/>
          </p:cNvSpPr>
          <p:nvPr>
            <p:ph type="body" sz="half" idx="1"/>
          </p:nvPr>
        </p:nvSpPr>
        <p:spPr/>
        <p:txBody>
          <a:bodyPr/>
          <a:lstStyle/>
          <a:p>
            <a:pPr marL="533400" indent="-533400" eaLnBrk="1" hangingPunct="1">
              <a:buFontTx/>
              <a:buAutoNum type="arabicPeriod"/>
            </a:pPr>
            <a:r>
              <a:rPr lang="en-US" sz="2800" dirty="0"/>
              <a:t>Respectful attitude</a:t>
            </a:r>
          </a:p>
          <a:p>
            <a:pPr marL="533400" indent="-533400" eaLnBrk="1" hangingPunct="1">
              <a:buFontTx/>
              <a:buAutoNum type="arabicPeriod"/>
            </a:pPr>
            <a:r>
              <a:rPr lang="en-US" sz="2800" dirty="0"/>
              <a:t>Submissive Attitude</a:t>
            </a:r>
          </a:p>
          <a:p>
            <a:pPr marL="533400" indent="-533400" eaLnBrk="1" hangingPunct="1">
              <a:buFontTx/>
              <a:buAutoNum type="arabicPeriod"/>
            </a:pPr>
            <a:r>
              <a:rPr lang="en-US" sz="2800" dirty="0"/>
              <a:t>Grateful attitude (Thankful attitude)</a:t>
            </a:r>
          </a:p>
          <a:p>
            <a:pPr marL="533400" indent="-533400" eaLnBrk="1" hangingPunct="1">
              <a:buFontTx/>
              <a:buAutoNum type="arabicPeriod"/>
            </a:pPr>
            <a:r>
              <a:rPr lang="en-US" sz="2800" dirty="0"/>
              <a:t>Quiet attitude</a:t>
            </a:r>
          </a:p>
          <a:p>
            <a:pPr marL="533400" indent="-533400" eaLnBrk="1" hangingPunct="1">
              <a:buFontTx/>
              <a:buAutoNum type="arabicPeriod"/>
            </a:pPr>
            <a:endParaRPr lang="en-US" sz="2800" dirty="0"/>
          </a:p>
        </p:txBody>
      </p:sp>
      <p:pic>
        <p:nvPicPr>
          <p:cNvPr id="6148" name="Picture 7" descr="http://www.travel-net.com/~billr/images/trudeau.jpg"/>
          <p:cNvPicPr>
            <a:picLocks noGrp="1" noChangeAspect="1" noChangeArrowheads="1"/>
          </p:cNvPicPr>
          <p:nvPr>
            <p:ph type="clipArt" sz="half" idx="2"/>
          </p:nvPr>
        </p:nvPicPr>
        <p:blipFill>
          <a:blip r:embed="rId2"/>
          <a:srcRect/>
          <a:stretch>
            <a:fillRect/>
          </a:stretch>
        </p:blipFill>
        <p:spPr>
          <a:xfrm>
            <a:off x="8585994" y="1066800"/>
            <a:ext cx="2008188" cy="3124200"/>
          </a:xfrm>
          <a:noFill/>
        </p:spPr>
      </p:pic>
      <p:pic>
        <p:nvPicPr>
          <p:cNvPr id="6149" name="Picture 9" descr="http://www.gmpa.gov.uk/images/policeman.jpg"/>
          <p:cNvPicPr>
            <a:picLocks noChangeAspect="1" noChangeArrowheads="1"/>
          </p:cNvPicPr>
          <p:nvPr/>
        </p:nvPicPr>
        <p:blipFill>
          <a:blip r:embed="rId3"/>
          <a:srcRect/>
          <a:stretch>
            <a:fillRect/>
          </a:stretch>
        </p:blipFill>
        <p:spPr bwMode="auto">
          <a:xfrm>
            <a:off x="6248401" y="2438400"/>
            <a:ext cx="2149475" cy="2800350"/>
          </a:xfrm>
          <a:prstGeom prst="rect">
            <a:avLst/>
          </a:prstGeom>
          <a:noFill/>
          <a:ln w="9525">
            <a:noFill/>
            <a:miter lim="800000"/>
            <a:headEnd/>
            <a:tailEnd/>
          </a:ln>
        </p:spPr>
      </p:pic>
      <p:pic>
        <p:nvPicPr>
          <p:cNvPr id="6150" name="Picture 11" descr="http://www.governor.state.nd.us/images/cabinet/haugen.jpg"/>
          <p:cNvPicPr>
            <a:picLocks noChangeAspect="1" noChangeArrowheads="1"/>
          </p:cNvPicPr>
          <p:nvPr/>
        </p:nvPicPr>
        <p:blipFill>
          <a:blip r:embed="rId4"/>
          <a:srcRect/>
          <a:stretch>
            <a:fillRect/>
          </a:stretch>
        </p:blipFill>
        <p:spPr bwMode="auto">
          <a:xfrm>
            <a:off x="8470900" y="3650456"/>
            <a:ext cx="2325688" cy="2909888"/>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solidFill>
                  <a:schemeClr val="tx2"/>
                </a:solidFill>
                <a:latin typeface="+mj-lt"/>
                <a:ea typeface="+mj-ea"/>
                <a:cs typeface="+mj-cs"/>
              </a:rPr>
              <a:t>Obedience to Man is Based on Love</a:t>
            </a:r>
            <a:endParaRPr lang="en-US" dirty="0" smtClean="0"/>
          </a:p>
        </p:txBody>
      </p:sp>
      <p:sp>
        <p:nvSpPr>
          <p:cNvPr id="7171" name="Rectangle 3"/>
          <p:cNvSpPr>
            <a:spLocks noGrp="1" noChangeArrowheads="1"/>
          </p:cNvSpPr>
          <p:nvPr>
            <p:ph type="body" sz="half" idx="1"/>
          </p:nvPr>
        </p:nvSpPr>
        <p:spPr/>
        <p:txBody>
          <a:bodyPr/>
          <a:lstStyle/>
          <a:p>
            <a:pPr marL="533400" indent="-533400" eaLnBrk="1" hangingPunct="1">
              <a:buAutoNum type="arabicPeriod"/>
            </a:pPr>
            <a:r>
              <a:rPr lang="en-US" sz="2800" dirty="0"/>
              <a:t>God told you to love others as you love yourself </a:t>
            </a:r>
          </a:p>
          <a:p>
            <a:pPr marL="533400" indent="-533400" eaLnBrk="1" hangingPunct="1">
              <a:buAutoNum type="arabicPeriod"/>
            </a:pPr>
            <a:r>
              <a:rPr lang="en-US" sz="2800" dirty="0"/>
              <a:t>Jesus told you to love others the same way He loves you </a:t>
            </a:r>
          </a:p>
          <a:p>
            <a:pPr marL="533400" indent="-533400" eaLnBrk="1" hangingPunct="1">
              <a:buAutoNum type="arabicPeriod"/>
            </a:pPr>
            <a:r>
              <a:rPr lang="en-US" sz="2800" dirty="0"/>
              <a:t>If you don’t love your leaders, you will not be able to obey them </a:t>
            </a:r>
          </a:p>
          <a:p>
            <a:pPr marL="533400" indent="-533400" eaLnBrk="1" hangingPunct="1">
              <a:buAutoNum type="arabicPeriod"/>
            </a:pPr>
            <a:endParaRPr lang="en-US" sz="2800" dirty="0"/>
          </a:p>
        </p:txBody>
      </p:sp>
      <p:pic>
        <p:nvPicPr>
          <p:cNvPr id="7172" name="Picture 7" descr="http://www.tased.edu.au/tasonline/lifeline/graphics/globetr.gif"/>
          <p:cNvPicPr>
            <a:picLocks noGrp="1" noChangeAspect="1" noChangeArrowheads="1"/>
          </p:cNvPicPr>
          <p:nvPr>
            <p:ph type="clipArt" sz="half" idx="2"/>
          </p:nvPr>
        </p:nvPicPr>
        <p:blipFill>
          <a:blip r:embed="rId2"/>
          <a:srcRect/>
          <a:stretch>
            <a:fillRect/>
          </a:stretch>
        </p:blipFill>
        <p:spPr>
          <a:xfrm>
            <a:off x="7404101" y="1905000"/>
            <a:ext cx="3543300" cy="4114800"/>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solidFill>
                  <a:schemeClr val="tx2"/>
                </a:solidFill>
                <a:latin typeface="+mj-lt"/>
                <a:ea typeface="+mj-ea"/>
                <a:cs typeface="+mj-cs"/>
              </a:rPr>
              <a:t>Guidelines to Help </a:t>
            </a:r>
            <a:r>
              <a:rPr lang="en-US" dirty="0" smtClean="0"/>
              <a:t>Y</a:t>
            </a:r>
            <a:r>
              <a:rPr lang="en-US" dirty="0" smtClean="0">
                <a:solidFill>
                  <a:schemeClr val="tx2"/>
                </a:solidFill>
                <a:latin typeface="+mj-lt"/>
                <a:ea typeface="+mj-ea"/>
                <a:cs typeface="+mj-cs"/>
              </a:rPr>
              <a:t>ou Obey </a:t>
            </a:r>
            <a:r>
              <a:rPr lang="en-US" dirty="0" smtClean="0"/>
              <a:t>Y</a:t>
            </a:r>
            <a:r>
              <a:rPr lang="en-US" dirty="0" smtClean="0">
                <a:solidFill>
                  <a:schemeClr val="tx2"/>
                </a:solidFill>
                <a:latin typeface="+mj-lt"/>
                <a:ea typeface="+mj-ea"/>
                <a:cs typeface="+mj-cs"/>
              </a:rPr>
              <a:t>our </a:t>
            </a:r>
            <a:r>
              <a:rPr lang="en-US" dirty="0" smtClean="0"/>
              <a:t>L</a:t>
            </a:r>
            <a:r>
              <a:rPr lang="en-US" dirty="0" smtClean="0">
                <a:solidFill>
                  <a:schemeClr val="tx2"/>
                </a:solidFill>
                <a:latin typeface="+mj-lt"/>
                <a:ea typeface="+mj-ea"/>
                <a:cs typeface="+mj-cs"/>
              </a:rPr>
              <a:t>eaders </a:t>
            </a:r>
            <a:r>
              <a:rPr lang="en-US" dirty="0" smtClean="0"/>
              <a:t>W</a:t>
            </a:r>
            <a:r>
              <a:rPr lang="en-US" dirty="0" smtClean="0">
                <a:solidFill>
                  <a:schemeClr val="tx2"/>
                </a:solidFill>
                <a:latin typeface="+mj-lt"/>
                <a:ea typeface="+mj-ea"/>
                <a:cs typeface="+mj-cs"/>
              </a:rPr>
              <a:t>ith </a:t>
            </a:r>
            <a:r>
              <a:rPr lang="en-US" dirty="0" smtClean="0"/>
              <a:t>L</a:t>
            </a:r>
            <a:r>
              <a:rPr lang="en-US" dirty="0" smtClean="0">
                <a:solidFill>
                  <a:schemeClr val="tx2"/>
                </a:solidFill>
                <a:latin typeface="+mj-lt"/>
                <a:ea typeface="+mj-ea"/>
                <a:cs typeface="+mj-cs"/>
              </a:rPr>
              <a:t>ove </a:t>
            </a:r>
            <a:endParaRPr lang="en-US" dirty="0" smtClean="0"/>
          </a:p>
        </p:txBody>
      </p:sp>
      <p:sp>
        <p:nvSpPr>
          <p:cNvPr id="7171" name="Rectangle 3"/>
          <p:cNvSpPr>
            <a:spLocks noGrp="1" noChangeArrowheads="1"/>
          </p:cNvSpPr>
          <p:nvPr>
            <p:ph type="body" sz="half" idx="1"/>
          </p:nvPr>
        </p:nvSpPr>
        <p:spPr/>
        <p:txBody>
          <a:bodyPr/>
          <a:lstStyle/>
          <a:p>
            <a:pPr marL="533400" indent="-533400" eaLnBrk="1" hangingPunct="1">
              <a:buAutoNum type="arabicPeriod"/>
            </a:pPr>
            <a:r>
              <a:rPr lang="en-US" sz="2800" dirty="0"/>
              <a:t>Learn to respect the person in authority even though s/he has faults </a:t>
            </a:r>
          </a:p>
          <a:p>
            <a:pPr marL="533400" indent="-533400" eaLnBrk="1" hangingPunct="1">
              <a:buAutoNum type="arabicPeriod"/>
            </a:pPr>
            <a:r>
              <a:rPr lang="en-US" sz="2800" dirty="0"/>
              <a:t>God uses leaders to guide you and protect you </a:t>
            </a:r>
          </a:p>
          <a:p>
            <a:pPr marL="533400" indent="-533400" eaLnBrk="1" hangingPunct="1">
              <a:buAutoNum type="arabicPeriod"/>
            </a:pPr>
            <a:r>
              <a:rPr lang="en-US" sz="2800" dirty="0"/>
              <a:t>What if you don’t trust your leaders? </a:t>
            </a:r>
          </a:p>
        </p:txBody>
      </p:sp>
      <p:pic>
        <p:nvPicPr>
          <p:cNvPr id="53250" name="Picture 2"/>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tretch>
            <a:fillRect/>
          </a:stretch>
        </p:blipFill>
        <p:spPr bwMode="auto">
          <a:xfrm>
            <a:off x="6762370" y="2250196"/>
            <a:ext cx="4362829" cy="3388604"/>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Text Placeholder 2"/>
          <p:cNvSpPr>
            <a:spLocks noGrp="1"/>
          </p:cNvSpPr>
          <p:nvPr>
            <p:ph type="body" sz="half" idx="1"/>
          </p:nvPr>
        </p:nvSpPr>
        <p:spPr>
          <a:xfrm>
            <a:off x="1981200" y="1752600"/>
            <a:ext cx="5486400" cy="4114800"/>
          </a:xfrm>
        </p:spPr>
        <p:txBody>
          <a:bodyPr/>
          <a:lstStyle/>
          <a:p>
            <a:r>
              <a:rPr lang="en-US" sz="2800" dirty="0"/>
              <a:t>List four ways you can show your leaders that you want to obey them.</a:t>
            </a:r>
          </a:p>
          <a:p>
            <a:r>
              <a:rPr lang="en-US" sz="2800" dirty="0"/>
              <a:t>Choose one of these four ways and put it into practice.</a:t>
            </a:r>
          </a:p>
          <a:p>
            <a:r>
              <a:rPr lang="en-US" sz="2800" dirty="0"/>
              <a:t>Study guide project 2 can be used to help you record your experience.</a:t>
            </a:r>
          </a:p>
          <a:p>
            <a:endParaRPr lang="en-US" dirty="0"/>
          </a:p>
        </p:txBody>
      </p:sp>
      <p:pic>
        <p:nvPicPr>
          <p:cNvPr id="1026" name="Picture 2" descr="https://encrypted-tbn1.gstatic.com/images?q=tbn:ANd9GcSXtG8QL_RxgOwp5rGzVC9zrk02n3UFJT530ormQ7trMGHO2AgJmQ"/>
          <p:cNvPicPr>
            <a:picLocks noGrp="1" noChangeAspect="1" noChangeArrowheads="1"/>
          </p:cNvPicPr>
          <p:nvPr>
            <p:ph type="clipArt" sz="half" idx="2"/>
          </p:nvPr>
        </p:nvPicPr>
        <p:blipFill>
          <a:blip r:embed="rId2"/>
          <a:srcRect/>
          <a:stretch>
            <a:fillRect/>
          </a:stretch>
        </p:blipFill>
        <p:spPr bwMode="auto">
          <a:xfrm>
            <a:off x="8153400" y="1981200"/>
            <a:ext cx="2514600" cy="3325761"/>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16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sz="4800" b="1" dirty="0"/>
              <a:t>Three Levels of Obedience</a:t>
            </a:r>
            <a:r>
              <a:rPr lang="en-US" b="1" dirty="0" smtClean="0"/>
              <a:t/>
            </a:r>
            <a:br>
              <a:rPr lang="en-US" b="1" dirty="0" smtClean="0"/>
            </a:br>
            <a:endParaRPr lang="en-US" dirty="0"/>
          </a:p>
        </p:txBody>
      </p:sp>
      <p:sp>
        <p:nvSpPr>
          <p:cNvPr id="3" name="Subtitle 2"/>
          <p:cNvSpPr>
            <a:spLocks noGrp="1"/>
          </p:cNvSpPr>
          <p:nvPr>
            <p:ph type="subTitle" idx="1"/>
          </p:nvPr>
        </p:nvSpPr>
        <p:spPr/>
        <p:txBody>
          <a:bodyPr/>
          <a:lstStyle/>
          <a:p>
            <a:r>
              <a:rPr lang="en-US" sz="4800" b="1" dirty="0"/>
              <a:t>Chapter 2</a:t>
            </a:r>
            <a:endParaRPr lang="en-US" sz="4800"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17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Basic truths for obeying your leaders</a:t>
            </a:r>
            <a:endParaRPr lang="en-US" dirty="0" smtClean="0"/>
          </a:p>
        </p:txBody>
      </p:sp>
      <p:sp>
        <p:nvSpPr>
          <p:cNvPr id="4099" name="Rectangle 3"/>
          <p:cNvSpPr>
            <a:spLocks noGrp="1" noChangeArrowheads="1"/>
          </p:cNvSpPr>
          <p:nvPr>
            <p:ph type="body" sz="half" idx="1"/>
          </p:nvPr>
        </p:nvSpPr>
        <p:spPr>
          <a:xfrm>
            <a:off x="2590800" y="1600200"/>
            <a:ext cx="7620000" cy="4114800"/>
          </a:xfrm>
        </p:spPr>
        <p:txBody>
          <a:bodyPr/>
          <a:lstStyle/>
          <a:p>
            <a:pPr marL="533400" indent="-533400" eaLnBrk="1" hangingPunct="1">
              <a:lnSpc>
                <a:spcPct val="90000"/>
              </a:lnSpc>
              <a:buFont typeface="Wingdings" pitchFamily="2" charset="2"/>
              <a:buChar char="v"/>
            </a:pPr>
            <a:r>
              <a:rPr lang="en-US" sz="2800" b="1" dirty="0"/>
              <a:t>Key Biblical Truth </a:t>
            </a:r>
          </a:p>
          <a:p>
            <a:pPr marL="933450" lvl="1" indent="-533400" eaLnBrk="1" hangingPunct="1">
              <a:lnSpc>
                <a:spcPct val="90000"/>
              </a:lnSpc>
              <a:buNone/>
            </a:pPr>
            <a:r>
              <a:rPr lang="en-US" sz="2400" dirty="0"/>
              <a:t>Christians need to develop mature ways of obeying their leaders. </a:t>
            </a:r>
          </a:p>
          <a:p>
            <a:pPr marL="533400" indent="-533400" eaLnBrk="1" hangingPunct="1">
              <a:lnSpc>
                <a:spcPct val="90000"/>
              </a:lnSpc>
              <a:buFont typeface="Wingdings" pitchFamily="2" charset="2"/>
              <a:buChar char="v"/>
            </a:pPr>
            <a:r>
              <a:rPr lang="en-US" sz="2800" b="1" dirty="0"/>
              <a:t>Key Verse: Ephesians 6:1 (New Life Bible) </a:t>
            </a:r>
          </a:p>
          <a:p>
            <a:pPr marL="933450" lvl="1" indent="-533400" eaLnBrk="1" hangingPunct="1">
              <a:lnSpc>
                <a:spcPct val="90000"/>
              </a:lnSpc>
              <a:buNone/>
            </a:pPr>
            <a:r>
              <a:rPr lang="en-US" sz="2400" dirty="0"/>
              <a:t>Children, as Christians, obey your parents. This is the right thing to do. </a:t>
            </a:r>
          </a:p>
          <a:p>
            <a:pPr marL="933450" lvl="1" indent="-533400" eaLnBrk="1" hangingPunct="1">
              <a:lnSpc>
                <a:spcPct val="90000"/>
              </a:lnSpc>
              <a:buNone/>
            </a:pPr>
            <a:endParaRPr lang="en-US" sz="2400" dirty="0"/>
          </a:p>
          <a:p>
            <a:pPr marL="933450" lvl="1" indent="-533400" eaLnBrk="1" hangingPunct="1">
              <a:lnSpc>
                <a:spcPct val="90000"/>
              </a:lnSpc>
              <a:buNone/>
            </a:pPr>
            <a:endParaRPr lang="en-US" sz="2400" b="1" dirty="0">
              <a:ea typeface="+mn-ea"/>
              <a:cs typeface="+mn-cs"/>
            </a:endParaRP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18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 Lesson Warm-up</a:t>
            </a:r>
            <a:endParaRPr lang="en-US" dirty="0"/>
          </a:p>
        </p:txBody>
      </p:sp>
      <p:sp>
        <p:nvSpPr>
          <p:cNvPr id="3" name="Text Placeholder 2"/>
          <p:cNvSpPr>
            <a:spLocks noGrp="1"/>
          </p:cNvSpPr>
          <p:nvPr>
            <p:ph type="body" sz="half" idx="1"/>
          </p:nvPr>
        </p:nvSpPr>
        <p:spPr/>
        <p:txBody>
          <a:bodyPr/>
          <a:lstStyle/>
          <a:p>
            <a:r>
              <a:rPr lang="en-US" dirty="0" smtClean="0"/>
              <a:t>What are some names for people who do not obey the rules?</a:t>
            </a:r>
          </a:p>
        </p:txBody>
      </p:sp>
      <p:sp>
        <p:nvSpPr>
          <p:cNvPr id="5" name="Date Placeholder 4"/>
          <p:cNvSpPr>
            <a:spLocks noGrp="1"/>
          </p:cNvSpPr>
          <p:nvPr>
            <p:ph type="dt" sz="half" idx="10"/>
          </p:nvPr>
        </p:nvSpPr>
        <p:spPr/>
        <p:txBody>
          <a:bodyPr/>
          <a:lstStyle/>
          <a:p>
            <a:pPr>
              <a:defRPr/>
            </a:pPr>
            <a:r>
              <a:rPr lang="en-US" smtClean="0"/>
              <a:t>3-2018</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45CE0D63-DC30-4B0D-B5B2-0F00DF9150FC}" type="slidenum">
              <a:rPr lang="en-US" smtClean="0"/>
              <a:pPr>
                <a:defRPr/>
              </a:pPr>
              <a:t>19</a:t>
            </a:fld>
            <a:endParaRPr lang="en-US"/>
          </a:p>
        </p:txBody>
      </p:sp>
      <p:sp>
        <p:nvSpPr>
          <p:cNvPr id="8" name="TextBox 7"/>
          <p:cNvSpPr txBox="1"/>
          <p:nvPr/>
        </p:nvSpPr>
        <p:spPr>
          <a:xfrm>
            <a:off x="6781800" y="1937543"/>
            <a:ext cx="4933951" cy="2862322"/>
          </a:xfrm>
          <a:prstGeom prst="rect">
            <a:avLst/>
          </a:prstGeom>
          <a:noFill/>
        </p:spPr>
        <p:txBody>
          <a:bodyPr wrap="square" rtlCol="0">
            <a:spAutoFit/>
          </a:bodyPr>
          <a:lstStyle/>
          <a:p>
            <a:r>
              <a:rPr lang="en-US" sz="3600" dirty="0" smtClean="0">
                <a:latin typeface="Comic Sans MS" panose="030F0702030302020204" pitchFamily="66" charset="0"/>
              </a:rPr>
              <a:t>Outlaw</a:t>
            </a:r>
          </a:p>
          <a:p>
            <a:r>
              <a:rPr lang="en-US" sz="3600" dirty="0" smtClean="0">
                <a:latin typeface="Comic Sans MS" panose="030F0702030302020204" pitchFamily="66" charset="0"/>
              </a:rPr>
              <a:t>Rebel</a:t>
            </a:r>
          </a:p>
          <a:p>
            <a:r>
              <a:rPr lang="en-US" sz="3600" dirty="0" smtClean="0">
                <a:latin typeface="Comic Sans MS" panose="030F0702030302020204" pitchFamily="66" charset="0"/>
              </a:rPr>
              <a:t>inmate </a:t>
            </a:r>
          </a:p>
          <a:p>
            <a:r>
              <a:rPr lang="en-US" sz="3600" dirty="0" smtClean="0">
                <a:latin typeface="Comic Sans MS" panose="030F0702030302020204" pitchFamily="66" charset="0"/>
              </a:rPr>
              <a:t>non-conformist</a:t>
            </a:r>
          </a:p>
          <a:p>
            <a:r>
              <a:rPr lang="en-US" sz="3600" dirty="0" smtClean="0">
                <a:latin typeface="Comic Sans MS" panose="030F0702030302020204" pitchFamily="66" charset="0"/>
              </a:rPr>
              <a:t>Other names?</a:t>
            </a:r>
            <a:endParaRPr lang="en-US" sz="3600" dirty="0">
              <a:latin typeface="Comic Sans MS" panose="030F0702030302020204" pitchFamily="66" charset="0"/>
            </a:endParaRPr>
          </a:p>
        </p:txBody>
      </p:sp>
    </p:spTree>
    <p:extLst>
      <p:ext uri="{BB962C8B-B14F-4D97-AF65-F5344CB8AC3E}">
        <p14:creationId xmlns:p14="http://schemas.microsoft.com/office/powerpoint/2010/main" val="256784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2000"/>
                                        <p:tgtEl>
                                          <p:spTgt spid="8">
                                            <p:txEl>
                                              <p:pRg st="3" end="3"/>
                                            </p:txEl>
                                          </p:spTgt>
                                        </p:tgtEl>
                                      </p:cBhvr>
                                    </p:animEffect>
                                    <p:anim calcmode="lin" valueType="num">
                                      <p:cBhvr>
                                        <p:cTn id="26" dur="2000" fill="hold"/>
                                        <p:tgtEl>
                                          <p:spTgt spid="8">
                                            <p:txEl>
                                              <p:pRg st="3" end="3"/>
                                            </p:txEl>
                                          </p:spTgt>
                                        </p:tgtEl>
                                        <p:attrNameLst>
                                          <p:attrName>ppt_w</p:attrName>
                                        </p:attrNameLst>
                                      </p:cBhvr>
                                      <p:tavLst>
                                        <p:tav tm="0" fmla="#ppt_w*sin(2.5*pi*$)">
                                          <p:val>
                                            <p:fltVal val="0"/>
                                          </p:val>
                                        </p:tav>
                                        <p:tav tm="100000">
                                          <p:val>
                                            <p:fltVal val="1"/>
                                          </p:val>
                                        </p:tav>
                                      </p:tavLst>
                                    </p:anim>
                                    <p:anim calcmode="lin" valueType="num">
                                      <p:cBhvr>
                                        <p:cTn id="27" dur="20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2000"/>
                                        <p:tgtEl>
                                          <p:spTgt spid="8">
                                            <p:txEl>
                                              <p:pRg st="4" end="4"/>
                                            </p:txEl>
                                          </p:spTgt>
                                        </p:tgtEl>
                                      </p:cBhvr>
                                    </p:animEffect>
                                    <p:anim calcmode="lin" valueType="num">
                                      <p:cBhvr>
                                        <p:cTn id="33" dur="2000" fill="hold"/>
                                        <p:tgtEl>
                                          <p:spTgt spid="8">
                                            <p:txEl>
                                              <p:pRg st="4" end="4"/>
                                            </p:txEl>
                                          </p:spTgt>
                                        </p:tgtEl>
                                        <p:attrNameLst>
                                          <p:attrName>ppt_w</p:attrName>
                                        </p:attrNameLst>
                                      </p:cBhvr>
                                      <p:tavLst>
                                        <p:tav tm="0" fmla="#ppt_w*sin(2.5*pi*$)">
                                          <p:val>
                                            <p:fltVal val="0"/>
                                          </p:val>
                                        </p:tav>
                                        <p:tav tm="100000">
                                          <p:val>
                                            <p:fltVal val="1"/>
                                          </p:val>
                                        </p:tav>
                                      </p:tavLst>
                                    </p:anim>
                                    <p:anim calcmode="lin" valueType="num">
                                      <p:cBhvr>
                                        <p:cTn id="34" dur="20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wipe(down)">
                                      <p:cBhvr>
                                        <p:cTn id="3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91777"/>
            <a:ext cx="8178800" cy="1143000"/>
          </a:xfrm>
        </p:spPr>
        <p:txBody>
          <a:bodyPr/>
          <a:lstStyle/>
          <a:p>
            <a:pPr algn="l"/>
            <a:r>
              <a:rPr lang="en-US" dirty="0" smtClean="0"/>
              <a:t>  Obedience </a:t>
            </a:r>
            <a:r>
              <a:rPr lang="en-US" dirty="0"/>
              <a:t>to </a:t>
            </a:r>
            <a:r>
              <a:rPr lang="en-US" dirty="0" smtClean="0"/>
              <a:t>Man</a:t>
            </a:r>
            <a:br>
              <a:rPr lang="en-US" dirty="0" smtClean="0"/>
            </a:br>
            <a:r>
              <a:rPr lang="en-US" dirty="0" smtClean="0"/>
              <a:t>	</a:t>
            </a:r>
            <a:r>
              <a:rPr lang="en-US" sz="2800" dirty="0"/>
              <a:t>5</a:t>
            </a:r>
            <a:r>
              <a:rPr lang="en-US" sz="2800" baseline="30000" dirty="0"/>
              <a:t>th</a:t>
            </a:r>
            <a:r>
              <a:rPr lang="en-US" sz="2800" dirty="0"/>
              <a:t> edition</a:t>
            </a:r>
            <a:br>
              <a:rPr lang="en-US" sz="2800" dirty="0"/>
            </a:br>
            <a:r>
              <a:rPr lang="en-US" sz="2800" dirty="0"/>
              <a:t>	By Dave Batty</a:t>
            </a:r>
            <a:r>
              <a:rPr lang="en-US" dirty="0" smtClean="0"/>
              <a:t/>
            </a:r>
            <a:br>
              <a:rPr lang="en-US" dirty="0" smtClean="0"/>
            </a:br>
            <a:endParaRPr lang="en-US" dirty="0"/>
          </a:p>
        </p:txBody>
      </p:sp>
      <p:sp>
        <p:nvSpPr>
          <p:cNvPr id="3" name="Subtitle 2"/>
          <p:cNvSpPr>
            <a:spLocks noGrp="1"/>
          </p:cNvSpPr>
          <p:nvPr>
            <p:ph type="subTitle" idx="1"/>
          </p:nvPr>
        </p:nvSpPr>
        <p:spPr>
          <a:xfrm>
            <a:off x="1981200" y="2743200"/>
            <a:ext cx="5638800" cy="2305050"/>
          </a:xfrm>
        </p:spPr>
        <p:txBody>
          <a:bodyPr/>
          <a:lstStyle/>
          <a:p>
            <a:pPr algn="l"/>
            <a:r>
              <a:rPr lang="en-US" sz="2000" dirty="0"/>
              <a:t>This PowerPoint is designed to be used with the Group Studies for New Christians Course, </a:t>
            </a:r>
            <a:r>
              <a:rPr lang="en-US" sz="2000" i="1" dirty="0"/>
              <a:t>Obedience to Man</a:t>
            </a:r>
            <a:r>
              <a:rPr lang="en-US" sz="2000" dirty="0"/>
              <a:t>, by Dave Batty.</a:t>
            </a:r>
          </a:p>
          <a:p>
            <a:pPr algn="l"/>
            <a:r>
              <a:rPr lang="en-US" sz="2000" b="1" dirty="0"/>
              <a:t>Other Materials available include:</a:t>
            </a:r>
          </a:p>
          <a:p>
            <a:pPr algn="l"/>
            <a:r>
              <a:rPr lang="en-US" sz="2000" dirty="0"/>
              <a:t>Teacher's Manual</a:t>
            </a:r>
          </a:p>
          <a:p>
            <a:pPr algn="l"/>
            <a:r>
              <a:rPr lang="en-US" sz="2000" dirty="0"/>
              <a:t>Student Manual</a:t>
            </a:r>
          </a:p>
          <a:p>
            <a:pPr algn="l"/>
            <a:r>
              <a:rPr lang="en-US" sz="2000" dirty="0"/>
              <a:t>Study Guide</a:t>
            </a:r>
          </a:p>
          <a:p>
            <a:pPr algn="l"/>
            <a:r>
              <a:rPr lang="en-US" sz="2000" dirty="0"/>
              <a:t>Exam</a:t>
            </a:r>
          </a:p>
          <a:p>
            <a:pPr algn="l"/>
            <a:r>
              <a:rPr lang="en-US" sz="2000" dirty="0"/>
              <a:t>Course Certificate </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53400" y="632366"/>
            <a:ext cx="2796117" cy="382879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648200" y="4689902"/>
            <a:ext cx="5715001" cy="830997"/>
          </a:xfrm>
          <a:prstGeom prst="rect">
            <a:avLst/>
          </a:prstGeom>
          <a:noFill/>
          <a:ln>
            <a:noFill/>
          </a:ln>
        </p:spPr>
        <p:txBody>
          <a:bodyPr wrap="square" rtlCol="0">
            <a:spAutoFit/>
          </a:bodyPr>
          <a:lstStyle/>
          <a:p>
            <a:r>
              <a:rPr lang="en-US" dirty="0"/>
              <a:t>For Information on obtaining these materials see iteenchallenge.org</a:t>
            </a:r>
          </a:p>
        </p:txBody>
      </p:sp>
      <p:sp>
        <p:nvSpPr>
          <p:cNvPr id="6" name="Rectangle 5"/>
          <p:cNvSpPr/>
          <p:nvPr/>
        </p:nvSpPr>
        <p:spPr bwMode="auto">
          <a:xfrm>
            <a:off x="4648200" y="4689902"/>
            <a:ext cx="5715001" cy="1025099"/>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endParaRPr lang="en-US"/>
          </a:p>
        </p:txBody>
      </p:sp>
      <p:sp>
        <p:nvSpPr>
          <p:cNvPr id="7" name="Date Placeholder 6"/>
          <p:cNvSpPr>
            <a:spLocks noGrp="1"/>
          </p:cNvSpPr>
          <p:nvPr>
            <p:ph type="dt" sz="quarter" idx="10"/>
          </p:nvPr>
        </p:nvSpPr>
        <p:spPr/>
        <p:txBody>
          <a:bodyPr/>
          <a:lstStyle/>
          <a:p>
            <a:pPr>
              <a:defRPr/>
            </a:pPr>
            <a:r>
              <a:rPr lang="en-US" smtClean="0"/>
              <a:t>3-2018</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2</a:t>
            </a:fld>
            <a:endParaRPr lang="en-US" dirty="0"/>
          </a:p>
        </p:txBody>
      </p:sp>
    </p:spTree>
    <p:extLst>
      <p:ext uri="{BB962C8B-B14F-4D97-AF65-F5344CB8AC3E}">
        <p14:creationId xmlns:p14="http://schemas.microsoft.com/office/powerpoint/2010/main" val="3387540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Three Levels of Obedience</a:t>
            </a:r>
          </a:p>
        </p:txBody>
      </p:sp>
      <p:sp>
        <p:nvSpPr>
          <p:cNvPr id="8195" name="WordArt 5"/>
          <p:cNvSpPr>
            <a:spLocks noChangeArrowheads="1" noChangeShapeType="1" noTextEdit="1"/>
          </p:cNvSpPr>
          <p:nvPr/>
        </p:nvSpPr>
        <p:spPr bwMode="auto">
          <a:xfrm>
            <a:off x="2514600" y="1676400"/>
            <a:ext cx="7772400" cy="1295400"/>
          </a:xfrm>
          <a:prstGeom prst="rect">
            <a:avLst/>
          </a:prstGeom>
        </p:spPr>
        <p:txBody>
          <a:bodyPr wrap="none" fromWordArt="1">
            <a:prstTxWarp prst="textPlain">
              <a:avLst>
                <a:gd name="adj" fmla="val 48067"/>
              </a:avLst>
            </a:prstTxWarp>
          </a:bodyPr>
          <a:lstStyle/>
          <a:p>
            <a:pPr algn="ctr"/>
            <a:r>
              <a:rPr lang="en-US" sz="6600" kern="10" dirty="0">
                <a:ln w="19050">
                  <a:solidFill>
                    <a:schemeClr val="tx1"/>
                  </a:solidFill>
                  <a:round/>
                  <a:headEnd/>
                  <a:tailEnd/>
                </a:ln>
                <a:solidFill>
                  <a:schemeClr val="accent1"/>
                </a:solidFill>
                <a:effectLst>
                  <a:outerShdw dist="35921" dir="2700000" algn="ctr" rotWithShape="0">
                    <a:srgbClr val="990000"/>
                  </a:outerShdw>
                </a:effectLst>
                <a:latin typeface="Impact"/>
              </a:rPr>
              <a:t>One:  Obey because you were told to do it</a:t>
            </a:r>
          </a:p>
        </p:txBody>
      </p:sp>
      <p:pic>
        <p:nvPicPr>
          <p:cNvPr id="8196" name="Picture 6" descr="C:\WINDOWS\Application Data\Microsoft\Media Catalog\Downloaded Clips\cl0\AG00261_.gif"/>
          <p:cNvPicPr>
            <a:picLocks noChangeAspect="1" noChangeArrowheads="1" noCrop="1"/>
          </p:cNvPicPr>
          <p:nvPr/>
        </p:nvPicPr>
        <p:blipFill>
          <a:blip r:embed="rId2"/>
          <a:srcRect/>
          <a:stretch>
            <a:fillRect/>
          </a:stretch>
        </p:blipFill>
        <p:spPr bwMode="auto">
          <a:xfrm>
            <a:off x="5029200" y="2590800"/>
            <a:ext cx="2755900" cy="32766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20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Level One: </a:t>
            </a:r>
            <a:r>
              <a:rPr lang="en-US" dirty="0" smtClean="0">
                <a:hlinkClick r:id="rId2" action="ppaction://hlinksldjump"/>
              </a:rPr>
              <a:t>Obey</a:t>
            </a:r>
            <a:r>
              <a:rPr lang="en-US" dirty="0" smtClean="0"/>
              <a:t/>
            </a:r>
            <a:br>
              <a:rPr lang="en-US" dirty="0" smtClean="0"/>
            </a:br>
            <a:r>
              <a:rPr lang="en-US" dirty="0" smtClean="0"/>
              <a:t>-Because you were told to do it.</a:t>
            </a:r>
          </a:p>
        </p:txBody>
      </p:sp>
      <p:sp>
        <p:nvSpPr>
          <p:cNvPr id="9219" name="Rectangle 3"/>
          <p:cNvSpPr>
            <a:spLocks noGrp="1" noChangeArrowheads="1"/>
          </p:cNvSpPr>
          <p:nvPr>
            <p:ph type="body" sz="half" idx="1"/>
          </p:nvPr>
        </p:nvSpPr>
        <p:spPr/>
        <p:txBody>
          <a:bodyPr/>
          <a:lstStyle/>
          <a:p>
            <a:pPr marL="533400" indent="-533400" eaLnBrk="1" hangingPunct="1">
              <a:buFontTx/>
              <a:buAutoNum type="arabicPeriod"/>
            </a:pPr>
            <a:r>
              <a:rPr lang="en-US" sz="2800" dirty="0"/>
              <a:t>Don’t complain.</a:t>
            </a:r>
          </a:p>
          <a:p>
            <a:pPr marL="533400" indent="-533400" eaLnBrk="1" hangingPunct="1">
              <a:buFontTx/>
              <a:buAutoNum type="arabicPeriod"/>
            </a:pPr>
            <a:r>
              <a:rPr lang="en-US" sz="2800" dirty="0"/>
              <a:t>Don’t talk back or argue with your leader.</a:t>
            </a:r>
          </a:p>
          <a:p>
            <a:pPr marL="533400" indent="-533400" eaLnBrk="1" hangingPunct="1">
              <a:buFontTx/>
              <a:buAutoNum type="arabicPeriod"/>
            </a:pPr>
            <a:r>
              <a:rPr lang="en-US" sz="2800" dirty="0"/>
              <a:t>Do the job the best you can.</a:t>
            </a:r>
          </a:p>
          <a:p>
            <a:pPr marL="533400" indent="-533400" eaLnBrk="1" hangingPunct="1">
              <a:buFontTx/>
              <a:buAutoNum type="arabicPeriod"/>
            </a:pPr>
            <a:r>
              <a:rPr lang="en-US" sz="2800" dirty="0"/>
              <a:t>Learn to enjoy obeying.</a:t>
            </a:r>
          </a:p>
        </p:txBody>
      </p:sp>
      <p:pic>
        <p:nvPicPr>
          <p:cNvPr id="9220" name="Picture 7" descr="http://www.cornwall.gov.uk/Council-Services/Images/complain.gif"/>
          <p:cNvPicPr>
            <a:picLocks noGrp="1" noChangeAspect="1" noChangeArrowheads="1"/>
          </p:cNvPicPr>
          <p:nvPr>
            <p:ph type="clipArt" sz="half" idx="2"/>
          </p:nvPr>
        </p:nvPicPr>
        <p:blipFill>
          <a:blip r:embed="rId3" cstate="screen">
            <a:extLst>
              <a:ext uri="{28A0092B-C50C-407E-A947-70E740481C1C}">
                <a14:useLocalDpi xmlns:a14="http://schemas.microsoft.com/office/drawing/2010/main"/>
              </a:ext>
            </a:extLst>
          </a:blip>
          <a:srcRect/>
          <a:stretch>
            <a:fillRect/>
          </a:stretch>
        </p:blipFill>
        <p:spPr>
          <a:xfrm>
            <a:off x="7162800" y="1943100"/>
            <a:ext cx="3733800" cy="3733800"/>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Three Levels of Obedience</a:t>
            </a:r>
          </a:p>
        </p:txBody>
      </p:sp>
      <p:sp>
        <p:nvSpPr>
          <p:cNvPr id="18435" name="WordArt 3"/>
          <p:cNvSpPr>
            <a:spLocks noChangeArrowheads="1" noChangeShapeType="1" noTextEdit="1"/>
          </p:cNvSpPr>
          <p:nvPr/>
        </p:nvSpPr>
        <p:spPr bwMode="auto">
          <a:xfrm>
            <a:off x="2971800" y="1828801"/>
            <a:ext cx="6667500" cy="828675"/>
          </a:xfrm>
          <a:prstGeom prst="rect">
            <a:avLst/>
          </a:prstGeom>
        </p:spPr>
        <p:txBody>
          <a:bodyPr wrap="none" fromWordArt="1">
            <a:prstTxWarp prst="textPlain">
              <a:avLst>
                <a:gd name="adj" fmla="val 50000"/>
              </a:avLst>
            </a:prstTxWarp>
          </a:bodyPr>
          <a:lstStyle/>
          <a:p>
            <a:pPr algn="ctr">
              <a:defRPr/>
            </a:pP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Two:  </a:t>
            </a:r>
            <a:r>
              <a:rPr lang="en-US" sz="5400" u="sng" kern="10" dirty="0">
                <a:ln w="19050">
                  <a:solidFill>
                    <a:schemeClr val="tx1"/>
                  </a:solidFill>
                  <a:round/>
                  <a:headEnd/>
                  <a:tailEnd/>
                </a:ln>
                <a:solidFill>
                  <a:schemeClr val="accent1"/>
                </a:solidFill>
                <a:effectLst>
                  <a:outerShdw dist="35921" dir="2700000" algn="ctr" rotWithShape="0">
                    <a:srgbClr val="990000"/>
                  </a:outerShdw>
                </a:effectLst>
                <a:latin typeface="Impact"/>
              </a:rPr>
              <a:t>Obey</a:t>
            </a: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 and Discover</a:t>
            </a:r>
          </a:p>
        </p:txBody>
      </p:sp>
      <p:sp>
        <p:nvSpPr>
          <p:cNvPr id="10244" name="WordArt 4"/>
          <p:cNvSpPr>
            <a:spLocks noChangeArrowheads="1" noChangeShapeType="1" noTextEdit="1"/>
          </p:cNvSpPr>
          <p:nvPr/>
        </p:nvSpPr>
        <p:spPr bwMode="auto">
          <a:xfrm>
            <a:off x="3352800" y="2819401"/>
            <a:ext cx="6019800" cy="828675"/>
          </a:xfrm>
          <a:prstGeom prst="rect">
            <a:avLst/>
          </a:prstGeom>
        </p:spPr>
        <p:txBody>
          <a:bodyPr wrap="none" fromWordArt="1">
            <a:prstTxWarp prst="textPlain">
              <a:avLst>
                <a:gd name="adj" fmla="val 50000"/>
              </a:avLst>
            </a:prstTxWarp>
          </a:bodyPr>
          <a:lstStyle/>
          <a:p>
            <a:pPr algn="ctr"/>
            <a:r>
              <a:rPr lang="en-US" sz="5400" kern="10">
                <a:ln w="19050">
                  <a:solidFill>
                    <a:schemeClr val="tx1"/>
                  </a:solidFill>
                  <a:round/>
                  <a:headEnd/>
                  <a:tailEnd/>
                </a:ln>
                <a:solidFill>
                  <a:schemeClr val="accent1"/>
                </a:solidFill>
                <a:effectLst>
                  <a:outerShdw dist="35921" dir="2700000" algn="ctr" rotWithShape="0">
                    <a:srgbClr val="990000"/>
                  </a:outerShdw>
                </a:effectLst>
                <a:latin typeface="Impact"/>
              </a:rPr>
              <a:t>the Main Reason Why</a:t>
            </a:r>
          </a:p>
        </p:txBody>
      </p:sp>
      <p:sp>
        <p:nvSpPr>
          <p:cNvPr id="10245" name="WordArt 5"/>
          <p:cNvSpPr>
            <a:spLocks noChangeArrowheads="1" noChangeShapeType="1" noTextEdit="1"/>
          </p:cNvSpPr>
          <p:nvPr/>
        </p:nvSpPr>
        <p:spPr bwMode="auto">
          <a:xfrm>
            <a:off x="3429000" y="3810001"/>
            <a:ext cx="5810250" cy="828675"/>
          </a:xfrm>
          <a:prstGeom prst="rect">
            <a:avLst/>
          </a:prstGeom>
        </p:spPr>
        <p:txBody>
          <a:bodyPr wrap="none" fromWordArt="1">
            <a:prstTxWarp prst="textPlain">
              <a:avLst>
                <a:gd name="adj" fmla="val 50000"/>
              </a:avLst>
            </a:prstTxWarp>
          </a:bodyPr>
          <a:lstStyle/>
          <a:p>
            <a:pPr algn="ctr"/>
            <a:r>
              <a:rPr lang="en-US" sz="5400" kern="10">
                <a:ln w="19050">
                  <a:solidFill>
                    <a:schemeClr val="tx1"/>
                  </a:solidFill>
                  <a:round/>
                  <a:headEnd/>
                  <a:tailEnd/>
                </a:ln>
                <a:solidFill>
                  <a:schemeClr val="accent1"/>
                </a:solidFill>
                <a:effectLst>
                  <a:outerShdw dist="35921" dir="2700000" algn="ctr" rotWithShape="0">
                    <a:srgbClr val="990000"/>
                  </a:outerShdw>
                </a:effectLst>
                <a:latin typeface="Impact"/>
              </a:rPr>
              <a:t>Your Leader Told You</a:t>
            </a:r>
          </a:p>
        </p:txBody>
      </p:sp>
      <p:sp>
        <p:nvSpPr>
          <p:cNvPr id="10246" name="WordArt 6"/>
          <p:cNvSpPr>
            <a:spLocks noChangeArrowheads="1" noChangeShapeType="1" noTextEdit="1"/>
          </p:cNvSpPr>
          <p:nvPr/>
        </p:nvSpPr>
        <p:spPr bwMode="auto">
          <a:xfrm>
            <a:off x="5486401" y="4876801"/>
            <a:ext cx="1952625" cy="828675"/>
          </a:xfrm>
          <a:prstGeom prst="rect">
            <a:avLst/>
          </a:prstGeom>
        </p:spPr>
        <p:txBody>
          <a:bodyPr wrap="none" fromWordArt="1">
            <a:prstTxWarp prst="textPlain">
              <a:avLst>
                <a:gd name="adj" fmla="val 50000"/>
              </a:avLst>
            </a:prstTxWarp>
          </a:bodyPr>
          <a:lstStyle/>
          <a:p>
            <a:pPr algn="ctr"/>
            <a:r>
              <a:rPr lang="en-US" sz="5400" kern="10">
                <a:ln w="19050">
                  <a:solidFill>
                    <a:schemeClr val="tx1"/>
                  </a:solidFill>
                  <a:round/>
                  <a:headEnd/>
                  <a:tailEnd/>
                </a:ln>
                <a:solidFill>
                  <a:schemeClr val="accent1"/>
                </a:solidFill>
                <a:effectLst>
                  <a:outerShdw dist="35921" dir="2700000" algn="ctr" rotWithShape="0">
                    <a:srgbClr val="990000"/>
                  </a:outerShdw>
                </a:effectLst>
                <a:latin typeface="Impact"/>
              </a:rPr>
              <a:t>to Do It</a:t>
            </a: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22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Level Two: … Discover the Main Reason Why…</a:t>
            </a:r>
          </a:p>
        </p:txBody>
      </p:sp>
      <p:sp>
        <p:nvSpPr>
          <p:cNvPr id="11267" name="Rectangle 3"/>
          <p:cNvSpPr>
            <a:spLocks noGrp="1" noChangeArrowheads="1"/>
          </p:cNvSpPr>
          <p:nvPr>
            <p:ph type="body" sz="half" idx="1"/>
          </p:nvPr>
        </p:nvSpPr>
        <p:spPr/>
        <p:txBody>
          <a:bodyPr/>
          <a:lstStyle/>
          <a:p>
            <a:pPr marL="533400" indent="-533400" eaLnBrk="1" hangingPunct="1">
              <a:buFontTx/>
              <a:buAutoNum type="arabicPeriod"/>
            </a:pPr>
            <a:r>
              <a:rPr lang="en-US" sz="2800" dirty="0"/>
              <a:t>Put yourself in his position and look at it from his point of view.</a:t>
            </a:r>
          </a:p>
          <a:p>
            <a:pPr marL="533400" indent="-533400" eaLnBrk="1" hangingPunct="1">
              <a:buFontTx/>
              <a:buAutoNum type="arabicPeriod"/>
            </a:pPr>
            <a:r>
              <a:rPr lang="en-US" sz="2800" dirty="0"/>
              <a:t>Ask why –  but be careful in the “when” and “how”.</a:t>
            </a:r>
          </a:p>
          <a:p>
            <a:pPr marL="533400" indent="-533400" eaLnBrk="1" hangingPunct="1">
              <a:buNone/>
            </a:pPr>
            <a:endParaRPr lang="en-US" sz="2800" dirty="0"/>
          </a:p>
          <a:p>
            <a:pPr marL="533400" indent="-533400" eaLnBrk="1" hangingPunct="1">
              <a:buFontTx/>
              <a:buAutoNum type="arabicPeriod"/>
            </a:pPr>
            <a:endParaRPr lang="en-US" sz="2800" dirty="0"/>
          </a:p>
        </p:txBody>
      </p:sp>
      <p:pic>
        <p:nvPicPr>
          <p:cNvPr id="11268" name="Picture 7" descr="http://www.cardiactherapy.org/images/Thinking.gif"/>
          <p:cNvPicPr>
            <a:picLocks noGrp="1" noChangeAspect="1" noChangeArrowheads="1"/>
          </p:cNvPicPr>
          <p:nvPr>
            <p:ph type="clipArt" sz="half" idx="2"/>
          </p:nvPr>
        </p:nvPicPr>
        <p:blipFill>
          <a:blip r:embed="rId2"/>
          <a:srcRect/>
          <a:stretch>
            <a:fillRect/>
          </a:stretch>
        </p:blipFill>
        <p:spPr>
          <a:xfrm>
            <a:off x="7620000" y="1872457"/>
            <a:ext cx="3702050" cy="4114800"/>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Level Two: … Discover the Main Reason Why…</a:t>
            </a:r>
          </a:p>
        </p:txBody>
      </p:sp>
      <p:sp>
        <p:nvSpPr>
          <p:cNvPr id="12291" name="Rectangle 3"/>
          <p:cNvSpPr>
            <a:spLocks noGrp="1" noChangeArrowheads="1"/>
          </p:cNvSpPr>
          <p:nvPr>
            <p:ph type="body" sz="half" idx="1"/>
          </p:nvPr>
        </p:nvSpPr>
        <p:spPr>
          <a:xfrm>
            <a:off x="1752600" y="1752600"/>
            <a:ext cx="4572000" cy="4648200"/>
          </a:xfrm>
        </p:spPr>
        <p:txBody>
          <a:bodyPr/>
          <a:lstStyle/>
          <a:p>
            <a:pPr marL="533400" indent="-533400" eaLnBrk="1" hangingPunct="1">
              <a:lnSpc>
                <a:spcPct val="90000"/>
              </a:lnSpc>
              <a:buFontTx/>
              <a:buAutoNum type="arabicPeriod" startAt="3"/>
            </a:pPr>
            <a:r>
              <a:rPr lang="en-US" sz="2800" dirty="0"/>
              <a:t>Try to discover the main reason why God wants you to do this.</a:t>
            </a:r>
          </a:p>
          <a:p>
            <a:pPr marL="533400" indent="-533400" eaLnBrk="1" hangingPunct="1">
              <a:lnSpc>
                <a:spcPct val="90000"/>
              </a:lnSpc>
              <a:buFontTx/>
              <a:buAutoNum type="arabicPeriod" startAt="3"/>
            </a:pPr>
            <a:r>
              <a:rPr lang="en-US" sz="2800" dirty="0"/>
              <a:t>Ask your leader what goals he has for himself and you.</a:t>
            </a:r>
          </a:p>
          <a:p>
            <a:pPr marL="533400" indent="-533400" eaLnBrk="1" hangingPunct="1">
              <a:lnSpc>
                <a:spcPct val="90000"/>
              </a:lnSpc>
              <a:buFontTx/>
              <a:buAutoNum type="arabicPeriod" startAt="3"/>
            </a:pPr>
            <a:r>
              <a:rPr lang="en-US" sz="2800" dirty="0"/>
              <a:t>Why ask why?  </a:t>
            </a:r>
            <a:r>
              <a:rPr lang="en-US" sz="2800" dirty="0" err="1"/>
              <a:t>Cuz</a:t>
            </a:r>
            <a:r>
              <a:rPr lang="en-US" sz="2800" dirty="0"/>
              <a:t> you will learn to obey on your own without being told!</a:t>
            </a:r>
          </a:p>
          <a:p>
            <a:pPr marL="533400" indent="-533400" eaLnBrk="1" hangingPunct="1">
              <a:lnSpc>
                <a:spcPct val="90000"/>
              </a:lnSpc>
              <a:buFontTx/>
              <a:buAutoNum type="arabicPeriod"/>
            </a:pPr>
            <a:endParaRPr lang="en-US" sz="2800" dirty="0"/>
          </a:p>
        </p:txBody>
      </p:sp>
      <p:pic>
        <p:nvPicPr>
          <p:cNvPr id="12292" name="Picture 9" descr="C:\WINDOWS\Application Data\Microsoft\Media Catalog\Downloaded Clips\cl31\j0124499.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162800" y="1905000"/>
            <a:ext cx="3733800" cy="3378200"/>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Three Levels of Obedience</a:t>
            </a:r>
          </a:p>
        </p:txBody>
      </p:sp>
      <p:sp>
        <p:nvSpPr>
          <p:cNvPr id="13315" name="WordArt 3"/>
          <p:cNvSpPr>
            <a:spLocks noChangeArrowheads="1" noChangeShapeType="1" noTextEdit="1"/>
          </p:cNvSpPr>
          <p:nvPr/>
        </p:nvSpPr>
        <p:spPr bwMode="auto">
          <a:xfrm>
            <a:off x="2925763" y="2670176"/>
            <a:ext cx="7239000" cy="2054225"/>
          </a:xfrm>
          <a:prstGeom prst="rect">
            <a:avLst/>
          </a:prstGeom>
        </p:spPr>
        <p:txBody>
          <a:bodyPr wrap="none" fromWordArt="1">
            <a:prstTxWarp prst="textPlain">
              <a:avLst>
                <a:gd name="adj" fmla="val 50366"/>
              </a:avLst>
            </a:prstTxWarp>
          </a:bodyPr>
          <a:lstStyle/>
          <a:p>
            <a:pPr algn="ctr"/>
            <a:r>
              <a:rPr lang="en-US" sz="5400" kern="10">
                <a:ln w="19050">
                  <a:solidFill>
                    <a:schemeClr val="tx1"/>
                  </a:solidFill>
                  <a:round/>
                  <a:headEnd/>
                  <a:tailEnd/>
                </a:ln>
                <a:solidFill>
                  <a:schemeClr val="accent1"/>
                </a:solidFill>
                <a:effectLst>
                  <a:outerShdw dist="35921" dir="2700000" algn="ctr" rotWithShape="0">
                    <a:srgbClr val="990000"/>
                  </a:outerShdw>
                </a:effectLst>
                <a:latin typeface="Impact"/>
              </a:rPr>
              <a:t>Obey On Your Own – because</a:t>
            </a:r>
          </a:p>
          <a:p>
            <a:pPr algn="ctr"/>
            <a:r>
              <a:rPr lang="en-US" sz="5400" kern="10">
                <a:ln w="19050">
                  <a:solidFill>
                    <a:schemeClr val="tx1"/>
                  </a:solidFill>
                  <a:round/>
                  <a:headEnd/>
                  <a:tailEnd/>
                </a:ln>
                <a:solidFill>
                  <a:schemeClr val="accent1"/>
                </a:solidFill>
                <a:effectLst>
                  <a:outerShdw dist="35921" dir="2700000" algn="ctr" rotWithShape="0">
                    <a:srgbClr val="990000"/>
                  </a:outerShdw>
                </a:effectLst>
                <a:latin typeface="Impact"/>
              </a:rPr>
              <a:t>It’s the right thing to do</a:t>
            </a:r>
          </a:p>
        </p:txBody>
      </p:sp>
      <p:sp>
        <p:nvSpPr>
          <p:cNvPr id="13316" name="WordArt 4"/>
          <p:cNvSpPr>
            <a:spLocks noChangeArrowheads="1" noChangeShapeType="1" noTextEdit="1"/>
          </p:cNvSpPr>
          <p:nvPr/>
        </p:nvSpPr>
        <p:spPr bwMode="auto">
          <a:xfrm>
            <a:off x="2819400" y="1752601"/>
            <a:ext cx="1771650" cy="828675"/>
          </a:xfrm>
          <a:prstGeom prst="rect">
            <a:avLst/>
          </a:prstGeom>
        </p:spPr>
        <p:txBody>
          <a:bodyPr wrap="none" fromWordArt="1">
            <a:prstTxWarp prst="textPlain">
              <a:avLst>
                <a:gd name="adj" fmla="val 50000"/>
              </a:avLst>
            </a:prstTxWarp>
          </a:bodyPr>
          <a:lstStyle/>
          <a:p>
            <a:pPr algn="ctr"/>
            <a:r>
              <a:rPr lang="en-US" sz="5400" kern="10">
                <a:ln w="19050">
                  <a:solidFill>
                    <a:schemeClr val="tx1"/>
                  </a:solidFill>
                  <a:round/>
                  <a:headEnd/>
                  <a:tailEnd/>
                </a:ln>
                <a:solidFill>
                  <a:schemeClr val="accent1"/>
                </a:solidFill>
                <a:effectLst>
                  <a:outerShdw dist="35921" dir="2700000" algn="ctr" rotWithShape="0">
                    <a:srgbClr val="990000"/>
                  </a:outerShdw>
                </a:effectLst>
                <a:latin typeface="Impact"/>
              </a:rPr>
              <a:t>Three:</a:t>
            </a:r>
          </a:p>
        </p:txBody>
      </p:sp>
      <p:pic>
        <p:nvPicPr>
          <p:cNvPr id="13317" name="Picture 5" descr="C:\WINDOWS\Application Data\Microsoft\Media Catalog\Downloaded Clips\cl45\j0172576.gif"/>
          <p:cNvPicPr>
            <a:picLocks noChangeAspect="1" noChangeArrowheads="1" noCrop="1"/>
          </p:cNvPicPr>
          <p:nvPr/>
        </p:nvPicPr>
        <p:blipFill>
          <a:blip r:embed="rId2"/>
          <a:srcRect/>
          <a:stretch>
            <a:fillRect/>
          </a:stretch>
        </p:blipFill>
        <p:spPr bwMode="auto">
          <a:xfrm>
            <a:off x="8382000" y="4800600"/>
            <a:ext cx="2500396" cy="1306513"/>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25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Level Three: Obey On Your Own</a:t>
            </a:r>
          </a:p>
        </p:txBody>
      </p:sp>
      <p:sp>
        <p:nvSpPr>
          <p:cNvPr id="14339" name="Rectangle 3"/>
          <p:cNvSpPr>
            <a:spLocks noGrp="1" noChangeArrowheads="1"/>
          </p:cNvSpPr>
          <p:nvPr>
            <p:ph type="body" sz="half" idx="1"/>
          </p:nvPr>
        </p:nvSpPr>
        <p:spPr>
          <a:xfrm>
            <a:off x="1752600" y="1752600"/>
            <a:ext cx="4572000" cy="4648200"/>
          </a:xfrm>
        </p:spPr>
        <p:txBody>
          <a:bodyPr/>
          <a:lstStyle/>
          <a:p>
            <a:pPr marL="533400" indent="-533400" eaLnBrk="1" hangingPunct="1">
              <a:lnSpc>
                <a:spcPct val="90000"/>
              </a:lnSpc>
              <a:buFontTx/>
              <a:buAutoNum type="arabicPeriod"/>
            </a:pPr>
            <a:r>
              <a:rPr lang="en-US" sz="2800" dirty="0"/>
              <a:t>Obey on your own because it is the right thing to do.</a:t>
            </a:r>
          </a:p>
          <a:p>
            <a:pPr marL="533400" indent="-533400" eaLnBrk="1" hangingPunct="1">
              <a:lnSpc>
                <a:spcPct val="90000"/>
              </a:lnSpc>
              <a:buFontTx/>
              <a:buAutoNum type="arabicPeriod"/>
            </a:pPr>
            <a:r>
              <a:rPr lang="en-US" sz="2800" dirty="0"/>
              <a:t>You will need the help of the Holy Spirit.</a:t>
            </a:r>
          </a:p>
          <a:p>
            <a:pPr marL="533400" indent="-533400" eaLnBrk="1" hangingPunct="1">
              <a:lnSpc>
                <a:spcPct val="90000"/>
              </a:lnSpc>
              <a:buFontTx/>
              <a:buAutoNum type="arabicPeriod"/>
            </a:pPr>
            <a:r>
              <a:rPr lang="en-US" sz="2800" dirty="0"/>
              <a:t>The person who obeys on his own in all areas of his life mirrors the life of Jesus.</a:t>
            </a:r>
          </a:p>
        </p:txBody>
      </p:sp>
      <p:pic>
        <p:nvPicPr>
          <p:cNvPr id="14340" name="Picture 10" descr="C:\WINDOWS\Application Data\Microsoft\Media Catalog\Downloaded Clips\cl0\SY01742_.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562849" y="1717964"/>
            <a:ext cx="3733800" cy="3836987"/>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Text Placeholder 2"/>
          <p:cNvSpPr>
            <a:spLocks noGrp="1"/>
          </p:cNvSpPr>
          <p:nvPr>
            <p:ph type="body" sz="half" idx="1"/>
          </p:nvPr>
        </p:nvSpPr>
        <p:spPr>
          <a:xfrm>
            <a:off x="1981200" y="2057400"/>
            <a:ext cx="4953000" cy="3810000"/>
          </a:xfrm>
        </p:spPr>
        <p:txBody>
          <a:bodyPr/>
          <a:lstStyle/>
          <a:p>
            <a:r>
              <a:rPr lang="en-US" sz="2800" dirty="0"/>
              <a:t>Make a commitment to develop an obedient lifestyle.</a:t>
            </a:r>
          </a:p>
          <a:p>
            <a:r>
              <a:rPr lang="en-US" sz="2800" dirty="0"/>
              <a:t>Pray and ask God for strength and wisdom to master all three levels of obedient lifestyle.</a:t>
            </a:r>
          </a:p>
        </p:txBody>
      </p:sp>
      <p:pic>
        <p:nvPicPr>
          <p:cNvPr id="90114" name="Picture 2" descr="https://encrypted-tbn3.gstatic.com/images?q=tbn:ANd9GcSw_vnmQSoMybyAaTBtdG6yxOv0OZq2UuFvkNuDSiDg05pca0g8"/>
          <p:cNvPicPr>
            <a:picLocks noGrp="1" noChangeAspect="1" noChangeArrowheads="1"/>
          </p:cNvPicPr>
          <p:nvPr>
            <p:ph type="clipArt" sz="half" idx="2"/>
          </p:nvPr>
        </p:nvPicPr>
        <p:blipFill>
          <a:blip r:embed="rId2"/>
          <a:srcRect/>
          <a:stretch>
            <a:fillRect/>
          </a:stretch>
        </p:blipFill>
        <p:spPr bwMode="auto">
          <a:xfrm>
            <a:off x="7689851" y="2209800"/>
            <a:ext cx="2971800" cy="2938758"/>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27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b="1" dirty="0" smtClean="0"/>
              <a:t>How Should You Respond When Talking to Your Leaders?</a:t>
            </a:r>
            <a:br>
              <a:rPr lang="en-US" b="1" dirty="0" smtClean="0"/>
            </a:br>
            <a:endParaRPr lang="en-US" dirty="0"/>
          </a:p>
        </p:txBody>
      </p:sp>
      <p:sp>
        <p:nvSpPr>
          <p:cNvPr id="3" name="Subtitle 2"/>
          <p:cNvSpPr>
            <a:spLocks noGrp="1"/>
          </p:cNvSpPr>
          <p:nvPr>
            <p:ph type="subTitle" idx="1"/>
          </p:nvPr>
        </p:nvSpPr>
        <p:spPr/>
        <p:txBody>
          <a:bodyPr/>
          <a:lstStyle/>
          <a:p>
            <a:r>
              <a:rPr lang="en-US" sz="4400" b="1" dirty="0"/>
              <a:t>Chapter 3</a:t>
            </a:r>
            <a:endParaRPr lang="en-US" sz="4400"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28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Basic Truths for Obeying </a:t>
            </a:r>
            <a:br>
              <a:rPr lang="en-US" dirty="0" smtClean="0"/>
            </a:br>
            <a:r>
              <a:rPr lang="en-US" dirty="0" smtClean="0"/>
              <a:t>Your Leaders</a:t>
            </a:r>
          </a:p>
        </p:txBody>
      </p:sp>
      <p:sp>
        <p:nvSpPr>
          <p:cNvPr id="4099" name="Rectangle 3"/>
          <p:cNvSpPr>
            <a:spLocks noGrp="1" noChangeArrowheads="1"/>
          </p:cNvSpPr>
          <p:nvPr>
            <p:ph type="body" sz="half" idx="1"/>
          </p:nvPr>
        </p:nvSpPr>
        <p:spPr>
          <a:xfrm>
            <a:off x="2590800" y="1600200"/>
            <a:ext cx="7620000" cy="4114800"/>
          </a:xfrm>
        </p:spPr>
        <p:txBody>
          <a:bodyPr/>
          <a:lstStyle/>
          <a:p>
            <a:pPr marL="533400" indent="-533400" eaLnBrk="1" hangingPunct="1">
              <a:lnSpc>
                <a:spcPct val="90000"/>
              </a:lnSpc>
              <a:buFont typeface="Wingdings" pitchFamily="2" charset="2"/>
              <a:buChar char="v"/>
            </a:pPr>
            <a:endParaRPr lang="en-US" sz="2800" b="1" dirty="0"/>
          </a:p>
          <a:p>
            <a:pPr marL="533400" indent="-533400" eaLnBrk="1" hangingPunct="1">
              <a:lnSpc>
                <a:spcPct val="90000"/>
              </a:lnSpc>
              <a:buFont typeface="Wingdings" pitchFamily="2" charset="2"/>
              <a:buChar char="v"/>
            </a:pPr>
            <a:r>
              <a:rPr lang="en-US" sz="2800" b="1" dirty="0"/>
              <a:t>Key Biblical Truth </a:t>
            </a:r>
          </a:p>
          <a:p>
            <a:pPr marL="933450" lvl="1" indent="-533400" eaLnBrk="1" hangingPunct="1">
              <a:lnSpc>
                <a:spcPct val="90000"/>
              </a:lnSpc>
              <a:buNone/>
            </a:pPr>
            <a:r>
              <a:rPr lang="en-US" sz="2400" dirty="0"/>
              <a:t>I</a:t>
            </a:r>
            <a:r>
              <a:rPr lang="en-US" sz="2400" b="1" dirty="0"/>
              <a:t> </a:t>
            </a:r>
            <a:r>
              <a:rPr lang="en-US" sz="2400" dirty="0"/>
              <a:t>need to develop practical ways of showing respect when responding to my leaders. </a:t>
            </a:r>
          </a:p>
          <a:p>
            <a:pPr marL="933450" lvl="1" indent="-533400" eaLnBrk="1" hangingPunct="1">
              <a:lnSpc>
                <a:spcPct val="90000"/>
              </a:lnSpc>
              <a:buNone/>
            </a:pPr>
            <a:endParaRPr lang="en-US" sz="2400" dirty="0"/>
          </a:p>
          <a:p>
            <a:pPr marL="533400" indent="-533400" eaLnBrk="1" hangingPunct="1">
              <a:lnSpc>
                <a:spcPct val="90000"/>
              </a:lnSpc>
              <a:buFont typeface="Wingdings" pitchFamily="2" charset="2"/>
              <a:buChar char="v"/>
            </a:pPr>
            <a:r>
              <a:rPr lang="en-US" sz="2800" b="1" dirty="0"/>
              <a:t>Key Verse: Matthew 7:1 (New Life Bible) </a:t>
            </a:r>
          </a:p>
          <a:p>
            <a:pPr marL="933450" lvl="1" indent="-533400" eaLnBrk="1" hangingPunct="1">
              <a:lnSpc>
                <a:spcPct val="90000"/>
              </a:lnSpc>
              <a:buNone/>
            </a:pPr>
            <a:r>
              <a:rPr lang="en-US" sz="2400" dirty="0"/>
              <a:t>Do not say what is wrong in other people’s lives. Then other people will not say what is wrong in your life.</a:t>
            </a:r>
          </a:p>
          <a:p>
            <a:pPr marL="933450" lvl="1" indent="-533400" eaLnBrk="1" hangingPunct="1">
              <a:lnSpc>
                <a:spcPct val="90000"/>
              </a:lnSpc>
              <a:buNone/>
            </a:pPr>
            <a:endParaRPr lang="en-US" sz="2400" b="1" dirty="0">
              <a:ea typeface="+mn-ea"/>
              <a:cs typeface="+mn-cs"/>
            </a:endParaRP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29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28601"/>
            <a:ext cx="7721600" cy="2206177"/>
          </a:xfrm>
        </p:spPr>
        <p:txBody>
          <a:bodyPr/>
          <a:lstStyle/>
          <a:p>
            <a:pPr algn="l"/>
            <a:r>
              <a:rPr lang="en-US" dirty="0" smtClean="0"/>
              <a:t>  Obedience </a:t>
            </a:r>
            <a:r>
              <a:rPr lang="en-US" dirty="0"/>
              <a:t>to </a:t>
            </a:r>
            <a:r>
              <a:rPr lang="en-US" dirty="0" smtClean="0"/>
              <a:t>Man</a:t>
            </a:r>
            <a:br>
              <a:rPr lang="en-US" dirty="0" smtClean="0"/>
            </a:br>
            <a:r>
              <a:rPr lang="en-US" dirty="0" smtClean="0"/>
              <a:t>	</a:t>
            </a:r>
            <a:r>
              <a:rPr lang="en-US" sz="2800" dirty="0"/>
              <a:t>	</a:t>
            </a:r>
            <a:r>
              <a:rPr lang="en-US" dirty="0" smtClean="0"/>
              <a:t/>
            </a:r>
            <a:br>
              <a:rPr lang="en-US" dirty="0" smtClean="0"/>
            </a:br>
            <a:endParaRPr lang="en-US" dirty="0"/>
          </a:p>
        </p:txBody>
      </p:sp>
      <p:sp>
        <p:nvSpPr>
          <p:cNvPr id="3" name="Subtitle 2"/>
          <p:cNvSpPr>
            <a:spLocks noGrp="1"/>
          </p:cNvSpPr>
          <p:nvPr>
            <p:ph type="subTitle" idx="1"/>
          </p:nvPr>
        </p:nvSpPr>
        <p:spPr>
          <a:xfrm>
            <a:off x="2590800" y="1066800"/>
            <a:ext cx="6629400" cy="5257800"/>
          </a:xfrm>
        </p:spPr>
        <p:txBody>
          <a:bodyPr/>
          <a:lstStyle/>
          <a:p>
            <a:pPr algn="l"/>
            <a:r>
              <a:rPr lang="en-US" sz="2000" b="1" dirty="0"/>
              <a:t>Quizzes:   Verses to Memorize	To be done with:</a:t>
            </a:r>
          </a:p>
          <a:p>
            <a:pPr algn="l"/>
            <a:r>
              <a:rPr lang="en-US" sz="2000" dirty="0"/>
              <a:t>1. Romans 13:1-2 		Lesson 2</a:t>
            </a:r>
          </a:p>
          <a:p>
            <a:pPr algn="l"/>
            <a:r>
              <a:rPr lang="en-US" sz="2000" dirty="0"/>
              <a:t>2. Ephesians 6:1 and 3		Lesson 4 </a:t>
            </a:r>
          </a:p>
          <a:p>
            <a:pPr algn="l"/>
            <a:r>
              <a:rPr lang="en-US" sz="2000" b="1" dirty="0"/>
              <a:t>Study Guide Projects:</a:t>
            </a:r>
          </a:p>
          <a:p>
            <a:pPr algn="l"/>
            <a:r>
              <a:rPr lang="en-US" sz="2000" dirty="0"/>
              <a:t>     Project #    To be done before or with:</a:t>
            </a:r>
          </a:p>
          <a:p>
            <a:pPr algn="l"/>
            <a:r>
              <a:rPr lang="en-US" sz="2000" dirty="0"/>
              <a:t>	1		Lesson 1</a:t>
            </a:r>
          </a:p>
          <a:p>
            <a:pPr algn="l"/>
            <a:r>
              <a:rPr lang="en-US" sz="2000" dirty="0"/>
              <a:t>	2		Lesson 2</a:t>
            </a:r>
          </a:p>
          <a:p>
            <a:pPr algn="l"/>
            <a:r>
              <a:rPr lang="en-US" sz="2000" dirty="0"/>
              <a:t>	3		Lesson 2</a:t>
            </a:r>
          </a:p>
          <a:p>
            <a:pPr algn="l"/>
            <a:r>
              <a:rPr lang="en-US" sz="2000" dirty="0"/>
              <a:t>	4		Lesson 3</a:t>
            </a:r>
          </a:p>
          <a:p>
            <a:pPr algn="l"/>
            <a:r>
              <a:rPr lang="en-US" sz="2000" dirty="0"/>
              <a:t>	5		Lesson 3</a:t>
            </a:r>
          </a:p>
          <a:p>
            <a:pPr algn="l"/>
            <a:r>
              <a:rPr lang="en-US" sz="2000" dirty="0"/>
              <a:t>	6		Lesson 4</a:t>
            </a:r>
          </a:p>
          <a:p>
            <a:pPr algn="l"/>
            <a:r>
              <a:rPr lang="en-US" sz="2000" dirty="0"/>
              <a:t>	7		Lesson 4 (List 10 results)</a:t>
            </a:r>
          </a:p>
          <a:p>
            <a:pPr algn="l"/>
            <a:r>
              <a:rPr lang="en-US" sz="2000" dirty="0"/>
              <a:t>	8		Lesson 5</a:t>
            </a:r>
          </a:p>
          <a:p>
            <a:pPr algn="l"/>
            <a:r>
              <a:rPr lang="en-US" sz="2000" b="1" dirty="0"/>
              <a:t>Test:	</a:t>
            </a:r>
            <a:r>
              <a:rPr lang="en-US" sz="2000" dirty="0"/>
              <a:t>                       	Lesson 5</a:t>
            </a:r>
          </a:p>
          <a:p>
            <a:pPr algn="l"/>
            <a:endParaRPr lang="en-US" sz="2000" dirty="0"/>
          </a:p>
        </p:txBody>
      </p:sp>
      <p:sp>
        <p:nvSpPr>
          <p:cNvPr id="7" name="Date Placeholder 6"/>
          <p:cNvSpPr>
            <a:spLocks noGrp="1"/>
          </p:cNvSpPr>
          <p:nvPr>
            <p:ph type="dt" sz="quarter" idx="10"/>
          </p:nvPr>
        </p:nvSpPr>
        <p:spPr>
          <a:xfrm>
            <a:off x="2608263" y="6324600"/>
            <a:ext cx="1905000" cy="228600"/>
          </a:xfrm>
        </p:spPr>
        <p:txBody>
          <a:bodyPr/>
          <a:lstStyle/>
          <a:p>
            <a:pPr>
              <a:defRPr/>
            </a:pPr>
            <a:r>
              <a:rPr lang="en-US" smtClean="0"/>
              <a:t>3-2018</a:t>
            </a:r>
            <a:endParaRPr lang="en-US" dirty="0"/>
          </a:p>
        </p:txBody>
      </p:sp>
      <p:sp>
        <p:nvSpPr>
          <p:cNvPr id="8" name="Footer Placeholder 7"/>
          <p:cNvSpPr>
            <a:spLocks noGrp="1"/>
          </p:cNvSpPr>
          <p:nvPr>
            <p:ph type="ftr" sz="quarter" idx="11"/>
          </p:nvPr>
        </p:nvSpPr>
        <p:spPr>
          <a:xfrm>
            <a:off x="5046663" y="6248400"/>
            <a:ext cx="2895600" cy="304800"/>
          </a:xfrm>
        </p:spPr>
        <p:txBody>
          <a:bodyPr/>
          <a:lstStyle/>
          <a:p>
            <a:pPr>
              <a:defRPr/>
            </a:pPr>
            <a:r>
              <a:rPr lang="en-US" smtClean="0"/>
              <a:t>iteenchallenge.org</a:t>
            </a:r>
            <a:endParaRPr lang="en-US" dirty="0"/>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705762"/>
            <a:ext cx="2994257" cy="41547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450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Warm-up</a:t>
            </a:r>
            <a:endParaRPr lang="en-US" dirty="0"/>
          </a:p>
        </p:txBody>
      </p:sp>
      <p:sp>
        <p:nvSpPr>
          <p:cNvPr id="3" name="Content Placeholder 2"/>
          <p:cNvSpPr>
            <a:spLocks noGrp="1"/>
          </p:cNvSpPr>
          <p:nvPr>
            <p:ph idx="1"/>
          </p:nvPr>
        </p:nvSpPr>
        <p:spPr>
          <a:xfrm>
            <a:off x="1454151" y="4343400"/>
            <a:ext cx="10160000" cy="2068512"/>
          </a:xfrm>
        </p:spPr>
        <p:txBody>
          <a:bodyPr/>
          <a:lstStyle/>
          <a:p>
            <a:pPr marL="0" indent="0">
              <a:buNone/>
            </a:pPr>
            <a:r>
              <a:rPr lang="en-US" sz="2800" dirty="0"/>
              <a:t>P</a:t>
            </a:r>
            <a:r>
              <a:rPr lang="en-US" sz="2800" dirty="0" smtClean="0"/>
              <a:t>repare </a:t>
            </a:r>
            <a:r>
              <a:rPr lang="en-US" sz="2800" dirty="0"/>
              <a:t>to give a skit acting out Daniel chapter </a:t>
            </a:r>
            <a:r>
              <a:rPr lang="en-US" sz="2800" dirty="0" smtClean="0"/>
              <a:t>1. You may add </a:t>
            </a:r>
            <a:r>
              <a:rPr lang="en-US" sz="2800" dirty="0"/>
              <a:t>to the script what is not given in the scripture, but do not </a:t>
            </a:r>
            <a:r>
              <a:rPr lang="en-US" sz="2800" dirty="0" smtClean="0"/>
              <a:t>change </a:t>
            </a:r>
            <a:r>
              <a:rPr lang="en-US" sz="2800" dirty="0"/>
              <a:t>the pattern that Daniel used in working out an arrangement with his leaders.</a:t>
            </a:r>
          </a:p>
        </p:txBody>
      </p:sp>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30</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203" y="1600200"/>
            <a:ext cx="6113896" cy="2497923"/>
          </a:xfrm>
          <a:prstGeom prst="rect">
            <a:avLst/>
          </a:prstGeom>
        </p:spPr>
      </p:pic>
    </p:spTree>
    <p:extLst>
      <p:ext uri="{BB962C8B-B14F-4D97-AF65-F5344CB8AC3E}">
        <p14:creationId xmlns:p14="http://schemas.microsoft.com/office/powerpoint/2010/main" val="406283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How Should You Respond When Talking to Your Leaders?</a:t>
            </a:r>
          </a:p>
        </p:txBody>
      </p:sp>
      <p:sp>
        <p:nvSpPr>
          <p:cNvPr id="15363" name="Rectangle 3"/>
          <p:cNvSpPr>
            <a:spLocks noGrp="1" noChangeArrowheads="1"/>
          </p:cNvSpPr>
          <p:nvPr>
            <p:ph type="body" sz="half" idx="1"/>
          </p:nvPr>
        </p:nvSpPr>
        <p:spPr/>
        <p:txBody>
          <a:bodyPr/>
          <a:lstStyle/>
          <a:p>
            <a:pPr marL="533400" indent="-533400" eaLnBrk="1" hangingPunct="1">
              <a:buFontTx/>
              <a:buAutoNum type="arabicPeriod"/>
            </a:pPr>
            <a:r>
              <a:rPr lang="en-US" sz="2800" dirty="0"/>
              <a:t>Do not condemn or criticize your leaders.</a:t>
            </a:r>
          </a:p>
          <a:p>
            <a:pPr marL="533400" indent="-533400" eaLnBrk="1" hangingPunct="1">
              <a:buFontTx/>
              <a:buAutoNum type="arabicPeriod"/>
            </a:pPr>
            <a:r>
              <a:rPr lang="en-US" sz="2800" dirty="0"/>
              <a:t>Base your response on your opinion.</a:t>
            </a:r>
          </a:p>
          <a:p>
            <a:pPr marL="533400" indent="-533400" eaLnBrk="1" hangingPunct="1">
              <a:buFontTx/>
              <a:buAutoNum type="arabicPeriod"/>
            </a:pPr>
            <a:r>
              <a:rPr lang="en-US" sz="2800" dirty="0"/>
              <a:t>Say it in a way to help your leader reach his or her goals.</a:t>
            </a:r>
          </a:p>
        </p:txBody>
      </p:sp>
      <p:pic>
        <p:nvPicPr>
          <p:cNvPr id="15364" name="Picture 8" descr="C:\WINDOWS\Application Data\Microsoft\Media Catalog\Downloaded Clips\cl2f\j0119833.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010400" y="1875631"/>
            <a:ext cx="3733800" cy="3868737"/>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How Should You Respond When Talking to Your Leaders?</a:t>
            </a:r>
          </a:p>
        </p:txBody>
      </p:sp>
      <p:sp>
        <p:nvSpPr>
          <p:cNvPr id="16387" name="Rectangle 3"/>
          <p:cNvSpPr>
            <a:spLocks noGrp="1" noChangeArrowheads="1"/>
          </p:cNvSpPr>
          <p:nvPr>
            <p:ph type="body" sz="half" idx="1"/>
          </p:nvPr>
        </p:nvSpPr>
        <p:spPr/>
        <p:txBody>
          <a:bodyPr/>
          <a:lstStyle/>
          <a:p>
            <a:pPr marL="533400" indent="-533400" eaLnBrk="1" hangingPunct="1">
              <a:buFontTx/>
              <a:buAutoNum type="arabicPeriod" startAt="4"/>
            </a:pPr>
            <a:r>
              <a:rPr lang="en-US" sz="2800" dirty="0"/>
              <a:t>Set goals on how you will respond when a particular problem comes up.</a:t>
            </a:r>
          </a:p>
          <a:p>
            <a:pPr marL="533400" indent="-533400" eaLnBrk="1" hangingPunct="1">
              <a:buFontTx/>
              <a:buAutoNum type="arabicPeriod" startAt="4"/>
            </a:pPr>
            <a:r>
              <a:rPr lang="en-US" sz="2800" dirty="0"/>
              <a:t>Set deadlines on when you will talk to your leader.</a:t>
            </a:r>
          </a:p>
          <a:p>
            <a:pPr marL="533400" indent="-533400" eaLnBrk="1" hangingPunct="1">
              <a:buFontTx/>
              <a:buAutoNum type="arabicPeriod" startAt="4"/>
            </a:pPr>
            <a:r>
              <a:rPr lang="en-US" sz="2800" dirty="0"/>
              <a:t>Look to God for the power to do this right</a:t>
            </a:r>
          </a:p>
        </p:txBody>
      </p:sp>
      <p:pic>
        <p:nvPicPr>
          <p:cNvPr id="16388" name="Picture 6" descr="C:\WINDOWS\Application Data\Microsoft\Media Catalog\Downloaded Clips\cl71\j0283190.gif"/>
          <p:cNvPicPr>
            <a:picLocks noGrp="1" noChangeAspect="1" noChangeArrowheads="1" noCrop="1"/>
          </p:cNvPicPr>
          <p:nvPr>
            <p:ph type="clipArt" sz="half" idx="2"/>
          </p:nvPr>
        </p:nvPicPr>
        <p:blipFill>
          <a:blip r:embed="rId2"/>
          <a:srcRect/>
          <a:stretch>
            <a:fillRect/>
          </a:stretch>
        </p:blipFill>
        <p:spPr>
          <a:xfrm>
            <a:off x="7543800" y="1905000"/>
            <a:ext cx="3733800" cy="3651250"/>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Text Placeholder 2"/>
          <p:cNvSpPr>
            <a:spLocks noGrp="1"/>
          </p:cNvSpPr>
          <p:nvPr>
            <p:ph type="body" sz="half" idx="1"/>
          </p:nvPr>
        </p:nvSpPr>
        <p:spPr>
          <a:xfrm>
            <a:off x="1752600" y="1752600"/>
            <a:ext cx="5029200" cy="4114800"/>
          </a:xfrm>
        </p:spPr>
        <p:txBody>
          <a:bodyPr/>
          <a:lstStyle/>
          <a:p>
            <a:r>
              <a:rPr lang="en-US" sz="2800" dirty="0"/>
              <a:t>Review the six guidelines presented in today’s lesson.</a:t>
            </a:r>
          </a:p>
          <a:p>
            <a:r>
              <a:rPr lang="en-US" sz="2800" dirty="0"/>
              <a:t>Focus your attention on at least one of the guidelines each time you talk with one of your leaders.</a:t>
            </a:r>
          </a:p>
        </p:txBody>
      </p:sp>
      <p:pic>
        <p:nvPicPr>
          <p:cNvPr id="91142" name="Picture 6" descr="https://encrypted-tbn3.gstatic.com/images?q=tbn:ANd9GcThklv6U2ljNTBUa803Lfn4DaxaBZp9s_83SmVoLvFq9SrNwVjkYg"/>
          <p:cNvPicPr>
            <a:picLocks noGrp="1" noChangeAspect="1" noChangeArrowheads="1"/>
          </p:cNvPicPr>
          <p:nvPr>
            <p:ph type="clipArt" sz="half" idx="2"/>
          </p:nvPr>
        </p:nvPicPr>
        <p:blipFill>
          <a:blip r:embed="rId2"/>
          <a:srcRect/>
          <a:stretch>
            <a:fillRect/>
          </a:stretch>
        </p:blipFill>
        <p:spPr bwMode="auto">
          <a:xfrm>
            <a:off x="8153400" y="2062956"/>
            <a:ext cx="2743200" cy="3505200"/>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33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2057400"/>
            <a:ext cx="7721600" cy="1143000"/>
          </a:xfrm>
        </p:spPr>
        <p:txBody>
          <a:bodyPr/>
          <a:lstStyle/>
          <a:p>
            <a:r>
              <a:rPr lang="en-US" b="1" dirty="0" smtClean="0"/>
              <a:t/>
            </a:r>
            <a:br>
              <a:rPr lang="en-US" b="1" dirty="0" smtClean="0"/>
            </a:br>
            <a:r>
              <a:rPr lang="en-US" b="1" dirty="0" smtClean="0"/>
              <a:t>What Should You do When </a:t>
            </a:r>
            <a:br>
              <a:rPr lang="en-US" b="1" dirty="0" smtClean="0"/>
            </a:br>
            <a:r>
              <a:rPr lang="en-US" b="1" dirty="0" smtClean="0"/>
              <a:t>Your Leader Tells You to do Something Wrong? </a:t>
            </a:r>
            <a:br>
              <a:rPr lang="en-US" b="1" dirty="0" smtClean="0"/>
            </a:br>
            <a:endParaRPr lang="en-US" dirty="0"/>
          </a:p>
        </p:txBody>
      </p:sp>
      <p:sp>
        <p:nvSpPr>
          <p:cNvPr id="3" name="Subtitle 2"/>
          <p:cNvSpPr>
            <a:spLocks noGrp="1"/>
          </p:cNvSpPr>
          <p:nvPr>
            <p:ph type="subTitle" idx="1"/>
          </p:nvPr>
        </p:nvSpPr>
        <p:spPr/>
        <p:txBody>
          <a:bodyPr/>
          <a:lstStyle/>
          <a:p>
            <a:r>
              <a:rPr lang="en-US" sz="4800" b="1" dirty="0"/>
              <a:t>Chapter 4</a:t>
            </a:r>
            <a:r>
              <a:rPr lang="en-US" b="1" dirty="0" smtClean="0"/>
              <a:t>  </a:t>
            </a:r>
            <a:endParaRPr lang="en-US"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34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Basic Truths for Obeying </a:t>
            </a:r>
            <a:br>
              <a:rPr lang="en-US" dirty="0" smtClean="0"/>
            </a:br>
            <a:r>
              <a:rPr lang="en-US" dirty="0" smtClean="0"/>
              <a:t>Your Leaders</a:t>
            </a:r>
          </a:p>
        </p:txBody>
      </p:sp>
      <p:sp>
        <p:nvSpPr>
          <p:cNvPr id="4099" name="Rectangle 3"/>
          <p:cNvSpPr>
            <a:spLocks noGrp="1" noChangeArrowheads="1"/>
          </p:cNvSpPr>
          <p:nvPr>
            <p:ph type="body" sz="half" idx="1"/>
          </p:nvPr>
        </p:nvSpPr>
        <p:spPr>
          <a:xfrm>
            <a:off x="1981200" y="1905000"/>
            <a:ext cx="8229600" cy="3810000"/>
          </a:xfrm>
        </p:spPr>
        <p:txBody>
          <a:bodyPr/>
          <a:lstStyle/>
          <a:p>
            <a:pPr marL="533400" indent="-533400" eaLnBrk="1" hangingPunct="1">
              <a:lnSpc>
                <a:spcPct val="90000"/>
              </a:lnSpc>
              <a:buFont typeface="Wingdings" pitchFamily="2" charset="2"/>
              <a:buChar char="v"/>
            </a:pPr>
            <a:r>
              <a:rPr lang="en-US" sz="2800" b="1" dirty="0"/>
              <a:t>Key Biblical Truth </a:t>
            </a:r>
          </a:p>
          <a:p>
            <a:pPr marL="933450" lvl="1" indent="-533400" eaLnBrk="1" hangingPunct="1">
              <a:lnSpc>
                <a:spcPct val="90000"/>
              </a:lnSpc>
              <a:buNone/>
            </a:pPr>
            <a:r>
              <a:rPr lang="en-US" sz="2400" dirty="0"/>
              <a:t>I</a:t>
            </a:r>
            <a:r>
              <a:rPr lang="en-US" sz="2400" b="1" dirty="0"/>
              <a:t> </a:t>
            </a:r>
            <a:r>
              <a:rPr lang="en-US" sz="2400" dirty="0"/>
              <a:t>need to carefully think about the results of obeying or disobeying my leaders in each daily experience. </a:t>
            </a:r>
          </a:p>
          <a:p>
            <a:pPr marL="533400" indent="-533400" eaLnBrk="1" hangingPunct="1">
              <a:lnSpc>
                <a:spcPct val="90000"/>
              </a:lnSpc>
              <a:buFont typeface="Wingdings" pitchFamily="2" charset="2"/>
              <a:buChar char="v"/>
            </a:pPr>
            <a:r>
              <a:rPr lang="en-US" sz="2800" b="1" dirty="0"/>
              <a:t>Key Verse: Ephesians 6:1 and 3 (</a:t>
            </a:r>
            <a:r>
              <a:rPr lang="en-US" sz="2800" dirty="0"/>
              <a:t>New Living Translation</a:t>
            </a:r>
            <a:endParaRPr lang="en-US" sz="2800" b="1" dirty="0"/>
          </a:p>
          <a:p>
            <a:r>
              <a:rPr lang="en-US" sz="2400" baseline="30000" dirty="0"/>
              <a:t>1 </a:t>
            </a:r>
            <a:r>
              <a:rPr lang="en-US" sz="2400" dirty="0"/>
              <a:t>Children, obey your parents because you belong to the Lord, for this is the right thing to do. </a:t>
            </a:r>
            <a:r>
              <a:rPr lang="en-US" sz="2400" b="1" baseline="30000" dirty="0"/>
              <a:t>3 </a:t>
            </a:r>
            <a:r>
              <a:rPr lang="en-US" sz="2400" dirty="0"/>
              <a:t>If you honor your father and mother, “things will go well for you, and you will have a long life on the earth.”</a:t>
            </a:r>
          </a:p>
          <a:p>
            <a:pPr marL="933450" lvl="1" indent="-533400" eaLnBrk="1" hangingPunct="1">
              <a:lnSpc>
                <a:spcPct val="90000"/>
              </a:lnSpc>
              <a:buNone/>
            </a:pPr>
            <a:endParaRPr lang="en-US" sz="2400" b="1" dirty="0">
              <a:ea typeface="+mn-ea"/>
              <a:cs typeface="+mn-cs"/>
            </a:endParaRP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Warm-up</a:t>
            </a:r>
            <a:endParaRPr lang="en-US" dirty="0"/>
          </a:p>
        </p:txBody>
      </p:sp>
      <p:sp>
        <p:nvSpPr>
          <p:cNvPr id="3" name="Content Placeholder 2"/>
          <p:cNvSpPr>
            <a:spLocks noGrp="1"/>
          </p:cNvSpPr>
          <p:nvPr>
            <p:ph idx="1"/>
          </p:nvPr>
        </p:nvSpPr>
        <p:spPr>
          <a:xfrm>
            <a:off x="1828800" y="1752600"/>
            <a:ext cx="9753600" cy="4114800"/>
          </a:xfrm>
        </p:spPr>
        <p:txBody>
          <a:bodyPr/>
          <a:lstStyle/>
          <a:p>
            <a:pPr marL="0" indent="0">
              <a:buNone/>
            </a:pPr>
            <a:r>
              <a:rPr lang="en-US" sz="2800" dirty="0" smtClean="0"/>
              <a:t>Imagine </a:t>
            </a:r>
            <a:r>
              <a:rPr lang="en-US" sz="2800" dirty="0"/>
              <a:t>for a few minutes that </a:t>
            </a:r>
            <a:r>
              <a:rPr lang="en-US" sz="2800" dirty="0" smtClean="0"/>
              <a:t>you are </a:t>
            </a:r>
            <a:r>
              <a:rPr lang="en-US" sz="2800" dirty="0"/>
              <a:t>the person in authority. </a:t>
            </a:r>
            <a:r>
              <a:rPr lang="en-US" sz="2800" dirty="0" smtClean="0"/>
              <a:t>Write </a:t>
            </a:r>
            <a:r>
              <a:rPr lang="en-US" sz="2800" dirty="0"/>
              <a:t>down how </a:t>
            </a:r>
            <a:r>
              <a:rPr lang="en-US" sz="2800" dirty="0" smtClean="0"/>
              <a:t>you would </a:t>
            </a:r>
            <a:r>
              <a:rPr lang="en-US" sz="2800" dirty="0"/>
              <a:t>respond in these </a:t>
            </a:r>
            <a:r>
              <a:rPr lang="en-US" sz="2800" dirty="0" smtClean="0"/>
              <a:t>two situations</a:t>
            </a:r>
            <a:r>
              <a:rPr lang="en-US" sz="2800" dirty="0"/>
              <a:t>. </a:t>
            </a:r>
            <a:endParaRPr lang="en-US" sz="2800" dirty="0" smtClean="0"/>
          </a:p>
          <a:p>
            <a:pPr marL="0" indent="0">
              <a:buNone/>
            </a:pPr>
            <a:r>
              <a:rPr lang="en-US" sz="2400" dirty="0" smtClean="0"/>
              <a:t>1</a:t>
            </a:r>
            <a:r>
              <a:rPr lang="en-US" sz="2400" dirty="0"/>
              <a:t>. Your teenage daughter has refused to clean up her bedroom. You clearly told her </a:t>
            </a:r>
            <a:r>
              <a:rPr lang="en-US" sz="2400" dirty="0" smtClean="0"/>
              <a:t>this morning </a:t>
            </a:r>
            <a:r>
              <a:rPr lang="en-US" sz="2400" dirty="0"/>
              <a:t>to do it, but the room is still a mess. How will you react to her disobedience?</a:t>
            </a:r>
          </a:p>
          <a:p>
            <a:pPr marL="0" indent="0">
              <a:buNone/>
            </a:pPr>
            <a:r>
              <a:rPr lang="en-US" sz="2400" dirty="0"/>
              <a:t>2. Your teenage son is assigned to do the dishes every Tuesday night. This week you </a:t>
            </a:r>
            <a:r>
              <a:rPr lang="en-US" sz="2400" dirty="0" smtClean="0"/>
              <a:t>are having </a:t>
            </a:r>
            <a:r>
              <a:rPr lang="en-US" sz="2400" dirty="0"/>
              <a:t>guests over for dinner on Tuesday so there are lots of extra dirty dishes. Your </a:t>
            </a:r>
            <a:r>
              <a:rPr lang="en-US" sz="2400" dirty="0" smtClean="0"/>
              <a:t>son finishes </a:t>
            </a:r>
            <a:r>
              <a:rPr lang="en-US" sz="2400" dirty="0"/>
              <a:t>all the dishes by himself without the help of an automatic dishwasher. How </a:t>
            </a:r>
            <a:r>
              <a:rPr lang="en-US" sz="2400" dirty="0" smtClean="0"/>
              <a:t>will you </a:t>
            </a:r>
            <a:r>
              <a:rPr lang="en-US" sz="2400" dirty="0"/>
              <a:t>respond to his obedience?</a:t>
            </a:r>
            <a:endParaRPr lang="en-US" dirty="0"/>
          </a:p>
        </p:txBody>
      </p:sp>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36</a:t>
            </a:fld>
            <a:endParaRPr lang="en-US"/>
          </a:p>
        </p:txBody>
      </p:sp>
    </p:spTree>
    <p:extLst>
      <p:ext uri="{BB962C8B-B14F-4D97-AF65-F5344CB8AC3E}">
        <p14:creationId xmlns:p14="http://schemas.microsoft.com/office/powerpoint/2010/main" val="161218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90800" y="685800"/>
            <a:ext cx="7620000" cy="1143000"/>
          </a:xfrm>
        </p:spPr>
        <p:txBody>
          <a:bodyPr/>
          <a:lstStyle/>
          <a:p>
            <a:pPr eaLnBrk="1" hangingPunct="1"/>
            <a:r>
              <a:rPr lang="en-US" dirty="0" smtClean="0"/>
              <a:t>What Should You Do When Your Leader Tells You to Do Something Wrong?</a:t>
            </a:r>
          </a:p>
        </p:txBody>
      </p:sp>
      <p:sp>
        <p:nvSpPr>
          <p:cNvPr id="17411" name="WordArt 3"/>
          <p:cNvSpPr>
            <a:spLocks noChangeArrowheads="1" noChangeShapeType="1" noTextEdit="1"/>
          </p:cNvSpPr>
          <p:nvPr/>
        </p:nvSpPr>
        <p:spPr bwMode="auto">
          <a:xfrm>
            <a:off x="2819400" y="2819401"/>
            <a:ext cx="5657850"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A: Carefully assess</a:t>
            </a:r>
          </a:p>
        </p:txBody>
      </p:sp>
      <p:sp>
        <p:nvSpPr>
          <p:cNvPr id="17412" name="WordArt 4"/>
          <p:cNvSpPr>
            <a:spLocks noChangeArrowheads="1" noChangeShapeType="1" noTextEdit="1"/>
          </p:cNvSpPr>
          <p:nvPr/>
        </p:nvSpPr>
        <p:spPr bwMode="auto">
          <a:xfrm>
            <a:off x="2819400" y="3810001"/>
            <a:ext cx="6534150"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what you have been</a:t>
            </a:r>
          </a:p>
        </p:txBody>
      </p:sp>
      <p:sp>
        <p:nvSpPr>
          <p:cNvPr id="17413" name="WordArt 5"/>
          <p:cNvSpPr>
            <a:spLocks noChangeArrowheads="1" noChangeShapeType="1" noTextEdit="1"/>
          </p:cNvSpPr>
          <p:nvPr/>
        </p:nvSpPr>
        <p:spPr bwMode="auto">
          <a:xfrm>
            <a:off x="2819402" y="4800601"/>
            <a:ext cx="3124199"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told to do</a:t>
            </a: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37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A: </a:t>
            </a:r>
            <a:r>
              <a:rPr lang="en-US" dirty="0" smtClean="0">
                <a:solidFill>
                  <a:schemeClr val="tx2"/>
                </a:solidFill>
                <a:latin typeface="+mj-lt"/>
                <a:ea typeface="+mj-ea"/>
                <a:cs typeface="+mj-cs"/>
              </a:rPr>
              <a:t>Carefully assess what you have been told to do</a:t>
            </a:r>
            <a:endParaRPr lang="en-US" dirty="0" smtClean="0"/>
          </a:p>
        </p:txBody>
      </p:sp>
      <p:sp>
        <p:nvSpPr>
          <p:cNvPr id="18435" name="Rectangle 3"/>
          <p:cNvSpPr>
            <a:spLocks noGrp="1" noChangeArrowheads="1"/>
          </p:cNvSpPr>
          <p:nvPr>
            <p:ph type="body" sz="half" idx="1"/>
          </p:nvPr>
        </p:nvSpPr>
        <p:spPr>
          <a:xfrm>
            <a:off x="1981200" y="1752600"/>
            <a:ext cx="4876800" cy="4114800"/>
          </a:xfrm>
        </p:spPr>
        <p:txBody>
          <a:bodyPr/>
          <a:lstStyle/>
          <a:p>
            <a:pPr marL="533400" indent="-533400" eaLnBrk="1" hangingPunct="1">
              <a:buFontTx/>
              <a:buAutoNum type="arabicPeriod"/>
            </a:pPr>
            <a:r>
              <a:rPr lang="en-US" sz="2800" dirty="0"/>
              <a:t>Find out if you correctly heard what your leader told you to do. </a:t>
            </a:r>
          </a:p>
          <a:p>
            <a:pPr marL="533400" indent="-533400" eaLnBrk="1" hangingPunct="1">
              <a:buFontTx/>
              <a:buAutoNum type="arabicPeriod"/>
            </a:pPr>
            <a:r>
              <a:rPr lang="en-US" sz="2800" dirty="0"/>
              <a:t>Determine if what you have been told to do is actually a sin. </a:t>
            </a:r>
          </a:p>
          <a:p>
            <a:pPr marL="533400" indent="-533400" eaLnBrk="1" hangingPunct="1">
              <a:buFontTx/>
              <a:buAutoNum type="arabicPeriod"/>
            </a:pPr>
            <a:r>
              <a:rPr lang="en-US" sz="2800" dirty="0"/>
              <a:t>If it is a sin, determine what sin it is.</a:t>
            </a:r>
          </a:p>
        </p:txBody>
      </p:sp>
      <p:pic>
        <p:nvPicPr>
          <p:cNvPr id="67586" name="Picture 2" descr="http://1.bp.blogspot.com/-JwW4LeDF0II/Tkqagxp4U7I/AAAAAAAAC2s/150z_ofxbk4/s1600/boss.gif"/>
          <p:cNvPicPr>
            <a:picLocks noGrp="1" noChangeAspect="1" noChangeArrowheads="1"/>
          </p:cNvPicPr>
          <p:nvPr>
            <p:ph type="clipArt" sz="half" idx="2"/>
          </p:nvPr>
        </p:nvPicPr>
        <p:blipFill>
          <a:blip r:embed="rId2"/>
          <a:srcRect/>
          <a:stretch>
            <a:fillRect/>
          </a:stretch>
        </p:blipFill>
        <p:spPr bwMode="auto">
          <a:xfrm>
            <a:off x="7924800" y="2352675"/>
            <a:ext cx="2705100" cy="2914650"/>
          </a:xfrm>
          <a:prstGeom prst="rect">
            <a:avLst/>
          </a:prstGeo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38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90800" y="685800"/>
            <a:ext cx="7620000" cy="1143000"/>
          </a:xfrm>
        </p:spPr>
        <p:txBody>
          <a:bodyPr/>
          <a:lstStyle/>
          <a:p>
            <a:pPr eaLnBrk="1" hangingPunct="1"/>
            <a:r>
              <a:rPr lang="en-US" smtClean="0"/>
              <a:t>What Should You Do When Your Leader Tells You to Do Something Wrong?</a:t>
            </a:r>
          </a:p>
        </p:txBody>
      </p:sp>
      <p:sp>
        <p:nvSpPr>
          <p:cNvPr id="17411" name="WordArt 3"/>
          <p:cNvSpPr>
            <a:spLocks noChangeArrowheads="1" noChangeShapeType="1" noTextEdit="1"/>
          </p:cNvSpPr>
          <p:nvPr/>
        </p:nvSpPr>
        <p:spPr bwMode="auto">
          <a:xfrm>
            <a:off x="2819400" y="2819401"/>
            <a:ext cx="5657850"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B: Discover the Main</a:t>
            </a:r>
          </a:p>
        </p:txBody>
      </p:sp>
      <p:sp>
        <p:nvSpPr>
          <p:cNvPr id="17412" name="WordArt 4"/>
          <p:cNvSpPr>
            <a:spLocks noChangeArrowheads="1" noChangeShapeType="1" noTextEdit="1"/>
          </p:cNvSpPr>
          <p:nvPr/>
        </p:nvSpPr>
        <p:spPr bwMode="auto">
          <a:xfrm>
            <a:off x="2819400" y="3810001"/>
            <a:ext cx="6534150"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Reason Why the Leader</a:t>
            </a:r>
          </a:p>
        </p:txBody>
      </p:sp>
      <p:sp>
        <p:nvSpPr>
          <p:cNvPr id="17413" name="WordArt 5"/>
          <p:cNvSpPr>
            <a:spLocks noChangeArrowheads="1" noChangeShapeType="1" noTextEdit="1"/>
          </p:cNvSpPr>
          <p:nvPr/>
        </p:nvSpPr>
        <p:spPr bwMode="auto">
          <a:xfrm>
            <a:off x="2819401" y="4800601"/>
            <a:ext cx="4448175"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Told You to Do It</a:t>
            </a: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39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r>
              <a:rPr lang="en-US" sz="4800" b="1" dirty="0"/>
              <a:t>Basic Truths for Obeying </a:t>
            </a:r>
            <a:br>
              <a:rPr lang="en-US" sz="4800" b="1" dirty="0"/>
            </a:br>
            <a:r>
              <a:rPr lang="en-US" sz="4800" b="1" dirty="0"/>
              <a:t>Your Leaders</a:t>
            </a:r>
            <a:r>
              <a:rPr lang="en-US" b="1" dirty="0" smtClean="0"/>
              <a:t/>
            </a:r>
            <a:br>
              <a:rPr lang="en-US" b="1" dirty="0" smtClean="0"/>
            </a:br>
            <a:endParaRPr lang="en-US" dirty="0"/>
          </a:p>
        </p:txBody>
      </p:sp>
      <p:sp>
        <p:nvSpPr>
          <p:cNvPr id="3" name="Subtitle 2"/>
          <p:cNvSpPr>
            <a:spLocks noGrp="1"/>
          </p:cNvSpPr>
          <p:nvPr>
            <p:ph type="subTitle" idx="1"/>
          </p:nvPr>
        </p:nvSpPr>
        <p:spPr/>
        <p:txBody>
          <a:bodyPr/>
          <a:lstStyle/>
          <a:p>
            <a:r>
              <a:rPr lang="en-US" sz="4400" b="1" dirty="0"/>
              <a:t>Chapter 1</a:t>
            </a:r>
            <a:endParaRPr lang="en-US" sz="4400" dirty="0"/>
          </a:p>
        </p:txBody>
      </p:sp>
      <p:sp>
        <p:nvSpPr>
          <p:cNvPr id="4" name="Date Placeholder 3"/>
          <p:cNvSpPr>
            <a:spLocks noGrp="1"/>
          </p:cNvSpPr>
          <p:nvPr>
            <p:ph type="dt" sz="quarter"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5C07BF65-71C5-4E0A-BE98-91B6CEE8BC3A}" type="slidenum">
              <a:rPr lang="en-US" smtClean="0"/>
              <a:pPr>
                <a:defRPr/>
              </a:pPr>
              <a:t>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B: Discover the Main Reason…</a:t>
            </a:r>
          </a:p>
        </p:txBody>
      </p:sp>
      <p:sp>
        <p:nvSpPr>
          <p:cNvPr id="18435" name="Rectangle 3"/>
          <p:cNvSpPr>
            <a:spLocks noGrp="1" noChangeArrowheads="1"/>
          </p:cNvSpPr>
          <p:nvPr>
            <p:ph type="body" sz="half" idx="1"/>
          </p:nvPr>
        </p:nvSpPr>
        <p:spPr/>
        <p:txBody>
          <a:bodyPr/>
          <a:lstStyle/>
          <a:p>
            <a:pPr marL="533400" indent="-533400" eaLnBrk="1" hangingPunct="1">
              <a:buFontTx/>
              <a:buAutoNum type="arabicPeriod"/>
            </a:pPr>
            <a:r>
              <a:rPr lang="en-US" sz="2800" dirty="0"/>
              <a:t>Is the main reason for your good?</a:t>
            </a:r>
          </a:p>
          <a:p>
            <a:pPr marL="533400" indent="-533400" eaLnBrk="1" hangingPunct="1">
              <a:buFontTx/>
              <a:buAutoNum type="arabicPeriod"/>
            </a:pPr>
            <a:r>
              <a:rPr lang="en-US" sz="2800" dirty="0"/>
              <a:t>Is the main reason to get you to sin?</a:t>
            </a:r>
          </a:p>
          <a:p>
            <a:pPr marL="533400" indent="-533400" eaLnBrk="1" hangingPunct="1">
              <a:buFontTx/>
              <a:buAutoNum type="arabicPeriod"/>
            </a:pPr>
            <a:r>
              <a:rPr lang="en-US" sz="2800" dirty="0"/>
              <a:t>Is the leader testing you to see what you will do?</a:t>
            </a:r>
          </a:p>
          <a:p>
            <a:pPr marL="533400" indent="-533400" eaLnBrk="1" hangingPunct="1">
              <a:buFontTx/>
              <a:buAutoNum type="arabicPeriod"/>
            </a:pPr>
            <a:r>
              <a:rPr lang="en-US" sz="2800" dirty="0"/>
              <a:t>Is the leader joking?</a:t>
            </a:r>
          </a:p>
        </p:txBody>
      </p:sp>
      <p:pic>
        <p:nvPicPr>
          <p:cNvPr id="18436" name="Picture 6" descr="C:\WINDOWS\Application Data\Microsoft\Media Catalog\Downloaded Clips\cl26\j0096579.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627938" y="1763713"/>
            <a:ext cx="3095625" cy="4114800"/>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40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90800" y="685800"/>
            <a:ext cx="7620000" cy="1143000"/>
          </a:xfrm>
        </p:spPr>
        <p:txBody>
          <a:bodyPr/>
          <a:lstStyle/>
          <a:p>
            <a:pPr eaLnBrk="1" hangingPunct="1"/>
            <a:r>
              <a:rPr lang="en-US" smtClean="0"/>
              <a:t>What Should You Do When Your Leader Tells You to Do Something Wrong?</a:t>
            </a:r>
          </a:p>
        </p:txBody>
      </p:sp>
      <p:sp>
        <p:nvSpPr>
          <p:cNvPr id="19459" name="WordArt 6"/>
          <p:cNvSpPr>
            <a:spLocks noChangeArrowheads="1" noChangeShapeType="1" noTextEdit="1"/>
          </p:cNvSpPr>
          <p:nvPr/>
        </p:nvSpPr>
        <p:spPr bwMode="auto">
          <a:xfrm>
            <a:off x="2819401" y="2514601"/>
            <a:ext cx="5838825"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C: If the Main Reason</a:t>
            </a:r>
          </a:p>
        </p:txBody>
      </p:sp>
      <p:sp>
        <p:nvSpPr>
          <p:cNvPr id="19460" name="WordArt 7"/>
          <p:cNvSpPr>
            <a:spLocks noChangeArrowheads="1" noChangeShapeType="1" noTextEdit="1"/>
          </p:cNvSpPr>
          <p:nvPr/>
        </p:nvSpPr>
        <p:spPr bwMode="auto">
          <a:xfrm>
            <a:off x="2819401" y="3581401"/>
            <a:ext cx="5362575" cy="828675"/>
          </a:xfrm>
          <a:prstGeom prst="rect">
            <a:avLst/>
          </a:prstGeom>
        </p:spPr>
        <p:txBody>
          <a:bodyPr wrap="none" fromWordArt="1">
            <a:prstTxWarp prst="textPlain">
              <a:avLst>
                <a:gd name="adj" fmla="val 50000"/>
              </a:avLst>
            </a:prstTxWarp>
          </a:bodyPr>
          <a:lstStyle/>
          <a:p>
            <a:pPr algn="ctr"/>
            <a:r>
              <a:rPr lang="en-US" sz="5400" kern="10">
                <a:ln w="19050">
                  <a:solidFill>
                    <a:schemeClr val="tx1"/>
                  </a:solidFill>
                  <a:round/>
                  <a:headEnd/>
                  <a:tailEnd/>
                </a:ln>
                <a:solidFill>
                  <a:schemeClr val="accent1"/>
                </a:solidFill>
                <a:effectLst>
                  <a:outerShdw dist="35921" dir="2700000" algn="ctr" rotWithShape="0">
                    <a:srgbClr val="990000"/>
                  </a:outerShdw>
                </a:effectLst>
                <a:latin typeface="Impact"/>
              </a:rPr>
              <a:t>is Not Sin, You Have</a:t>
            </a:r>
          </a:p>
        </p:txBody>
      </p:sp>
      <p:sp>
        <p:nvSpPr>
          <p:cNvPr id="19461" name="WordArt 8"/>
          <p:cNvSpPr>
            <a:spLocks noChangeArrowheads="1" noChangeShapeType="1" noTextEdit="1"/>
          </p:cNvSpPr>
          <p:nvPr/>
        </p:nvSpPr>
        <p:spPr bwMode="auto">
          <a:xfrm>
            <a:off x="2819401" y="4572001"/>
            <a:ext cx="5800725" cy="828675"/>
          </a:xfrm>
          <a:prstGeom prst="rect">
            <a:avLst/>
          </a:prstGeom>
        </p:spPr>
        <p:txBody>
          <a:bodyPr wrap="none" fromWordArt="1">
            <a:prstTxWarp prst="textPlain">
              <a:avLst>
                <a:gd name="adj" fmla="val 50000"/>
              </a:avLst>
            </a:prstTxWarp>
          </a:bodyPr>
          <a:lstStyle/>
          <a:p>
            <a:pPr algn="ctr"/>
            <a:r>
              <a:rPr lang="en-US" sz="5400" kern="10">
                <a:ln w="19050">
                  <a:solidFill>
                    <a:schemeClr val="tx1"/>
                  </a:solidFill>
                  <a:round/>
                  <a:headEnd/>
                  <a:tailEnd/>
                </a:ln>
                <a:solidFill>
                  <a:schemeClr val="accent1"/>
                </a:solidFill>
                <a:effectLst>
                  <a:outerShdw dist="35921" dir="2700000" algn="ctr" rotWithShape="0">
                    <a:srgbClr val="990000"/>
                  </a:outerShdw>
                </a:effectLst>
                <a:latin typeface="Impact"/>
              </a:rPr>
              <a:t>the Responsibility to</a:t>
            </a:r>
          </a:p>
        </p:txBody>
      </p:sp>
      <p:sp>
        <p:nvSpPr>
          <p:cNvPr id="19462" name="WordArt 9"/>
          <p:cNvSpPr>
            <a:spLocks noChangeArrowheads="1" noChangeShapeType="1" noTextEdit="1"/>
          </p:cNvSpPr>
          <p:nvPr/>
        </p:nvSpPr>
        <p:spPr bwMode="auto">
          <a:xfrm>
            <a:off x="2819401" y="5486401"/>
            <a:ext cx="1381125" cy="828675"/>
          </a:xfrm>
          <a:prstGeom prst="rect">
            <a:avLst/>
          </a:prstGeom>
        </p:spPr>
        <p:txBody>
          <a:bodyPr wrap="none" fromWordArt="1">
            <a:prstTxWarp prst="textPlain">
              <a:avLst>
                <a:gd name="adj" fmla="val 50000"/>
              </a:avLst>
            </a:prstTxWarp>
          </a:bodyPr>
          <a:lstStyle/>
          <a:p>
            <a:pPr algn="ctr"/>
            <a:r>
              <a:rPr lang="en-US" sz="5400" kern="10">
                <a:ln w="19050">
                  <a:solidFill>
                    <a:schemeClr val="tx1"/>
                  </a:solidFill>
                  <a:round/>
                  <a:headEnd/>
                  <a:tailEnd/>
                </a:ln>
                <a:solidFill>
                  <a:schemeClr val="accent1"/>
                </a:solidFill>
                <a:effectLst>
                  <a:outerShdw dist="35921" dir="2700000" algn="ctr" rotWithShape="0">
                    <a:srgbClr val="990000"/>
                  </a:outerShdw>
                </a:effectLst>
                <a:latin typeface="Impact"/>
              </a:rPr>
              <a:t>Obey</a:t>
            </a: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41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C: If the Main Reason is Not Sin… Responsibility to Obey</a:t>
            </a:r>
          </a:p>
        </p:txBody>
      </p:sp>
      <p:sp>
        <p:nvSpPr>
          <p:cNvPr id="20483" name="Rectangle 3"/>
          <p:cNvSpPr>
            <a:spLocks noGrp="1" noChangeArrowheads="1"/>
          </p:cNvSpPr>
          <p:nvPr>
            <p:ph type="body" sz="half" idx="1"/>
          </p:nvPr>
        </p:nvSpPr>
        <p:spPr>
          <a:xfrm>
            <a:off x="1422400" y="1752600"/>
            <a:ext cx="5283200" cy="4114800"/>
          </a:xfrm>
        </p:spPr>
        <p:txBody>
          <a:bodyPr/>
          <a:lstStyle/>
          <a:p>
            <a:pPr marL="533400" indent="-533400" eaLnBrk="1" hangingPunct="1">
              <a:buFontTx/>
              <a:buAutoNum type="arabicPeriod"/>
            </a:pPr>
            <a:r>
              <a:rPr lang="en-US" sz="2800" dirty="0"/>
              <a:t>Find another way to do it so you will not have to sin.</a:t>
            </a:r>
          </a:p>
          <a:p>
            <a:pPr marL="533400" indent="-533400" eaLnBrk="1" hangingPunct="1">
              <a:buFontTx/>
              <a:buAutoNum type="arabicPeriod"/>
            </a:pPr>
            <a:r>
              <a:rPr lang="en-US" sz="2800" dirty="0"/>
              <a:t>Talk to your leader.</a:t>
            </a:r>
          </a:p>
          <a:p>
            <a:pPr marL="533400" indent="-533400" eaLnBrk="1" hangingPunct="1">
              <a:buFontTx/>
              <a:buAutoNum type="arabicPeriod"/>
            </a:pPr>
            <a:r>
              <a:rPr lang="en-US" sz="2800" dirty="0"/>
              <a:t>Give God time to change your leader’s mind.</a:t>
            </a:r>
          </a:p>
        </p:txBody>
      </p:sp>
      <p:pic>
        <p:nvPicPr>
          <p:cNvPr id="20484" name="Picture 6" descr="C:\WINDOWS\Application Data\Microsoft\Media Catalog\Downloaded Clips\cl5d\j0234692.gif"/>
          <p:cNvPicPr>
            <a:picLocks noGrp="1" noChangeAspect="1" noChangeArrowheads="1" noCrop="1"/>
          </p:cNvPicPr>
          <p:nvPr>
            <p:ph type="clipArt" sz="half" idx="2"/>
          </p:nvPr>
        </p:nvPicPr>
        <p:blipFill>
          <a:blip r:embed="rId2"/>
          <a:srcRect/>
          <a:stretch>
            <a:fillRect/>
          </a:stretch>
        </p:blipFill>
        <p:spPr>
          <a:xfrm>
            <a:off x="7442201" y="1872457"/>
            <a:ext cx="3467100" cy="4114800"/>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42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590800" y="685800"/>
            <a:ext cx="7620000" cy="1143000"/>
          </a:xfrm>
        </p:spPr>
        <p:txBody>
          <a:bodyPr/>
          <a:lstStyle/>
          <a:p>
            <a:pPr eaLnBrk="1" hangingPunct="1"/>
            <a:r>
              <a:rPr lang="en-US" smtClean="0"/>
              <a:t>What Should You Do When Your Leader Tells You to Do Something Wrong?</a:t>
            </a:r>
          </a:p>
        </p:txBody>
      </p:sp>
      <p:sp>
        <p:nvSpPr>
          <p:cNvPr id="21507" name="WordArt 7"/>
          <p:cNvSpPr>
            <a:spLocks noChangeArrowheads="1" noChangeShapeType="1" noTextEdit="1"/>
          </p:cNvSpPr>
          <p:nvPr/>
        </p:nvSpPr>
        <p:spPr bwMode="auto">
          <a:xfrm>
            <a:off x="2743200" y="2351089"/>
            <a:ext cx="5838825"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D: If the Main Reason</a:t>
            </a:r>
          </a:p>
        </p:txBody>
      </p:sp>
      <p:sp>
        <p:nvSpPr>
          <p:cNvPr id="21508" name="WordArt 8"/>
          <p:cNvSpPr>
            <a:spLocks noChangeArrowheads="1" noChangeShapeType="1" noTextEdit="1"/>
          </p:cNvSpPr>
          <p:nvPr/>
        </p:nvSpPr>
        <p:spPr bwMode="auto">
          <a:xfrm>
            <a:off x="3352800" y="3400426"/>
            <a:ext cx="5353050"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is Sin, You Have the</a:t>
            </a:r>
          </a:p>
        </p:txBody>
      </p:sp>
      <p:sp>
        <p:nvSpPr>
          <p:cNvPr id="21509" name="WordArt 9"/>
          <p:cNvSpPr>
            <a:spLocks noChangeArrowheads="1" noChangeShapeType="1" noTextEdit="1"/>
          </p:cNvSpPr>
          <p:nvPr/>
        </p:nvSpPr>
        <p:spPr bwMode="auto">
          <a:xfrm>
            <a:off x="3352800" y="4360864"/>
            <a:ext cx="7134225"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Responsibility to Disobey</a:t>
            </a:r>
          </a:p>
        </p:txBody>
      </p:sp>
      <p:sp>
        <p:nvSpPr>
          <p:cNvPr id="6" name="WordArt 9"/>
          <p:cNvSpPr>
            <a:spLocks noChangeArrowheads="1" noChangeShapeType="1" noTextEdit="1"/>
          </p:cNvSpPr>
          <p:nvPr/>
        </p:nvSpPr>
        <p:spPr bwMode="auto">
          <a:xfrm>
            <a:off x="3352800" y="5260113"/>
            <a:ext cx="3428999" cy="828675"/>
          </a:xfrm>
          <a:prstGeom prst="rect">
            <a:avLst/>
          </a:prstGeom>
        </p:spPr>
        <p:txBody>
          <a:bodyPr wrap="none" fromWordArt="1">
            <a:prstTxWarp prst="textPlain">
              <a:avLst>
                <a:gd name="adj" fmla="val 50000"/>
              </a:avLst>
            </a:prstTxWarp>
          </a:bodyPr>
          <a:lstStyle/>
          <a:p>
            <a:pPr algn="ctr"/>
            <a:r>
              <a:rPr lang="en-US" sz="5400" kern="10" dirty="0">
                <a:ln w="19050">
                  <a:solidFill>
                    <a:schemeClr val="tx1"/>
                  </a:solidFill>
                  <a:round/>
                  <a:headEnd/>
                  <a:tailEnd/>
                </a:ln>
                <a:solidFill>
                  <a:schemeClr val="accent1"/>
                </a:solidFill>
                <a:effectLst>
                  <a:outerShdw dist="35921" dir="2700000" algn="ctr" rotWithShape="0">
                    <a:srgbClr val="990000"/>
                  </a:outerShdw>
                </a:effectLst>
                <a:latin typeface="Impact"/>
              </a:rPr>
              <a:t>Your Leader</a:t>
            </a: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A0E36D61-02D4-456B-9935-D720BF7DD2AE}" type="slidenum">
              <a:rPr lang="en-US" smtClean="0"/>
              <a:pPr>
                <a:defRPr/>
              </a:pPr>
              <a:t>43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D: If the Main Reason is Sin… Responsibility to Disobey</a:t>
            </a:r>
          </a:p>
        </p:txBody>
      </p:sp>
      <p:sp>
        <p:nvSpPr>
          <p:cNvPr id="22531" name="Rectangle 3"/>
          <p:cNvSpPr>
            <a:spLocks noGrp="1" noChangeArrowheads="1"/>
          </p:cNvSpPr>
          <p:nvPr>
            <p:ph type="body" sz="half" idx="1"/>
          </p:nvPr>
        </p:nvSpPr>
        <p:spPr>
          <a:xfrm>
            <a:off x="1828800" y="1752600"/>
            <a:ext cx="5410200" cy="4114800"/>
          </a:xfrm>
        </p:spPr>
        <p:txBody>
          <a:bodyPr/>
          <a:lstStyle/>
          <a:p>
            <a:pPr marL="533400" indent="-533400" eaLnBrk="1" hangingPunct="1">
              <a:buFontTx/>
              <a:buAutoNum type="arabicPeriod"/>
            </a:pPr>
            <a:r>
              <a:rPr lang="en-US" sz="2800" dirty="0"/>
              <a:t>Talk to your leader.</a:t>
            </a:r>
          </a:p>
          <a:p>
            <a:pPr marL="533400" indent="-533400" eaLnBrk="1" hangingPunct="1">
              <a:buFontTx/>
              <a:buAutoNum type="arabicPeriod"/>
            </a:pPr>
            <a:r>
              <a:rPr lang="en-US" sz="2800" dirty="0"/>
              <a:t>Give God time to change your leader’s mind.</a:t>
            </a:r>
          </a:p>
          <a:p>
            <a:pPr marL="533400" indent="-533400" eaLnBrk="1" hangingPunct="1">
              <a:buFontTx/>
              <a:buAutoNum type="arabicPeriod"/>
            </a:pPr>
            <a:r>
              <a:rPr lang="en-US" sz="2800" dirty="0"/>
              <a:t>Be willing to suffer the consequences of doing right.</a:t>
            </a:r>
          </a:p>
          <a:p>
            <a:pPr marL="533400" indent="-533400" eaLnBrk="1" hangingPunct="1">
              <a:buFontTx/>
              <a:buAutoNum type="arabicPeriod"/>
            </a:pPr>
            <a:r>
              <a:rPr lang="en-US" sz="2800" dirty="0"/>
              <a:t>Get out of an abusive situation</a:t>
            </a:r>
          </a:p>
          <a:p>
            <a:pPr marL="533400" indent="-533400" eaLnBrk="1" hangingPunct="1">
              <a:buNone/>
            </a:pPr>
            <a:endParaRPr lang="en-US" sz="2800" dirty="0"/>
          </a:p>
        </p:txBody>
      </p:sp>
      <p:pic>
        <p:nvPicPr>
          <p:cNvPr id="22532" name="Picture 10" descr="C:\WINDOWS\Application Data\Microsoft\Media Catalog\Downloaded Clips\cl40\j0160340.wmf"/>
          <p:cNvPicPr>
            <a:picLocks noGrp="1" noChangeAspect="1" noChangeArrowheads="1"/>
          </p:cNvPicPr>
          <p:nvPr>
            <p:ph type="clipArt" sz="half" idx="2"/>
          </p:nvPr>
        </p:nvPicPr>
        <p:blipFill>
          <a:blip r:embed="rId2" cstate="screen">
            <a:extLst>
              <a:ext uri="{28A0092B-C50C-407E-A947-70E740481C1C}">
                <a14:useLocalDpi xmlns:a14="http://schemas.microsoft.com/office/drawing/2010/main"/>
              </a:ext>
            </a:extLst>
          </a:blip>
          <a:srcRect/>
          <a:stretch>
            <a:fillRect/>
          </a:stretch>
        </p:blipFill>
        <p:spPr>
          <a:xfrm>
            <a:off x="7467600" y="1888331"/>
            <a:ext cx="3733800" cy="3854450"/>
          </a:xfrm>
          <a:noFill/>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44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Results of Obeying Your Leaders</a:t>
            </a:r>
          </a:p>
        </p:txBody>
      </p:sp>
      <p:pic>
        <p:nvPicPr>
          <p:cNvPr id="23555" name="Picture 6" descr="C:\WINDOWS\Application Data\Microsoft\Media Catalog\Downloaded Clips\cl47\j0178207.gif">
            <a:hlinkClick r:id="rId2" action="ppaction://hlinksldjump"/>
          </p:cNvPr>
          <p:cNvPicPr>
            <a:picLocks noChangeAspect="1" noChangeArrowheads="1" noCrop="1"/>
          </p:cNvPicPr>
          <p:nvPr/>
        </p:nvPicPr>
        <p:blipFill>
          <a:blip r:embed="rId3"/>
          <a:srcRect/>
          <a:stretch>
            <a:fillRect/>
          </a:stretch>
        </p:blipFill>
        <p:spPr bwMode="auto">
          <a:xfrm>
            <a:off x="6781800" y="3276600"/>
            <a:ext cx="800100" cy="800100"/>
          </a:xfrm>
          <a:prstGeom prst="rect">
            <a:avLst/>
          </a:prstGeom>
          <a:noFill/>
          <a:ln w="9525">
            <a:noFill/>
            <a:miter lim="800000"/>
            <a:headEnd/>
            <a:tailEnd/>
          </a:ln>
        </p:spPr>
      </p:pic>
      <p:pic>
        <p:nvPicPr>
          <p:cNvPr id="23556" name="Picture 7" descr="C:\WINDOWS\Application Data\Microsoft\Media Catalog\Downloaded Clips\cl47\j0178208.gif">
            <a:hlinkClick r:id="rId4" action="ppaction://hlinksldjump"/>
          </p:cNvPr>
          <p:cNvPicPr>
            <a:picLocks noChangeAspect="1" noChangeArrowheads="1" noCrop="1"/>
          </p:cNvPicPr>
          <p:nvPr/>
        </p:nvPicPr>
        <p:blipFill>
          <a:blip r:embed="rId5"/>
          <a:srcRect/>
          <a:stretch>
            <a:fillRect/>
          </a:stretch>
        </p:blipFill>
        <p:spPr bwMode="auto">
          <a:xfrm>
            <a:off x="3429000" y="1828800"/>
            <a:ext cx="800100" cy="800100"/>
          </a:xfrm>
          <a:prstGeom prst="rect">
            <a:avLst/>
          </a:prstGeom>
          <a:noFill/>
          <a:ln w="9525">
            <a:noFill/>
            <a:miter lim="800000"/>
            <a:headEnd/>
            <a:tailEnd/>
          </a:ln>
        </p:spPr>
      </p:pic>
      <p:pic>
        <p:nvPicPr>
          <p:cNvPr id="23557" name="Picture 8" descr="C:\WINDOWS\Application Data\Microsoft\Media Catalog\Downloaded Clips\cl47\j0178209.gif"/>
          <p:cNvPicPr>
            <a:picLocks noChangeAspect="1" noChangeArrowheads="1" noCrop="1"/>
          </p:cNvPicPr>
          <p:nvPr/>
        </p:nvPicPr>
        <p:blipFill>
          <a:blip r:embed="rId6"/>
          <a:srcRect/>
          <a:stretch>
            <a:fillRect/>
          </a:stretch>
        </p:blipFill>
        <p:spPr bwMode="auto">
          <a:xfrm>
            <a:off x="8458200" y="3962400"/>
            <a:ext cx="800100" cy="800100"/>
          </a:xfrm>
          <a:prstGeom prst="rect">
            <a:avLst/>
          </a:prstGeom>
          <a:noFill/>
          <a:ln w="9525">
            <a:noFill/>
            <a:miter lim="800000"/>
            <a:headEnd/>
            <a:tailEnd/>
          </a:ln>
        </p:spPr>
      </p:pic>
      <p:pic>
        <p:nvPicPr>
          <p:cNvPr id="23558" name="Picture 9" descr="C:\WINDOWS\Application Data\Microsoft\Media Catalog\Downloaded Clips\cl47\j0178210.gif">
            <a:hlinkClick r:id="rId7" action="ppaction://hlinksldjump"/>
          </p:cNvPr>
          <p:cNvPicPr>
            <a:picLocks noChangeAspect="1" noChangeArrowheads="1" noCrop="1"/>
          </p:cNvPicPr>
          <p:nvPr/>
        </p:nvPicPr>
        <p:blipFill>
          <a:blip r:embed="rId8"/>
          <a:srcRect/>
          <a:stretch>
            <a:fillRect/>
          </a:stretch>
        </p:blipFill>
        <p:spPr bwMode="auto">
          <a:xfrm>
            <a:off x="5105400" y="2514600"/>
            <a:ext cx="800100" cy="800100"/>
          </a:xfrm>
          <a:prstGeom prst="rect">
            <a:avLst/>
          </a:prstGeom>
          <a:noFill/>
          <a:ln w="9525">
            <a:noFill/>
            <a:miter lim="800000"/>
            <a:headEnd/>
            <a:tailEnd/>
          </a:ln>
        </p:spPr>
      </p:pic>
      <p:pic>
        <p:nvPicPr>
          <p:cNvPr id="23559" name="Picture 10" descr="C:\WINDOWS\Application Data\Microsoft\Media Catalog\Downloaded Clips\cl47\j0178211.gif">
            <a:hlinkClick r:id="rId9" action="ppaction://hlinksldjump"/>
          </p:cNvPr>
          <p:cNvPicPr>
            <a:picLocks noChangeAspect="1" noChangeArrowheads="1" noCrop="1"/>
          </p:cNvPicPr>
          <p:nvPr/>
        </p:nvPicPr>
        <p:blipFill>
          <a:blip r:embed="rId10"/>
          <a:srcRect/>
          <a:stretch>
            <a:fillRect/>
          </a:stretch>
        </p:blipFill>
        <p:spPr bwMode="auto">
          <a:xfrm>
            <a:off x="4267200" y="2209800"/>
            <a:ext cx="800100" cy="800100"/>
          </a:xfrm>
          <a:prstGeom prst="rect">
            <a:avLst/>
          </a:prstGeom>
          <a:noFill/>
          <a:ln w="9525">
            <a:noFill/>
            <a:miter lim="800000"/>
            <a:headEnd/>
            <a:tailEnd/>
          </a:ln>
        </p:spPr>
      </p:pic>
      <p:pic>
        <p:nvPicPr>
          <p:cNvPr id="23560" name="Picture 11" descr="C:\WINDOWS\Application Data\Microsoft\Media Catalog\Downloaded Clips\cl47\j0178215.gif">
            <a:hlinkClick r:id="rId11" action="ppaction://hlinksldjump"/>
          </p:cNvPr>
          <p:cNvPicPr>
            <a:picLocks noChangeAspect="1" noChangeArrowheads="1" noCrop="1"/>
          </p:cNvPicPr>
          <p:nvPr/>
        </p:nvPicPr>
        <p:blipFill>
          <a:blip r:embed="rId12"/>
          <a:srcRect/>
          <a:stretch>
            <a:fillRect/>
          </a:stretch>
        </p:blipFill>
        <p:spPr bwMode="auto">
          <a:xfrm>
            <a:off x="5943600" y="2895600"/>
            <a:ext cx="800100" cy="800100"/>
          </a:xfrm>
          <a:prstGeom prst="rect">
            <a:avLst/>
          </a:prstGeom>
          <a:noFill/>
          <a:ln w="9525">
            <a:noFill/>
            <a:miter lim="800000"/>
            <a:headEnd/>
            <a:tailEnd/>
          </a:ln>
        </p:spPr>
      </p:pic>
      <p:pic>
        <p:nvPicPr>
          <p:cNvPr id="23561" name="Picture 12" descr="C:\WINDOWS\Application Data\Microsoft\Media Catalog\Downloaded Clips\cl47\j0178220.gif"/>
          <p:cNvPicPr>
            <a:picLocks noChangeAspect="1" noChangeArrowheads="1" noCrop="1"/>
          </p:cNvPicPr>
          <p:nvPr/>
        </p:nvPicPr>
        <p:blipFill>
          <a:blip r:embed="rId13"/>
          <a:srcRect/>
          <a:stretch>
            <a:fillRect/>
          </a:stretch>
        </p:blipFill>
        <p:spPr bwMode="auto">
          <a:xfrm>
            <a:off x="7620000" y="3657600"/>
            <a:ext cx="800100" cy="800100"/>
          </a:xfrm>
          <a:prstGeom prst="rect">
            <a:avLst/>
          </a:prstGeom>
          <a:noFill/>
          <a:ln w="9525">
            <a:noFill/>
            <a:miter lim="800000"/>
            <a:headEnd/>
            <a:tailEnd/>
          </a:ln>
        </p:spPr>
      </p:pic>
      <p:pic>
        <p:nvPicPr>
          <p:cNvPr id="23562" name="Picture 13" descr="C:\WINDOWS\Application Data\Microsoft\Media Catalog\Downloaded Clips\cl47\j0178221.gif">
            <a:hlinkClick r:id="rId14" action="ppaction://hlinksldjump"/>
          </p:cNvPr>
          <p:cNvPicPr>
            <a:picLocks noChangeAspect="1" noChangeArrowheads="1" noCrop="1"/>
          </p:cNvPicPr>
          <p:nvPr/>
        </p:nvPicPr>
        <p:blipFill>
          <a:blip r:embed="rId15"/>
          <a:srcRect/>
          <a:stretch>
            <a:fillRect/>
          </a:stretch>
        </p:blipFill>
        <p:spPr bwMode="auto">
          <a:xfrm>
            <a:off x="2590800" y="1524000"/>
            <a:ext cx="800100" cy="800100"/>
          </a:xfrm>
          <a:prstGeom prst="rect">
            <a:avLst/>
          </a:prstGeom>
          <a:noFill/>
          <a:ln w="9525">
            <a:noFill/>
            <a:miter lim="800000"/>
            <a:headEnd/>
            <a:tailEnd/>
          </a:ln>
        </p:spPr>
      </p:pic>
      <p:pic>
        <p:nvPicPr>
          <p:cNvPr id="23563" name="Picture 14" descr="C:\WINDOWS\Application Data\Microsoft\Media Catalog\Downloaded Clips\cl47\j0178211.gif"/>
          <p:cNvPicPr>
            <a:picLocks noChangeAspect="1" noChangeArrowheads="1" noCrop="1"/>
          </p:cNvPicPr>
          <p:nvPr/>
        </p:nvPicPr>
        <p:blipFill>
          <a:blip r:embed="rId10"/>
          <a:srcRect/>
          <a:stretch>
            <a:fillRect/>
          </a:stretch>
        </p:blipFill>
        <p:spPr bwMode="auto">
          <a:xfrm>
            <a:off x="9296400" y="4343400"/>
            <a:ext cx="800100" cy="800100"/>
          </a:xfrm>
          <a:prstGeom prst="rect">
            <a:avLst/>
          </a:prstGeom>
          <a:noFill/>
          <a:ln w="9525">
            <a:noFill/>
            <a:miter lim="800000"/>
            <a:headEnd/>
            <a:tailEnd/>
          </a:ln>
        </p:spPr>
      </p:pic>
      <p:pic>
        <p:nvPicPr>
          <p:cNvPr id="23564" name="Picture 15" descr="C:\WINDOWS\Application Data\Microsoft\Media Catalog\Downloaded Clips\cl37\j0138951.wmf"/>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276600" y="3505201"/>
            <a:ext cx="2070100" cy="272732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45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Obeying Your Leaders</a:t>
            </a:r>
            <a:endParaRPr lang="en-US" dirty="0"/>
          </a:p>
        </p:txBody>
      </p:sp>
      <p:sp>
        <p:nvSpPr>
          <p:cNvPr id="3" name="Text Placeholder 2"/>
          <p:cNvSpPr>
            <a:spLocks noGrp="1"/>
          </p:cNvSpPr>
          <p:nvPr>
            <p:ph type="body" sz="half" idx="1"/>
          </p:nvPr>
        </p:nvSpPr>
        <p:spPr>
          <a:xfrm>
            <a:off x="1752600" y="1524000"/>
            <a:ext cx="8382000" cy="4648200"/>
          </a:xfrm>
        </p:spPr>
        <p:txBody>
          <a:bodyPr/>
          <a:lstStyle/>
          <a:p>
            <a:pPr marL="514350" indent="-514350">
              <a:buAutoNum type="arabicPeriod"/>
            </a:pPr>
            <a:r>
              <a:rPr lang="en-US" dirty="0" smtClean="0"/>
              <a:t>How does obedience affect my relationship with others?</a:t>
            </a:r>
          </a:p>
          <a:p>
            <a:pPr marL="514350" indent="-514350">
              <a:buNone/>
            </a:pPr>
            <a:r>
              <a:rPr lang="en-US" dirty="0" smtClean="0"/>
              <a:t>     </a:t>
            </a:r>
            <a:r>
              <a:rPr lang="en-US" sz="2800" dirty="0"/>
              <a:t>1. God</a:t>
            </a:r>
          </a:p>
          <a:p>
            <a:pPr marL="514350" indent="-514350">
              <a:buNone/>
            </a:pPr>
            <a:r>
              <a:rPr lang="en-US" sz="2800" dirty="0"/>
              <a:t>     </a:t>
            </a:r>
            <a:r>
              <a:rPr lang="en-US" sz="2800" dirty="0" smtClean="0"/>
              <a:t>	2</a:t>
            </a:r>
            <a:r>
              <a:rPr lang="en-US" sz="2800" dirty="0"/>
              <a:t>. My parents and family</a:t>
            </a:r>
          </a:p>
          <a:p>
            <a:pPr marL="514350" indent="-514350">
              <a:buNone/>
            </a:pPr>
            <a:r>
              <a:rPr lang="en-US" sz="2800" dirty="0"/>
              <a:t>    	</a:t>
            </a:r>
            <a:r>
              <a:rPr lang="en-US" sz="2800" dirty="0" smtClean="0"/>
              <a:t>3</a:t>
            </a:r>
            <a:r>
              <a:rPr lang="en-US" sz="2800" dirty="0"/>
              <a:t>. My children</a:t>
            </a:r>
          </a:p>
          <a:p>
            <a:pPr marL="514350" indent="-514350">
              <a:buNone/>
            </a:pPr>
            <a:r>
              <a:rPr lang="en-US" sz="2800" dirty="0"/>
              <a:t>         (present and future ones)</a:t>
            </a:r>
          </a:p>
          <a:p>
            <a:pPr marL="514350" indent="-514350">
              <a:buNone/>
            </a:pPr>
            <a:r>
              <a:rPr lang="en-US" sz="2800" dirty="0"/>
              <a:t>    </a:t>
            </a:r>
            <a:r>
              <a:rPr lang="en-US" sz="2800" dirty="0" smtClean="0"/>
              <a:t>	4</a:t>
            </a:r>
            <a:r>
              <a:rPr lang="en-US" sz="2800" dirty="0"/>
              <a:t>. My friends</a:t>
            </a:r>
          </a:p>
          <a:p>
            <a:pPr marL="514350" indent="-514350">
              <a:buNone/>
            </a:pPr>
            <a:r>
              <a:rPr lang="en-US" sz="2800" dirty="0"/>
              <a:t>     </a:t>
            </a:r>
            <a:r>
              <a:rPr lang="en-US" sz="2800" dirty="0" smtClean="0"/>
              <a:t>	5</a:t>
            </a:r>
            <a:r>
              <a:rPr lang="en-US" sz="2800" dirty="0"/>
              <a:t>. Those I work with</a:t>
            </a:r>
          </a:p>
          <a:p>
            <a:pPr marL="514350" indent="-514350">
              <a:buNone/>
            </a:pPr>
            <a:r>
              <a:rPr lang="en-US" sz="2800" dirty="0"/>
              <a:t> </a:t>
            </a:r>
            <a:r>
              <a:rPr lang="en-US" sz="2800" dirty="0" smtClean="0"/>
              <a:t>	6.Other </a:t>
            </a:r>
            <a:r>
              <a:rPr lang="en-US" sz="2800" dirty="0"/>
              <a:t>people living around me</a:t>
            </a:r>
          </a:p>
          <a:p>
            <a:endParaRPr lang="en-US" dirty="0"/>
          </a:p>
        </p:txBody>
      </p:sp>
      <p:pic>
        <p:nvPicPr>
          <p:cNvPr id="82948" name="Picture 4" descr="http://images.clipartof.com/small/1053378-Royalty-Free-Clip-Art-Illustration-Of-A-Christian-Kids-Holding-Hands-Around-A-Globe-With-A-Cross.jpg"/>
          <p:cNvPicPr>
            <a:picLocks noGrp="1" noChangeAspect="1" noChangeArrowheads="1"/>
          </p:cNvPicPr>
          <p:nvPr>
            <p:ph type="clipArt" sz="half" idx="2"/>
          </p:nvPr>
        </p:nvPicPr>
        <p:blipFill>
          <a:blip r:embed="rId2"/>
          <a:srcRect/>
          <a:stretch>
            <a:fillRect/>
          </a:stretch>
        </p:blipFill>
        <p:spPr bwMode="auto">
          <a:xfrm>
            <a:off x="8143876" y="2616877"/>
            <a:ext cx="2819400" cy="2919645"/>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Obeying Your Leaders</a:t>
            </a:r>
            <a:endParaRPr lang="en-US" dirty="0"/>
          </a:p>
        </p:txBody>
      </p:sp>
      <p:sp>
        <p:nvSpPr>
          <p:cNvPr id="3" name="Text Placeholder 2"/>
          <p:cNvSpPr>
            <a:spLocks noGrp="1"/>
          </p:cNvSpPr>
          <p:nvPr>
            <p:ph type="body" sz="half" idx="1"/>
          </p:nvPr>
        </p:nvSpPr>
        <p:spPr>
          <a:xfrm>
            <a:off x="2133600" y="1752600"/>
            <a:ext cx="7772400" cy="4572000"/>
          </a:xfrm>
        </p:spPr>
        <p:txBody>
          <a:bodyPr/>
          <a:lstStyle/>
          <a:p>
            <a:pPr>
              <a:buNone/>
            </a:pPr>
            <a:r>
              <a:rPr lang="en-US" dirty="0" smtClean="0"/>
              <a:t>2. How does God view obedience?</a:t>
            </a:r>
          </a:p>
          <a:p>
            <a:pPr>
              <a:buNone/>
            </a:pPr>
            <a:r>
              <a:rPr lang="en-US" dirty="0" smtClean="0"/>
              <a:t>    </a:t>
            </a:r>
            <a:r>
              <a:rPr lang="en-US" sz="2800" dirty="0"/>
              <a:t>1. Genesis 24</a:t>
            </a:r>
          </a:p>
          <a:p>
            <a:pPr>
              <a:buNone/>
            </a:pPr>
            <a:r>
              <a:rPr lang="en-US" sz="2800" dirty="0"/>
              <a:t>    2. 1Kings 17:8-23</a:t>
            </a:r>
          </a:p>
          <a:p>
            <a:pPr>
              <a:buNone/>
            </a:pPr>
            <a:r>
              <a:rPr lang="en-US" sz="2800" dirty="0"/>
              <a:t>    3. Proverbs 2:1-2</a:t>
            </a:r>
          </a:p>
          <a:p>
            <a:pPr>
              <a:buNone/>
            </a:pPr>
            <a:r>
              <a:rPr lang="en-US" sz="2800" dirty="0"/>
              <a:t>    4. Proverbs 6:20-24</a:t>
            </a:r>
          </a:p>
          <a:p>
            <a:pPr>
              <a:buNone/>
            </a:pPr>
            <a:r>
              <a:rPr lang="en-US" sz="2800" dirty="0"/>
              <a:t>    5. Proverbs 13:13</a:t>
            </a:r>
          </a:p>
          <a:p>
            <a:pPr>
              <a:buNone/>
            </a:pPr>
            <a:r>
              <a:rPr lang="en-US" sz="2800" dirty="0"/>
              <a:t>    6. Proverbs 28:7</a:t>
            </a:r>
          </a:p>
          <a:p>
            <a:endParaRPr lang="en-US" dirty="0"/>
          </a:p>
        </p:txBody>
      </p:sp>
      <p:pic>
        <p:nvPicPr>
          <p:cNvPr id="83974" name="Picture 6" descr="http://t0.gstatic.com/images?q=tbn:ANd9GcQef3Exbdjtj5GxQhtG24Q-9nvd0IB5q-TVVliQfBNMwmL19Ezr6g"/>
          <p:cNvPicPr>
            <a:picLocks noGrp="1" noChangeAspect="1" noChangeArrowheads="1"/>
          </p:cNvPicPr>
          <p:nvPr>
            <p:ph type="clipArt" sz="half" idx="2"/>
          </p:nvPr>
        </p:nvPicPr>
        <p:blipFill>
          <a:blip r:embed="rId2"/>
          <a:srcRect/>
          <a:stretch>
            <a:fillRect/>
          </a:stretch>
        </p:blipFill>
        <p:spPr bwMode="auto">
          <a:xfrm>
            <a:off x="7077076" y="2487613"/>
            <a:ext cx="3733800" cy="3505200"/>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Obeying Your Leaders</a:t>
            </a:r>
            <a:endParaRPr lang="en-US" dirty="0"/>
          </a:p>
        </p:txBody>
      </p:sp>
      <p:sp>
        <p:nvSpPr>
          <p:cNvPr id="3" name="Text Placeholder 2"/>
          <p:cNvSpPr>
            <a:spLocks noGrp="1"/>
          </p:cNvSpPr>
          <p:nvPr>
            <p:ph type="body" sz="half" idx="1"/>
          </p:nvPr>
        </p:nvSpPr>
        <p:spPr>
          <a:xfrm>
            <a:off x="2362200" y="1752600"/>
            <a:ext cx="7467600" cy="4114800"/>
          </a:xfrm>
        </p:spPr>
        <p:txBody>
          <a:bodyPr/>
          <a:lstStyle/>
          <a:p>
            <a:pPr>
              <a:buNone/>
            </a:pPr>
            <a:r>
              <a:rPr lang="en-US" dirty="0" smtClean="0"/>
              <a:t>2. How does God view obedience?</a:t>
            </a:r>
          </a:p>
          <a:p>
            <a:pPr>
              <a:buNone/>
            </a:pPr>
            <a:r>
              <a:rPr lang="en-US" dirty="0" smtClean="0"/>
              <a:t>    </a:t>
            </a:r>
            <a:r>
              <a:rPr lang="en-US" sz="2800" dirty="0"/>
              <a:t>7. Romans 13:1-6</a:t>
            </a:r>
          </a:p>
          <a:p>
            <a:pPr>
              <a:buNone/>
            </a:pPr>
            <a:r>
              <a:rPr lang="en-US" sz="2800" dirty="0"/>
              <a:t>    8. Ephesians 6:1-3</a:t>
            </a:r>
          </a:p>
          <a:p>
            <a:pPr>
              <a:buNone/>
            </a:pPr>
            <a:r>
              <a:rPr lang="en-US" sz="2800" dirty="0"/>
              <a:t>    9. Ephesians 6:5-8</a:t>
            </a:r>
          </a:p>
          <a:p>
            <a:pPr>
              <a:buNone/>
            </a:pPr>
            <a:r>
              <a:rPr lang="en-US" sz="2800" dirty="0"/>
              <a:t>   10. Hebrews 5:8-9,</a:t>
            </a:r>
          </a:p>
          <a:p>
            <a:pPr>
              <a:buNone/>
            </a:pPr>
            <a:r>
              <a:rPr lang="en-US" sz="2800" dirty="0"/>
              <a:t>         Hebrews 13:17</a:t>
            </a:r>
          </a:p>
          <a:p>
            <a:pPr>
              <a:buNone/>
            </a:pPr>
            <a:r>
              <a:rPr lang="en-US" sz="2800" dirty="0"/>
              <a:t>   11. Peter 2:13-17</a:t>
            </a:r>
          </a:p>
          <a:p>
            <a:endParaRPr lang="en-US" dirty="0"/>
          </a:p>
        </p:txBody>
      </p:sp>
      <p:pic>
        <p:nvPicPr>
          <p:cNvPr id="86018" name="Picture 2" descr="http://www.timshen.truepath.com/christian/Animated_jesus_carrying_cross_hg_clr.gif"/>
          <p:cNvPicPr>
            <a:picLocks noGrp="1" noChangeAspect="1" noChangeArrowheads="1" noCrop="1"/>
          </p:cNvPicPr>
          <p:nvPr>
            <p:ph type="clipArt" sz="half" idx="2"/>
          </p:nvPr>
        </p:nvPicPr>
        <p:blipFill>
          <a:blip r:embed="rId2"/>
          <a:srcRect/>
          <a:stretch>
            <a:fillRect/>
          </a:stretch>
        </p:blipFill>
        <p:spPr bwMode="auto">
          <a:xfrm>
            <a:off x="7467600" y="2452255"/>
            <a:ext cx="3962400" cy="3657600"/>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Obeying Your Leaders</a:t>
            </a:r>
            <a:endParaRPr lang="en-US" dirty="0"/>
          </a:p>
        </p:txBody>
      </p:sp>
      <p:sp>
        <p:nvSpPr>
          <p:cNvPr id="3" name="Text Placeholder 2"/>
          <p:cNvSpPr>
            <a:spLocks noGrp="1"/>
          </p:cNvSpPr>
          <p:nvPr>
            <p:ph type="body" sz="half" idx="1"/>
          </p:nvPr>
        </p:nvSpPr>
        <p:spPr>
          <a:xfrm>
            <a:off x="1981200" y="1600200"/>
            <a:ext cx="5029200" cy="4953000"/>
          </a:xfrm>
        </p:spPr>
        <p:txBody>
          <a:bodyPr/>
          <a:lstStyle/>
          <a:p>
            <a:r>
              <a:rPr lang="en-US" sz="2800" dirty="0"/>
              <a:t>God promises to bless us if we obey our leaders.</a:t>
            </a:r>
          </a:p>
          <a:p>
            <a:r>
              <a:rPr lang="en-US" sz="2800" dirty="0"/>
              <a:t>The more you develop self-discipline, the easier it will become for you to resist temptations to sin.</a:t>
            </a:r>
          </a:p>
          <a:p>
            <a:endParaRPr lang="en-US" dirty="0"/>
          </a:p>
        </p:txBody>
      </p:sp>
      <p:pic>
        <p:nvPicPr>
          <p:cNvPr id="1026" name="Picture 2" descr="http://t1.gstatic.com/images?q=tbn:ANd9GcTAHabN69313MTgyH-yarEFr8aUdtwjmeDfGyIUrDC7mp6bQlLn-A"/>
          <p:cNvPicPr>
            <a:picLocks noGrp="1" noChangeAspect="1" noChangeArrowheads="1"/>
          </p:cNvPicPr>
          <p:nvPr>
            <p:ph type="clipArt" sz="half" idx="2"/>
          </p:nvPr>
        </p:nvPicPr>
        <p:blipFill>
          <a:blip r:embed="rId2"/>
          <a:srcRect/>
          <a:stretch>
            <a:fillRect/>
          </a:stretch>
        </p:blipFill>
        <p:spPr bwMode="auto">
          <a:xfrm>
            <a:off x="8077200" y="1955584"/>
            <a:ext cx="2743200" cy="3810000"/>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49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Basic Truths for Obeying Your Leaders</a:t>
            </a:r>
          </a:p>
        </p:txBody>
      </p:sp>
      <p:sp>
        <p:nvSpPr>
          <p:cNvPr id="4099" name="Rectangle 3"/>
          <p:cNvSpPr>
            <a:spLocks noGrp="1" noChangeArrowheads="1"/>
          </p:cNvSpPr>
          <p:nvPr>
            <p:ph type="body" sz="half" idx="1"/>
          </p:nvPr>
        </p:nvSpPr>
        <p:spPr>
          <a:xfrm>
            <a:off x="2590800" y="1600200"/>
            <a:ext cx="7620000" cy="4114800"/>
          </a:xfrm>
        </p:spPr>
        <p:txBody>
          <a:bodyPr/>
          <a:lstStyle/>
          <a:p>
            <a:pPr marL="533400" indent="-533400" eaLnBrk="1" hangingPunct="1">
              <a:lnSpc>
                <a:spcPct val="90000"/>
              </a:lnSpc>
              <a:buFont typeface="Wingdings" pitchFamily="2" charset="2"/>
              <a:buChar char="v"/>
            </a:pPr>
            <a:r>
              <a:rPr lang="en-US" sz="2800" b="1" dirty="0"/>
              <a:t>Key Biblical Truth </a:t>
            </a:r>
          </a:p>
          <a:p>
            <a:pPr marL="933450" lvl="1" indent="-533400" eaLnBrk="1" hangingPunct="1">
              <a:lnSpc>
                <a:spcPct val="90000"/>
              </a:lnSpc>
              <a:buNone/>
            </a:pPr>
            <a:r>
              <a:rPr lang="en-US" sz="2400" dirty="0"/>
              <a:t>I</a:t>
            </a:r>
            <a:r>
              <a:rPr lang="en-US" sz="2400" b="1" dirty="0"/>
              <a:t> </a:t>
            </a:r>
            <a:r>
              <a:rPr lang="en-US" sz="2400" dirty="0"/>
              <a:t>need to develop practical ways of showing my leaders I want to obey them. </a:t>
            </a:r>
          </a:p>
          <a:p>
            <a:pPr marL="533400" indent="-533400" eaLnBrk="1" hangingPunct="1">
              <a:lnSpc>
                <a:spcPct val="90000"/>
              </a:lnSpc>
              <a:buFont typeface="Wingdings" pitchFamily="2" charset="2"/>
              <a:buChar char="v"/>
            </a:pPr>
            <a:r>
              <a:rPr lang="en-US" sz="2800" b="1" dirty="0"/>
              <a:t>Key Verse:  2 Corinthians 9:7 (New Life Bible) </a:t>
            </a:r>
          </a:p>
          <a:p>
            <a:pPr marL="933450" lvl="1" indent="-533400" eaLnBrk="1" hangingPunct="1">
              <a:lnSpc>
                <a:spcPct val="90000"/>
              </a:lnSpc>
              <a:buNone/>
            </a:pPr>
            <a:r>
              <a:rPr lang="en-US" sz="2400" dirty="0"/>
              <a:t>Each man should give as he has decided in his heart. He should not give, wishing he could keep it. Or he should not give if he feels he has to give. God loves a man who gives because he wants to give.</a:t>
            </a:r>
            <a:endParaRPr lang="en-US" sz="2400" b="1" dirty="0"/>
          </a:p>
          <a:p>
            <a:pPr marL="933450" lvl="1" indent="-533400" eaLnBrk="1" hangingPunct="1">
              <a:lnSpc>
                <a:spcPct val="90000"/>
              </a:lnSpc>
              <a:buNone/>
            </a:pPr>
            <a:endParaRPr lang="en-US" sz="2400" dirty="0"/>
          </a:p>
          <a:p>
            <a:pPr marL="933450" lvl="1" indent="-533400" eaLnBrk="1" hangingPunct="1">
              <a:lnSpc>
                <a:spcPct val="90000"/>
              </a:lnSpc>
              <a:buNone/>
            </a:pPr>
            <a:endParaRPr lang="en-US" sz="2400" b="1" dirty="0">
              <a:ea typeface="+mn-ea"/>
              <a:cs typeface="+mn-cs"/>
            </a:endParaRP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45CE0D63-DC30-4B0D-B5B2-0F00DF9150FC}" type="slidenum">
              <a:rPr lang="en-US" smtClean="0"/>
              <a:pPr>
                <a:defRPr/>
              </a:pPr>
              <a:t>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Obeying Your Leaders</a:t>
            </a:r>
            <a:endParaRPr lang="en-US" dirty="0"/>
          </a:p>
        </p:txBody>
      </p:sp>
      <p:sp>
        <p:nvSpPr>
          <p:cNvPr id="3" name="Text Placeholder 2"/>
          <p:cNvSpPr>
            <a:spLocks noGrp="1"/>
          </p:cNvSpPr>
          <p:nvPr>
            <p:ph type="body" sz="half" idx="1"/>
          </p:nvPr>
        </p:nvSpPr>
        <p:spPr>
          <a:xfrm>
            <a:off x="1422400" y="1752600"/>
            <a:ext cx="5359400" cy="4114800"/>
          </a:xfrm>
        </p:spPr>
        <p:txBody>
          <a:bodyPr/>
          <a:lstStyle/>
          <a:p>
            <a:r>
              <a:rPr lang="en-US" sz="2800" dirty="0"/>
              <a:t>As you obey your leaders, and continue to grow, you can learn to trust your leaders the way God wants you to trust them</a:t>
            </a:r>
            <a:r>
              <a:rPr lang="en-US" dirty="0" smtClean="0"/>
              <a:t>.</a:t>
            </a:r>
            <a:endParaRPr lang="en-US" dirty="0"/>
          </a:p>
        </p:txBody>
      </p:sp>
      <p:pic>
        <p:nvPicPr>
          <p:cNvPr id="2050" name="Picture 2" descr="Man with book and questions"/>
          <p:cNvPicPr>
            <a:picLocks noGrp="1" noChangeAspect="1" noChangeArrowheads="1"/>
          </p:cNvPicPr>
          <p:nvPr>
            <p:ph type="clipArt" sz="half" idx="2"/>
          </p:nvPr>
        </p:nvPicPr>
        <p:blipFill>
          <a:blip r:embed="rId2"/>
          <a:srcRect/>
          <a:stretch>
            <a:fillRect/>
          </a:stretch>
        </p:blipFill>
        <p:spPr bwMode="auto">
          <a:xfrm>
            <a:off x="7615960" y="2362200"/>
            <a:ext cx="2857500" cy="3124200"/>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Results of Disobeying Your Leaders</a:t>
            </a:r>
          </a:p>
        </p:txBody>
      </p:sp>
      <p:pic>
        <p:nvPicPr>
          <p:cNvPr id="24579" name="Picture 3" descr="C:\WINDOWS\Application Data\Microsoft\Media Catalog\Downloaded Clips\cl47\j0178207.gif"/>
          <p:cNvPicPr>
            <a:picLocks noChangeAspect="1" noChangeArrowheads="1" noCrop="1"/>
          </p:cNvPicPr>
          <p:nvPr/>
        </p:nvPicPr>
        <p:blipFill>
          <a:blip r:embed="rId2"/>
          <a:srcRect/>
          <a:stretch>
            <a:fillRect/>
          </a:stretch>
        </p:blipFill>
        <p:spPr bwMode="auto">
          <a:xfrm>
            <a:off x="6781800" y="3276600"/>
            <a:ext cx="800100" cy="800100"/>
          </a:xfrm>
          <a:prstGeom prst="rect">
            <a:avLst/>
          </a:prstGeom>
          <a:noFill/>
          <a:ln w="9525">
            <a:noFill/>
            <a:miter lim="800000"/>
            <a:headEnd/>
            <a:tailEnd/>
          </a:ln>
        </p:spPr>
      </p:pic>
      <p:pic>
        <p:nvPicPr>
          <p:cNvPr id="24580" name="Picture 4" descr="C:\WINDOWS\Application Data\Microsoft\Media Catalog\Downloaded Clips\cl47\j0178208.gif">
            <a:hlinkClick r:id="rId3" action="ppaction://hlinksldjump"/>
          </p:cNvPr>
          <p:cNvPicPr>
            <a:picLocks noChangeAspect="1" noChangeArrowheads="1" noCrop="1"/>
          </p:cNvPicPr>
          <p:nvPr/>
        </p:nvPicPr>
        <p:blipFill>
          <a:blip r:embed="rId4"/>
          <a:srcRect/>
          <a:stretch>
            <a:fillRect/>
          </a:stretch>
        </p:blipFill>
        <p:spPr bwMode="auto">
          <a:xfrm>
            <a:off x="3429000" y="1828800"/>
            <a:ext cx="800100" cy="800100"/>
          </a:xfrm>
          <a:prstGeom prst="rect">
            <a:avLst/>
          </a:prstGeom>
          <a:noFill/>
          <a:ln w="9525">
            <a:noFill/>
            <a:miter lim="800000"/>
            <a:headEnd/>
            <a:tailEnd/>
          </a:ln>
        </p:spPr>
      </p:pic>
      <p:pic>
        <p:nvPicPr>
          <p:cNvPr id="24581" name="Picture 5" descr="C:\WINDOWS\Application Data\Microsoft\Media Catalog\Downloaded Clips\cl47\j0178209.gif"/>
          <p:cNvPicPr>
            <a:picLocks noChangeAspect="1" noChangeArrowheads="1" noCrop="1"/>
          </p:cNvPicPr>
          <p:nvPr/>
        </p:nvPicPr>
        <p:blipFill>
          <a:blip r:embed="rId5"/>
          <a:srcRect/>
          <a:stretch>
            <a:fillRect/>
          </a:stretch>
        </p:blipFill>
        <p:spPr bwMode="auto">
          <a:xfrm>
            <a:off x="8458200" y="3962400"/>
            <a:ext cx="800100" cy="800100"/>
          </a:xfrm>
          <a:prstGeom prst="rect">
            <a:avLst/>
          </a:prstGeom>
          <a:noFill/>
          <a:ln w="9525">
            <a:noFill/>
            <a:miter lim="800000"/>
            <a:headEnd/>
            <a:tailEnd/>
          </a:ln>
        </p:spPr>
      </p:pic>
      <p:pic>
        <p:nvPicPr>
          <p:cNvPr id="24582" name="Picture 6" descr="C:\WINDOWS\Application Data\Microsoft\Media Catalog\Downloaded Clips\cl47\j0178210.gif"/>
          <p:cNvPicPr>
            <a:picLocks noChangeAspect="1" noChangeArrowheads="1" noCrop="1"/>
          </p:cNvPicPr>
          <p:nvPr/>
        </p:nvPicPr>
        <p:blipFill>
          <a:blip r:embed="rId6"/>
          <a:srcRect/>
          <a:stretch>
            <a:fillRect/>
          </a:stretch>
        </p:blipFill>
        <p:spPr bwMode="auto">
          <a:xfrm>
            <a:off x="5105400" y="2514600"/>
            <a:ext cx="800100" cy="800100"/>
          </a:xfrm>
          <a:prstGeom prst="rect">
            <a:avLst/>
          </a:prstGeom>
          <a:noFill/>
          <a:ln w="9525">
            <a:noFill/>
            <a:miter lim="800000"/>
            <a:headEnd/>
            <a:tailEnd/>
          </a:ln>
        </p:spPr>
      </p:pic>
      <p:pic>
        <p:nvPicPr>
          <p:cNvPr id="24583" name="Picture 7" descr="C:\WINDOWS\Application Data\Microsoft\Media Catalog\Downloaded Clips\cl47\j0178211.gif"/>
          <p:cNvPicPr>
            <a:picLocks noChangeAspect="1" noChangeArrowheads="1" noCrop="1"/>
          </p:cNvPicPr>
          <p:nvPr/>
        </p:nvPicPr>
        <p:blipFill>
          <a:blip r:embed="rId7"/>
          <a:srcRect/>
          <a:stretch>
            <a:fillRect/>
          </a:stretch>
        </p:blipFill>
        <p:spPr bwMode="auto">
          <a:xfrm>
            <a:off x="4267200" y="2209800"/>
            <a:ext cx="800100" cy="800100"/>
          </a:xfrm>
          <a:prstGeom prst="rect">
            <a:avLst/>
          </a:prstGeom>
          <a:noFill/>
          <a:ln w="9525">
            <a:noFill/>
            <a:miter lim="800000"/>
            <a:headEnd/>
            <a:tailEnd/>
          </a:ln>
        </p:spPr>
      </p:pic>
      <p:pic>
        <p:nvPicPr>
          <p:cNvPr id="24584" name="Picture 8" descr="C:\WINDOWS\Application Data\Microsoft\Media Catalog\Downloaded Clips\cl47\j0178215.gif"/>
          <p:cNvPicPr>
            <a:picLocks noChangeAspect="1" noChangeArrowheads="1" noCrop="1"/>
          </p:cNvPicPr>
          <p:nvPr/>
        </p:nvPicPr>
        <p:blipFill>
          <a:blip r:embed="rId8"/>
          <a:srcRect/>
          <a:stretch>
            <a:fillRect/>
          </a:stretch>
        </p:blipFill>
        <p:spPr bwMode="auto">
          <a:xfrm>
            <a:off x="5943600" y="2895600"/>
            <a:ext cx="800100" cy="800100"/>
          </a:xfrm>
          <a:prstGeom prst="rect">
            <a:avLst/>
          </a:prstGeom>
          <a:noFill/>
          <a:ln w="9525">
            <a:noFill/>
            <a:miter lim="800000"/>
            <a:headEnd/>
            <a:tailEnd/>
          </a:ln>
        </p:spPr>
      </p:pic>
      <p:pic>
        <p:nvPicPr>
          <p:cNvPr id="24585" name="Picture 9" descr="C:\WINDOWS\Application Data\Microsoft\Media Catalog\Downloaded Clips\cl47\j0178220.gif"/>
          <p:cNvPicPr>
            <a:picLocks noChangeAspect="1" noChangeArrowheads="1" noCrop="1"/>
          </p:cNvPicPr>
          <p:nvPr/>
        </p:nvPicPr>
        <p:blipFill>
          <a:blip r:embed="rId9"/>
          <a:srcRect/>
          <a:stretch>
            <a:fillRect/>
          </a:stretch>
        </p:blipFill>
        <p:spPr bwMode="auto">
          <a:xfrm>
            <a:off x="7620000" y="3657600"/>
            <a:ext cx="800100" cy="800100"/>
          </a:xfrm>
          <a:prstGeom prst="rect">
            <a:avLst/>
          </a:prstGeom>
          <a:noFill/>
          <a:ln w="9525">
            <a:noFill/>
            <a:miter lim="800000"/>
            <a:headEnd/>
            <a:tailEnd/>
          </a:ln>
        </p:spPr>
      </p:pic>
      <p:pic>
        <p:nvPicPr>
          <p:cNvPr id="24586" name="Picture 10" descr="C:\WINDOWS\Application Data\Microsoft\Media Catalog\Downloaded Clips\cl47\j0178221.gif">
            <a:hlinkClick r:id="rId10" action="ppaction://hlinksldjump"/>
          </p:cNvPr>
          <p:cNvPicPr>
            <a:picLocks noChangeAspect="1" noChangeArrowheads="1" noCrop="1"/>
          </p:cNvPicPr>
          <p:nvPr/>
        </p:nvPicPr>
        <p:blipFill>
          <a:blip r:embed="rId11"/>
          <a:srcRect/>
          <a:stretch>
            <a:fillRect/>
          </a:stretch>
        </p:blipFill>
        <p:spPr bwMode="auto">
          <a:xfrm>
            <a:off x="2590800" y="1524000"/>
            <a:ext cx="800100" cy="800100"/>
          </a:xfrm>
          <a:prstGeom prst="rect">
            <a:avLst/>
          </a:prstGeom>
          <a:noFill/>
          <a:ln w="9525">
            <a:noFill/>
            <a:miter lim="800000"/>
            <a:headEnd/>
            <a:tailEnd/>
          </a:ln>
        </p:spPr>
      </p:pic>
      <p:pic>
        <p:nvPicPr>
          <p:cNvPr id="24587" name="Picture 11" descr="C:\WINDOWS\Application Data\Microsoft\Media Catalog\Downloaded Clips\cl47\j0178211.gif"/>
          <p:cNvPicPr>
            <a:picLocks noChangeAspect="1" noChangeArrowheads="1" noCrop="1"/>
          </p:cNvPicPr>
          <p:nvPr/>
        </p:nvPicPr>
        <p:blipFill>
          <a:blip r:embed="rId7"/>
          <a:srcRect/>
          <a:stretch>
            <a:fillRect/>
          </a:stretch>
        </p:blipFill>
        <p:spPr bwMode="auto">
          <a:xfrm>
            <a:off x="9296400" y="4343400"/>
            <a:ext cx="800100" cy="800100"/>
          </a:xfrm>
          <a:prstGeom prst="rect">
            <a:avLst/>
          </a:prstGeom>
          <a:noFill/>
          <a:ln w="9525">
            <a:noFill/>
            <a:miter lim="800000"/>
            <a:headEnd/>
            <a:tailEnd/>
          </a:ln>
        </p:spPr>
      </p:pic>
      <p:sp>
        <p:nvSpPr>
          <p:cNvPr id="24588" name="WordArt 13"/>
          <p:cNvSpPr>
            <a:spLocks noChangeArrowheads="1" noChangeShapeType="1" noTextEdit="1"/>
          </p:cNvSpPr>
          <p:nvPr/>
        </p:nvSpPr>
        <p:spPr bwMode="auto">
          <a:xfrm>
            <a:off x="2895600" y="3581400"/>
            <a:ext cx="4038600" cy="2133600"/>
          </a:xfrm>
          <a:prstGeom prst="rect">
            <a:avLst/>
          </a:prstGeom>
        </p:spPr>
        <p:txBody>
          <a:bodyPr wrap="none" fromWordArt="1">
            <a:prstTxWarp prst="textDeflate">
              <a:avLst>
                <a:gd name="adj" fmla="val 26227"/>
              </a:avLst>
            </a:prstTxWarp>
          </a:bodyPr>
          <a:lstStyle/>
          <a:p>
            <a:pPr algn="ctr"/>
            <a:r>
              <a:rPr lang="en-US" sz="6000" kern="10">
                <a:ln w="9525">
                  <a:solidFill>
                    <a:srgbClr val="000000"/>
                  </a:solidFill>
                  <a:round/>
                  <a:headEnd/>
                  <a:tailEnd/>
                </a:ln>
                <a:solidFill>
                  <a:srgbClr val="000000"/>
                </a:solidFill>
                <a:latin typeface="Impact"/>
              </a:rPr>
              <a:t>DIS-</a:t>
            </a: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51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Disobeying Your Leaders</a:t>
            </a:r>
            <a:endParaRPr lang="en-US" dirty="0"/>
          </a:p>
        </p:txBody>
      </p:sp>
      <p:sp>
        <p:nvSpPr>
          <p:cNvPr id="3" name="Text Placeholder 2"/>
          <p:cNvSpPr>
            <a:spLocks noGrp="1"/>
          </p:cNvSpPr>
          <p:nvPr>
            <p:ph type="body" sz="half" idx="1"/>
          </p:nvPr>
        </p:nvSpPr>
        <p:spPr>
          <a:xfrm>
            <a:off x="1828800" y="1752600"/>
            <a:ext cx="8305800" cy="4114800"/>
          </a:xfrm>
        </p:spPr>
        <p:txBody>
          <a:bodyPr/>
          <a:lstStyle/>
          <a:p>
            <a:pPr>
              <a:buNone/>
            </a:pPr>
            <a:r>
              <a:rPr lang="en-US" dirty="0" smtClean="0"/>
              <a:t>1. What are the consequences of disobedience?</a:t>
            </a:r>
          </a:p>
          <a:p>
            <a:pPr marL="514350" indent="-514350">
              <a:buFont typeface="+mj-lt"/>
              <a:buAutoNum type="alphaLcPeriod"/>
            </a:pPr>
            <a:r>
              <a:rPr lang="en-US" dirty="0" smtClean="0"/>
              <a:t> Natural consequences</a:t>
            </a:r>
          </a:p>
          <a:p>
            <a:pPr marL="514350" indent="-514350">
              <a:buFont typeface="+mj-lt"/>
              <a:buAutoNum type="alphaLcPeriod"/>
            </a:pPr>
            <a:r>
              <a:rPr lang="en-US" dirty="0" smtClean="0"/>
              <a:t>Discipline</a:t>
            </a:r>
          </a:p>
          <a:p>
            <a:pPr marL="514350" indent="-514350">
              <a:buFont typeface="+mj-lt"/>
              <a:buAutoNum type="alphaLcPeriod"/>
            </a:pPr>
            <a:r>
              <a:rPr lang="en-US" dirty="0" smtClean="0"/>
              <a:t>Punishment</a:t>
            </a:r>
          </a:p>
          <a:p>
            <a:pPr marL="514350" indent="-514350">
              <a:buFont typeface="+mj-lt"/>
              <a:buAutoNum type="alphaLcPeriod"/>
            </a:pPr>
            <a:r>
              <a:rPr lang="en-US" dirty="0" smtClean="0"/>
              <a:t>Revenge</a:t>
            </a:r>
            <a:endParaRPr lang="en-US" dirty="0"/>
          </a:p>
        </p:txBody>
      </p:sp>
      <p:pic>
        <p:nvPicPr>
          <p:cNvPr id="88068" name="Picture 4" descr="http://t0.gstatic.com/images?q=tbn:ANd9GcSbKIMOTH3ZhiTk7tynHt3iip4AkqWpv-9s1U01GR_EHSSSfSnF"/>
          <p:cNvPicPr>
            <a:picLocks noGrp="1" noChangeAspect="1" noChangeArrowheads="1"/>
          </p:cNvPicPr>
          <p:nvPr>
            <p:ph type="clipArt" sz="half" idx="2"/>
          </p:nvPr>
        </p:nvPicPr>
        <p:blipFill>
          <a:blip r:embed="rId2"/>
          <a:srcRect/>
          <a:stretch>
            <a:fillRect/>
          </a:stretch>
        </p:blipFill>
        <p:spPr bwMode="auto">
          <a:xfrm>
            <a:off x="7848600" y="2890837"/>
            <a:ext cx="3200399" cy="2976563"/>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Disobeying Your Leaders</a:t>
            </a:r>
            <a:endParaRPr lang="en-US" dirty="0"/>
          </a:p>
        </p:txBody>
      </p:sp>
      <p:sp>
        <p:nvSpPr>
          <p:cNvPr id="3" name="Text Placeholder 2"/>
          <p:cNvSpPr>
            <a:spLocks noGrp="1"/>
          </p:cNvSpPr>
          <p:nvPr>
            <p:ph type="body" sz="half" idx="1"/>
          </p:nvPr>
        </p:nvSpPr>
        <p:spPr>
          <a:xfrm>
            <a:off x="1981200" y="1600200"/>
            <a:ext cx="8229600" cy="4648200"/>
          </a:xfrm>
        </p:spPr>
        <p:txBody>
          <a:bodyPr/>
          <a:lstStyle/>
          <a:p>
            <a:pPr>
              <a:buNone/>
            </a:pPr>
            <a:r>
              <a:rPr lang="en-US" dirty="0" smtClean="0"/>
              <a:t>2. How does disobedience affect my relationship with others?</a:t>
            </a:r>
          </a:p>
          <a:p>
            <a:pPr marL="514350" indent="-514350">
              <a:buFont typeface="+mj-lt"/>
              <a:buAutoNum type="arabicPeriod"/>
            </a:pPr>
            <a:r>
              <a:rPr lang="en-US" sz="2800" dirty="0"/>
              <a:t>God</a:t>
            </a:r>
          </a:p>
          <a:p>
            <a:pPr marL="514350" indent="-514350">
              <a:buFont typeface="+mj-lt"/>
              <a:buAutoNum type="arabicPeriod"/>
            </a:pPr>
            <a:r>
              <a:rPr lang="en-US" sz="2800" dirty="0"/>
              <a:t>My parents and family</a:t>
            </a:r>
          </a:p>
          <a:p>
            <a:pPr marL="514350" indent="-514350">
              <a:buFont typeface="+mj-lt"/>
              <a:buAutoNum type="arabicPeriod"/>
            </a:pPr>
            <a:r>
              <a:rPr lang="en-US" sz="2800" dirty="0"/>
              <a:t>My children(present and</a:t>
            </a:r>
          </a:p>
          <a:p>
            <a:pPr marL="514350" indent="-514350">
              <a:buNone/>
            </a:pPr>
            <a:r>
              <a:rPr lang="en-US" sz="2800" dirty="0"/>
              <a:t>      future ones)</a:t>
            </a:r>
          </a:p>
          <a:p>
            <a:pPr marL="514350" indent="-514350">
              <a:buAutoNum type="arabicPeriod" startAt="4"/>
            </a:pPr>
            <a:r>
              <a:rPr lang="en-US" sz="2800" dirty="0"/>
              <a:t>My friends</a:t>
            </a:r>
          </a:p>
          <a:p>
            <a:pPr marL="514350" indent="-514350">
              <a:buAutoNum type="arabicPeriod" startAt="4"/>
            </a:pPr>
            <a:r>
              <a:rPr lang="en-US" sz="2800" dirty="0"/>
              <a:t>Those I work with</a:t>
            </a:r>
          </a:p>
          <a:p>
            <a:pPr marL="514350" indent="-514350">
              <a:buAutoNum type="arabicPeriod" startAt="4"/>
            </a:pPr>
            <a:r>
              <a:rPr lang="en-US" sz="2800" dirty="0"/>
              <a:t>Other people living around me</a:t>
            </a:r>
          </a:p>
          <a:p>
            <a:pPr marL="514350" indent="-514350">
              <a:buNone/>
            </a:pPr>
            <a:endParaRPr lang="en-US" sz="2800" dirty="0"/>
          </a:p>
        </p:txBody>
      </p:sp>
      <p:pic>
        <p:nvPicPr>
          <p:cNvPr id="5" name="Picture 2" descr="http://t2.gstatic.com/images?q=tbn:ANd9GcTCX8Qo2e0lNzemz10ssuy6DI80MPj44Q-8cB1NA4UtV2XkI1jj"/>
          <p:cNvPicPr>
            <a:picLocks noGrp="1" noChangeAspect="1" noChangeArrowheads="1"/>
          </p:cNvPicPr>
          <p:nvPr>
            <p:ph type="clipArt" sz="half" idx="2"/>
          </p:nvPr>
        </p:nvPicPr>
        <p:blipFill>
          <a:blip r:embed="rId2"/>
          <a:srcRect/>
          <a:stretch>
            <a:fillRect/>
          </a:stretch>
        </p:blipFill>
        <p:spPr bwMode="auto">
          <a:xfrm>
            <a:off x="7605713" y="2514600"/>
            <a:ext cx="3290887" cy="3276600"/>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6" name="Footer Placeholder 5"/>
          <p:cNvSpPr>
            <a:spLocks noGrp="1"/>
          </p:cNvSpPr>
          <p:nvPr>
            <p:ph type="ftr" sz="quarter" idx="11"/>
          </p:nvPr>
        </p:nvSpPr>
        <p:spPr/>
        <p:txBody>
          <a:bodyPr/>
          <a:lstStyle/>
          <a:p>
            <a:pPr>
              <a:defRPr/>
            </a:pPr>
            <a:r>
              <a:rPr lang="en-US" smtClean="0"/>
              <a:t>iteenchallenge.org</a:t>
            </a:r>
            <a:endParaRPr lang="en-US"/>
          </a:p>
        </p:txBody>
      </p:sp>
      <p:sp>
        <p:nvSpPr>
          <p:cNvPr id="7" name="Slide Number Placeholder 6"/>
          <p:cNvSpPr>
            <a:spLocks noGrp="1"/>
          </p:cNvSpPr>
          <p:nvPr>
            <p:ph type="sldNum" sz="quarter" idx="12"/>
          </p:nvPr>
        </p:nvSpPr>
        <p:spPr/>
        <p:txBody>
          <a:bodyPr/>
          <a:lstStyle/>
          <a:p>
            <a:pPr>
              <a:defRPr/>
            </a:pPr>
            <a:fld id="{45CE0D63-DC30-4B0D-B5B2-0F00DF9150FC}" type="slidenum">
              <a:rPr lang="en-US" smtClean="0"/>
              <a:pPr>
                <a:defRPr/>
              </a:pPr>
              <a:t>53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7620000" cy="1219200"/>
          </a:xfrm>
        </p:spPr>
        <p:txBody>
          <a:bodyPr/>
          <a:lstStyle/>
          <a:p>
            <a:r>
              <a:rPr lang="en-US" dirty="0" smtClean="0"/>
              <a:t>Results of Disobeying Your Leaders</a:t>
            </a:r>
            <a:endParaRPr lang="en-US" dirty="0"/>
          </a:p>
        </p:txBody>
      </p:sp>
      <p:sp>
        <p:nvSpPr>
          <p:cNvPr id="3" name="Text Placeholder 2"/>
          <p:cNvSpPr>
            <a:spLocks noGrp="1"/>
          </p:cNvSpPr>
          <p:nvPr>
            <p:ph type="body" sz="half" idx="1"/>
          </p:nvPr>
        </p:nvSpPr>
        <p:spPr>
          <a:xfrm>
            <a:off x="2057400" y="1524000"/>
            <a:ext cx="7772400" cy="5181600"/>
          </a:xfrm>
        </p:spPr>
        <p:txBody>
          <a:bodyPr/>
          <a:lstStyle/>
          <a:p>
            <a:pPr>
              <a:buNone/>
            </a:pPr>
            <a:r>
              <a:rPr lang="en-US" dirty="0" smtClean="0"/>
              <a:t>3. How does God view disobedience?</a:t>
            </a:r>
          </a:p>
          <a:p>
            <a:pPr marL="514350" indent="-514350">
              <a:buFont typeface="+mj-lt"/>
              <a:buAutoNum type="arabicPeriod"/>
            </a:pPr>
            <a:r>
              <a:rPr lang="en-US" sz="2600" dirty="0"/>
              <a:t>Genesis 39</a:t>
            </a:r>
          </a:p>
          <a:p>
            <a:pPr marL="514350" indent="-514350">
              <a:buFont typeface="+mj-lt"/>
              <a:buAutoNum type="arabicPeriod"/>
            </a:pPr>
            <a:r>
              <a:rPr lang="en-US" sz="2600" dirty="0"/>
              <a:t>1 Samuel 13 &amp; 14</a:t>
            </a:r>
          </a:p>
          <a:p>
            <a:pPr marL="514350" indent="-514350">
              <a:buFont typeface="+mj-lt"/>
              <a:buAutoNum type="arabicPeriod"/>
            </a:pPr>
            <a:r>
              <a:rPr lang="en-US" sz="2600" dirty="0"/>
              <a:t>Proverbs 13:13</a:t>
            </a:r>
          </a:p>
          <a:p>
            <a:pPr marL="514350" indent="-514350">
              <a:buFont typeface="+mj-lt"/>
              <a:buAutoNum type="arabicPeriod"/>
            </a:pPr>
            <a:r>
              <a:rPr lang="en-US" sz="2600" dirty="0"/>
              <a:t>Proverbs 5:12-24</a:t>
            </a:r>
          </a:p>
          <a:p>
            <a:pPr marL="514350" indent="-514350">
              <a:buFont typeface="+mj-lt"/>
              <a:buAutoNum type="arabicPeriod"/>
            </a:pPr>
            <a:r>
              <a:rPr lang="en-US" sz="2600" dirty="0"/>
              <a:t>Proverbs 15:9-10</a:t>
            </a:r>
          </a:p>
          <a:p>
            <a:pPr marL="514350" indent="-514350">
              <a:buFont typeface="+mj-lt"/>
              <a:buAutoNum type="arabicPeriod"/>
            </a:pPr>
            <a:r>
              <a:rPr lang="en-US" sz="2600" dirty="0"/>
              <a:t>Acts 5:17-41</a:t>
            </a:r>
          </a:p>
          <a:p>
            <a:pPr marL="514350" indent="-514350">
              <a:buFont typeface="+mj-lt"/>
              <a:buAutoNum type="arabicPeriod"/>
            </a:pPr>
            <a:r>
              <a:rPr lang="en-US" sz="2600" dirty="0"/>
              <a:t>Romans 13:1-6</a:t>
            </a:r>
          </a:p>
          <a:p>
            <a:pPr marL="514350" indent="-514350">
              <a:buFont typeface="+mj-lt"/>
              <a:buAutoNum type="arabicPeriod"/>
            </a:pPr>
            <a:r>
              <a:rPr lang="en-US" sz="2600" dirty="0"/>
              <a:t>2 Corinthians 10:6</a:t>
            </a:r>
          </a:p>
          <a:p>
            <a:pPr marL="514350" indent="-514350">
              <a:buFont typeface="+mj-lt"/>
              <a:buAutoNum type="arabicPeriod"/>
            </a:pPr>
            <a:r>
              <a:rPr lang="en-US" sz="2600" dirty="0"/>
              <a:t>1 Peter 2:13-17</a:t>
            </a:r>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pic>
        <p:nvPicPr>
          <p:cNvPr id="87042" name="Picture 2" descr="http://t0.gstatic.com/images?q=tbn:ANd9GcTZW1xTpyAgFxWBdUdJQ1OsbhKxaP5sfygMf4rxWORKRfPygml7"/>
          <p:cNvPicPr>
            <a:picLocks noGrp="1" noChangeAspect="1" noChangeArrowheads="1"/>
          </p:cNvPicPr>
          <p:nvPr>
            <p:ph type="clipArt" sz="half" idx="2"/>
          </p:nvPr>
        </p:nvPicPr>
        <p:blipFill>
          <a:blip r:embed="rId2"/>
          <a:srcRect/>
          <a:stretch>
            <a:fillRect/>
          </a:stretch>
        </p:blipFill>
        <p:spPr bwMode="auto">
          <a:xfrm>
            <a:off x="7629092" y="2217449"/>
            <a:ext cx="3452812" cy="4114800"/>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Disobeying Your Leaders</a:t>
            </a:r>
            <a:endParaRPr lang="en-US" dirty="0"/>
          </a:p>
        </p:txBody>
      </p:sp>
      <p:sp>
        <p:nvSpPr>
          <p:cNvPr id="3" name="Text Placeholder 2"/>
          <p:cNvSpPr>
            <a:spLocks noGrp="1"/>
          </p:cNvSpPr>
          <p:nvPr>
            <p:ph type="body" sz="half" idx="1"/>
          </p:nvPr>
        </p:nvSpPr>
        <p:spPr>
          <a:xfrm>
            <a:off x="1981200" y="1600200"/>
            <a:ext cx="8229600" cy="4876800"/>
          </a:xfrm>
        </p:spPr>
        <p:txBody>
          <a:bodyPr/>
          <a:lstStyle/>
          <a:p>
            <a:pPr>
              <a:buNone/>
            </a:pPr>
            <a:r>
              <a:rPr lang="en-US" dirty="0" smtClean="0"/>
              <a:t>4. THE NEED FOR DISCIPLINE AND PUNISHMENT TODAY</a:t>
            </a:r>
          </a:p>
          <a:p>
            <a:pPr>
              <a:buNone/>
            </a:pPr>
            <a:r>
              <a:rPr lang="en-US" sz="2800" dirty="0"/>
              <a:t>We all face situations-almost everyday</a:t>
            </a:r>
          </a:p>
          <a:p>
            <a:pPr>
              <a:buNone/>
            </a:pPr>
            <a:r>
              <a:rPr lang="en-US" sz="2800" dirty="0"/>
              <a:t> where we are faced with a </a:t>
            </a:r>
          </a:p>
          <a:p>
            <a:pPr>
              <a:buNone/>
            </a:pPr>
            <a:r>
              <a:rPr lang="en-US" sz="2800" dirty="0"/>
              <a:t> decision-will I obey or disobey?</a:t>
            </a:r>
          </a:p>
          <a:p>
            <a:pPr>
              <a:buNone/>
            </a:pPr>
            <a:r>
              <a:rPr lang="en-US" sz="2800" dirty="0"/>
              <a:t>So when you are disciplined or </a:t>
            </a:r>
          </a:p>
          <a:p>
            <a:pPr>
              <a:buNone/>
            </a:pPr>
            <a:r>
              <a:rPr lang="en-US" sz="2800" dirty="0"/>
              <a:t> punished, God is giving you an</a:t>
            </a:r>
          </a:p>
          <a:p>
            <a:pPr>
              <a:buNone/>
            </a:pPr>
            <a:r>
              <a:rPr lang="en-US" sz="2800" dirty="0"/>
              <a:t> opportunity to change-to grow.</a:t>
            </a:r>
          </a:p>
          <a:p>
            <a:pPr>
              <a:buNone/>
            </a:pPr>
            <a:r>
              <a:rPr lang="en-US" sz="2800" dirty="0"/>
              <a:t>The choice is yours. How will you respond? </a:t>
            </a:r>
          </a:p>
        </p:txBody>
      </p:sp>
      <p:pic>
        <p:nvPicPr>
          <p:cNvPr id="90114" name="Picture 2" descr="http://www.school-clip-art.com/clipart/Christian/Jesus.gif"/>
          <p:cNvPicPr>
            <a:picLocks noGrp="1" noChangeAspect="1" noChangeArrowheads="1"/>
          </p:cNvPicPr>
          <p:nvPr>
            <p:ph type="clipArt" sz="half" idx="2"/>
          </p:nvPr>
        </p:nvPicPr>
        <p:blipFill>
          <a:blip r:embed="rId2"/>
          <a:srcRect/>
          <a:stretch>
            <a:fillRect/>
          </a:stretch>
        </p:blipFill>
        <p:spPr bwMode="auto">
          <a:xfrm>
            <a:off x="8686800" y="2275193"/>
            <a:ext cx="2355849" cy="3080726"/>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Application</a:t>
            </a:r>
            <a:endParaRPr lang="en-US" dirty="0"/>
          </a:p>
        </p:txBody>
      </p:sp>
      <p:sp>
        <p:nvSpPr>
          <p:cNvPr id="3" name="Text Placeholder 2"/>
          <p:cNvSpPr>
            <a:spLocks noGrp="1"/>
          </p:cNvSpPr>
          <p:nvPr>
            <p:ph type="body" sz="half" idx="1"/>
          </p:nvPr>
        </p:nvSpPr>
        <p:spPr>
          <a:xfrm>
            <a:off x="1828800" y="1752600"/>
            <a:ext cx="5791200" cy="4114800"/>
          </a:xfrm>
        </p:spPr>
        <p:txBody>
          <a:bodyPr/>
          <a:lstStyle/>
          <a:p>
            <a:r>
              <a:rPr lang="en-US" dirty="0" smtClean="0"/>
              <a:t>Practice discovering the main reason why your leader tells you to do something.</a:t>
            </a:r>
          </a:p>
          <a:p>
            <a:r>
              <a:rPr lang="en-US" dirty="0" smtClean="0"/>
              <a:t>Developing this skill is key to responding in a way that will bring glory to God.</a:t>
            </a:r>
            <a:endParaRPr lang="en-US" dirty="0"/>
          </a:p>
        </p:txBody>
      </p:sp>
      <p:pic>
        <p:nvPicPr>
          <p:cNvPr id="92162" name="Picture 2" descr="http://www.edstetzer.com/lead-word-deed.jpeg"/>
          <p:cNvPicPr>
            <a:picLocks noGrp="1" noChangeAspect="1" noChangeArrowheads="1"/>
          </p:cNvPicPr>
          <p:nvPr>
            <p:ph type="clipArt" sz="half" idx="2"/>
          </p:nvPr>
        </p:nvPicPr>
        <p:blipFill>
          <a:blip r:embed="rId2"/>
          <a:srcRect/>
          <a:stretch>
            <a:fillRect/>
          </a:stretch>
        </p:blipFill>
        <p:spPr bwMode="auto">
          <a:xfrm>
            <a:off x="7924800" y="2209800"/>
            <a:ext cx="3276600" cy="3352800"/>
          </a:xfrm>
          <a:prstGeom prst="rect">
            <a:avLst/>
          </a:prstGeom>
          <a:noFill/>
        </p:spPr>
      </p:pic>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half" idx="1"/>
          </p:nvPr>
        </p:nvSpPr>
        <p:spPr>
          <a:xfrm>
            <a:off x="2590800" y="1752600"/>
            <a:ext cx="7543800" cy="4648200"/>
          </a:xfrm>
        </p:spPr>
        <p:txBody>
          <a:bodyPr/>
          <a:lstStyle/>
          <a:p>
            <a:r>
              <a:rPr lang="en-US" dirty="0" smtClean="0"/>
              <a:t>As you work at putting the three levels of obedience into your life, you can be sure it will take you down a path that leads to greater peace. This is also the path to better relationships with others. </a:t>
            </a:r>
          </a:p>
          <a:p>
            <a:r>
              <a:rPr lang="en-US" dirty="0" smtClean="0"/>
              <a:t>Don’t settle for less than God’s best for you.</a:t>
            </a:r>
          </a:p>
          <a:p>
            <a:endParaRPr lang="en-US" dirty="0"/>
          </a:p>
        </p:txBody>
      </p:sp>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57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438400" y="2057400"/>
            <a:ext cx="7721600" cy="2057400"/>
          </a:xfrm>
        </p:spPr>
        <p:txBody>
          <a:bodyPr/>
          <a:lstStyle/>
          <a:p>
            <a:pPr eaLnBrk="1" hangingPunct="1"/>
            <a:r>
              <a:rPr lang="en-US" smtClean="0"/>
              <a:t>Obedience to Man</a:t>
            </a:r>
            <a:br>
              <a:rPr lang="en-US" smtClean="0"/>
            </a:br>
            <a:r>
              <a:rPr lang="en-US" smtClean="0"/>
              <a:t>Scriptures</a:t>
            </a:r>
          </a:p>
        </p:txBody>
      </p:sp>
      <p:sp>
        <p:nvSpPr>
          <p:cNvPr id="2" name="Date Placeholder 1"/>
          <p:cNvSpPr>
            <a:spLocks noGrp="1"/>
          </p:cNvSpPr>
          <p:nvPr>
            <p:ph type="dt" sz="quarter"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5C07BF65-71C5-4E0A-BE98-91B6CEE8BC3A}" type="slidenum">
              <a:rPr lang="en-US" smtClean="0"/>
              <a:pPr>
                <a:defRPr/>
              </a:pPr>
              <a:t>58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Matthew 22:37-40</a:t>
            </a:r>
          </a:p>
        </p:txBody>
      </p:sp>
      <p:sp>
        <p:nvSpPr>
          <p:cNvPr id="26627" name="Rectangle 3"/>
          <p:cNvSpPr>
            <a:spLocks noGrp="1" noChangeArrowheads="1"/>
          </p:cNvSpPr>
          <p:nvPr>
            <p:ph type="body" idx="1"/>
          </p:nvPr>
        </p:nvSpPr>
        <p:spPr/>
        <p:txBody>
          <a:bodyPr/>
          <a:lstStyle/>
          <a:p>
            <a:pPr eaLnBrk="1" hangingPunct="1">
              <a:buFontTx/>
              <a:buNone/>
            </a:pPr>
            <a:r>
              <a:rPr lang="en-US" smtClean="0"/>
              <a:t>    Jesus replied, </a:t>
            </a:r>
            <a:r>
              <a:rPr lang="en-US" smtClean="0">
                <a:solidFill>
                  <a:srgbClr val="FF0000"/>
                </a:solidFill>
              </a:rPr>
              <a:t>“ ‘You must love the Lord your God with all your heart, all your soul, and all your mind.’</a:t>
            </a:r>
            <a:r>
              <a:rPr lang="en-US" smtClean="0"/>
              <a:t> </a:t>
            </a:r>
            <a:r>
              <a:rPr lang="en-US" baseline="30000" smtClean="0"/>
              <a:t>38</a:t>
            </a:r>
            <a:r>
              <a:rPr lang="en-US" smtClean="0"/>
              <a:t> </a:t>
            </a:r>
            <a:r>
              <a:rPr lang="en-US" smtClean="0">
                <a:solidFill>
                  <a:srgbClr val="FF0000"/>
                </a:solidFill>
              </a:rPr>
              <a:t>This is the first and greatest commandment.</a:t>
            </a:r>
            <a:r>
              <a:rPr lang="en-US" smtClean="0"/>
              <a:t> </a:t>
            </a:r>
            <a:r>
              <a:rPr lang="en-US" baseline="30000" smtClean="0"/>
              <a:t>39</a:t>
            </a:r>
            <a:r>
              <a:rPr lang="en-US" smtClean="0"/>
              <a:t> </a:t>
            </a:r>
            <a:r>
              <a:rPr lang="en-US" smtClean="0">
                <a:solidFill>
                  <a:srgbClr val="FF0000"/>
                </a:solidFill>
              </a:rPr>
              <a:t>A second is equally important: ‘Love your neighbor as yourself.’</a:t>
            </a:r>
            <a:r>
              <a:rPr lang="en-US" smtClean="0"/>
              <a:t> </a:t>
            </a:r>
            <a:r>
              <a:rPr lang="en-US" baseline="30000" smtClean="0"/>
              <a:t>40</a:t>
            </a:r>
            <a:r>
              <a:rPr lang="en-US" smtClean="0"/>
              <a:t> </a:t>
            </a:r>
            <a:r>
              <a:rPr lang="en-US" smtClean="0">
                <a:solidFill>
                  <a:srgbClr val="FF0000"/>
                </a:solidFill>
              </a:rPr>
              <a:t>All the other commandments and all the demands of the prophets are based on these two commandments.”</a:t>
            </a:r>
            <a:endParaRPr lang="en-US" smtClean="0"/>
          </a:p>
          <a:p>
            <a:pPr eaLnBrk="1" hangingPunct="1">
              <a:buFontTx/>
              <a:buNone/>
            </a:pPr>
            <a:endParaRPr lang="en-US" smtClean="0"/>
          </a:p>
        </p:txBody>
      </p:sp>
      <p:pic>
        <p:nvPicPr>
          <p:cNvPr id="26628" name="Picture 5"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59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Opinion… Agree/Disagree?</a:t>
            </a:r>
            <a:endParaRPr lang="en-US" dirty="0"/>
          </a:p>
        </p:txBody>
      </p:sp>
      <p:sp>
        <p:nvSpPr>
          <p:cNvPr id="3" name="Text Placeholder 2"/>
          <p:cNvSpPr>
            <a:spLocks noGrp="1"/>
          </p:cNvSpPr>
          <p:nvPr>
            <p:ph type="body" sz="half" idx="1"/>
          </p:nvPr>
        </p:nvSpPr>
        <p:spPr>
          <a:xfrm>
            <a:off x="2590800" y="1600200"/>
            <a:ext cx="7620000" cy="5105400"/>
          </a:xfrm>
        </p:spPr>
        <p:txBody>
          <a:bodyPr/>
          <a:lstStyle/>
          <a:p>
            <a:pPr marL="514350" indent="-514350">
              <a:buAutoNum type="arabicPeriod"/>
            </a:pPr>
            <a:r>
              <a:rPr lang="en-US" sz="2800" dirty="0"/>
              <a:t>All governments are under God.</a:t>
            </a:r>
          </a:p>
          <a:p>
            <a:pPr marL="514350" indent="-514350">
              <a:buAutoNum type="arabicPeriod"/>
            </a:pPr>
            <a:r>
              <a:rPr lang="en-US" sz="2800" dirty="0"/>
              <a:t>The authorities are God’s servants, sent for your good.</a:t>
            </a:r>
          </a:p>
          <a:p>
            <a:pPr marL="514350" indent="-514350">
              <a:buAutoNum type="arabicPeriod"/>
            </a:pPr>
            <a:r>
              <a:rPr lang="en-US" sz="2800" dirty="0"/>
              <a:t>Government workers need to be paid. They are serving God in what they do.</a:t>
            </a:r>
          </a:p>
          <a:p>
            <a:pPr marL="514350" indent="-514350">
              <a:buAutoNum type="arabicPeriod"/>
            </a:pPr>
            <a:r>
              <a:rPr lang="en-US" sz="2800" dirty="0"/>
              <a:t>Pay taxes-so that an orderly way of life </a:t>
            </a:r>
          </a:p>
          <a:p>
            <a:pPr marL="514350" indent="-514350">
              <a:buNone/>
            </a:pPr>
            <a:r>
              <a:rPr lang="en-US" sz="2800" dirty="0"/>
              <a:t>      can be maintained.</a:t>
            </a:r>
          </a:p>
          <a:p>
            <a:pPr marL="514350" indent="-514350">
              <a:buNone/>
            </a:pPr>
            <a:r>
              <a:rPr lang="en-US" sz="2800" dirty="0"/>
              <a:t>5.   If you are irresponsible to the state then you are irresponsible to God.</a:t>
            </a:r>
          </a:p>
          <a:p>
            <a:pPr marL="514350" indent="-514350">
              <a:buNone/>
            </a:pPr>
            <a:endParaRPr lang="en-US" sz="2800" dirty="0"/>
          </a:p>
          <a:p>
            <a:pPr marL="514350" indent="-514350">
              <a:buNone/>
            </a:pPr>
            <a:endParaRPr lang="en-US" sz="2800" dirty="0"/>
          </a:p>
          <a:p>
            <a:pPr marL="514350" indent="-514350">
              <a:buNone/>
            </a:pPr>
            <a:endParaRPr lang="en-US" sz="2800" dirty="0"/>
          </a:p>
          <a:p>
            <a:pPr marL="514350" indent="-514350" algn="ctr">
              <a:buNone/>
            </a:pPr>
            <a:endParaRPr lang="en-US" sz="2800" dirty="0"/>
          </a:p>
        </p:txBody>
      </p:sp>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John 13:34-35</a:t>
            </a:r>
          </a:p>
        </p:txBody>
      </p:sp>
      <p:sp>
        <p:nvSpPr>
          <p:cNvPr id="27651" name="Rectangle 3"/>
          <p:cNvSpPr>
            <a:spLocks noGrp="1" noChangeArrowheads="1"/>
          </p:cNvSpPr>
          <p:nvPr>
            <p:ph type="body" idx="1"/>
          </p:nvPr>
        </p:nvSpPr>
        <p:spPr/>
        <p:txBody>
          <a:bodyPr/>
          <a:lstStyle/>
          <a:p>
            <a:pPr eaLnBrk="1" hangingPunct="1">
              <a:buFontTx/>
              <a:buNone/>
            </a:pPr>
            <a:r>
              <a:rPr lang="en-US" smtClean="0"/>
              <a:t>    </a:t>
            </a:r>
            <a:r>
              <a:rPr lang="en-US" smtClean="0">
                <a:solidFill>
                  <a:srgbClr val="FF0000"/>
                </a:solidFill>
              </a:rPr>
              <a:t>So now I am giving you a new commandment: Love each other. Just as I have loved you, you should love each other.</a:t>
            </a:r>
            <a:r>
              <a:rPr lang="en-US" smtClean="0"/>
              <a:t> </a:t>
            </a:r>
            <a:r>
              <a:rPr lang="en-US" baseline="30000" smtClean="0"/>
              <a:t>35</a:t>
            </a:r>
            <a:r>
              <a:rPr lang="en-US" smtClean="0"/>
              <a:t> </a:t>
            </a:r>
            <a:r>
              <a:rPr lang="en-US" smtClean="0">
                <a:solidFill>
                  <a:srgbClr val="FF0000"/>
                </a:solidFill>
              </a:rPr>
              <a:t>Your love for one another will prove to the world that you are my disciples.”</a:t>
            </a:r>
            <a:endParaRPr lang="en-US" smtClean="0"/>
          </a:p>
        </p:txBody>
      </p:sp>
      <p:pic>
        <p:nvPicPr>
          <p:cNvPr id="27652"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John 14:21</a:t>
            </a:r>
          </a:p>
        </p:txBody>
      </p:sp>
      <p:sp>
        <p:nvSpPr>
          <p:cNvPr id="28675" name="Rectangle 3"/>
          <p:cNvSpPr>
            <a:spLocks noGrp="1" noChangeArrowheads="1"/>
          </p:cNvSpPr>
          <p:nvPr>
            <p:ph type="body" idx="1"/>
          </p:nvPr>
        </p:nvSpPr>
        <p:spPr/>
        <p:txBody>
          <a:bodyPr/>
          <a:lstStyle/>
          <a:p>
            <a:pPr eaLnBrk="1" hangingPunct="1">
              <a:buFontTx/>
              <a:buNone/>
            </a:pPr>
            <a:r>
              <a:rPr lang="en-US" smtClean="0">
                <a:solidFill>
                  <a:srgbClr val="FF0000"/>
                </a:solidFill>
              </a:rPr>
              <a:t>   Those who obey my commandments are the ones who love me. And because they love me, my Father will love them, and I will love them. And I will reveal myself to each one of them.”</a:t>
            </a:r>
            <a:endParaRPr lang="en-US" smtClean="0"/>
          </a:p>
        </p:txBody>
      </p:sp>
      <p:pic>
        <p:nvPicPr>
          <p:cNvPr id="28676"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Romans 13:1-7</a:t>
            </a:r>
          </a:p>
        </p:txBody>
      </p:sp>
      <p:sp>
        <p:nvSpPr>
          <p:cNvPr id="29699" name="Rectangle 3"/>
          <p:cNvSpPr>
            <a:spLocks noGrp="1" noChangeArrowheads="1"/>
          </p:cNvSpPr>
          <p:nvPr>
            <p:ph type="body" idx="1"/>
          </p:nvPr>
        </p:nvSpPr>
        <p:spPr/>
        <p:txBody>
          <a:bodyPr/>
          <a:lstStyle/>
          <a:p>
            <a:pPr eaLnBrk="1" hangingPunct="1">
              <a:lnSpc>
                <a:spcPct val="114000"/>
              </a:lnSpc>
              <a:buFontTx/>
              <a:buNone/>
            </a:pPr>
            <a:r>
              <a:rPr lang="en-US" sz="2800"/>
              <a:t>   Obey the government, for God is the one who put it there. All governments have been placed in power by God. </a:t>
            </a:r>
            <a:r>
              <a:rPr lang="en-US" sz="2800" baseline="30000"/>
              <a:t>2</a:t>
            </a:r>
            <a:r>
              <a:rPr lang="en-US" sz="2800"/>
              <a:t> So those who refuse to obey the laws of the land are refusing to obey God, and punishment will follow. </a:t>
            </a:r>
            <a:r>
              <a:rPr lang="en-US" sz="2800" baseline="30000"/>
              <a:t>3</a:t>
            </a:r>
            <a:r>
              <a:rPr lang="en-US" sz="2800"/>
              <a:t> For the authorities do not frighten people who are doing right, but they frighten those who do wrong. So do what they say, and you will get along well.</a:t>
            </a:r>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Romans 13:1-7</a:t>
            </a:r>
          </a:p>
        </p:txBody>
      </p:sp>
      <p:sp>
        <p:nvSpPr>
          <p:cNvPr id="30723" name="Rectangle 3"/>
          <p:cNvSpPr>
            <a:spLocks noGrp="1" noChangeArrowheads="1"/>
          </p:cNvSpPr>
          <p:nvPr>
            <p:ph type="body" idx="1"/>
          </p:nvPr>
        </p:nvSpPr>
        <p:spPr/>
        <p:txBody>
          <a:bodyPr/>
          <a:lstStyle/>
          <a:p>
            <a:pPr eaLnBrk="1" hangingPunct="1">
              <a:lnSpc>
                <a:spcPct val="114000"/>
              </a:lnSpc>
              <a:buFontTx/>
              <a:buNone/>
            </a:pPr>
            <a:r>
              <a:rPr lang="en-US" sz="2800"/>
              <a:t>   The authorities are sent by God to help you. But if you are doing something wrong, of course you should be afraid, for you will be punished. The authorities are established by God for that very purpose, to punish those who do wrong. </a:t>
            </a:r>
            <a:r>
              <a:rPr lang="en-US" sz="2800" baseline="30000"/>
              <a:t>5</a:t>
            </a:r>
            <a:r>
              <a:rPr lang="en-US" sz="2800"/>
              <a:t> So you must obey the government for two reasons: to keep from being punished and to keep a clear conscience.</a:t>
            </a:r>
          </a:p>
          <a:p>
            <a:pPr eaLnBrk="1" hangingPunct="1">
              <a:lnSpc>
                <a:spcPct val="90000"/>
              </a:lnSpc>
              <a:buFontTx/>
              <a:buNone/>
            </a:pPr>
            <a:r>
              <a:rPr lang="en-US" sz="2800" baseline="30000"/>
              <a:t>6</a:t>
            </a:r>
            <a:endParaRPr lang="en-US" sz="2800"/>
          </a:p>
        </p:txBody>
      </p:sp>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Romans 13:1-7</a:t>
            </a:r>
          </a:p>
        </p:txBody>
      </p:sp>
      <p:sp>
        <p:nvSpPr>
          <p:cNvPr id="31747" name="Rectangle 3"/>
          <p:cNvSpPr>
            <a:spLocks noGrp="1" noChangeArrowheads="1"/>
          </p:cNvSpPr>
          <p:nvPr>
            <p:ph type="body" idx="1"/>
          </p:nvPr>
        </p:nvSpPr>
        <p:spPr/>
        <p:txBody>
          <a:bodyPr/>
          <a:lstStyle/>
          <a:p>
            <a:pPr eaLnBrk="1" hangingPunct="1">
              <a:buFontTx/>
              <a:buNone/>
            </a:pPr>
            <a:r>
              <a:rPr lang="en-US" smtClean="0"/>
              <a:t>    Pay your taxes, too, for these same reasons. For government workers need to be paid so they can keep on doing the work God intended them to do. </a:t>
            </a:r>
            <a:r>
              <a:rPr lang="en-US" baseline="30000" smtClean="0"/>
              <a:t>7</a:t>
            </a:r>
            <a:r>
              <a:rPr lang="en-US" smtClean="0"/>
              <a:t> Give to everyone what you owe them: Pay your taxes and import duties, and give respect and honor to all to whom it is due.</a:t>
            </a:r>
            <a:endParaRPr lang="en-US" baseline="30000" smtClean="0"/>
          </a:p>
        </p:txBody>
      </p:sp>
      <p:pic>
        <p:nvPicPr>
          <p:cNvPr id="31748"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Ephesians 6:1-3</a:t>
            </a:r>
          </a:p>
        </p:txBody>
      </p:sp>
      <p:sp>
        <p:nvSpPr>
          <p:cNvPr id="32771" name="Rectangle 3"/>
          <p:cNvSpPr>
            <a:spLocks noGrp="1" noChangeArrowheads="1"/>
          </p:cNvSpPr>
          <p:nvPr>
            <p:ph type="body" idx="1"/>
          </p:nvPr>
        </p:nvSpPr>
        <p:spPr/>
        <p:txBody>
          <a:bodyPr/>
          <a:lstStyle/>
          <a:p>
            <a:pPr eaLnBrk="1" hangingPunct="1">
              <a:buFontTx/>
              <a:buNone/>
            </a:pPr>
            <a:r>
              <a:rPr lang="en-US" smtClean="0"/>
              <a:t>   Children, obey your parents because you belong to the Lord, for this is the right thing to do. </a:t>
            </a:r>
            <a:r>
              <a:rPr lang="en-US" baseline="30000" smtClean="0"/>
              <a:t>2</a:t>
            </a:r>
            <a:r>
              <a:rPr lang="en-US" smtClean="0"/>
              <a:t> “Honor your father and mother.” This is the first of the Ten Commandments that ends with a promise. </a:t>
            </a:r>
            <a:r>
              <a:rPr lang="en-US" baseline="30000" smtClean="0"/>
              <a:t>3</a:t>
            </a:r>
            <a:r>
              <a:rPr lang="en-US" smtClean="0"/>
              <a:t> And this is the promise: If you honor your father and mother, “you will live a long life, full of blessing.”</a:t>
            </a:r>
            <a:endParaRPr lang="en-US" baseline="30000" smtClean="0"/>
          </a:p>
        </p:txBody>
      </p:sp>
      <p:pic>
        <p:nvPicPr>
          <p:cNvPr id="32772"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65</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1 Peter 2:17</a:t>
            </a:r>
          </a:p>
        </p:txBody>
      </p:sp>
      <p:sp>
        <p:nvSpPr>
          <p:cNvPr id="33795" name="Rectangle 3"/>
          <p:cNvSpPr>
            <a:spLocks noGrp="1" noChangeArrowheads="1"/>
          </p:cNvSpPr>
          <p:nvPr>
            <p:ph type="body" idx="1"/>
          </p:nvPr>
        </p:nvSpPr>
        <p:spPr/>
        <p:txBody>
          <a:bodyPr/>
          <a:lstStyle/>
          <a:p>
            <a:pPr eaLnBrk="1" hangingPunct="1">
              <a:buFontTx/>
              <a:buNone/>
            </a:pPr>
            <a:r>
              <a:rPr lang="en-US" smtClean="0"/>
              <a:t>   Show respect for everyone. Love your Christian brothers and sisters. Fear God. Show respect for the king.</a:t>
            </a:r>
            <a:endParaRPr lang="en-US" baseline="30000" smtClean="0"/>
          </a:p>
        </p:txBody>
      </p:sp>
      <p:pic>
        <p:nvPicPr>
          <p:cNvPr id="33796"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Colossians 3:22-23</a:t>
            </a:r>
          </a:p>
        </p:txBody>
      </p:sp>
      <p:sp>
        <p:nvSpPr>
          <p:cNvPr id="34819" name="Rectangle 3"/>
          <p:cNvSpPr>
            <a:spLocks noGrp="1" noChangeArrowheads="1"/>
          </p:cNvSpPr>
          <p:nvPr>
            <p:ph type="body" idx="1"/>
          </p:nvPr>
        </p:nvSpPr>
        <p:spPr/>
        <p:txBody>
          <a:bodyPr/>
          <a:lstStyle/>
          <a:p>
            <a:pPr eaLnBrk="1" hangingPunct="1">
              <a:buFontTx/>
              <a:buNone/>
            </a:pPr>
            <a:r>
              <a:rPr lang="en-US" smtClean="0"/>
              <a:t>   Work hard and cheerfully at whatever you do, as though you were working for the Lord rather than for people. </a:t>
            </a:r>
            <a:r>
              <a:rPr lang="en-US" baseline="30000" smtClean="0"/>
              <a:t>24</a:t>
            </a:r>
            <a:r>
              <a:rPr lang="en-US" smtClean="0"/>
              <a:t> Remember that the Lord will give you an inheritance as your reward, and the Master you are serving is Christ.</a:t>
            </a:r>
            <a:endParaRPr lang="en-US" baseline="30000" smtClean="0"/>
          </a:p>
        </p:txBody>
      </p:sp>
      <p:pic>
        <p:nvPicPr>
          <p:cNvPr id="34820"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Proverbs 6:20-23</a:t>
            </a:r>
          </a:p>
        </p:txBody>
      </p:sp>
      <p:sp>
        <p:nvSpPr>
          <p:cNvPr id="44035" name="Rectangle 3"/>
          <p:cNvSpPr>
            <a:spLocks noGrp="1" noChangeArrowheads="1"/>
          </p:cNvSpPr>
          <p:nvPr>
            <p:ph type="body" idx="1"/>
          </p:nvPr>
        </p:nvSpPr>
        <p:spPr/>
        <p:txBody>
          <a:bodyPr/>
          <a:lstStyle/>
          <a:p>
            <a:pPr eaLnBrk="1" hangingPunct="1">
              <a:buFontTx/>
              <a:buNone/>
            </a:pPr>
            <a:r>
              <a:rPr lang="en-US" sz="2800"/>
              <a:t>    My son, obey your father’s commands, and don’t neglect your mother’s teaching. </a:t>
            </a:r>
            <a:r>
              <a:rPr lang="en-US" sz="2800" baseline="30000"/>
              <a:t>21</a:t>
            </a:r>
            <a:r>
              <a:rPr lang="en-US" sz="2800"/>
              <a:t> Keep their words always in your heart. Tie them around your neck. </a:t>
            </a:r>
            <a:r>
              <a:rPr lang="en-US" sz="2800" baseline="30000"/>
              <a:t>22</a:t>
            </a:r>
            <a:r>
              <a:rPr lang="en-US" sz="2800"/>
              <a:t> Wherever you walk, their counsel can lead you. When you sleep, they will protect you. When you wake up in the morning, they will advise you. </a:t>
            </a:r>
            <a:r>
              <a:rPr lang="en-US" sz="2800" baseline="30000"/>
              <a:t>23</a:t>
            </a:r>
            <a:r>
              <a:rPr lang="en-US" sz="2800"/>
              <a:t> For these commands and this teaching are a lamp to light the way ahead of you. The correction of discipline is the way to life.</a:t>
            </a:r>
          </a:p>
        </p:txBody>
      </p:sp>
      <p:pic>
        <p:nvPicPr>
          <p:cNvPr id="44036"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Proverbs 13:13</a:t>
            </a:r>
          </a:p>
        </p:txBody>
      </p:sp>
      <p:sp>
        <p:nvSpPr>
          <p:cNvPr id="45059" name="Rectangle 3"/>
          <p:cNvSpPr>
            <a:spLocks noGrp="1" noChangeArrowheads="1"/>
          </p:cNvSpPr>
          <p:nvPr>
            <p:ph type="body" idx="1"/>
          </p:nvPr>
        </p:nvSpPr>
        <p:spPr/>
        <p:txBody>
          <a:bodyPr/>
          <a:lstStyle/>
          <a:p>
            <a:pPr eaLnBrk="1" hangingPunct="1">
              <a:buFontTx/>
              <a:buNone/>
            </a:pPr>
            <a:r>
              <a:rPr lang="en-US" smtClean="0"/>
              <a:t>   People who despise advice will find themselves in trouble; those who respect it will succeed.</a:t>
            </a:r>
          </a:p>
        </p:txBody>
      </p:sp>
      <p:pic>
        <p:nvPicPr>
          <p:cNvPr id="45060"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69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Opinion… Agree/Disagree?</a:t>
            </a:r>
            <a:endParaRPr lang="en-US" dirty="0"/>
          </a:p>
        </p:txBody>
      </p:sp>
      <p:sp>
        <p:nvSpPr>
          <p:cNvPr id="3" name="Text Placeholder 2"/>
          <p:cNvSpPr>
            <a:spLocks noGrp="1"/>
          </p:cNvSpPr>
          <p:nvPr>
            <p:ph type="body" sz="half" idx="1"/>
          </p:nvPr>
        </p:nvSpPr>
        <p:spPr>
          <a:xfrm>
            <a:off x="2590800" y="1752600"/>
            <a:ext cx="7620000" cy="4114800"/>
          </a:xfrm>
        </p:spPr>
        <p:txBody>
          <a:bodyPr/>
          <a:lstStyle/>
          <a:p>
            <a:pPr marL="514350" indent="-514350">
              <a:buNone/>
            </a:pPr>
            <a:r>
              <a:rPr lang="en-US" sz="2800" dirty="0"/>
              <a:t>6.  The authorities do not strike fear in people who are doing right, but in those who are doing wrong.</a:t>
            </a:r>
          </a:p>
        </p:txBody>
      </p:sp>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7</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Proverbs 28:7</a:t>
            </a:r>
          </a:p>
        </p:txBody>
      </p:sp>
      <p:sp>
        <p:nvSpPr>
          <p:cNvPr id="46083" name="Rectangle 3"/>
          <p:cNvSpPr>
            <a:spLocks noGrp="1" noChangeArrowheads="1"/>
          </p:cNvSpPr>
          <p:nvPr>
            <p:ph type="body" idx="1"/>
          </p:nvPr>
        </p:nvSpPr>
        <p:spPr/>
        <p:txBody>
          <a:bodyPr/>
          <a:lstStyle/>
          <a:p>
            <a:pPr eaLnBrk="1" hangingPunct="1">
              <a:buFontTx/>
              <a:buNone/>
            </a:pPr>
            <a:r>
              <a:rPr lang="en-US" smtClean="0"/>
              <a:t>   Young people who obey the law are wise; those who seek out worthless companions bring shame to their parents.</a:t>
            </a:r>
          </a:p>
        </p:txBody>
      </p:sp>
      <p:pic>
        <p:nvPicPr>
          <p:cNvPr id="46084"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70</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Hebrews 5:8-9</a:t>
            </a:r>
          </a:p>
        </p:txBody>
      </p:sp>
      <p:sp>
        <p:nvSpPr>
          <p:cNvPr id="47107" name="Rectangle 3"/>
          <p:cNvSpPr>
            <a:spLocks noGrp="1" noChangeArrowheads="1"/>
          </p:cNvSpPr>
          <p:nvPr>
            <p:ph type="body" idx="1"/>
          </p:nvPr>
        </p:nvSpPr>
        <p:spPr/>
        <p:txBody>
          <a:bodyPr/>
          <a:lstStyle/>
          <a:p>
            <a:pPr eaLnBrk="1" hangingPunct="1">
              <a:buFontTx/>
              <a:buNone/>
            </a:pPr>
            <a:r>
              <a:rPr lang="en-US" smtClean="0"/>
              <a:t>    So even though Jesus was God’s Son, he learned obedience from the things he suffered. </a:t>
            </a:r>
            <a:r>
              <a:rPr lang="en-US" baseline="30000" smtClean="0"/>
              <a:t>9</a:t>
            </a:r>
            <a:r>
              <a:rPr lang="en-US" smtClean="0"/>
              <a:t> In this way, God qualified him as a perfect High Priest, and he became the source of eternal salvation for all those who obey him.</a:t>
            </a:r>
          </a:p>
        </p:txBody>
      </p:sp>
      <p:pic>
        <p:nvPicPr>
          <p:cNvPr id="47108"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71</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1 Peter 2:13-17</a:t>
            </a:r>
          </a:p>
        </p:txBody>
      </p:sp>
      <p:sp>
        <p:nvSpPr>
          <p:cNvPr id="48131" name="Rectangle 3"/>
          <p:cNvSpPr>
            <a:spLocks noGrp="1" noChangeArrowheads="1"/>
          </p:cNvSpPr>
          <p:nvPr>
            <p:ph type="body" idx="1"/>
          </p:nvPr>
        </p:nvSpPr>
        <p:spPr/>
        <p:txBody>
          <a:bodyPr/>
          <a:lstStyle/>
          <a:p>
            <a:pPr eaLnBrk="1" hangingPunct="1">
              <a:buFontTx/>
              <a:buNone/>
            </a:pPr>
            <a:r>
              <a:rPr lang="en-US" sz="2400"/>
              <a:t>For the Lord’s sake, accept all authority—the king as head of state, </a:t>
            </a:r>
            <a:r>
              <a:rPr lang="en-US" sz="2400" baseline="30000"/>
              <a:t>14</a:t>
            </a:r>
            <a:r>
              <a:rPr lang="en-US" sz="2400"/>
              <a:t> and the officials he has appointed. For the king has sent them to punish all who do wrong and to honor those who do right.</a:t>
            </a:r>
          </a:p>
          <a:p>
            <a:pPr eaLnBrk="1" hangingPunct="1">
              <a:buFontTx/>
              <a:buNone/>
            </a:pPr>
            <a:r>
              <a:rPr lang="en-US" sz="2400" baseline="30000"/>
              <a:t>15</a:t>
            </a:r>
            <a:r>
              <a:rPr lang="en-US" sz="2400"/>
              <a:t> It is God’s will that your good lives should silence those who make foolish accusations against you. </a:t>
            </a:r>
            <a:r>
              <a:rPr lang="en-US" sz="2400" baseline="30000"/>
              <a:t>16</a:t>
            </a:r>
            <a:r>
              <a:rPr lang="en-US" sz="2400"/>
              <a:t> You are not slaves; you are free. But your freedom is not an excuse to do evil. You are free to live as God’s slaves. </a:t>
            </a:r>
            <a:r>
              <a:rPr lang="en-US" sz="2400" baseline="30000"/>
              <a:t>17</a:t>
            </a:r>
            <a:r>
              <a:rPr lang="en-US" sz="2400"/>
              <a:t> Show respect for everyone. Love your Christian brothers and sisters. Fear God. Show respect for the king.</a:t>
            </a:r>
          </a:p>
        </p:txBody>
      </p:sp>
      <p:pic>
        <p:nvPicPr>
          <p:cNvPr id="48132"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72</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Proverbs 5:12-14</a:t>
            </a:r>
          </a:p>
        </p:txBody>
      </p:sp>
      <p:sp>
        <p:nvSpPr>
          <p:cNvPr id="49155" name="Rectangle 3"/>
          <p:cNvSpPr>
            <a:spLocks noGrp="1" noChangeArrowheads="1"/>
          </p:cNvSpPr>
          <p:nvPr>
            <p:ph type="body" idx="1"/>
          </p:nvPr>
        </p:nvSpPr>
        <p:spPr/>
        <p:txBody>
          <a:bodyPr/>
          <a:lstStyle/>
          <a:p>
            <a:pPr eaLnBrk="1" hangingPunct="1">
              <a:buFontTx/>
              <a:buNone/>
            </a:pPr>
            <a:r>
              <a:rPr lang="en-US" sz="2800"/>
              <a:t>    … and you will say, “How I hated discipline! If only I had not demanded my own way! </a:t>
            </a:r>
            <a:r>
              <a:rPr lang="en-US" sz="2800" baseline="30000"/>
              <a:t>13</a:t>
            </a:r>
            <a:r>
              <a:rPr lang="en-US" sz="2800"/>
              <a:t> Oh, why didn’t I listen to my teachers? Why didn’t I pay attention to those who gave me instruction? </a:t>
            </a:r>
            <a:r>
              <a:rPr lang="en-US" sz="2800" baseline="30000"/>
              <a:t>14</a:t>
            </a:r>
            <a:r>
              <a:rPr lang="en-US" sz="2800"/>
              <a:t> I have come to the brink of utter ruin, and now I must face public disgrace.”</a:t>
            </a:r>
          </a:p>
        </p:txBody>
      </p:sp>
      <p:pic>
        <p:nvPicPr>
          <p:cNvPr id="49156"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73</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Proverbs 15:9-10</a:t>
            </a:r>
          </a:p>
        </p:txBody>
      </p:sp>
      <p:sp>
        <p:nvSpPr>
          <p:cNvPr id="50179" name="Rectangle 3"/>
          <p:cNvSpPr>
            <a:spLocks noGrp="1" noChangeArrowheads="1"/>
          </p:cNvSpPr>
          <p:nvPr>
            <p:ph type="body" idx="1"/>
          </p:nvPr>
        </p:nvSpPr>
        <p:spPr/>
        <p:txBody>
          <a:bodyPr/>
          <a:lstStyle/>
          <a:p>
            <a:pPr eaLnBrk="1" hangingPunct="1">
              <a:buFontTx/>
              <a:buNone/>
            </a:pPr>
            <a:r>
              <a:rPr lang="en-US" sz="2800"/>
              <a:t>The Lord despises the way of the wicked, but he loves those who pursue godliness.</a:t>
            </a:r>
          </a:p>
          <a:p>
            <a:pPr eaLnBrk="1" hangingPunct="1">
              <a:buFontTx/>
              <a:buNone/>
            </a:pPr>
            <a:r>
              <a:rPr lang="en-US" sz="2800" baseline="30000"/>
              <a:t>10</a:t>
            </a:r>
            <a:r>
              <a:rPr lang="en-US" sz="2800"/>
              <a:t> Whoever abandons the right path will be severely punished; whoever hates correction will die.</a:t>
            </a:r>
          </a:p>
        </p:txBody>
      </p:sp>
      <p:pic>
        <p:nvPicPr>
          <p:cNvPr id="50180" name="Picture 4" descr="C:\WINDOWS\Application Data\Microsoft\Media Catalog\Downloaded Clips\cl37\j0138951.wmf">
            <a:hlinkClick r:id="rId2" action="ppaction://hlinksldjump"/>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9200" y="304800"/>
            <a:ext cx="1214438" cy="16002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3-2018</a:t>
            </a:r>
            <a:endParaRPr lang="en-US"/>
          </a:p>
        </p:txBody>
      </p:sp>
      <p:sp>
        <p:nvSpPr>
          <p:cNvPr id="3" name="Footer Placeholder 2"/>
          <p:cNvSpPr>
            <a:spLocks noGrp="1"/>
          </p:cNvSpPr>
          <p:nvPr>
            <p:ph type="ftr" sz="quarter" idx="11"/>
          </p:nvPr>
        </p:nvSpPr>
        <p:spPr/>
        <p:txBody>
          <a:bodyPr/>
          <a:lstStyle/>
          <a:p>
            <a:pPr>
              <a:defRPr/>
            </a:pPr>
            <a:r>
              <a:rPr lang="en-US" smtClean="0"/>
              <a:t>iteenchallenge.org</a:t>
            </a:r>
            <a:endParaRPr lang="en-US"/>
          </a:p>
        </p:txBody>
      </p:sp>
      <p:sp>
        <p:nvSpPr>
          <p:cNvPr id="4" name="Slide Number Placeholder 3"/>
          <p:cNvSpPr>
            <a:spLocks noGrp="1"/>
          </p:cNvSpPr>
          <p:nvPr>
            <p:ph type="sldNum" sz="quarter" idx="12"/>
          </p:nvPr>
        </p:nvSpPr>
        <p:spPr/>
        <p:txBody>
          <a:bodyPr/>
          <a:lstStyle/>
          <a:p>
            <a:pPr>
              <a:defRPr/>
            </a:pPr>
            <a:fld id="{EFD9B3EC-B525-4D23-A873-EEC5909E25EF}" type="slidenum">
              <a:rPr lang="en-US" smtClean="0"/>
              <a:pPr>
                <a:defRPr/>
              </a:pPr>
              <a:t>74</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291777"/>
            <a:ext cx="8178800" cy="1143000"/>
          </a:xfrm>
        </p:spPr>
        <p:txBody>
          <a:bodyPr/>
          <a:lstStyle/>
          <a:p>
            <a:pPr algn="l"/>
            <a:r>
              <a:rPr lang="en-US" dirty="0" smtClean="0"/>
              <a:t>  Obedience </a:t>
            </a:r>
            <a:r>
              <a:rPr lang="en-US" dirty="0"/>
              <a:t>to </a:t>
            </a:r>
            <a:r>
              <a:rPr lang="en-US" dirty="0" smtClean="0"/>
              <a:t>Man</a:t>
            </a:r>
            <a:br>
              <a:rPr lang="en-US" dirty="0" smtClean="0"/>
            </a:br>
            <a:r>
              <a:rPr lang="en-US" dirty="0" smtClean="0"/>
              <a:t>	</a:t>
            </a:r>
            <a:r>
              <a:rPr lang="en-US" sz="2800" dirty="0"/>
              <a:t>5</a:t>
            </a:r>
            <a:r>
              <a:rPr lang="en-US" sz="2800" baseline="30000" dirty="0"/>
              <a:t>th</a:t>
            </a:r>
            <a:r>
              <a:rPr lang="en-US" sz="2800" dirty="0"/>
              <a:t> edition</a:t>
            </a:r>
            <a:br>
              <a:rPr lang="en-US" sz="2800" dirty="0"/>
            </a:br>
            <a:r>
              <a:rPr lang="en-US" sz="2800" dirty="0"/>
              <a:t>	By Dave Batty</a:t>
            </a:r>
            <a:r>
              <a:rPr lang="en-US" dirty="0" smtClean="0"/>
              <a:t/>
            </a:r>
            <a:br>
              <a:rPr lang="en-US" dirty="0" smtClean="0"/>
            </a:br>
            <a:endParaRPr lang="en-US" dirty="0"/>
          </a:p>
        </p:txBody>
      </p:sp>
      <p:sp>
        <p:nvSpPr>
          <p:cNvPr id="3" name="Subtitle 2"/>
          <p:cNvSpPr>
            <a:spLocks noGrp="1"/>
          </p:cNvSpPr>
          <p:nvPr>
            <p:ph type="subTitle" idx="1"/>
          </p:nvPr>
        </p:nvSpPr>
        <p:spPr>
          <a:xfrm>
            <a:off x="1981200" y="2743200"/>
            <a:ext cx="5638800" cy="2305050"/>
          </a:xfrm>
        </p:spPr>
        <p:txBody>
          <a:bodyPr/>
          <a:lstStyle/>
          <a:p>
            <a:pPr algn="l"/>
            <a:r>
              <a:rPr lang="en-US" sz="2000" dirty="0"/>
              <a:t>This PowerPoint is designed to be used with the Group Studies for New Christians Course, </a:t>
            </a:r>
            <a:r>
              <a:rPr lang="en-US" sz="2000" i="1" dirty="0"/>
              <a:t>Obedience to Man</a:t>
            </a:r>
            <a:r>
              <a:rPr lang="en-US" sz="2000" dirty="0"/>
              <a:t>, by Dave Batty.</a:t>
            </a:r>
          </a:p>
          <a:p>
            <a:pPr algn="l"/>
            <a:r>
              <a:rPr lang="en-US" sz="2000" dirty="0" smtClean="0"/>
              <a:t> </a:t>
            </a:r>
            <a:endParaRPr lang="en-US" sz="20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53400" y="632366"/>
            <a:ext cx="2796117" cy="382879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248244" y="5156626"/>
            <a:ext cx="5715001" cy="830997"/>
          </a:xfrm>
          <a:prstGeom prst="rect">
            <a:avLst/>
          </a:prstGeom>
          <a:noFill/>
          <a:ln>
            <a:noFill/>
          </a:ln>
        </p:spPr>
        <p:txBody>
          <a:bodyPr wrap="square" rtlCol="0">
            <a:spAutoFit/>
          </a:bodyPr>
          <a:lstStyle/>
          <a:p>
            <a:r>
              <a:rPr lang="en-US" dirty="0"/>
              <a:t>For Information on obtaining these materials see iteenchallenge.org</a:t>
            </a:r>
          </a:p>
        </p:txBody>
      </p:sp>
      <p:sp>
        <p:nvSpPr>
          <p:cNvPr id="6" name="Rectangle 5"/>
          <p:cNvSpPr/>
          <p:nvPr/>
        </p:nvSpPr>
        <p:spPr bwMode="auto">
          <a:xfrm>
            <a:off x="5199682" y="5092673"/>
            <a:ext cx="5715001" cy="1025099"/>
          </a:xfrm>
          <a:prstGeom prst="rect">
            <a:avLst/>
          </a:prstGeom>
          <a:no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endParaRPr lang="en-US"/>
          </a:p>
        </p:txBody>
      </p:sp>
      <p:sp>
        <p:nvSpPr>
          <p:cNvPr id="7" name="Date Placeholder 6"/>
          <p:cNvSpPr>
            <a:spLocks noGrp="1"/>
          </p:cNvSpPr>
          <p:nvPr>
            <p:ph type="dt" sz="quarter" idx="10"/>
          </p:nvPr>
        </p:nvSpPr>
        <p:spPr/>
        <p:txBody>
          <a:bodyPr/>
          <a:lstStyle/>
          <a:p>
            <a:pPr>
              <a:defRPr/>
            </a:pPr>
            <a:r>
              <a:rPr lang="en-US" smtClean="0"/>
              <a:t>3-2018</a:t>
            </a:r>
            <a:endParaRPr lang="en-US"/>
          </a:p>
        </p:txBody>
      </p:sp>
      <p:sp>
        <p:nvSpPr>
          <p:cNvPr id="8" name="Footer Placeholder 7"/>
          <p:cNvSpPr>
            <a:spLocks noGrp="1"/>
          </p:cNvSpPr>
          <p:nvPr>
            <p:ph type="ftr" sz="quarter" idx="11"/>
          </p:nvPr>
        </p:nvSpPr>
        <p:spPr/>
        <p:txBody>
          <a:bodyPr/>
          <a:lstStyle/>
          <a:p>
            <a:pPr>
              <a:defRPr/>
            </a:pPr>
            <a:r>
              <a:rPr lang="en-US" smtClean="0"/>
              <a:t>iteenchallenge.org</a:t>
            </a:r>
            <a:endParaRPr lang="en-US"/>
          </a:p>
        </p:txBody>
      </p:sp>
      <p:sp>
        <p:nvSpPr>
          <p:cNvPr id="9" name="Slide Number Placeholder 8"/>
          <p:cNvSpPr>
            <a:spLocks noGrp="1"/>
          </p:cNvSpPr>
          <p:nvPr>
            <p:ph type="sldNum" sz="quarter" idx="12"/>
          </p:nvPr>
        </p:nvSpPr>
        <p:spPr/>
        <p:txBody>
          <a:bodyPr/>
          <a:lstStyle/>
          <a:p>
            <a:pPr>
              <a:defRPr/>
            </a:pPr>
            <a:fld id="{5C07BF65-71C5-4E0A-BE98-91B6CEE8BC3A}" type="slidenum">
              <a:rPr lang="en-US" smtClean="0"/>
              <a:pPr>
                <a:defRPr/>
              </a:pPr>
              <a:t>75</a:t>
            </a:fld>
            <a:endParaRPr lang="en-US" dirty="0"/>
          </a:p>
        </p:txBody>
      </p:sp>
      <p:sp>
        <p:nvSpPr>
          <p:cNvPr id="10" name="TextBox 9"/>
          <p:cNvSpPr txBox="1"/>
          <p:nvPr/>
        </p:nvSpPr>
        <p:spPr>
          <a:xfrm>
            <a:off x="1974669" y="3871477"/>
            <a:ext cx="6019800" cy="1015663"/>
          </a:xfrm>
          <a:prstGeom prst="rect">
            <a:avLst/>
          </a:prstGeom>
          <a:noFill/>
        </p:spPr>
        <p:txBody>
          <a:bodyPr wrap="square" rtlCol="0">
            <a:spAutoFit/>
          </a:bodyPr>
          <a:lstStyle/>
          <a:p>
            <a:r>
              <a:rPr lang="en-US" sz="1800" dirty="0"/>
              <a:t>This PowerPoint resource was developed by the</a:t>
            </a:r>
          </a:p>
          <a:p>
            <a:r>
              <a:rPr lang="en-US" sz="1800" dirty="0"/>
              <a:t>Teen Challenge Farm, London, Ontario</a:t>
            </a:r>
          </a:p>
          <a:p>
            <a:r>
              <a:rPr lang="en-US" dirty="0"/>
              <a:t>Edited by  Global Teen Challenge, </a:t>
            </a:r>
            <a:r>
              <a:rPr lang="en-US" dirty="0" smtClean="0"/>
              <a:t>2018</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751" y="4690734"/>
            <a:ext cx="3429000" cy="1586285"/>
          </a:xfrm>
          <a:prstGeom prst="rect">
            <a:avLst/>
          </a:prstGeom>
        </p:spPr>
      </p:pic>
    </p:spTree>
    <p:extLst>
      <p:ext uri="{BB962C8B-B14F-4D97-AF65-F5344CB8AC3E}">
        <p14:creationId xmlns:p14="http://schemas.microsoft.com/office/powerpoint/2010/main" val="3874679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Obedience to Man</a:t>
            </a:r>
            <a:endParaRPr lang="en-US" dirty="0"/>
          </a:p>
        </p:txBody>
      </p:sp>
      <p:sp>
        <p:nvSpPr>
          <p:cNvPr id="3" name="Content Placeholder 2"/>
          <p:cNvSpPr>
            <a:spLocks noGrp="1"/>
          </p:cNvSpPr>
          <p:nvPr>
            <p:ph idx="1"/>
          </p:nvPr>
        </p:nvSpPr>
        <p:spPr/>
        <p:txBody>
          <a:bodyPr/>
          <a:lstStyle/>
          <a:p>
            <a:pPr marL="0" indent="0">
              <a:buNone/>
            </a:pPr>
            <a:r>
              <a:rPr lang="en-US" sz="2800" dirty="0"/>
              <a:t>This PowerPoint is designed to be used with the Group Studies for New Christians Course, </a:t>
            </a:r>
            <a:r>
              <a:rPr lang="en-US" sz="2800" i="1" dirty="0"/>
              <a:t>Obedience to Man</a:t>
            </a:r>
            <a:r>
              <a:rPr lang="en-US" sz="2800" dirty="0"/>
              <a:t>, by Dave Batty. </a:t>
            </a:r>
            <a:endParaRPr lang="en-US" sz="3600" dirty="0"/>
          </a:p>
          <a:p>
            <a:pPr marL="0" indent="0">
              <a:buNone/>
            </a:pPr>
            <a:endParaRPr lang="en-US" sz="2800" dirty="0"/>
          </a:p>
          <a:p>
            <a:pPr marL="0" indent="0">
              <a:buNone/>
            </a:pPr>
            <a:r>
              <a:rPr lang="en-US" sz="2000" dirty="0"/>
              <a:t>This PowerPoint resource was developed by the</a:t>
            </a:r>
          </a:p>
          <a:p>
            <a:pPr marL="0" indent="0">
              <a:buNone/>
            </a:pPr>
            <a:r>
              <a:rPr lang="en-US" sz="2000" dirty="0"/>
              <a:t>Teen Challenge Farm, London, Ontario</a:t>
            </a:r>
          </a:p>
          <a:p>
            <a:pPr marL="0" indent="0">
              <a:buNone/>
            </a:pPr>
            <a:r>
              <a:rPr lang="en-US" sz="2800" dirty="0"/>
              <a:t>Edited by  Global Teen Challenge, </a:t>
            </a:r>
            <a:r>
              <a:rPr lang="en-US" sz="2800" dirty="0" smtClean="0"/>
              <a:t>2018</a:t>
            </a:r>
          </a:p>
          <a:p>
            <a:pPr marL="0" indent="0">
              <a:buNone/>
            </a:pPr>
            <a:r>
              <a:rPr lang="en-US" sz="2800" dirty="0" smtClean="0"/>
              <a:t>gtc@globaltc.org</a:t>
            </a:r>
            <a:endParaRPr lang="en-US" sz="2800" dirty="0"/>
          </a:p>
          <a:p>
            <a:endParaRPr lang="en-US" dirty="0"/>
          </a:p>
        </p:txBody>
      </p:sp>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EFD9B3EC-B525-4D23-A873-EEC5909E25EF}" type="slidenum">
              <a:rPr lang="en-US" smtClean="0"/>
              <a:pPr>
                <a:defRPr/>
              </a:pPr>
              <a:t>76</a:t>
            </a:fld>
            <a:endParaRPr lang="en-US"/>
          </a:p>
        </p:txBody>
      </p:sp>
    </p:spTree>
    <p:extLst>
      <p:ext uri="{BB962C8B-B14F-4D97-AF65-F5344CB8AC3E}">
        <p14:creationId xmlns:p14="http://schemas.microsoft.com/office/powerpoint/2010/main" val="1202374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Opinion…                     </a:t>
            </a:r>
            <a:endParaRPr lang="en-US" dirty="0"/>
          </a:p>
        </p:txBody>
      </p:sp>
      <p:sp>
        <p:nvSpPr>
          <p:cNvPr id="3" name="Text Placeholder 2"/>
          <p:cNvSpPr>
            <a:spLocks noGrp="1"/>
          </p:cNvSpPr>
          <p:nvPr>
            <p:ph type="body" sz="half" idx="1"/>
          </p:nvPr>
        </p:nvSpPr>
        <p:spPr>
          <a:xfrm>
            <a:off x="2590800" y="1600200"/>
            <a:ext cx="7620000" cy="5029200"/>
          </a:xfrm>
        </p:spPr>
        <p:txBody>
          <a:bodyPr/>
          <a:lstStyle/>
          <a:p>
            <a:pPr marL="514350" indent="-514350">
              <a:buAutoNum type="arabicPeriod"/>
            </a:pPr>
            <a:r>
              <a:rPr lang="en-US" sz="2400" dirty="0"/>
              <a:t>Be a good citizen. All governments are under  God. Insofar as there is peace and order, it’s God’s order. So live responsibly as a citizen. </a:t>
            </a:r>
          </a:p>
          <a:p>
            <a:pPr marL="514350" indent="-514350">
              <a:buNone/>
            </a:pPr>
            <a:r>
              <a:rPr lang="en-US" sz="2400" b="1" dirty="0"/>
              <a:t>     Romans 13:1</a:t>
            </a:r>
            <a:r>
              <a:rPr lang="en-US" sz="2400" dirty="0"/>
              <a:t> The Message(MSG</a:t>
            </a:r>
            <a:r>
              <a:rPr lang="en-US" sz="2800" dirty="0"/>
              <a:t>)</a:t>
            </a:r>
          </a:p>
          <a:p>
            <a:pPr marL="514350" indent="-514350">
              <a:buNone/>
            </a:pPr>
            <a:r>
              <a:rPr lang="en-US" sz="2400" dirty="0"/>
              <a:t>2.  The authorities are God’s servants, sent for your good. But if you are doing wrong, of course you should be afraid, for they have the power to punish you. They are God’s servants, sent for the very purpose of punishing those who do what is wrong.</a:t>
            </a:r>
          </a:p>
          <a:p>
            <a:pPr marL="514350" indent="-514350">
              <a:buNone/>
            </a:pPr>
            <a:r>
              <a:rPr lang="en-US" sz="2400" b="1" dirty="0"/>
              <a:t>    Romans 13:4  </a:t>
            </a:r>
            <a:r>
              <a:rPr lang="en-US" sz="2400" dirty="0"/>
              <a:t>New Living Translation (NLT)</a:t>
            </a:r>
          </a:p>
          <a:p>
            <a:pPr marL="514350" indent="-514350">
              <a:buNone/>
            </a:pPr>
            <a:endParaRPr lang="en-US" dirty="0" smtClean="0"/>
          </a:p>
          <a:p>
            <a:pPr marL="514350" indent="-514350">
              <a:buNone/>
            </a:pPr>
            <a:endParaRPr lang="en-US" dirty="0"/>
          </a:p>
        </p:txBody>
      </p:sp>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8</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Opinion…</a:t>
            </a:r>
            <a:endParaRPr lang="en-US" dirty="0"/>
          </a:p>
        </p:txBody>
      </p:sp>
      <p:sp>
        <p:nvSpPr>
          <p:cNvPr id="3" name="Text Placeholder 2"/>
          <p:cNvSpPr>
            <a:spLocks noGrp="1"/>
          </p:cNvSpPr>
          <p:nvPr>
            <p:ph type="body" sz="half" idx="1"/>
          </p:nvPr>
        </p:nvSpPr>
        <p:spPr>
          <a:xfrm>
            <a:off x="2590800" y="1752600"/>
            <a:ext cx="7620000" cy="4876800"/>
          </a:xfrm>
        </p:spPr>
        <p:txBody>
          <a:bodyPr/>
          <a:lstStyle/>
          <a:p>
            <a:pPr marL="514350" indent="-514350">
              <a:buAutoNum type="arabicPeriod" startAt="3"/>
            </a:pPr>
            <a:r>
              <a:rPr lang="en-US" sz="2800" dirty="0"/>
              <a:t>Pay your taxes, too, for these same reasons. For government workers need to be paid. They are serving God in what they do.             </a:t>
            </a:r>
            <a:r>
              <a:rPr lang="en-US" sz="2800" b="1" dirty="0"/>
              <a:t>      Romans 13:6 </a:t>
            </a:r>
            <a:r>
              <a:rPr lang="en-US" sz="2800" dirty="0"/>
              <a:t> New Living Translation (NLT)</a:t>
            </a:r>
          </a:p>
          <a:p>
            <a:pPr marL="514350" indent="-514350">
              <a:buNone/>
            </a:pPr>
            <a:r>
              <a:rPr lang="en-US" sz="2800" b="1" baseline="30000" dirty="0"/>
              <a:t> </a:t>
            </a:r>
            <a:r>
              <a:rPr lang="en-US" sz="2800" b="1" dirty="0"/>
              <a:t> </a:t>
            </a:r>
            <a:r>
              <a:rPr lang="en-US" sz="2800" dirty="0"/>
              <a:t>4.</a:t>
            </a:r>
            <a:r>
              <a:rPr lang="en-US" sz="2800" b="1" dirty="0"/>
              <a:t>  </a:t>
            </a:r>
            <a:r>
              <a:rPr lang="en-US" sz="2800" b="1" baseline="30000" dirty="0"/>
              <a:t>6-7 </a:t>
            </a:r>
            <a:r>
              <a:rPr lang="en-US" sz="2800" dirty="0"/>
              <a:t>That’s also why you pay taxes—so that an orderly way of life can be maintained. Fulfill your obligations as a citizen. Pay your taxes, pay your bills, respect your leaders        </a:t>
            </a:r>
            <a:r>
              <a:rPr lang="en-US" sz="2800" b="1" dirty="0"/>
              <a:t>Romans 13:7 </a:t>
            </a:r>
            <a:r>
              <a:rPr lang="en-US" sz="2800" dirty="0"/>
              <a:t>The Message (MSG)</a:t>
            </a:r>
          </a:p>
          <a:p>
            <a:pPr marL="514350" indent="-514350">
              <a:buNone/>
            </a:pPr>
            <a:endParaRPr lang="en-US" sz="2800" dirty="0"/>
          </a:p>
          <a:p>
            <a:pPr>
              <a:buNone/>
            </a:pPr>
            <a:endParaRPr lang="en-US" sz="2800" dirty="0"/>
          </a:p>
        </p:txBody>
      </p:sp>
      <p:sp>
        <p:nvSpPr>
          <p:cNvPr id="4" name="Date Placeholder 3"/>
          <p:cNvSpPr>
            <a:spLocks noGrp="1"/>
          </p:cNvSpPr>
          <p:nvPr>
            <p:ph type="dt" sz="half" idx="10"/>
          </p:nvPr>
        </p:nvSpPr>
        <p:spPr/>
        <p:txBody>
          <a:bodyPr/>
          <a:lstStyle/>
          <a:p>
            <a:pPr>
              <a:defRPr/>
            </a:pPr>
            <a:r>
              <a:rPr lang="en-US" smtClean="0"/>
              <a:t>3-2018</a:t>
            </a:r>
            <a:endParaRPr lang="en-US"/>
          </a:p>
        </p:txBody>
      </p:sp>
      <p:sp>
        <p:nvSpPr>
          <p:cNvPr id="5" name="Footer Placeholder 4"/>
          <p:cNvSpPr>
            <a:spLocks noGrp="1"/>
          </p:cNvSpPr>
          <p:nvPr>
            <p:ph type="ftr" sz="quarter" idx="11"/>
          </p:nvPr>
        </p:nvSpPr>
        <p:spPr/>
        <p:txBody>
          <a:bodyPr/>
          <a:lstStyle/>
          <a:p>
            <a:pPr>
              <a:defRPr/>
            </a:pPr>
            <a:r>
              <a:rPr lang="en-US" smtClean="0"/>
              <a:t>iteenchallenge.org</a:t>
            </a:r>
            <a:endParaRPr lang="en-US"/>
          </a:p>
        </p:txBody>
      </p:sp>
      <p:sp>
        <p:nvSpPr>
          <p:cNvPr id="6" name="Slide Number Placeholder 5"/>
          <p:cNvSpPr>
            <a:spLocks noGrp="1"/>
          </p:cNvSpPr>
          <p:nvPr>
            <p:ph type="sldNum" sz="quarter" idx="12"/>
          </p:nvPr>
        </p:nvSpPr>
        <p:spPr/>
        <p:txBody>
          <a:bodyPr/>
          <a:lstStyle/>
          <a:p>
            <a:pPr>
              <a:defRPr/>
            </a:pPr>
            <a:fld id="{45CE0D63-DC30-4B0D-B5B2-0F00DF9150FC}" type="slidenum">
              <a:rPr lang="en-US" smtClean="0"/>
              <a:pPr>
                <a:defRPr/>
              </a:pPr>
              <a:t>9</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b19a8c8cfad858eaa3a3d15f7bc532914caf886"/>
</p:tagLst>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1884</TotalTime>
  <Words>3379</Words>
  <Application>Microsoft Office PowerPoint</Application>
  <PresentationFormat>Widescreen</PresentationFormat>
  <Paragraphs>554</Paragraphs>
  <Slides>76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Calibri</vt:lpstr>
      <vt:lpstr>Comic Sans MS</vt:lpstr>
      <vt:lpstr>Impact</vt:lpstr>
      <vt:lpstr>Times New Roman</vt:lpstr>
      <vt:lpstr>Wingdings</vt:lpstr>
      <vt:lpstr>Notebook</vt:lpstr>
      <vt:lpstr>Obedience to Man By Dave Batty</vt:lpstr>
      <vt:lpstr>  Obedience to Man  5th edition  By Dave Batty </vt:lpstr>
      <vt:lpstr>  Obedience to Man    </vt:lpstr>
      <vt:lpstr> Basic Truths for Obeying  Your Leaders </vt:lpstr>
      <vt:lpstr>Basic Truths for Obeying Your Leaders</vt:lpstr>
      <vt:lpstr>Your Opinion… Agree/Disagree?</vt:lpstr>
      <vt:lpstr>Your Opinion… Agree/Disagree?</vt:lpstr>
      <vt:lpstr>God’s Opinion…                     </vt:lpstr>
      <vt:lpstr>God’s Opinion…</vt:lpstr>
      <vt:lpstr>God’s Opinion…</vt:lpstr>
      <vt:lpstr>Basic Truths for Obeying Your Leaders</vt:lpstr>
      <vt:lpstr>Which Leaders Should You Obey?</vt:lpstr>
      <vt:lpstr>Develop Obedient Attitudes </vt:lpstr>
      <vt:lpstr>Obedience to Man is Based on Love</vt:lpstr>
      <vt:lpstr>Guidelines to Help You Obey Your Leaders With Love </vt:lpstr>
      <vt:lpstr>Personal Application</vt:lpstr>
      <vt:lpstr> Three Levels of Obedience </vt:lpstr>
      <vt:lpstr>Basic truths for obeying your leaders</vt:lpstr>
      <vt:lpstr>Introduction – Lesson Warm-up</vt:lpstr>
      <vt:lpstr>Three Levels of Obedience</vt:lpstr>
      <vt:lpstr>Level One: Obey -Because you were told to do it.</vt:lpstr>
      <vt:lpstr>Three Levels of Obedience</vt:lpstr>
      <vt:lpstr>Level Two: … Discover the Main Reason Why…</vt:lpstr>
      <vt:lpstr>Level Two: … Discover the Main Reason Why…</vt:lpstr>
      <vt:lpstr>Three Levels of Obedience</vt:lpstr>
      <vt:lpstr>Level Three: Obey On Your Own</vt:lpstr>
      <vt:lpstr>Personal Application</vt:lpstr>
      <vt:lpstr> How Should You Respond When Talking to Your Leaders? </vt:lpstr>
      <vt:lpstr>Basic Truths for Obeying  Your Leaders</vt:lpstr>
      <vt:lpstr>Lesson Warm-up</vt:lpstr>
      <vt:lpstr>How Should You Respond When Talking to Your Leaders?</vt:lpstr>
      <vt:lpstr>How Should You Respond When Talking to Your Leaders?</vt:lpstr>
      <vt:lpstr>Personal Application</vt:lpstr>
      <vt:lpstr> What Should You do When  Your Leader Tells You to do Something Wrong?  </vt:lpstr>
      <vt:lpstr>Basic Truths for Obeying  Your Leaders</vt:lpstr>
      <vt:lpstr>Lesson Warm-up</vt:lpstr>
      <vt:lpstr>What Should You Do When Your Leader Tells You to Do Something Wrong?</vt:lpstr>
      <vt:lpstr>A: Carefully assess what you have been told to do</vt:lpstr>
      <vt:lpstr>What Should You Do When Your Leader Tells You to Do Something Wrong?</vt:lpstr>
      <vt:lpstr>B: Discover the Main Reason…</vt:lpstr>
      <vt:lpstr>What Should You Do When Your Leader Tells You to Do Something Wrong?</vt:lpstr>
      <vt:lpstr>C: If the Main Reason is Not Sin… Responsibility to Obey</vt:lpstr>
      <vt:lpstr>What Should You Do When Your Leader Tells You to Do Something Wrong?</vt:lpstr>
      <vt:lpstr>D: If the Main Reason is Sin… Responsibility to Disobey</vt:lpstr>
      <vt:lpstr>Results of Obeying Your Leaders</vt:lpstr>
      <vt:lpstr>Results of Obeying Your Leaders</vt:lpstr>
      <vt:lpstr>Results of  Obeying Your Leaders</vt:lpstr>
      <vt:lpstr>Results of Obeying Your Leaders</vt:lpstr>
      <vt:lpstr>Results of Obeying Your Leaders</vt:lpstr>
      <vt:lpstr>Results of Obeying Your Leaders</vt:lpstr>
      <vt:lpstr>Results of Disobeying Your Leaders</vt:lpstr>
      <vt:lpstr>Results of Disobeying Your Leaders</vt:lpstr>
      <vt:lpstr>Results of Disobeying Your Leaders</vt:lpstr>
      <vt:lpstr>Results of Disobeying Your Leaders</vt:lpstr>
      <vt:lpstr>Results of Disobeying Your Leaders</vt:lpstr>
      <vt:lpstr>Personal Application</vt:lpstr>
      <vt:lpstr>Conclusion</vt:lpstr>
      <vt:lpstr>Obedience to Man Scriptures</vt:lpstr>
      <vt:lpstr>Matthew 22:37-40</vt:lpstr>
      <vt:lpstr>John 13:34-35</vt:lpstr>
      <vt:lpstr>John 14:21</vt:lpstr>
      <vt:lpstr>Romans 13:1-7</vt:lpstr>
      <vt:lpstr>Romans 13:1-7</vt:lpstr>
      <vt:lpstr>Romans 13:1-7</vt:lpstr>
      <vt:lpstr>Ephesians 6:1-3</vt:lpstr>
      <vt:lpstr>1 Peter 2:17</vt:lpstr>
      <vt:lpstr>Colossians 3:22-23</vt:lpstr>
      <vt:lpstr>Proverbs 6:20-23</vt:lpstr>
      <vt:lpstr>Proverbs 13:13</vt:lpstr>
      <vt:lpstr>Proverbs 28:7</vt:lpstr>
      <vt:lpstr>Hebrews 5:8-9</vt:lpstr>
      <vt:lpstr>1 Peter 2:13-17</vt:lpstr>
      <vt:lpstr>Proverbs 5:12-14</vt:lpstr>
      <vt:lpstr>Proverbs 15:9-10</vt:lpstr>
      <vt:lpstr>  Obedience to Man  5th edition  By Dave Batty </vt:lpstr>
      <vt:lpstr>Obedience to Man</vt:lpstr>
    </vt:vector>
  </TitlesOfParts>
  <Company>Teen Challenge Farm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Obedience to Man</dc:title>
  <dc:creator>Gregg Fischer</dc:creator>
  <cp:lastModifiedBy>Gregg Fischer</cp:lastModifiedBy>
  <cp:revision>142</cp:revision>
  <dcterms:created xsi:type="dcterms:W3CDTF">2002-09-17T19:12:15Z</dcterms:created>
  <dcterms:modified xsi:type="dcterms:W3CDTF">2018-03-01T20:48:18Z</dcterms:modified>
</cp:coreProperties>
</file>