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7"/>
  </p:notesMasterIdLst>
  <p:sldIdLst>
    <p:sldId id="256" r:id="rId2"/>
    <p:sldId id="351" r:id="rId3"/>
    <p:sldId id="353" r:id="rId4"/>
    <p:sldId id="321" r:id="rId5"/>
    <p:sldId id="305" r:id="rId6"/>
    <p:sldId id="341" r:id="rId7"/>
    <p:sldId id="343" r:id="rId8"/>
    <p:sldId id="344" r:id="rId9"/>
    <p:sldId id="345" r:id="rId10"/>
    <p:sldId id="257" r:id="rId11"/>
    <p:sldId id="258" r:id="rId12"/>
    <p:sldId id="259" r:id="rId13"/>
    <p:sldId id="260" r:id="rId14"/>
    <p:sldId id="306" r:id="rId15"/>
    <p:sldId id="346" r:id="rId16"/>
    <p:sldId id="319" r:id="rId17"/>
    <p:sldId id="323" r:id="rId18"/>
    <p:sldId id="354" r:id="rId19"/>
    <p:sldId id="261" r:id="rId20"/>
    <p:sldId id="262" r:id="rId21"/>
    <p:sldId id="263" r:id="rId22"/>
    <p:sldId id="264" r:id="rId23"/>
    <p:sldId id="265" r:id="rId24"/>
    <p:sldId id="267" r:id="rId25"/>
    <p:sldId id="268" r:id="rId26"/>
    <p:sldId id="347" r:id="rId27"/>
    <p:sldId id="325" r:id="rId28"/>
    <p:sldId id="308" r:id="rId29"/>
    <p:sldId id="355" r:id="rId30"/>
    <p:sldId id="269" r:id="rId31"/>
    <p:sldId id="270" r:id="rId32"/>
    <p:sldId id="348" r:id="rId33"/>
    <p:sldId id="328" r:id="rId34"/>
    <p:sldId id="309" r:id="rId35"/>
    <p:sldId id="356" r:id="rId36"/>
    <p:sldId id="310" r:id="rId37"/>
    <p:sldId id="311" r:id="rId38"/>
    <p:sldId id="271" r:id="rId39"/>
    <p:sldId id="272" r:id="rId40"/>
    <p:sldId id="273" r:id="rId41"/>
    <p:sldId id="274" r:id="rId42"/>
    <p:sldId id="275" r:id="rId43"/>
    <p:sldId id="276" r:id="rId44"/>
    <p:sldId id="277" r:id="rId45"/>
    <p:sldId id="332" r:id="rId46"/>
    <p:sldId id="334" r:id="rId47"/>
    <p:sldId id="335" r:id="rId48"/>
    <p:sldId id="331" r:id="rId49"/>
    <p:sldId id="330" r:id="rId50"/>
    <p:sldId id="279" r:id="rId51"/>
    <p:sldId id="336" r:id="rId52"/>
    <p:sldId id="338" r:id="rId53"/>
    <p:sldId id="337" r:id="rId54"/>
    <p:sldId id="339" r:id="rId55"/>
    <p:sldId id="349" r:id="rId56"/>
    <p:sldId id="340" r:id="rId57"/>
    <p:sldId id="280" r:id="rId58"/>
    <p:sldId id="281" r:id="rId59"/>
    <p:sldId id="282" r:id="rId60"/>
    <p:sldId id="283" r:id="rId61"/>
    <p:sldId id="284" r:id="rId62"/>
    <p:sldId id="285" r:id="rId63"/>
    <p:sldId id="286" r:id="rId64"/>
    <p:sldId id="287" r:id="rId65"/>
    <p:sldId id="288" r:id="rId66"/>
    <p:sldId id="289" r:id="rId67"/>
    <p:sldId id="298" r:id="rId68"/>
    <p:sldId id="299" r:id="rId69"/>
    <p:sldId id="300" r:id="rId70"/>
    <p:sldId id="301" r:id="rId71"/>
    <p:sldId id="302" r:id="rId72"/>
    <p:sldId id="303" r:id="rId73"/>
    <p:sldId id="304" r:id="rId74"/>
    <p:sldId id="357" r:id="rId75"/>
    <p:sldId id="352" r:id="rId76"/>
  </p:sldIdLst>
  <p:sldSz cx="12192000" cy="6858000"/>
  <p:notesSz cx="6858000" cy="9144000"/>
  <p:custDataLst>
    <p:tags r:id="rId78"/>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13" autoAdjust="0"/>
    <p:restoredTop sz="90929"/>
  </p:normalViewPr>
  <p:slideViewPr>
    <p:cSldViewPr>
      <p:cViewPr varScale="1">
        <p:scale>
          <a:sx n="59" d="100"/>
          <a:sy n="59" d="100"/>
        </p:scale>
        <p:origin x="11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3650E-EECA-44B3-BB40-1FBC7C84852A}" type="datetimeFigureOut">
              <a:rPr lang="en-US" smtClean="0"/>
              <a:t>5/4/2021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56439-B7BC-452E-8DAD-F09FFADE9C51}" type="slidenum">
              <a:rPr lang="en-US" smtClean="0"/>
              <a:t>‹#›</a:t>
            </a:fld>
            <a:endParaRPr lang="en-US"/>
          </a:p>
        </p:txBody>
      </p:sp>
    </p:spTree>
    <p:extLst>
      <p:ext uri="{BB962C8B-B14F-4D97-AF65-F5344CB8AC3E}">
        <p14:creationId xmlns:p14="http://schemas.microsoft.com/office/powerpoint/2010/main" val="251100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704851" y="201613"/>
            <a:ext cx="11197167" cy="64674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a:endParaRPr kumimoji="1" lang="en-US" sz="2400"/>
          </a:p>
        </p:txBody>
      </p:sp>
      <p:pic>
        <p:nvPicPr>
          <p:cNvPr id="5" name="Picture 3" descr="A:\minispir.GIF"/>
          <p:cNvPicPr>
            <a:picLocks noChangeAspect="1" noChangeArrowheads="1"/>
          </p:cNvPicPr>
          <p:nvPr/>
        </p:nvPicPr>
        <p:blipFill>
          <a:blip r:embed="rId3"/>
          <a:srcRect/>
          <a:stretch>
            <a:fillRect/>
          </a:stretch>
        </p:blipFill>
        <p:spPr bwMode="ltGray">
          <a:xfrm>
            <a:off x="0" y="50800"/>
            <a:ext cx="1574800" cy="4286250"/>
          </a:xfrm>
          <a:prstGeom prst="rect">
            <a:avLst/>
          </a:prstGeom>
          <a:noFill/>
          <a:ln w="9525">
            <a:noFill/>
            <a:miter lim="800000"/>
            <a:headEnd/>
            <a:tailEnd/>
          </a:ln>
        </p:spPr>
      </p:pic>
      <p:sp>
        <p:nvSpPr>
          <p:cNvPr id="6" name="Rectangle 4" descr="Canvas"/>
          <p:cNvSpPr>
            <a:spLocks noChangeArrowheads="1"/>
          </p:cNvSpPr>
          <p:nvPr/>
        </p:nvSpPr>
        <p:spPr bwMode="white">
          <a:xfrm>
            <a:off x="795867" y="4130675"/>
            <a:ext cx="1388533"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lgn="ctr"/>
            <a:endParaRPr kumimoji="1" lang="en-US" sz="2400"/>
          </a:p>
        </p:txBody>
      </p:sp>
      <p:pic>
        <p:nvPicPr>
          <p:cNvPr id="7" name="Picture 5" descr="A:\minispir.GIF"/>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574800" cy="2571750"/>
          </a:xfrm>
          <a:prstGeom prst="rect">
            <a:avLst/>
          </a:prstGeom>
          <a:noFill/>
          <a:ln w="9525">
            <a:noFill/>
            <a:miter lim="800000"/>
            <a:headEnd/>
            <a:tailEnd/>
          </a:ln>
        </p:spPr>
      </p:pic>
      <p:sp>
        <p:nvSpPr>
          <p:cNvPr id="10246" name="Rectangle 6"/>
          <p:cNvSpPr>
            <a:spLocks noGrp="1" noChangeArrowheads="1"/>
          </p:cNvSpPr>
          <p:nvPr>
            <p:ph type="ctrTitle"/>
          </p:nvPr>
        </p:nvSpPr>
        <p:spPr>
          <a:xfrm>
            <a:off x="1219200" y="2057400"/>
            <a:ext cx="10295467" cy="1143000"/>
          </a:xfrm>
        </p:spPr>
        <p:txBody>
          <a:bodyPr/>
          <a:lstStyle>
            <a:lvl1pPr>
              <a:defRPr/>
            </a:lvl1pPr>
          </a:lstStyle>
          <a:p>
            <a:pPr lvl="0"/>
            <a:r>
              <a:rPr lang="en-US" noProof="0"/>
              <a:t>Click to edit Master title style</a:t>
            </a:r>
          </a:p>
        </p:txBody>
      </p:sp>
      <p:sp>
        <p:nvSpPr>
          <p:cNvPr id="10247" name="Rectangle 7"/>
          <p:cNvSpPr>
            <a:spLocks noGrp="1" noChangeArrowheads="1"/>
          </p:cNvSpPr>
          <p:nvPr>
            <p:ph type="subTitle" idx="1"/>
          </p:nvPr>
        </p:nvSpPr>
        <p:spPr>
          <a:xfrm>
            <a:off x="2167467" y="3886200"/>
            <a:ext cx="8534400" cy="1771650"/>
          </a:xfrm>
        </p:spPr>
        <p:txBody>
          <a:bodyPr/>
          <a:lstStyle>
            <a:lvl1pPr marL="0" indent="0" algn="ctr">
              <a:buFontTx/>
              <a:buNone/>
              <a:defRPr/>
            </a:lvl1pPr>
          </a:lstStyle>
          <a:p>
            <a:pPr lvl="0"/>
            <a:r>
              <a:rPr lang="en-US" noProof="0"/>
              <a:t>Click to edit Master subtitle style</a:t>
            </a:r>
          </a:p>
        </p:txBody>
      </p:sp>
      <p:sp>
        <p:nvSpPr>
          <p:cNvPr id="8" name="Rectangle 8"/>
          <p:cNvSpPr>
            <a:spLocks noGrp="1" noChangeArrowheads="1"/>
          </p:cNvSpPr>
          <p:nvPr>
            <p:ph type="dt" sz="quarter" idx="10"/>
          </p:nvPr>
        </p:nvSpPr>
        <p:spPr>
          <a:xfrm>
            <a:off x="1445684" y="6096000"/>
            <a:ext cx="2540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r>
              <a:rPr lang="en-US" smtClean="0"/>
              <a:t>5-2021</a:t>
            </a:r>
            <a:endParaRPr lang="en-US"/>
          </a:p>
        </p:txBody>
      </p:sp>
      <p:sp>
        <p:nvSpPr>
          <p:cNvPr id="9" name="Rectangle 9"/>
          <p:cNvSpPr>
            <a:spLocks noGrp="1" noChangeArrowheads="1"/>
          </p:cNvSpPr>
          <p:nvPr>
            <p:ph type="ftr" sz="quarter" idx="11"/>
          </p:nvPr>
        </p:nvSpPr>
        <p:spPr>
          <a:xfrm>
            <a:off x="4696884" y="6096000"/>
            <a:ext cx="38608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r>
              <a:rPr lang="en-US"/>
              <a:t>iteenchallenge.org</a:t>
            </a:r>
          </a:p>
        </p:txBody>
      </p:sp>
      <p:sp>
        <p:nvSpPr>
          <p:cNvPr id="10" name="Rectangle 10"/>
          <p:cNvSpPr>
            <a:spLocks noGrp="1" noChangeArrowheads="1"/>
          </p:cNvSpPr>
          <p:nvPr>
            <p:ph type="sldNum" sz="quarter" idx="12"/>
          </p:nvPr>
        </p:nvSpPr>
        <p:spPr>
          <a:xfrm>
            <a:off x="9268884" y="6096000"/>
            <a:ext cx="2540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5C07BF65-71C5-4E0A-BE98-91B6CEE8BC3A}"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10"/>
          <p:cNvSpPr>
            <a:spLocks noGrp="1" noChangeArrowheads="1"/>
          </p:cNvSpPr>
          <p:nvPr>
            <p:ph type="sldNum" sz="quarter" idx="12"/>
          </p:nvPr>
        </p:nvSpPr>
        <p:spPr>
          <a:ln/>
        </p:spPr>
        <p:txBody>
          <a:bodyPr/>
          <a:lstStyle>
            <a:lvl1pPr>
              <a:defRPr/>
            </a:lvl1pPr>
          </a:lstStyle>
          <a:p>
            <a:pPr>
              <a:defRPr/>
            </a:pPr>
            <a:fld id="{92DD7B76-F247-40AA-99FA-EC830DAD95DD}"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81000"/>
            <a:ext cx="7416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10"/>
          <p:cNvSpPr>
            <a:spLocks noGrp="1" noChangeArrowheads="1"/>
          </p:cNvSpPr>
          <p:nvPr>
            <p:ph type="sldNum" sz="quarter" idx="12"/>
          </p:nvPr>
        </p:nvSpPr>
        <p:spPr>
          <a:ln/>
        </p:spPr>
        <p:txBody>
          <a:bodyPr/>
          <a:lstStyle>
            <a:lvl1pPr>
              <a:defRPr/>
            </a:lvl1pPr>
          </a:lstStyle>
          <a:p>
            <a:pPr>
              <a:defRPr/>
            </a:pPr>
            <a:fld id="{FACC8AE9-46BD-4CAA-9B71-FB574BC040F3}"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a:t>Click to edit Master title style</a:t>
            </a:r>
          </a:p>
        </p:txBody>
      </p:sp>
      <p:sp>
        <p:nvSpPr>
          <p:cNvPr id="3" name="Text Placeholder 2"/>
          <p:cNvSpPr>
            <a:spLocks noGrp="1"/>
          </p:cNvSpPr>
          <p:nvPr>
            <p:ph type="body" sz="half" idx="1"/>
          </p:nvPr>
        </p:nvSpPr>
        <p:spPr>
          <a:xfrm>
            <a:off x="1422400" y="1752600"/>
            <a:ext cx="4978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604000" y="1752600"/>
            <a:ext cx="4978400" cy="4114800"/>
          </a:xfrm>
        </p:spPr>
        <p:txBody>
          <a:bodyPr/>
          <a:lstStyle/>
          <a:p>
            <a:pPr lvl="0"/>
            <a:endParaRPr lang="en-US" noProof="0"/>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10"/>
          <p:cNvSpPr>
            <a:spLocks noGrp="1" noChangeArrowheads="1"/>
          </p:cNvSpPr>
          <p:nvPr>
            <p:ph type="sldNum" sz="quarter" idx="12"/>
          </p:nvPr>
        </p:nvSpPr>
        <p:spPr>
          <a:ln/>
        </p:spPr>
        <p:txBody>
          <a:bodyPr/>
          <a:lstStyle>
            <a:lvl1pPr>
              <a:defRPr/>
            </a:lvl1pPr>
          </a:lstStyle>
          <a:p>
            <a:pPr>
              <a:defRPr/>
            </a:pPr>
            <a:fld id="{45CE0D63-DC30-4B0D-B5B2-0F00DF9150FC}"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10"/>
          <p:cNvSpPr>
            <a:spLocks noGrp="1" noChangeArrowheads="1"/>
          </p:cNvSpPr>
          <p:nvPr>
            <p:ph type="sldNum" sz="quarter" idx="12"/>
          </p:nvPr>
        </p:nvSpPr>
        <p:spPr>
          <a:ln/>
        </p:spPr>
        <p:txBody>
          <a:bodyPr/>
          <a:lstStyle>
            <a:lvl1pPr>
              <a:defRPr/>
            </a:lvl1pPr>
          </a:lstStyle>
          <a:p>
            <a:pPr>
              <a:defRPr/>
            </a:pPr>
            <a:fld id="{EFD9B3EC-B525-4D23-A873-EEC5909E25EF}"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6" name="Rectangle 10"/>
          <p:cNvSpPr>
            <a:spLocks noGrp="1" noChangeArrowheads="1"/>
          </p:cNvSpPr>
          <p:nvPr>
            <p:ph type="sldNum" sz="quarter" idx="12"/>
          </p:nvPr>
        </p:nvSpPr>
        <p:spPr>
          <a:ln/>
        </p:spPr>
        <p:txBody>
          <a:bodyPr/>
          <a:lstStyle>
            <a:lvl1pPr>
              <a:defRPr/>
            </a:lvl1pPr>
          </a:lstStyle>
          <a:p>
            <a:pPr>
              <a:defRPr/>
            </a:pPr>
            <a:fld id="{D955547E-9160-4E11-AB8D-EE8FB8B9DA9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7526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7526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10"/>
          <p:cNvSpPr>
            <a:spLocks noGrp="1" noChangeArrowheads="1"/>
          </p:cNvSpPr>
          <p:nvPr>
            <p:ph type="sldNum" sz="quarter" idx="12"/>
          </p:nvPr>
        </p:nvSpPr>
        <p:spPr>
          <a:ln/>
        </p:spPr>
        <p:txBody>
          <a:bodyPr/>
          <a:lstStyle>
            <a:lvl1pPr>
              <a:defRPr/>
            </a:lvl1pPr>
          </a:lstStyle>
          <a:p>
            <a:pPr>
              <a:defRPr/>
            </a:pPr>
            <a:fld id="{85752917-6954-4292-A7CF-34A6B847EB54}"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9" name="Rectangle 10"/>
          <p:cNvSpPr>
            <a:spLocks noGrp="1" noChangeArrowheads="1"/>
          </p:cNvSpPr>
          <p:nvPr>
            <p:ph type="sldNum" sz="quarter" idx="12"/>
          </p:nvPr>
        </p:nvSpPr>
        <p:spPr>
          <a:ln/>
        </p:spPr>
        <p:txBody>
          <a:bodyPr/>
          <a:lstStyle>
            <a:lvl1pPr>
              <a:defRPr/>
            </a:lvl1pPr>
          </a:lstStyle>
          <a:p>
            <a:pPr>
              <a:defRPr/>
            </a:pPr>
            <a:fld id="{70A5CA84-D23D-45F2-829A-7585B5DC8F86}"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5" name="Rectangle 10"/>
          <p:cNvSpPr>
            <a:spLocks noGrp="1" noChangeArrowheads="1"/>
          </p:cNvSpPr>
          <p:nvPr>
            <p:ph type="sldNum" sz="quarter" idx="12"/>
          </p:nvPr>
        </p:nvSpPr>
        <p:spPr>
          <a:ln/>
        </p:spPr>
        <p:txBody>
          <a:bodyPr/>
          <a:lstStyle>
            <a:lvl1pPr>
              <a:defRPr/>
            </a:lvl1pPr>
          </a:lstStyle>
          <a:p>
            <a:pPr>
              <a:defRPr/>
            </a:pPr>
            <a:fld id="{A0E36D61-02D4-456B-9935-D720BF7DD2A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4" name="Rectangle 10"/>
          <p:cNvSpPr>
            <a:spLocks noGrp="1" noChangeArrowheads="1"/>
          </p:cNvSpPr>
          <p:nvPr>
            <p:ph type="sldNum" sz="quarter" idx="12"/>
          </p:nvPr>
        </p:nvSpPr>
        <p:spPr>
          <a:ln/>
        </p:spPr>
        <p:txBody>
          <a:bodyPr/>
          <a:lstStyle>
            <a:lvl1pPr>
              <a:defRPr/>
            </a:lvl1pPr>
          </a:lstStyle>
          <a:p>
            <a:pPr>
              <a:defRPr/>
            </a:pPr>
            <a:fld id="{E0163460-412F-48A8-986D-E40E23BE26FD}"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10"/>
          <p:cNvSpPr>
            <a:spLocks noGrp="1" noChangeArrowheads="1"/>
          </p:cNvSpPr>
          <p:nvPr>
            <p:ph type="sldNum" sz="quarter" idx="12"/>
          </p:nvPr>
        </p:nvSpPr>
        <p:spPr>
          <a:ln/>
        </p:spPr>
        <p:txBody>
          <a:bodyPr/>
          <a:lstStyle>
            <a:lvl1pPr>
              <a:defRPr/>
            </a:lvl1pPr>
          </a:lstStyle>
          <a:p>
            <a:pPr>
              <a:defRPr/>
            </a:pPr>
            <a:fld id="{33622B79-744F-4C6F-A4EA-76CC1BF1069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5-2021</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iteenchallenge.org</a:t>
            </a:r>
          </a:p>
        </p:txBody>
      </p:sp>
      <p:sp>
        <p:nvSpPr>
          <p:cNvPr id="7" name="Rectangle 10"/>
          <p:cNvSpPr>
            <a:spLocks noGrp="1" noChangeArrowheads="1"/>
          </p:cNvSpPr>
          <p:nvPr>
            <p:ph type="sldNum" sz="quarter" idx="12"/>
          </p:nvPr>
        </p:nvSpPr>
        <p:spPr>
          <a:ln/>
        </p:spPr>
        <p:txBody>
          <a:bodyPr/>
          <a:lstStyle>
            <a:lvl1pPr>
              <a:defRPr/>
            </a:lvl1pPr>
          </a:lstStyle>
          <a:p>
            <a:pPr>
              <a:defRPr/>
            </a:pPr>
            <a:fld id="{647D490E-D7B5-4BBA-BA38-B12F8362075A}"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812801" y="228601"/>
            <a:ext cx="10985500" cy="6391275"/>
          </a:xfrm>
          <a:prstGeom prst="rect">
            <a:avLst/>
          </a:prstGeom>
          <a:solidFill>
            <a:srgbClr val="EDE7E3"/>
          </a:solidFill>
          <a:ln w="9525">
            <a:noFill/>
            <a:miter lim="800000"/>
            <a:headEnd/>
            <a:tailEnd/>
          </a:ln>
        </p:spPr>
        <p:txBody>
          <a:bodyPr wrap="none" anchor="ctr"/>
          <a:lstStyle/>
          <a:p>
            <a:pPr algn="ctr"/>
            <a:endParaRPr kumimoji="1" lang="en-US" sz="2400"/>
          </a:p>
        </p:txBody>
      </p:sp>
      <p:sp>
        <p:nvSpPr>
          <p:cNvPr id="1027" name="Line 3"/>
          <p:cNvSpPr>
            <a:spLocks noChangeShapeType="1"/>
          </p:cNvSpPr>
          <p:nvPr/>
        </p:nvSpPr>
        <p:spPr bwMode="ltGray">
          <a:xfrm>
            <a:off x="1354667" y="1600200"/>
            <a:ext cx="10227733" cy="0"/>
          </a:xfrm>
          <a:prstGeom prst="line">
            <a:avLst/>
          </a:prstGeom>
          <a:noFill/>
          <a:ln w="3175">
            <a:solidFill>
              <a:schemeClr val="bg2"/>
            </a:solidFill>
            <a:round/>
            <a:headEnd/>
            <a:tailEnd/>
          </a:ln>
        </p:spPr>
        <p:txBody>
          <a:bodyPr wrap="none" anchor="ctr"/>
          <a:lstStyle/>
          <a:p>
            <a:endParaRPr lang="en-US" sz="2400"/>
          </a:p>
        </p:txBody>
      </p:sp>
      <p:pic>
        <p:nvPicPr>
          <p:cNvPr id="1028" name="Picture 4" descr="A:\minispir.GIF"/>
          <p:cNvPicPr>
            <a:picLocks noChangeAspect="1" noChangeArrowheads="1"/>
          </p:cNvPicPr>
          <p:nvPr/>
        </p:nvPicPr>
        <p:blipFill>
          <a:blip r:embed="rId14" cstate="screen">
            <a:extLst>
              <a:ext uri="{28A0092B-C50C-407E-A947-70E740481C1C}">
                <a14:useLocalDpi xmlns:a14="http://schemas.microsoft.com/office/drawing/2010/main"/>
              </a:ext>
            </a:extLst>
          </a:blip>
          <a:srcRect b="5333"/>
          <a:stretch>
            <a:fillRect/>
          </a:stretch>
        </p:blipFill>
        <p:spPr bwMode="ltGray">
          <a:xfrm>
            <a:off x="0" y="50800"/>
            <a:ext cx="1574800" cy="4057650"/>
          </a:xfrm>
          <a:prstGeom prst="rect">
            <a:avLst/>
          </a:prstGeom>
          <a:noFill/>
          <a:ln w="9525">
            <a:noFill/>
            <a:miter lim="800000"/>
            <a:headEnd/>
            <a:tailEnd/>
          </a:ln>
        </p:spPr>
      </p:pic>
      <p:pic>
        <p:nvPicPr>
          <p:cNvPr id="1029" name="Picture 5" descr="A:\minispir.GIF"/>
          <p:cNvPicPr>
            <a:picLocks noChangeAspect="1" noChangeArrowheads="1"/>
          </p:cNvPicPr>
          <p:nvPr/>
        </p:nvPicPr>
        <p:blipFill>
          <a:blip r:embed="rId14" cstate="screen">
            <a:extLst>
              <a:ext uri="{28A0092B-C50C-407E-A947-70E740481C1C}">
                <a14:useLocalDpi xmlns:a14="http://schemas.microsoft.com/office/drawing/2010/main"/>
              </a:ext>
            </a:extLst>
          </a:blip>
          <a:srcRect t="39999"/>
          <a:stretch>
            <a:fillRect/>
          </a:stretch>
        </p:blipFill>
        <p:spPr bwMode="ltGray">
          <a:xfrm>
            <a:off x="0" y="4222750"/>
            <a:ext cx="15748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422400" y="381000"/>
            <a:ext cx="1016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422400" y="1752600"/>
            <a:ext cx="1016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4" name="Rectangle 8"/>
          <p:cNvSpPr>
            <a:spLocks noGrp="1" noChangeArrowheads="1"/>
          </p:cNvSpPr>
          <p:nvPr>
            <p:ph type="dt" sz="half" idx="2"/>
          </p:nvPr>
        </p:nvSpPr>
        <p:spPr bwMode="auto">
          <a:xfrm>
            <a:off x="1352551" y="61071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smtClean="0"/>
              <a:t>5-2021</a:t>
            </a:r>
            <a:endParaRPr lang="en-US"/>
          </a:p>
        </p:txBody>
      </p:sp>
      <p:sp>
        <p:nvSpPr>
          <p:cNvPr id="9225" name="Rectangle 9"/>
          <p:cNvSpPr>
            <a:spLocks noGrp="1" noChangeArrowheads="1"/>
          </p:cNvSpPr>
          <p:nvPr>
            <p:ph type="ftr" sz="quarter" idx="3"/>
          </p:nvPr>
        </p:nvSpPr>
        <p:spPr bwMode="auto">
          <a:xfrm>
            <a:off x="4603751" y="610711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iteenchallenge.org</a:t>
            </a:r>
          </a:p>
        </p:txBody>
      </p:sp>
      <p:sp>
        <p:nvSpPr>
          <p:cNvPr id="9226" name="Rectangle 10"/>
          <p:cNvSpPr>
            <a:spLocks noGrp="1" noChangeArrowheads="1"/>
          </p:cNvSpPr>
          <p:nvPr>
            <p:ph type="sldNum" sz="quarter" idx="4"/>
          </p:nvPr>
        </p:nvSpPr>
        <p:spPr bwMode="auto">
          <a:xfrm>
            <a:off x="9175751" y="61071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3ABB1B1-1C0E-42EA-85A3-B6D23CF380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6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1447800"/>
            <a:ext cx="7721600" cy="1143000"/>
          </a:xfrm>
        </p:spPr>
        <p:txBody>
          <a:bodyPr/>
          <a:lstStyle/>
          <a:p>
            <a:pPr eaLnBrk="1" hangingPunct="1"/>
            <a:r>
              <a:rPr lang="lv-LV" sz="6000" dirty="0"/>
              <a:t>Paklausība cilvēkam</a:t>
            </a:r>
            <a:r>
              <a:rPr lang="en-US" sz="6000" dirty="0"/>
              <a:t/>
            </a:r>
            <a:br>
              <a:rPr lang="en-US" sz="6000" dirty="0"/>
            </a:br>
            <a:r>
              <a:rPr lang="lv-LV" sz="3600" dirty="0"/>
              <a:t>Autors</a:t>
            </a:r>
            <a:r>
              <a:rPr lang="en-US" sz="3600" dirty="0"/>
              <a:t> Dave Batty</a:t>
            </a:r>
            <a:endParaRPr lang="en-US" sz="6000" dirty="0"/>
          </a:p>
        </p:txBody>
      </p:sp>
      <p:pic>
        <p:nvPicPr>
          <p:cNvPr id="307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62200" y="3200400"/>
            <a:ext cx="4119007" cy="1905000"/>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r>
              <a:rPr lang="en-US" smtClean="0"/>
              <a:t>5-2021</a:t>
            </a:r>
            <a:endParaRPr lang="en-US" dirty="0"/>
          </a:p>
        </p:txBody>
      </p:sp>
      <p:sp>
        <p:nvSpPr>
          <p:cNvPr id="4" name="Footer Placeholder 3"/>
          <p:cNvSpPr>
            <a:spLocks noGrp="1"/>
          </p:cNvSpPr>
          <p:nvPr>
            <p:ph type="ftr" sz="quarter" idx="11"/>
          </p:nvPr>
        </p:nvSpPr>
        <p:spPr/>
        <p:txBody>
          <a:bodyPr/>
          <a:lstStyle/>
          <a:p>
            <a:pPr>
              <a:defRPr/>
            </a:pPr>
            <a:r>
              <a:rPr lang="en-US"/>
              <a:t>iteenchallenge.org</a:t>
            </a:r>
          </a:p>
        </p:txBody>
      </p:sp>
      <p:sp>
        <p:nvSpPr>
          <p:cNvPr id="5" name="Slide Number Placeholder 4"/>
          <p:cNvSpPr>
            <a:spLocks noGrp="1"/>
          </p:cNvSpPr>
          <p:nvPr>
            <p:ph type="sldNum" sz="quarter" idx="12"/>
          </p:nvPr>
        </p:nvSpPr>
        <p:spPr/>
        <p:txBody>
          <a:bodyPr/>
          <a:lstStyle/>
          <a:p>
            <a:pPr>
              <a:defRPr/>
            </a:pPr>
            <a:fld id="{5C07BF65-71C5-4E0A-BE98-91B6CEE8BC3A}" type="slidenum">
              <a:rPr lang="en-US" smtClean="0"/>
              <a:pPr>
                <a:defRPr/>
              </a:pPr>
              <a:t>1</a:t>
            </a:fld>
            <a:endParaRPr lang="en-US"/>
          </a:p>
        </p:txBody>
      </p:sp>
      <p:pic>
        <p:nvPicPr>
          <p:cNvPr id="8" name="Picture 6">
            <a:extLst>
              <a:ext uri="{FF2B5EF4-FFF2-40B4-BE49-F238E27FC236}">
                <a16:creationId xmlns:a16="http://schemas.microsoft.com/office/drawing/2014/main" id="{0A330B62-5CED-412A-BA17-9E8B4F250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62203" y="3423443"/>
            <a:ext cx="2790961"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Pamata patiesības par paklausību saviem vadītājiem</a:t>
            </a:r>
            <a:endParaRPr lang="en-US" dirty="0"/>
          </a:p>
        </p:txBody>
      </p:sp>
      <p:sp>
        <p:nvSpPr>
          <p:cNvPr id="4099" name="Rectangle 3"/>
          <p:cNvSpPr>
            <a:spLocks noGrp="1" noChangeArrowheads="1"/>
          </p:cNvSpPr>
          <p:nvPr>
            <p:ph type="body" sz="half" idx="1"/>
          </p:nvPr>
        </p:nvSpPr>
        <p:spPr>
          <a:xfrm>
            <a:off x="1981200" y="1752600"/>
            <a:ext cx="4953000" cy="4191000"/>
          </a:xfrm>
        </p:spPr>
        <p:txBody>
          <a:bodyPr/>
          <a:lstStyle/>
          <a:p>
            <a:pPr marL="0" indent="0" eaLnBrk="1" hangingPunct="1">
              <a:spcAft>
                <a:spcPts val="1200"/>
              </a:spcAft>
              <a:buNone/>
            </a:pPr>
            <a:r>
              <a:rPr lang="lv-LV" sz="2800" b="1" dirty="0">
                <a:effectLst/>
                <a:latin typeface="Times New Roman" panose="02020603050405020304" pitchFamily="18" charset="0"/>
                <a:ea typeface="Times New Roman" panose="02020603050405020304" pitchFamily="18" charset="0"/>
              </a:rPr>
              <a:t>Kāda ir bijusi tava dzīves pieredze ar saviem vadītājiem?</a:t>
            </a:r>
            <a:r>
              <a:rPr lang="en-US" sz="2800" b="1" dirty="0"/>
              <a:t> </a:t>
            </a:r>
          </a:p>
          <a:p>
            <a:pPr marL="533400" indent="-533400" eaLnBrk="1" hangingPunct="1">
              <a:spcAft>
                <a:spcPts val="1200"/>
              </a:spcAft>
              <a:buFont typeface="+mj-lt"/>
              <a:buAutoNum type="arabicPeriod"/>
            </a:pPr>
            <a:r>
              <a:rPr lang="lv-LV" sz="2800" dirty="0"/>
              <a:t>Nepaklausības jautājums</a:t>
            </a:r>
            <a:endParaRPr lang="en-US" sz="2800" dirty="0"/>
          </a:p>
          <a:p>
            <a:pPr marL="533400" indent="-533400" eaLnBrk="1" hangingPunct="1">
              <a:spcAft>
                <a:spcPts val="1200"/>
              </a:spcAft>
              <a:buFont typeface="+mj-lt"/>
              <a:buAutoNum type="arabicPeriod"/>
            </a:pPr>
            <a:r>
              <a:rPr lang="lv-LV" sz="2800" dirty="0"/>
              <a:t>Konflikts ar vadītājiem</a:t>
            </a:r>
            <a:r>
              <a:rPr lang="en-US" sz="2800" dirty="0"/>
              <a:t> </a:t>
            </a:r>
          </a:p>
          <a:p>
            <a:pPr marL="533400" indent="-533400" eaLnBrk="1" hangingPunct="1">
              <a:spcAft>
                <a:spcPts val="1200"/>
              </a:spcAft>
              <a:buFont typeface="+mj-lt"/>
              <a:buAutoNum type="arabicPeriod"/>
            </a:pPr>
            <a:r>
              <a:rPr lang="lv-LV" sz="2800" dirty="0"/>
              <a:t>Nepaklausības ieradums</a:t>
            </a:r>
            <a:endParaRPr lang="en-US" sz="2800" dirty="0"/>
          </a:p>
          <a:p>
            <a:pPr marL="533400" indent="-533400" eaLnBrk="1" hangingPunct="1">
              <a:lnSpc>
                <a:spcPct val="90000"/>
              </a:lnSpc>
              <a:buFont typeface="+mj-lt"/>
              <a:buAutoNum type="arabicPeriod"/>
            </a:pPr>
            <a:r>
              <a:rPr lang="lv-LV" sz="2800" dirty="0"/>
              <a:t>Kā Dievs iederas tavā dzīvē</a:t>
            </a:r>
            <a:r>
              <a:rPr lang="en-US" sz="2800" dirty="0"/>
              <a:t>?</a:t>
            </a:r>
          </a:p>
          <a:p>
            <a:pPr marL="533400" indent="-533400" eaLnBrk="1" hangingPunct="1">
              <a:lnSpc>
                <a:spcPct val="90000"/>
              </a:lnSpc>
              <a:buFont typeface="+mj-lt"/>
              <a:buAutoNum type="arabicPeriod"/>
            </a:pPr>
            <a:endParaRPr lang="en-US" sz="2400" dirty="0"/>
          </a:p>
          <a:p>
            <a:pPr marL="533400" indent="-533400" eaLnBrk="1" hangingPunct="1">
              <a:lnSpc>
                <a:spcPct val="90000"/>
              </a:lnSpc>
              <a:buFont typeface="+mj-lt"/>
              <a:buAutoNum type="arabicPeriod"/>
            </a:pPr>
            <a:endParaRPr lang="en-US" sz="2400" b="1" dirty="0"/>
          </a:p>
          <a:p>
            <a:pPr marL="533400" indent="-533400" eaLnBrk="1" hangingPunct="1">
              <a:lnSpc>
                <a:spcPct val="90000"/>
              </a:lnSpc>
              <a:buNone/>
            </a:pPr>
            <a:endParaRPr lang="en-US" sz="2800" b="1" dirty="0"/>
          </a:p>
          <a:p>
            <a:pPr marL="533400" indent="-533400" eaLnBrk="1" hangingPunct="1">
              <a:lnSpc>
                <a:spcPct val="90000"/>
              </a:lnSpc>
              <a:buNone/>
            </a:pPr>
            <a:endParaRPr lang="en-US" sz="2800" dirty="0"/>
          </a:p>
        </p:txBody>
      </p:sp>
      <p:pic>
        <p:nvPicPr>
          <p:cNvPr id="4100" name="Picture 7"/>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tretch>
            <a:fillRect/>
          </a:stretch>
        </p:blipFill>
        <p:spPr>
          <a:xfrm>
            <a:off x="7753351" y="1926796"/>
            <a:ext cx="2844800" cy="3777521"/>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Kuriem vadītājiem tev vajadzētu paklausīt?</a:t>
            </a:r>
            <a:endParaRPr lang="en-US" dirty="0"/>
          </a:p>
        </p:txBody>
      </p:sp>
      <p:sp>
        <p:nvSpPr>
          <p:cNvPr id="5123" name="Rectangle 3"/>
          <p:cNvSpPr>
            <a:spLocks noGrp="1" noChangeArrowheads="1"/>
          </p:cNvSpPr>
          <p:nvPr>
            <p:ph type="body" sz="half" idx="1"/>
          </p:nvPr>
        </p:nvSpPr>
        <p:spPr/>
        <p:txBody>
          <a:bodyPr/>
          <a:lstStyle/>
          <a:p>
            <a:pPr marL="533400" indent="-533400" eaLnBrk="1" hangingPunct="1">
              <a:spcAft>
                <a:spcPts val="1800"/>
              </a:spcAft>
              <a:buFontTx/>
              <a:buAutoNum type="arabicPeriod"/>
            </a:pPr>
            <a:r>
              <a:rPr lang="lv-LV" sz="2800" dirty="0"/>
              <a:t>Valdības vadītāji</a:t>
            </a:r>
          </a:p>
          <a:p>
            <a:pPr marL="533400" indent="-533400" eaLnBrk="1" hangingPunct="1">
              <a:spcAft>
                <a:spcPts val="1800"/>
              </a:spcAft>
              <a:buFontTx/>
              <a:buAutoNum type="arabicPeriod"/>
            </a:pPr>
            <a:r>
              <a:rPr lang="lv-LV" sz="2800" dirty="0"/>
              <a:t>Vecāki</a:t>
            </a:r>
            <a:endParaRPr lang="en-US" sz="2800" dirty="0"/>
          </a:p>
          <a:p>
            <a:pPr marL="533400" indent="-533400" eaLnBrk="1" hangingPunct="1">
              <a:spcAft>
                <a:spcPts val="1800"/>
              </a:spcAft>
              <a:buFontTx/>
              <a:buAutoNum type="arabicPeriod"/>
            </a:pPr>
            <a:r>
              <a:rPr lang="lv-LV" sz="2800" dirty="0"/>
              <a:t>Darba devējs</a:t>
            </a:r>
            <a:endParaRPr lang="en-US" sz="2800" dirty="0"/>
          </a:p>
          <a:p>
            <a:pPr marL="533400" indent="-533400" eaLnBrk="1" hangingPunct="1">
              <a:spcAft>
                <a:spcPts val="1800"/>
              </a:spcAft>
              <a:buFontTx/>
              <a:buAutoNum type="arabicPeriod"/>
            </a:pPr>
            <a:r>
              <a:rPr lang="lv-LV" sz="2800" dirty="0"/>
              <a:t>Garīgie vadītāji</a:t>
            </a:r>
            <a:r>
              <a:rPr lang="en-US" sz="2800" dirty="0"/>
              <a:t> – </a:t>
            </a:r>
            <a:r>
              <a:rPr lang="lv-LV" sz="2800" dirty="0"/>
              <a:t>mācītājs</a:t>
            </a:r>
            <a:endParaRPr lang="en-US" sz="2800" dirty="0"/>
          </a:p>
          <a:p>
            <a:pPr marL="533400" indent="-533400" eaLnBrk="1" hangingPunct="1">
              <a:spcAft>
                <a:spcPts val="1800"/>
              </a:spcAft>
              <a:buFontTx/>
              <a:buAutoNum type="arabicPeriod"/>
            </a:pPr>
            <a:r>
              <a:rPr lang="lv-LV" sz="2800" dirty="0"/>
              <a:t>Vadītāji tur, kur tu pašlaik dzīvo</a:t>
            </a:r>
            <a:endParaRPr lang="en-US" sz="2800" dirty="0"/>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11</a:t>
            </a:fld>
            <a:endParaRPr lang="en-US"/>
          </a:p>
        </p:txBody>
      </p:sp>
      <p:pic>
        <p:nvPicPr>
          <p:cNvPr id="8" name="Tiešsaistes attēla vietturis 7">
            <a:extLst>
              <a:ext uri="{FF2B5EF4-FFF2-40B4-BE49-F238E27FC236}">
                <a16:creationId xmlns:a16="http://schemas.microsoft.com/office/drawing/2014/main" id="{6FC835D2-8DCD-432F-AD3F-806F72BE2D86}"/>
              </a:ext>
            </a:extLst>
          </p:cNvPr>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6248399" y="1785389"/>
            <a:ext cx="4664979" cy="3320011"/>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4600" y="304800"/>
            <a:ext cx="7620000" cy="1143000"/>
          </a:xfrm>
        </p:spPr>
        <p:txBody>
          <a:bodyPr/>
          <a:lstStyle/>
          <a:p>
            <a:pPr algn="l" eaLnBrk="1" hangingPunct="1"/>
            <a:r>
              <a:rPr lang="lv-LV" dirty="0">
                <a:effectLst/>
                <a:latin typeface="Times New Roman" panose="02020603050405020304" pitchFamily="18" charset="0"/>
                <a:ea typeface="Times New Roman" panose="02020603050405020304" pitchFamily="18" charset="0"/>
              </a:rPr>
              <a:t>Attīstīt paklausīgu attieksmi</a:t>
            </a:r>
            <a:endParaRPr lang="en-US" dirty="0"/>
          </a:p>
        </p:txBody>
      </p:sp>
      <p:sp>
        <p:nvSpPr>
          <p:cNvPr id="6147" name="Rectangle 3"/>
          <p:cNvSpPr>
            <a:spLocks noGrp="1" noChangeArrowheads="1"/>
          </p:cNvSpPr>
          <p:nvPr>
            <p:ph type="body" sz="half" idx="1"/>
          </p:nvPr>
        </p:nvSpPr>
        <p:spPr/>
        <p:txBody>
          <a:bodyPr/>
          <a:lstStyle/>
          <a:p>
            <a:pPr marL="533400" indent="-533400" eaLnBrk="1" hangingPunct="1">
              <a:buFontTx/>
              <a:buAutoNum type="arabicPeriod"/>
            </a:pPr>
            <a:r>
              <a:rPr lang="lv-LV" sz="2800" dirty="0"/>
              <a:t>Cieņpilna attieksme</a:t>
            </a:r>
            <a:endParaRPr lang="en-US" sz="2800" dirty="0"/>
          </a:p>
          <a:p>
            <a:pPr marL="533400" indent="-533400" eaLnBrk="1" hangingPunct="1">
              <a:buFontTx/>
              <a:buAutoNum type="arabicPeriod"/>
            </a:pPr>
            <a:r>
              <a:rPr lang="lv-LV" sz="2800" dirty="0"/>
              <a:t>Padevīga attieksme</a:t>
            </a:r>
            <a:endParaRPr lang="en-US" sz="2800" dirty="0"/>
          </a:p>
          <a:p>
            <a:pPr marL="533400" indent="-533400" eaLnBrk="1" hangingPunct="1">
              <a:buFontTx/>
              <a:buAutoNum type="arabicPeriod"/>
            </a:pPr>
            <a:r>
              <a:rPr lang="lv-LV" sz="2800" dirty="0"/>
              <a:t>Pateicīga attieksme</a:t>
            </a:r>
            <a:endParaRPr lang="en-US" sz="2800" dirty="0"/>
          </a:p>
          <a:p>
            <a:pPr marL="533400" indent="-533400" eaLnBrk="1" hangingPunct="1">
              <a:buFontTx/>
              <a:buAutoNum type="arabicPeriod"/>
            </a:pPr>
            <a:r>
              <a:rPr lang="lv-LV" sz="2800" dirty="0"/>
              <a:t>Klusa attieksme</a:t>
            </a:r>
            <a:endParaRPr lang="en-US" sz="2800" dirty="0"/>
          </a:p>
          <a:p>
            <a:pPr marL="533400" indent="-533400" eaLnBrk="1" hangingPunct="1">
              <a:buFontTx/>
              <a:buAutoNum type="arabicPeriod"/>
            </a:pPr>
            <a:endParaRPr lang="en-US" sz="2800" dirty="0"/>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12</a:t>
            </a:fld>
            <a:endParaRPr lang="en-US"/>
          </a:p>
        </p:txBody>
      </p:sp>
      <p:pic>
        <p:nvPicPr>
          <p:cNvPr id="6" name="Attēls 5">
            <a:extLst>
              <a:ext uri="{FF2B5EF4-FFF2-40B4-BE49-F238E27FC236}">
                <a16:creationId xmlns:a16="http://schemas.microsoft.com/office/drawing/2014/main" id="{F04A9E7A-5E9D-41CB-836B-49A1BAD95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273" y="3823447"/>
            <a:ext cx="3177209" cy="2133600"/>
          </a:xfrm>
          <a:prstGeom prst="rect">
            <a:avLst/>
          </a:prstGeom>
        </p:spPr>
      </p:pic>
      <p:pic>
        <p:nvPicPr>
          <p:cNvPr id="10" name="Tiešsaistes attēla vietturis 9">
            <a:extLst>
              <a:ext uri="{FF2B5EF4-FFF2-40B4-BE49-F238E27FC236}">
                <a16:creationId xmlns:a16="http://schemas.microsoft.com/office/drawing/2014/main" id="{81CA5AF1-3605-402E-92AA-4737AB07DAEB}"/>
              </a:ext>
            </a:extLst>
          </p:cNvPr>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6604000" y="2493133"/>
            <a:ext cx="4978400" cy="2633734"/>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Paklausība cilvēkam ir balstīta uz mīlestību</a:t>
            </a:r>
            <a:endParaRPr lang="en-US" dirty="0"/>
          </a:p>
        </p:txBody>
      </p:sp>
      <p:sp>
        <p:nvSpPr>
          <p:cNvPr id="7171" name="Rectangle 3"/>
          <p:cNvSpPr>
            <a:spLocks noGrp="1" noChangeArrowheads="1"/>
          </p:cNvSpPr>
          <p:nvPr>
            <p:ph type="body" sz="half" idx="1"/>
          </p:nvPr>
        </p:nvSpPr>
        <p:spPr>
          <a:xfrm>
            <a:off x="1574800" y="1752600"/>
            <a:ext cx="4978400" cy="4114800"/>
          </a:xfrm>
        </p:spPr>
        <p:txBody>
          <a:bodyPr/>
          <a:lstStyle/>
          <a:p>
            <a:pPr marL="533400" indent="-533400" eaLnBrk="1" hangingPunct="1">
              <a:spcAft>
                <a:spcPts val="2400"/>
              </a:spcAft>
              <a:buAutoNum type="arabicPeriod"/>
            </a:pPr>
            <a:r>
              <a:rPr lang="lv-LV" sz="2800" dirty="0">
                <a:effectLst/>
                <a:latin typeface="Times New Roman" panose="02020603050405020304" pitchFamily="18" charset="0"/>
                <a:ea typeface="Times New Roman" panose="02020603050405020304" pitchFamily="18" charset="0"/>
              </a:rPr>
              <a:t>Dievs teica, ka tev jāmīl citus tāpat kā tu mīli sevi </a:t>
            </a:r>
            <a:r>
              <a:rPr lang="en-US" sz="2800" dirty="0"/>
              <a:t> </a:t>
            </a:r>
          </a:p>
          <a:p>
            <a:pPr marL="533400" indent="-533400" eaLnBrk="1" hangingPunct="1">
              <a:spcAft>
                <a:spcPts val="2400"/>
              </a:spcAft>
              <a:buAutoNum type="arabicPeriod"/>
            </a:pPr>
            <a:r>
              <a:rPr lang="lv-LV" sz="2800" dirty="0">
                <a:effectLst/>
                <a:latin typeface="Times New Roman" panose="02020603050405020304" pitchFamily="18" charset="0"/>
                <a:ea typeface="Times New Roman" panose="02020603050405020304" pitchFamily="18" charset="0"/>
              </a:rPr>
              <a:t>Jēzus teica, ka tev jāmīl citi tāpat, kā Viņš mīl tevi</a:t>
            </a:r>
            <a:endParaRPr lang="en-US" sz="2800" dirty="0"/>
          </a:p>
          <a:p>
            <a:pPr marL="533400" indent="-533400" eaLnBrk="1" hangingPunct="1">
              <a:buAutoNum type="arabicPeriod"/>
            </a:pPr>
            <a:r>
              <a:rPr lang="lv-LV" sz="2800" dirty="0">
                <a:effectLst/>
                <a:latin typeface="Times New Roman" panose="02020603050405020304" pitchFamily="18" charset="0"/>
                <a:ea typeface="Times New Roman" panose="02020603050405020304" pitchFamily="18" charset="0"/>
              </a:rPr>
              <a:t>Ja tu nemīli savus vadītājus, tu nespēsi paklausīt viņiem</a:t>
            </a:r>
            <a:r>
              <a:rPr lang="en-US" sz="2800" dirty="0"/>
              <a:t> </a:t>
            </a:r>
          </a:p>
          <a:p>
            <a:pPr marL="533400" indent="-533400" eaLnBrk="1" hangingPunct="1">
              <a:buAutoNum type="arabicPeriod"/>
            </a:pPr>
            <a:endParaRPr lang="en-US" sz="2800" dirty="0"/>
          </a:p>
        </p:txBody>
      </p:sp>
      <p:pic>
        <p:nvPicPr>
          <p:cNvPr id="7172" name="Picture 7" descr="http://www.tased.edu.au/tasonline/lifeline/graphics/globetr.gif"/>
          <p:cNvPicPr>
            <a:picLocks noGrp="1" noChangeAspect="1" noChangeArrowheads="1"/>
          </p:cNvPicPr>
          <p:nvPr>
            <p:ph type="clipArt" sz="half" idx="2"/>
          </p:nvPr>
        </p:nvPicPr>
        <p:blipFill>
          <a:blip r:embed="rId2"/>
          <a:srcRect/>
          <a:stretch>
            <a:fillRect/>
          </a:stretch>
        </p:blipFill>
        <p:spPr>
          <a:xfrm>
            <a:off x="7404101" y="1905000"/>
            <a:ext cx="3543300" cy="4114800"/>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Vadlīnijas, kas palīdzēs tev paklausīt saviem vadītājiem ar mīlestību </a:t>
            </a:r>
            <a:r>
              <a:rPr lang="en-US" dirty="0">
                <a:solidFill>
                  <a:schemeClr val="tx2"/>
                </a:solidFill>
                <a:latin typeface="+mj-lt"/>
                <a:ea typeface="+mj-ea"/>
                <a:cs typeface="+mj-cs"/>
              </a:rPr>
              <a:t> </a:t>
            </a:r>
            <a:endParaRPr lang="en-US" dirty="0"/>
          </a:p>
        </p:txBody>
      </p:sp>
      <p:sp>
        <p:nvSpPr>
          <p:cNvPr id="7171" name="Rectangle 3"/>
          <p:cNvSpPr>
            <a:spLocks noGrp="1" noChangeArrowheads="1"/>
          </p:cNvSpPr>
          <p:nvPr>
            <p:ph type="body" sz="half" idx="1"/>
          </p:nvPr>
        </p:nvSpPr>
        <p:spPr>
          <a:xfrm>
            <a:off x="1879600" y="1905000"/>
            <a:ext cx="4978400" cy="4114800"/>
          </a:xfrm>
        </p:spPr>
        <p:txBody>
          <a:bodyPr/>
          <a:lstStyle/>
          <a:p>
            <a:pPr marL="533400" indent="-533400" eaLnBrk="1" hangingPunct="1">
              <a:spcAft>
                <a:spcPts val="1800"/>
              </a:spcAft>
              <a:buAutoNum type="arabicPeriod"/>
            </a:pPr>
            <a:r>
              <a:rPr lang="lv-LV" sz="2800" dirty="0">
                <a:effectLst/>
                <a:latin typeface="Times New Roman" panose="02020603050405020304" pitchFamily="18" charset="0"/>
                <a:ea typeface="Times New Roman" panose="02020603050405020304" pitchFamily="18" charset="0"/>
              </a:rPr>
              <a:t>Mācīties cienīt autoritātes, kaut arī viņiem ir kļūdas </a:t>
            </a:r>
            <a:r>
              <a:rPr lang="en-US" sz="2800" dirty="0"/>
              <a:t> </a:t>
            </a:r>
          </a:p>
          <a:p>
            <a:pPr marL="533400" indent="-533400" eaLnBrk="1" hangingPunct="1">
              <a:spcAft>
                <a:spcPts val="1800"/>
              </a:spcAft>
              <a:buAutoNum type="arabicPeriod"/>
            </a:pPr>
            <a:r>
              <a:rPr lang="lv-LV" sz="2800" dirty="0">
                <a:effectLst/>
                <a:latin typeface="Times New Roman" panose="02020603050405020304" pitchFamily="18" charset="0"/>
                <a:ea typeface="Times New Roman" panose="02020603050405020304" pitchFamily="18" charset="0"/>
              </a:rPr>
              <a:t>Dievs lieto vadītājus, lai vadītu tevi un pasargātu </a:t>
            </a:r>
          </a:p>
          <a:p>
            <a:pPr marL="533400" indent="-533400" eaLnBrk="1" hangingPunct="1">
              <a:buAutoNum type="arabicPeriod"/>
            </a:pPr>
            <a:r>
              <a:rPr lang="lv-LV" sz="2800" dirty="0">
                <a:effectLst/>
                <a:latin typeface="Times New Roman" panose="02020603050405020304" pitchFamily="18" charset="0"/>
                <a:ea typeface="Times New Roman" panose="02020603050405020304" pitchFamily="18" charset="0"/>
              </a:rPr>
              <a:t>Ko darīt, ja tu neuzticies saviem vadītājiem?</a:t>
            </a:r>
            <a:endParaRPr lang="en-US" sz="2800" dirty="0"/>
          </a:p>
        </p:txBody>
      </p:sp>
      <p:pic>
        <p:nvPicPr>
          <p:cNvPr id="53250"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6762370" y="2250196"/>
            <a:ext cx="4362829" cy="3388604"/>
          </a:xfrm>
          <a:prstGeom prst="rect">
            <a:avLst/>
          </a:prstGeo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t>
            </a:r>
            <a:r>
              <a:rPr lang="lv-LV" dirty="0" err="1"/>
              <a:t>īgais</a:t>
            </a:r>
            <a:r>
              <a:rPr lang="lv-LV" dirty="0"/>
              <a:t> pielietojums</a:t>
            </a:r>
            <a:endParaRPr lang="en-US" dirty="0"/>
          </a:p>
        </p:txBody>
      </p:sp>
      <p:sp>
        <p:nvSpPr>
          <p:cNvPr id="3" name="Text Placeholder 2"/>
          <p:cNvSpPr>
            <a:spLocks noGrp="1"/>
          </p:cNvSpPr>
          <p:nvPr>
            <p:ph type="body" sz="half" idx="1"/>
          </p:nvPr>
        </p:nvSpPr>
        <p:spPr>
          <a:xfrm>
            <a:off x="1981200" y="1752600"/>
            <a:ext cx="5486400" cy="4114800"/>
          </a:xfrm>
        </p:spPr>
        <p:txBody>
          <a:bodyPr/>
          <a:lstStyle/>
          <a:p>
            <a:pPr>
              <a:spcAft>
                <a:spcPts val="2400"/>
              </a:spcAft>
            </a:pPr>
            <a:r>
              <a:rPr lang="lv-LV" sz="2800" dirty="0">
                <a:effectLst/>
                <a:latin typeface="Times New Roman" panose="02020603050405020304" pitchFamily="18" charset="0"/>
                <a:ea typeface="Times New Roman" panose="02020603050405020304" pitchFamily="18" charset="0"/>
              </a:rPr>
              <a:t>Uzraksti četrus veidus, kā tu vari parādīt saviem vadītājiem, ka tu vēlies viņiem paklausīt</a:t>
            </a:r>
            <a:r>
              <a:rPr lang="en-US" sz="2800" dirty="0"/>
              <a:t>.</a:t>
            </a:r>
          </a:p>
          <a:p>
            <a:pPr>
              <a:spcAft>
                <a:spcPts val="2400"/>
              </a:spcAft>
            </a:pPr>
            <a:r>
              <a:rPr lang="lv-LV" sz="2800" dirty="0"/>
              <a:t>Izvēlies vienu no tiem un praktizē</a:t>
            </a:r>
            <a:r>
              <a:rPr lang="en-US" sz="2800" dirty="0"/>
              <a:t>.</a:t>
            </a:r>
          </a:p>
          <a:p>
            <a:r>
              <a:rPr lang="en-US" sz="2800" dirty="0"/>
              <a:t>Stud</a:t>
            </a:r>
            <a:r>
              <a:rPr lang="lv-LV" sz="2800" dirty="0" err="1"/>
              <a:t>iju</a:t>
            </a:r>
            <a:r>
              <a:rPr lang="lv-LV" sz="2800" dirty="0"/>
              <a:t> ceļveža</a:t>
            </a:r>
            <a:r>
              <a:rPr lang="en-US" sz="2800" dirty="0"/>
              <a:t> 2</a:t>
            </a:r>
            <a:r>
              <a:rPr lang="lv-LV" sz="2800" dirty="0"/>
              <a:t>.projekts var tikt lietots, lai palīdzētu tev pierakstīt savu pieredzi</a:t>
            </a:r>
            <a:r>
              <a:rPr lang="en-US" sz="2800" dirty="0"/>
              <a:t>.</a:t>
            </a:r>
          </a:p>
          <a:p>
            <a:endParaRPr lang="en-US" dirty="0"/>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15</a:t>
            </a:fld>
            <a:endParaRPr lang="en-US"/>
          </a:p>
        </p:txBody>
      </p:sp>
      <p:pic>
        <p:nvPicPr>
          <p:cNvPr id="8" name="Attēls 7">
            <a:extLst>
              <a:ext uri="{FF2B5EF4-FFF2-40B4-BE49-F238E27FC236}">
                <a16:creationId xmlns:a16="http://schemas.microsoft.com/office/drawing/2014/main" id="{CCBD77C9-6836-4D19-867A-38CF94485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752600"/>
            <a:ext cx="2921000" cy="38761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lv-LV" sz="4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Paklausības trīs līmeņi</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sz="4800" b="1" dirty="0"/>
              <a:t>2</a:t>
            </a:r>
            <a:r>
              <a:rPr lang="lv-LV" sz="4800" b="1" dirty="0"/>
              <a:t>.nodaļa</a:t>
            </a:r>
            <a:endParaRPr lang="en-US" sz="4800" dirty="0"/>
          </a:p>
        </p:txBody>
      </p:sp>
      <p:sp>
        <p:nvSpPr>
          <p:cNvPr id="4" name="Date Placeholder 3"/>
          <p:cNvSpPr>
            <a:spLocks noGrp="1"/>
          </p:cNvSpPr>
          <p:nvPr>
            <p:ph type="dt" sz="quarter"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16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Pamata patiesības par paklausību saviem vadītājiem</a:t>
            </a:r>
            <a:endParaRPr lang="en-US" dirty="0"/>
          </a:p>
        </p:txBody>
      </p:sp>
      <p:sp>
        <p:nvSpPr>
          <p:cNvPr id="4099" name="Rectangle 3"/>
          <p:cNvSpPr>
            <a:spLocks noGrp="1" noChangeArrowheads="1"/>
          </p:cNvSpPr>
          <p:nvPr>
            <p:ph type="body" sz="half" idx="1"/>
          </p:nvPr>
        </p:nvSpPr>
        <p:spPr>
          <a:xfrm>
            <a:off x="2590800" y="1981200"/>
            <a:ext cx="8839200" cy="4114800"/>
          </a:xfrm>
        </p:spPr>
        <p:txBody>
          <a:bodyPr/>
          <a:lstStyle/>
          <a:p>
            <a:pPr marL="533400" indent="-533400" eaLnBrk="1" hangingPunct="1">
              <a:lnSpc>
                <a:spcPct val="90000"/>
              </a:lnSpc>
              <a:buFont typeface="Wingdings" pitchFamily="2" charset="2"/>
              <a:buChar char="v"/>
            </a:pPr>
            <a:r>
              <a:rPr lang="lv-LV" sz="2800" b="1" dirty="0"/>
              <a:t>Galvenā Bībeles patiesība</a:t>
            </a:r>
            <a:r>
              <a:rPr lang="en-US" sz="2800" b="1" dirty="0"/>
              <a:t> </a:t>
            </a:r>
          </a:p>
          <a:p>
            <a:pPr marL="533400" indent="-19050" eaLnBrk="1" hangingPunct="1">
              <a:lnSpc>
                <a:spcPct val="90000"/>
              </a:lnSpc>
              <a:spcAft>
                <a:spcPts val="2400"/>
              </a:spcAft>
              <a:buNone/>
            </a:pPr>
            <a:r>
              <a:rPr lang="en-US" sz="2800" dirty="0" smtClean="0">
                <a:effectLst/>
                <a:latin typeface="Times New Roman" panose="02020603050405020304" pitchFamily="18" charset="0"/>
                <a:ea typeface="Times New Roman" panose="02020603050405020304" pitchFamily="18" charset="0"/>
              </a:rPr>
              <a:t>	</a:t>
            </a:r>
            <a:r>
              <a:rPr lang="lv-LV" sz="2800" dirty="0" smtClean="0">
                <a:effectLst/>
                <a:latin typeface="Times New Roman" panose="02020603050405020304" pitchFamily="18" charset="0"/>
                <a:ea typeface="Times New Roman" panose="02020603050405020304" pitchFamily="18" charset="0"/>
              </a:rPr>
              <a:t>Kristiešiem </a:t>
            </a:r>
            <a:r>
              <a:rPr lang="lv-LV" sz="2800" dirty="0">
                <a:effectLst/>
                <a:latin typeface="Times New Roman" panose="02020603050405020304" pitchFamily="18" charset="0"/>
                <a:ea typeface="Times New Roman" panose="02020603050405020304" pitchFamily="18" charset="0"/>
              </a:rPr>
              <a:t>ir jāattīsta nobrieduši veidi, </a:t>
            </a:r>
            <a:r>
              <a:rPr lang="en-US" sz="2800" dirty="0" smtClean="0">
                <a:effectLst/>
                <a:latin typeface="Times New Roman" panose="02020603050405020304" pitchFamily="18" charset="0"/>
                <a:ea typeface="Times New Roman" panose="02020603050405020304" pitchFamily="18" charset="0"/>
              </a:rPr>
              <a:t/>
            </a:r>
            <a:br>
              <a:rPr lang="en-US" sz="2800" dirty="0" smtClean="0">
                <a:effectLst/>
                <a:latin typeface="Times New Roman" panose="02020603050405020304" pitchFamily="18" charset="0"/>
                <a:ea typeface="Times New Roman" panose="02020603050405020304" pitchFamily="18" charset="0"/>
              </a:rPr>
            </a:br>
            <a:r>
              <a:rPr lang="lv-LV" sz="2800" dirty="0" smtClean="0">
                <a:effectLst/>
                <a:latin typeface="Times New Roman" panose="02020603050405020304" pitchFamily="18" charset="0"/>
                <a:ea typeface="Times New Roman" panose="02020603050405020304" pitchFamily="18" charset="0"/>
              </a:rPr>
              <a:t>kā </a:t>
            </a:r>
            <a:r>
              <a:rPr lang="lv-LV" sz="2800" dirty="0">
                <a:effectLst/>
                <a:latin typeface="Times New Roman" panose="02020603050405020304" pitchFamily="18" charset="0"/>
                <a:ea typeface="Times New Roman" panose="02020603050405020304" pitchFamily="18" charset="0"/>
              </a:rPr>
              <a:t>paklausīt saviem vadītājiem</a:t>
            </a:r>
            <a:r>
              <a:rPr lang="en-US" sz="2800" dirty="0"/>
              <a:t> </a:t>
            </a:r>
          </a:p>
          <a:p>
            <a:pPr marL="533400" indent="-533400" eaLnBrk="1" hangingPunct="1">
              <a:lnSpc>
                <a:spcPct val="90000"/>
              </a:lnSpc>
              <a:spcAft>
                <a:spcPts val="1200"/>
              </a:spcAft>
              <a:buFont typeface="Wingdings" pitchFamily="2" charset="2"/>
              <a:buChar char="v"/>
            </a:pPr>
            <a:r>
              <a:rPr lang="lv-LV" sz="2800" b="1" dirty="0"/>
              <a:t>Atslēgas pants</a:t>
            </a:r>
            <a:r>
              <a:rPr lang="en-US" sz="2800" b="1" dirty="0"/>
              <a:t>: E</a:t>
            </a:r>
            <a:r>
              <a:rPr lang="lv-LV" sz="2800" b="1" dirty="0"/>
              <a:t>f</a:t>
            </a:r>
            <a:r>
              <a:rPr lang="en-US" sz="2800" b="1" dirty="0"/>
              <a:t>e</a:t>
            </a:r>
            <a:r>
              <a:rPr lang="lv-LV" sz="2800" b="1" dirty="0"/>
              <a:t>z</a:t>
            </a:r>
            <a:r>
              <a:rPr lang="en-US" sz="2800" b="1" dirty="0" err="1"/>
              <a:t>i</a:t>
            </a:r>
            <a:r>
              <a:rPr lang="lv-LV" sz="2800" b="1" dirty="0" err="1"/>
              <a:t>ešiem</a:t>
            </a:r>
            <a:r>
              <a:rPr lang="en-US" sz="2800" b="1" dirty="0"/>
              <a:t> 6:1 </a:t>
            </a:r>
            <a:r>
              <a:rPr lang="en-US" sz="2800" b="1" dirty="0" smtClean="0"/>
              <a:t/>
            </a:r>
            <a:br>
              <a:rPr lang="en-US" sz="2800" b="1" dirty="0" smtClean="0"/>
            </a:br>
            <a:r>
              <a:rPr lang="en-US" sz="2800" dirty="0" smtClean="0"/>
              <a:t>(</a:t>
            </a:r>
            <a:r>
              <a:rPr lang="lv-LV" sz="2800" dirty="0"/>
              <a:t>tulkojums no </a:t>
            </a:r>
            <a:r>
              <a:rPr lang="en-US" sz="2800" dirty="0"/>
              <a:t>New Life Bible) </a:t>
            </a:r>
          </a:p>
          <a:p>
            <a:pPr marL="522288" lvl="1" indent="-19050" eaLnBrk="1" hangingPunct="1">
              <a:lnSpc>
                <a:spcPct val="90000"/>
              </a:lnSpc>
              <a:buNone/>
            </a:pPr>
            <a:r>
              <a:rPr lang="en-US" dirty="0" smtClean="0">
                <a:effectLst/>
                <a:latin typeface="Times New Roman" panose="02020603050405020304" pitchFamily="18" charset="0"/>
                <a:ea typeface="Times New Roman" panose="02020603050405020304" pitchFamily="18" charset="0"/>
              </a:rPr>
              <a:t>	</a:t>
            </a:r>
            <a:r>
              <a:rPr lang="lv-LV" dirty="0" smtClean="0">
                <a:effectLst/>
                <a:latin typeface="Times New Roman" panose="02020603050405020304" pitchFamily="18" charset="0"/>
                <a:ea typeface="Times New Roman" panose="02020603050405020304" pitchFamily="18" charset="0"/>
              </a:rPr>
              <a:t>Bērni, kā kristieši, paklausiet saviem vecākiem. Tā rīkoties ir pareizi.</a:t>
            </a:r>
            <a:r>
              <a:rPr lang="en-US" dirty="0" smtClean="0"/>
              <a:t> </a:t>
            </a:r>
            <a:endParaRPr lang="en-US" dirty="0"/>
          </a:p>
          <a:p>
            <a:pPr marL="933450" lvl="1" indent="-533400" eaLnBrk="1" hangingPunct="1">
              <a:lnSpc>
                <a:spcPct val="90000"/>
              </a:lnSpc>
              <a:buNone/>
            </a:pPr>
            <a:endParaRPr lang="en-US" sz="2400" dirty="0"/>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lv-LV" dirty="0" err="1"/>
              <a:t>epazīstināšana</a:t>
            </a:r>
            <a:r>
              <a:rPr lang="en-US" dirty="0"/>
              <a:t> – </a:t>
            </a:r>
            <a:r>
              <a:rPr lang="lv-LV" dirty="0"/>
              <a:t>Iesildīšanās stundai</a:t>
            </a:r>
            <a:endParaRPr lang="en-US" dirty="0"/>
          </a:p>
        </p:txBody>
      </p:sp>
      <p:sp>
        <p:nvSpPr>
          <p:cNvPr id="3" name="Text Placeholder 2"/>
          <p:cNvSpPr>
            <a:spLocks noGrp="1"/>
          </p:cNvSpPr>
          <p:nvPr>
            <p:ph type="body" sz="half" idx="1"/>
          </p:nvPr>
        </p:nvSpPr>
        <p:spPr>
          <a:xfrm>
            <a:off x="2209800" y="1752600"/>
            <a:ext cx="4191000" cy="4114800"/>
          </a:xfrm>
        </p:spPr>
        <p:txBody>
          <a:bodyPr/>
          <a:lstStyle/>
          <a:p>
            <a:r>
              <a:rPr lang="lv-LV" dirty="0"/>
              <a:t>Kādi ir daži vārdi priekš cilvēkiem, kuri nepaklausa likumiem</a:t>
            </a:r>
            <a:r>
              <a:rPr lang="en-US" dirty="0"/>
              <a:t>?</a:t>
            </a:r>
          </a:p>
        </p:txBody>
      </p:sp>
      <p:sp>
        <p:nvSpPr>
          <p:cNvPr id="5" name="Date Placeholder 4"/>
          <p:cNvSpPr>
            <a:spLocks noGrp="1"/>
          </p:cNvSpPr>
          <p:nvPr>
            <p:ph type="dt" sz="half" idx="10"/>
          </p:nvPr>
        </p:nvSpPr>
        <p:spPr/>
        <p:txBody>
          <a:bodyPr/>
          <a:lstStyle/>
          <a:p>
            <a:pPr>
              <a:defRPr/>
            </a:pPr>
            <a:r>
              <a:rPr lang="en-US" smtClean="0"/>
              <a:t>5-2021</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18</a:t>
            </a:fld>
            <a:endParaRPr lang="en-US"/>
          </a:p>
        </p:txBody>
      </p:sp>
      <p:sp>
        <p:nvSpPr>
          <p:cNvPr id="8" name="TextBox 7"/>
          <p:cNvSpPr txBox="1"/>
          <p:nvPr/>
        </p:nvSpPr>
        <p:spPr>
          <a:xfrm>
            <a:off x="7225392" y="1752600"/>
            <a:ext cx="4933951" cy="2862322"/>
          </a:xfrm>
          <a:prstGeom prst="rect">
            <a:avLst/>
          </a:prstGeom>
          <a:noFill/>
        </p:spPr>
        <p:txBody>
          <a:bodyPr wrap="square" rtlCol="0">
            <a:spAutoFit/>
          </a:bodyPr>
          <a:lstStyle/>
          <a:p>
            <a:r>
              <a:rPr lang="lv-LV" sz="3600" dirty="0">
                <a:latin typeface="Comic Sans MS" panose="030F0702030302020204" pitchFamily="66" charset="0"/>
              </a:rPr>
              <a:t>Ārpus likuma</a:t>
            </a:r>
            <a:endParaRPr lang="en-US" sz="3600" dirty="0">
              <a:latin typeface="Comic Sans MS" panose="030F0702030302020204" pitchFamily="66" charset="0"/>
            </a:endParaRPr>
          </a:p>
          <a:p>
            <a:r>
              <a:rPr lang="lv-LV" sz="3600" dirty="0">
                <a:latin typeface="Comic Sans MS" panose="030F0702030302020204" pitchFamily="66" charset="0"/>
              </a:rPr>
              <a:t>Dumpinieks</a:t>
            </a:r>
            <a:endParaRPr lang="en-US" sz="3600" dirty="0">
              <a:latin typeface="Comic Sans MS" panose="030F0702030302020204" pitchFamily="66" charset="0"/>
            </a:endParaRPr>
          </a:p>
          <a:p>
            <a:r>
              <a:rPr lang="lv-LV" sz="3600" dirty="0">
                <a:latin typeface="Comic Sans MS" panose="030F0702030302020204" pitchFamily="66" charset="0"/>
              </a:rPr>
              <a:t>Ieslodzītais</a:t>
            </a:r>
            <a:r>
              <a:rPr lang="en-US" sz="3600" dirty="0">
                <a:latin typeface="Comic Sans MS" panose="030F0702030302020204" pitchFamily="66" charset="0"/>
              </a:rPr>
              <a:t> </a:t>
            </a:r>
          </a:p>
          <a:p>
            <a:r>
              <a:rPr lang="lv-LV" sz="3600" dirty="0" err="1">
                <a:latin typeface="Comic Sans MS" panose="030F0702030302020204" pitchFamily="66" charset="0"/>
              </a:rPr>
              <a:t>Nekonformists</a:t>
            </a:r>
            <a:endParaRPr lang="en-US" sz="3600" dirty="0">
              <a:latin typeface="Comic Sans MS" panose="030F0702030302020204" pitchFamily="66" charset="0"/>
            </a:endParaRPr>
          </a:p>
          <a:p>
            <a:r>
              <a:rPr lang="lv-LV" sz="3600" dirty="0">
                <a:latin typeface="Comic Sans MS" panose="030F0702030302020204" pitchFamily="66" charset="0"/>
              </a:rPr>
              <a:t>Citi vārdi</a:t>
            </a:r>
            <a:r>
              <a:rPr lang="en-US" sz="3600" dirty="0">
                <a:latin typeface="Comic Sans MS" panose="030F0702030302020204" pitchFamily="66" charset="0"/>
              </a:rPr>
              <a:t>?</a:t>
            </a:r>
          </a:p>
        </p:txBody>
      </p:sp>
    </p:spTree>
    <p:extLst>
      <p:ext uri="{BB962C8B-B14F-4D97-AF65-F5344CB8AC3E}">
        <p14:creationId xmlns:p14="http://schemas.microsoft.com/office/powerpoint/2010/main" val="256784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2000"/>
                                        <p:tgtEl>
                                          <p:spTgt spid="8">
                                            <p:txEl>
                                              <p:pRg st="3" end="3"/>
                                            </p:txEl>
                                          </p:spTgt>
                                        </p:tgtEl>
                                      </p:cBhvr>
                                    </p:animEffect>
                                    <p:anim calcmode="lin" valueType="num">
                                      <p:cBhvr>
                                        <p:cTn id="26"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2000"/>
                                        <p:tgtEl>
                                          <p:spTgt spid="8">
                                            <p:txEl>
                                              <p:pRg st="4" end="4"/>
                                            </p:txEl>
                                          </p:spTgt>
                                        </p:tgtEl>
                                      </p:cBhvr>
                                    </p:animEffect>
                                    <p:anim calcmode="lin" valueType="num">
                                      <p:cBhvr>
                                        <p:cTn id="33"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down)">
                                      <p:cBhvr>
                                        <p:cTn id="3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Paklausības trīs līmeņi</a:t>
            </a:r>
            <a:endParaRPr lang="en-US" dirty="0"/>
          </a:p>
        </p:txBody>
      </p:sp>
      <p:sp>
        <p:nvSpPr>
          <p:cNvPr id="8195" name="WordArt 5"/>
          <p:cNvSpPr>
            <a:spLocks noChangeArrowheads="1" noChangeShapeType="1" noTextEdit="1"/>
          </p:cNvSpPr>
          <p:nvPr/>
        </p:nvSpPr>
        <p:spPr bwMode="auto">
          <a:xfrm>
            <a:off x="2514600" y="1676400"/>
            <a:ext cx="8534400" cy="1295400"/>
          </a:xfrm>
          <a:prstGeom prst="rect">
            <a:avLst/>
          </a:prstGeom>
        </p:spPr>
        <p:txBody>
          <a:bodyPr wrap="none" fromWordArt="1">
            <a:prstTxWarp prst="textPlain">
              <a:avLst>
                <a:gd name="adj" fmla="val 48067"/>
              </a:avLst>
            </a:prstTxWarp>
          </a:bodyPr>
          <a:lstStyle/>
          <a:p>
            <a:pPr algn="ctr"/>
            <a:r>
              <a:rPr lang="lv-LV" sz="6600" kern="10" dirty="0">
                <a:ln w="19050">
                  <a:solidFill>
                    <a:schemeClr val="tx1"/>
                  </a:solidFill>
                  <a:round/>
                  <a:headEnd/>
                  <a:tailEnd/>
                </a:ln>
                <a:solidFill>
                  <a:schemeClr val="accent1"/>
                </a:solidFill>
                <a:effectLst>
                  <a:outerShdw dist="35921" dir="2700000" algn="ctr" rotWithShape="0">
                    <a:srgbClr val="990000"/>
                  </a:outerShdw>
                </a:effectLst>
                <a:latin typeface="Impact"/>
              </a:rPr>
              <a:t>Viens</a:t>
            </a:r>
            <a:r>
              <a:rPr lang="en-US" sz="6600" kern="10" dirty="0">
                <a:ln w="19050">
                  <a:solidFill>
                    <a:schemeClr val="tx1"/>
                  </a:solidFill>
                  <a:round/>
                  <a:headEnd/>
                  <a:tailEnd/>
                </a:ln>
                <a:solidFill>
                  <a:schemeClr val="accent1"/>
                </a:solidFill>
                <a:effectLst>
                  <a:outerShdw dist="35921" dir="2700000" algn="ctr" rotWithShape="0">
                    <a:srgbClr val="990000"/>
                  </a:outerShdw>
                </a:effectLst>
                <a:latin typeface="Impact"/>
              </a:rPr>
              <a:t>:  </a:t>
            </a:r>
            <a:r>
              <a:rPr lang="lv-LV" sz="6600" kern="10" dirty="0">
                <a:ln w="19050">
                  <a:solidFill>
                    <a:schemeClr val="tx1"/>
                  </a:solidFill>
                  <a:round/>
                  <a:headEnd/>
                  <a:tailEnd/>
                </a:ln>
                <a:solidFill>
                  <a:schemeClr val="accent1"/>
                </a:solidFill>
                <a:effectLst>
                  <a:outerShdw dist="35921" dir="2700000" algn="ctr" rotWithShape="0">
                    <a:srgbClr val="990000"/>
                  </a:outerShdw>
                </a:effectLst>
                <a:latin typeface="Impact"/>
              </a:rPr>
              <a:t>paklausīt, jo tā lika darīt</a:t>
            </a:r>
            <a:endParaRPr lang="en-US" sz="66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pic>
        <p:nvPicPr>
          <p:cNvPr id="8196" name="Picture 6" descr="C:\WINDOWS\Application Data\Microsoft\Media Catalog\Downloaded Clips\cl0\AG00261_.gif"/>
          <p:cNvPicPr>
            <a:picLocks noChangeAspect="1" noChangeArrowheads="1" noCrop="1"/>
          </p:cNvPicPr>
          <p:nvPr/>
        </p:nvPicPr>
        <p:blipFill>
          <a:blip r:embed="rId2"/>
          <a:srcRect/>
          <a:stretch>
            <a:fillRect/>
          </a:stretch>
        </p:blipFill>
        <p:spPr bwMode="auto">
          <a:xfrm>
            <a:off x="5029200" y="2590800"/>
            <a:ext cx="2755900" cy="32766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19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91777"/>
            <a:ext cx="8178800" cy="1143000"/>
          </a:xfrm>
        </p:spPr>
        <p:txBody>
          <a:bodyPr/>
          <a:lstStyle/>
          <a:p>
            <a:pPr algn="l"/>
            <a:r>
              <a:rPr lang="en-US" dirty="0"/>
              <a:t>  </a:t>
            </a:r>
            <a:r>
              <a:rPr lang="lv-LV" dirty="0"/>
              <a:t>Paklausība cilvēkam</a:t>
            </a:r>
            <a:r>
              <a:rPr lang="en-US" dirty="0"/>
              <a:t/>
            </a:r>
            <a:br>
              <a:rPr lang="en-US" dirty="0"/>
            </a:br>
            <a:r>
              <a:rPr lang="en-US" dirty="0"/>
              <a:t>	</a:t>
            </a:r>
            <a:r>
              <a:rPr lang="en-US" sz="2800" dirty="0"/>
              <a:t>5</a:t>
            </a:r>
            <a:r>
              <a:rPr lang="lv-LV" sz="2800" dirty="0"/>
              <a:t>.labojums</a:t>
            </a:r>
            <a:r>
              <a:rPr lang="en-US" sz="2800" dirty="0"/>
              <a:t/>
            </a:r>
            <a:br>
              <a:rPr lang="en-US" sz="2800" dirty="0"/>
            </a:br>
            <a:r>
              <a:rPr lang="en-US" sz="2800" dirty="0"/>
              <a:t>	</a:t>
            </a:r>
            <a:r>
              <a:rPr lang="lv-LV" sz="2800" dirty="0"/>
              <a:t>Autors</a:t>
            </a:r>
            <a:r>
              <a:rPr lang="en-US" sz="2800" dirty="0"/>
              <a:t> Dave Batty</a:t>
            </a:r>
            <a:r>
              <a:rPr lang="en-US" dirty="0"/>
              <a:t/>
            </a:r>
            <a:br>
              <a:rPr lang="en-US" dirty="0"/>
            </a:br>
            <a:endParaRPr lang="en-US" dirty="0"/>
          </a:p>
        </p:txBody>
      </p:sp>
      <p:sp>
        <p:nvSpPr>
          <p:cNvPr id="3" name="Subtitle 2"/>
          <p:cNvSpPr>
            <a:spLocks noGrp="1"/>
          </p:cNvSpPr>
          <p:nvPr>
            <p:ph type="subTitle" idx="1"/>
          </p:nvPr>
        </p:nvSpPr>
        <p:spPr>
          <a:xfrm>
            <a:off x="1981200" y="2743200"/>
            <a:ext cx="5638800" cy="2305050"/>
          </a:xfrm>
        </p:spPr>
        <p:txBody>
          <a:bodyPr/>
          <a:lstStyle/>
          <a:p>
            <a:pPr algn="l"/>
            <a:r>
              <a:rPr lang="lv-LV" altLang="en-US" sz="2000" dirty="0"/>
              <a:t>Šo prezentāciju </a:t>
            </a:r>
            <a:r>
              <a:rPr lang="lv-LV" altLang="en-US" sz="2000" dirty="0" err="1"/>
              <a:t>Dave</a:t>
            </a:r>
            <a:r>
              <a:rPr lang="lv-LV" altLang="en-US" sz="2000" dirty="0"/>
              <a:t> </a:t>
            </a:r>
            <a:r>
              <a:rPr lang="lv-LV" altLang="en-US" sz="2000" dirty="0" err="1"/>
              <a:t>Batty</a:t>
            </a:r>
            <a:r>
              <a:rPr lang="lv-LV" altLang="en-US" sz="2000" dirty="0"/>
              <a:t> izveidoja, lai lietotu kopā ar Grupu studijas jaunai dzīvei kursu </a:t>
            </a:r>
            <a:r>
              <a:rPr lang="lv-LV" sz="2000" i="1" dirty="0"/>
              <a:t>Paklausība cilvēkam</a:t>
            </a:r>
            <a:r>
              <a:rPr lang="en-US" sz="2000" dirty="0"/>
              <a:t>.</a:t>
            </a:r>
          </a:p>
          <a:p>
            <a:pPr marL="0" indent="0" algn="l">
              <a:buClr>
                <a:srgbClr val="FFCC66"/>
              </a:buClr>
              <a:buFont typeface="Symbol" panose="05050102010706020507" pitchFamily="18" charset="2"/>
              <a:buNone/>
            </a:pPr>
            <a:r>
              <a:rPr lang="lv-LV" altLang="en-US" sz="2000" b="1" dirty="0"/>
              <a:t>Citi iekļautie pieejamie materiāli</a:t>
            </a:r>
            <a:r>
              <a:rPr lang="en-US" altLang="en-US" sz="2000" b="1" dirty="0"/>
              <a:t>:</a:t>
            </a:r>
          </a:p>
          <a:p>
            <a:pPr marL="0" indent="0" algn="l">
              <a:buClr>
                <a:srgbClr val="FFCC66"/>
              </a:buClr>
              <a:buFont typeface="Symbol" panose="05050102010706020507" pitchFamily="18" charset="2"/>
              <a:buNone/>
            </a:pPr>
            <a:r>
              <a:rPr lang="lv-LV" altLang="en-US" sz="2000" dirty="0"/>
              <a:t>Skolotāja rokasgrāmata</a:t>
            </a:r>
            <a:endParaRPr lang="en-US" altLang="en-US" sz="2000" dirty="0"/>
          </a:p>
          <a:p>
            <a:pPr marL="0" indent="0" algn="l">
              <a:buClr>
                <a:srgbClr val="FFCC66"/>
              </a:buClr>
              <a:buFont typeface="Symbol" panose="05050102010706020507" pitchFamily="18" charset="2"/>
              <a:buNone/>
            </a:pPr>
            <a:r>
              <a:rPr lang="en-US" altLang="en-US" sz="2000" dirty="0"/>
              <a:t>Student</a:t>
            </a:r>
            <a:r>
              <a:rPr lang="lv-LV" altLang="en-US" sz="2000" dirty="0"/>
              <a:t>a rokasgrāmata</a:t>
            </a:r>
            <a:endParaRPr lang="en-US" altLang="en-US" sz="2000" dirty="0"/>
          </a:p>
          <a:p>
            <a:pPr marL="0" indent="0" algn="l">
              <a:buClr>
                <a:srgbClr val="FFCC66"/>
              </a:buClr>
              <a:buFont typeface="Symbol" panose="05050102010706020507" pitchFamily="18" charset="2"/>
              <a:buNone/>
            </a:pPr>
            <a:r>
              <a:rPr lang="en-US" altLang="en-US" sz="2000" dirty="0"/>
              <a:t>Stud</a:t>
            </a:r>
            <a:r>
              <a:rPr lang="lv-LV" altLang="en-US" sz="2000" dirty="0" err="1"/>
              <a:t>iju</a:t>
            </a:r>
            <a:r>
              <a:rPr lang="lv-LV" altLang="en-US" sz="2000" dirty="0"/>
              <a:t> ceļvedis</a:t>
            </a:r>
            <a:endParaRPr lang="en-US" altLang="en-US" sz="2000" dirty="0"/>
          </a:p>
          <a:p>
            <a:pPr marL="0" indent="0" algn="l">
              <a:buClr>
                <a:srgbClr val="FFCC66"/>
              </a:buClr>
              <a:buFont typeface="Symbol" panose="05050102010706020507" pitchFamily="18" charset="2"/>
              <a:buNone/>
            </a:pPr>
            <a:r>
              <a:rPr lang="lv-LV" altLang="en-US" sz="2000" dirty="0"/>
              <a:t>Pārbaudes darbs</a:t>
            </a:r>
            <a:endParaRPr lang="en-US" altLang="en-US" sz="2000" dirty="0"/>
          </a:p>
          <a:p>
            <a:pPr marL="0" indent="0" algn="l">
              <a:buClr>
                <a:srgbClr val="FFCC66"/>
              </a:buClr>
              <a:buFont typeface="Symbol" panose="05050102010706020507" pitchFamily="18" charset="2"/>
              <a:buNone/>
            </a:pPr>
            <a:r>
              <a:rPr lang="lv-LV" altLang="en-US" sz="2000" dirty="0"/>
              <a:t>K</a:t>
            </a:r>
            <a:r>
              <a:rPr lang="en-US" altLang="en-US" sz="2000" dirty="0" err="1"/>
              <a:t>urs</a:t>
            </a:r>
            <a:r>
              <a:rPr lang="lv-LV" altLang="en-US" sz="2000" dirty="0"/>
              <a:t>a sertifikāts</a:t>
            </a:r>
            <a:endParaRPr lang="en-US" altLang="en-US" sz="2000" dirty="0"/>
          </a:p>
          <a:p>
            <a:pPr algn="l"/>
            <a:r>
              <a:rPr lang="en-US" sz="20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143" y="632366"/>
            <a:ext cx="2708631" cy="3828798"/>
          </a:xfrm>
          <a:prstGeom prst="rect">
            <a:avLst/>
          </a:prstGeom>
          <a:ln>
            <a:noFill/>
          </a:ln>
          <a:effectLst>
            <a:outerShdw blurRad="292100" dist="139700" dir="2700000" algn="tl" rotWithShape="0">
              <a:srgbClr val="333333">
                <a:alpha val="65000"/>
              </a:srgbClr>
            </a:outerShdw>
          </a:effectLst>
        </p:spPr>
      </p:pic>
      <p:sp>
        <p:nvSpPr>
          <p:cNvPr id="7" name="Date Placeholder 6"/>
          <p:cNvSpPr>
            <a:spLocks noGrp="1"/>
          </p:cNvSpPr>
          <p:nvPr>
            <p:ph type="dt" sz="quarter" idx="10"/>
          </p:nvPr>
        </p:nvSpPr>
        <p:spPr/>
        <p:txBody>
          <a:bodyPr/>
          <a:lstStyle/>
          <a:p>
            <a:pPr>
              <a:defRPr/>
            </a:pPr>
            <a:r>
              <a:rPr lang="en-US" smtClean="0"/>
              <a:t>5-2021</a:t>
            </a:r>
            <a:endParaRPr lang="en-US"/>
          </a:p>
        </p:txBody>
      </p:sp>
      <p:sp>
        <p:nvSpPr>
          <p:cNvPr id="8" name="Footer Placeholder 7"/>
          <p:cNvSpPr>
            <a:spLocks noGrp="1"/>
          </p:cNvSpPr>
          <p:nvPr>
            <p:ph type="ftr" sz="quarter" idx="11"/>
          </p:nvPr>
        </p:nvSpPr>
        <p:spPr/>
        <p:txBody>
          <a:bodyPr/>
          <a:lstStyle/>
          <a:p>
            <a:pPr>
              <a:defRPr/>
            </a:pPr>
            <a:r>
              <a:rPr lang="en-US"/>
              <a:t>iteenchallenge.org</a:t>
            </a:r>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2</a:t>
            </a:fld>
            <a:endParaRPr lang="en-US" dirty="0"/>
          </a:p>
        </p:txBody>
      </p:sp>
      <p:sp>
        <p:nvSpPr>
          <p:cNvPr id="11" name="Rectangle 6">
            <a:extLst>
              <a:ext uri="{FF2B5EF4-FFF2-40B4-BE49-F238E27FC236}">
                <a16:creationId xmlns:a16="http://schemas.microsoft.com/office/drawing/2014/main" id="{7995237E-CB73-4186-80C1-DC637FED0DD1}"/>
              </a:ext>
            </a:extLst>
          </p:cNvPr>
          <p:cNvSpPr>
            <a:spLocks noChangeArrowheads="1"/>
          </p:cNvSpPr>
          <p:nvPr/>
        </p:nvSpPr>
        <p:spPr bwMode="auto">
          <a:xfrm>
            <a:off x="4800600" y="4941541"/>
            <a:ext cx="5791200" cy="830263"/>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2" name="TextBox 5">
            <a:extLst>
              <a:ext uri="{FF2B5EF4-FFF2-40B4-BE49-F238E27FC236}">
                <a16:creationId xmlns:a16="http://schemas.microsoft.com/office/drawing/2014/main" id="{E97CFC63-8C5B-4901-A4B3-BA2097C9ABC8}"/>
              </a:ext>
            </a:extLst>
          </p:cNvPr>
          <p:cNvSpPr txBox="1">
            <a:spLocks noChangeArrowheads="1"/>
          </p:cNvSpPr>
          <p:nvPr/>
        </p:nvSpPr>
        <p:spPr bwMode="auto">
          <a:xfrm>
            <a:off x="4800600" y="4957314"/>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t>Inform</a:t>
            </a:r>
            <a:r>
              <a:rPr lang="lv-LV" altLang="en-US" dirty="0" err="1"/>
              <a:t>āciju</a:t>
            </a:r>
            <a:r>
              <a:rPr lang="lv-LV" altLang="en-US" dirty="0"/>
              <a:t> par materiālu iegūšanu skaties</a:t>
            </a:r>
            <a:r>
              <a:rPr lang="en-US" altLang="en-US" dirty="0"/>
              <a:t> iteenchallenge.org </a:t>
            </a:r>
          </a:p>
        </p:txBody>
      </p:sp>
    </p:spTree>
    <p:extLst>
      <p:ext uri="{BB962C8B-B14F-4D97-AF65-F5344CB8AC3E}">
        <p14:creationId xmlns:p14="http://schemas.microsoft.com/office/powerpoint/2010/main" val="338754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lv-LV" dirty="0"/>
              <a:t>Pirmais līmenis</a:t>
            </a:r>
            <a:r>
              <a:rPr lang="en-US" dirty="0"/>
              <a:t>:</a:t>
            </a:r>
            <a:r>
              <a:rPr lang="lv-LV" dirty="0"/>
              <a:t> </a:t>
            </a:r>
            <a:r>
              <a:rPr lang="lv-LV" dirty="0">
                <a:hlinkClick r:id="rId2" action="ppaction://hlinksldjump"/>
              </a:rPr>
              <a:t>Paklausīt</a:t>
            </a:r>
            <a:r>
              <a:rPr lang="lv-LV" dirty="0"/>
              <a:t>, </a:t>
            </a:r>
            <a:br>
              <a:rPr lang="lv-LV" dirty="0"/>
            </a:br>
            <a:r>
              <a:rPr lang="lv-LV" dirty="0"/>
              <a:t>jo tā lika darīt</a:t>
            </a:r>
            <a:r>
              <a:rPr lang="en-US" dirty="0"/>
              <a:t>.</a:t>
            </a:r>
          </a:p>
        </p:txBody>
      </p:sp>
      <p:sp>
        <p:nvSpPr>
          <p:cNvPr id="9219" name="Rectangle 3"/>
          <p:cNvSpPr>
            <a:spLocks noGrp="1" noChangeArrowheads="1"/>
          </p:cNvSpPr>
          <p:nvPr>
            <p:ph type="body" sz="half" idx="1"/>
          </p:nvPr>
        </p:nvSpPr>
        <p:spPr/>
        <p:txBody>
          <a:bodyPr/>
          <a:lstStyle/>
          <a:p>
            <a:pPr marL="533400" indent="-533400" eaLnBrk="1" hangingPunct="1">
              <a:spcAft>
                <a:spcPts val="1800"/>
              </a:spcAft>
              <a:buFontTx/>
              <a:buAutoNum type="arabicPeriod"/>
            </a:pPr>
            <a:r>
              <a:rPr lang="lv-LV" sz="2800" dirty="0"/>
              <a:t>Nesūdzies</a:t>
            </a:r>
            <a:r>
              <a:rPr lang="en-US" sz="2800" dirty="0"/>
              <a:t>.</a:t>
            </a:r>
          </a:p>
          <a:p>
            <a:pPr marL="533400" indent="-533400" eaLnBrk="1" hangingPunct="1">
              <a:spcAft>
                <a:spcPts val="1800"/>
              </a:spcAft>
              <a:buFontTx/>
              <a:buAutoNum type="arabicPeriod"/>
            </a:pPr>
            <a:r>
              <a:rPr lang="lv-LV" sz="2800" dirty="0"/>
              <a:t>Nerunā pretī vai nestrīdies ar saviem vadītājiem</a:t>
            </a:r>
            <a:r>
              <a:rPr lang="en-US" sz="2800" dirty="0"/>
              <a:t>.</a:t>
            </a:r>
          </a:p>
          <a:p>
            <a:pPr marL="533400" indent="-533400" eaLnBrk="1" hangingPunct="1">
              <a:spcAft>
                <a:spcPts val="1800"/>
              </a:spcAft>
              <a:buFontTx/>
              <a:buAutoNum type="arabicPeriod"/>
            </a:pPr>
            <a:r>
              <a:rPr lang="en-US" sz="2800" dirty="0"/>
              <a:t>D</a:t>
            </a:r>
            <a:r>
              <a:rPr lang="lv-LV" sz="2800" dirty="0"/>
              <a:t>ari darbu cik labi vien spēj</a:t>
            </a:r>
            <a:r>
              <a:rPr lang="en-US" sz="2800" dirty="0"/>
              <a:t>.</a:t>
            </a:r>
          </a:p>
          <a:p>
            <a:pPr marL="533400" indent="-533400" eaLnBrk="1" hangingPunct="1">
              <a:buFontTx/>
              <a:buAutoNum type="arabicPeriod"/>
            </a:pPr>
            <a:r>
              <a:rPr lang="lv-LV" sz="2800" dirty="0"/>
              <a:t>Mācies izbaudīt paklausību</a:t>
            </a:r>
            <a:r>
              <a:rPr lang="en-US" sz="2800" dirty="0"/>
              <a:t>.</a:t>
            </a:r>
          </a:p>
        </p:txBody>
      </p:sp>
      <p:pic>
        <p:nvPicPr>
          <p:cNvPr id="9220" name="Picture 7" descr="http://www.cornwall.gov.uk/Council-Services/Images/complain.gif"/>
          <p:cNvPicPr>
            <a:picLocks noGrp="1" noChangeAspect="1" noChangeArrowheads="1"/>
          </p:cNvPicPr>
          <p:nvPr>
            <p:ph type="clipArt" sz="half" idx="2"/>
          </p:nvPr>
        </p:nvPicPr>
        <p:blipFill>
          <a:blip r:embed="rId3" cstate="screen">
            <a:extLst>
              <a:ext uri="{28A0092B-C50C-407E-A947-70E740481C1C}">
                <a14:useLocalDpi xmlns:a14="http://schemas.microsoft.com/office/drawing/2010/main"/>
              </a:ext>
            </a:extLst>
          </a:blip>
          <a:srcRect/>
          <a:stretch>
            <a:fillRect/>
          </a:stretch>
        </p:blipFill>
        <p:spPr>
          <a:xfrm>
            <a:off x="7162800" y="1943100"/>
            <a:ext cx="3733800" cy="3733800"/>
          </a:xfrm>
          <a:noFill/>
        </p:spPr>
      </p:pic>
      <p:sp>
        <p:nvSpPr>
          <p:cNvPr id="2" name="Date Placeholder 1"/>
          <p:cNvSpPr>
            <a:spLocks noGrp="1"/>
          </p:cNvSpPr>
          <p:nvPr>
            <p:ph type="dt" sz="half" idx="10"/>
          </p:nvPr>
        </p:nvSpPr>
        <p:spPr/>
        <p:txBody>
          <a:bodyPr/>
          <a:lstStyle/>
          <a:p>
            <a:pPr>
              <a:defRPr/>
            </a:pPr>
            <a:r>
              <a:rPr lang="en-US" smtClean="0"/>
              <a:t>5-2021</a:t>
            </a:r>
            <a:endParaRPr lang="en-US" dirty="0"/>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Paklausības trīs līmeņi</a:t>
            </a:r>
            <a:endParaRPr lang="en-US" dirty="0"/>
          </a:p>
        </p:txBody>
      </p:sp>
      <p:sp>
        <p:nvSpPr>
          <p:cNvPr id="18435" name="WordArt 3"/>
          <p:cNvSpPr>
            <a:spLocks noChangeArrowheads="1" noChangeShapeType="1" noTextEdit="1"/>
          </p:cNvSpPr>
          <p:nvPr/>
        </p:nvSpPr>
        <p:spPr bwMode="auto">
          <a:xfrm>
            <a:off x="2971800" y="1828801"/>
            <a:ext cx="6667500" cy="828675"/>
          </a:xfrm>
          <a:prstGeom prst="rect">
            <a:avLst/>
          </a:prstGeom>
        </p:spPr>
        <p:txBody>
          <a:bodyPr wrap="none" fromWordArt="1">
            <a:prstTxWarp prst="textPlain">
              <a:avLst>
                <a:gd name="adj" fmla="val 50000"/>
              </a:avLst>
            </a:prstTxWarp>
          </a:bodyPr>
          <a:lstStyle/>
          <a:p>
            <a:pPr algn="ctr">
              <a:defRPr/>
            </a:pP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Divi</a:t>
            </a: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  </a:t>
            </a:r>
            <a:r>
              <a:rPr lang="lv-LV" sz="5400" u="sng" kern="10" dirty="0">
                <a:ln w="19050">
                  <a:solidFill>
                    <a:schemeClr val="tx1"/>
                  </a:solidFill>
                  <a:round/>
                  <a:headEnd/>
                  <a:tailEnd/>
                </a:ln>
                <a:solidFill>
                  <a:schemeClr val="accent1"/>
                </a:solidFill>
                <a:effectLst>
                  <a:outerShdw dist="35921" dir="2700000" algn="ctr" rotWithShape="0">
                    <a:srgbClr val="990000"/>
                  </a:outerShdw>
                </a:effectLst>
                <a:latin typeface="Impact"/>
              </a:rPr>
              <a:t>Paklausīt</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 un atklāt</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0244" name="WordArt 4"/>
          <p:cNvSpPr>
            <a:spLocks noChangeArrowheads="1" noChangeShapeType="1" noTextEdit="1"/>
          </p:cNvSpPr>
          <p:nvPr/>
        </p:nvSpPr>
        <p:spPr bwMode="auto">
          <a:xfrm>
            <a:off x="3352800" y="2819401"/>
            <a:ext cx="6019800"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galveno iemeslu kādēļ</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0245" name="WordArt 5"/>
          <p:cNvSpPr>
            <a:spLocks noChangeArrowheads="1" noChangeShapeType="1" noTextEdit="1"/>
          </p:cNvSpPr>
          <p:nvPr/>
        </p:nvSpPr>
        <p:spPr bwMode="auto">
          <a:xfrm>
            <a:off x="3429000" y="3810001"/>
            <a:ext cx="5810250"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tavs vadītājs lika tev</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0246" name="WordArt 6"/>
          <p:cNvSpPr>
            <a:spLocks noChangeArrowheads="1" noChangeShapeType="1" noTextEdit="1"/>
          </p:cNvSpPr>
          <p:nvPr/>
        </p:nvSpPr>
        <p:spPr bwMode="auto">
          <a:xfrm>
            <a:off x="5486401" y="4876801"/>
            <a:ext cx="1952625"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to </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darīt</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21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lv-LV" dirty="0"/>
              <a:t>Otrais līmenis</a:t>
            </a:r>
            <a:r>
              <a:rPr lang="en-US" dirty="0"/>
              <a:t>: … </a:t>
            </a:r>
            <a:r>
              <a:rPr lang="lv-LV" dirty="0"/>
              <a:t>atklāt galveno iemeslu kādēļ</a:t>
            </a:r>
            <a:r>
              <a:rPr lang="en-US" dirty="0"/>
              <a:t>…</a:t>
            </a:r>
          </a:p>
        </p:txBody>
      </p:sp>
      <p:sp>
        <p:nvSpPr>
          <p:cNvPr id="11267" name="Rectangle 3"/>
          <p:cNvSpPr>
            <a:spLocks noGrp="1" noChangeArrowheads="1"/>
          </p:cNvSpPr>
          <p:nvPr>
            <p:ph type="body" sz="half" idx="1"/>
          </p:nvPr>
        </p:nvSpPr>
        <p:spPr/>
        <p:txBody>
          <a:bodyPr/>
          <a:lstStyle/>
          <a:p>
            <a:pPr marL="533400" indent="-533400" eaLnBrk="1" hangingPunct="1">
              <a:spcAft>
                <a:spcPts val="2400"/>
              </a:spcAft>
              <a:buFontTx/>
              <a:buAutoNum type="arabicPeriod"/>
            </a:pPr>
            <a:r>
              <a:rPr lang="lv-LV" sz="2800" dirty="0">
                <a:effectLst/>
                <a:latin typeface="Times New Roman" panose="02020603050405020304" pitchFamily="18" charset="0"/>
                <a:ea typeface="Times New Roman" panose="02020603050405020304" pitchFamily="18" charset="0"/>
              </a:rPr>
              <a:t>Nostādi sevi sava vadītāja pozīcijā un paskaties uz to no viņa viedokļa</a:t>
            </a:r>
            <a:r>
              <a:rPr lang="en-US" sz="2800" dirty="0"/>
              <a:t>.</a:t>
            </a:r>
          </a:p>
          <a:p>
            <a:pPr marL="533400" indent="-533400" eaLnBrk="1" hangingPunct="1">
              <a:buFontTx/>
              <a:buAutoNum type="arabicPeriod"/>
            </a:pPr>
            <a:r>
              <a:rPr lang="lv-LV" sz="2800" dirty="0"/>
              <a:t>Pajautā kādēļ</a:t>
            </a:r>
            <a:r>
              <a:rPr lang="en-US" sz="2800" dirty="0"/>
              <a:t> – b</a:t>
            </a:r>
            <a:r>
              <a:rPr lang="lv-LV" sz="2800" dirty="0"/>
              <a:t>e</a:t>
            </a:r>
            <a:r>
              <a:rPr lang="en-US" sz="2800" dirty="0"/>
              <a:t>t </a:t>
            </a:r>
            <a:r>
              <a:rPr lang="lv-LV" sz="2800" dirty="0"/>
              <a:t>esi uzmanīgs attiecībā uz </a:t>
            </a:r>
            <a:r>
              <a:rPr lang="en-US" sz="2800" dirty="0"/>
              <a:t>“</a:t>
            </a:r>
            <a:r>
              <a:rPr lang="lv-LV" sz="2800" dirty="0"/>
              <a:t>kad</a:t>
            </a:r>
            <a:r>
              <a:rPr lang="en-US" sz="2800" dirty="0"/>
              <a:t>” </a:t>
            </a:r>
            <a:r>
              <a:rPr lang="lv-LV" sz="2800" dirty="0"/>
              <a:t>u</a:t>
            </a:r>
            <a:r>
              <a:rPr lang="en-US" sz="2800" dirty="0"/>
              <a:t>n “</a:t>
            </a:r>
            <a:r>
              <a:rPr lang="lv-LV" sz="2800" dirty="0"/>
              <a:t>kā</a:t>
            </a:r>
            <a:r>
              <a:rPr lang="en-US" sz="2800" dirty="0"/>
              <a:t>”.</a:t>
            </a:r>
          </a:p>
          <a:p>
            <a:pPr marL="533400" indent="-533400" eaLnBrk="1" hangingPunct="1">
              <a:buNone/>
            </a:pPr>
            <a:endParaRPr lang="en-US" sz="2800" dirty="0"/>
          </a:p>
          <a:p>
            <a:pPr marL="533400" indent="-533400" eaLnBrk="1" hangingPunct="1">
              <a:buFontTx/>
              <a:buAutoNum type="arabicPeriod"/>
            </a:pPr>
            <a:endParaRPr lang="en-US" sz="2800" dirty="0"/>
          </a:p>
        </p:txBody>
      </p:sp>
      <p:pic>
        <p:nvPicPr>
          <p:cNvPr id="11268" name="Picture 7" descr="http://www.cardiactherapy.org/images/Thinking.gif"/>
          <p:cNvPicPr>
            <a:picLocks noGrp="1" noChangeAspect="1" noChangeArrowheads="1"/>
          </p:cNvPicPr>
          <p:nvPr>
            <p:ph type="clipArt" sz="half" idx="2"/>
          </p:nvPr>
        </p:nvPicPr>
        <p:blipFill>
          <a:blip r:embed="rId2"/>
          <a:srcRect/>
          <a:stretch>
            <a:fillRect/>
          </a:stretch>
        </p:blipFill>
        <p:spPr>
          <a:xfrm>
            <a:off x="7620000" y="1872457"/>
            <a:ext cx="3702050" cy="4114800"/>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lv-LV" dirty="0"/>
              <a:t>Otrais līmenis</a:t>
            </a:r>
            <a:r>
              <a:rPr lang="en-US" dirty="0"/>
              <a:t>: … </a:t>
            </a:r>
            <a:r>
              <a:rPr lang="lv-LV" dirty="0"/>
              <a:t>atklāt galveno iemeslu kādēļ</a:t>
            </a:r>
            <a:r>
              <a:rPr lang="en-US" dirty="0"/>
              <a:t>…</a:t>
            </a:r>
          </a:p>
        </p:txBody>
      </p:sp>
      <p:sp>
        <p:nvSpPr>
          <p:cNvPr id="12291" name="Rectangle 3"/>
          <p:cNvSpPr>
            <a:spLocks noGrp="1" noChangeArrowheads="1"/>
          </p:cNvSpPr>
          <p:nvPr>
            <p:ph type="body" sz="half" idx="1"/>
          </p:nvPr>
        </p:nvSpPr>
        <p:spPr>
          <a:xfrm>
            <a:off x="1752600" y="1752600"/>
            <a:ext cx="4572000" cy="4648200"/>
          </a:xfrm>
        </p:spPr>
        <p:txBody>
          <a:bodyPr/>
          <a:lstStyle/>
          <a:p>
            <a:pPr marL="533400" indent="-533400" eaLnBrk="1" hangingPunct="1">
              <a:lnSpc>
                <a:spcPct val="90000"/>
              </a:lnSpc>
              <a:spcAft>
                <a:spcPts val="1800"/>
              </a:spcAft>
              <a:buFontTx/>
              <a:buAutoNum type="arabicPeriod" startAt="3"/>
            </a:pPr>
            <a:r>
              <a:rPr lang="lv-LV" sz="2800" dirty="0">
                <a:effectLst/>
                <a:latin typeface="Times New Roman" panose="02020603050405020304" pitchFamily="18" charset="0"/>
                <a:ea typeface="Times New Roman" panose="02020603050405020304" pitchFamily="18" charset="0"/>
              </a:rPr>
              <a:t>Mēģini atklāt galveno iemeslu, kāpēc Dievs vēlas, lai tu to darītu</a:t>
            </a:r>
            <a:r>
              <a:rPr lang="en-US" sz="2800" dirty="0"/>
              <a:t>.</a:t>
            </a:r>
          </a:p>
          <a:p>
            <a:pPr marL="533400" indent="-533400" eaLnBrk="1" hangingPunct="1">
              <a:lnSpc>
                <a:spcPct val="90000"/>
              </a:lnSpc>
              <a:spcAft>
                <a:spcPts val="1800"/>
              </a:spcAft>
              <a:buFontTx/>
              <a:buAutoNum type="arabicPeriod" startAt="3"/>
            </a:pPr>
            <a:r>
              <a:rPr lang="lv-LV" sz="2800" dirty="0">
                <a:effectLst/>
                <a:latin typeface="Times New Roman" panose="02020603050405020304" pitchFamily="18" charset="0"/>
                <a:ea typeface="Times New Roman" panose="02020603050405020304" pitchFamily="18" charset="0"/>
              </a:rPr>
              <a:t>Pajautā savam vadītājam, kādi mērķi viņam ir priekš sevis un tevis</a:t>
            </a:r>
            <a:r>
              <a:rPr lang="en-US" sz="2800" dirty="0"/>
              <a:t>.</a:t>
            </a:r>
          </a:p>
          <a:p>
            <a:pPr marL="533400" indent="-533400" eaLnBrk="1" hangingPunct="1">
              <a:lnSpc>
                <a:spcPct val="90000"/>
              </a:lnSpc>
              <a:buFontTx/>
              <a:buAutoNum type="arabicPeriod" startAt="3"/>
            </a:pPr>
            <a:r>
              <a:rPr lang="lv-LV" sz="2800" dirty="0"/>
              <a:t>Kādēļ vaicāt kādēļ</a:t>
            </a:r>
            <a:r>
              <a:rPr lang="en-US" sz="2800" dirty="0"/>
              <a:t>? </a:t>
            </a:r>
            <a:r>
              <a:rPr lang="lv-LV" sz="2800" dirty="0"/>
              <a:t>Tādēļ, ka tu mācīsies paklausīt pats no sevis, bez kāda teikšanas</a:t>
            </a:r>
            <a:r>
              <a:rPr lang="en-US" sz="2800" dirty="0"/>
              <a:t>!</a:t>
            </a:r>
          </a:p>
          <a:p>
            <a:pPr marL="533400" indent="-533400" eaLnBrk="1" hangingPunct="1">
              <a:lnSpc>
                <a:spcPct val="90000"/>
              </a:lnSpc>
              <a:buFontTx/>
              <a:buAutoNum type="arabicPeriod"/>
            </a:pPr>
            <a:endParaRPr lang="en-US" sz="2800" dirty="0"/>
          </a:p>
        </p:txBody>
      </p:sp>
      <p:pic>
        <p:nvPicPr>
          <p:cNvPr id="12292" name="Picture 9" descr="C:\WINDOWS\Application Data\Microsoft\Media Catalog\Downloaded Clips\cl31\j0124499.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162800" y="1905000"/>
            <a:ext cx="3733800" cy="3378200"/>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Paklausības trīs līmeņi</a:t>
            </a:r>
            <a:endParaRPr lang="en-US" dirty="0"/>
          </a:p>
        </p:txBody>
      </p:sp>
      <p:sp>
        <p:nvSpPr>
          <p:cNvPr id="13315" name="WordArt 3"/>
          <p:cNvSpPr>
            <a:spLocks noChangeArrowheads="1" noChangeShapeType="1" noTextEdit="1"/>
          </p:cNvSpPr>
          <p:nvPr/>
        </p:nvSpPr>
        <p:spPr bwMode="auto">
          <a:xfrm>
            <a:off x="2925763" y="2670176"/>
            <a:ext cx="7239000" cy="2054225"/>
          </a:xfrm>
          <a:prstGeom prst="rect">
            <a:avLst/>
          </a:prstGeom>
        </p:spPr>
        <p:txBody>
          <a:bodyPr wrap="none" fromWordArt="1">
            <a:prstTxWarp prst="textPlain">
              <a:avLst>
                <a:gd name="adj" fmla="val 50366"/>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Paklausīt pašam no sevis</a:t>
            </a: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 – </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jo</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tā darīt ir pareizi</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3316" name="WordArt 4"/>
          <p:cNvSpPr>
            <a:spLocks noChangeArrowheads="1" noChangeShapeType="1" noTextEdit="1"/>
          </p:cNvSpPr>
          <p:nvPr/>
        </p:nvSpPr>
        <p:spPr bwMode="auto">
          <a:xfrm>
            <a:off x="2819400" y="1752601"/>
            <a:ext cx="177165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Tr</a:t>
            </a:r>
            <a:r>
              <a:rPr lang="lv-LV" sz="5400" kern="10" dirty="0" err="1">
                <a:ln w="19050">
                  <a:solidFill>
                    <a:schemeClr val="tx1"/>
                  </a:solidFill>
                  <a:round/>
                  <a:headEnd/>
                  <a:tailEnd/>
                </a:ln>
                <a:solidFill>
                  <a:schemeClr val="accent1"/>
                </a:solidFill>
                <a:effectLst>
                  <a:outerShdw dist="35921" dir="2700000" algn="ctr" rotWithShape="0">
                    <a:srgbClr val="990000"/>
                  </a:outerShdw>
                </a:effectLst>
                <a:latin typeface="Impact"/>
              </a:rPr>
              <a:t>īs</a:t>
            </a: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a:t>
            </a:r>
          </a:p>
        </p:txBody>
      </p:sp>
      <p:pic>
        <p:nvPicPr>
          <p:cNvPr id="13317" name="Picture 5" descr="C:\WINDOWS\Application Data\Microsoft\Media Catalog\Downloaded Clips\cl45\j0172576.gif"/>
          <p:cNvPicPr>
            <a:picLocks noChangeAspect="1" noChangeArrowheads="1" noCrop="1"/>
          </p:cNvPicPr>
          <p:nvPr/>
        </p:nvPicPr>
        <p:blipFill>
          <a:blip r:embed="rId2"/>
          <a:srcRect/>
          <a:stretch>
            <a:fillRect/>
          </a:stretch>
        </p:blipFill>
        <p:spPr bwMode="auto">
          <a:xfrm>
            <a:off x="8382000" y="4800600"/>
            <a:ext cx="2500396" cy="130651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24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lv-LV" dirty="0"/>
              <a:t>Trešais līmenis</a:t>
            </a:r>
            <a:r>
              <a:rPr lang="en-US" dirty="0"/>
              <a:t>: </a:t>
            </a:r>
            <a:r>
              <a:rPr lang="lv-LV" dirty="0"/>
              <a:t>Paklausīt pašam no sevis</a:t>
            </a:r>
            <a:endParaRPr lang="en-US" dirty="0"/>
          </a:p>
        </p:txBody>
      </p:sp>
      <p:sp>
        <p:nvSpPr>
          <p:cNvPr id="14339" name="Rectangle 3"/>
          <p:cNvSpPr>
            <a:spLocks noGrp="1" noChangeArrowheads="1"/>
          </p:cNvSpPr>
          <p:nvPr>
            <p:ph type="body" sz="half" idx="1"/>
          </p:nvPr>
        </p:nvSpPr>
        <p:spPr>
          <a:xfrm>
            <a:off x="1752600" y="1752600"/>
            <a:ext cx="4572000" cy="4648200"/>
          </a:xfrm>
        </p:spPr>
        <p:txBody>
          <a:bodyPr/>
          <a:lstStyle/>
          <a:p>
            <a:pPr marL="533400" indent="-533400" eaLnBrk="1" hangingPunct="1">
              <a:lnSpc>
                <a:spcPct val="90000"/>
              </a:lnSpc>
              <a:spcAft>
                <a:spcPts val="1800"/>
              </a:spcAft>
              <a:buFontTx/>
              <a:buAutoNum type="arabicPeriod"/>
            </a:pPr>
            <a:r>
              <a:rPr lang="lv-LV" sz="2800" dirty="0">
                <a:latin typeface="Times New Roman" panose="02020603050405020304" pitchFamily="18" charset="0"/>
                <a:ea typeface="Times New Roman" panose="02020603050405020304" pitchFamily="18" charset="0"/>
              </a:rPr>
              <a:t>P</a:t>
            </a:r>
            <a:r>
              <a:rPr lang="lv-LV" sz="2800" dirty="0">
                <a:effectLst/>
                <a:latin typeface="Times New Roman" panose="02020603050405020304" pitchFamily="18" charset="0"/>
                <a:ea typeface="Times New Roman" panose="02020603050405020304" pitchFamily="18" charset="0"/>
              </a:rPr>
              <a:t>aklausīt pašam no sevis, jo tā darīt ir </a:t>
            </a:r>
            <a:r>
              <a:rPr lang="lv-LV" sz="2800" dirty="0" err="1">
                <a:effectLst/>
                <a:latin typeface="Times New Roman" panose="02020603050405020304" pitchFamily="18" charset="0"/>
                <a:ea typeface="Times New Roman" panose="02020603050405020304" pitchFamily="18" charset="0"/>
              </a:rPr>
              <a:t>pareiz</a:t>
            </a:r>
            <a:r>
              <a:rPr lang="en-US" sz="2800" dirty="0" err="1"/>
              <a:t>i</a:t>
            </a:r>
            <a:r>
              <a:rPr lang="en-US" sz="2800" dirty="0"/>
              <a:t>.</a:t>
            </a:r>
          </a:p>
          <a:p>
            <a:pPr marL="533400" indent="-533400" eaLnBrk="1" hangingPunct="1">
              <a:lnSpc>
                <a:spcPct val="90000"/>
              </a:lnSpc>
              <a:spcAft>
                <a:spcPts val="1800"/>
              </a:spcAft>
              <a:buFontTx/>
              <a:buAutoNum type="arabicPeriod"/>
            </a:pPr>
            <a:r>
              <a:rPr lang="lv-LV" sz="2800" dirty="0"/>
              <a:t>Tev būs vajadzīga Svētā Gara palīdzība</a:t>
            </a:r>
            <a:r>
              <a:rPr lang="en-US" sz="2800" dirty="0"/>
              <a:t>.</a:t>
            </a:r>
          </a:p>
          <a:p>
            <a:pPr marL="533400" indent="-533400" eaLnBrk="1" hangingPunct="1">
              <a:lnSpc>
                <a:spcPct val="90000"/>
              </a:lnSpc>
              <a:buFontTx/>
              <a:buAutoNum type="arabicPeriod"/>
            </a:pPr>
            <a:r>
              <a:rPr lang="lv-LV" sz="2800" dirty="0">
                <a:effectLst/>
                <a:latin typeface="Times New Roman" panose="02020603050405020304" pitchFamily="18" charset="0"/>
                <a:ea typeface="Times New Roman" panose="02020603050405020304" pitchFamily="18" charset="0"/>
              </a:rPr>
              <a:t>Cilvēks, kurš pats no sevis paklausa visās dzīves jomās atspoguļo Jēzus dzīvi</a:t>
            </a:r>
            <a:r>
              <a:rPr lang="en-US" sz="2800" dirty="0"/>
              <a:t>.</a:t>
            </a:r>
          </a:p>
        </p:txBody>
      </p:sp>
      <p:pic>
        <p:nvPicPr>
          <p:cNvPr id="14340" name="Picture 10" descr="C:\WINDOWS\Application Data\Microsoft\Media Catalog\Downloaded Clips\cl0\SY01742_.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562849" y="1717964"/>
            <a:ext cx="3733800" cy="3836987"/>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t>
            </a:r>
            <a:r>
              <a:rPr lang="lv-LV" dirty="0" err="1"/>
              <a:t>īgais</a:t>
            </a:r>
            <a:r>
              <a:rPr lang="lv-LV" dirty="0"/>
              <a:t> pielietojums</a:t>
            </a:r>
            <a:endParaRPr lang="en-US" dirty="0"/>
          </a:p>
        </p:txBody>
      </p:sp>
      <p:sp>
        <p:nvSpPr>
          <p:cNvPr id="3" name="Text Placeholder 2"/>
          <p:cNvSpPr>
            <a:spLocks noGrp="1"/>
          </p:cNvSpPr>
          <p:nvPr>
            <p:ph type="body" sz="half" idx="1"/>
          </p:nvPr>
        </p:nvSpPr>
        <p:spPr>
          <a:xfrm>
            <a:off x="1981200" y="2057400"/>
            <a:ext cx="4953000" cy="3810000"/>
          </a:xfrm>
        </p:spPr>
        <p:txBody>
          <a:bodyPr/>
          <a:lstStyle/>
          <a:p>
            <a:pPr>
              <a:spcAft>
                <a:spcPts val="2400"/>
              </a:spcAft>
            </a:pPr>
            <a:r>
              <a:rPr lang="lv-LV" sz="2800" dirty="0">
                <a:latin typeface="Times New Roman" panose="02020603050405020304" pitchFamily="18" charset="0"/>
                <a:ea typeface="Times New Roman" panose="02020603050405020304" pitchFamily="18" charset="0"/>
              </a:rPr>
              <a:t>A</a:t>
            </a:r>
            <a:r>
              <a:rPr lang="lv-LV" sz="2800" dirty="0">
                <a:effectLst/>
                <a:latin typeface="Times New Roman" panose="02020603050405020304" pitchFamily="18" charset="0"/>
                <a:ea typeface="Times New Roman" panose="02020603050405020304" pitchFamily="18" charset="0"/>
              </a:rPr>
              <a:t>pņemies attīstīt paklausīgu dzīvesveidu</a:t>
            </a:r>
            <a:r>
              <a:rPr lang="en-US" sz="2800" dirty="0"/>
              <a:t>.</a:t>
            </a:r>
          </a:p>
          <a:p>
            <a:r>
              <a:rPr lang="lv-LV" sz="2800" dirty="0">
                <a:latin typeface="Times New Roman" panose="02020603050405020304" pitchFamily="18" charset="0"/>
                <a:ea typeface="Times New Roman" panose="02020603050405020304" pitchFamily="18" charset="0"/>
              </a:rPr>
              <a:t>L</a:t>
            </a:r>
            <a:r>
              <a:rPr lang="lv-LV" sz="2800" dirty="0">
                <a:effectLst/>
                <a:latin typeface="Times New Roman" panose="02020603050405020304" pitchFamily="18" charset="0"/>
                <a:ea typeface="Times New Roman" panose="02020603050405020304" pitchFamily="18" charset="0"/>
              </a:rPr>
              <a:t>ūdz Dievam spēku un gudrību, lai veiksmīgi apgūtu visus trīs paklausīgā dzīvesveida līmeņus</a:t>
            </a:r>
            <a:r>
              <a:rPr lang="en-US" sz="2800" dirty="0"/>
              <a:t>.</a:t>
            </a:r>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26</a:t>
            </a:fld>
            <a:endParaRPr lang="en-US"/>
          </a:p>
        </p:txBody>
      </p:sp>
      <p:pic>
        <p:nvPicPr>
          <p:cNvPr id="10" name="Attēls 9">
            <a:extLst>
              <a:ext uri="{FF2B5EF4-FFF2-40B4-BE49-F238E27FC236}">
                <a16:creationId xmlns:a16="http://schemas.microsoft.com/office/drawing/2014/main" id="{0F725562-1C73-41D5-BD0C-4E0350A89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804035"/>
            <a:ext cx="3860800" cy="38236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467" y="1828800"/>
            <a:ext cx="9482667" cy="1143000"/>
          </a:xfrm>
        </p:spPr>
        <p:txBody>
          <a:bodyPr/>
          <a:lstStyle/>
          <a:p>
            <a:r>
              <a:rPr lang="en-US" b="1" dirty="0"/>
              <a:t/>
            </a:r>
            <a:br>
              <a:rPr lang="en-US" b="1" dirty="0"/>
            </a:br>
            <a:r>
              <a:rPr lang="lv-LV" sz="4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Kā tev vajadzētu atbildēt, kad tu runā ar saviem vadītājiem?</a:t>
            </a:r>
            <a:endParaRPr lang="en-US" sz="4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sz="4400" b="1" dirty="0"/>
              <a:t>3</a:t>
            </a:r>
            <a:r>
              <a:rPr lang="lv-LV" sz="4400" b="1" dirty="0"/>
              <a:t>.nodaļa</a:t>
            </a:r>
            <a:endParaRPr lang="en-US" sz="4400" dirty="0"/>
          </a:p>
        </p:txBody>
      </p:sp>
      <p:sp>
        <p:nvSpPr>
          <p:cNvPr id="4" name="Date Placeholder 3"/>
          <p:cNvSpPr>
            <a:spLocks noGrp="1"/>
          </p:cNvSpPr>
          <p:nvPr>
            <p:ph type="dt" sz="quarter"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27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Pamata patiesības par paklausību saviem vadītājiem</a:t>
            </a:r>
            <a:endParaRPr lang="en-US" dirty="0"/>
          </a:p>
        </p:txBody>
      </p:sp>
      <p:sp>
        <p:nvSpPr>
          <p:cNvPr id="4099" name="Rectangle 3"/>
          <p:cNvSpPr>
            <a:spLocks noGrp="1" noChangeArrowheads="1"/>
          </p:cNvSpPr>
          <p:nvPr>
            <p:ph type="body" sz="half" idx="1"/>
          </p:nvPr>
        </p:nvSpPr>
        <p:spPr>
          <a:xfrm>
            <a:off x="2590800" y="1600200"/>
            <a:ext cx="8534400" cy="4114800"/>
          </a:xfrm>
        </p:spPr>
        <p:txBody>
          <a:bodyPr/>
          <a:lstStyle/>
          <a:p>
            <a:pPr marL="533400" indent="-533400" eaLnBrk="1" hangingPunct="1">
              <a:lnSpc>
                <a:spcPct val="90000"/>
              </a:lnSpc>
              <a:buFont typeface="Wingdings" pitchFamily="2" charset="2"/>
              <a:buChar char="v"/>
            </a:pPr>
            <a:endParaRPr lang="en-US" sz="2800" b="1" dirty="0"/>
          </a:p>
          <a:p>
            <a:pPr marL="533400" indent="-533400" eaLnBrk="1" hangingPunct="1">
              <a:lnSpc>
                <a:spcPct val="90000"/>
              </a:lnSpc>
              <a:buFont typeface="Wingdings" pitchFamily="2" charset="2"/>
              <a:buChar char="v"/>
            </a:pPr>
            <a:r>
              <a:rPr lang="lv-LV" sz="2800" b="1" dirty="0"/>
              <a:t>Galvenā Bībeles patiesība</a:t>
            </a:r>
            <a:r>
              <a:rPr lang="en-US" sz="2800" b="1" dirty="0"/>
              <a:t> </a:t>
            </a:r>
          </a:p>
          <a:p>
            <a:pPr marL="571500" lvl="1" indent="-19050" eaLnBrk="1" hangingPunct="1">
              <a:lnSpc>
                <a:spcPct val="90000"/>
              </a:lnSpc>
              <a:buNone/>
            </a:pPr>
            <a:r>
              <a:rPr lang="lv-LV" dirty="0">
                <a:effectLst/>
                <a:latin typeface="Times New Roman" panose="02020603050405020304" pitchFamily="18" charset="0"/>
                <a:ea typeface="Times New Roman" panose="02020603050405020304" pitchFamily="18" charset="0"/>
              </a:rPr>
              <a:t>Man jāattīsta praktiski veidi, kā izrādīt cieņu, atbildot saviem vadītājiem</a:t>
            </a:r>
            <a:r>
              <a:rPr lang="en-US" dirty="0"/>
              <a:t>. </a:t>
            </a:r>
          </a:p>
          <a:p>
            <a:pPr marL="933450" lvl="1" indent="-533400" eaLnBrk="1" hangingPunct="1">
              <a:lnSpc>
                <a:spcPct val="90000"/>
              </a:lnSpc>
              <a:buNone/>
            </a:pPr>
            <a:endParaRPr lang="en-US" sz="2400" dirty="0"/>
          </a:p>
          <a:p>
            <a:pPr marL="533400" indent="-533400" eaLnBrk="1" hangingPunct="1">
              <a:lnSpc>
                <a:spcPct val="90000"/>
              </a:lnSpc>
              <a:buFont typeface="Wingdings" pitchFamily="2" charset="2"/>
              <a:buChar char="v"/>
            </a:pPr>
            <a:r>
              <a:rPr lang="lv-LV" sz="2800" b="1" dirty="0"/>
              <a:t>Atslēgas pants</a:t>
            </a:r>
            <a:r>
              <a:rPr lang="en-US" sz="2800" b="1" dirty="0"/>
              <a:t>: Mate</a:t>
            </a:r>
            <a:r>
              <a:rPr lang="lv-LV" sz="2800" b="1" dirty="0"/>
              <a:t>ja</a:t>
            </a:r>
            <a:r>
              <a:rPr lang="en-US" sz="2800" b="1" dirty="0"/>
              <a:t> 7:1 </a:t>
            </a:r>
            <a:r>
              <a:rPr lang="en-US" sz="2800" b="1" dirty="0" smtClean="0"/>
              <a:t/>
            </a:r>
            <a:br>
              <a:rPr lang="en-US" sz="2800" b="1" dirty="0" smtClean="0"/>
            </a:br>
            <a:r>
              <a:rPr lang="en-US" sz="2800" dirty="0" smtClean="0"/>
              <a:t>(</a:t>
            </a:r>
            <a:r>
              <a:rPr lang="lv-LV" sz="2800" dirty="0"/>
              <a:t>tulkojums no </a:t>
            </a:r>
            <a:r>
              <a:rPr lang="en-US" sz="2800" dirty="0"/>
              <a:t>New Life Bible) </a:t>
            </a:r>
          </a:p>
          <a:p>
            <a:pPr marL="571500" lvl="1" indent="-19050" eaLnBrk="1" hangingPunct="1">
              <a:lnSpc>
                <a:spcPct val="90000"/>
              </a:lnSpc>
              <a:buNone/>
            </a:pPr>
            <a:r>
              <a:rPr lang="lv-LV" dirty="0">
                <a:effectLst/>
                <a:latin typeface="Times New Roman" panose="02020603050405020304" pitchFamily="18" charset="0"/>
                <a:ea typeface="Times New Roman" panose="02020603050405020304" pitchFamily="18" charset="0"/>
              </a:rPr>
              <a:t>Nesaki, kas ir nepareizi citu cilvēku dzīvēs. Tad citi cilvēki neteiks, kas tavā dzīvē ir nepareizi</a:t>
            </a:r>
            <a:r>
              <a:rPr lang="en-US" dirty="0"/>
              <a:t>.</a:t>
            </a:r>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Iesildīšanās stundai</a:t>
            </a:r>
            <a:endParaRPr lang="en-US" dirty="0"/>
          </a:p>
        </p:txBody>
      </p:sp>
      <p:sp>
        <p:nvSpPr>
          <p:cNvPr id="3" name="Content Placeholder 2"/>
          <p:cNvSpPr>
            <a:spLocks noGrp="1"/>
          </p:cNvSpPr>
          <p:nvPr>
            <p:ph idx="1"/>
          </p:nvPr>
        </p:nvSpPr>
        <p:spPr>
          <a:xfrm>
            <a:off x="1454151" y="4343400"/>
            <a:ext cx="10160000" cy="2068512"/>
          </a:xfrm>
        </p:spPr>
        <p:txBody>
          <a:bodyPr/>
          <a:lstStyle/>
          <a:p>
            <a:pPr marL="0" indent="0">
              <a:buNone/>
            </a:pPr>
            <a:r>
              <a:rPr lang="lv-LV" sz="2800" dirty="0">
                <a:latin typeface="Times New Roman" panose="02020603050405020304" pitchFamily="18" charset="0"/>
                <a:ea typeface="Times New Roman" panose="02020603050405020304" pitchFamily="18" charset="0"/>
              </a:rPr>
              <a:t>S</a:t>
            </a:r>
            <a:r>
              <a:rPr lang="lv-LV" sz="2800" dirty="0">
                <a:effectLst/>
                <a:latin typeface="Times New Roman" panose="02020603050405020304" pitchFamily="18" charset="0"/>
                <a:ea typeface="Times New Roman" panose="02020603050405020304" pitchFamily="18" charset="0"/>
              </a:rPr>
              <a:t>agatavojies, lai pasniegtu teātrīti, izpildot Daniēla pirmo nodaļu. Varat pievienot teātrītim to, kas nav dots Rakstu vietā, bet nedrīkst mainīt paraugu, kuru Daniēls izmantoja, izstrādājot vienošanos ar saviem vadītājiem</a:t>
            </a:r>
            <a:r>
              <a:rPr lang="en-US" sz="2800" dirty="0"/>
              <a:t>.</a:t>
            </a:r>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29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03" y="1600200"/>
            <a:ext cx="6113896" cy="2497923"/>
          </a:xfrm>
          <a:prstGeom prst="rect">
            <a:avLst/>
          </a:prstGeom>
        </p:spPr>
      </p:pic>
    </p:spTree>
    <p:extLst>
      <p:ext uri="{BB962C8B-B14F-4D97-AF65-F5344CB8AC3E}">
        <p14:creationId xmlns:p14="http://schemas.microsoft.com/office/powerpoint/2010/main" val="406283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1"/>
            <a:ext cx="7721600" cy="2206177"/>
          </a:xfrm>
        </p:spPr>
        <p:txBody>
          <a:bodyPr/>
          <a:lstStyle/>
          <a:p>
            <a:pPr algn="l"/>
            <a:r>
              <a:rPr lang="en-US" dirty="0"/>
              <a:t>  </a:t>
            </a:r>
            <a:r>
              <a:rPr lang="lv-LV" dirty="0"/>
              <a:t>Paklausība cilvēkam</a:t>
            </a:r>
            <a:r>
              <a:rPr lang="en-US" dirty="0"/>
              <a:t/>
            </a:r>
            <a:br>
              <a:rPr lang="en-US" dirty="0"/>
            </a:br>
            <a:r>
              <a:rPr lang="en-US" dirty="0"/>
              <a:t>	</a:t>
            </a:r>
            <a:r>
              <a:rPr lang="en-US" sz="2800" dirty="0"/>
              <a:t>	</a:t>
            </a:r>
            <a:r>
              <a:rPr lang="en-US" dirty="0"/>
              <a:t/>
            </a:r>
            <a:br>
              <a:rPr lang="en-US" dirty="0"/>
            </a:br>
            <a:endParaRPr lang="en-US" dirty="0"/>
          </a:p>
        </p:txBody>
      </p:sp>
      <p:sp>
        <p:nvSpPr>
          <p:cNvPr id="3" name="Subtitle 2"/>
          <p:cNvSpPr>
            <a:spLocks noGrp="1"/>
          </p:cNvSpPr>
          <p:nvPr>
            <p:ph type="subTitle" idx="1"/>
          </p:nvPr>
        </p:nvSpPr>
        <p:spPr>
          <a:xfrm>
            <a:off x="2590800" y="1066800"/>
            <a:ext cx="6629400" cy="5257800"/>
          </a:xfrm>
        </p:spPr>
        <p:txBody>
          <a:bodyPr/>
          <a:lstStyle/>
          <a:p>
            <a:pPr algn="l"/>
            <a:r>
              <a:rPr lang="lv-LV" sz="2000" b="1" dirty="0"/>
              <a:t>Ieskaites</a:t>
            </a:r>
            <a:r>
              <a:rPr lang="en-US" sz="2000" b="1" dirty="0"/>
              <a:t>: </a:t>
            </a:r>
            <a:r>
              <a:rPr lang="lv-LV" sz="2000" b="1" dirty="0"/>
              <a:t>iegaumējamie panti</a:t>
            </a:r>
            <a:r>
              <a:rPr lang="en-US" sz="2000" b="1" dirty="0"/>
              <a:t>	</a:t>
            </a:r>
            <a:r>
              <a:rPr lang="lv-LV" sz="2000" b="1" dirty="0"/>
              <a:t>Pabeigt uz</a:t>
            </a:r>
            <a:r>
              <a:rPr lang="en-US" sz="2000" b="1" dirty="0"/>
              <a:t>:</a:t>
            </a:r>
          </a:p>
          <a:p>
            <a:pPr algn="l"/>
            <a:r>
              <a:rPr lang="en-US" sz="2000" dirty="0"/>
              <a:t>1. Rom</a:t>
            </a:r>
            <a:r>
              <a:rPr lang="lv-LV" sz="2000" dirty="0" err="1"/>
              <a:t>iešiem</a:t>
            </a:r>
            <a:r>
              <a:rPr lang="en-US" sz="2000" dirty="0"/>
              <a:t> 13:1-2 		2</a:t>
            </a:r>
            <a:r>
              <a:rPr lang="lv-LV" sz="2000" dirty="0"/>
              <a:t>.stundu</a:t>
            </a:r>
            <a:endParaRPr lang="en-US" sz="2000" dirty="0"/>
          </a:p>
          <a:p>
            <a:pPr algn="l"/>
            <a:r>
              <a:rPr lang="en-US" sz="2000" dirty="0"/>
              <a:t>2. E</a:t>
            </a:r>
            <a:r>
              <a:rPr lang="lv-LV" sz="2000" dirty="0"/>
              <a:t>f</a:t>
            </a:r>
            <a:r>
              <a:rPr lang="en-US" sz="2000" dirty="0"/>
              <a:t>e</a:t>
            </a:r>
            <a:r>
              <a:rPr lang="lv-LV" sz="2000" dirty="0"/>
              <a:t>z</a:t>
            </a:r>
            <a:r>
              <a:rPr lang="en-US" sz="2000" dirty="0" err="1"/>
              <a:t>i</a:t>
            </a:r>
            <a:r>
              <a:rPr lang="lv-LV" sz="2000" dirty="0" err="1"/>
              <a:t>ešiem</a:t>
            </a:r>
            <a:r>
              <a:rPr lang="en-US" sz="2000" dirty="0"/>
              <a:t> 6:1 </a:t>
            </a:r>
            <a:r>
              <a:rPr lang="lv-LV" sz="2000" dirty="0"/>
              <a:t>un</a:t>
            </a:r>
            <a:r>
              <a:rPr lang="en-US" sz="2000" dirty="0"/>
              <a:t> 3		4</a:t>
            </a:r>
            <a:r>
              <a:rPr lang="lv-LV" sz="2000" dirty="0"/>
              <a:t>.stundu</a:t>
            </a:r>
            <a:r>
              <a:rPr lang="en-US" sz="2000" dirty="0"/>
              <a:t> </a:t>
            </a:r>
          </a:p>
          <a:p>
            <a:pPr algn="l"/>
            <a:r>
              <a:rPr lang="en-US" sz="2000" b="1" dirty="0"/>
              <a:t>Stud</a:t>
            </a:r>
            <a:r>
              <a:rPr lang="lv-LV" sz="2000" b="1" dirty="0" err="1"/>
              <a:t>iju</a:t>
            </a:r>
            <a:r>
              <a:rPr lang="lv-LV" sz="2000" b="1" dirty="0"/>
              <a:t> ceļveža p</a:t>
            </a:r>
            <a:r>
              <a:rPr lang="en-US" sz="2000" b="1" dirty="0" err="1"/>
              <a:t>roje</a:t>
            </a:r>
            <a:r>
              <a:rPr lang="lv-LV" sz="2000" b="1" dirty="0" err="1"/>
              <a:t>kti</a:t>
            </a:r>
            <a:r>
              <a:rPr lang="en-US" sz="2000" b="1" dirty="0"/>
              <a:t>:</a:t>
            </a:r>
          </a:p>
          <a:p>
            <a:pPr algn="l"/>
            <a:r>
              <a:rPr lang="en-US" sz="2000" dirty="0"/>
              <a:t>     </a:t>
            </a:r>
            <a:r>
              <a:rPr lang="en-US" sz="2000" dirty="0" err="1"/>
              <a:t>Proje</a:t>
            </a:r>
            <a:r>
              <a:rPr lang="lv-LV" sz="2000" dirty="0"/>
              <a:t>kts Nr.</a:t>
            </a:r>
            <a:r>
              <a:rPr lang="en-US" sz="2000" dirty="0"/>
              <a:t>    </a:t>
            </a:r>
            <a:r>
              <a:rPr lang="lv-LV" sz="2000" dirty="0"/>
              <a:t>Pabeigt pirms vai kopā ar</a:t>
            </a:r>
            <a:r>
              <a:rPr lang="en-US" sz="2000" dirty="0"/>
              <a:t>:</a:t>
            </a:r>
          </a:p>
          <a:p>
            <a:pPr algn="l"/>
            <a:r>
              <a:rPr lang="en-US" sz="2000" dirty="0"/>
              <a:t>	1		1</a:t>
            </a:r>
            <a:r>
              <a:rPr lang="lv-LV" sz="2000" dirty="0"/>
              <a:t>.stundu</a:t>
            </a:r>
            <a:endParaRPr lang="en-US" sz="2000" dirty="0"/>
          </a:p>
          <a:p>
            <a:pPr algn="l"/>
            <a:r>
              <a:rPr lang="en-US" sz="2000" dirty="0"/>
              <a:t>	2		2</a:t>
            </a:r>
            <a:r>
              <a:rPr lang="lv-LV" sz="2000" dirty="0"/>
              <a:t>. stundu</a:t>
            </a:r>
            <a:endParaRPr lang="en-US" sz="2000" dirty="0"/>
          </a:p>
          <a:p>
            <a:pPr algn="l"/>
            <a:r>
              <a:rPr lang="en-US" sz="2000" dirty="0"/>
              <a:t>	3		2</a:t>
            </a:r>
            <a:r>
              <a:rPr lang="lv-LV" sz="2000" dirty="0"/>
              <a:t>. stundu</a:t>
            </a:r>
            <a:endParaRPr lang="en-US" sz="2000" dirty="0"/>
          </a:p>
          <a:p>
            <a:pPr algn="l"/>
            <a:r>
              <a:rPr lang="en-US" sz="2000" dirty="0"/>
              <a:t>	4		3</a:t>
            </a:r>
            <a:r>
              <a:rPr lang="lv-LV" sz="2000" dirty="0"/>
              <a:t>. stundu</a:t>
            </a:r>
            <a:endParaRPr lang="en-US" sz="2000" dirty="0"/>
          </a:p>
          <a:p>
            <a:pPr algn="l"/>
            <a:r>
              <a:rPr lang="en-US" sz="2000" dirty="0"/>
              <a:t>	5		3</a:t>
            </a:r>
            <a:r>
              <a:rPr lang="lv-LV" sz="2000" dirty="0"/>
              <a:t>. stundu</a:t>
            </a:r>
            <a:endParaRPr lang="en-US" sz="2000" dirty="0"/>
          </a:p>
          <a:p>
            <a:pPr algn="l"/>
            <a:r>
              <a:rPr lang="en-US" sz="2000" dirty="0"/>
              <a:t>	6		4</a:t>
            </a:r>
            <a:r>
              <a:rPr lang="lv-LV" sz="2000" dirty="0"/>
              <a:t>. stundu</a:t>
            </a:r>
            <a:endParaRPr lang="en-US" sz="2000" dirty="0"/>
          </a:p>
          <a:p>
            <a:pPr algn="l"/>
            <a:r>
              <a:rPr lang="en-US" sz="2000" dirty="0"/>
              <a:t>	7		4</a:t>
            </a:r>
            <a:r>
              <a:rPr lang="lv-LV" sz="2000" dirty="0"/>
              <a:t>. stundu</a:t>
            </a:r>
            <a:r>
              <a:rPr lang="en-US" sz="2000" dirty="0"/>
              <a:t> (</a:t>
            </a:r>
            <a:r>
              <a:rPr lang="lv-LV" sz="2000" dirty="0"/>
              <a:t>uzraksti</a:t>
            </a:r>
            <a:r>
              <a:rPr lang="en-US" sz="2000" dirty="0"/>
              <a:t> 10 re</a:t>
            </a:r>
            <a:r>
              <a:rPr lang="lv-LV" sz="2000" dirty="0"/>
              <a:t>z</a:t>
            </a:r>
            <a:r>
              <a:rPr lang="en-US" sz="2000" dirty="0"/>
              <a:t>ult</a:t>
            </a:r>
            <a:r>
              <a:rPr lang="lv-LV" sz="2000" dirty="0" err="1"/>
              <a:t>ātu</a:t>
            </a:r>
            <a:r>
              <a:rPr lang="en-US" sz="2000" dirty="0"/>
              <a:t>s)</a:t>
            </a:r>
          </a:p>
          <a:p>
            <a:pPr algn="l"/>
            <a:r>
              <a:rPr lang="en-US" sz="2000" dirty="0"/>
              <a:t>	8		5</a:t>
            </a:r>
            <a:r>
              <a:rPr lang="lv-LV" sz="2000" dirty="0"/>
              <a:t>. stundu</a:t>
            </a:r>
            <a:endParaRPr lang="en-US" sz="2000" dirty="0"/>
          </a:p>
          <a:p>
            <a:pPr algn="l"/>
            <a:r>
              <a:rPr lang="lv-LV" sz="2000" b="1" dirty="0"/>
              <a:t>Pārbaudes darbs</a:t>
            </a:r>
            <a:r>
              <a:rPr lang="en-US" sz="2000" b="1" dirty="0"/>
              <a:t>:	</a:t>
            </a:r>
            <a:r>
              <a:rPr lang="en-US" sz="2000" dirty="0"/>
              <a:t>                       	5</a:t>
            </a:r>
            <a:r>
              <a:rPr lang="lv-LV" sz="2000" dirty="0"/>
              <a:t>.stunda</a:t>
            </a:r>
            <a:endParaRPr lang="en-US" sz="2000" dirty="0"/>
          </a:p>
          <a:p>
            <a:pPr algn="l"/>
            <a:endParaRPr lang="en-US" sz="2000" dirty="0"/>
          </a:p>
        </p:txBody>
      </p:sp>
      <p:sp>
        <p:nvSpPr>
          <p:cNvPr id="7" name="Date Placeholder 6"/>
          <p:cNvSpPr>
            <a:spLocks noGrp="1"/>
          </p:cNvSpPr>
          <p:nvPr>
            <p:ph type="dt" sz="quarter" idx="10"/>
          </p:nvPr>
        </p:nvSpPr>
        <p:spPr>
          <a:xfrm>
            <a:off x="2608263" y="6324600"/>
            <a:ext cx="1905000" cy="228600"/>
          </a:xfrm>
        </p:spPr>
        <p:txBody>
          <a:bodyPr/>
          <a:lstStyle/>
          <a:p>
            <a:pPr>
              <a:defRPr/>
            </a:pPr>
            <a:r>
              <a:rPr lang="en-US" smtClean="0"/>
              <a:t>5-2021</a:t>
            </a:r>
            <a:endParaRPr lang="en-US" dirty="0"/>
          </a:p>
        </p:txBody>
      </p:sp>
      <p:sp>
        <p:nvSpPr>
          <p:cNvPr id="8" name="Footer Placeholder 7"/>
          <p:cNvSpPr>
            <a:spLocks noGrp="1"/>
          </p:cNvSpPr>
          <p:nvPr>
            <p:ph type="ftr" sz="quarter" idx="11"/>
          </p:nvPr>
        </p:nvSpPr>
        <p:spPr>
          <a:xfrm>
            <a:off x="5046663" y="6248400"/>
            <a:ext cx="2895600" cy="304800"/>
          </a:xfrm>
        </p:spPr>
        <p:txBody>
          <a:bodyPr/>
          <a:lstStyle/>
          <a:p>
            <a:pPr>
              <a:defRPr/>
            </a:pPr>
            <a:r>
              <a:rPr lang="en-US"/>
              <a:t>iteenchallenge.org</a:t>
            </a:r>
            <a:endParaRPr lang="en-US" dirty="0"/>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731" y="794675"/>
            <a:ext cx="2939194" cy="4154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450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Kā tev vajadzētu atbildēt, kad tu runā ar saviem vadītājiem?</a:t>
            </a:r>
            <a:endParaRPr lang="en-US" dirty="0"/>
          </a:p>
        </p:txBody>
      </p:sp>
      <p:sp>
        <p:nvSpPr>
          <p:cNvPr id="15363" name="Rectangle 3"/>
          <p:cNvSpPr>
            <a:spLocks noGrp="1" noChangeArrowheads="1"/>
          </p:cNvSpPr>
          <p:nvPr>
            <p:ph type="body" sz="half" idx="1"/>
          </p:nvPr>
        </p:nvSpPr>
        <p:spPr/>
        <p:txBody>
          <a:bodyPr/>
          <a:lstStyle/>
          <a:p>
            <a:pPr marL="533400" indent="-533400" eaLnBrk="1" hangingPunct="1">
              <a:spcAft>
                <a:spcPts val="2400"/>
              </a:spcAft>
              <a:buFontTx/>
              <a:buAutoNum type="arabicPeriod"/>
            </a:pPr>
            <a:r>
              <a:rPr lang="lv-LV" sz="2800" dirty="0"/>
              <a:t>Nenosodi un nekritizē savus vadītājus</a:t>
            </a:r>
            <a:r>
              <a:rPr lang="en-US" sz="2800" dirty="0"/>
              <a:t>.</a:t>
            </a:r>
          </a:p>
          <a:p>
            <a:pPr marL="533400" indent="-533400" eaLnBrk="1" hangingPunct="1">
              <a:spcAft>
                <a:spcPts val="2400"/>
              </a:spcAft>
              <a:buFontTx/>
              <a:buAutoNum type="arabicPeriod"/>
            </a:pPr>
            <a:r>
              <a:rPr lang="lv-LV" sz="2800" dirty="0"/>
              <a:t>Pamato savu atbildi uz sava viedokļa</a:t>
            </a:r>
            <a:r>
              <a:rPr lang="en-US" sz="2800" dirty="0"/>
              <a:t>.</a:t>
            </a:r>
          </a:p>
          <a:p>
            <a:pPr marL="533400" indent="-533400" eaLnBrk="1" hangingPunct="1">
              <a:buFontTx/>
              <a:buAutoNum type="arabicPeriod"/>
            </a:pPr>
            <a:r>
              <a:rPr lang="lv-LV" sz="2800" dirty="0">
                <a:effectLst/>
                <a:latin typeface="Times New Roman" panose="02020603050405020304" pitchFamily="18" charset="0"/>
                <a:ea typeface="Times New Roman" panose="02020603050405020304" pitchFamily="18" charset="0"/>
              </a:rPr>
              <a:t>Saki to tā, lai tas palīdz tavam vadītājam sasniegt viņa vai viņas mērķus</a:t>
            </a:r>
            <a:r>
              <a:rPr lang="en-US" sz="2800" dirty="0"/>
              <a:t>.</a:t>
            </a:r>
          </a:p>
        </p:txBody>
      </p:sp>
      <p:pic>
        <p:nvPicPr>
          <p:cNvPr id="15364" name="Picture 8" descr="C:\WINDOWS\Application Data\Microsoft\Media Catalog\Downloaded Clips\cl2f\j0119833.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010400" y="1875631"/>
            <a:ext cx="3733800" cy="3868737"/>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Kā tev vajadzētu atbildēt, kad tu runā ar saviem vadītājiem?</a:t>
            </a:r>
            <a:endParaRPr lang="en-US" dirty="0"/>
          </a:p>
        </p:txBody>
      </p:sp>
      <p:sp>
        <p:nvSpPr>
          <p:cNvPr id="16387" name="Rectangle 3"/>
          <p:cNvSpPr>
            <a:spLocks noGrp="1" noChangeArrowheads="1"/>
          </p:cNvSpPr>
          <p:nvPr>
            <p:ph type="body" sz="half" idx="1"/>
          </p:nvPr>
        </p:nvSpPr>
        <p:spPr/>
        <p:txBody>
          <a:bodyPr/>
          <a:lstStyle/>
          <a:p>
            <a:pPr marL="533400" indent="-533400" eaLnBrk="1" hangingPunct="1">
              <a:spcAft>
                <a:spcPts val="2400"/>
              </a:spcAft>
              <a:buFontTx/>
              <a:buAutoNum type="arabicPeriod" startAt="4"/>
            </a:pPr>
            <a:r>
              <a:rPr lang="lv-LV" sz="2800" dirty="0">
                <a:effectLst/>
                <a:latin typeface="Times New Roman" panose="02020603050405020304" pitchFamily="18" charset="0"/>
                <a:ea typeface="Times New Roman" panose="02020603050405020304" pitchFamily="18" charset="0"/>
              </a:rPr>
              <a:t>Nosaki mērķus tam, kā tu reaģēsi, kad parādīsies konkrēta problēma</a:t>
            </a:r>
            <a:r>
              <a:rPr lang="en-US" sz="2800" dirty="0"/>
              <a:t>.</a:t>
            </a:r>
          </a:p>
          <a:p>
            <a:pPr marL="533400" indent="-533400" eaLnBrk="1" hangingPunct="1">
              <a:spcAft>
                <a:spcPts val="2400"/>
              </a:spcAft>
              <a:buFontTx/>
              <a:buAutoNum type="arabicPeriod" startAt="4"/>
            </a:pPr>
            <a:r>
              <a:rPr lang="lv-LV" sz="2800" dirty="0">
                <a:effectLst/>
                <a:latin typeface="Times New Roman" panose="02020603050405020304" pitchFamily="18" charset="0"/>
                <a:ea typeface="Times New Roman" panose="02020603050405020304" pitchFamily="18" charset="0"/>
              </a:rPr>
              <a:t>Nosaki laiku, kad runāsi ar savu vadītāju</a:t>
            </a:r>
            <a:r>
              <a:rPr lang="en-US" sz="2800" dirty="0"/>
              <a:t>.</a:t>
            </a:r>
          </a:p>
          <a:p>
            <a:pPr marL="533400" indent="-533400" eaLnBrk="1" hangingPunct="1">
              <a:buFontTx/>
              <a:buAutoNum type="arabicPeriod" startAt="4"/>
            </a:pPr>
            <a:r>
              <a:rPr lang="lv-LV" sz="2800" dirty="0">
                <a:effectLst/>
                <a:latin typeface="Times New Roman" panose="02020603050405020304" pitchFamily="18" charset="0"/>
                <a:ea typeface="Times New Roman" panose="02020603050405020304" pitchFamily="18" charset="0"/>
              </a:rPr>
              <a:t>Meklē spēku pie Dieva, lai to darītu pareizi.</a:t>
            </a:r>
            <a:endParaRPr lang="en-US" sz="2800" dirty="0"/>
          </a:p>
        </p:txBody>
      </p:sp>
      <p:pic>
        <p:nvPicPr>
          <p:cNvPr id="16388" name="Picture 6" descr="C:\WINDOWS\Application Data\Microsoft\Media Catalog\Downloaded Clips\cl71\j0283190.gif"/>
          <p:cNvPicPr>
            <a:picLocks noGrp="1" noChangeAspect="1" noChangeArrowheads="1" noCrop="1"/>
          </p:cNvPicPr>
          <p:nvPr>
            <p:ph type="clipArt" sz="half" idx="2"/>
          </p:nvPr>
        </p:nvPicPr>
        <p:blipFill>
          <a:blip r:embed="rId2"/>
          <a:srcRect/>
          <a:stretch>
            <a:fillRect/>
          </a:stretch>
        </p:blipFill>
        <p:spPr>
          <a:xfrm>
            <a:off x="7543800" y="1905000"/>
            <a:ext cx="3733800" cy="3651250"/>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t>
            </a:r>
            <a:r>
              <a:rPr lang="lv-LV" dirty="0" err="1"/>
              <a:t>īgais</a:t>
            </a:r>
            <a:r>
              <a:rPr lang="lv-LV" dirty="0"/>
              <a:t> pielietojums</a:t>
            </a:r>
            <a:endParaRPr lang="en-US" dirty="0"/>
          </a:p>
        </p:txBody>
      </p:sp>
      <p:sp>
        <p:nvSpPr>
          <p:cNvPr id="3" name="Text Placeholder 2"/>
          <p:cNvSpPr>
            <a:spLocks noGrp="1"/>
          </p:cNvSpPr>
          <p:nvPr>
            <p:ph type="body" sz="half" idx="1"/>
          </p:nvPr>
        </p:nvSpPr>
        <p:spPr>
          <a:xfrm>
            <a:off x="1752600" y="1752600"/>
            <a:ext cx="5029200" cy="4114800"/>
          </a:xfrm>
        </p:spPr>
        <p:txBody>
          <a:bodyPr/>
          <a:lstStyle/>
          <a:p>
            <a:pPr>
              <a:spcAft>
                <a:spcPts val="2400"/>
              </a:spcAft>
            </a:pPr>
            <a:r>
              <a:rPr lang="lv-LV" sz="2800" dirty="0">
                <a:effectLst/>
                <a:latin typeface="Times New Roman" panose="02020603050405020304" pitchFamily="18" charset="0"/>
                <a:ea typeface="Times New Roman" panose="02020603050405020304" pitchFamily="18" charset="0"/>
              </a:rPr>
              <a:t>Pārskati sešas vadlīnijas, ko izklāstīja šodienas stundā</a:t>
            </a:r>
            <a:r>
              <a:rPr lang="en-US" sz="2800" dirty="0"/>
              <a:t>.</a:t>
            </a:r>
          </a:p>
          <a:p>
            <a:pPr>
              <a:spcAft>
                <a:spcPts val="2400"/>
              </a:spcAft>
            </a:pPr>
            <a:r>
              <a:rPr lang="lv-LV" sz="2800" dirty="0">
                <a:latin typeface="Times New Roman" panose="02020603050405020304" pitchFamily="18" charset="0"/>
                <a:ea typeface="Times New Roman" panose="02020603050405020304" pitchFamily="18" charset="0"/>
              </a:rPr>
              <a:t>F</a:t>
            </a:r>
            <a:r>
              <a:rPr lang="lv-LV" sz="2800" dirty="0">
                <a:effectLst/>
                <a:latin typeface="Times New Roman" panose="02020603050405020304" pitchFamily="18" charset="0"/>
                <a:ea typeface="Times New Roman" panose="02020603050405020304" pitchFamily="18" charset="0"/>
              </a:rPr>
              <a:t>okusē savu uzmanību uz to, lai lietotu vismaz vienu no vadlīnijām katru reizi, kad tu runā ar saviem vadītājiem</a:t>
            </a:r>
            <a:r>
              <a:rPr lang="en-US" sz="2800" dirty="0"/>
              <a:t>.</a:t>
            </a:r>
          </a:p>
        </p:txBody>
      </p:sp>
      <p:pic>
        <p:nvPicPr>
          <p:cNvPr id="91142" name="Picture 6" descr="https://encrypted-tbn3.gstatic.com/images?q=tbn:ANd9GcThklv6U2ljNTBUa803Lfn4DaxaBZp9s_83SmVoLvFq9SrNwVjkYg"/>
          <p:cNvPicPr>
            <a:picLocks noGrp="1" noChangeAspect="1" noChangeArrowheads="1"/>
          </p:cNvPicPr>
          <p:nvPr>
            <p:ph type="clipArt" sz="half" idx="2"/>
          </p:nvPr>
        </p:nvPicPr>
        <p:blipFill>
          <a:blip r:embed="rId2"/>
          <a:srcRect/>
          <a:stretch>
            <a:fillRect/>
          </a:stretch>
        </p:blipFill>
        <p:spPr bwMode="auto">
          <a:xfrm>
            <a:off x="8153400" y="2062956"/>
            <a:ext cx="2743200" cy="3505200"/>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32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057400"/>
            <a:ext cx="7721600" cy="1143000"/>
          </a:xfrm>
        </p:spPr>
        <p:txBody>
          <a:bodyPr/>
          <a:lstStyle/>
          <a:p>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lv-LV" sz="4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Ko tev darīt, ja tavs vadītājs tev liek darīt kaut ko nepareizu?</a:t>
            </a: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sz="4800" b="1" dirty="0"/>
              <a:t>4</a:t>
            </a:r>
            <a:r>
              <a:rPr lang="lv-LV" sz="4800" b="1" dirty="0"/>
              <a:t>.nodaļa</a:t>
            </a:r>
            <a:r>
              <a:rPr lang="en-US" b="1" dirty="0"/>
              <a:t>  </a:t>
            </a:r>
            <a:endParaRPr lang="en-US" dirty="0"/>
          </a:p>
        </p:txBody>
      </p:sp>
      <p:sp>
        <p:nvSpPr>
          <p:cNvPr id="4" name="Date Placeholder 3"/>
          <p:cNvSpPr>
            <a:spLocks noGrp="1"/>
          </p:cNvSpPr>
          <p:nvPr>
            <p:ph type="dt" sz="quarter"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33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Pamata patiesības par paklausību saviem vadītājiem</a:t>
            </a:r>
            <a:endParaRPr lang="en-US" dirty="0"/>
          </a:p>
        </p:txBody>
      </p:sp>
      <p:sp>
        <p:nvSpPr>
          <p:cNvPr id="4099" name="Rectangle 3"/>
          <p:cNvSpPr>
            <a:spLocks noGrp="1" noChangeArrowheads="1"/>
          </p:cNvSpPr>
          <p:nvPr>
            <p:ph type="body" sz="half" idx="1"/>
          </p:nvPr>
        </p:nvSpPr>
        <p:spPr>
          <a:xfrm>
            <a:off x="1981200" y="1752600"/>
            <a:ext cx="9448800" cy="3810000"/>
          </a:xfrm>
        </p:spPr>
        <p:txBody>
          <a:bodyPr/>
          <a:lstStyle/>
          <a:p>
            <a:pPr marL="533400" indent="-533400" eaLnBrk="1" hangingPunct="1">
              <a:lnSpc>
                <a:spcPct val="90000"/>
              </a:lnSpc>
              <a:buFont typeface="Wingdings" pitchFamily="2" charset="2"/>
              <a:buChar char="v"/>
            </a:pPr>
            <a:r>
              <a:rPr lang="lv-LV" sz="2800" b="1" dirty="0"/>
              <a:t>Galvenā Bībeles patiesība</a:t>
            </a:r>
            <a:r>
              <a:rPr lang="en-US" sz="2800" b="1" dirty="0"/>
              <a:t> </a:t>
            </a:r>
          </a:p>
          <a:p>
            <a:pPr marL="571500" lvl="1" indent="-19050" eaLnBrk="1" hangingPunct="1">
              <a:lnSpc>
                <a:spcPct val="90000"/>
              </a:lnSpc>
              <a:buNone/>
            </a:pPr>
            <a:r>
              <a:rPr lang="lv-LV" dirty="0">
                <a:effectLst/>
                <a:latin typeface="Times New Roman" panose="02020603050405020304" pitchFamily="18" charset="0"/>
                <a:ea typeface="Times New Roman" panose="02020603050405020304" pitchFamily="18" charset="0"/>
              </a:rPr>
              <a:t>Katrā ikdienas pieredzē man ir rūpīgi jāpārdomā rezultāti paklausībai un nepaklausībai saviem vadītājiem</a:t>
            </a:r>
            <a:r>
              <a:rPr lang="en-US" sz="2400" dirty="0"/>
              <a:t>. </a:t>
            </a:r>
          </a:p>
          <a:p>
            <a:pPr marL="533400" indent="-533400" eaLnBrk="1" hangingPunct="1">
              <a:lnSpc>
                <a:spcPct val="90000"/>
              </a:lnSpc>
              <a:spcBef>
                <a:spcPts val="1800"/>
              </a:spcBef>
              <a:buFont typeface="Wingdings" pitchFamily="2" charset="2"/>
              <a:buChar char="v"/>
            </a:pPr>
            <a:r>
              <a:rPr lang="lv-LV" sz="2800" b="1" dirty="0"/>
              <a:t>Atslēgas pants:</a:t>
            </a:r>
            <a:r>
              <a:rPr lang="en-US" sz="2800" b="1" dirty="0"/>
              <a:t> E</a:t>
            </a:r>
            <a:r>
              <a:rPr lang="lv-LV" sz="2800" b="1" dirty="0"/>
              <a:t>f</a:t>
            </a:r>
            <a:r>
              <a:rPr lang="en-US" sz="2800" b="1" dirty="0"/>
              <a:t>e</a:t>
            </a:r>
            <a:r>
              <a:rPr lang="lv-LV" sz="2800" b="1" dirty="0"/>
              <a:t>z</a:t>
            </a:r>
            <a:r>
              <a:rPr lang="en-US" sz="2800" b="1" dirty="0" err="1"/>
              <a:t>i</a:t>
            </a:r>
            <a:r>
              <a:rPr lang="lv-LV" sz="2800" b="1" dirty="0" err="1"/>
              <a:t>ešiem</a:t>
            </a:r>
            <a:r>
              <a:rPr lang="en-US" sz="2800" b="1" dirty="0"/>
              <a:t> 6:1 </a:t>
            </a:r>
            <a:r>
              <a:rPr lang="lv-LV" sz="2800" b="1" dirty="0"/>
              <a:t>un</a:t>
            </a:r>
            <a:r>
              <a:rPr lang="en-US" sz="2800" b="1" dirty="0"/>
              <a:t> 3 (</a:t>
            </a:r>
            <a:r>
              <a:rPr lang="lv-LV" sz="2800" b="1" dirty="0"/>
              <a:t>tulkojums no </a:t>
            </a:r>
            <a:r>
              <a:rPr lang="en-US" sz="2800" b="1" dirty="0"/>
              <a:t>New Living Translation</a:t>
            </a:r>
            <a:r>
              <a:rPr lang="lv-LV" sz="2800" b="1" dirty="0"/>
              <a:t>)</a:t>
            </a:r>
            <a:endParaRPr lang="en-US" sz="2800" b="1" dirty="0"/>
          </a:p>
          <a:p>
            <a:pPr marL="750888" indent="-179388">
              <a:buNone/>
            </a:pPr>
            <a:r>
              <a:rPr lang="en-US" sz="2400" baseline="30000" dirty="0"/>
              <a:t>1 </a:t>
            </a:r>
            <a:r>
              <a:rPr lang="en-US" sz="2800" dirty="0" err="1"/>
              <a:t>Bērni</a:t>
            </a:r>
            <a:r>
              <a:rPr lang="en-US" sz="2800" dirty="0"/>
              <a:t>, </a:t>
            </a:r>
            <a:r>
              <a:rPr lang="en-US" sz="2800" dirty="0" err="1"/>
              <a:t>paklausiet</a:t>
            </a:r>
            <a:r>
              <a:rPr lang="en-US" sz="2800" dirty="0"/>
              <a:t> </a:t>
            </a:r>
            <a:r>
              <a:rPr lang="en-US" sz="2800" dirty="0" err="1"/>
              <a:t>saviem</a:t>
            </a:r>
            <a:r>
              <a:rPr lang="en-US" sz="2800" dirty="0"/>
              <a:t> </a:t>
            </a:r>
            <a:r>
              <a:rPr lang="en-US" sz="2800" dirty="0" err="1"/>
              <a:t>vecākiem</a:t>
            </a:r>
            <a:r>
              <a:rPr lang="lv-LV" sz="2800" dirty="0"/>
              <a:t> tādēļ</a:t>
            </a:r>
            <a:r>
              <a:rPr lang="en-US" sz="2800" dirty="0"/>
              <a:t>, </a:t>
            </a:r>
            <a:r>
              <a:rPr lang="lv-LV" sz="2800" dirty="0"/>
              <a:t>ka </a:t>
            </a:r>
            <a:r>
              <a:rPr lang="en-US" sz="2800" dirty="0" err="1"/>
              <a:t>jūs</a:t>
            </a:r>
            <a:r>
              <a:rPr lang="en-US" sz="2800" dirty="0"/>
              <a:t> </a:t>
            </a:r>
            <a:r>
              <a:rPr lang="en-US" sz="2800" dirty="0" err="1"/>
              <a:t>piederat</a:t>
            </a:r>
            <a:r>
              <a:rPr lang="en-US" sz="2800" dirty="0"/>
              <a:t> Tam </a:t>
            </a:r>
            <a:r>
              <a:rPr lang="en-US" sz="2800" dirty="0" err="1"/>
              <a:t>Kungam</a:t>
            </a:r>
            <a:r>
              <a:rPr lang="en-US" sz="2800" dirty="0"/>
              <a:t>, jo t</a:t>
            </a:r>
            <a:r>
              <a:rPr lang="lv-LV" sz="2800" dirty="0"/>
              <a:t>ā darīt</a:t>
            </a:r>
            <a:r>
              <a:rPr lang="en-US" sz="2800" dirty="0"/>
              <a:t> </a:t>
            </a:r>
            <a:r>
              <a:rPr lang="en-US" sz="2800" dirty="0" err="1"/>
              <a:t>ir</a:t>
            </a:r>
            <a:r>
              <a:rPr lang="en-US" sz="2800" dirty="0"/>
              <a:t> </a:t>
            </a:r>
            <a:r>
              <a:rPr lang="en-US" sz="2800" dirty="0" err="1"/>
              <a:t>pareizi</a:t>
            </a:r>
            <a:r>
              <a:rPr lang="en-US" sz="2800" dirty="0"/>
              <a:t>. </a:t>
            </a:r>
            <a:endParaRPr lang="lv-LV" sz="2800" dirty="0"/>
          </a:p>
          <a:p>
            <a:pPr marL="750888" indent="-179388">
              <a:buNone/>
            </a:pPr>
            <a:r>
              <a:rPr lang="en-US" sz="2800" b="1" baseline="30000" dirty="0"/>
              <a:t>3 </a:t>
            </a:r>
            <a:r>
              <a:rPr lang="en-US" sz="2800" dirty="0"/>
              <a:t>Ja </a:t>
            </a:r>
            <a:r>
              <a:rPr lang="en-US" sz="2800" dirty="0" err="1"/>
              <a:t>jūs</a:t>
            </a:r>
            <a:r>
              <a:rPr lang="en-US" sz="2800" dirty="0"/>
              <a:t> </a:t>
            </a:r>
            <a:r>
              <a:rPr lang="en-US" sz="2800" dirty="0" err="1"/>
              <a:t>godājat</a:t>
            </a:r>
            <a:r>
              <a:rPr lang="en-US" sz="2800" dirty="0"/>
              <a:t> </a:t>
            </a:r>
            <a:r>
              <a:rPr lang="en-US" sz="2800" dirty="0" err="1"/>
              <a:t>savu</a:t>
            </a:r>
            <a:r>
              <a:rPr lang="en-US" sz="2800" dirty="0"/>
              <a:t> </a:t>
            </a:r>
            <a:r>
              <a:rPr lang="en-US" sz="2800" dirty="0" err="1"/>
              <a:t>tēvu</a:t>
            </a:r>
            <a:r>
              <a:rPr lang="en-US" sz="2800" dirty="0"/>
              <a:t> un </a:t>
            </a:r>
            <a:r>
              <a:rPr lang="en-US" sz="2800" dirty="0" err="1"/>
              <a:t>māti</a:t>
            </a:r>
            <a:r>
              <a:rPr lang="en-US" sz="2800" dirty="0"/>
              <a:t>, “</a:t>
            </a:r>
            <a:r>
              <a:rPr lang="en-US" sz="2800" dirty="0" err="1"/>
              <a:t>jums</a:t>
            </a:r>
            <a:r>
              <a:rPr lang="en-US" sz="2800" dirty="0"/>
              <a:t> </a:t>
            </a:r>
            <a:r>
              <a:rPr lang="en-US" sz="2800" dirty="0" err="1"/>
              <a:t>viss</a:t>
            </a:r>
            <a:r>
              <a:rPr lang="en-US" sz="2800" dirty="0"/>
              <a:t> </a:t>
            </a:r>
            <a:r>
              <a:rPr lang="en-US" sz="2800" dirty="0" err="1"/>
              <a:t>izdosies</a:t>
            </a:r>
            <a:r>
              <a:rPr lang="en-US" sz="2800" dirty="0"/>
              <a:t>, un </a:t>
            </a:r>
            <a:r>
              <a:rPr lang="en-US" sz="2800" dirty="0" err="1"/>
              <a:t>jums</a:t>
            </a:r>
            <a:r>
              <a:rPr lang="en-US" sz="2800" dirty="0"/>
              <a:t> </a:t>
            </a:r>
            <a:r>
              <a:rPr lang="en-US" sz="2800" dirty="0" err="1"/>
              <a:t>būs</a:t>
            </a:r>
            <a:r>
              <a:rPr lang="en-US" sz="2800" dirty="0"/>
              <a:t> </a:t>
            </a:r>
            <a:r>
              <a:rPr lang="en-US" sz="2800" dirty="0" err="1"/>
              <a:t>ilgs</a:t>
            </a:r>
            <a:r>
              <a:rPr lang="en-US" sz="2800" dirty="0"/>
              <a:t> </a:t>
            </a:r>
            <a:r>
              <a:rPr lang="en-US" sz="2800" dirty="0" err="1"/>
              <a:t>mūžs</a:t>
            </a:r>
            <a:r>
              <a:rPr lang="en-US" sz="2800" dirty="0"/>
              <a:t> </a:t>
            </a:r>
            <a:r>
              <a:rPr lang="en-US" sz="2800" dirty="0" err="1"/>
              <a:t>uz</a:t>
            </a:r>
            <a:r>
              <a:rPr lang="en-US" sz="2800" dirty="0"/>
              <a:t> </a:t>
            </a:r>
            <a:r>
              <a:rPr lang="en-US" sz="2800" dirty="0" err="1"/>
              <a:t>zemes</a:t>
            </a:r>
            <a:r>
              <a:rPr lang="en-US" sz="2800" dirty="0"/>
              <a:t>.”</a:t>
            </a:r>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5-2021</a:t>
            </a:r>
            <a:endParaRPr lang="en-US" dirty="0"/>
          </a:p>
        </p:txBody>
      </p:sp>
      <p:sp>
        <p:nvSpPr>
          <p:cNvPr id="3" name="Footer Placeholder 2"/>
          <p:cNvSpPr>
            <a:spLocks noGrp="1"/>
          </p:cNvSpPr>
          <p:nvPr>
            <p:ph type="ftr" sz="quarter" idx="11"/>
          </p:nvPr>
        </p:nvSpPr>
        <p:spPr/>
        <p:txBody>
          <a:bodyPr/>
          <a:lstStyle/>
          <a:p>
            <a:pPr>
              <a:defRPr/>
            </a:pPr>
            <a:r>
              <a:rPr lang="en-US" dirty="0"/>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Iesildīšanās stundai</a:t>
            </a:r>
            <a:endParaRPr lang="en-US" dirty="0"/>
          </a:p>
        </p:txBody>
      </p:sp>
      <p:sp>
        <p:nvSpPr>
          <p:cNvPr id="3" name="Content Placeholder 2"/>
          <p:cNvSpPr>
            <a:spLocks noGrp="1"/>
          </p:cNvSpPr>
          <p:nvPr>
            <p:ph idx="1"/>
          </p:nvPr>
        </p:nvSpPr>
        <p:spPr>
          <a:xfrm>
            <a:off x="1828800" y="1752600"/>
            <a:ext cx="9753600" cy="4114800"/>
          </a:xfrm>
        </p:spPr>
        <p:txBody>
          <a:bodyPr/>
          <a:lstStyle/>
          <a:p>
            <a:pPr marL="0" indent="0">
              <a:buNone/>
            </a:pPr>
            <a:r>
              <a:rPr lang="lv-LV" sz="2800" b="1" dirty="0">
                <a:latin typeface="Times New Roman" panose="02020603050405020304" pitchFamily="18" charset="0"/>
                <a:ea typeface="Times New Roman" panose="02020603050405020304" pitchFamily="18" charset="0"/>
              </a:rPr>
              <a:t>U</a:t>
            </a:r>
            <a:r>
              <a:rPr lang="lv-LV" sz="2800" b="1" dirty="0">
                <a:effectLst/>
                <a:latin typeface="Times New Roman" panose="02020603050405020304" pitchFamily="18" charset="0"/>
                <a:ea typeface="Times New Roman" panose="02020603050405020304" pitchFamily="18" charset="0"/>
              </a:rPr>
              <a:t>z dažām minūtēm iedomājies, ka </a:t>
            </a:r>
            <a:r>
              <a:rPr lang="lv-LV" sz="2800" b="1" dirty="0">
                <a:latin typeface="Times New Roman" panose="02020603050405020304" pitchFamily="18" charset="0"/>
                <a:ea typeface="Times New Roman" panose="02020603050405020304" pitchFamily="18" charset="0"/>
              </a:rPr>
              <a:t>tu </a:t>
            </a:r>
            <a:r>
              <a:rPr lang="lv-LV" sz="2800" b="1" dirty="0">
                <a:effectLst/>
                <a:latin typeface="Times New Roman" panose="02020603050405020304" pitchFamily="18" charset="0"/>
                <a:ea typeface="Times New Roman" panose="02020603050405020304" pitchFamily="18" charset="0"/>
              </a:rPr>
              <a:t>esi cilvēks ar autoritāti. Pieraksti, kā tu reaģētu šajās divās situācijās.</a:t>
            </a:r>
            <a:r>
              <a:rPr lang="en-US" sz="2800" b="1" dirty="0"/>
              <a:t> </a:t>
            </a:r>
          </a:p>
          <a:p>
            <a:pPr marL="407988" indent="-407988">
              <a:buNone/>
            </a:pPr>
            <a:r>
              <a:rPr lang="lv-LV" sz="2400" dirty="0">
                <a:effectLst/>
                <a:latin typeface="Times New Roman" panose="02020603050405020304" pitchFamily="18" charset="0"/>
                <a:ea typeface="Times New Roman" panose="02020603050405020304" pitchFamily="18" charset="0"/>
              </a:rPr>
              <a:t>1. </a:t>
            </a:r>
            <a:r>
              <a:rPr lang="en-US" sz="2400" dirty="0" smtClean="0">
                <a:effectLst/>
                <a:latin typeface="Times New Roman" panose="02020603050405020304" pitchFamily="18" charset="0"/>
                <a:ea typeface="Times New Roman" panose="02020603050405020304" pitchFamily="18" charset="0"/>
              </a:rPr>
              <a:t>	</a:t>
            </a:r>
            <a:r>
              <a:rPr lang="lv-LV" sz="2400" dirty="0" smtClean="0">
                <a:effectLst/>
                <a:latin typeface="Times New Roman" panose="02020603050405020304" pitchFamily="18" charset="0"/>
                <a:ea typeface="Times New Roman" panose="02020603050405020304" pitchFamily="18" charset="0"/>
              </a:rPr>
              <a:t>Tava </a:t>
            </a:r>
            <a:r>
              <a:rPr lang="lv-LV" sz="2400" dirty="0">
                <a:effectLst/>
                <a:latin typeface="Times New Roman" panose="02020603050405020304" pitchFamily="18" charset="0"/>
                <a:ea typeface="Times New Roman" panose="02020603050405020304" pitchFamily="18" charset="0"/>
              </a:rPr>
              <a:t>pusaudze meita ir atteikusies sakopt savu guļamistabu. Tu šorīt skaidri viņai teici to izdarīt, bet istabā joprojām ir bardaks. Kā tu reaģēsi uz viņas nepaklausību? </a:t>
            </a:r>
          </a:p>
          <a:p>
            <a:pPr marL="407988" indent="-407988">
              <a:spcBef>
                <a:spcPts val="1800"/>
              </a:spcBef>
              <a:buNone/>
            </a:pPr>
            <a:r>
              <a:rPr lang="lv-LV" sz="2400" dirty="0">
                <a:effectLst/>
                <a:latin typeface="Times New Roman" panose="02020603050405020304" pitchFamily="18" charset="0"/>
                <a:ea typeface="Times New Roman" panose="02020603050405020304" pitchFamily="18" charset="0"/>
                <a:cs typeface="Arial" panose="020B0604020202020204" pitchFamily="34" charset="0"/>
              </a:rPr>
              <a:t>2. </a:t>
            </a: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lv-LV" sz="2400" dirty="0" smtClean="0">
                <a:effectLst/>
                <a:latin typeface="Times New Roman" panose="02020603050405020304" pitchFamily="18" charset="0"/>
                <a:ea typeface="Times New Roman" panose="02020603050405020304" pitchFamily="18" charset="0"/>
                <a:cs typeface="Arial" panose="020B0604020202020204" pitchFamily="34" charset="0"/>
              </a:rPr>
              <a:t>Tavam </a:t>
            </a:r>
            <a:r>
              <a:rPr lang="lv-LV" sz="2400" dirty="0">
                <a:effectLst/>
                <a:latin typeface="Times New Roman" panose="02020603050405020304" pitchFamily="18" charset="0"/>
                <a:ea typeface="Times New Roman" panose="02020603050405020304" pitchFamily="18" charset="0"/>
                <a:cs typeface="Arial" panose="020B0604020202020204" pitchFamily="34" charset="0"/>
              </a:rPr>
              <a:t>pusaudzim dēlam tika uzdots mazgāt traukus katru otrdienas vakaru. Šonedēļ otrdien pie jums vakariņās ir viesi, tāpēc ir īpaši daudz netīru trauku. Tavs dēls pats nomazgā visus traukus bez automātiskās trauku mazgājamās mašīnas palīdzības. Kā tu reaģēsi uz viņa paklausību?</a:t>
            </a:r>
            <a:endParaRPr lang="en-US" sz="2400" dirty="0"/>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35</a:t>
            </a:fld>
            <a:endParaRPr lang="en-US"/>
          </a:p>
        </p:txBody>
      </p:sp>
    </p:spTree>
    <p:extLst>
      <p:ext uri="{BB962C8B-B14F-4D97-AF65-F5344CB8AC3E}">
        <p14:creationId xmlns:p14="http://schemas.microsoft.com/office/powerpoint/2010/main" val="161218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38400" y="370683"/>
            <a:ext cx="7620000" cy="1143000"/>
          </a:xfrm>
        </p:spPr>
        <p:txBody>
          <a:bodyPr/>
          <a:lstStyle/>
          <a:p>
            <a:pPr eaLnBrk="1" hangingPunct="1"/>
            <a:r>
              <a:rPr lang="lv-LV" dirty="0">
                <a:effectLst/>
                <a:latin typeface="Times New Roman" panose="02020603050405020304" pitchFamily="18" charset="0"/>
                <a:ea typeface="Times New Roman" panose="02020603050405020304" pitchFamily="18" charset="0"/>
              </a:rPr>
              <a:t>Ko tev darīt, ja tavs vadītājs tev liek darīt kaut ko nepareizu?</a:t>
            </a:r>
            <a:endParaRPr lang="en-US" dirty="0"/>
          </a:p>
        </p:txBody>
      </p:sp>
      <p:sp>
        <p:nvSpPr>
          <p:cNvPr id="17411" name="WordArt 3"/>
          <p:cNvSpPr>
            <a:spLocks noChangeArrowheads="1" noChangeShapeType="1" noTextEdit="1"/>
          </p:cNvSpPr>
          <p:nvPr/>
        </p:nvSpPr>
        <p:spPr bwMode="auto">
          <a:xfrm>
            <a:off x="2819399" y="2819401"/>
            <a:ext cx="8153401"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A: </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Uzmanīgi novērtē</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7412" name="WordArt 4"/>
          <p:cNvSpPr>
            <a:spLocks noChangeArrowheads="1" noChangeShapeType="1" noTextEdit="1"/>
          </p:cNvSpPr>
          <p:nvPr/>
        </p:nvSpPr>
        <p:spPr bwMode="auto">
          <a:xfrm>
            <a:off x="3733800" y="3810001"/>
            <a:ext cx="4724400"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to, ko tev</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7413" name="WordArt 5"/>
          <p:cNvSpPr>
            <a:spLocks noChangeArrowheads="1" noChangeShapeType="1" noTextEdit="1"/>
          </p:cNvSpPr>
          <p:nvPr/>
        </p:nvSpPr>
        <p:spPr bwMode="auto">
          <a:xfrm>
            <a:off x="3733802" y="4800601"/>
            <a:ext cx="3860798"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lika darīt</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36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A: </a:t>
            </a:r>
            <a:r>
              <a:rPr lang="lv-LV" dirty="0">
                <a:effectLst/>
                <a:latin typeface="Times New Roman" panose="02020603050405020304" pitchFamily="18" charset="0"/>
                <a:ea typeface="Times New Roman" panose="02020603050405020304" pitchFamily="18" charset="0"/>
              </a:rPr>
              <a:t>Uzmanīgi novērtē to, ko tev lika darīt </a:t>
            </a:r>
            <a:endParaRPr lang="en-US" dirty="0"/>
          </a:p>
        </p:txBody>
      </p:sp>
      <p:sp>
        <p:nvSpPr>
          <p:cNvPr id="18435" name="Rectangle 3"/>
          <p:cNvSpPr>
            <a:spLocks noGrp="1" noChangeArrowheads="1"/>
          </p:cNvSpPr>
          <p:nvPr>
            <p:ph type="body" sz="half" idx="1"/>
          </p:nvPr>
        </p:nvSpPr>
        <p:spPr>
          <a:xfrm>
            <a:off x="1981200" y="1752600"/>
            <a:ext cx="4876800" cy="4114800"/>
          </a:xfrm>
        </p:spPr>
        <p:txBody>
          <a:bodyPr/>
          <a:lstStyle/>
          <a:p>
            <a:pPr marL="533400" indent="-533400" eaLnBrk="1" hangingPunct="1">
              <a:spcAft>
                <a:spcPts val="2400"/>
              </a:spcAft>
              <a:buFontTx/>
              <a:buAutoNum type="arabicPeriod"/>
            </a:pPr>
            <a:r>
              <a:rPr lang="lv-LV" sz="2800" dirty="0">
                <a:effectLst/>
                <a:latin typeface="Times New Roman" panose="02020603050405020304" pitchFamily="18" charset="0"/>
                <a:ea typeface="Times New Roman" panose="02020603050405020304" pitchFamily="18" charset="0"/>
              </a:rPr>
              <a:t>Uzzini, vai pareizi dzirdēji, ko tavs vadītājs tev lika darīt</a:t>
            </a:r>
            <a:r>
              <a:rPr lang="en-US" sz="2800" dirty="0"/>
              <a:t>. </a:t>
            </a:r>
          </a:p>
          <a:p>
            <a:pPr marL="533400" indent="-533400" eaLnBrk="1" hangingPunct="1">
              <a:spcAft>
                <a:spcPts val="2400"/>
              </a:spcAft>
              <a:buFontTx/>
              <a:buAutoNum type="arabicPeriod"/>
            </a:pPr>
            <a:r>
              <a:rPr lang="lv-LV" sz="2800" dirty="0">
                <a:effectLst/>
                <a:latin typeface="Times New Roman" panose="02020603050405020304" pitchFamily="18" charset="0"/>
                <a:ea typeface="Times New Roman" panose="02020603050405020304" pitchFamily="18" charset="0"/>
              </a:rPr>
              <a:t>Nosaki, vai tas, ko tev lika darīt, patiešām ir grēks.</a:t>
            </a:r>
            <a:endParaRPr lang="en-US" sz="2800" dirty="0"/>
          </a:p>
          <a:p>
            <a:pPr marL="533400" indent="-533400" eaLnBrk="1" hangingPunct="1">
              <a:buFontTx/>
              <a:buAutoNum type="arabicPeriod"/>
            </a:pPr>
            <a:r>
              <a:rPr lang="lv-LV" sz="2800" dirty="0">
                <a:effectLst/>
                <a:latin typeface="Times New Roman" panose="02020603050405020304" pitchFamily="18" charset="0"/>
                <a:ea typeface="Times New Roman" panose="02020603050405020304" pitchFamily="18" charset="0"/>
              </a:rPr>
              <a:t>Ja tas ir grēks, nosaki, kas tas ir par grēku</a:t>
            </a:r>
            <a:r>
              <a:rPr lang="en-US" sz="2800" dirty="0"/>
              <a:t>.</a:t>
            </a:r>
          </a:p>
        </p:txBody>
      </p:sp>
      <p:pic>
        <p:nvPicPr>
          <p:cNvPr id="67586" name="Picture 2" descr="http://1.bp.blogspot.com/-JwW4LeDF0II/Tkqagxp4U7I/AAAAAAAAC2s/150z_ofxbk4/s1600/boss.gif"/>
          <p:cNvPicPr>
            <a:picLocks noGrp="1" noChangeAspect="1" noChangeArrowheads="1"/>
          </p:cNvPicPr>
          <p:nvPr>
            <p:ph type="clipArt" sz="half" idx="2"/>
          </p:nvPr>
        </p:nvPicPr>
        <p:blipFill>
          <a:blip r:embed="rId2"/>
          <a:srcRect/>
          <a:stretch>
            <a:fillRect/>
          </a:stretch>
        </p:blipFill>
        <p:spPr bwMode="auto">
          <a:xfrm>
            <a:off x="7924800" y="2352675"/>
            <a:ext cx="2705100" cy="2914650"/>
          </a:xfrm>
          <a:prstGeom prst="rect">
            <a:avLst/>
          </a:prstGeo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00139" y="375165"/>
            <a:ext cx="7620000" cy="1143000"/>
          </a:xfrm>
        </p:spPr>
        <p:txBody>
          <a:bodyPr/>
          <a:lstStyle/>
          <a:p>
            <a:pPr eaLnBrk="1" hangingPunct="1"/>
            <a:r>
              <a:rPr lang="lv-LV" dirty="0">
                <a:effectLst/>
                <a:latin typeface="Times New Roman" panose="02020603050405020304" pitchFamily="18" charset="0"/>
                <a:ea typeface="Times New Roman" panose="02020603050405020304" pitchFamily="18" charset="0"/>
              </a:rPr>
              <a:t>Ko tev darīt, ja tavs vadītājs tev liek darīt kaut ko nepareizu?</a:t>
            </a:r>
            <a:endParaRPr lang="en-US" dirty="0"/>
          </a:p>
        </p:txBody>
      </p:sp>
      <p:sp>
        <p:nvSpPr>
          <p:cNvPr id="17411" name="WordArt 3"/>
          <p:cNvSpPr>
            <a:spLocks noChangeArrowheads="1" noChangeShapeType="1" noTextEdit="1"/>
          </p:cNvSpPr>
          <p:nvPr/>
        </p:nvSpPr>
        <p:spPr bwMode="auto">
          <a:xfrm>
            <a:off x="2819400" y="2819401"/>
            <a:ext cx="565785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B: </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Atklāj galveno</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7412" name="WordArt 4"/>
          <p:cNvSpPr>
            <a:spLocks noChangeArrowheads="1" noChangeShapeType="1" noTextEdit="1"/>
          </p:cNvSpPr>
          <p:nvPr/>
        </p:nvSpPr>
        <p:spPr bwMode="auto">
          <a:xfrm>
            <a:off x="3524250" y="3810001"/>
            <a:ext cx="6534150"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iemeslu, kāpēc vadītājs</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7413" name="WordArt 5"/>
          <p:cNvSpPr>
            <a:spLocks noChangeArrowheads="1" noChangeShapeType="1" noTextEdit="1"/>
          </p:cNvSpPr>
          <p:nvPr/>
        </p:nvSpPr>
        <p:spPr bwMode="auto">
          <a:xfrm>
            <a:off x="3524251" y="4800601"/>
            <a:ext cx="4448175"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tev lika to darīt</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38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B: </a:t>
            </a:r>
            <a:r>
              <a:rPr lang="lv-LV" dirty="0"/>
              <a:t>Atklāj galveno iemeslu</a:t>
            </a:r>
            <a:r>
              <a:rPr lang="en-US" dirty="0"/>
              <a:t>…</a:t>
            </a:r>
          </a:p>
        </p:txBody>
      </p:sp>
      <p:sp>
        <p:nvSpPr>
          <p:cNvPr id="18435" name="Rectangle 3"/>
          <p:cNvSpPr>
            <a:spLocks noGrp="1" noChangeArrowheads="1"/>
          </p:cNvSpPr>
          <p:nvPr>
            <p:ph type="body" sz="half" idx="1"/>
          </p:nvPr>
        </p:nvSpPr>
        <p:spPr/>
        <p:txBody>
          <a:bodyPr/>
          <a:lstStyle/>
          <a:p>
            <a:pPr marL="533400" indent="-533400" eaLnBrk="1" hangingPunct="1">
              <a:spcAft>
                <a:spcPts val="1800"/>
              </a:spcAft>
              <a:buFontTx/>
              <a:buAutoNum type="arabicPeriod"/>
            </a:pPr>
            <a:r>
              <a:rPr lang="lv-LV" sz="2800" dirty="0">
                <a:effectLst/>
                <a:latin typeface="Times New Roman" panose="02020603050405020304" pitchFamily="18" charset="0"/>
                <a:ea typeface="Times New Roman" panose="02020603050405020304" pitchFamily="18" charset="0"/>
              </a:rPr>
              <a:t>Vai galvenais iemesls ir tev par labu?</a:t>
            </a:r>
          </a:p>
          <a:p>
            <a:pPr marL="533400" indent="-533400" eaLnBrk="1" hangingPunct="1">
              <a:spcAft>
                <a:spcPts val="1800"/>
              </a:spcAft>
              <a:buFontTx/>
              <a:buAutoNum type="arabicPeriod"/>
            </a:pPr>
            <a:r>
              <a:rPr lang="lv-LV" sz="2800" dirty="0">
                <a:effectLst/>
                <a:latin typeface="Times New Roman" panose="02020603050405020304" pitchFamily="18" charset="0"/>
                <a:ea typeface="Times New Roman" panose="02020603050405020304" pitchFamily="18" charset="0"/>
              </a:rPr>
              <a:t>Vai galvenais iemesls ir panākt, lai tu grēko?</a:t>
            </a:r>
          </a:p>
          <a:p>
            <a:pPr marL="533400" indent="-533400" eaLnBrk="1" hangingPunct="1">
              <a:spcAft>
                <a:spcPts val="1800"/>
              </a:spcAft>
              <a:buFontTx/>
              <a:buAutoNum type="arabicPeriod"/>
            </a:pPr>
            <a:r>
              <a:rPr lang="lv-LV" sz="2800" dirty="0">
                <a:effectLst/>
                <a:latin typeface="Times New Roman" panose="02020603050405020304" pitchFamily="18" charset="0"/>
                <a:ea typeface="Times New Roman" panose="02020603050405020304" pitchFamily="18" charset="0"/>
              </a:rPr>
              <a:t>Vai vadītājs tevi pārbauda, lai redzētu, ko tu darīsi?</a:t>
            </a:r>
          </a:p>
          <a:p>
            <a:pPr marL="533400" indent="-533400" eaLnBrk="1" hangingPunct="1">
              <a:buFontTx/>
              <a:buAutoNum type="arabicPeriod"/>
            </a:pPr>
            <a:r>
              <a:rPr lang="lv-LV" sz="2800" dirty="0">
                <a:effectLst/>
                <a:latin typeface="Times New Roman" panose="02020603050405020304" pitchFamily="18" charset="0"/>
                <a:ea typeface="Times New Roman" panose="02020603050405020304" pitchFamily="18" charset="0"/>
                <a:cs typeface="Courier New" panose="02070309020205020404" pitchFamily="49" charset="0"/>
              </a:rPr>
              <a:t>Vai vadītājs </a:t>
            </a:r>
            <a:r>
              <a:rPr lang="lv-LV" sz="2800" dirty="0">
                <a:effectLst/>
                <a:latin typeface="Times New Roman" panose="02020603050405020304" pitchFamily="18" charset="0"/>
                <a:ea typeface="Times New Roman" panose="02020603050405020304" pitchFamily="18" charset="0"/>
              </a:rPr>
              <a:t>joko?</a:t>
            </a:r>
            <a:endParaRPr lang="en-US" sz="2800" dirty="0"/>
          </a:p>
        </p:txBody>
      </p:sp>
      <p:pic>
        <p:nvPicPr>
          <p:cNvPr id="18436" name="Picture 6" descr="C:\WINDOWS\Application Data\Microsoft\Media Catalog\Downloaded Clips\cl26\j0096579.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627938" y="1763713"/>
            <a:ext cx="3095625" cy="4114800"/>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lv-LV" sz="4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Pamata patiesības par paklausību saviem vadītājiem</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sz="4400" b="1" dirty="0"/>
              <a:t>1</a:t>
            </a:r>
            <a:r>
              <a:rPr lang="lv-LV" sz="4400" b="1" dirty="0"/>
              <a:t>.nodaļa</a:t>
            </a:r>
            <a:endParaRPr lang="en-US" sz="4400" dirty="0"/>
          </a:p>
        </p:txBody>
      </p:sp>
      <p:sp>
        <p:nvSpPr>
          <p:cNvPr id="4" name="Date Placeholder 3"/>
          <p:cNvSpPr>
            <a:spLocks noGrp="1"/>
          </p:cNvSpPr>
          <p:nvPr>
            <p:ph type="dt" sz="quarter"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21139" y="362278"/>
            <a:ext cx="7620000" cy="1143000"/>
          </a:xfrm>
        </p:spPr>
        <p:txBody>
          <a:bodyPr/>
          <a:lstStyle/>
          <a:p>
            <a:pPr eaLnBrk="1" hangingPunct="1"/>
            <a:r>
              <a:rPr lang="lv-LV" dirty="0">
                <a:effectLst/>
                <a:latin typeface="Times New Roman" panose="02020603050405020304" pitchFamily="18" charset="0"/>
                <a:ea typeface="Times New Roman" panose="02020603050405020304" pitchFamily="18" charset="0"/>
              </a:rPr>
              <a:t>Ko tev darīt, ja tavs vadītājs tev liek darīt kaut ko nepareizu?</a:t>
            </a:r>
            <a:endParaRPr lang="en-US" dirty="0"/>
          </a:p>
        </p:txBody>
      </p:sp>
      <p:sp>
        <p:nvSpPr>
          <p:cNvPr id="19459" name="WordArt 6"/>
          <p:cNvSpPr>
            <a:spLocks noChangeArrowheads="1" noChangeShapeType="1" noTextEdit="1"/>
          </p:cNvSpPr>
          <p:nvPr/>
        </p:nvSpPr>
        <p:spPr bwMode="auto">
          <a:xfrm>
            <a:off x="2819401" y="2514601"/>
            <a:ext cx="5838825"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C: </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Ja galvenais iemesls</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9460" name="WordArt 7"/>
          <p:cNvSpPr>
            <a:spLocks noChangeArrowheads="1" noChangeShapeType="1" noTextEdit="1"/>
          </p:cNvSpPr>
          <p:nvPr/>
        </p:nvSpPr>
        <p:spPr bwMode="auto">
          <a:xfrm>
            <a:off x="3419475" y="3581401"/>
            <a:ext cx="5362575"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nav grēks, tad tev ir</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9461" name="WordArt 8"/>
          <p:cNvSpPr>
            <a:spLocks noChangeArrowheads="1" noChangeShapeType="1" noTextEdit="1"/>
          </p:cNvSpPr>
          <p:nvPr/>
        </p:nvSpPr>
        <p:spPr bwMode="auto">
          <a:xfrm>
            <a:off x="3419475" y="4572001"/>
            <a:ext cx="5800725"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atbildība paklausīt</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9462" name="WordArt 9"/>
          <p:cNvSpPr>
            <a:spLocks noChangeArrowheads="1" noChangeShapeType="1" noTextEdit="1"/>
          </p:cNvSpPr>
          <p:nvPr/>
        </p:nvSpPr>
        <p:spPr bwMode="auto">
          <a:xfrm>
            <a:off x="2819401" y="5486401"/>
            <a:ext cx="1381125" cy="828675"/>
          </a:xfrm>
          <a:prstGeom prst="rect">
            <a:avLst/>
          </a:prstGeom>
        </p:spPr>
        <p:txBody>
          <a:bodyPr wrap="none" fromWordArt="1">
            <a:prstTxWarp prst="textPlain">
              <a:avLst>
                <a:gd name="adj" fmla="val 50000"/>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40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C: </a:t>
            </a:r>
            <a:r>
              <a:rPr lang="lv-LV" dirty="0"/>
              <a:t>Ja galvenais iemesls nav grēks</a:t>
            </a:r>
            <a:r>
              <a:rPr lang="en-US" dirty="0"/>
              <a:t>… </a:t>
            </a:r>
            <a:r>
              <a:rPr lang="lv-LV" dirty="0"/>
              <a:t>atbildība paklausīt</a:t>
            </a:r>
            <a:endParaRPr lang="en-US" dirty="0"/>
          </a:p>
        </p:txBody>
      </p:sp>
      <p:sp>
        <p:nvSpPr>
          <p:cNvPr id="20483" name="Rectangle 3"/>
          <p:cNvSpPr>
            <a:spLocks noGrp="1" noChangeArrowheads="1"/>
          </p:cNvSpPr>
          <p:nvPr>
            <p:ph type="body" sz="half" idx="1"/>
          </p:nvPr>
        </p:nvSpPr>
        <p:spPr>
          <a:xfrm>
            <a:off x="1422400" y="1752600"/>
            <a:ext cx="5283200" cy="4114800"/>
          </a:xfrm>
        </p:spPr>
        <p:txBody>
          <a:bodyPr/>
          <a:lstStyle/>
          <a:p>
            <a:pPr marL="533400" indent="-533400" eaLnBrk="1" hangingPunct="1">
              <a:spcAft>
                <a:spcPts val="2400"/>
              </a:spcAft>
              <a:buFontTx/>
              <a:buAutoNum type="arabicPeriod"/>
            </a:pPr>
            <a:r>
              <a:rPr lang="lv-LV" sz="2800" dirty="0">
                <a:effectLst/>
                <a:latin typeface="Times New Roman" panose="02020603050405020304" pitchFamily="18" charset="0"/>
                <a:ea typeface="Times New Roman" panose="02020603050405020304" pitchFamily="18" charset="0"/>
              </a:rPr>
              <a:t>Atrodi citu veidu, kā to izdarīt, lai tev nebūtu jāgrēko. </a:t>
            </a:r>
          </a:p>
          <a:p>
            <a:pPr marL="533400" indent="-533400" eaLnBrk="1" hangingPunct="1">
              <a:spcAft>
                <a:spcPts val="2400"/>
              </a:spcAft>
              <a:buFontTx/>
              <a:buAutoNum type="arabicPeriod"/>
            </a:pPr>
            <a:r>
              <a:rPr lang="lv-LV" sz="2800" dirty="0">
                <a:effectLst/>
                <a:latin typeface="Times New Roman" panose="02020603050405020304" pitchFamily="18" charset="0"/>
                <a:ea typeface="Times New Roman" panose="02020603050405020304" pitchFamily="18" charset="0"/>
              </a:rPr>
              <a:t>Runā ar savu vadītāju</a:t>
            </a:r>
            <a:r>
              <a:rPr lang="en-US" sz="2800" dirty="0"/>
              <a:t>.</a:t>
            </a:r>
          </a:p>
          <a:p>
            <a:pPr marL="533400" indent="-533400" eaLnBrk="1" hangingPunct="1">
              <a:buFontTx/>
              <a:buAutoNum type="arabicPeriod"/>
            </a:pPr>
            <a:r>
              <a:rPr lang="lv-LV" sz="2800" dirty="0">
                <a:effectLst/>
                <a:latin typeface="Times New Roman" panose="02020603050405020304" pitchFamily="18" charset="0"/>
                <a:ea typeface="Times New Roman" panose="02020603050405020304" pitchFamily="18" charset="0"/>
              </a:rPr>
              <a:t>Dod Dievam laiku mainīt tava vadītāja domas</a:t>
            </a:r>
            <a:r>
              <a:rPr lang="en-US" sz="2800" dirty="0"/>
              <a:t>.</a:t>
            </a:r>
          </a:p>
        </p:txBody>
      </p:sp>
      <p:pic>
        <p:nvPicPr>
          <p:cNvPr id="20484" name="Picture 6" descr="C:\WINDOWS\Application Data\Microsoft\Media Catalog\Downloaded Clips\cl5d\j0234692.gif"/>
          <p:cNvPicPr>
            <a:picLocks noGrp="1" noChangeAspect="1" noChangeArrowheads="1" noCrop="1"/>
          </p:cNvPicPr>
          <p:nvPr>
            <p:ph type="clipArt" sz="half" idx="2"/>
          </p:nvPr>
        </p:nvPicPr>
        <p:blipFill>
          <a:blip r:embed="rId2"/>
          <a:srcRect/>
          <a:stretch>
            <a:fillRect/>
          </a:stretch>
        </p:blipFill>
        <p:spPr>
          <a:xfrm>
            <a:off x="7442201" y="1872457"/>
            <a:ext cx="3467100" cy="4114800"/>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41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22551" y="376564"/>
            <a:ext cx="7620000" cy="1143000"/>
          </a:xfrm>
        </p:spPr>
        <p:txBody>
          <a:bodyPr/>
          <a:lstStyle/>
          <a:p>
            <a:pPr eaLnBrk="1" hangingPunct="1"/>
            <a:r>
              <a:rPr lang="lv-LV" dirty="0">
                <a:effectLst/>
                <a:latin typeface="Times New Roman" panose="02020603050405020304" pitchFamily="18" charset="0"/>
                <a:ea typeface="Times New Roman" panose="02020603050405020304" pitchFamily="18" charset="0"/>
              </a:rPr>
              <a:t>Ko tev darīt, ja tavs vadītājs tev liek darīt kaut ko nepareizu?</a:t>
            </a:r>
            <a:endParaRPr lang="en-US" dirty="0"/>
          </a:p>
        </p:txBody>
      </p:sp>
      <p:sp>
        <p:nvSpPr>
          <p:cNvPr id="21507" name="WordArt 7"/>
          <p:cNvSpPr>
            <a:spLocks noChangeArrowheads="1" noChangeShapeType="1" noTextEdit="1"/>
          </p:cNvSpPr>
          <p:nvPr/>
        </p:nvSpPr>
        <p:spPr bwMode="auto">
          <a:xfrm>
            <a:off x="2743200" y="2351089"/>
            <a:ext cx="723900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D: </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Ja galvenais iemesls</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1508" name="WordArt 8"/>
          <p:cNvSpPr>
            <a:spLocks noChangeArrowheads="1" noChangeShapeType="1" noTextEdit="1"/>
          </p:cNvSpPr>
          <p:nvPr/>
        </p:nvSpPr>
        <p:spPr bwMode="auto">
          <a:xfrm>
            <a:off x="3457575" y="3400426"/>
            <a:ext cx="5353050"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ir grēks</a:t>
            </a: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 </a:t>
            </a: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tad tev ir</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1509" name="WordArt 9"/>
          <p:cNvSpPr>
            <a:spLocks noChangeArrowheads="1" noChangeShapeType="1" noTextEdit="1"/>
          </p:cNvSpPr>
          <p:nvPr/>
        </p:nvSpPr>
        <p:spPr bwMode="auto">
          <a:xfrm>
            <a:off x="3457575" y="4360864"/>
            <a:ext cx="7134225"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atbildība nepaklausīt</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6" name="WordArt 9"/>
          <p:cNvSpPr>
            <a:spLocks noChangeArrowheads="1" noChangeShapeType="1" noTextEdit="1"/>
          </p:cNvSpPr>
          <p:nvPr/>
        </p:nvSpPr>
        <p:spPr bwMode="auto">
          <a:xfrm>
            <a:off x="3457574" y="5260113"/>
            <a:ext cx="5353049" cy="828675"/>
          </a:xfrm>
          <a:prstGeom prst="rect">
            <a:avLst/>
          </a:prstGeom>
        </p:spPr>
        <p:txBody>
          <a:bodyPr wrap="none" fromWordArt="1">
            <a:prstTxWarp prst="textPlain">
              <a:avLst>
                <a:gd name="adj" fmla="val 50000"/>
              </a:avLst>
            </a:prstTxWarp>
          </a:bodyPr>
          <a:lstStyle/>
          <a:p>
            <a:pPr algn="ctr"/>
            <a:r>
              <a:rPr lang="lv-LV"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savam vadītājam</a:t>
            </a: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42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D: </a:t>
            </a:r>
            <a:r>
              <a:rPr lang="lv-LV" dirty="0"/>
              <a:t>Ja galvenais iemesls ir grēks</a:t>
            </a:r>
            <a:r>
              <a:rPr lang="en-US" dirty="0"/>
              <a:t>… </a:t>
            </a:r>
            <a:r>
              <a:rPr lang="lv-LV" dirty="0"/>
              <a:t>atbildība nepaklausīt</a:t>
            </a:r>
            <a:endParaRPr lang="en-US" dirty="0"/>
          </a:p>
        </p:txBody>
      </p:sp>
      <p:sp>
        <p:nvSpPr>
          <p:cNvPr id="22531" name="Rectangle 3"/>
          <p:cNvSpPr>
            <a:spLocks noGrp="1" noChangeArrowheads="1"/>
          </p:cNvSpPr>
          <p:nvPr>
            <p:ph type="body" sz="half" idx="1"/>
          </p:nvPr>
        </p:nvSpPr>
        <p:spPr>
          <a:xfrm>
            <a:off x="1828800" y="1752600"/>
            <a:ext cx="5410200" cy="4114800"/>
          </a:xfrm>
        </p:spPr>
        <p:txBody>
          <a:bodyPr/>
          <a:lstStyle/>
          <a:p>
            <a:pPr marL="533400" indent="-533400" eaLnBrk="1" hangingPunct="1">
              <a:spcAft>
                <a:spcPts val="1800"/>
              </a:spcAft>
              <a:buFontTx/>
              <a:buAutoNum type="arabicPeriod"/>
            </a:pPr>
            <a:r>
              <a:rPr lang="lv-LV" sz="2800" dirty="0">
                <a:effectLst/>
                <a:latin typeface="Times New Roman" panose="02020603050405020304" pitchFamily="18" charset="0"/>
                <a:ea typeface="Times New Roman" panose="02020603050405020304" pitchFamily="18" charset="0"/>
              </a:rPr>
              <a:t>Runā ar savu vadītāju</a:t>
            </a:r>
            <a:r>
              <a:rPr lang="en-US" sz="2800" dirty="0"/>
              <a:t>.</a:t>
            </a:r>
          </a:p>
          <a:p>
            <a:pPr marL="533400" indent="-533400" eaLnBrk="1" hangingPunct="1">
              <a:spcAft>
                <a:spcPts val="1800"/>
              </a:spcAft>
              <a:buFontTx/>
              <a:buAutoNum type="arabicPeriod"/>
            </a:pPr>
            <a:r>
              <a:rPr lang="lv-LV" sz="2800" dirty="0">
                <a:effectLst/>
                <a:latin typeface="Times New Roman" panose="02020603050405020304" pitchFamily="18" charset="0"/>
                <a:ea typeface="Times New Roman" panose="02020603050405020304" pitchFamily="18" charset="0"/>
              </a:rPr>
              <a:t>Dod Dievam laiku izmainīt tava vadītāja domas</a:t>
            </a:r>
            <a:r>
              <a:rPr lang="en-US" sz="2800" dirty="0"/>
              <a:t>.</a:t>
            </a:r>
          </a:p>
          <a:p>
            <a:pPr marL="533400" indent="-533400" eaLnBrk="1" hangingPunct="1">
              <a:spcAft>
                <a:spcPts val="1800"/>
              </a:spcAft>
              <a:buFontTx/>
              <a:buAutoNum type="arabicPeriod"/>
            </a:pPr>
            <a:r>
              <a:rPr lang="lv-LV" sz="2800" dirty="0">
                <a:effectLst/>
                <a:latin typeface="Times New Roman" panose="02020603050405020304" pitchFamily="18" charset="0"/>
                <a:ea typeface="Times New Roman" panose="02020603050405020304" pitchFamily="18" charset="0"/>
              </a:rPr>
              <a:t>Esi gatavs ciest no pareizas rīcības </a:t>
            </a:r>
            <a:r>
              <a:rPr lang="lv-LV" sz="2800" dirty="0" smtClean="0">
                <a:effectLst/>
                <a:latin typeface="Times New Roman" panose="02020603050405020304" pitchFamily="18" charset="0"/>
                <a:ea typeface="Times New Roman" panose="02020603050405020304" pitchFamily="18" charset="0"/>
              </a:rPr>
              <a:t>sekām</a:t>
            </a:r>
            <a:r>
              <a:rPr lang="en-US" sz="2800" dirty="0" smtClean="0"/>
              <a:t>.</a:t>
            </a:r>
            <a:endParaRPr lang="en-US" sz="2800" dirty="0"/>
          </a:p>
          <a:p>
            <a:pPr marL="533400" indent="-533400" eaLnBrk="1" hangingPunct="1">
              <a:buFontTx/>
              <a:buAutoNum type="arabicPeriod"/>
            </a:pPr>
            <a:r>
              <a:rPr lang="lv-LV" sz="2800" dirty="0">
                <a:effectLst/>
                <a:latin typeface="Times New Roman" panose="02020603050405020304" pitchFamily="18" charset="0"/>
                <a:ea typeface="Times New Roman" panose="02020603050405020304" pitchFamily="18" charset="0"/>
              </a:rPr>
              <a:t>Izej no ļaunprātīgas situācijas.</a:t>
            </a:r>
            <a:endParaRPr lang="en-US" sz="2800" dirty="0"/>
          </a:p>
        </p:txBody>
      </p:sp>
      <p:pic>
        <p:nvPicPr>
          <p:cNvPr id="22532" name="Picture 10" descr="C:\WINDOWS\Application Data\Microsoft\Media Catalog\Downloaded Clips\cl40\j0160340.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467600" y="1888331"/>
            <a:ext cx="3733800" cy="3854450"/>
          </a:xfrm>
          <a:noFill/>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43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t>Re</a:t>
            </a:r>
            <a:r>
              <a:rPr lang="lv-LV" dirty="0" err="1"/>
              <a:t>zultāti</a:t>
            </a:r>
            <a:r>
              <a:rPr lang="lv-LV" dirty="0"/>
              <a:t> paklausībai saviem vadītājiem</a:t>
            </a:r>
            <a:endParaRPr lang="en-US" dirty="0"/>
          </a:p>
        </p:txBody>
      </p:sp>
      <p:pic>
        <p:nvPicPr>
          <p:cNvPr id="23564" name="Picture 15" descr="C:\WINDOWS\Application Data\Microsoft\Media Catalog\Downloaded Clips\cl37\j013895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6600" y="3505201"/>
            <a:ext cx="2070100" cy="27273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44</a:t>
            </a:fld>
            <a:endParaRPr lang="en-US"/>
          </a:p>
        </p:txBody>
      </p:sp>
      <p:sp>
        <p:nvSpPr>
          <p:cNvPr id="5" name="Taisnstūris 4">
            <a:extLst>
              <a:ext uri="{FF2B5EF4-FFF2-40B4-BE49-F238E27FC236}">
                <a16:creationId xmlns:a16="http://schemas.microsoft.com/office/drawing/2014/main" id="{69A7A858-E770-486F-81B9-14CB801E0EDD}"/>
              </a:ext>
            </a:extLst>
          </p:cNvPr>
          <p:cNvSpPr/>
          <p:nvPr/>
        </p:nvSpPr>
        <p:spPr>
          <a:xfrm>
            <a:off x="2182200" y="2034573"/>
            <a:ext cx="607859"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cap="none" spc="0" dirty="0">
                <a:ln w="6600">
                  <a:solidFill>
                    <a:srgbClr val="0070C0"/>
                  </a:solidFill>
                  <a:prstDash val="solid"/>
                </a:ln>
                <a:solidFill>
                  <a:srgbClr val="99CCFF"/>
                </a:solidFill>
                <a:effectLst>
                  <a:outerShdw dist="38100" dir="2700000" algn="tl" rotWithShape="0">
                    <a:schemeClr val="accent2"/>
                  </a:outerShdw>
                </a:effectLst>
              </a:rPr>
              <a:t>P</a:t>
            </a:r>
          </a:p>
        </p:txBody>
      </p:sp>
      <p:sp>
        <p:nvSpPr>
          <p:cNvPr id="17" name="Taisnstūris 16">
            <a:extLst>
              <a:ext uri="{FF2B5EF4-FFF2-40B4-BE49-F238E27FC236}">
                <a16:creationId xmlns:a16="http://schemas.microsoft.com/office/drawing/2014/main" id="{805B40C9-DD42-4C76-9D3B-5C97131BC488}"/>
              </a:ext>
            </a:extLst>
          </p:cNvPr>
          <p:cNvSpPr/>
          <p:nvPr/>
        </p:nvSpPr>
        <p:spPr>
          <a:xfrm>
            <a:off x="2714590" y="2052935"/>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A</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18" name="Taisnstūris 17">
            <a:extLst>
              <a:ext uri="{FF2B5EF4-FFF2-40B4-BE49-F238E27FC236}">
                <a16:creationId xmlns:a16="http://schemas.microsoft.com/office/drawing/2014/main" id="{4C047874-5F97-4F66-AD47-E4B9F6969334}"/>
              </a:ext>
            </a:extLst>
          </p:cNvPr>
          <p:cNvSpPr/>
          <p:nvPr/>
        </p:nvSpPr>
        <p:spPr>
          <a:xfrm>
            <a:off x="3395882" y="2056824"/>
            <a:ext cx="723276"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K</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19" name="Taisnstūris 18">
            <a:extLst>
              <a:ext uri="{FF2B5EF4-FFF2-40B4-BE49-F238E27FC236}">
                <a16:creationId xmlns:a16="http://schemas.microsoft.com/office/drawing/2014/main" id="{C9758200-1471-477A-872E-F27C06AC6F1B}"/>
              </a:ext>
            </a:extLst>
          </p:cNvPr>
          <p:cNvSpPr/>
          <p:nvPr/>
        </p:nvSpPr>
        <p:spPr>
          <a:xfrm>
            <a:off x="5396629" y="2072984"/>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U</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0" name="Taisnstūris 19">
            <a:extLst>
              <a:ext uri="{FF2B5EF4-FFF2-40B4-BE49-F238E27FC236}">
                <a16:creationId xmlns:a16="http://schemas.microsoft.com/office/drawing/2014/main" id="{E31222BF-1E70-4DB8-9E9B-EDEB0FEA4700}"/>
              </a:ext>
            </a:extLst>
          </p:cNvPr>
          <p:cNvSpPr/>
          <p:nvPr/>
        </p:nvSpPr>
        <p:spPr>
          <a:xfrm>
            <a:off x="4130712" y="2072984"/>
            <a:ext cx="646332"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L</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1" name="Taisnstūris 20">
            <a:extLst>
              <a:ext uri="{FF2B5EF4-FFF2-40B4-BE49-F238E27FC236}">
                <a16:creationId xmlns:a16="http://schemas.microsoft.com/office/drawing/2014/main" id="{CC278714-0685-48A4-B59E-81FA8CD96AF4}"/>
              </a:ext>
            </a:extLst>
          </p:cNvPr>
          <p:cNvSpPr/>
          <p:nvPr/>
        </p:nvSpPr>
        <p:spPr>
          <a:xfrm>
            <a:off x="6040028" y="2086666"/>
            <a:ext cx="569388"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S</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2" name="Taisnstūris 21">
            <a:extLst>
              <a:ext uri="{FF2B5EF4-FFF2-40B4-BE49-F238E27FC236}">
                <a16:creationId xmlns:a16="http://schemas.microsoft.com/office/drawing/2014/main" id="{74815550-6656-49A9-A587-2872AF98A4B0}"/>
              </a:ext>
            </a:extLst>
          </p:cNvPr>
          <p:cNvSpPr/>
          <p:nvPr/>
        </p:nvSpPr>
        <p:spPr>
          <a:xfrm>
            <a:off x="7106815" y="2110766"/>
            <a:ext cx="646332"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B</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3" name="Taisnstūris 22">
            <a:extLst>
              <a:ext uri="{FF2B5EF4-FFF2-40B4-BE49-F238E27FC236}">
                <a16:creationId xmlns:a16="http://schemas.microsoft.com/office/drawing/2014/main" id="{490BC380-8AC5-40E4-8C88-BEACD86DD114}"/>
              </a:ext>
            </a:extLst>
          </p:cNvPr>
          <p:cNvSpPr/>
          <p:nvPr/>
        </p:nvSpPr>
        <p:spPr>
          <a:xfrm>
            <a:off x="6609416" y="2110766"/>
            <a:ext cx="453971"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Ī</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4" name="Taisnstūris 23">
            <a:extLst>
              <a:ext uri="{FF2B5EF4-FFF2-40B4-BE49-F238E27FC236}">
                <a16:creationId xmlns:a16="http://schemas.microsoft.com/office/drawing/2014/main" id="{8E6973EB-0CF9-45E8-8052-74811006F405}"/>
              </a:ext>
            </a:extLst>
          </p:cNvPr>
          <p:cNvSpPr/>
          <p:nvPr/>
        </p:nvSpPr>
        <p:spPr>
          <a:xfrm>
            <a:off x="7749834" y="2110766"/>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A</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5" name="Taisnstūris 24">
            <a:extLst>
              <a:ext uri="{FF2B5EF4-FFF2-40B4-BE49-F238E27FC236}">
                <a16:creationId xmlns:a16="http://schemas.microsoft.com/office/drawing/2014/main" id="{F2FEF611-2F6F-49CA-A614-32B1D6B4DA4B}"/>
              </a:ext>
            </a:extLst>
          </p:cNvPr>
          <p:cNvSpPr/>
          <p:nvPr/>
        </p:nvSpPr>
        <p:spPr>
          <a:xfrm>
            <a:off x="4750105" y="2072984"/>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A</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2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25"/>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1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21"/>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23"/>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2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24"/>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23564"/>
                                        </p:tgtEl>
                                        <p:attrNameLst>
                                          <p:attrName>style.visibility</p:attrName>
                                        </p:attrNameLst>
                                      </p:cBhvr>
                                      <p:to>
                                        <p:strVal val="visible"/>
                                      </p:to>
                                    </p:set>
                                    <p:animEffect transition="in" filter="fade">
                                      <p:cBhvr>
                                        <p:cTn id="47" dur="2000"/>
                                        <p:tgtEl>
                                          <p:spTgt spid="23564"/>
                                        </p:tgtEl>
                                      </p:cBhvr>
                                    </p:animEffect>
                                    <p:anim calcmode="lin" valueType="num">
                                      <p:cBhvr>
                                        <p:cTn id="48" dur="2000" fill="hold"/>
                                        <p:tgtEl>
                                          <p:spTgt spid="23564"/>
                                        </p:tgtEl>
                                        <p:attrNameLst>
                                          <p:attrName>ppt_w</p:attrName>
                                        </p:attrNameLst>
                                      </p:cBhvr>
                                      <p:tavLst>
                                        <p:tav tm="0" fmla="#ppt_w*sin(2.5*pi*$)">
                                          <p:val>
                                            <p:fltVal val="0"/>
                                          </p:val>
                                        </p:tav>
                                        <p:tav tm="100000">
                                          <p:val>
                                            <p:fltVal val="1"/>
                                          </p:val>
                                        </p:tav>
                                      </p:tavLst>
                                    </p:anim>
                                    <p:anim calcmode="lin" valueType="num">
                                      <p:cBhvr>
                                        <p:cTn id="49" dur="2000" fill="hold"/>
                                        <p:tgtEl>
                                          <p:spTgt spid="235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9" grpId="0"/>
      <p:bldP spid="20" grpId="0"/>
      <p:bldP spid="21" grpId="0"/>
      <p:bldP spid="22" grpId="0"/>
      <p:bldP spid="23" grpId="0"/>
      <p:bldP spid="24"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paklausībai saviem vadītājiem</a:t>
            </a:r>
            <a:endParaRPr lang="en-US" dirty="0"/>
          </a:p>
        </p:txBody>
      </p:sp>
      <p:sp>
        <p:nvSpPr>
          <p:cNvPr id="3" name="Text Placeholder 2"/>
          <p:cNvSpPr>
            <a:spLocks noGrp="1"/>
          </p:cNvSpPr>
          <p:nvPr>
            <p:ph type="body" sz="half" idx="1"/>
          </p:nvPr>
        </p:nvSpPr>
        <p:spPr>
          <a:xfrm>
            <a:off x="1752600" y="1524000"/>
            <a:ext cx="8382000" cy="4648200"/>
          </a:xfrm>
        </p:spPr>
        <p:txBody>
          <a:bodyPr/>
          <a:lstStyle/>
          <a:p>
            <a:pPr marL="514350" indent="-514350">
              <a:buAutoNum type="arabicPeriod"/>
            </a:pPr>
            <a:r>
              <a:rPr lang="lv-LV" sz="2800" dirty="0">
                <a:effectLst/>
                <a:latin typeface="Times New Roman" panose="02020603050405020304" pitchFamily="18" charset="0"/>
                <a:ea typeface="Times New Roman" panose="02020603050405020304" pitchFamily="18" charset="0"/>
              </a:rPr>
              <a:t>Kā paklausība ietekmē manas attiecības ar </a:t>
            </a:r>
            <a:r>
              <a:rPr lang="lv-LV" sz="2800" dirty="0" smtClean="0">
                <a:effectLst/>
                <a:latin typeface="Times New Roman" panose="02020603050405020304" pitchFamily="18" charset="0"/>
                <a:ea typeface="Times New Roman" panose="02020603050405020304" pitchFamily="18" charset="0"/>
              </a:rPr>
              <a:t>citiem?</a:t>
            </a:r>
            <a:endParaRPr lang="en-US" sz="2800" dirty="0">
              <a:latin typeface="Times New Roman" panose="02020603050405020304" pitchFamily="18" charset="0"/>
              <a:ea typeface="Times New Roman" panose="02020603050405020304" pitchFamily="18" charset="0"/>
            </a:endParaRPr>
          </a:p>
          <a:p>
            <a:pPr marL="1028700" indent="-514350">
              <a:spcBef>
                <a:spcPts val="1200"/>
              </a:spcBef>
              <a:buNone/>
            </a:pPr>
            <a:r>
              <a:rPr lang="en-US" sz="2800" dirty="0" smtClean="0">
                <a:latin typeface="Times New Roman" panose="02020603050405020304" pitchFamily="18" charset="0"/>
              </a:rPr>
              <a:t>1.	</a:t>
            </a:r>
            <a:r>
              <a:rPr lang="lv-LV" sz="2800" dirty="0" smtClean="0"/>
              <a:t>Dievs</a:t>
            </a:r>
            <a:endParaRPr lang="en-US" sz="2800" dirty="0"/>
          </a:p>
          <a:p>
            <a:pPr marL="1028700" indent="-514350">
              <a:spcBef>
                <a:spcPts val="1200"/>
              </a:spcBef>
              <a:buNone/>
            </a:pPr>
            <a:r>
              <a:rPr lang="en-US" sz="2800" dirty="0" smtClean="0"/>
              <a:t>2</a:t>
            </a:r>
            <a:r>
              <a:rPr lang="en-US" sz="2800" dirty="0"/>
              <a:t>. </a:t>
            </a:r>
            <a:r>
              <a:rPr lang="en-US" sz="2800" dirty="0" smtClean="0"/>
              <a:t>	M</a:t>
            </a:r>
            <a:r>
              <a:rPr lang="lv-LV" sz="2800" dirty="0" err="1"/>
              <a:t>ani</a:t>
            </a:r>
            <a:r>
              <a:rPr lang="lv-LV" sz="2800" dirty="0"/>
              <a:t> vecāki un ģimene</a:t>
            </a:r>
            <a:endParaRPr lang="en-US" sz="2800" dirty="0"/>
          </a:p>
          <a:p>
            <a:pPr marL="1028700" indent="-514350">
              <a:spcBef>
                <a:spcPts val="1200"/>
              </a:spcBef>
              <a:buNone/>
            </a:pPr>
            <a:r>
              <a:rPr lang="en-US" sz="2800" dirty="0" smtClean="0"/>
              <a:t>3</a:t>
            </a:r>
            <a:r>
              <a:rPr lang="en-US" sz="2800" dirty="0"/>
              <a:t>. </a:t>
            </a:r>
            <a:r>
              <a:rPr lang="en-US" sz="2800" dirty="0" smtClean="0"/>
              <a:t>	</a:t>
            </a:r>
            <a:r>
              <a:rPr lang="lv-LV" sz="2800" dirty="0" smtClean="0">
                <a:effectLst/>
                <a:latin typeface="Times New Roman" panose="02020603050405020304" pitchFamily="18" charset="0"/>
                <a:ea typeface="Times New Roman" panose="02020603050405020304" pitchFamily="18" charset="0"/>
              </a:rPr>
              <a:t>Mani </a:t>
            </a:r>
            <a:r>
              <a:rPr lang="lv-LV" sz="2800" dirty="0">
                <a:effectLst/>
                <a:latin typeface="Times New Roman" panose="02020603050405020304" pitchFamily="18" charset="0"/>
                <a:ea typeface="Times New Roman" panose="02020603050405020304" pitchFamily="18" charset="0"/>
              </a:rPr>
              <a:t>bērni </a:t>
            </a:r>
            <a:r>
              <a:rPr lang="en-US" sz="2800" dirty="0" smtClean="0">
                <a:effectLst/>
                <a:latin typeface="Times New Roman" panose="02020603050405020304" pitchFamily="18" charset="0"/>
                <a:ea typeface="Times New Roman" panose="02020603050405020304" pitchFamily="18" charset="0"/>
              </a:rPr>
              <a:t/>
            </a:r>
            <a:br>
              <a:rPr lang="en-US" sz="2800" dirty="0" smtClean="0">
                <a:effectLst/>
                <a:latin typeface="Times New Roman" panose="02020603050405020304" pitchFamily="18" charset="0"/>
                <a:ea typeface="Times New Roman" panose="02020603050405020304" pitchFamily="18" charset="0"/>
              </a:rPr>
            </a:br>
            <a:r>
              <a:rPr lang="lv-LV" sz="2800" dirty="0" smtClean="0">
                <a:effectLst/>
                <a:latin typeface="Times New Roman" panose="02020603050405020304" pitchFamily="18" charset="0"/>
                <a:ea typeface="Times New Roman" panose="02020603050405020304" pitchFamily="18" charset="0"/>
              </a:rPr>
              <a:t>(</a:t>
            </a:r>
            <a:r>
              <a:rPr lang="lv-LV" sz="2800" dirty="0">
                <a:effectLst/>
                <a:latin typeface="Times New Roman" panose="02020603050405020304" pitchFamily="18" charset="0"/>
                <a:ea typeface="Times New Roman" panose="02020603050405020304" pitchFamily="18" charset="0"/>
              </a:rPr>
              <a:t>tagadējie un kuri </a:t>
            </a:r>
            <a:r>
              <a:rPr lang="lv-LV" sz="2800" dirty="0" smtClean="0">
                <a:effectLst/>
                <a:latin typeface="Times New Roman" panose="02020603050405020304" pitchFamily="18" charset="0"/>
                <a:ea typeface="Times New Roman" panose="02020603050405020304" pitchFamily="18" charset="0"/>
              </a:rPr>
              <a:t>būs </a:t>
            </a:r>
            <a:r>
              <a:rPr lang="lv-LV" sz="2800" dirty="0">
                <a:effectLst/>
                <a:latin typeface="Times New Roman" panose="02020603050405020304" pitchFamily="18" charset="0"/>
                <a:ea typeface="Times New Roman" panose="02020603050405020304" pitchFamily="18" charset="0"/>
              </a:rPr>
              <a:t>nākotnē)</a:t>
            </a:r>
          </a:p>
          <a:p>
            <a:pPr marL="1028700" indent="-514350">
              <a:spcBef>
                <a:spcPts val="1200"/>
              </a:spcBef>
              <a:buNone/>
            </a:pPr>
            <a:r>
              <a:rPr lang="en-US" sz="2800" dirty="0" smtClean="0"/>
              <a:t>4</a:t>
            </a:r>
            <a:r>
              <a:rPr lang="en-US" sz="2800" dirty="0"/>
              <a:t>. </a:t>
            </a:r>
            <a:r>
              <a:rPr lang="en-US" sz="2800" dirty="0" smtClean="0"/>
              <a:t>	M</a:t>
            </a:r>
            <a:r>
              <a:rPr lang="lv-LV" sz="2800" dirty="0" err="1"/>
              <a:t>ani</a:t>
            </a:r>
            <a:r>
              <a:rPr lang="lv-LV" sz="2800" dirty="0"/>
              <a:t> draugi</a:t>
            </a:r>
            <a:endParaRPr lang="en-US" sz="2800" dirty="0"/>
          </a:p>
          <a:p>
            <a:pPr marL="1028700" indent="-514350">
              <a:spcBef>
                <a:spcPts val="1200"/>
              </a:spcBef>
              <a:buNone/>
            </a:pPr>
            <a:r>
              <a:rPr lang="en-US" sz="2800" dirty="0" smtClean="0"/>
              <a:t>5</a:t>
            </a:r>
            <a:r>
              <a:rPr lang="en-US" sz="2800" dirty="0"/>
              <a:t>. </a:t>
            </a:r>
            <a:r>
              <a:rPr lang="en-US" sz="2800" dirty="0" smtClean="0"/>
              <a:t>	</a:t>
            </a:r>
            <a:r>
              <a:rPr lang="lv-LV" sz="2800" dirty="0" smtClean="0">
                <a:effectLst/>
                <a:latin typeface="Times New Roman" panose="02020603050405020304" pitchFamily="18" charset="0"/>
                <a:ea typeface="Times New Roman" panose="02020603050405020304" pitchFamily="18" charset="0"/>
              </a:rPr>
              <a:t>Tie</a:t>
            </a:r>
            <a:r>
              <a:rPr lang="lv-LV" sz="2800" dirty="0">
                <a:effectLst/>
                <a:latin typeface="Times New Roman" panose="02020603050405020304" pitchFamily="18" charset="0"/>
                <a:ea typeface="Times New Roman" panose="02020603050405020304" pitchFamily="18" charset="0"/>
              </a:rPr>
              <a:t>, ar kuriem kopā strādāju </a:t>
            </a:r>
            <a:endParaRPr lang="en-US" sz="2800" dirty="0"/>
          </a:p>
          <a:p>
            <a:pPr marL="1028700" indent="-514350">
              <a:buNone/>
            </a:pPr>
            <a:r>
              <a:rPr lang="en-US" sz="2800" dirty="0" smtClean="0"/>
              <a:t>6</a:t>
            </a:r>
            <a:r>
              <a:rPr lang="en-US" sz="2800" dirty="0"/>
              <a:t>.</a:t>
            </a:r>
            <a:r>
              <a:rPr lang="lv-LV" sz="2800" dirty="0"/>
              <a:t> </a:t>
            </a:r>
            <a:r>
              <a:rPr lang="en-US" sz="2800" dirty="0" smtClean="0"/>
              <a:t>	</a:t>
            </a:r>
            <a:r>
              <a:rPr lang="lv-LV" sz="2800" dirty="0" smtClean="0">
                <a:effectLst/>
                <a:latin typeface="Times New Roman" panose="02020603050405020304" pitchFamily="18" charset="0"/>
                <a:ea typeface="Times New Roman" panose="02020603050405020304" pitchFamily="18" charset="0"/>
              </a:rPr>
              <a:t>Citi </a:t>
            </a:r>
            <a:r>
              <a:rPr lang="lv-LV" sz="2800" dirty="0">
                <a:effectLst/>
                <a:latin typeface="Times New Roman" panose="02020603050405020304" pitchFamily="18" charset="0"/>
                <a:ea typeface="Times New Roman" panose="02020603050405020304" pitchFamily="18" charset="0"/>
              </a:rPr>
              <a:t>cilvēki, kuri dzīvo man apkārt</a:t>
            </a:r>
            <a:endParaRPr lang="en-US" sz="2800" dirty="0"/>
          </a:p>
          <a:p>
            <a:endParaRPr lang="en-US" dirty="0"/>
          </a:p>
        </p:txBody>
      </p:sp>
      <p:pic>
        <p:nvPicPr>
          <p:cNvPr id="82948" name="Picture 4" descr="http://images.clipartof.com/small/1053378-Royalty-Free-Clip-Art-Illustration-Of-A-Christian-Kids-Holding-Hands-Around-A-Globe-With-A-Cross.jpg"/>
          <p:cNvPicPr>
            <a:picLocks noGrp="1" noChangeAspect="1" noChangeArrowheads="1"/>
          </p:cNvPicPr>
          <p:nvPr>
            <p:ph type="clipArt" sz="half" idx="2"/>
          </p:nvPr>
        </p:nvPicPr>
        <p:blipFill>
          <a:blip r:embed="rId2"/>
          <a:srcRect/>
          <a:stretch>
            <a:fillRect/>
          </a:stretch>
        </p:blipFill>
        <p:spPr bwMode="auto">
          <a:xfrm>
            <a:off x="8305800" y="2404606"/>
            <a:ext cx="2819400" cy="2919645"/>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paklausībai saviem vadītājiem</a:t>
            </a:r>
            <a:endParaRPr lang="en-US" dirty="0"/>
          </a:p>
        </p:txBody>
      </p:sp>
      <p:sp>
        <p:nvSpPr>
          <p:cNvPr id="3" name="Text Placeholder 2"/>
          <p:cNvSpPr>
            <a:spLocks noGrp="1"/>
          </p:cNvSpPr>
          <p:nvPr>
            <p:ph type="body" sz="half" idx="1"/>
          </p:nvPr>
        </p:nvSpPr>
        <p:spPr>
          <a:xfrm>
            <a:off x="2133600" y="1752600"/>
            <a:ext cx="7772400" cy="4572000"/>
          </a:xfrm>
        </p:spPr>
        <p:txBody>
          <a:bodyPr/>
          <a:lstStyle/>
          <a:p>
            <a:pPr>
              <a:buNone/>
            </a:pPr>
            <a:r>
              <a:rPr lang="en-US" dirty="0"/>
              <a:t>2. </a:t>
            </a:r>
            <a:r>
              <a:rPr lang="lv-LV" dirty="0">
                <a:effectLst/>
                <a:latin typeface="Times New Roman" panose="02020603050405020304" pitchFamily="18" charset="0"/>
                <a:ea typeface="Times New Roman" panose="02020603050405020304" pitchFamily="18" charset="0"/>
              </a:rPr>
              <a:t>Kā Dievs raugās uz paklausību?</a:t>
            </a:r>
            <a:endParaRPr lang="en-US" dirty="0"/>
          </a:p>
          <a:p>
            <a:pPr>
              <a:buNone/>
            </a:pPr>
            <a:r>
              <a:rPr lang="en-US" dirty="0"/>
              <a:t>    </a:t>
            </a:r>
            <a:r>
              <a:rPr lang="en-US" sz="2800" dirty="0"/>
              <a:t>1. </a:t>
            </a:r>
            <a:r>
              <a:rPr lang="lv-LV" sz="2800" dirty="0"/>
              <a:t>1.Mozus</a:t>
            </a:r>
            <a:r>
              <a:rPr lang="en-US" sz="2800" dirty="0"/>
              <a:t> 24</a:t>
            </a:r>
          </a:p>
          <a:p>
            <a:pPr>
              <a:buNone/>
            </a:pPr>
            <a:r>
              <a:rPr lang="en-US" sz="2800" dirty="0"/>
              <a:t>    2. 1</a:t>
            </a:r>
            <a:r>
              <a:rPr lang="lv-LV" sz="2800" dirty="0"/>
              <a:t>.ķēniņu </a:t>
            </a:r>
            <a:r>
              <a:rPr lang="en-US" sz="2800" dirty="0"/>
              <a:t>17:8-23</a:t>
            </a:r>
          </a:p>
          <a:p>
            <a:pPr>
              <a:buNone/>
            </a:pPr>
            <a:r>
              <a:rPr lang="en-US" sz="2800" dirty="0"/>
              <a:t>    3. </a:t>
            </a:r>
            <a:r>
              <a:rPr lang="lv-LV" sz="2800" dirty="0" err="1"/>
              <a:t>Sal.pam</a:t>
            </a:r>
            <a:r>
              <a:rPr lang="lv-LV" sz="2800" dirty="0"/>
              <a:t>.</a:t>
            </a:r>
            <a:r>
              <a:rPr lang="en-US" sz="2800" dirty="0"/>
              <a:t> 2:1-2</a:t>
            </a:r>
          </a:p>
          <a:p>
            <a:pPr>
              <a:buNone/>
            </a:pPr>
            <a:r>
              <a:rPr lang="en-US" sz="2800" dirty="0"/>
              <a:t>    4. </a:t>
            </a:r>
            <a:r>
              <a:rPr lang="lv-LV" sz="2800" dirty="0" err="1"/>
              <a:t>Sal.pam</a:t>
            </a:r>
            <a:r>
              <a:rPr lang="lv-LV" sz="2800" dirty="0"/>
              <a:t>.</a:t>
            </a:r>
            <a:r>
              <a:rPr lang="en-US" sz="2800" dirty="0"/>
              <a:t> 6:20-24</a:t>
            </a:r>
          </a:p>
          <a:p>
            <a:pPr>
              <a:buNone/>
            </a:pPr>
            <a:r>
              <a:rPr lang="en-US" sz="2800" dirty="0"/>
              <a:t>    5. </a:t>
            </a:r>
            <a:r>
              <a:rPr lang="lv-LV" sz="2800" dirty="0" err="1"/>
              <a:t>Sal.pam</a:t>
            </a:r>
            <a:r>
              <a:rPr lang="lv-LV" sz="2800" dirty="0"/>
              <a:t>.</a:t>
            </a:r>
            <a:r>
              <a:rPr lang="en-US" sz="2800" dirty="0"/>
              <a:t> 13:13</a:t>
            </a:r>
          </a:p>
          <a:p>
            <a:pPr>
              <a:buNone/>
            </a:pPr>
            <a:r>
              <a:rPr lang="en-US" sz="2800" dirty="0"/>
              <a:t>    6. </a:t>
            </a:r>
            <a:r>
              <a:rPr lang="lv-LV" sz="2800" dirty="0" err="1"/>
              <a:t>Sal.pam</a:t>
            </a:r>
            <a:r>
              <a:rPr lang="lv-LV" sz="2800" dirty="0"/>
              <a:t>.</a:t>
            </a:r>
            <a:r>
              <a:rPr lang="en-US" sz="2800" dirty="0"/>
              <a:t> 28:7</a:t>
            </a:r>
          </a:p>
          <a:p>
            <a:endParaRPr lang="en-US" dirty="0"/>
          </a:p>
        </p:txBody>
      </p:sp>
      <p:pic>
        <p:nvPicPr>
          <p:cNvPr id="83974" name="Picture 6" descr="http://t0.gstatic.com/images?q=tbn:ANd9GcQef3Exbdjtj5GxQhtG24Q-9nvd0IB5q-TVVliQfBNMwmL19Ezr6g"/>
          <p:cNvPicPr>
            <a:picLocks noGrp="1" noChangeAspect="1" noChangeArrowheads="1"/>
          </p:cNvPicPr>
          <p:nvPr>
            <p:ph type="clipArt" sz="half" idx="2"/>
          </p:nvPr>
        </p:nvPicPr>
        <p:blipFill>
          <a:blip r:embed="rId2"/>
          <a:srcRect/>
          <a:stretch>
            <a:fillRect/>
          </a:stretch>
        </p:blipFill>
        <p:spPr bwMode="auto">
          <a:xfrm>
            <a:off x="7077076" y="2487613"/>
            <a:ext cx="3733800" cy="3505200"/>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paklausībai saviem vadītājiem</a:t>
            </a:r>
            <a:endParaRPr lang="en-US" dirty="0"/>
          </a:p>
        </p:txBody>
      </p:sp>
      <p:sp>
        <p:nvSpPr>
          <p:cNvPr id="3" name="Text Placeholder 2"/>
          <p:cNvSpPr>
            <a:spLocks noGrp="1"/>
          </p:cNvSpPr>
          <p:nvPr>
            <p:ph type="body" sz="half" idx="1"/>
          </p:nvPr>
        </p:nvSpPr>
        <p:spPr>
          <a:xfrm>
            <a:off x="2362200" y="1752600"/>
            <a:ext cx="7467600" cy="4114800"/>
          </a:xfrm>
        </p:spPr>
        <p:txBody>
          <a:bodyPr/>
          <a:lstStyle/>
          <a:p>
            <a:pPr>
              <a:buNone/>
            </a:pPr>
            <a:r>
              <a:rPr lang="en-US" dirty="0"/>
              <a:t>2. </a:t>
            </a:r>
            <a:r>
              <a:rPr lang="lv-LV" dirty="0">
                <a:effectLst/>
                <a:latin typeface="Times New Roman" panose="02020603050405020304" pitchFamily="18" charset="0"/>
                <a:ea typeface="Times New Roman" panose="02020603050405020304" pitchFamily="18" charset="0"/>
              </a:rPr>
              <a:t>Kā Dievs raugās uz paklausību?</a:t>
            </a:r>
            <a:r>
              <a:rPr lang="en-US" dirty="0"/>
              <a:t>    </a:t>
            </a:r>
            <a:endParaRPr lang="lv-LV" dirty="0"/>
          </a:p>
          <a:p>
            <a:pPr>
              <a:buNone/>
            </a:pPr>
            <a:r>
              <a:rPr lang="lv-LV" sz="2800" dirty="0"/>
              <a:t>	</a:t>
            </a:r>
            <a:r>
              <a:rPr lang="en-US" sz="2800" dirty="0" smtClean="0"/>
              <a:t>7.</a:t>
            </a:r>
            <a:r>
              <a:rPr lang="en-US" sz="2800" dirty="0"/>
              <a:t>	</a:t>
            </a:r>
            <a:r>
              <a:rPr lang="en-US" sz="2800" dirty="0" smtClean="0"/>
              <a:t>Rom</a:t>
            </a:r>
            <a:r>
              <a:rPr lang="lv-LV" sz="2800" dirty="0" err="1"/>
              <a:t>iešiem</a:t>
            </a:r>
            <a:r>
              <a:rPr lang="en-US" sz="2800" dirty="0"/>
              <a:t> 13:1-6</a:t>
            </a:r>
          </a:p>
          <a:p>
            <a:pPr>
              <a:buNone/>
            </a:pPr>
            <a:r>
              <a:rPr lang="en-US" sz="2800" dirty="0"/>
              <a:t>    </a:t>
            </a:r>
            <a:r>
              <a:rPr lang="en-US" sz="2800" dirty="0" smtClean="0"/>
              <a:t>8.	E</a:t>
            </a:r>
            <a:r>
              <a:rPr lang="lv-LV" sz="2800" dirty="0" err="1"/>
              <a:t>feziešiem</a:t>
            </a:r>
            <a:r>
              <a:rPr lang="en-US" sz="2800" dirty="0"/>
              <a:t> 6:1-3</a:t>
            </a:r>
          </a:p>
          <a:p>
            <a:pPr>
              <a:buNone/>
            </a:pPr>
            <a:r>
              <a:rPr lang="en-US" sz="2800" dirty="0"/>
              <a:t>    </a:t>
            </a:r>
            <a:r>
              <a:rPr lang="en-US" sz="2800" dirty="0" smtClean="0"/>
              <a:t>9.	E</a:t>
            </a:r>
            <a:r>
              <a:rPr lang="lv-LV" sz="2800" dirty="0" err="1"/>
              <a:t>feziešiem</a:t>
            </a:r>
            <a:r>
              <a:rPr lang="en-US" sz="2800" dirty="0"/>
              <a:t> 6:5-8</a:t>
            </a:r>
          </a:p>
          <a:p>
            <a:pPr>
              <a:buNone/>
            </a:pPr>
            <a:r>
              <a:rPr lang="en-US" sz="2800" dirty="0"/>
              <a:t>   </a:t>
            </a:r>
            <a:r>
              <a:rPr lang="en-US" sz="2800" dirty="0" smtClean="0"/>
              <a:t>10.	</a:t>
            </a:r>
            <a:r>
              <a:rPr lang="lv-LV" sz="2800" dirty="0" smtClean="0"/>
              <a:t>Ebrejiem </a:t>
            </a:r>
            <a:r>
              <a:rPr lang="en-US" sz="2800" dirty="0"/>
              <a:t>5:8-9,</a:t>
            </a:r>
          </a:p>
          <a:p>
            <a:pPr>
              <a:buNone/>
            </a:pPr>
            <a:r>
              <a:rPr lang="en-US" sz="2800" dirty="0"/>
              <a:t>        </a:t>
            </a:r>
            <a:r>
              <a:rPr lang="en-US" sz="2800" dirty="0" smtClean="0"/>
              <a:t>	</a:t>
            </a:r>
            <a:r>
              <a:rPr lang="lv-LV" sz="2800" dirty="0" smtClean="0"/>
              <a:t>Ebrejiem</a:t>
            </a:r>
            <a:r>
              <a:rPr lang="en-US" sz="2800" dirty="0" smtClean="0"/>
              <a:t> </a:t>
            </a:r>
            <a:r>
              <a:rPr lang="en-US" sz="2800" dirty="0"/>
              <a:t>13:17</a:t>
            </a:r>
          </a:p>
          <a:p>
            <a:pPr>
              <a:buNone/>
            </a:pPr>
            <a:r>
              <a:rPr lang="en-US" sz="2800" dirty="0"/>
              <a:t>   </a:t>
            </a:r>
            <a:r>
              <a:rPr lang="en-US" sz="2800" dirty="0" smtClean="0"/>
              <a:t>11.	</a:t>
            </a:r>
            <a:r>
              <a:rPr lang="lv-LV" sz="2800" dirty="0" smtClean="0"/>
              <a:t>1.</a:t>
            </a:r>
            <a:r>
              <a:rPr lang="en-US" sz="2800" dirty="0"/>
              <a:t>P</a:t>
            </a:r>
            <a:r>
              <a:rPr lang="lv-LV" sz="2800" dirty="0"/>
              <a:t>ē</a:t>
            </a:r>
            <a:r>
              <a:rPr lang="en-US" sz="2800" dirty="0" err="1"/>
              <a:t>ter</a:t>
            </a:r>
            <a:r>
              <a:rPr lang="lv-LV" sz="2800" dirty="0"/>
              <a:t>a</a:t>
            </a:r>
            <a:r>
              <a:rPr lang="en-US" sz="2800" dirty="0"/>
              <a:t> 2:13-17</a:t>
            </a:r>
          </a:p>
          <a:p>
            <a:endParaRPr lang="en-US" dirty="0"/>
          </a:p>
        </p:txBody>
      </p:sp>
      <p:pic>
        <p:nvPicPr>
          <p:cNvPr id="86018" name="Picture 2" descr="http://www.timshen.truepath.com/christian/Animated_jesus_carrying_cross_hg_clr.gif"/>
          <p:cNvPicPr>
            <a:picLocks noGrp="1" noChangeAspect="1" noChangeArrowheads="1" noCrop="1"/>
          </p:cNvPicPr>
          <p:nvPr>
            <p:ph type="clipArt" sz="half" idx="2"/>
          </p:nvPr>
        </p:nvPicPr>
        <p:blipFill>
          <a:blip r:embed="rId2"/>
          <a:srcRect/>
          <a:stretch>
            <a:fillRect/>
          </a:stretch>
        </p:blipFill>
        <p:spPr bwMode="auto">
          <a:xfrm>
            <a:off x="7467600" y="2452255"/>
            <a:ext cx="3962400" cy="3657600"/>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paklausībai saviem vadītājiem</a:t>
            </a:r>
            <a:endParaRPr lang="en-US" dirty="0"/>
          </a:p>
        </p:txBody>
      </p:sp>
      <p:sp>
        <p:nvSpPr>
          <p:cNvPr id="3" name="Text Placeholder 2"/>
          <p:cNvSpPr>
            <a:spLocks noGrp="1"/>
          </p:cNvSpPr>
          <p:nvPr>
            <p:ph type="body" sz="half" idx="1"/>
          </p:nvPr>
        </p:nvSpPr>
        <p:spPr>
          <a:xfrm>
            <a:off x="1981200" y="1600200"/>
            <a:ext cx="5029200" cy="4953000"/>
          </a:xfrm>
        </p:spPr>
        <p:txBody>
          <a:bodyPr/>
          <a:lstStyle/>
          <a:p>
            <a:pPr>
              <a:spcAft>
                <a:spcPts val="2400"/>
              </a:spcAft>
            </a:pPr>
            <a:r>
              <a:rPr lang="lv-LV" sz="2800" dirty="0"/>
              <a:t>Dievs apsola svētīt mūs, ja mēs paklausām savus vadītājus</a:t>
            </a:r>
            <a:r>
              <a:rPr lang="en-US" sz="2800" dirty="0"/>
              <a:t>.</a:t>
            </a:r>
          </a:p>
          <a:p>
            <a:r>
              <a:rPr lang="en-US" sz="2800" dirty="0"/>
              <a:t>Jo </a:t>
            </a:r>
            <a:r>
              <a:rPr lang="en-US" sz="2800" dirty="0" err="1"/>
              <a:t>vairāk</a:t>
            </a:r>
            <a:r>
              <a:rPr lang="en-US" sz="2800" dirty="0"/>
              <a:t> </a:t>
            </a:r>
            <a:r>
              <a:rPr lang="lv-LV" sz="2800" dirty="0"/>
              <a:t>tu</a:t>
            </a:r>
            <a:r>
              <a:rPr lang="en-US" sz="2800" dirty="0"/>
              <a:t> </a:t>
            </a:r>
            <a:r>
              <a:rPr lang="en-US" sz="2800" dirty="0" err="1"/>
              <a:t>attīst</a:t>
            </a:r>
            <a:r>
              <a:rPr lang="lv-LV" sz="2800" dirty="0"/>
              <a:t>i</a:t>
            </a:r>
            <a:r>
              <a:rPr lang="en-US" sz="2800" dirty="0"/>
              <a:t> </a:t>
            </a:r>
            <a:r>
              <a:rPr lang="en-US" sz="2800" dirty="0" err="1"/>
              <a:t>pašdisciplīnu</a:t>
            </a:r>
            <a:r>
              <a:rPr lang="en-US" sz="2800" dirty="0"/>
              <a:t>, jo </a:t>
            </a:r>
            <a:r>
              <a:rPr lang="en-US" sz="2800" dirty="0" err="1"/>
              <a:t>vieglāk</a:t>
            </a:r>
            <a:r>
              <a:rPr lang="en-US" sz="2800" dirty="0"/>
              <a:t> </a:t>
            </a:r>
            <a:r>
              <a:rPr lang="lv-LV" sz="2800" dirty="0"/>
              <a:t>tev</a:t>
            </a:r>
            <a:r>
              <a:rPr lang="en-US" sz="2800" dirty="0"/>
              <a:t> </a:t>
            </a:r>
            <a:r>
              <a:rPr lang="en-US" sz="2800" dirty="0" err="1"/>
              <a:t>būs</a:t>
            </a:r>
            <a:r>
              <a:rPr lang="en-US" sz="2800" dirty="0"/>
              <a:t> </a:t>
            </a:r>
            <a:r>
              <a:rPr lang="en-US" sz="2800" dirty="0" err="1"/>
              <a:t>pretoties</a:t>
            </a:r>
            <a:r>
              <a:rPr lang="en-US" sz="2800" dirty="0"/>
              <a:t> </a:t>
            </a:r>
            <a:r>
              <a:rPr lang="en-US" sz="2800" dirty="0" err="1"/>
              <a:t>kārdinājumiem</a:t>
            </a:r>
            <a:r>
              <a:rPr lang="en-US" sz="2800" dirty="0"/>
              <a:t> </a:t>
            </a:r>
            <a:r>
              <a:rPr lang="en-US" sz="2800" dirty="0" err="1"/>
              <a:t>grēkot</a:t>
            </a:r>
            <a:r>
              <a:rPr lang="en-US" sz="2800" dirty="0"/>
              <a:t>.</a:t>
            </a:r>
          </a:p>
          <a:p>
            <a:endParaRPr lang="en-US" dirty="0"/>
          </a:p>
        </p:txBody>
      </p:sp>
      <p:pic>
        <p:nvPicPr>
          <p:cNvPr id="1026" name="Picture 2" descr="http://t1.gstatic.com/images?q=tbn:ANd9GcTAHabN69313MTgyH-yarEFr8aUdtwjmeDfGyIUrDC7mp6bQlLn-A"/>
          <p:cNvPicPr>
            <a:picLocks noGrp="1" noChangeAspect="1" noChangeArrowheads="1"/>
          </p:cNvPicPr>
          <p:nvPr>
            <p:ph type="clipArt" sz="half" idx="2"/>
          </p:nvPr>
        </p:nvPicPr>
        <p:blipFill>
          <a:blip r:embed="rId2"/>
          <a:srcRect/>
          <a:stretch>
            <a:fillRect/>
          </a:stretch>
        </p:blipFill>
        <p:spPr bwMode="auto">
          <a:xfrm>
            <a:off x="8077200" y="1955584"/>
            <a:ext cx="2743200" cy="3810000"/>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paklausībai saviem vadītājiem</a:t>
            </a:r>
            <a:endParaRPr lang="en-US" dirty="0"/>
          </a:p>
        </p:txBody>
      </p:sp>
      <p:sp>
        <p:nvSpPr>
          <p:cNvPr id="3" name="Text Placeholder 2"/>
          <p:cNvSpPr>
            <a:spLocks noGrp="1"/>
          </p:cNvSpPr>
          <p:nvPr>
            <p:ph type="body" sz="half" idx="1"/>
          </p:nvPr>
        </p:nvSpPr>
        <p:spPr>
          <a:xfrm>
            <a:off x="1422400" y="1752600"/>
            <a:ext cx="5359400" cy="4114800"/>
          </a:xfrm>
        </p:spPr>
        <p:txBody>
          <a:bodyPr/>
          <a:lstStyle/>
          <a:p>
            <a:r>
              <a:rPr lang="lv-LV" sz="2800" dirty="0"/>
              <a:t>Kad tu paklausi saviem vadītājiem un turpini pieaugt, </a:t>
            </a:r>
            <a:r>
              <a:rPr lang="en-US" sz="2800" dirty="0" smtClean="0"/>
              <a:t/>
            </a:r>
            <a:br>
              <a:rPr lang="en-US" sz="2800" dirty="0" smtClean="0"/>
            </a:br>
            <a:r>
              <a:rPr lang="lv-LV" sz="2800" dirty="0" smtClean="0"/>
              <a:t>tu </a:t>
            </a:r>
            <a:r>
              <a:rPr lang="lv-LV" sz="2800" dirty="0"/>
              <a:t>vari iemācīties uzticēties saviem vadītājiem tā, kā Dievs vēlas, lai tu viņiem uzticētos</a:t>
            </a:r>
            <a:r>
              <a:rPr lang="en-US" dirty="0"/>
              <a:t>.</a:t>
            </a:r>
          </a:p>
        </p:txBody>
      </p:sp>
      <p:pic>
        <p:nvPicPr>
          <p:cNvPr id="2050" name="Picture 2" descr="Man with book and questions"/>
          <p:cNvPicPr>
            <a:picLocks noGrp="1" noChangeAspect="1" noChangeArrowheads="1"/>
          </p:cNvPicPr>
          <p:nvPr>
            <p:ph type="clipArt" sz="half" idx="2"/>
          </p:nvPr>
        </p:nvPicPr>
        <p:blipFill>
          <a:blip r:embed="rId2"/>
          <a:srcRect/>
          <a:stretch>
            <a:fillRect/>
          </a:stretch>
        </p:blipFill>
        <p:spPr bwMode="auto">
          <a:xfrm>
            <a:off x="7615960" y="2362200"/>
            <a:ext cx="2857500" cy="3124200"/>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Pamata patiesības par paklausību saviem vadītājiem</a:t>
            </a:r>
            <a:endParaRPr lang="en-US" dirty="0"/>
          </a:p>
        </p:txBody>
      </p:sp>
      <p:sp>
        <p:nvSpPr>
          <p:cNvPr id="4099" name="Rectangle 3"/>
          <p:cNvSpPr>
            <a:spLocks noGrp="1" noChangeArrowheads="1"/>
          </p:cNvSpPr>
          <p:nvPr>
            <p:ph type="body" sz="half" idx="1"/>
          </p:nvPr>
        </p:nvSpPr>
        <p:spPr>
          <a:xfrm>
            <a:off x="2590800" y="1600200"/>
            <a:ext cx="7620000" cy="4114800"/>
          </a:xfrm>
        </p:spPr>
        <p:txBody>
          <a:bodyPr/>
          <a:lstStyle/>
          <a:p>
            <a:pPr marL="533400" indent="-533400" eaLnBrk="1" hangingPunct="1">
              <a:lnSpc>
                <a:spcPct val="90000"/>
              </a:lnSpc>
              <a:buFont typeface="Wingdings" pitchFamily="2" charset="2"/>
              <a:buChar char="v"/>
            </a:pPr>
            <a:r>
              <a:rPr lang="lv-LV" sz="2800" b="1" dirty="0"/>
              <a:t>Galvenā Bībeles patiesība</a:t>
            </a:r>
            <a:r>
              <a:rPr lang="en-US" sz="2800" b="1" dirty="0"/>
              <a:t> </a:t>
            </a:r>
          </a:p>
          <a:p>
            <a:pPr marL="512763" lvl="1" indent="-19050" eaLnBrk="1" hangingPunct="1">
              <a:lnSpc>
                <a:spcPct val="90000"/>
              </a:lnSpc>
              <a:buNone/>
            </a:pPr>
            <a:r>
              <a:rPr lang="lv-LV" sz="2400" dirty="0">
                <a:effectLst/>
                <a:latin typeface="Times New Roman" panose="02020603050405020304" pitchFamily="18" charset="0"/>
                <a:ea typeface="Times New Roman" panose="02020603050405020304" pitchFamily="18" charset="0"/>
              </a:rPr>
              <a:t>Man jāattīsta praktiski veidi, kā parādīt saviem vadītājiem, ka vēlos viņiem paklausīt.</a:t>
            </a:r>
            <a:r>
              <a:rPr lang="en-US" sz="2400" dirty="0"/>
              <a:t> </a:t>
            </a:r>
          </a:p>
          <a:p>
            <a:pPr marL="533400" indent="-533400" eaLnBrk="1" hangingPunct="1">
              <a:lnSpc>
                <a:spcPct val="90000"/>
              </a:lnSpc>
              <a:spcBef>
                <a:spcPts val="2400"/>
              </a:spcBef>
              <a:buFont typeface="Wingdings" pitchFamily="2" charset="2"/>
              <a:buChar char="v"/>
            </a:pPr>
            <a:r>
              <a:rPr lang="lv-LV" sz="2800" b="1" dirty="0"/>
              <a:t>Atslēgas pants</a:t>
            </a:r>
            <a:r>
              <a:rPr lang="en-US" sz="2800" b="1" dirty="0"/>
              <a:t>: 2</a:t>
            </a:r>
            <a:r>
              <a:rPr lang="lv-LV" sz="2800" b="1" dirty="0"/>
              <a:t>.korintiešiem</a:t>
            </a:r>
            <a:r>
              <a:rPr lang="en-US" sz="2800" b="1" dirty="0"/>
              <a:t> 9:7 </a:t>
            </a:r>
            <a:r>
              <a:rPr lang="en-US" sz="2800" b="1" dirty="0" smtClean="0"/>
              <a:t/>
            </a:r>
            <a:br>
              <a:rPr lang="en-US" sz="2800" b="1" dirty="0" smtClean="0"/>
            </a:br>
            <a:r>
              <a:rPr lang="en-US" sz="2800" dirty="0" smtClean="0"/>
              <a:t>(</a:t>
            </a:r>
            <a:r>
              <a:rPr lang="lv-LV" sz="2800" dirty="0"/>
              <a:t>tulkojums no </a:t>
            </a:r>
            <a:r>
              <a:rPr lang="en-US" sz="2800" dirty="0"/>
              <a:t>New Life Bible) </a:t>
            </a:r>
          </a:p>
          <a:p>
            <a:pPr marL="512763" lvl="1" indent="-19050" eaLnBrk="1" hangingPunct="1">
              <a:lnSpc>
                <a:spcPct val="90000"/>
              </a:lnSpc>
              <a:buNone/>
            </a:pPr>
            <a:r>
              <a:rPr lang="lv-LV" sz="2400" dirty="0">
                <a:effectLst/>
                <a:latin typeface="Times New Roman" panose="02020603050405020304" pitchFamily="18" charset="0"/>
                <a:ea typeface="Times New Roman" panose="02020603050405020304" pitchFamily="18" charset="0"/>
              </a:rPr>
              <a:t>Katram cilvēkam jādod tā, kā viņš savā sirdī ir nolēmis. Viņam nevajadzētu dot, vēloties, lai viņš to varētu paturēt. Vai arī viņam nevajadzētu dot, ja viņš jūt, ka viņam ir jādod. Dievs mīl cilvēku, kurš dod, jo viņš vēlas dot.</a:t>
            </a:r>
            <a:endParaRPr lang="en-US" sz="2400" dirty="0"/>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lv-LV" dirty="0">
                <a:effectLst/>
                <a:latin typeface="Times New Roman" panose="02020603050405020304" pitchFamily="18" charset="0"/>
                <a:ea typeface="Times New Roman" panose="02020603050405020304" pitchFamily="18" charset="0"/>
              </a:rPr>
              <a:t>Rezultāti nepaklausībai saviem vadītājiem</a:t>
            </a:r>
            <a:endParaRPr lang="en-US" dirty="0"/>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50</a:t>
            </a:fld>
            <a:endParaRPr lang="en-US"/>
          </a:p>
        </p:txBody>
      </p:sp>
      <p:sp>
        <p:nvSpPr>
          <p:cNvPr id="16" name="Taisnstūris 15">
            <a:extLst>
              <a:ext uri="{FF2B5EF4-FFF2-40B4-BE49-F238E27FC236}">
                <a16:creationId xmlns:a16="http://schemas.microsoft.com/office/drawing/2014/main" id="{FF60A523-76D0-4D4D-AB76-1DC7DAC406A8}"/>
              </a:ext>
            </a:extLst>
          </p:cNvPr>
          <p:cNvSpPr/>
          <p:nvPr/>
        </p:nvSpPr>
        <p:spPr>
          <a:xfrm>
            <a:off x="4367291" y="2561421"/>
            <a:ext cx="607859"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cap="none" spc="0" dirty="0">
                <a:ln w="6600">
                  <a:solidFill>
                    <a:srgbClr val="0070C0"/>
                  </a:solidFill>
                  <a:prstDash val="solid"/>
                </a:ln>
                <a:solidFill>
                  <a:srgbClr val="99CCFF"/>
                </a:solidFill>
                <a:effectLst>
                  <a:outerShdw dist="38100" dir="2700000" algn="tl" rotWithShape="0">
                    <a:schemeClr val="accent2"/>
                  </a:outerShdw>
                </a:effectLst>
              </a:rPr>
              <a:t>P</a:t>
            </a:r>
          </a:p>
        </p:txBody>
      </p:sp>
      <p:sp>
        <p:nvSpPr>
          <p:cNvPr id="17" name="Taisnstūris 16">
            <a:extLst>
              <a:ext uri="{FF2B5EF4-FFF2-40B4-BE49-F238E27FC236}">
                <a16:creationId xmlns:a16="http://schemas.microsoft.com/office/drawing/2014/main" id="{E34B3F57-1B4C-48EE-8D84-0AC2507ADD70}"/>
              </a:ext>
            </a:extLst>
          </p:cNvPr>
          <p:cNvSpPr/>
          <p:nvPr/>
        </p:nvSpPr>
        <p:spPr>
          <a:xfrm>
            <a:off x="4899681" y="2579783"/>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A</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18" name="Taisnstūris 17">
            <a:extLst>
              <a:ext uri="{FF2B5EF4-FFF2-40B4-BE49-F238E27FC236}">
                <a16:creationId xmlns:a16="http://schemas.microsoft.com/office/drawing/2014/main" id="{95F954D6-37B8-472F-A90A-3D3F4A43BB6C}"/>
              </a:ext>
            </a:extLst>
          </p:cNvPr>
          <p:cNvSpPr/>
          <p:nvPr/>
        </p:nvSpPr>
        <p:spPr>
          <a:xfrm>
            <a:off x="5580973" y="2583672"/>
            <a:ext cx="723276"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K</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19" name="Taisnstūris 18">
            <a:extLst>
              <a:ext uri="{FF2B5EF4-FFF2-40B4-BE49-F238E27FC236}">
                <a16:creationId xmlns:a16="http://schemas.microsoft.com/office/drawing/2014/main" id="{00349199-6962-4FEA-83B7-B6304169C4CD}"/>
              </a:ext>
            </a:extLst>
          </p:cNvPr>
          <p:cNvSpPr/>
          <p:nvPr/>
        </p:nvSpPr>
        <p:spPr>
          <a:xfrm>
            <a:off x="7581720" y="2599832"/>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U</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0" name="Taisnstūris 19">
            <a:extLst>
              <a:ext uri="{FF2B5EF4-FFF2-40B4-BE49-F238E27FC236}">
                <a16:creationId xmlns:a16="http://schemas.microsoft.com/office/drawing/2014/main" id="{2FA369CB-F4A3-4C11-B7ED-824729714890}"/>
              </a:ext>
            </a:extLst>
          </p:cNvPr>
          <p:cNvSpPr/>
          <p:nvPr/>
        </p:nvSpPr>
        <p:spPr>
          <a:xfrm>
            <a:off x="6315803" y="2599832"/>
            <a:ext cx="646332"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L</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1" name="Taisnstūris 20">
            <a:extLst>
              <a:ext uri="{FF2B5EF4-FFF2-40B4-BE49-F238E27FC236}">
                <a16:creationId xmlns:a16="http://schemas.microsoft.com/office/drawing/2014/main" id="{ABB71945-277F-467B-81D2-63AF48B0E5E9}"/>
              </a:ext>
            </a:extLst>
          </p:cNvPr>
          <p:cNvSpPr/>
          <p:nvPr/>
        </p:nvSpPr>
        <p:spPr>
          <a:xfrm>
            <a:off x="8225119" y="2613514"/>
            <a:ext cx="569388"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S</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2" name="Taisnstūris 21">
            <a:extLst>
              <a:ext uri="{FF2B5EF4-FFF2-40B4-BE49-F238E27FC236}">
                <a16:creationId xmlns:a16="http://schemas.microsoft.com/office/drawing/2014/main" id="{59C88818-EB9C-4E57-A491-7CBDAA7E8BA7}"/>
              </a:ext>
            </a:extLst>
          </p:cNvPr>
          <p:cNvSpPr/>
          <p:nvPr/>
        </p:nvSpPr>
        <p:spPr>
          <a:xfrm>
            <a:off x="9291906" y="2637614"/>
            <a:ext cx="646332"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B</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3" name="Taisnstūris 22">
            <a:extLst>
              <a:ext uri="{FF2B5EF4-FFF2-40B4-BE49-F238E27FC236}">
                <a16:creationId xmlns:a16="http://schemas.microsoft.com/office/drawing/2014/main" id="{9CD14B65-3D34-4D10-9A0F-9A04453351E5}"/>
              </a:ext>
            </a:extLst>
          </p:cNvPr>
          <p:cNvSpPr/>
          <p:nvPr/>
        </p:nvSpPr>
        <p:spPr>
          <a:xfrm>
            <a:off x="8794507" y="2637614"/>
            <a:ext cx="453971"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Ī</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4" name="Taisnstūris 23">
            <a:extLst>
              <a:ext uri="{FF2B5EF4-FFF2-40B4-BE49-F238E27FC236}">
                <a16:creationId xmlns:a16="http://schemas.microsoft.com/office/drawing/2014/main" id="{C622F667-CF2C-4461-BC89-86C9A03F87A4}"/>
              </a:ext>
            </a:extLst>
          </p:cNvPr>
          <p:cNvSpPr/>
          <p:nvPr/>
        </p:nvSpPr>
        <p:spPr>
          <a:xfrm>
            <a:off x="9934925" y="2637614"/>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A</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25" name="Taisnstūris 24">
            <a:extLst>
              <a:ext uri="{FF2B5EF4-FFF2-40B4-BE49-F238E27FC236}">
                <a16:creationId xmlns:a16="http://schemas.microsoft.com/office/drawing/2014/main" id="{BB9C8473-E453-40DB-A8E0-09841F951C73}"/>
              </a:ext>
            </a:extLst>
          </p:cNvPr>
          <p:cNvSpPr/>
          <p:nvPr/>
        </p:nvSpPr>
        <p:spPr>
          <a:xfrm>
            <a:off x="6935196" y="2599832"/>
            <a:ext cx="684804" cy="923330"/>
          </a:xfrm>
          <a:prstGeom prst="rect">
            <a:avLst/>
          </a:prstGeom>
          <a:noFill/>
          <a:effectLst>
            <a:reflection blurRad="6350" stA="50000" endA="300" endPos="55500" dist="50800" dir="5400000" sy="-100000" algn="bl" rotWithShape="0"/>
          </a:effectLst>
        </p:spPr>
        <p:txBody>
          <a:bodyPr wrap="none" lIns="91440" tIns="45720" rIns="91440" bIns="45720">
            <a:spAutoFit/>
          </a:bodyPr>
          <a:lstStyle/>
          <a:p>
            <a:pPr algn="ctr"/>
            <a:r>
              <a:rPr lang="lv-LV" sz="5400" b="1" dirty="0">
                <a:ln w="6600">
                  <a:solidFill>
                    <a:srgbClr val="0070C0"/>
                  </a:solidFill>
                  <a:prstDash val="solid"/>
                </a:ln>
                <a:solidFill>
                  <a:srgbClr val="99CCFF"/>
                </a:solidFill>
                <a:effectLst>
                  <a:outerShdw dist="38100" dir="2700000" algn="tl" rotWithShape="0">
                    <a:schemeClr val="accent2"/>
                  </a:outerShdw>
                </a:effectLst>
              </a:rPr>
              <a:t>A</a:t>
            </a:r>
            <a:endParaRPr lang="lv-LV" sz="5400" b="1" cap="none" spc="0" dirty="0">
              <a:ln w="6600">
                <a:solidFill>
                  <a:srgbClr val="0070C0"/>
                </a:solidFill>
                <a:prstDash val="solid"/>
              </a:ln>
              <a:solidFill>
                <a:srgbClr val="99CCFF"/>
              </a:solidFill>
              <a:effectLst>
                <a:outerShdw dist="38100" dir="2700000" algn="tl" rotWithShape="0">
                  <a:schemeClr val="accent2"/>
                </a:outerShdw>
              </a:effectLst>
            </a:endParaRPr>
          </a:p>
        </p:txBody>
      </p:sp>
      <p:sp>
        <p:nvSpPr>
          <p:cNvPr id="5" name="Taisnstūris 4">
            <a:extLst>
              <a:ext uri="{FF2B5EF4-FFF2-40B4-BE49-F238E27FC236}">
                <a16:creationId xmlns:a16="http://schemas.microsoft.com/office/drawing/2014/main" id="{FA708158-244C-4F6F-9FF6-D8F813A2DB13}"/>
              </a:ext>
            </a:extLst>
          </p:cNvPr>
          <p:cNvSpPr/>
          <p:nvPr/>
        </p:nvSpPr>
        <p:spPr>
          <a:xfrm>
            <a:off x="1377290" y="1524000"/>
            <a:ext cx="3271739"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lv-LV" sz="15000" b="1" dirty="0">
                <a:ln/>
                <a:solidFill>
                  <a:schemeClr val="accent4"/>
                </a:solidFill>
              </a:rPr>
              <a:t>NE</a:t>
            </a:r>
            <a:endParaRPr lang="lv-LV" sz="15000" b="1" cap="none" spc="0" dirty="0">
              <a:ln/>
              <a:solidFill>
                <a:schemeClr val="accent4"/>
              </a:solidFill>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2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25"/>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1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21"/>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23"/>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2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nepaklausībai saviem vadītājiem</a:t>
            </a:r>
            <a:endParaRPr lang="en-US" dirty="0"/>
          </a:p>
        </p:txBody>
      </p:sp>
      <p:sp>
        <p:nvSpPr>
          <p:cNvPr id="3" name="Text Placeholder 2"/>
          <p:cNvSpPr>
            <a:spLocks noGrp="1"/>
          </p:cNvSpPr>
          <p:nvPr>
            <p:ph type="body" sz="half" idx="1"/>
          </p:nvPr>
        </p:nvSpPr>
        <p:spPr>
          <a:xfrm>
            <a:off x="1828800" y="1752600"/>
            <a:ext cx="8305800" cy="4114800"/>
          </a:xfrm>
        </p:spPr>
        <p:txBody>
          <a:bodyPr/>
          <a:lstStyle/>
          <a:p>
            <a:pPr marL="571500" indent="-571500">
              <a:buNone/>
            </a:pPr>
            <a:r>
              <a:rPr lang="en-US" dirty="0" smtClean="0"/>
              <a:t>1.	</a:t>
            </a:r>
            <a:r>
              <a:rPr lang="lv-LV" dirty="0" smtClean="0">
                <a:effectLst/>
                <a:latin typeface="Times New Roman" panose="02020603050405020304" pitchFamily="18" charset="0"/>
                <a:ea typeface="Times New Roman" panose="02020603050405020304" pitchFamily="18" charset="0"/>
              </a:rPr>
              <a:t>Kādas </a:t>
            </a:r>
            <a:r>
              <a:rPr lang="lv-LV" dirty="0">
                <a:effectLst/>
                <a:latin typeface="Times New Roman" panose="02020603050405020304" pitchFamily="18" charset="0"/>
                <a:ea typeface="Times New Roman" panose="02020603050405020304" pitchFamily="18" charset="0"/>
              </a:rPr>
              <a:t>ir nepaklausības sekas?</a:t>
            </a:r>
            <a:endParaRPr lang="en-US" dirty="0"/>
          </a:p>
          <a:p>
            <a:pPr marL="1093788" indent="-514350">
              <a:buFont typeface="+mj-lt"/>
              <a:buAutoNum type="alphaLcPeriod"/>
            </a:pPr>
            <a:r>
              <a:rPr lang="lv-LV" dirty="0"/>
              <a:t>Dabiskas sekas</a:t>
            </a:r>
            <a:endParaRPr lang="en-US" dirty="0"/>
          </a:p>
          <a:p>
            <a:pPr marL="1093788" indent="-514350">
              <a:buFont typeface="+mj-lt"/>
              <a:buAutoNum type="alphaLcPeriod"/>
            </a:pPr>
            <a:r>
              <a:rPr lang="en-US" dirty="0" err="1"/>
              <a:t>Discipl</a:t>
            </a:r>
            <a:r>
              <a:rPr lang="lv-LV" dirty="0" err="1"/>
              <a:t>īna</a:t>
            </a:r>
            <a:endParaRPr lang="en-US" dirty="0"/>
          </a:p>
          <a:p>
            <a:pPr marL="1093788" indent="-514350">
              <a:buFont typeface="+mj-lt"/>
              <a:buAutoNum type="alphaLcPeriod"/>
            </a:pPr>
            <a:r>
              <a:rPr lang="lv-LV" dirty="0"/>
              <a:t>Sods</a:t>
            </a:r>
            <a:endParaRPr lang="en-US" dirty="0"/>
          </a:p>
          <a:p>
            <a:pPr marL="1093788" indent="-514350">
              <a:buFont typeface="+mj-lt"/>
              <a:buAutoNum type="alphaLcPeriod"/>
            </a:pPr>
            <a:r>
              <a:rPr lang="lv-LV" dirty="0"/>
              <a:t>Atriebība</a:t>
            </a:r>
            <a:endParaRPr lang="en-US" dirty="0"/>
          </a:p>
        </p:txBody>
      </p:sp>
      <p:pic>
        <p:nvPicPr>
          <p:cNvPr id="88068" name="Picture 4" descr="http://t0.gstatic.com/images?q=tbn:ANd9GcSbKIMOTH3ZhiTk7tynHt3iip4AkqWpv-9s1U01GR_EHSSSfSnF"/>
          <p:cNvPicPr>
            <a:picLocks noGrp="1" noChangeAspect="1" noChangeArrowheads="1"/>
          </p:cNvPicPr>
          <p:nvPr>
            <p:ph type="clipArt" sz="half" idx="2"/>
          </p:nvPr>
        </p:nvPicPr>
        <p:blipFill>
          <a:blip r:embed="rId2"/>
          <a:srcRect/>
          <a:stretch>
            <a:fillRect/>
          </a:stretch>
        </p:blipFill>
        <p:spPr bwMode="auto">
          <a:xfrm>
            <a:off x="7848600" y="2890837"/>
            <a:ext cx="3200399" cy="2976563"/>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nepaklausībai saviem vadītājiem</a:t>
            </a:r>
            <a:endParaRPr lang="en-US" dirty="0"/>
          </a:p>
        </p:txBody>
      </p:sp>
      <p:sp>
        <p:nvSpPr>
          <p:cNvPr id="3" name="Text Placeholder 2"/>
          <p:cNvSpPr>
            <a:spLocks noGrp="1"/>
          </p:cNvSpPr>
          <p:nvPr>
            <p:ph type="body" sz="half" idx="1"/>
          </p:nvPr>
        </p:nvSpPr>
        <p:spPr>
          <a:xfrm>
            <a:off x="1752600" y="1600200"/>
            <a:ext cx="9448800" cy="4648200"/>
          </a:xfrm>
        </p:spPr>
        <p:txBody>
          <a:bodyPr/>
          <a:lstStyle/>
          <a:p>
            <a:pPr marL="571500" indent="-571500">
              <a:buNone/>
            </a:pPr>
            <a:r>
              <a:rPr lang="en-US" dirty="0"/>
              <a:t>2. </a:t>
            </a:r>
            <a:r>
              <a:rPr lang="en-US" dirty="0" smtClean="0"/>
              <a:t>	</a:t>
            </a:r>
            <a:r>
              <a:rPr lang="lv-LV" dirty="0" smtClean="0">
                <a:effectLst/>
                <a:latin typeface="Times New Roman" panose="02020603050405020304" pitchFamily="18" charset="0"/>
                <a:ea typeface="Times New Roman" panose="02020603050405020304" pitchFamily="18" charset="0"/>
              </a:rPr>
              <a:t>Kā </a:t>
            </a:r>
            <a:r>
              <a:rPr lang="lv-LV" dirty="0">
                <a:effectLst/>
                <a:latin typeface="Times New Roman" panose="02020603050405020304" pitchFamily="18" charset="0"/>
                <a:ea typeface="Times New Roman" panose="02020603050405020304" pitchFamily="18" charset="0"/>
              </a:rPr>
              <a:t>nepaklausība ietekmē manas attiecības ar citiem?</a:t>
            </a:r>
            <a:endParaRPr lang="en-US" dirty="0"/>
          </a:p>
          <a:p>
            <a:pPr marL="1028700" indent="-457200">
              <a:buFont typeface="+mj-lt"/>
              <a:buAutoNum type="arabicPeriod"/>
            </a:pPr>
            <a:r>
              <a:rPr lang="lv-LV" sz="2800" dirty="0"/>
              <a:t>Dievs</a:t>
            </a:r>
            <a:endParaRPr lang="en-US" sz="2800" dirty="0"/>
          </a:p>
          <a:p>
            <a:pPr marL="1028700" indent="-457200">
              <a:buFont typeface="+mj-lt"/>
              <a:buAutoNum type="arabicPeriod"/>
            </a:pPr>
            <a:r>
              <a:rPr lang="en-US" sz="2800" dirty="0"/>
              <a:t>M</a:t>
            </a:r>
            <a:r>
              <a:rPr lang="lv-LV" sz="2800" dirty="0" err="1"/>
              <a:t>ani</a:t>
            </a:r>
            <a:r>
              <a:rPr lang="lv-LV" sz="2800" dirty="0"/>
              <a:t> vecāki</a:t>
            </a:r>
            <a:r>
              <a:rPr lang="en-US" sz="2800" dirty="0"/>
              <a:t> </a:t>
            </a:r>
            <a:r>
              <a:rPr lang="lv-LV" sz="2800" dirty="0"/>
              <a:t>u</a:t>
            </a:r>
            <a:r>
              <a:rPr lang="en-US" sz="2800" dirty="0"/>
              <a:t>n </a:t>
            </a:r>
            <a:r>
              <a:rPr lang="lv-LV" sz="2800" dirty="0"/>
              <a:t>ģimene</a:t>
            </a:r>
            <a:endParaRPr lang="en-US" sz="2800" dirty="0"/>
          </a:p>
          <a:p>
            <a:pPr marL="1028700" indent="-457200">
              <a:buFont typeface="+mj-lt"/>
              <a:buAutoNum type="arabicPeriod"/>
            </a:pPr>
            <a:r>
              <a:rPr lang="lv-LV" sz="2800" dirty="0">
                <a:effectLst/>
                <a:latin typeface="Times New Roman" panose="02020603050405020304" pitchFamily="18" charset="0"/>
                <a:ea typeface="Times New Roman" panose="02020603050405020304" pitchFamily="18" charset="0"/>
              </a:rPr>
              <a:t>Mani bērni </a:t>
            </a:r>
            <a:r>
              <a:rPr lang="en-US" sz="2800" dirty="0" smtClean="0">
                <a:effectLst/>
                <a:latin typeface="Times New Roman" panose="02020603050405020304" pitchFamily="18" charset="0"/>
                <a:ea typeface="Times New Roman" panose="02020603050405020304" pitchFamily="18" charset="0"/>
              </a:rPr>
              <a:t/>
            </a:r>
            <a:br>
              <a:rPr lang="en-US" sz="2800" dirty="0" smtClean="0">
                <a:effectLst/>
                <a:latin typeface="Times New Roman" panose="02020603050405020304" pitchFamily="18" charset="0"/>
                <a:ea typeface="Times New Roman" panose="02020603050405020304" pitchFamily="18" charset="0"/>
              </a:rPr>
            </a:br>
            <a:r>
              <a:rPr lang="lv-LV" sz="2800" dirty="0" smtClean="0">
                <a:effectLst/>
                <a:latin typeface="Times New Roman" panose="02020603050405020304" pitchFamily="18" charset="0"/>
                <a:ea typeface="Times New Roman" panose="02020603050405020304" pitchFamily="18" charset="0"/>
              </a:rPr>
              <a:t>(</a:t>
            </a:r>
            <a:r>
              <a:rPr lang="lv-LV" sz="2800" dirty="0">
                <a:effectLst/>
                <a:latin typeface="Times New Roman" panose="02020603050405020304" pitchFamily="18" charset="0"/>
                <a:ea typeface="Times New Roman" panose="02020603050405020304" pitchFamily="18" charset="0"/>
              </a:rPr>
              <a:t>tagadējie un kuri būs </a:t>
            </a:r>
            <a:r>
              <a:rPr lang="lv-LV" sz="2800" dirty="0" smtClean="0">
                <a:effectLst/>
                <a:latin typeface="Times New Roman" panose="02020603050405020304" pitchFamily="18" charset="0"/>
                <a:ea typeface="Times New Roman" panose="02020603050405020304" pitchFamily="18" charset="0"/>
              </a:rPr>
              <a:t>nākotnē</a:t>
            </a:r>
            <a:r>
              <a:rPr lang="lv-LV" sz="2800" dirty="0">
                <a:effectLst/>
                <a:latin typeface="Times New Roman" panose="02020603050405020304" pitchFamily="18" charset="0"/>
                <a:ea typeface="Times New Roman" panose="02020603050405020304" pitchFamily="18" charset="0"/>
              </a:rPr>
              <a:t>)</a:t>
            </a:r>
          </a:p>
          <a:p>
            <a:pPr marL="1028700" indent="-457200">
              <a:buNone/>
            </a:pPr>
            <a:r>
              <a:rPr lang="lv-LV" sz="2800" dirty="0">
                <a:latin typeface="Times New Roman" panose="02020603050405020304" pitchFamily="18" charset="0"/>
                <a:ea typeface="Times New Roman" panose="02020603050405020304" pitchFamily="18" charset="0"/>
              </a:rPr>
              <a:t>4. </a:t>
            </a:r>
            <a:r>
              <a:rPr lang="en-US" sz="2800" dirty="0" smtClean="0">
                <a:latin typeface="Times New Roman" panose="02020603050405020304" pitchFamily="18" charset="0"/>
                <a:ea typeface="Times New Roman" panose="02020603050405020304" pitchFamily="18" charset="0"/>
              </a:rPr>
              <a:t>	</a:t>
            </a:r>
            <a:r>
              <a:rPr lang="en-US" sz="2800" dirty="0" smtClean="0"/>
              <a:t>M</a:t>
            </a:r>
            <a:r>
              <a:rPr lang="lv-LV" sz="2800" dirty="0" err="1"/>
              <a:t>ani</a:t>
            </a:r>
            <a:r>
              <a:rPr lang="lv-LV" sz="2800" dirty="0"/>
              <a:t> draugi</a:t>
            </a:r>
            <a:endParaRPr lang="en-US" sz="2800" dirty="0"/>
          </a:p>
          <a:p>
            <a:pPr marL="1028700" indent="-457200">
              <a:buNone/>
            </a:pPr>
            <a:r>
              <a:rPr lang="lv-LV" sz="2800" dirty="0"/>
              <a:t>5</a:t>
            </a:r>
            <a:r>
              <a:rPr lang="lv-LV" sz="2800" dirty="0" smtClean="0"/>
              <a:t>.</a:t>
            </a:r>
            <a:r>
              <a:rPr lang="en-US" sz="2800" dirty="0" smtClean="0"/>
              <a:t>	T</a:t>
            </a:r>
            <a:r>
              <a:rPr lang="lv-LV" sz="2800" dirty="0" err="1"/>
              <a:t>ie</a:t>
            </a:r>
            <a:r>
              <a:rPr lang="lv-LV" sz="2800" dirty="0"/>
              <a:t>, ar kuriem kopā strādāju</a:t>
            </a:r>
            <a:endParaRPr lang="en-US" sz="2800" dirty="0"/>
          </a:p>
          <a:p>
            <a:pPr marL="1028700" indent="-457200">
              <a:buNone/>
            </a:pPr>
            <a:r>
              <a:rPr lang="lv-LV" sz="2800" dirty="0"/>
              <a:t>6</a:t>
            </a:r>
            <a:r>
              <a:rPr lang="lv-LV" sz="2800" dirty="0" smtClean="0"/>
              <a:t>.</a:t>
            </a:r>
            <a:r>
              <a:rPr lang="en-US" sz="2800" dirty="0" smtClean="0"/>
              <a:t>	</a:t>
            </a:r>
            <a:r>
              <a:rPr lang="lv-LV" sz="2800" dirty="0" smtClean="0">
                <a:effectLst/>
                <a:latin typeface="Times New Roman" panose="02020603050405020304" pitchFamily="18" charset="0"/>
                <a:ea typeface="Times New Roman" panose="02020603050405020304" pitchFamily="18" charset="0"/>
              </a:rPr>
              <a:t>Citi </a:t>
            </a:r>
            <a:r>
              <a:rPr lang="lv-LV" sz="2800" dirty="0">
                <a:effectLst/>
                <a:latin typeface="Times New Roman" panose="02020603050405020304" pitchFamily="18" charset="0"/>
                <a:ea typeface="Times New Roman" panose="02020603050405020304" pitchFamily="18" charset="0"/>
              </a:rPr>
              <a:t>cilvēki, kuri dzīvo man apkārt</a:t>
            </a:r>
            <a:endParaRPr lang="en-US" sz="2800" dirty="0"/>
          </a:p>
          <a:p>
            <a:pPr marL="514350" indent="-514350">
              <a:buNone/>
            </a:pPr>
            <a:endParaRPr lang="en-US" sz="2800" dirty="0"/>
          </a:p>
        </p:txBody>
      </p:sp>
      <p:pic>
        <p:nvPicPr>
          <p:cNvPr id="5" name="Picture 2" descr="http://t2.gstatic.com/images?q=tbn:ANd9GcTCX8Qo2e0lNzemz10ssuy6DI80MPj44Q-8cB1NA4UtV2XkI1jj"/>
          <p:cNvPicPr>
            <a:picLocks noGrp="1" noChangeAspect="1" noChangeArrowheads="1"/>
          </p:cNvPicPr>
          <p:nvPr>
            <p:ph type="clipArt" sz="half" idx="2"/>
          </p:nvPr>
        </p:nvPicPr>
        <p:blipFill>
          <a:blip r:embed="rId2"/>
          <a:srcRect/>
          <a:stretch>
            <a:fillRect/>
          </a:stretch>
        </p:blipFill>
        <p:spPr bwMode="auto">
          <a:xfrm>
            <a:off x="8246689" y="2286000"/>
            <a:ext cx="3290887" cy="3276600"/>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6" name="Footer Placeholder 5"/>
          <p:cNvSpPr>
            <a:spLocks noGrp="1"/>
          </p:cNvSpPr>
          <p:nvPr>
            <p:ph type="ftr" sz="quarter" idx="11"/>
          </p:nvPr>
        </p:nvSpPr>
        <p:spPr/>
        <p:txBody>
          <a:bodyPr/>
          <a:lstStyle/>
          <a:p>
            <a:pPr>
              <a:defRPr/>
            </a:pPr>
            <a:r>
              <a:rPr lang="en-US"/>
              <a:t>iteenchallenge.org</a:t>
            </a:r>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52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1" y="304800"/>
            <a:ext cx="10363200" cy="1219200"/>
          </a:xfrm>
        </p:spPr>
        <p:txBody>
          <a:bodyPr/>
          <a:lstStyle/>
          <a:p>
            <a:r>
              <a:rPr lang="lv-LV" dirty="0">
                <a:effectLst/>
                <a:latin typeface="Times New Roman" panose="02020603050405020304" pitchFamily="18" charset="0"/>
                <a:ea typeface="Times New Roman" panose="02020603050405020304" pitchFamily="18" charset="0"/>
              </a:rPr>
              <a:t>Rezultāti nepaklausībai saviem vadītājiem</a:t>
            </a:r>
            <a:endParaRPr lang="en-US" dirty="0"/>
          </a:p>
        </p:txBody>
      </p:sp>
      <p:sp>
        <p:nvSpPr>
          <p:cNvPr id="3" name="Text Placeholder 2"/>
          <p:cNvSpPr>
            <a:spLocks noGrp="1"/>
          </p:cNvSpPr>
          <p:nvPr>
            <p:ph type="body" sz="half" idx="1"/>
          </p:nvPr>
        </p:nvSpPr>
        <p:spPr>
          <a:xfrm>
            <a:off x="2057400" y="1524000"/>
            <a:ext cx="7772400" cy="5181600"/>
          </a:xfrm>
        </p:spPr>
        <p:txBody>
          <a:bodyPr/>
          <a:lstStyle/>
          <a:p>
            <a:pPr>
              <a:buNone/>
            </a:pPr>
            <a:r>
              <a:rPr lang="en-US" dirty="0"/>
              <a:t>3. </a:t>
            </a:r>
            <a:r>
              <a:rPr lang="lv-LV" dirty="0"/>
              <a:t>Kā Dievs redz nepaklausību</a:t>
            </a:r>
            <a:r>
              <a:rPr lang="en-US" dirty="0"/>
              <a:t>?</a:t>
            </a:r>
          </a:p>
          <a:p>
            <a:pPr marL="1093788" indent="-514350">
              <a:buFont typeface="+mj-lt"/>
              <a:buAutoNum type="arabicPeriod"/>
            </a:pPr>
            <a:r>
              <a:rPr lang="lv-LV" sz="2600" dirty="0"/>
              <a:t>1.Mozus</a:t>
            </a:r>
            <a:r>
              <a:rPr lang="en-US" sz="2600" dirty="0"/>
              <a:t> 39</a:t>
            </a:r>
          </a:p>
          <a:p>
            <a:pPr marL="1093788" indent="-514350">
              <a:buFont typeface="+mj-lt"/>
              <a:buAutoNum type="arabicPeriod"/>
            </a:pPr>
            <a:r>
              <a:rPr lang="en-US" sz="2600" dirty="0"/>
              <a:t>1</a:t>
            </a:r>
            <a:r>
              <a:rPr lang="lv-LV" sz="2600" dirty="0"/>
              <a:t>.</a:t>
            </a:r>
            <a:r>
              <a:rPr lang="en-US" sz="2600" dirty="0"/>
              <a:t>Sam</a:t>
            </a:r>
            <a:r>
              <a:rPr lang="lv-LV" sz="2600" dirty="0" err="1"/>
              <a:t>uē</a:t>
            </a:r>
            <a:r>
              <a:rPr lang="en-US" sz="2600" dirty="0"/>
              <a:t>l</a:t>
            </a:r>
            <a:r>
              <a:rPr lang="lv-LV" sz="2600" dirty="0"/>
              <a:t>a</a:t>
            </a:r>
            <a:r>
              <a:rPr lang="en-US" sz="2600" dirty="0"/>
              <a:t> 13 </a:t>
            </a:r>
            <a:r>
              <a:rPr lang="lv-LV" sz="2600" dirty="0"/>
              <a:t>un</a:t>
            </a:r>
            <a:r>
              <a:rPr lang="en-US" sz="2600" dirty="0"/>
              <a:t> 14</a:t>
            </a:r>
          </a:p>
          <a:p>
            <a:pPr marL="1093788" indent="-514350">
              <a:buFont typeface="+mj-lt"/>
              <a:buAutoNum type="arabicPeriod"/>
            </a:pPr>
            <a:r>
              <a:rPr lang="lv-LV" sz="2600" dirty="0" err="1"/>
              <a:t>Sal.pam</a:t>
            </a:r>
            <a:r>
              <a:rPr lang="lv-LV" sz="2600" dirty="0"/>
              <a:t>.</a:t>
            </a:r>
            <a:r>
              <a:rPr lang="en-US" sz="2600" dirty="0"/>
              <a:t> 13:13</a:t>
            </a:r>
          </a:p>
          <a:p>
            <a:pPr marL="1093788" indent="-514350">
              <a:buFont typeface="+mj-lt"/>
              <a:buAutoNum type="arabicPeriod"/>
            </a:pPr>
            <a:r>
              <a:rPr lang="lv-LV" sz="2600" dirty="0" err="1"/>
              <a:t>Sal.pam</a:t>
            </a:r>
            <a:r>
              <a:rPr lang="lv-LV" sz="2600" dirty="0"/>
              <a:t>.</a:t>
            </a:r>
            <a:r>
              <a:rPr lang="en-US" sz="2600" dirty="0"/>
              <a:t> 5:12-24</a:t>
            </a:r>
          </a:p>
          <a:p>
            <a:pPr marL="1093788" indent="-514350">
              <a:buFont typeface="+mj-lt"/>
              <a:buAutoNum type="arabicPeriod"/>
            </a:pPr>
            <a:r>
              <a:rPr lang="lv-LV" sz="2600" dirty="0" err="1"/>
              <a:t>Sal.pam</a:t>
            </a:r>
            <a:r>
              <a:rPr lang="lv-LV" sz="2600" dirty="0"/>
              <a:t>.</a:t>
            </a:r>
            <a:r>
              <a:rPr lang="en-US" sz="2600" dirty="0"/>
              <a:t> 15:9-10</a:t>
            </a:r>
          </a:p>
          <a:p>
            <a:pPr marL="1093788" indent="-514350">
              <a:buFont typeface="+mj-lt"/>
              <a:buAutoNum type="arabicPeriod"/>
            </a:pPr>
            <a:r>
              <a:rPr lang="en-US" sz="2600" dirty="0"/>
              <a:t>A</a:t>
            </a:r>
            <a:r>
              <a:rPr lang="lv-LV" sz="2600" dirty="0" err="1"/>
              <a:t>pustuļu</a:t>
            </a:r>
            <a:r>
              <a:rPr lang="lv-LV" sz="2600" dirty="0"/>
              <a:t> darbi</a:t>
            </a:r>
            <a:r>
              <a:rPr lang="en-US" sz="2600" dirty="0"/>
              <a:t> 5:17-41</a:t>
            </a:r>
          </a:p>
          <a:p>
            <a:pPr marL="1093788" indent="-514350">
              <a:buFont typeface="+mj-lt"/>
              <a:buAutoNum type="arabicPeriod"/>
            </a:pPr>
            <a:r>
              <a:rPr lang="en-US" sz="2600" dirty="0"/>
              <a:t>Rom</a:t>
            </a:r>
            <a:r>
              <a:rPr lang="lv-LV" sz="2600" dirty="0" err="1"/>
              <a:t>iešiem</a:t>
            </a:r>
            <a:r>
              <a:rPr lang="en-US" sz="2600" dirty="0"/>
              <a:t> 13:1-6</a:t>
            </a:r>
          </a:p>
          <a:p>
            <a:pPr marL="1093788" indent="-514350">
              <a:buFont typeface="+mj-lt"/>
              <a:buAutoNum type="arabicPeriod"/>
            </a:pPr>
            <a:r>
              <a:rPr lang="en-US" sz="2600" dirty="0"/>
              <a:t>2</a:t>
            </a:r>
            <a:r>
              <a:rPr lang="lv-LV" sz="2600" dirty="0"/>
              <a:t>.k</a:t>
            </a:r>
            <a:r>
              <a:rPr lang="en-US" sz="2600" dirty="0" err="1"/>
              <a:t>orinti</a:t>
            </a:r>
            <a:r>
              <a:rPr lang="lv-LV" sz="2600" dirty="0" err="1"/>
              <a:t>ešiem</a:t>
            </a:r>
            <a:r>
              <a:rPr lang="en-US" sz="2600" dirty="0"/>
              <a:t> 10:6</a:t>
            </a:r>
          </a:p>
          <a:p>
            <a:pPr marL="1093788" indent="-514350">
              <a:buFont typeface="+mj-lt"/>
              <a:buAutoNum type="arabicPeriod"/>
            </a:pPr>
            <a:r>
              <a:rPr lang="en-US" sz="2600" dirty="0"/>
              <a:t>1</a:t>
            </a:r>
            <a:r>
              <a:rPr lang="lv-LV" sz="2600" dirty="0"/>
              <a:t>.</a:t>
            </a:r>
            <a:r>
              <a:rPr lang="en-US" sz="2600" dirty="0"/>
              <a:t>P</a:t>
            </a:r>
            <a:r>
              <a:rPr lang="lv-LV" sz="2600" dirty="0"/>
              <a:t>ē</a:t>
            </a:r>
            <a:r>
              <a:rPr lang="en-US" sz="2600" dirty="0" err="1"/>
              <a:t>ter</a:t>
            </a:r>
            <a:r>
              <a:rPr lang="lv-LV" sz="2600" dirty="0"/>
              <a:t>a</a:t>
            </a:r>
            <a:r>
              <a:rPr lang="en-US" sz="2600" dirty="0"/>
              <a:t> 2:13-17</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pic>
        <p:nvPicPr>
          <p:cNvPr id="87042" name="Picture 2" descr="http://t0.gstatic.com/images?q=tbn:ANd9GcTZW1xTpyAgFxWBdUdJQ1OsbhKxaP5sfygMf4rxWORKRfPygml7"/>
          <p:cNvPicPr>
            <a:picLocks noGrp="1" noChangeAspect="1" noChangeArrowheads="1"/>
          </p:cNvPicPr>
          <p:nvPr>
            <p:ph type="clipArt" sz="half" idx="2"/>
          </p:nvPr>
        </p:nvPicPr>
        <p:blipFill>
          <a:blip r:embed="rId2"/>
          <a:srcRect/>
          <a:stretch>
            <a:fillRect/>
          </a:stretch>
        </p:blipFill>
        <p:spPr bwMode="auto">
          <a:xfrm>
            <a:off x="7629092" y="2217449"/>
            <a:ext cx="3452812" cy="4114800"/>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dirty="0"/>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latin typeface="Times New Roman" panose="02020603050405020304" pitchFamily="18" charset="0"/>
                <a:ea typeface="Times New Roman" panose="02020603050405020304" pitchFamily="18" charset="0"/>
              </a:rPr>
              <a:t>Rezultāti nepaklausībai saviem vadītājiem</a:t>
            </a:r>
            <a:endParaRPr lang="en-US" dirty="0"/>
          </a:p>
        </p:txBody>
      </p:sp>
      <p:sp>
        <p:nvSpPr>
          <p:cNvPr id="3" name="Text Placeholder 2"/>
          <p:cNvSpPr>
            <a:spLocks noGrp="1"/>
          </p:cNvSpPr>
          <p:nvPr>
            <p:ph type="body" sz="half" idx="1"/>
          </p:nvPr>
        </p:nvSpPr>
        <p:spPr>
          <a:xfrm>
            <a:off x="1454151" y="1625253"/>
            <a:ext cx="7194551" cy="4876800"/>
          </a:xfrm>
        </p:spPr>
        <p:txBody>
          <a:bodyPr/>
          <a:lstStyle/>
          <a:p>
            <a:pPr>
              <a:buNone/>
            </a:pPr>
            <a:r>
              <a:rPr lang="en-US" dirty="0"/>
              <a:t>4. </a:t>
            </a:r>
            <a:r>
              <a:rPr lang="lv-LV" dirty="0">
                <a:effectLst/>
                <a:latin typeface="Times New Roman" panose="02020603050405020304" pitchFamily="18" charset="0"/>
                <a:ea typeface="Times New Roman" panose="02020603050405020304" pitchFamily="18" charset="0"/>
              </a:rPr>
              <a:t>Nepieciešamība pēc disciplīnas un soda šodien</a:t>
            </a:r>
            <a:endParaRPr lang="en-US" dirty="0"/>
          </a:p>
          <a:p>
            <a:pPr>
              <a:buNone/>
            </a:pPr>
            <a:r>
              <a:rPr lang="en-US" sz="2800" dirty="0" smtClean="0">
                <a:effectLst/>
                <a:latin typeface="Times New Roman" panose="02020603050405020304" pitchFamily="18" charset="0"/>
                <a:ea typeface="Times New Roman" panose="02020603050405020304" pitchFamily="18" charset="0"/>
              </a:rPr>
              <a:t>	</a:t>
            </a:r>
            <a:r>
              <a:rPr lang="lv-LV" sz="2800" dirty="0" smtClean="0">
                <a:effectLst/>
                <a:latin typeface="Times New Roman" panose="02020603050405020304" pitchFamily="18" charset="0"/>
                <a:ea typeface="Times New Roman" panose="02020603050405020304" pitchFamily="18" charset="0"/>
              </a:rPr>
              <a:t>Mēs </a:t>
            </a:r>
            <a:r>
              <a:rPr lang="lv-LV" sz="2800" dirty="0">
                <a:effectLst/>
                <a:latin typeface="Times New Roman" panose="02020603050405020304" pitchFamily="18" charset="0"/>
                <a:ea typeface="Times New Roman" panose="02020603050405020304" pitchFamily="18" charset="0"/>
              </a:rPr>
              <a:t>visi saskaramies ar situācijām - gandrīz katru dienu, kad mēs saskaramies ar lēmumu - vai es paklausīšu vai nepaklausīšu? </a:t>
            </a:r>
            <a:endParaRPr lang="en-US" sz="2800" dirty="0" smtClean="0">
              <a:effectLst/>
              <a:latin typeface="Times New Roman" panose="02020603050405020304" pitchFamily="18" charset="0"/>
              <a:ea typeface="Times New Roman" panose="02020603050405020304" pitchFamily="18" charset="0"/>
            </a:endParaRPr>
          </a:p>
          <a:p>
            <a:pPr>
              <a:buNone/>
            </a:pPr>
            <a:r>
              <a:rPr lang="en-US" sz="2800" dirty="0">
                <a:latin typeface="Times New Roman" panose="02020603050405020304" pitchFamily="18" charset="0"/>
                <a:ea typeface="Times New Roman" panose="02020603050405020304" pitchFamily="18" charset="0"/>
              </a:rPr>
              <a:t>	</a:t>
            </a:r>
            <a:r>
              <a:rPr lang="lv-LV" sz="2800" dirty="0" smtClean="0">
                <a:effectLst/>
                <a:latin typeface="Times New Roman" panose="02020603050405020304" pitchFamily="18" charset="0"/>
                <a:ea typeface="Times New Roman" panose="02020603050405020304" pitchFamily="18" charset="0"/>
              </a:rPr>
              <a:t>Tātad</a:t>
            </a:r>
            <a:r>
              <a:rPr lang="lv-LV" sz="2800" dirty="0">
                <a:effectLst/>
                <a:latin typeface="Times New Roman" panose="02020603050405020304" pitchFamily="18" charset="0"/>
                <a:ea typeface="Times New Roman" panose="02020603050405020304" pitchFamily="18" charset="0"/>
              </a:rPr>
              <a:t>, kad tevi disciplinē vai soda, Dievs dod tev iespēju mainīties - augt. Izvēle ir tava. </a:t>
            </a:r>
            <a:r>
              <a:rPr lang="en-US" sz="2800" dirty="0" smtClean="0">
                <a:effectLst/>
                <a:latin typeface="Times New Roman" panose="02020603050405020304" pitchFamily="18" charset="0"/>
                <a:ea typeface="Times New Roman" panose="02020603050405020304" pitchFamily="18" charset="0"/>
              </a:rPr>
              <a:t/>
            </a:r>
            <a:br>
              <a:rPr lang="en-US" sz="2800" dirty="0" smtClean="0">
                <a:effectLst/>
                <a:latin typeface="Times New Roman" panose="02020603050405020304" pitchFamily="18" charset="0"/>
                <a:ea typeface="Times New Roman" panose="02020603050405020304" pitchFamily="18" charset="0"/>
              </a:rPr>
            </a:br>
            <a:r>
              <a:rPr lang="lv-LV" sz="2800" dirty="0" smtClean="0">
                <a:effectLst/>
                <a:latin typeface="Times New Roman" panose="02020603050405020304" pitchFamily="18" charset="0"/>
                <a:ea typeface="Times New Roman" panose="02020603050405020304" pitchFamily="18" charset="0"/>
              </a:rPr>
              <a:t>Kā </a:t>
            </a:r>
            <a:r>
              <a:rPr lang="lv-LV" sz="2800" dirty="0">
                <a:effectLst/>
                <a:latin typeface="Times New Roman" panose="02020603050405020304" pitchFamily="18" charset="0"/>
                <a:ea typeface="Times New Roman" panose="02020603050405020304" pitchFamily="18" charset="0"/>
              </a:rPr>
              <a:t>tu atbildēsi?</a:t>
            </a:r>
            <a:endParaRPr lang="en-US" sz="2800" dirty="0"/>
          </a:p>
          <a:p>
            <a:pPr>
              <a:buNone/>
            </a:pPr>
            <a:endParaRPr lang="en-US" sz="2800" dirty="0"/>
          </a:p>
        </p:txBody>
      </p:sp>
      <p:pic>
        <p:nvPicPr>
          <p:cNvPr id="90114" name="Picture 2" descr="http://www.school-clip-art.com/clipart/Christian/Jesus.gif"/>
          <p:cNvPicPr>
            <a:picLocks noGrp="1" noChangeAspect="1" noChangeArrowheads="1"/>
          </p:cNvPicPr>
          <p:nvPr>
            <p:ph type="clipArt" sz="half" idx="2"/>
          </p:nvPr>
        </p:nvPicPr>
        <p:blipFill>
          <a:blip r:embed="rId2"/>
          <a:srcRect/>
          <a:stretch>
            <a:fillRect/>
          </a:stretch>
        </p:blipFill>
        <p:spPr bwMode="auto">
          <a:xfrm>
            <a:off x="9032875" y="2207958"/>
            <a:ext cx="2355849" cy="3080726"/>
          </a:xfrm>
          <a:prstGeom prst="rect">
            <a:avLst/>
          </a:prstGeom>
          <a:noFill/>
        </p:spPr>
      </p:pic>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t>
            </a:r>
            <a:r>
              <a:rPr lang="lv-LV" dirty="0" err="1"/>
              <a:t>īgais</a:t>
            </a:r>
            <a:r>
              <a:rPr lang="lv-LV" dirty="0"/>
              <a:t> pielietojums</a:t>
            </a:r>
            <a:endParaRPr lang="en-US" dirty="0"/>
          </a:p>
        </p:txBody>
      </p:sp>
      <p:sp>
        <p:nvSpPr>
          <p:cNvPr id="3" name="Text Placeholder 2"/>
          <p:cNvSpPr>
            <a:spLocks noGrp="1"/>
          </p:cNvSpPr>
          <p:nvPr>
            <p:ph type="body" sz="half" idx="1"/>
          </p:nvPr>
        </p:nvSpPr>
        <p:spPr>
          <a:xfrm>
            <a:off x="1828800" y="1752600"/>
            <a:ext cx="5791200" cy="4114800"/>
          </a:xfrm>
        </p:spPr>
        <p:txBody>
          <a:bodyPr/>
          <a:lstStyle/>
          <a:p>
            <a:pPr>
              <a:spcAft>
                <a:spcPts val="2400"/>
              </a:spcAft>
            </a:pPr>
            <a:r>
              <a:rPr lang="en-US" dirty="0" err="1"/>
              <a:t>Praktizē</a:t>
            </a:r>
            <a:r>
              <a:rPr lang="en-US" dirty="0"/>
              <a:t> </a:t>
            </a:r>
            <a:r>
              <a:rPr lang="en-US" dirty="0" err="1"/>
              <a:t>atklāt</a:t>
            </a:r>
            <a:r>
              <a:rPr lang="en-US" dirty="0"/>
              <a:t> </a:t>
            </a:r>
            <a:r>
              <a:rPr lang="en-US" dirty="0" err="1"/>
              <a:t>galveno</a:t>
            </a:r>
            <a:r>
              <a:rPr lang="en-US" dirty="0"/>
              <a:t> </a:t>
            </a:r>
            <a:r>
              <a:rPr lang="en-US" dirty="0" err="1"/>
              <a:t>iemeslu</a:t>
            </a:r>
            <a:r>
              <a:rPr lang="en-US" dirty="0"/>
              <a:t>, </a:t>
            </a:r>
            <a:r>
              <a:rPr lang="en-US" dirty="0" err="1"/>
              <a:t>kāpēc</a:t>
            </a:r>
            <a:r>
              <a:rPr lang="en-US" dirty="0"/>
              <a:t> </a:t>
            </a:r>
            <a:r>
              <a:rPr lang="lv-LV" dirty="0"/>
              <a:t>tavs</a:t>
            </a:r>
            <a:r>
              <a:rPr lang="en-US" dirty="0"/>
              <a:t> </a:t>
            </a:r>
            <a:r>
              <a:rPr lang="en-US" dirty="0" err="1"/>
              <a:t>vadītājs</a:t>
            </a:r>
            <a:r>
              <a:rPr lang="en-US" dirty="0"/>
              <a:t> </a:t>
            </a:r>
            <a:r>
              <a:rPr lang="en-US" dirty="0" err="1"/>
              <a:t>lik</a:t>
            </a:r>
            <a:r>
              <a:rPr lang="lv-LV" dirty="0"/>
              <a:t>a tev</a:t>
            </a:r>
            <a:r>
              <a:rPr lang="en-US" dirty="0"/>
              <a:t> </a:t>
            </a:r>
            <a:r>
              <a:rPr lang="en-US" dirty="0" err="1"/>
              <a:t>kaut</a:t>
            </a:r>
            <a:r>
              <a:rPr lang="en-US" dirty="0"/>
              <a:t> ko </a:t>
            </a:r>
            <a:r>
              <a:rPr lang="en-US" dirty="0" err="1"/>
              <a:t>darīt</a:t>
            </a:r>
            <a:r>
              <a:rPr lang="lv-LV" dirty="0"/>
              <a:t>.</a:t>
            </a:r>
            <a:endParaRPr lang="en-US" dirty="0"/>
          </a:p>
          <a:p>
            <a:r>
              <a:rPr lang="en-US" dirty="0" err="1"/>
              <a:t>Šīs</a:t>
            </a:r>
            <a:r>
              <a:rPr lang="en-US" dirty="0"/>
              <a:t> </a:t>
            </a:r>
            <a:r>
              <a:rPr lang="en-US" dirty="0" err="1"/>
              <a:t>prasmes</a:t>
            </a:r>
            <a:r>
              <a:rPr lang="en-US" dirty="0"/>
              <a:t> </a:t>
            </a:r>
            <a:r>
              <a:rPr lang="en-US" dirty="0" err="1"/>
              <a:t>attīstīšana</a:t>
            </a:r>
            <a:r>
              <a:rPr lang="en-US" dirty="0"/>
              <a:t> </a:t>
            </a:r>
            <a:r>
              <a:rPr lang="en-US" dirty="0" err="1"/>
              <a:t>ir</a:t>
            </a:r>
            <a:r>
              <a:rPr lang="en-US" dirty="0"/>
              <a:t> </a:t>
            </a:r>
            <a:r>
              <a:rPr lang="en-US" dirty="0" err="1"/>
              <a:t>atslēga</a:t>
            </a:r>
            <a:r>
              <a:rPr lang="en-US" dirty="0"/>
              <a:t>, </a:t>
            </a:r>
            <a:r>
              <a:rPr lang="en-US" dirty="0" err="1"/>
              <a:t>lai</a:t>
            </a:r>
            <a:r>
              <a:rPr lang="en-US" dirty="0"/>
              <a:t> </a:t>
            </a:r>
            <a:r>
              <a:rPr lang="en-US" dirty="0" err="1"/>
              <a:t>atbildētu</a:t>
            </a:r>
            <a:r>
              <a:rPr lang="en-US" dirty="0"/>
              <a:t> </a:t>
            </a:r>
            <a:r>
              <a:rPr lang="en-US" dirty="0" err="1"/>
              <a:t>tādā</a:t>
            </a:r>
            <a:r>
              <a:rPr lang="en-US" dirty="0"/>
              <a:t> </a:t>
            </a:r>
            <a:r>
              <a:rPr lang="en-US" dirty="0" err="1"/>
              <a:t>veidā</a:t>
            </a:r>
            <a:r>
              <a:rPr lang="en-US" dirty="0"/>
              <a:t>, kas </a:t>
            </a:r>
            <a:r>
              <a:rPr lang="en-US" dirty="0" err="1"/>
              <a:t>nesīs</a:t>
            </a:r>
            <a:r>
              <a:rPr lang="en-US" dirty="0"/>
              <a:t> </a:t>
            </a:r>
            <a:r>
              <a:rPr lang="en-US" dirty="0" err="1"/>
              <a:t>godu</a:t>
            </a:r>
            <a:r>
              <a:rPr lang="en-US" dirty="0"/>
              <a:t> </a:t>
            </a:r>
            <a:r>
              <a:rPr lang="en-US" dirty="0" err="1"/>
              <a:t>Dievam</a:t>
            </a:r>
            <a:r>
              <a:rPr lang="lv-LV" dirty="0"/>
              <a:t>.</a:t>
            </a:r>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55</a:t>
            </a:fld>
            <a:endParaRPr lang="en-US"/>
          </a:p>
        </p:txBody>
      </p:sp>
      <p:pic>
        <p:nvPicPr>
          <p:cNvPr id="10" name="Attēls 9">
            <a:extLst>
              <a:ext uri="{FF2B5EF4-FFF2-40B4-BE49-F238E27FC236}">
                <a16:creationId xmlns:a16="http://schemas.microsoft.com/office/drawing/2014/main" id="{3E595EE7-D60E-4AAA-ABE8-6ADECDDF0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584251"/>
            <a:ext cx="3860800" cy="39505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Secinājums</a:t>
            </a:r>
            <a:endParaRPr lang="en-US" dirty="0"/>
          </a:p>
        </p:txBody>
      </p:sp>
      <p:sp>
        <p:nvSpPr>
          <p:cNvPr id="3" name="Text Placeholder 2"/>
          <p:cNvSpPr>
            <a:spLocks noGrp="1"/>
          </p:cNvSpPr>
          <p:nvPr>
            <p:ph type="body" sz="half" idx="1"/>
          </p:nvPr>
        </p:nvSpPr>
        <p:spPr>
          <a:xfrm>
            <a:off x="2590800" y="1752600"/>
            <a:ext cx="7543800" cy="4648200"/>
          </a:xfrm>
        </p:spPr>
        <p:txBody>
          <a:bodyPr/>
          <a:lstStyle/>
          <a:p>
            <a:pPr>
              <a:spcAft>
                <a:spcPts val="2400"/>
              </a:spcAft>
            </a:pPr>
            <a:r>
              <a:rPr lang="lv-LV" dirty="0">
                <a:effectLst/>
                <a:latin typeface="Times New Roman" panose="02020603050405020304" pitchFamily="18" charset="0"/>
                <a:ea typeface="Times New Roman" panose="02020603050405020304" pitchFamily="18" charset="0"/>
              </a:rPr>
              <a:t>Strādājot, lai savā dzīvē ieliktu trīs paklausības līmeņus, vari būt drošs, ka tas aizvedīs tevi pa ceļu, kas ved uz lielāku mieru. Tas ir arī ceļš uz labākām attiecībām ar citiem.</a:t>
            </a:r>
            <a:endParaRPr lang="en-US" dirty="0"/>
          </a:p>
          <a:p>
            <a:r>
              <a:rPr lang="lv-LV" dirty="0">
                <a:effectLst/>
                <a:latin typeface="Times New Roman" panose="02020603050405020304" pitchFamily="18" charset="0"/>
                <a:ea typeface="Times New Roman" panose="02020603050405020304" pitchFamily="18" charset="0"/>
              </a:rPr>
              <a:t>Neapmierinies ar to, kas ir mazāks par Dieva vislabāko priekš tevis</a:t>
            </a:r>
            <a:r>
              <a:rPr lang="en-US" dirty="0"/>
              <a:t>.</a:t>
            </a:r>
          </a:p>
          <a:p>
            <a:endParaRPr lang="en-US" dirty="0"/>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438400" y="2057400"/>
            <a:ext cx="7721600" cy="2057400"/>
          </a:xfrm>
        </p:spPr>
        <p:txBody>
          <a:bodyPr/>
          <a:lstStyle/>
          <a:p>
            <a:pPr eaLnBrk="1" hangingPunct="1"/>
            <a:r>
              <a:rPr lang="lv-LV" dirty="0"/>
              <a:t>Paklausība cilvēkam</a:t>
            </a:r>
            <a:r>
              <a:rPr lang="en-US" dirty="0"/>
              <a:t/>
            </a:r>
            <a:br>
              <a:rPr lang="en-US" dirty="0"/>
            </a:br>
            <a:r>
              <a:rPr lang="lv-LV" dirty="0"/>
              <a:t>Rakstu vietas</a:t>
            </a:r>
            <a:endParaRPr lang="en-US" dirty="0"/>
          </a:p>
        </p:txBody>
      </p:sp>
      <p:sp>
        <p:nvSpPr>
          <p:cNvPr id="2" name="Date Placeholder 1"/>
          <p:cNvSpPr>
            <a:spLocks noGrp="1"/>
          </p:cNvSpPr>
          <p:nvPr>
            <p:ph type="dt" sz="quarter"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5C07BF65-71C5-4E0A-BE98-91B6CEE8BC3A}" type="slidenum">
              <a:rPr lang="en-US" smtClean="0"/>
              <a:pPr>
                <a:defRPr/>
              </a:pPr>
              <a:t>57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Mate</a:t>
            </a:r>
            <a:r>
              <a:rPr lang="lv-LV" dirty="0"/>
              <a:t>ja</a:t>
            </a:r>
            <a:r>
              <a:rPr lang="en-US" dirty="0"/>
              <a:t> 22:37-40</a:t>
            </a:r>
          </a:p>
        </p:txBody>
      </p:sp>
      <p:sp>
        <p:nvSpPr>
          <p:cNvPr id="26627" name="Rectangle 3"/>
          <p:cNvSpPr>
            <a:spLocks noGrp="1" noChangeArrowheads="1"/>
          </p:cNvSpPr>
          <p:nvPr>
            <p:ph type="body" idx="1"/>
          </p:nvPr>
        </p:nvSpPr>
        <p:spPr/>
        <p:txBody>
          <a:bodyPr/>
          <a:lstStyle/>
          <a:p>
            <a:pPr eaLnBrk="1" hangingPunct="1">
              <a:buFontTx/>
              <a:buNone/>
            </a:pPr>
            <a:r>
              <a:rPr lang="en-US" dirty="0"/>
              <a:t>    </a:t>
            </a:r>
            <a:r>
              <a:rPr lang="lv-LV" dirty="0"/>
              <a:t>Jēzus atbildēja: </a:t>
            </a:r>
            <a:r>
              <a:rPr lang="en-US" dirty="0">
                <a:solidFill>
                  <a:srgbClr val="FF0000"/>
                </a:solidFill>
              </a:rPr>
              <a:t>“ ‘</a:t>
            </a:r>
            <a:r>
              <a:rPr lang="lv-LV" dirty="0">
                <a:solidFill>
                  <a:srgbClr val="FF0000"/>
                </a:solidFill>
              </a:rPr>
              <a:t>Tev jāmīl Tas Kungs, savs Dievs, no visas sirds, visas dvēseles un visa prāta.</a:t>
            </a:r>
            <a:r>
              <a:rPr lang="en-US" dirty="0">
                <a:solidFill>
                  <a:srgbClr val="FF0000"/>
                </a:solidFill>
              </a:rPr>
              <a:t>’</a:t>
            </a:r>
            <a:r>
              <a:rPr lang="en-US" baseline="30000" dirty="0"/>
              <a:t> 38</a:t>
            </a:r>
            <a:r>
              <a:rPr lang="lv-LV" dirty="0"/>
              <a:t> </a:t>
            </a:r>
            <a:r>
              <a:rPr lang="lv-LV" dirty="0">
                <a:solidFill>
                  <a:srgbClr val="FF0000"/>
                </a:solidFill>
              </a:rPr>
              <a:t>Šis ir pirmais un lielākais bauslis. </a:t>
            </a:r>
            <a:r>
              <a:rPr lang="en-US" baseline="30000" dirty="0"/>
              <a:t>39</a:t>
            </a:r>
            <a:r>
              <a:rPr lang="lv-LV" dirty="0"/>
              <a:t> </a:t>
            </a:r>
            <a:r>
              <a:rPr lang="lv-LV" dirty="0">
                <a:solidFill>
                  <a:srgbClr val="FF0000"/>
                </a:solidFill>
              </a:rPr>
              <a:t>Tikpat svarīgs ir arī otrs: ‘Mīli savu tuvāko kā sevi pašu.’ </a:t>
            </a:r>
            <a:r>
              <a:rPr lang="en-US" baseline="30000" dirty="0"/>
              <a:t>40</a:t>
            </a:r>
            <a:r>
              <a:rPr lang="lv-LV" dirty="0"/>
              <a:t> </a:t>
            </a:r>
            <a:r>
              <a:rPr lang="lv-LV" dirty="0">
                <a:solidFill>
                  <a:srgbClr val="FF0000"/>
                </a:solidFill>
              </a:rPr>
              <a:t>Visi pārējie baušļi un visas praviešu prasības ir balstītas uz šiem diviem baušļiem.”</a:t>
            </a:r>
          </a:p>
          <a:p>
            <a:pPr eaLnBrk="1" hangingPunct="1">
              <a:buFontTx/>
              <a:buNone/>
            </a:pPr>
            <a:endParaRPr lang="en-US" dirty="0"/>
          </a:p>
        </p:txBody>
      </p:sp>
      <p:pic>
        <p:nvPicPr>
          <p:cNvPr id="26628" name="Picture 5"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58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J</a:t>
            </a:r>
            <a:r>
              <a:rPr lang="lv-LV" dirty="0" err="1"/>
              <a:t>āņa</a:t>
            </a:r>
            <a:r>
              <a:rPr lang="en-US" dirty="0"/>
              <a:t> 13:34-35</a:t>
            </a:r>
          </a:p>
        </p:txBody>
      </p:sp>
      <p:sp>
        <p:nvSpPr>
          <p:cNvPr id="27651" name="Rectangle 3"/>
          <p:cNvSpPr>
            <a:spLocks noGrp="1" noChangeArrowheads="1"/>
          </p:cNvSpPr>
          <p:nvPr>
            <p:ph type="body" idx="1"/>
          </p:nvPr>
        </p:nvSpPr>
        <p:spPr/>
        <p:txBody>
          <a:bodyPr/>
          <a:lstStyle/>
          <a:p>
            <a:pPr eaLnBrk="1" hangingPunct="1">
              <a:buFontTx/>
              <a:buNone/>
            </a:pPr>
            <a:r>
              <a:rPr lang="en-US" dirty="0"/>
              <a:t> </a:t>
            </a:r>
            <a:r>
              <a:rPr lang="lv-LV" dirty="0"/>
              <a:t>    </a:t>
            </a:r>
            <a:r>
              <a:rPr lang="en-US" dirty="0">
                <a:solidFill>
                  <a:srgbClr val="FF0000"/>
                </a:solidFill>
              </a:rPr>
              <a:t>“</a:t>
            </a:r>
            <a:r>
              <a:rPr lang="lv-LV" dirty="0">
                <a:solidFill>
                  <a:srgbClr val="FF0000"/>
                </a:solidFill>
              </a:rPr>
              <a:t>Tāpēc tagad Es jums dodu jaunu bausli: mīliet viens otru. Tāpat kā Es jūs esmu mīlējis, jums vajadzētu mīlēt vienam otru. </a:t>
            </a:r>
            <a:r>
              <a:rPr lang="en-US" baseline="30000" dirty="0">
                <a:solidFill>
                  <a:srgbClr val="FF0000"/>
                </a:solidFill>
              </a:rPr>
              <a:t>35</a:t>
            </a:r>
            <a:r>
              <a:rPr lang="lv-LV" dirty="0">
                <a:solidFill>
                  <a:srgbClr val="FF0000"/>
                </a:solidFill>
              </a:rPr>
              <a:t> Jūsu mīlestība vienam pret otru apliecinās pasaulei, ka jūs esat mani mācekļi.”</a:t>
            </a:r>
            <a:endParaRPr lang="en-US" dirty="0">
              <a:solidFill>
                <a:srgbClr val="FF0000"/>
              </a:solidFill>
            </a:endParaRPr>
          </a:p>
        </p:txBody>
      </p:sp>
      <p:pic>
        <p:nvPicPr>
          <p:cNvPr id="27652"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59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762000"/>
          </a:xfrm>
        </p:spPr>
        <p:txBody>
          <a:bodyPr/>
          <a:lstStyle/>
          <a:p>
            <a:r>
              <a:rPr lang="lv-LV" dirty="0"/>
              <a:t>Tavs viedoklis</a:t>
            </a:r>
            <a:r>
              <a:rPr lang="en-US" dirty="0"/>
              <a:t>… </a:t>
            </a:r>
            <a:r>
              <a:rPr lang="lv-LV" dirty="0"/>
              <a:t>Piekrīti</a:t>
            </a:r>
            <a:r>
              <a:rPr lang="en-US" dirty="0"/>
              <a:t>/</a:t>
            </a:r>
            <a:r>
              <a:rPr lang="lv-LV" dirty="0"/>
              <a:t>Nepiekrīti</a:t>
            </a:r>
            <a:r>
              <a:rPr lang="en-US" dirty="0"/>
              <a:t>?</a:t>
            </a:r>
          </a:p>
        </p:txBody>
      </p:sp>
      <p:sp>
        <p:nvSpPr>
          <p:cNvPr id="3" name="Text Placeholder 2"/>
          <p:cNvSpPr>
            <a:spLocks noGrp="1"/>
          </p:cNvSpPr>
          <p:nvPr>
            <p:ph type="body" sz="half" idx="1"/>
          </p:nvPr>
        </p:nvSpPr>
        <p:spPr>
          <a:xfrm>
            <a:off x="2590800" y="1143000"/>
            <a:ext cx="7620000" cy="5562600"/>
          </a:xfrm>
        </p:spPr>
        <p:txBody>
          <a:bodyPr/>
          <a:lstStyle/>
          <a:p>
            <a:pPr marL="514350" indent="-514350">
              <a:spcBef>
                <a:spcPts val="1200"/>
              </a:spcBef>
              <a:buAutoNum type="arabicPeriod"/>
            </a:pPr>
            <a:r>
              <a:rPr lang="lv-LV" sz="2800" dirty="0">
                <a:effectLst/>
                <a:latin typeface="Times New Roman" panose="02020603050405020304" pitchFamily="18" charset="0"/>
                <a:ea typeface="Times New Roman" panose="02020603050405020304" pitchFamily="18" charset="0"/>
              </a:rPr>
              <a:t>Visas valdības ir zem Dieva</a:t>
            </a:r>
            <a:r>
              <a:rPr lang="en-US" sz="2800" dirty="0"/>
              <a:t>.</a:t>
            </a:r>
          </a:p>
          <a:p>
            <a:pPr marL="514350" indent="-514350">
              <a:spcBef>
                <a:spcPts val="1200"/>
              </a:spcBef>
              <a:buAutoNum type="arabicPeriod"/>
            </a:pPr>
            <a:r>
              <a:rPr lang="lv-LV" sz="2800" dirty="0">
                <a:effectLst/>
                <a:latin typeface="Times New Roman" panose="02020603050405020304" pitchFamily="18" charset="0"/>
                <a:ea typeface="Times New Roman" panose="02020603050405020304" pitchFamily="18" charset="0"/>
              </a:rPr>
              <a:t>Autoritātes ir Dieva kalpi, kas sūtīti jūsu labā</a:t>
            </a:r>
            <a:r>
              <a:rPr lang="en-US" sz="2800" dirty="0"/>
              <a:t>.</a:t>
            </a:r>
          </a:p>
          <a:p>
            <a:pPr marL="514350" indent="-514350">
              <a:spcBef>
                <a:spcPts val="1200"/>
              </a:spcBef>
              <a:buAutoNum type="arabicPeriod"/>
            </a:pPr>
            <a:r>
              <a:rPr lang="lv-LV" sz="2800" dirty="0">
                <a:effectLst/>
                <a:latin typeface="Times New Roman" panose="02020603050405020304" pitchFamily="18" charset="0"/>
                <a:ea typeface="Times New Roman" panose="02020603050405020304" pitchFamily="18" charset="0"/>
              </a:rPr>
              <a:t>Valdības darbiniekiem ir jāmaksā. </a:t>
            </a:r>
            <a:r>
              <a:rPr lang="en-US" sz="2800" dirty="0" smtClean="0">
                <a:effectLst/>
                <a:latin typeface="Times New Roman" panose="02020603050405020304" pitchFamily="18" charset="0"/>
                <a:ea typeface="Times New Roman" panose="02020603050405020304" pitchFamily="18" charset="0"/>
              </a:rPr>
              <a:t/>
            </a:r>
            <a:br>
              <a:rPr lang="en-US" sz="2800" dirty="0" smtClean="0">
                <a:effectLst/>
                <a:latin typeface="Times New Roman" panose="02020603050405020304" pitchFamily="18" charset="0"/>
                <a:ea typeface="Times New Roman" panose="02020603050405020304" pitchFamily="18" charset="0"/>
              </a:rPr>
            </a:br>
            <a:r>
              <a:rPr lang="lv-LV" sz="2800" dirty="0" smtClean="0">
                <a:effectLst/>
                <a:latin typeface="Times New Roman" panose="02020603050405020304" pitchFamily="18" charset="0"/>
                <a:ea typeface="Times New Roman" panose="02020603050405020304" pitchFamily="18" charset="0"/>
              </a:rPr>
              <a:t>Viņi </a:t>
            </a:r>
            <a:r>
              <a:rPr lang="lv-LV" sz="2800" dirty="0">
                <a:effectLst/>
                <a:latin typeface="Times New Roman" panose="02020603050405020304" pitchFamily="18" charset="0"/>
                <a:ea typeface="Times New Roman" panose="02020603050405020304" pitchFamily="18" charset="0"/>
              </a:rPr>
              <a:t>kalpo Dievam tajā, ko dara</a:t>
            </a:r>
            <a:r>
              <a:rPr lang="en-US" sz="2800" dirty="0"/>
              <a:t>.</a:t>
            </a:r>
          </a:p>
          <a:p>
            <a:pPr marL="514350" indent="-514350">
              <a:spcBef>
                <a:spcPts val="1200"/>
              </a:spcBef>
              <a:buAutoNum type="arabicPeriod"/>
            </a:pPr>
            <a:r>
              <a:rPr lang="lv-LV" sz="2800" dirty="0">
                <a:effectLst/>
                <a:latin typeface="Times New Roman" panose="02020603050405020304" pitchFamily="18" charset="0"/>
                <a:ea typeface="Times New Roman" panose="02020603050405020304" pitchFamily="18" charset="0"/>
              </a:rPr>
              <a:t>Maksājiet nodokļus, lai varētu uzturēt sakārtotu dzīves veidu</a:t>
            </a:r>
            <a:r>
              <a:rPr lang="en-US" sz="2800" dirty="0"/>
              <a:t>.</a:t>
            </a:r>
          </a:p>
          <a:p>
            <a:pPr marL="514350" indent="-514350">
              <a:spcBef>
                <a:spcPts val="1200"/>
              </a:spcBef>
              <a:buAutoNum type="arabicPeriod" startAt="5"/>
            </a:pPr>
            <a:r>
              <a:rPr lang="lv-LV" sz="2800" dirty="0" smtClean="0">
                <a:effectLst/>
                <a:latin typeface="Times New Roman" panose="02020603050405020304" pitchFamily="18" charset="0"/>
                <a:ea typeface="Times New Roman" panose="02020603050405020304" pitchFamily="18" charset="0"/>
              </a:rPr>
              <a:t>Ja </a:t>
            </a:r>
            <a:r>
              <a:rPr lang="lv-LV" sz="2800" dirty="0">
                <a:effectLst/>
                <a:latin typeface="Times New Roman" panose="02020603050405020304" pitchFamily="18" charset="0"/>
                <a:ea typeface="Times New Roman" panose="02020603050405020304" pitchFamily="18" charset="0"/>
              </a:rPr>
              <a:t>tu esi bezatbildīgs pret valsti, tad tu esi bezatbildīgs pret Dievu</a:t>
            </a:r>
            <a:r>
              <a:rPr lang="en-US" sz="2800" dirty="0" smtClean="0"/>
              <a:t>.</a:t>
            </a:r>
          </a:p>
          <a:p>
            <a:pPr marL="514350" indent="-514350">
              <a:spcBef>
                <a:spcPts val="1200"/>
              </a:spcBef>
              <a:buFontTx/>
              <a:buAutoNum type="arabicPeriod" startAt="5"/>
            </a:pPr>
            <a:r>
              <a:rPr lang="lv-LV" sz="2800" dirty="0" smtClean="0">
                <a:latin typeface="Times New Roman" panose="02020603050405020304" pitchFamily="18" charset="0"/>
                <a:ea typeface="Times New Roman" panose="02020603050405020304" pitchFamily="18" charset="0"/>
              </a:rPr>
              <a:t>Autoritātes </a:t>
            </a:r>
            <a:r>
              <a:rPr lang="lv-LV" sz="2800" dirty="0">
                <a:latin typeface="Times New Roman" panose="02020603050405020304" pitchFamily="18" charset="0"/>
                <a:ea typeface="Times New Roman" panose="02020603050405020304" pitchFamily="18" charset="0"/>
              </a:rPr>
              <a:t>nebaida cilvēkus, kuri rīkojas pareizi, bet gan tos, kuri rīkojas nepareizi</a:t>
            </a:r>
            <a:r>
              <a:rPr lang="en-US" sz="2800" dirty="0"/>
              <a:t>.</a:t>
            </a:r>
          </a:p>
          <a:p>
            <a:pPr marL="514350" indent="-514350">
              <a:spcBef>
                <a:spcPts val="1200"/>
              </a:spcBef>
              <a:buAutoNum type="arabicPeriod" startAt="5"/>
            </a:pPr>
            <a:endParaRPr lang="en-US" sz="2800" dirty="0"/>
          </a:p>
          <a:p>
            <a:pPr marL="514350" indent="-514350">
              <a:buNone/>
            </a:pPr>
            <a:endParaRPr lang="en-US" sz="2800" dirty="0"/>
          </a:p>
          <a:p>
            <a:pPr marL="514350" indent="-514350">
              <a:buNone/>
            </a:pPr>
            <a:endParaRPr lang="en-US" sz="2800" dirty="0"/>
          </a:p>
          <a:p>
            <a:pPr marL="514350" indent="-514350">
              <a:buNone/>
            </a:pPr>
            <a:endParaRPr lang="en-US" sz="2800" dirty="0"/>
          </a:p>
          <a:p>
            <a:pPr marL="514350" indent="-514350" algn="ctr">
              <a:buNone/>
            </a:pPr>
            <a:endParaRPr lang="en-US" sz="2800" dirty="0"/>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J</a:t>
            </a:r>
            <a:r>
              <a:rPr lang="lv-LV" dirty="0" err="1"/>
              <a:t>āņa</a:t>
            </a:r>
            <a:r>
              <a:rPr lang="en-US" dirty="0"/>
              <a:t> 14:21</a:t>
            </a:r>
          </a:p>
        </p:txBody>
      </p:sp>
      <p:sp>
        <p:nvSpPr>
          <p:cNvPr id="28675" name="Rectangle 3"/>
          <p:cNvSpPr>
            <a:spLocks noGrp="1" noChangeArrowheads="1"/>
          </p:cNvSpPr>
          <p:nvPr>
            <p:ph type="body" idx="1"/>
          </p:nvPr>
        </p:nvSpPr>
        <p:spPr>
          <a:xfrm>
            <a:off x="1422400" y="2362200"/>
            <a:ext cx="10160000" cy="3505200"/>
          </a:xfrm>
        </p:spPr>
        <p:txBody>
          <a:bodyPr/>
          <a:lstStyle/>
          <a:p>
            <a:pPr indent="0" eaLnBrk="1" hangingPunct="1">
              <a:buFontTx/>
              <a:buNone/>
            </a:pPr>
            <a:r>
              <a:rPr lang="en-US" dirty="0"/>
              <a:t> “</a:t>
            </a:r>
            <a:r>
              <a:rPr lang="lv-LV" dirty="0"/>
              <a:t>Tie, kas klausa maniem baušļiem, mani mīl. </a:t>
            </a:r>
            <a:r>
              <a:rPr lang="en-US" dirty="0" smtClean="0"/>
              <a:t/>
            </a:r>
            <a:br>
              <a:rPr lang="en-US" dirty="0" smtClean="0"/>
            </a:br>
            <a:r>
              <a:rPr lang="lv-LV" dirty="0" smtClean="0"/>
              <a:t>Un </a:t>
            </a:r>
            <a:r>
              <a:rPr lang="lv-LV" dirty="0"/>
              <a:t>tāpēc, ka viņi mani mīl, mans Tēvs viņus mīlēs, </a:t>
            </a:r>
            <a:r>
              <a:rPr lang="en-US" dirty="0" smtClean="0"/>
              <a:t/>
            </a:r>
            <a:br>
              <a:rPr lang="en-US" dirty="0" smtClean="0"/>
            </a:br>
            <a:r>
              <a:rPr lang="lv-LV" dirty="0" smtClean="0"/>
              <a:t>un </a:t>
            </a:r>
            <a:r>
              <a:rPr lang="lv-LV" dirty="0"/>
              <a:t>Es mīlēšu viņus. Un es atklāšu sevi katram no viņiem.” </a:t>
            </a:r>
          </a:p>
        </p:txBody>
      </p:sp>
      <p:pic>
        <p:nvPicPr>
          <p:cNvPr id="2867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t>Rom</a:t>
            </a:r>
            <a:r>
              <a:rPr lang="lv-LV" dirty="0" err="1"/>
              <a:t>iešiem</a:t>
            </a:r>
            <a:r>
              <a:rPr lang="en-US" dirty="0"/>
              <a:t> 13:1-7</a:t>
            </a:r>
          </a:p>
        </p:txBody>
      </p:sp>
      <p:sp>
        <p:nvSpPr>
          <p:cNvPr id="29699" name="Rectangle 3"/>
          <p:cNvSpPr>
            <a:spLocks noGrp="1" noChangeArrowheads="1"/>
          </p:cNvSpPr>
          <p:nvPr>
            <p:ph type="body" idx="1"/>
          </p:nvPr>
        </p:nvSpPr>
        <p:spPr/>
        <p:txBody>
          <a:bodyPr/>
          <a:lstStyle/>
          <a:p>
            <a:pPr eaLnBrk="1" hangingPunct="1">
              <a:lnSpc>
                <a:spcPct val="114000"/>
              </a:lnSpc>
              <a:buFontTx/>
              <a:buNone/>
            </a:pPr>
            <a:r>
              <a:rPr lang="en-US" sz="2800" dirty="0"/>
              <a:t> </a:t>
            </a:r>
            <a:r>
              <a:rPr lang="en-US" sz="2800" dirty="0" smtClean="0"/>
              <a:t>	</a:t>
            </a:r>
            <a:r>
              <a:rPr lang="lv-LV" sz="2800" dirty="0" smtClean="0"/>
              <a:t>Paklausiet </a:t>
            </a:r>
            <a:r>
              <a:rPr lang="lv-LV" sz="2800" dirty="0"/>
              <a:t>valdībai, jo Dievs ir tas, kurš to tur nolika. Visas valdības pie varas ir nolicis Dievs. </a:t>
            </a:r>
            <a:r>
              <a:rPr lang="en-US" sz="2800" baseline="30000" dirty="0"/>
              <a:t>2</a:t>
            </a:r>
            <a:r>
              <a:rPr lang="lv-LV" sz="2800" dirty="0"/>
              <a:t> Tātad tie, kas atsakās paklausīt zemes likumiem, atsakās paklausīt Dievam, un sekos sods. </a:t>
            </a:r>
            <a:r>
              <a:rPr lang="en-US" sz="2800" dirty="0" smtClean="0"/>
              <a:t/>
            </a:r>
            <a:br>
              <a:rPr lang="en-US" sz="2800" dirty="0" smtClean="0"/>
            </a:br>
            <a:r>
              <a:rPr lang="en-US" sz="2800" baseline="30000" dirty="0" smtClean="0"/>
              <a:t>3</a:t>
            </a:r>
            <a:r>
              <a:rPr lang="lv-LV" sz="2800" dirty="0" smtClean="0"/>
              <a:t> </a:t>
            </a:r>
            <a:r>
              <a:rPr lang="lv-LV" sz="2800" dirty="0"/>
              <a:t>Jo autoritātes nebiedē cilvēkus, kuri rīkojas pareizi, bet gan tos, kas dara nepareizi. Tāpēc dariet to, ko viņi saka, un jūs labi dzīvosiet. </a:t>
            </a:r>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Rom</a:t>
            </a:r>
            <a:r>
              <a:rPr lang="lv-LV" dirty="0" err="1"/>
              <a:t>iešiem</a:t>
            </a:r>
            <a:r>
              <a:rPr lang="en-US" dirty="0"/>
              <a:t> 13:1-7</a:t>
            </a:r>
          </a:p>
        </p:txBody>
      </p:sp>
      <p:sp>
        <p:nvSpPr>
          <p:cNvPr id="30723" name="Rectangle 3"/>
          <p:cNvSpPr>
            <a:spLocks noGrp="1" noChangeArrowheads="1"/>
          </p:cNvSpPr>
          <p:nvPr>
            <p:ph type="body" idx="1"/>
          </p:nvPr>
        </p:nvSpPr>
        <p:spPr/>
        <p:txBody>
          <a:bodyPr/>
          <a:lstStyle/>
          <a:p>
            <a:pPr eaLnBrk="1" hangingPunct="1">
              <a:lnSpc>
                <a:spcPct val="114000"/>
              </a:lnSpc>
              <a:buFontTx/>
              <a:buNone/>
            </a:pPr>
            <a:r>
              <a:rPr lang="en-US" sz="2800" dirty="0"/>
              <a:t>   </a:t>
            </a:r>
            <a:r>
              <a:rPr lang="lv-LV" sz="2800" dirty="0"/>
              <a:t>Autoritātes ir sūtītas no Dieva, lai jums palīdzētu. Bet, ja jūs darāt kaut ko nepareizu, jums, protams, jābaidās, jo jūs tiksiet sodīti. Dievs ir nodibinājis autoritātes tieši šim nolūkam, lai sodītu tos, kas dara nepareizi. </a:t>
            </a:r>
            <a:r>
              <a:rPr lang="en-US" sz="2800" baseline="30000" dirty="0"/>
              <a:t>5</a:t>
            </a:r>
            <a:r>
              <a:rPr lang="lv-LV" sz="2800" dirty="0"/>
              <a:t> Tātad jums ir jāpaklausa valdībai divu iemeslu dēļ: lai jūs netiktu sodīti un lai saglabātu tīru sirdsapziņu.</a:t>
            </a:r>
          </a:p>
          <a:p>
            <a:pPr eaLnBrk="1" hangingPunct="1">
              <a:lnSpc>
                <a:spcPct val="90000"/>
              </a:lnSpc>
              <a:buFontTx/>
              <a:buNone/>
            </a:pPr>
            <a:endParaRPr lang="en-US" sz="2800" dirty="0"/>
          </a:p>
        </p:txBody>
      </p:sp>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Rom</a:t>
            </a:r>
            <a:r>
              <a:rPr lang="lv-LV" dirty="0" err="1"/>
              <a:t>iešiem</a:t>
            </a:r>
            <a:r>
              <a:rPr lang="en-US" dirty="0"/>
              <a:t> 13:1-7</a:t>
            </a:r>
          </a:p>
        </p:txBody>
      </p:sp>
      <p:sp>
        <p:nvSpPr>
          <p:cNvPr id="31747" name="Rectangle 3"/>
          <p:cNvSpPr>
            <a:spLocks noGrp="1" noChangeArrowheads="1"/>
          </p:cNvSpPr>
          <p:nvPr>
            <p:ph type="body" idx="1"/>
          </p:nvPr>
        </p:nvSpPr>
        <p:spPr/>
        <p:txBody>
          <a:bodyPr/>
          <a:lstStyle/>
          <a:p>
            <a:pPr eaLnBrk="1" hangingPunct="1">
              <a:buFontTx/>
              <a:buNone/>
            </a:pPr>
            <a:r>
              <a:rPr lang="en-US" dirty="0"/>
              <a:t> </a:t>
            </a:r>
            <a:r>
              <a:rPr lang="en-US" dirty="0" smtClean="0"/>
              <a:t>	</a:t>
            </a:r>
            <a:r>
              <a:rPr lang="lv-LV" dirty="0" smtClean="0"/>
              <a:t>Maksājiet </a:t>
            </a:r>
            <a:r>
              <a:rPr lang="lv-LV" dirty="0"/>
              <a:t>nodokļus arī šo pašu iemeslu dēļ. Valdības darbiniekiem ir jāmaksā, lai viņi varētu turpināt darbu, ko Dievs viņiem bija iecerējis. </a:t>
            </a:r>
            <a:r>
              <a:rPr lang="en-US" baseline="30000" dirty="0"/>
              <a:t>7</a:t>
            </a:r>
            <a:r>
              <a:rPr lang="lv-LV" dirty="0"/>
              <a:t> Dodiet visiem to, ko esat parādā: samaksājiet nodokļus un izpildiet pienākumus, un dodiet cieņu un godu visiem, kam tas pienākas. </a:t>
            </a:r>
          </a:p>
        </p:txBody>
      </p:sp>
      <p:pic>
        <p:nvPicPr>
          <p:cNvPr id="31748"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E</a:t>
            </a:r>
            <a:r>
              <a:rPr lang="lv-LV" dirty="0" err="1"/>
              <a:t>feziešiem</a:t>
            </a:r>
            <a:r>
              <a:rPr lang="en-US" dirty="0"/>
              <a:t> 6:1-3</a:t>
            </a:r>
          </a:p>
        </p:txBody>
      </p:sp>
      <p:sp>
        <p:nvSpPr>
          <p:cNvPr id="32771" name="Rectangle 3"/>
          <p:cNvSpPr>
            <a:spLocks noGrp="1" noChangeArrowheads="1"/>
          </p:cNvSpPr>
          <p:nvPr>
            <p:ph type="body" idx="1"/>
          </p:nvPr>
        </p:nvSpPr>
        <p:spPr/>
        <p:txBody>
          <a:bodyPr/>
          <a:lstStyle/>
          <a:p>
            <a:pPr eaLnBrk="1" hangingPunct="1">
              <a:buFontTx/>
              <a:buNone/>
            </a:pPr>
            <a:r>
              <a:rPr lang="en-US" dirty="0"/>
              <a:t> </a:t>
            </a:r>
            <a:r>
              <a:rPr lang="en-US" dirty="0" smtClean="0"/>
              <a:t>	</a:t>
            </a:r>
            <a:r>
              <a:rPr lang="lv-LV" dirty="0" smtClean="0"/>
              <a:t>Bērni</a:t>
            </a:r>
            <a:r>
              <a:rPr lang="lv-LV" dirty="0"/>
              <a:t>, paklausiet saviem vecākiem, jo jūs piederat Tam Kungam, jo tā darīt ir pareizi. </a:t>
            </a:r>
            <a:r>
              <a:rPr lang="en-US" baseline="30000" dirty="0"/>
              <a:t>2</a:t>
            </a:r>
            <a:r>
              <a:rPr lang="lv-LV" dirty="0"/>
              <a:t> “Godā savu tēvu un māti!” Šis ir pirmais no desmit baušļiem, kas beidzas ar apsolījumu. </a:t>
            </a:r>
            <a:r>
              <a:rPr lang="en-US" baseline="30000" dirty="0"/>
              <a:t>3</a:t>
            </a:r>
            <a:r>
              <a:rPr lang="lv-LV" dirty="0"/>
              <a:t> Un šis ir apsolījums: ja jūs godāsiet savu tēvu un māti, </a:t>
            </a:r>
            <a:r>
              <a:rPr lang="en-US" dirty="0"/>
              <a:t>“</a:t>
            </a:r>
            <a:r>
              <a:rPr lang="lv-LV" dirty="0"/>
              <a:t>jūs dzīvosiet ilgi, svētības pilni”. </a:t>
            </a:r>
          </a:p>
        </p:txBody>
      </p:sp>
      <p:pic>
        <p:nvPicPr>
          <p:cNvPr id="32772"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1</a:t>
            </a:r>
            <a:r>
              <a:rPr lang="lv-LV" dirty="0"/>
              <a:t>.</a:t>
            </a:r>
            <a:r>
              <a:rPr lang="en-US" dirty="0"/>
              <a:t>P</a:t>
            </a:r>
            <a:r>
              <a:rPr lang="lv-LV" dirty="0"/>
              <a:t>ē</a:t>
            </a:r>
            <a:r>
              <a:rPr lang="en-US" dirty="0" err="1"/>
              <a:t>ter</a:t>
            </a:r>
            <a:r>
              <a:rPr lang="lv-LV" dirty="0"/>
              <a:t>a</a:t>
            </a:r>
            <a:r>
              <a:rPr lang="en-US" dirty="0"/>
              <a:t> 2:17</a:t>
            </a:r>
          </a:p>
        </p:txBody>
      </p:sp>
      <p:sp>
        <p:nvSpPr>
          <p:cNvPr id="33795" name="Rectangle 3"/>
          <p:cNvSpPr>
            <a:spLocks noGrp="1" noChangeArrowheads="1"/>
          </p:cNvSpPr>
          <p:nvPr>
            <p:ph type="body" idx="1"/>
          </p:nvPr>
        </p:nvSpPr>
        <p:spPr/>
        <p:txBody>
          <a:bodyPr/>
          <a:lstStyle/>
          <a:p>
            <a:pPr eaLnBrk="1" hangingPunct="1">
              <a:buFontTx/>
              <a:buNone/>
            </a:pPr>
            <a:r>
              <a:rPr lang="en-US" dirty="0"/>
              <a:t> </a:t>
            </a:r>
            <a:r>
              <a:rPr lang="en-US" dirty="0" smtClean="0"/>
              <a:t>	</a:t>
            </a:r>
          </a:p>
          <a:p>
            <a:pPr eaLnBrk="1" hangingPunct="1">
              <a:buFontTx/>
              <a:buNone/>
            </a:pPr>
            <a:r>
              <a:rPr lang="en-US" dirty="0"/>
              <a:t>	</a:t>
            </a:r>
            <a:r>
              <a:rPr lang="lv-LV" dirty="0" smtClean="0"/>
              <a:t>Izrādi </a:t>
            </a:r>
            <a:r>
              <a:rPr lang="lv-LV" dirty="0"/>
              <a:t>cieņu pret visiem. Mīli savus kristīgos brāļus un māsas. Bīsties Dieva. Izrādi cieņu pret ķēniņu. </a:t>
            </a:r>
          </a:p>
        </p:txBody>
      </p:sp>
      <p:pic>
        <p:nvPicPr>
          <p:cNvPr id="3379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lv-LV" dirty="0"/>
              <a:t>Kolosiešiem</a:t>
            </a:r>
            <a:r>
              <a:rPr lang="en-US" dirty="0"/>
              <a:t> 3:22-23</a:t>
            </a:r>
          </a:p>
        </p:txBody>
      </p:sp>
      <p:sp>
        <p:nvSpPr>
          <p:cNvPr id="34819" name="Rectangle 3"/>
          <p:cNvSpPr>
            <a:spLocks noGrp="1" noChangeArrowheads="1"/>
          </p:cNvSpPr>
          <p:nvPr>
            <p:ph type="body" idx="1"/>
          </p:nvPr>
        </p:nvSpPr>
        <p:spPr>
          <a:xfrm>
            <a:off x="1422400" y="2133600"/>
            <a:ext cx="10160000" cy="3733800"/>
          </a:xfrm>
        </p:spPr>
        <p:txBody>
          <a:bodyPr/>
          <a:lstStyle/>
          <a:p>
            <a:pPr eaLnBrk="1" hangingPunct="1">
              <a:buFontTx/>
              <a:buNone/>
            </a:pPr>
            <a:r>
              <a:rPr lang="en-US" dirty="0"/>
              <a:t> </a:t>
            </a:r>
            <a:r>
              <a:rPr lang="en-US" dirty="0" smtClean="0"/>
              <a:t>	</a:t>
            </a:r>
            <a:r>
              <a:rPr lang="lv-LV" dirty="0" smtClean="0"/>
              <a:t>Strādājiet </a:t>
            </a:r>
            <a:r>
              <a:rPr lang="lv-LV" dirty="0"/>
              <a:t>c</a:t>
            </a:r>
            <a:r>
              <a:rPr lang="en-US" dirty="0" err="1"/>
              <a:t>ītīgi</a:t>
            </a:r>
            <a:r>
              <a:rPr lang="en-US" dirty="0"/>
              <a:t> un </a:t>
            </a:r>
            <a:r>
              <a:rPr lang="lv-LV" dirty="0"/>
              <a:t>ar prieku</a:t>
            </a:r>
            <a:r>
              <a:rPr lang="en-US" dirty="0"/>
              <a:t> pie visa, ko </a:t>
            </a:r>
            <a:r>
              <a:rPr lang="en-US" dirty="0" err="1"/>
              <a:t>darāt</a:t>
            </a:r>
            <a:r>
              <a:rPr lang="en-US" dirty="0"/>
              <a:t>, it </a:t>
            </a:r>
            <a:r>
              <a:rPr lang="en-US" dirty="0" err="1"/>
              <a:t>kā</a:t>
            </a:r>
            <a:r>
              <a:rPr lang="en-US" dirty="0"/>
              <a:t> </a:t>
            </a:r>
            <a:r>
              <a:rPr lang="en-US" dirty="0" err="1"/>
              <a:t>jūs</a:t>
            </a:r>
            <a:r>
              <a:rPr lang="en-US" dirty="0"/>
              <a:t> </a:t>
            </a:r>
            <a:r>
              <a:rPr lang="en-US" dirty="0" err="1"/>
              <a:t>darbotos</a:t>
            </a:r>
            <a:r>
              <a:rPr lang="en-US" dirty="0"/>
              <a:t> </a:t>
            </a:r>
            <a:r>
              <a:rPr lang="lv-LV" dirty="0"/>
              <a:t>priekš Tā </a:t>
            </a:r>
            <a:r>
              <a:rPr lang="en-US" dirty="0" err="1"/>
              <a:t>Kunga</a:t>
            </a:r>
            <a:r>
              <a:rPr lang="en-US" dirty="0"/>
              <a:t>, </a:t>
            </a:r>
            <a:r>
              <a:rPr lang="en-US" dirty="0" err="1"/>
              <a:t>nevis</a:t>
            </a:r>
            <a:r>
              <a:rPr lang="en-US" dirty="0"/>
              <a:t> </a:t>
            </a:r>
            <a:r>
              <a:rPr lang="lv-LV" dirty="0"/>
              <a:t>priekš </a:t>
            </a:r>
            <a:r>
              <a:rPr lang="en-US" dirty="0" err="1"/>
              <a:t>cilvēk</a:t>
            </a:r>
            <a:r>
              <a:rPr lang="lv-LV" dirty="0" err="1"/>
              <a:t>iem</a:t>
            </a:r>
            <a:r>
              <a:rPr lang="en-US" dirty="0"/>
              <a:t>. </a:t>
            </a:r>
            <a:r>
              <a:rPr lang="en-US" baseline="30000" dirty="0"/>
              <a:t>24</a:t>
            </a:r>
            <a:r>
              <a:rPr lang="en-US" dirty="0"/>
              <a:t>Atcerieties, ka Tas </a:t>
            </a:r>
            <a:r>
              <a:rPr lang="en-US" dirty="0" err="1"/>
              <a:t>Kungs</a:t>
            </a:r>
            <a:r>
              <a:rPr lang="en-US" dirty="0"/>
              <a:t> </a:t>
            </a:r>
            <a:r>
              <a:rPr lang="en-US" dirty="0" err="1"/>
              <a:t>jums</a:t>
            </a:r>
            <a:r>
              <a:rPr lang="en-US" dirty="0"/>
              <a:t> dos </a:t>
            </a:r>
            <a:r>
              <a:rPr lang="en-US" dirty="0" err="1"/>
              <a:t>mantojumu</a:t>
            </a:r>
            <a:r>
              <a:rPr lang="en-US" dirty="0"/>
              <a:t> </a:t>
            </a:r>
            <a:r>
              <a:rPr lang="en-US" dirty="0" err="1"/>
              <a:t>kā</a:t>
            </a:r>
            <a:r>
              <a:rPr lang="en-US" dirty="0"/>
              <a:t> </a:t>
            </a:r>
            <a:r>
              <a:rPr lang="en-US" dirty="0" err="1"/>
              <a:t>atlīdzību</a:t>
            </a:r>
            <a:r>
              <a:rPr lang="en-US" dirty="0"/>
              <a:t>, un </a:t>
            </a:r>
            <a:r>
              <a:rPr lang="lv-LV" dirty="0"/>
              <a:t>Meistars</a:t>
            </a:r>
            <a:r>
              <a:rPr lang="en-US" dirty="0"/>
              <a:t>, </a:t>
            </a:r>
            <a:r>
              <a:rPr lang="en-US" dirty="0" err="1"/>
              <a:t>kuram</a:t>
            </a:r>
            <a:r>
              <a:rPr lang="en-US" dirty="0"/>
              <a:t> </a:t>
            </a:r>
            <a:r>
              <a:rPr lang="en-US" dirty="0" err="1"/>
              <a:t>jūs</a:t>
            </a:r>
            <a:r>
              <a:rPr lang="en-US" dirty="0"/>
              <a:t> </a:t>
            </a:r>
            <a:r>
              <a:rPr lang="en-US" dirty="0" err="1"/>
              <a:t>kalpojat</a:t>
            </a:r>
            <a:r>
              <a:rPr lang="en-US" dirty="0"/>
              <a:t>, </a:t>
            </a:r>
            <a:r>
              <a:rPr lang="en-US" dirty="0" err="1"/>
              <a:t>ir</a:t>
            </a:r>
            <a:r>
              <a:rPr lang="en-US" dirty="0"/>
              <a:t> </a:t>
            </a:r>
            <a:r>
              <a:rPr lang="en-US" dirty="0" err="1"/>
              <a:t>Kristus</a:t>
            </a:r>
            <a:r>
              <a:rPr lang="en-US" dirty="0"/>
              <a:t>. </a:t>
            </a:r>
            <a:endParaRPr lang="lv-LV" dirty="0"/>
          </a:p>
        </p:txBody>
      </p:sp>
      <p:pic>
        <p:nvPicPr>
          <p:cNvPr id="34820"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lv-LV" dirty="0" err="1"/>
              <a:t>Sal.pam</a:t>
            </a:r>
            <a:r>
              <a:rPr lang="lv-LV" dirty="0"/>
              <a:t>.</a:t>
            </a:r>
            <a:r>
              <a:rPr lang="en-US" dirty="0"/>
              <a:t> 6:20-23</a:t>
            </a:r>
          </a:p>
        </p:txBody>
      </p:sp>
      <p:sp>
        <p:nvSpPr>
          <p:cNvPr id="44035" name="Rectangle 3"/>
          <p:cNvSpPr>
            <a:spLocks noGrp="1" noChangeArrowheads="1"/>
          </p:cNvSpPr>
          <p:nvPr>
            <p:ph type="body" idx="1"/>
          </p:nvPr>
        </p:nvSpPr>
        <p:spPr>
          <a:xfrm>
            <a:off x="1422400" y="2133600"/>
            <a:ext cx="10160000" cy="3733800"/>
          </a:xfrm>
        </p:spPr>
        <p:txBody>
          <a:bodyPr/>
          <a:lstStyle/>
          <a:p>
            <a:pPr eaLnBrk="1" hangingPunct="1">
              <a:buFontTx/>
              <a:buNone/>
            </a:pPr>
            <a:r>
              <a:rPr lang="en-US" sz="2800" dirty="0"/>
              <a:t> </a:t>
            </a:r>
            <a:r>
              <a:rPr lang="en-US" sz="2800" dirty="0" smtClean="0"/>
              <a:t>	</a:t>
            </a:r>
            <a:r>
              <a:rPr lang="lv-LV" sz="2800" dirty="0" smtClean="0"/>
              <a:t>Mans </a:t>
            </a:r>
            <a:r>
              <a:rPr lang="lv-LV" sz="2800" dirty="0"/>
              <a:t>dēls, paklausi sava tēva pavēlēm un neatstāj novārtā savas mātes mācību. </a:t>
            </a:r>
            <a:r>
              <a:rPr lang="en-US" sz="2800" baseline="30000" dirty="0"/>
              <a:t>21</a:t>
            </a:r>
            <a:r>
              <a:rPr lang="lv-LV" sz="2800" dirty="0"/>
              <a:t> Viņu vārdus vienmēr turi savā sirdī. Apsien tos ap savu kaklu. </a:t>
            </a:r>
            <a:r>
              <a:rPr lang="en-US" sz="2800" baseline="30000" dirty="0"/>
              <a:t>22</a:t>
            </a:r>
            <a:r>
              <a:rPr lang="lv-LV" sz="2800" dirty="0"/>
              <a:t> Lai kur tu ietu, viņu padoms var tevi vadīt. Kad tu gulēsi, tie tevi pasargās. No rīta pamostoties, tie tev dos padomu. </a:t>
            </a:r>
            <a:r>
              <a:rPr lang="en-US" sz="2800" baseline="30000" dirty="0"/>
              <a:t>23</a:t>
            </a:r>
            <a:r>
              <a:rPr lang="lv-LV" sz="2800" dirty="0"/>
              <a:t>Jo šīs pavēles un šī mācība ir lampa, lai apgaismotu ceļu tev priekšā. Labošana caur discilpīnu ir ceļš uz dzīvību. </a:t>
            </a:r>
          </a:p>
        </p:txBody>
      </p:sp>
      <p:pic>
        <p:nvPicPr>
          <p:cNvPr id="4403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lv-LV" dirty="0" err="1"/>
              <a:t>Sal.pam</a:t>
            </a:r>
            <a:r>
              <a:rPr lang="lv-LV" dirty="0"/>
              <a:t>.</a:t>
            </a:r>
            <a:r>
              <a:rPr lang="en-US" dirty="0"/>
              <a:t> 13:13</a:t>
            </a:r>
          </a:p>
        </p:txBody>
      </p:sp>
      <p:sp>
        <p:nvSpPr>
          <p:cNvPr id="45059" name="Rectangle 3"/>
          <p:cNvSpPr>
            <a:spLocks noGrp="1" noChangeArrowheads="1"/>
          </p:cNvSpPr>
          <p:nvPr>
            <p:ph type="body" idx="1"/>
          </p:nvPr>
        </p:nvSpPr>
        <p:spPr>
          <a:xfrm>
            <a:off x="1422400" y="2209800"/>
            <a:ext cx="10160000" cy="3657600"/>
          </a:xfrm>
        </p:spPr>
        <p:txBody>
          <a:bodyPr/>
          <a:lstStyle/>
          <a:p>
            <a:pPr eaLnBrk="1" hangingPunct="1">
              <a:buFontTx/>
              <a:buNone/>
            </a:pPr>
            <a:r>
              <a:rPr lang="en-US" dirty="0"/>
              <a:t> </a:t>
            </a:r>
            <a:r>
              <a:rPr lang="en-US" dirty="0" smtClean="0"/>
              <a:t>	</a:t>
            </a:r>
            <a:r>
              <a:rPr lang="en-US" dirty="0" err="1" smtClean="0"/>
              <a:t>Cilvēki</a:t>
            </a:r>
            <a:r>
              <a:rPr lang="en-US" dirty="0"/>
              <a:t>, </a:t>
            </a:r>
            <a:r>
              <a:rPr lang="en-US" dirty="0" err="1"/>
              <a:t>kuri</a:t>
            </a:r>
            <a:r>
              <a:rPr lang="en-US" dirty="0"/>
              <a:t> </a:t>
            </a:r>
            <a:r>
              <a:rPr lang="en-US" dirty="0" err="1"/>
              <a:t>nicina</a:t>
            </a:r>
            <a:r>
              <a:rPr lang="en-US" dirty="0"/>
              <a:t> </a:t>
            </a:r>
            <a:r>
              <a:rPr lang="en-US" dirty="0" err="1"/>
              <a:t>padomu</a:t>
            </a:r>
            <a:r>
              <a:rPr lang="en-US" dirty="0"/>
              <a:t>, </a:t>
            </a:r>
            <a:r>
              <a:rPr lang="en-US" dirty="0" err="1"/>
              <a:t>nonāks</a:t>
            </a:r>
            <a:r>
              <a:rPr lang="en-US" dirty="0"/>
              <a:t> </a:t>
            </a:r>
            <a:r>
              <a:rPr lang="en-US" dirty="0" err="1"/>
              <a:t>nepatikšanās</a:t>
            </a:r>
            <a:r>
              <a:rPr lang="en-US" dirty="0"/>
              <a:t>; </a:t>
            </a:r>
            <a:r>
              <a:rPr lang="en-US" dirty="0" err="1"/>
              <a:t>tiem</a:t>
            </a:r>
            <a:r>
              <a:rPr lang="en-US" dirty="0"/>
              <a:t>, k</a:t>
            </a:r>
            <a:r>
              <a:rPr lang="lv-LV" dirty="0" err="1"/>
              <a:t>uri</a:t>
            </a:r>
            <a:r>
              <a:rPr lang="en-US" dirty="0"/>
              <a:t> to </a:t>
            </a:r>
            <a:r>
              <a:rPr lang="en-US" dirty="0" err="1"/>
              <a:t>ciena</a:t>
            </a:r>
            <a:r>
              <a:rPr lang="en-US" dirty="0"/>
              <a:t>, </a:t>
            </a:r>
            <a:r>
              <a:rPr lang="lv-LV" dirty="0"/>
              <a:t>būs panākumi.</a:t>
            </a:r>
            <a:endParaRPr lang="en-US" dirty="0"/>
          </a:p>
        </p:txBody>
      </p:sp>
      <p:pic>
        <p:nvPicPr>
          <p:cNvPr id="45060"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lv-LV" dirty="0" err="1"/>
              <a:t>Sal.pam</a:t>
            </a:r>
            <a:r>
              <a:rPr lang="lv-LV" dirty="0"/>
              <a:t>.</a:t>
            </a:r>
            <a:r>
              <a:rPr lang="en-US" dirty="0"/>
              <a:t> 28:7</a:t>
            </a:r>
          </a:p>
        </p:txBody>
      </p:sp>
      <p:sp>
        <p:nvSpPr>
          <p:cNvPr id="46083" name="Rectangle 3"/>
          <p:cNvSpPr>
            <a:spLocks noGrp="1" noChangeArrowheads="1"/>
          </p:cNvSpPr>
          <p:nvPr>
            <p:ph type="body" idx="1"/>
          </p:nvPr>
        </p:nvSpPr>
        <p:spPr>
          <a:xfrm>
            <a:off x="1422400" y="2209800"/>
            <a:ext cx="10160000" cy="3657600"/>
          </a:xfrm>
        </p:spPr>
        <p:txBody>
          <a:bodyPr/>
          <a:lstStyle/>
          <a:p>
            <a:pPr eaLnBrk="1" hangingPunct="1">
              <a:buFontTx/>
              <a:buNone/>
            </a:pPr>
            <a:r>
              <a:rPr lang="en-US" dirty="0"/>
              <a:t> </a:t>
            </a:r>
            <a:r>
              <a:rPr lang="en-US" dirty="0" smtClean="0"/>
              <a:t>	</a:t>
            </a:r>
            <a:r>
              <a:rPr lang="lv-LV" dirty="0" smtClean="0"/>
              <a:t>Jaunie </a:t>
            </a:r>
            <a:r>
              <a:rPr lang="lv-LV" dirty="0"/>
              <a:t>cilvēki, kuri paklausa likumam, ir gudri; </a:t>
            </a:r>
            <a:r>
              <a:rPr lang="en-US" dirty="0" smtClean="0"/>
              <a:t/>
            </a:r>
            <a:br>
              <a:rPr lang="en-US" dirty="0" smtClean="0"/>
            </a:br>
            <a:r>
              <a:rPr lang="lv-LV" dirty="0" smtClean="0"/>
              <a:t>tie</a:t>
            </a:r>
            <a:r>
              <a:rPr lang="lv-LV" dirty="0"/>
              <a:t>, kuri meklē nevērtīgus pavadoņus, vecākus apkauno.</a:t>
            </a:r>
          </a:p>
        </p:txBody>
      </p:sp>
      <p:pic>
        <p:nvPicPr>
          <p:cNvPr id="46084"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Dieva viedoklis</a:t>
            </a:r>
            <a:r>
              <a:rPr lang="en-US" dirty="0"/>
              <a:t>…                     </a:t>
            </a:r>
          </a:p>
        </p:txBody>
      </p:sp>
      <p:sp>
        <p:nvSpPr>
          <p:cNvPr id="3" name="Text Placeholder 2"/>
          <p:cNvSpPr>
            <a:spLocks noGrp="1"/>
          </p:cNvSpPr>
          <p:nvPr>
            <p:ph type="body" sz="half" idx="1"/>
          </p:nvPr>
        </p:nvSpPr>
        <p:spPr>
          <a:xfrm>
            <a:off x="2590800" y="1600200"/>
            <a:ext cx="8686800" cy="5029200"/>
          </a:xfrm>
        </p:spPr>
        <p:txBody>
          <a:bodyPr/>
          <a:lstStyle/>
          <a:p>
            <a:pPr marL="514350" indent="-514350">
              <a:buAutoNum type="arabicPeriod"/>
            </a:pPr>
            <a:r>
              <a:rPr lang="lv-LV" sz="2800" dirty="0">
                <a:effectLst/>
                <a:latin typeface="Times New Roman" panose="02020603050405020304" pitchFamily="18" charset="0"/>
                <a:ea typeface="Times New Roman" panose="02020603050405020304" pitchFamily="18" charset="0"/>
              </a:rPr>
              <a:t>Esi labs pilsonis. Visas valdības ir zem Dieva. Ciktāl valda miers un kārtība, tā ir Dieva kārtība. Tāpēc dzīvo atbildīgi kā pilsonis.</a:t>
            </a:r>
            <a:r>
              <a:rPr lang="en-US" sz="2800" dirty="0"/>
              <a:t> </a:t>
            </a:r>
          </a:p>
          <a:p>
            <a:pPr marL="514350" indent="-514350">
              <a:buNone/>
            </a:pPr>
            <a:r>
              <a:rPr lang="en-US" sz="2800" b="1" dirty="0"/>
              <a:t>     </a:t>
            </a:r>
            <a:r>
              <a:rPr lang="en-US" sz="2800" b="1" dirty="0" smtClean="0"/>
              <a:t>	Rom</a:t>
            </a:r>
            <a:r>
              <a:rPr lang="lv-LV" sz="2800" b="1" dirty="0" err="1"/>
              <a:t>iešiem</a:t>
            </a:r>
            <a:r>
              <a:rPr lang="en-US" sz="2800" b="1" dirty="0"/>
              <a:t> 13:1</a:t>
            </a:r>
            <a:r>
              <a:rPr lang="en-US" sz="2800" dirty="0"/>
              <a:t> </a:t>
            </a:r>
            <a:r>
              <a:rPr lang="lv-LV" sz="2800" dirty="0"/>
              <a:t>tulkojums no </a:t>
            </a:r>
            <a:r>
              <a:rPr lang="en-US" sz="2800" dirty="0"/>
              <a:t>The Message</a:t>
            </a:r>
          </a:p>
          <a:p>
            <a:pPr marL="514350" indent="-514350">
              <a:spcBef>
                <a:spcPts val="2400"/>
              </a:spcBef>
              <a:buNone/>
            </a:pPr>
            <a:r>
              <a:rPr lang="en-US" sz="2800" dirty="0"/>
              <a:t>2. </a:t>
            </a:r>
            <a:r>
              <a:rPr lang="en-US" sz="2800" dirty="0" smtClean="0"/>
              <a:t>	</a:t>
            </a:r>
            <a:r>
              <a:rPr lang="lv-LV" sz="2800" dirty="0" smtClean="0">
                <a:effectLst/>
                <a:latin typeface="Times New Roman" panose="02020603050405020304" pitchFamily="18" charset="0"/>
                <a:ea typeface="Times New Roman" panose="02020603050405020304" pitchFamily="18" charset="0"/>
              </a:rPr>
              <a:t>Autoritātes </a:t>
            </a:r>
            <a:r>
              <a:rPr lang="lv-LV" sz="2800" dirty="0">
                <a:effectLst/>
                <a:latin typeface="Times New Roman" panose="02020603050405020304" pitchFamily="18" charset="0"/>
                <a:ea typeface="Times New Roman" panose="02020603050405020304" pitchFamily="18" charset="0"/>
              </a:rPr>
              <a:t>ir Dieva kalpi, kas sūtīti jūsu labā. Bet, ja jūs darāt nepareizi, jums, protams, jābaidās, jo viņiem ir tiesības jūs sodīt. Viņi ir Dieva kalpi, kuri sūtīti ar mērķi sodīt tos, kas dara nepareizi</a:t>
            </a:r>
            <a:r>
              <a:rPr lang="en-US" sz="2800" dirty="0"/>
              <a:t>.</a:t>
            </a:r>
          </a:p>
          <a:p>
            <a:pPr marL="514350" indent="-514350">
              <a:buNone/>
            </a:pPr>
            <a:r>
              <a:rPr lang="en-US" sz="2800" b="1" dirty="0"/>
              <a:t>    </a:t>
            </a:r>
            <a:r>
              <a:rPr lang="en-US" sz="2800" b="1" dirty="0" smtClean="0"/>
              <a:t>	Rom</a:t>
            </a:r>
            <a:r>
              <a:rPr lang="lv-LV" sz="2800" b="1" dirty="0" err="1"/>
              <a:t>iešiem</a:t>
            </a:r>
            <a:r>
              <a:rPr lang="en-US" sz="2800" b="1" dirty="0"/>
              <a:t> 13:4 </a:t>
            </a:r>
            <a:r>
              <a:rPr lang="lv-LV" sz="2800" dirty="0"/>
              <a:t>tulkojums no</a:t>
            </a:r>
            <a:r>
              <a:rPr lang="en-US" sz="2800" b="1" dirty="0"/>
              <a:t> </a:t>
            </a:r>
            <a:r>
              <a:rPr lang="en-US" sz="2800" dirty="0"/>
              <a:t>New Living Translation</a:t>
            </a:r>
          </a:p>
          <a:p>
            <a:pPr marL="514350" indent="-514350">
              <a:buNone/>
            </a:pPr>
            <a:endParaRPr lang="en-US" dirty="0"/>
          </a:p>
          <a:p>
            <a:pPr marL="514350" indent="-514350">
              <a:buNone/>
            </a:pPr>
            <a:endParaRPr lang="en-US" dirty="0"/>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lv-LV" dirty="0"/>
              <a:t>Ebrejiem</a:t>
            </a:r>
            <a:r>
              <a:rPr lang="en-US" dirty="0"/>
              <a:t> 5:8-9</a:t>
            </a:r>
          </a:p>
        </p:txBody>
      </p:sp>
      <p:sp>
        <p:nvSpPr>
          <p:cNvPr id="47107" name="Rectangle 3"/>
          <p:cNvSpPr>
            <a:spLocks noGrp="1" noChangeArrowheads="1"/>
          </p:cNvSpPr>
          <p:nvPr>
            <p:ph type="body" idx="1"/>
          </p:nvPr>
        </p:nvSpPr>
        <p:spPr>
          <a:xfrm>
            <a:off x="1422400" y="2209800"/>
            <a:ext cx="10160000" cy="3657600"/>
          </a:xfrm>
        </p:spPr>
        <p:txBody>
          <a:bodyPr/>
          <a:lstStyle/>
          <a:p>
            <a:pPr eaLnBrk="1" hangingPunct="1">
              <a:buFontTx/>
              <a:buNone/>
            </a:pPr>
            <a:r>
              <a:rPr lang="en-US" dirty="0"/>
              <a:t> </a:t>
            </a:r>
            <a:r>
              <a:rPr lang="en-US" dirty="0" smtClean="0"/>
              <a:t>	</a:t>
            </a:r>
            <a:r>
              <a:rPr lang="lv-LV" dirty="0" smtClean="0"/>
              <a:t>Tātad</a:t>
            </a:r>
            <a:r>
              <a:rPr lang="lv-LV" dirty="0"/>
              <a:t>, kaut arī Jēzus bija Dieva Dēls, viņš mācījās paklausību no lietām, ko izcieta. </a:t>
            </a:r>
            <a:r>
              <a:rPr lang="en-US" baseline="30000" dirty="0"/>
              <a:t>9</a:t>
            </a:r>
            <a:r>
              <a:rPr lang="lv-LV" baseline="30000" dirty="0"/>
              <a:t> </a:t>
            </a:r>
            <a:r>
              <a:rPr lang="lv-LV" dirty="0"/>
              <a:t>Šādā veidā Dievs viņu kvalificēja kā perfektu Augsto Priesteri, un viņš kļuva par mūžīgās pestīšanas avotu visiem tiem, kuri Viņam paklausa. </a:t>
            </a:r>
          </a:p>
        </p:txBody>
      </p:sp>
      <p:pic>
        <p:nvPicPr>
          <p:cNvPr id="47108"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a:t>1</a:t>
            </a:r>
            <a:r>
              <a:rPr lang="lv-LV" dirty="0"/>
              <a:t>.</a:t>
            </a:r>
            <a:r>
              <a:rPr lang="en-US" dirty="0"/>
              <a:t>P</a:t>
            </a:r>
            <a:r>
              <a:rPr lang="lv-LV" dirty="0"/>
              <a:t>ē</a:t>
            </a:r>
            <a:r>
              <a:rPr lang="en-US" dirty="0" err="1"/>
              <a:t>ter</a:t>
            </a:r>
            <a:r>
              <a:rPr lang="lv-LV" dirty="0"/>
              <a:t>a</a:t>
            </a:r>
            <a:r>
              <a:rPr lang="en-US" dirty="0"/>
              <a:t> 2:13-17</a:t>
            </a:r>
          </a:p>
        </p:txBody>
      </p:sp>
      <p:sp>
        <p:nvSpPr>
          <p:cNvPr id="48131" name="Rectangle 3"/>
          <p:cNvSpPr>
            <a:spLocks noGrp="1" noChangeArrowheads="1"/>
          </p:cNvSpPr>
          <p:nvPr>
            <p:ph type="body" idx="1"/>
          </p:nvPr>
        </p:nvSpPr>
        <p:spPr>
          <a:xfrm>
            <a:off x="1422400" y="1981200"/>
            <a:ext cx="10160000" cy="3886200"/>
          </a:xfrm>
        </p:spPr>
        <p:txBody>
          <a:bodyPr/>
          <a:lstStyle/>
          <a:p>
            <a:pPr eaLnBrk="1" hangingPunct="1">
              <a:buFontTx/>
              <a:buNone/>
            </a:pPr>
            <a:r>
              <a:rPr lang="en-US" sz="2400" dirty="0" smtClean="0"/>
              <a:t>	</a:t>
            </a:r>
            <a:r>
              <a:rPr lang="lv-LV" sz="2800" dirty="0" smtClean="0"/>
              <a:t>Kunga </a:t>
            </a:r>
            <a:r>
              <a:rPr lang="lv-LV" sz="2800" dirty="0"/>
              <a:t>labad pieņemiet visas autoritātes - ķēniņu kā valsts galvu </a:t>
            </a:r>
            <a:r>
              <a:rPr lang="en-US" sz="2800" baseline="30000" dirty="0"/>
              <a:t>14</a:t>
            </a:r>
            <a:r>
              <a:rPr lang="lv-LV" sz="2800" dirty="0"/>
              <a:t> un Viņa ieceltos ierēdņus. Jo ķēniņš viņus sūtījis sodīt visus, kuri dara nepareizi, un godināt tos, kuri dara pareizi.</a:t>
            </a:r>
          </a:p>
          <a:p>
            <a:pPr eaLnBrk="1" hangingPunct="1">
              <a:buFontTx/>
              <a:buNone/>
            </a:pPr>
            <a:r>
              <a:rPr lang="en-US" sz="2800" baseline="30000" dirty="0" smtClean="0"/>
              <a:t>	15</a:t>
            </a:r>
            <a:r>
              <a:rPr lang="lv-LV" sz="2800" dirty="0" smtClean="0"/>
              <a:t> </a:t>
            </a:r>
            <a:r>
              <a:rPr lang="lv-LV" sz="2800" dirty="0"/>
              <a:t>Tā ir Dieva griba, ka jūsu labās dzīves apklusinātu tos, kuri jūs neapdomīgi apsūdz. </a:t>
            </a:r>
            <a:r>
              <a:rPr lang="en-US" sz="2800" baseline="30000" dirty="0"/>
              <a:t>16</a:t>
            </a:r>
            <a:r>
              <a:rPr lang="en-US" sz="2800" dirty="0"/>
              <a:t> </a:t>
            </a:r>
            <a:r>
              <a:rPr lang="lv-LV" sz="2800" dirty="0"/>
              <a:t>Jūs neesat vergi; jūs esat brīvi. Bet jūsu brīvība nav attaisnojums darīt ļaunu. Jūs esat brīvi dzīvot kā Dieva vergi. </a:t>
            </a:r>
            <a:r>
              <a:rPr lang="en-US" sz="2800" baseline="30000" dirty="0"/>
              <a:t>17</a:t>
            </a:r>
            <a:r>
              <a:rPr lang="lv-LV" sz="2800" baseline="30000" dirty="0"/>
              <a:t> </a:t>
            </a:r>
            <a:r>
              <a:rPr lang="lv-LV" sz="2800" dirty="0"/>
              <a:t>Izrādi cieņu pret visiem. Mīli savus kristīgos brāļus un māsas. Bīsties Dieva. Izrādi cieņu pret ķēniņu</a:t>
            </a:r>
            <a:r>
              <a:rPr lang="en-US" sz="2800" dirty="0"/>
              <a:t>.</a:t>
            </a:r>
          </a:p>
        </p:txBody>
      </p:sp>
      <p:pic>
        <p:nvPicPr>
          <p:cNvPr id="48132"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lv-LV" dirty="0" err="1"/>
              <a:t>Sal.pam</a:t>
            </a:r>
            <a:r>
              <a:rPr lang="lv-LV" dirty="0"/>
              <a:t>.</a:t>
            </a:r>
            <a:r>
              <a:rPr lang="en-US" dirty="0"/>
              <a:t> 5:12-14</a:t>
            </a:r>
          </a:p>
        </p:txBody>
      </p:sp>
      <p:sp>
        <p:nvSpPr>
          <p:cNvPr id="49155" name="Rectangle 3"/>
          <p:cNvSpPr>
            <a:spLocks noGrp="1" noChangeArrowheads="1"/>
          </p:cNvSpPr>
          <p:nvPr>
            <p:ph type="body" idx="1"/>
          </p:nvPr>
        </p:nvSpPr>
        <p:spPr>
          <a:xfrm>
            <a:off x="1388410" y="2133600"/>
            <a:ext cx="10160000" cy="3898480"/>
          </a:xfrm>
        </p:spPr>
        <p:txBody>
          <a:bodyPr/>
          <a:lstStyle/>
          <a:p>
            <a:pPr eaLnBrk="1" hangingPunct="1">
              <a:buFontTx/>
              <a:buNone/>
            </a:pPr>
            <a:r>
              <a:rPr lang="en-US" sz="2800" dirty="0"/>
              <a:t> </a:t>
            </a:r>
            <a:r>
              <a:rPr lang="en-US" sz="2800" dirty="0" smtClean="0"/>
              <a:t>	</a:t>
            </a:r>
            <a:r>
              <a:rPr lang="lv-LV" sz="2800" dirty="0" smtClean="0"/>
              <a:t>… </a:t>
            </a:r>
            <a:r>
              <a:rPr lang="lv-LV" sz="2800" dirty="0"/>
              <a:t>un jūs teiksiet: „Kā es ienīdu disciplīnu! Ja vien es nebūtu pieprasījis savu ceļu! </a:t>
            </a:r>
            <a:r>
              <a:rPr lang="en-US" sz="2800" baseline="30000" dirty="0"/>
              <a:t>13</a:t>
            </a:r>
            <a:r>
              <a:rPr lang="lv-LV" sz="2800" dirty="0"/>
              <a:t> Ak, kāpēc es neklausījos savos skolotājos? Kāpēc es nepievērsu uzmanību tiem, kuri man deva norādījumus? </a:t>
            </a:r>
            <a:r>
              <a:rPr lang="en-US" sz="2800" baseline="30000" dirty="0"/>
              <a:t>14</a:t>
            </a:r>
            <a:r>
              <a:rPr lang="lv-LV" sz="2800" dirty="0"/>
              <a:t> Esmu nonācis līdz pilnīgai iznīcībai, un tagad man jāsaskaras ar publisku negodu.”</a:t>
            </a:r>
            <a:endParaRPr lang="en-US" sz="2800" dirty="0"/>
          </a:p>
        </p:txBody>
      </p:sp>
      <p:pic>
        <p:nvPicPr>
          <p:cNvPr id="4915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lv-LV" dirty="0" err="1"/>
              <a:t>Sal.pam</a:t>
            </a:r>
            <a:r>
              <a:rPr lang="lv-LV" dirty="0"/>
              <a:t>.</a:t>
            </a:r>
            <a:r>
              <a:rPr lang="en-US" dirty="0"/>
              <a:t> 15:9-10</a:t>
            </a:r>
          </a:p>
        </p:txBody>
      </p:sp>
      <p:sp>
        <p:nvSpPr>
          <p:cNvPr id="50179" name="Rectangle 3"/>
          <p:cNvSpPr>
            <a:spLocks noGrp="1" noChangeArrowheads="1"/>
          </p:cNvSpPr>
          <p:nvPr>
            <p:ph type="body" idx="1"/>
          </p:nvPr>
        </p:nvSpPr>
        <p:spPr>
          <a:xfrm>
            <a:off x="1422400" y="2209800"/>
            <a:ext cx="10160000" cy="3657600"/>
          </a:xfrm>
        </p:spPr>
        <p:txBody>
          <a:bodyPr/>
          <a:lstStyle/>
          <a:p>
            <a:pPr eaLnBrk="1" hangingPunct="1">
              <a:buFontTx/>
              <a:buNone/>
            </a:pPr>
            <a:r>
              <a:rPr lang="en-US" sz="2800" dirty="0" smtClean="0"/>
              <a:t>	</a:t>
            </a:r>
            <a:r>
              <a:rPr lang="lv-LV" sz="2800" dirty="0" smtClean="0"/>
              <a:t>Tas </a:t>
            </a:r>
            <a:r>
              <a:rPr lang="lv-LV" sz="2800" dirty="0"/>
              <a:t>Kungs nicina ļauno ceļu, bet Viņš mīl tos, kuri dzenas pēc dievbijības.</a:t>
            </a:r>
          </a:p>
          <a:p>
            <a:pPr eaLnBrk="1" hangingPunct="1">
              <a:buFontTx/>
              <a:buNone/>
            </a:pPr>
            <a:r>
              <a:rPr lang="en-US" sz="2800" baseline="30000" dirty="0" smtClean="0"/>
              <a:t>	10</a:t>
            </a:r>
            <a:r>
              <a:rPr lang="lv-LV" sz="2800" dirty="0" smtClean="0"/>
              <a:t> </a:t>
            </a:r>
            <a:r>
              <a:rPr lang="lv-LV" sz="2800" dirty="0"/>
              <a:t>Kas vien pamet pareizo ceļu, tiks stingri sodīts; kurš vien ienīst labošanu, tas nomirs.</a:t>
            </a:r>
          </a:p>
        </p:txBody>
      </p:sp>
      <p:pic>
        <p:nvPicPr>
          <p:cNvPr id="50180"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5-2021</a:t>
            </a:r>
            <a:endParaRPr lang="en-US"/>
          </a:p>
        </p:txBody>
      </p:sp>
      <p:sp>
        <p:nvSpPr>
          <p:cNvPr id="3" name="Footer Placeholder 2"/>
          <p:cNvSpPr>
            <a:spLocks noGrp="1"/>
          </p:cNvSpPr>
          <p:nvPr>
            <p:ph type="ftr" sz="quarter" idx="11"/>
          </p:nvPr>
        </p:nvSpPr>
        <p:spPr/>
        <p:txBody>
          <a:bodyPr/>
          <a:lstStyle/>
          <a:p>
            <a:pPr>
              <a:defRPr/>
            </a:pPr>
            <a:r>
              <a:rPr lang="en-US"/>
              <a:t>iteenchallenge.org</a:t>
            </a:r>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91777"/>
            <a:ext cx="8178800" cy="1143000"/>
          </a:xfrm>
        </p:spPr>
        <p:txBody>
          <a:bodyPr/>
          <a:lstStyle/>
          <a:p>
            <a:pPr algn="l"/>
            <a:r>
              <a:rPr lang="en-US" dirty="0"/>
              <a:t>  </a:t>
            </a:r>
            <a:r>
              <a:rPr lang="lv-LV" dirty="0"/>
              <a:t>Paklausība cilvēkam</a:t>
            </a:r>
            <a:r>
              <a:rPr lang="en-US" dirty="0"/>
              <a:t/>
            </a:r>
            <a:br>
              <a:rPr lang="en-US" dirty="0"/>
            </a:br>
            <a:r>
              <a:rPr lang="en-US" dirty="0"/>
              <a:t>	</a:t>
            </a:r>
            <a:r>
              <a:rPr lang="en-US" sz="2800" dirty="0"/>
              <a:t>5</a:t>
            </a:r>
            <a:r>
              <a:rPr lang="lv-LV" sz="2800" dirty="0"/>
              <a:t>.labojums</a:t>
            </a:r>
            <a:r>
              <a:rPr lang="en-US" sz="2800" dirty="0"/>
              <a:t/>
            </a:r>
            <a:br>
              <a:rPr lang="en-US" sz="2800" dirty="0"/>
            </a:br>
            <a:r>
              <a:rPr lang="en-US" sz="2800" dirty="0"/>
              <a:t>	</a:t>
            </a:r>
            <a:r>
              <a:rPr lang="lv-LV" sz="2800" dirty="0"/>
              <a:t>Autors</a:t>
            </a:r>
            <a:r>
              <a:rPr lang="en-US" sz="2800" dirty="0"/>
              <a:t> Dave Batty</a:t>
            </a:r>
            <a:r>
              <a:rPr lang="en-US" dirty="0"/>
              <a:t/>
            </a:r>
            <a:br>
              <a:rPr lang="en-US" dirty="0"/>
            </a:br>
            <a:endParaRPr lang="en-US" dirty="0"/>
          </a:p>
        </p:txBody>
      </p:sp>
      <p:sp>
        <p:nvSpPr>
          <p:cNvPr id="3" name="Subtitle 2"/>
          <p:cNvSpPr>
            <a:spLocks noGrp="1"/>
          </p:cNvSpPr>
          <p:nvPr>
            <p:ph type="subTitle" idx="1"/>
          </p:nvPr>
        </p:nvSpPr>
        <p:spPr>
          <a:xfrm>
            <a:off x="1981200" y="2743200"/>
            <a:ext cx="5410200" cy="2305050"/>
          </a:xfrm>
        </p:spPr>
        <p:txBody>
          <a:bodyPr/>
          <a:lstStyle/>
          <a:p>
            <a:pPr algn="l"/>
            <a:r>
              <a:rPr lang="lv-LV" altLang="en-US" sz="2000" dirty="0"/>
              <a:t>Šo prezentāciju </a:t>
            </a:r>
            <a:r>
              <a:rPr lang="lv-LV" altLang="en-US" sz="2000" dirty="0" err="1"/>
              <a:t>Dave</a:t>
            </a:r>
            <a:r>
              <a:rPr lang="lv-LV" altLang="en-US" sz="2000" dirty="0"/>
              <a:t> </a:t>
            </a:r>
            <a:r>
              <a:rPr lang="lv-LV" altLang="en-US" sz="2000" dirty="0" err="1"/>
              <a:t>Batty</a:t>
            </a:r>
            <a:r>
              <a:rPr lang="lv-LV" altLang="en-US" sz="2000" dirty="0"/>
              <a:t> izveidoja, lai lietotu kopā ar Grupu studijas jaunai dzīvei kursu </a:t>
            </a:r>
            <a:r>
              <a:rPr lang="lv-LV" sz="2000" i="1" dirty="0"/>
              <a:t>Paklausība cilvēkam</a:t>
            </a:r>
            <a:r>
              <a:rPr lang="en-US" sz="2000" dirty="0"/>
              <a:t>.</a:t>
            </a:r>
          </a:p>
          <a:p>
            <a:pPr algn="l"/>
            <a:r>
              <a:rPr lang="en-US" sz="2000" dirty="0"/>
              <a:t>.</a:t>
            </a:r>
          </a:p>
          <a:p>
            <a:pPr algn="l"/>
            <a:r>
              <a:rPr lang="en-US" sz="20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143" y="632366"/>
            <a:ext cx="2708631" cy="382879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248244" y="5156626"/>
            <a:ext cx="5715001" cy="830997"/>
          </a:xfrm>
          <a:prstGeom prst="rect">
            <a:avLst/>
          </a:prstGeom>
          <a:noFill/>
          <a:ln>
            <a:noFill/>
          </a:ln>
        </p:spPr>
        <p:txBody>
          <a:bodyPr wrap="square" rtlCol="0">
            <a:spAutoFit/>
          </a:bodyPr>
          <a:lstStyle/>
          <a:p>
            <a:r>
              <a:rPr lang="en-US" altLang="en-US" dirty="0"/>
              <a:t>Inform</a:t>
            </a:r>
            <a:r>
              <a:rPr lang="lv-LV" altLang="en-US" dirty="0" err="1"/>
              <a:t>āciju</a:t>
            </a:r>
            <a:r>
              <a:rPr lang="lv-LV" altLang="en-US" dirty="0"/>
              <a:t> par materiālu iegūšanu skaties</a:t>
            </a:r>
            <a:r>
              <a:rPr lang="en-US" altLang="en-US" dirty="0"/>
              <a:t> iteenchallenge.org </a:t>
            </a:r>
          </a:p>
        </p:txBody>
      </p:sp>
      <p:sp>
        <p:nvSpPr>
          <p:cNvPr id="6" name="Rectangle 5"/>
          <p:cNvSpPr/>
          <p:nvPr/>
        </p:nvSpPr>
        <p:spPr bwMode="auto">
          <a:xfrm>
            <a:off x="5199682" y="5092673"/>
            <a:ext cx="5715001" cy="1025099"/>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
        <p:nvSpPr>
          <p:cNvPr id="7" name="Date Placeholder 6"/>
          <p:cNvSpPr>
            <a:spLocks noGrp="1"/>
          </p:cNvSpPr>
          <p:nvPr>
            <p:ph type="dt" sz="quarter" idx="10"/>
          </p:nvPr>
        </p:nvSpPr>
        <p:spPr/>
        <p:txBody>
          <a:bodyPr/>
          <a:lstStyle/>
          <a:p>
            <a:pPr>
              <a:defRPr/>
            </a:pPr>
            <a:r>
              <a:rPr lang="en-US" smtClean="0"/>
              <a:t>5-2021</a:t>
            </a:r>
            <a:endParaRPr lang="en-US" dirty="0"/>
          </a:p>
        </p:txBody>
      </p:sp>
      <p:sp>
        <p:nvSpPr>
          <p:cNvPr id="8" name="Footer Placeholder 7"/>
          <p:cNvSpPr>
            <a:spLocks noGrp="1"/>
          </p:cNvSpPr>
          <p:nvPr>
            <p:ph type="ftr" sz="quarter" idx="11"/>
          </p:nvPr>
        </p:nvSpPr>
        <p:spPr/>
        <p:txBody>
          <a:bodyPr/>
          <a:lstStyle/>
          <a:p>
            <a:pPr>
              <a:defRPr/>
            </a:pPr>
            <a:r>
              <a:rPr lang="en-US"/>
              <a:t>iteenchallenge.org</a:t>
            </a:r>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74</a:t>
            </a:fld>
            <a:endParaRPr lang="en-US" dirty="0"/>
          </a:p>
        </p:txBody>
      </p:sp>
      <p:sp>
        <p:nvSpPr>
          <p:cNvPr id="10" name="TextBox 9"/>
          <p:cNvSpPr txBox="1"/>
          <p:nvPr/>
        </p:nvSpPr>
        <p:spPr>
          <a:xfrm>
            <a:off x="1974669" y="3871477"/>
            <a:ext cx="6019800" cy="1015663"/>
          </a:xfrm>
          <a:prstGeom prst="rect">
            <a:avLst/>
          </a:prstGeom>
          <a:noFill/>
        </p:spPr>
        <p:txBody>
          <a:bodyPr wrap="square" rtlCol="0">
            <a:spAutoFit/>
          </a:bodyPr>
          <a:lstStyle/>
          <a:p>
            <a:r>
              <a:rPr lang="lv-LV" sz="1800" dirty="0"/>
              <a:t>Šo</a:t>
            </a:r>
            <a:r>
              <a:rPr lang="en-US" sz="1800" dirty="0"/>
              <a:t> PowerPoint res</a:t>
            </a:r>
            <a:r>
              <a:rPr lang="lv-LV" sz="1800" dirty="0" err="1"/>
              <a:t>ursu</a:t>
            </a:r>
            <a:r>
              <a:rPr lang="en-US" sz="1800" dirty="0"/>
              <a:t> </a:t>
            </a:r>
            <a:r>
              <a:rPr lang="lv-LV" sz="1800" dirty="0"/>
              <a:t>izstrādāja</a:t>
            </a:r>
            <a:endParaRPr lang="en-US" sz="1800" dirty="0"/>
          </a:p>
          <a:p>
            <a:r>
              <a:rPr lang="en-US" sz="1800" dirty="0"/>
              <a:t>Teen Challenge Farm, London, Ontario</a:t>
            </a:r>
          </a:p>
          <a:p>
            <a:r>
              <a:rPr lang="lv-LV" dirty="0"/>
              <a:t>Laboja</a:t>
            </a:r>
            <a:r>
              <a:rPr lang="en-US" dirty="0"/>
              <a:t> Global Teen Challenge, 2021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751" y="4690734"/>
            <a:ext cx="3429000" cy="1586285"/>
          </a:xfrm>
          <a:prstGeom prst="rect">
            <a:avLst/>
          </a:prstGeom>
        </p:spPr>
      </p:pic>
    </p:spTree>
    <p:extLst>
      <p:ext uri="{BB962C8B-B14F-4D97-AF65-F5344CB8AC3E}">
        <p14:creationId xmlns:p14="http://schemas.microsoft.com/office/powerpoint/2010/main" val="387467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Paklausība cilvēkam</a:t>
            </a:r>
            <a:endParaRPr lang="en-US" dirty="0"/>
          </a:p>
        </p:txBody>
      </p:sp>
      <p:sp>
        <p:nvSpPr>
          <p:cNvPr id="3" name="Content Placeholder 2"/>
          <p:cNvSpPr>
            <a:spLocks noGrp="1"/>
          </p:cNvSpPr>
          <p:nvPr>
            <p:ph idx="1"/>
          </p:nvPr>
        </p:nvSpPr>
        <p:spPr/>
        <p:txBody>
          <a:bodyPr/>
          <a:lstStyle/>
          <a:p>
            <a:pPr marL="0" indent="0" algn="l">
              <a:buNone/>
            </a:pPr>
            <a:r>
              <a:rPr lang="lv-LV" altLang="en-US" sz="2800" dirty="0"/>
              <a:t>Šo prezentāciju Dave Batty izveidoja, lai lietotu kopā ar </a:t>
            </a:r>
            <a:r>
              <a:rPr lang="en-US" altLang="en-US" sz="2800" smtClean="0"/>
              <a:t/>
            </a:r>
            <a:br>
              <a:rPr lang="en-US" altLang="en-US" sz="2800" smtClean="0"/>
            </a:br>
            <a:r>
              <a:rPr lang="lv-LV" altLang="en-US" sz="2800" smtClean="0"/>
              <a:t>Grupu </a:t>
            </a:r>
            <a:r>
              <a:rPr lang="lv-LV" altLang="en-US" sz="2800" dirty="0"/>
              <a:t>studijas jaunai dzīvei kursu </a:t>
            </a:r>
            <a:r>
              <a:rPr lang="lv-LV" sz="2800" i="1" dirty="0"/>
              <a:t>Paklausība cilvēkam</a:t>
            </a:r>
            <a:r>
              <a:rPr lang="en-US" sz="2800" dirty="0"/>
              <a:t>.</a:t>
            </a:r>
          </a:p>
          <a:p>
            <a:pPr marL="0" indent="0">
              <a:buNone/>
            </a:pPr>
            <a:endParaRPr lang="en-US" sz="2800" dirty="0"/>
          </a:p>
          <a:p>
            <a:pPr marL="0" indent="0">
              <a:buNone/>
            </a:pPr>
            <a:r>
              <a:rPr lang="lv-LV" sz="2000" dirty="0"/>
              <a:t>Šo</a:t>
            </a:r>
            <a:r>
              <a:rPr lang="en-US" sz="2000" dirty="0"/>
              <a:t> PowerPoint res</a:t>
            </a:r>
            <a:r>
              <a:rPr lang="lv-LV" sz="2000" dirty="0" err="1"/>
              <a:t>ursu</a:t>
            </a:r>
            <a:r>
              <a:rPr lang="en-US" sz="2000" dirty="0"/>
              <a:t> </a:t>
            </a:r>
            <a:r>
              <a:rPr lang="lv-LV" sz="2000" dirty="0"/>
              <a:t>izstrādāja</a:t>
            </a:r>
            <a:endParaRPr lang="en-US" sz="2000" dirty="0"/>
          </a:p>
          <a:p>
            <a:pPr marL="0" indent="0">
              <a:buNone/>
            </a:pPr>
            <a:r>
              <a:rPr lang="en-US" sz="2000" dirty="0"/>
              <a:t>Teen Challenge Farm, London, Ontario</a:t>
            </a:r>
          </a:p>
          <a:p>
            <a:pPr marL="0" indent="0">
              <a:buNone/>
            </a:pPr>
            <a:r>
              <a:rPr lang="lv-LV" sz="2800" dirty="0"/>
              <a:t>Laboja</a:t>
            </a:r>
            <a:r>
              <a:rPr lang="en-US" sz="2800" dirty="0"/>
              <a:t> Global Teen Challenge, 2021</a:t>
            </a:r>
          </a:p>
          <a:p>
            <a:pPr marL="0" indent="0">
              <a:buNone/>
            </a:pPr>
            <a:r>
              <a:rPr lang="en-US" sz="2800" dirty="0"/>
              <a:t>gtc@globaltc.org</a:t>
            </a:r>
          </a:p>
          <a:p>
            <a:endParaRPr lang="en-US" dirty="0"/>
          </a:p>
        </p:txBody>
      </p:sp>
      <p:sp>
        <p:nvSpPr>
          <p:cNvPr id="4" name="Date Placeholder 3"/>
          <p:cNvSpPr>
            <a:spLocks noGrp="1"/>
          </p:cNvSpPr>
          <p:nvPr>
            <p:ph type="dt" sz="half" idx="10"/>
          </p:nvPr>
        </p:nvSpPr>
        <p:spPr/>
        <p:txBody>
          <a:bodyPr/>
          <a:lstStyle/>
          <a:p>
            <a:pPr>
              <a:defRPr/>
            </a:pPr>
            <a:r>
              <a:rPr lang="en-US" smtClean="0"/>
              <a:t>5-2021</a:t>
            </a:r>
            <a:endParaRPr lang="en-US" dirty="0"/>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75</a:t>
            </a:fld>
            <a:endParaRPr lang="en-US"/>
          </a:p>
        </p:txBody>
      </p:sp>
    </p:spTree>
    <p:extLst>
      <p:ext uri="{BB962C8B-B14F-4D97-AF65-F5344CB8AC3E}">
        <p14:creationId xmlns:p14="http://schemas.microsoft.com/office/powerpoint/2010/main" val="120237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Dieva viedoklis</a:t>
            </a:r>
            <a:r>
              <a:rPr lang="en-US" dirty="0"/>
              <a:t>…</a:t>
            </a:r>
          </a:p>
        </p:txBody>
      </p:sp>
      <p:sp>
        <p:nvSpPr>
          <p:cNvPr id="3" name="Text Placeholder 2"/>
          <p:cNvSpPr>
            <a:spLocks noGrp="1"/>
          </p:cNvSpPr>
          <p:nvPr>
            <p:ph type="body" sz="half" idx="1"/>
          </p:nvPr>
        </p:nvSpPr>
        <p:spPr>
          <a:xfrm>
            <a:off x="2590800" y="1524000"/>
            <a:ext cx="8763000" cy="5105400"/>
          </a:xfrm>
        </p:spPr>
        <p:txBody>
          <a:bodyPr/>
          <a:lstStyle/>
          <a:p>
            <a:pPr marL="514350" indent="-514350">
              <a:buAutoNum type="arabicPeriod" startAt="3"/>
            </a:pPr>
            <a:r>
              <a:rPr lang="lv-LV" sz="2800" dirty="0">
                <a:effectLst/>
                <a:latin typeface="Times New Roman" panose="02020603050405020304" pitchFamily="18" charset="0"/>
                <a:ea typeface="Times New Roman" panose="02020603050405020304" pitchFamily="18" charset="0"/>
              </a:rPr>
              <a:t>Maksājiet nodokļus arī šo pašu iemeslu dēļ. Valdības darbiniekiem ir jāmaksā. Viņi kalpo Dievam tajā, ko dara. </a:t>
            </a:r>
          </a:p>
          <a:p>
            <a:pPr marL="0" indent="0">
              <a:spcAft>
                <a:spcPts val="1800"/>
              </a:spcAft>
              <a:buNone/>
            </a:pPr>
            <a:r>
              <a:rPr lang="en-US" sz="2800" b="1" dirty="0"/>
              <a:t>      Rom</a:t>
            </a:r>
            <a:r>
              <a:rPr lang="lv-LV" sz="2800" b="1" dirty="0" err="1"/>
              <a:t>iešiem</a:t>
            </a:r>
            <a:r>
              <a:rPr lang="en-US" sz="2800" b="1" dirty="0"/>
              <a:t> 13:6 </a:t>
            </a:r>
            <a:r>
              <a:rPr lang="lv-LV" sz="2800" dirty="0"/>
              <a:t>tulkojums no </a:t>
            </a:r>
            <a:r>
              <a:rPr lang="en-US" sz="2800" dirty="0"/>
              <a:t> New Living Translation </a:t>
            </a:r>
          </a:p>
          <a:p>
            <a:pPr marL="514350" indent="-514350">
              <a:buNone/>
            </a:pPr>
            <a:r>
              <a:rPr lang="en-US" sz="2800" b="1" baseline="30000" dirty="0"/>
              <a:t> </a:t>
            </a:r>
            <a:r>
              <a:rPr lang="en-US" sz="2800" b="1" dirty="0"/>
              <a:t> </a:t>
            </a:r>
            <a:r>
              <a:rPr lang="en-US" sz="2800" dirty="0"/>
              <a:t>4.</a:t>
            </a:r>
            <a:r>
              <a:rPr lang="en-US" sz="2800" b="1" dirty="0"/>
              <a:t> </a:t>
            </a:r>
            <a:r>
              <a:rPr lang="en-US" sz="2800" dirty="0" smtClean="0"/>
              <a:t>T</a:t>
            </a:r>
            <a:r>
              <a:rPr lang="lv-LV" sz="2800" dirty="0" err="1"/>
              <a:t>ādēļ</a:t>
            </a:r>
            <a:r>
              <a:rPr lang="lv-LV" sz="2800" dirty="0"/>
              <a:t> tu arī maksā nodokļus - </a:t>
            </a:r>
            <a:r>
              <a:rPr lang="lv-LV" sz="2800" dirty="0">
                <a:effectLst/>
                <a:latin typeface="Times New Roman" panose="02020603050405020304" pitchFamily="18" charset="0"/>
                <a:ea typeface="Times New Roman" panose="02020603050405020304" pitchFamily="18" charset="0"/>
              </a:rPr>
              <a:t>lai varētu uzturēt sakārtotu dzīves veidu</a:t>
            </a:r>
            <a:r>
              <a:rPr lang="en-US" sz="2800" dirty="0"/>
              <a:t>. </a:t>
            </a:r>
            <a:r>
              <a:rPr lang="lv-LV" sz="2800" dirty="0">
                <a:solidFill>
                  <a:srgbClr val="333333"/>
                </a:solidFill>
                <a:effectLst/>
                <a:latin typeface="Times New Roman" panose="02020603050405020304" pitchFamily="18" charset="0"/>
                <a:ea typeface="Times New Roman" panose="02020603050405020304" pitchFamily="18" charset="0"/>
              </a:rPr>
              <a:t>I</a:t>
            </a:r>
            <a:r>
              <a:rPr lang="en-US" sz="2800" dirty="0">
                <a:solidFill>
                  <a:srgbClr val="333333"/>
                </a:solidFill>
                <a:effectLst/>
                <a:latin typeface="Times New Roman" panose="02020603050405020304" pitchFamily="18" charset="0"/>
                <a:ea typeface="Times New Roman" panose="02020603050405020304" pitchFamily="18" charset="0"/>
              </a:rPr>
              <a:t>zpildi </a:t>
            </a:r>
            <a:r>
              <a:rPr lang="en-US" sz="2800" dirty="0" err="1">
                <a:solidFill>
                  <a:srgbClr val="333333"/>
                </a:solidFill>
                <a:effectLst/>
                <a:latin typeface="Times New Roman" panose="02020603050405020304" pitchFamily="18" charset="0"/>
                <a:ea typeface="Times New Roman" panose="02020603050405020304" pitchFamily="18" charset="0"/>
              </a:rPr>
              <a:t>savas</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kā</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pilsoņa</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saistības</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Samaksā</a:t>
            </a:r>
            <a:r>
              <a:rPr lang="lv-LV" sz="2800" dirty="0">
                <a:solidFill>
                  <a:srgbClr val="333333"/>
                </a:solidFill>
                <a:effectLst/>
                <a:latin typeface="Times New Roman" panose="02020603050405020304" pitchFamily="18" charset="0"/>
                <a:ea typeface="Times New Roman" panose="02020603050405020304" pitchFamily="18" charset="0"/>
              </a:rPr>
              <a:t> savus</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nodokļus</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samaksā</a:t>
            </a:r>
            <a:r>
              <a:rPr lang="lv-LV" sz="2800" dirty="0">
                <a:solidFill>
                  <a:srgbClr val="333333"/>
                </a:solidFill>
                <a:effectLst/>
                <a:latin typeface="Times New Roman" panose="02020603050405020304" pitchFamily="18" charset="0"/>
                <a:ea typeface="Times New Roman" panose="02020603050405020304" pitchFamily="18" charset="0"/>
              </a:rPr>
              <a:t> savus</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rēķinus</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cieni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savus</a:t>
            </a:r>
            <a:r>
              <a:rPr lang="en-US" sz="2800" dirty="0">
                <a:solidFill>
                  <a:srgbClr val="333333"/>
                </a:solidFill>
                <a:effectLst/>
                <a:latin typeface="Times New Roman" panose="02020603050405020304" pitchFamily="18" charset="0"/>
                <a:ea typeface="Times New Roman" panose="02020603050405020304" pitchFamily="18" charset="0"/>
              </a:rPr>
              <a:t> </a:t>
            </a:r>
            <a:r>
              <a:rPr lang="lv-LV" sz="2800" dirty="0">
                <a:solidFill>
                  <a:srgbClr val="333333"/>
                </a:solidFill>
                <a:effectLst/>
                <a:latin typeface="Times New Roman" panose="02020603050405020304" pitchFamily="18" charset="0"/>
                <a:ea typeface="Times New Roman" panose="02020603050405020304" pitchFamily="18" charset="0"/>
              </a:rPr>
              <a:t>vadītājus</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a:t>        </a:t>
            </a:r>
            <a:endParaRPr lang="lv-LV" sz="2800" dirty="0"/>
          </a:p>
          <a:p>
            <a:pPr marL="514350" indent="-514350">
              <a:buNone/>
            </a:pPr>
            <a:r>
              <a:rPr lang="lv-LV" sz="2800" b="1" dirty="0"/>
              <a:t>	</a:t>
            </a:r>
            <a:r>
              <a:rPr lang="en-US" sz="2800" b="1" dirty="0"/>
              <a:t>Rom</a:t>
            </a:r>
            <a:r>
              <a:rPr lang="lv-LV" sz="2800" b="1" dirty="0" err="1"/>
              <a:t>iešiem</a:t>
            </a:r>
            <a:r>
              <a:rPr lang="en-US" sz="2800" b="1" dirty="0"/>
              <a:t> 13:</a:t>
            </a:r>
            <a:r>
              <a:rPr lang="lv-LV" sz="2800" b="1" dirty="0"/>
              <a:t>6-</a:t>
            </a:r>
            <a:r>
              <a:rPr lang="en-US" sz="2800" b="1" dirty="0"/>
              <a:t>7 </a:t>
            </a:r>
            <a:r>
              <a:rPr lang="lv-LV" sz="2800" dirty="0"/>
              <a:t>tulkojums no </a:t>
            </a:r>
            <a:r>
              <a:rPr lang="en-US" sz="2800" dirty="0"/>
              <a:t>The Message </a:t>
            </a:r>
          </a:p>
          <a:p>
            <a:pPr marL="514350" indent="-514350">
              <a:buNone/>
            </a:pPr>
            <a:endParaRPr lang="en-US" sz="2800" dirty="0"/>
          </a:p>
          <a:p>
            <a:pPr>
              <a:buNone/>
            </a:pPr>
            <a:endParaRPr lang="en-US" sz="2800" dirty="0"/>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Dieva viedoklis</a:t>
            </a:r>
            <a:r>
              <a:rPr lang="en-US" dirty="0"/>
              <a:t>…</a:t>
            </a:r>
          </a:p>
        </p:txBody>
      </p:sp>
      <p:sp>
        <p:nvSpPr>
          <p:cNvPr id="3" name="Text Placeholder 2"/>
          <p:cNvSpPr>
            <a:spLocks noGrp="1"/>
          </p:cNvSpPr>
          <p:nvPr>
            <p:ph type="body" sz="half" idx="1"/>
          </p:nvPr>
        </p:nvSpPr>
        <p:spPr>
          <a:xfrm>
            <a:off x="2133601" y="1752600"/>
            <a:ext cx="9067800" cy="4800600"/>
          </a:xfrm>
        </p:spPr>
        <p:txBody>
          <a:bodyPr/>
          <a:lstStyle/>
          <a:p>
            <a:pPr marL="514350" indent="-514350">
              <a:buAutoNum type="arabicPeriod" startAt="5"/>
            </a:pPr>
            <a:r>
              <a:rPr lang="lv-LV" sz="2800" dirty="0">
                <a:effectLst/>
                <a:latin typeface="Times New Roman" panose="02020603050405020304" pitchFamily="18" charset="0"/>
                <a:ea typeface="Times New Roman" panose="02020603050405020304" pitchFamily="18" charset="0"/>
              </a:rPr>
              <a:t>Ja tu esi bezatbildīgs pret valsti, tad tu esi bezatbildīgs pret Dievu, un Dievs turēs tevi pie atbildības</a:t>
            </a:r>
            <a:r>
              <a:rPr lang="en-US" sz="2800" dirty="0"/>
              <a:t>. </a:t>
            </a:r>
          </a:p>
          <a:p>
            <a:pPr marL="514350" indent="-514350">
              <a:buNone/>
            </a:pPr>
            <a:r>
              <a:rPr lang="en-US" sz="2800" b="1" dirty="0"/>
              <a:t>      Rom</a:t>
            </a:r>
            <a:r>
              <a:rPr lang="lv-LV" sz="2800" b="1" dirty="0" err="1"/>
              <a:t>iešiem</a:t>
            </a:r>
            <a:r>
              <a:rPr lang="en-US" sz="2800" b="1" dirty="0"/>
              <a:t> 13:2 </a:t>
            </a:r>
            <a:r>
              <a:rPr lang="lv-LV" sz="2800" dirty="0"/>
              <a:t>tulkojums no </a:t>
            </a:r>
            <a:r>
              <a:rPr lang="en-US" sz="2800" dirty="0"/>
              <a:t>The Message</a:t>
            </a:r>
          </a:p>
          <a:p>
            <a:pPr marL="514350" indent="-514350">
              <a:spcBef>
                <a:spcPts val="1800"/>
              </a:spcBef>
              <a:buAutoNum type="arabicPeriod" startAt="6"/>
            </a:pPr>
            <a:r>
              <a:rPr lang="lv-LV" sz="2800" dirty="0" smtClean="0">
                <a:effectLst/>
                <a:latin typeface="Times New Roman" panose="02020603050405020304" pitchFamily="18" charset="0"/>
                <a:ea typeface="Times New Roman" panose="02020603050405020304" pitchFamily="18" charset="0"/>
              </a:rPr>
              <a:t>Jo </a:t>
            </a:r>
            <a:r>
              <a:rPr lang="lv-LV" sz="2800" dirty="0">
                <a:effectLst/>
                <a:latin typeface="Times New Roman" panose="02020603050405020304" pitchFamily="18" charset="0"/>
                <a:ea typeface="Times New Roman" panose="02020603050405020304" pitchFamily="18" charset="0"/>
              </a:rPr>
              <a:t>autoritātes nebaida cilvēkus, kuri rīkojas pareizi, </a:t>
            </a:r>
            <a:r>
              <a:rPr lang="lv-LV" sz="2800" dirty="0" smtClean="0">
                <a:effectLst/>
                <a:latin typeface="Times New Roman" panose="02020603050405020304" pitchFamily="18" charset="0"/>
                <a:ea typeface="Times New Roman" panose="02020603050405020304" pitchFamily="18" charset="0"/>
              </a:rPr>
              <a:t>bet </a:t>
            </a:r>
            <a:r>
              <a:rPr lang="lv-LV" sz="2800" dirty="0">
                <a:effectLst/>
                <a:latin typeface="Times New Roman" panose="02020603050405020304" pitchFamily="18" charset="0"/>
                <a:ea typeface="Times New Roman" panose="02020603050405020304" pitchFamily="18" charset="0"/>
              </a:rPr>
              <a:t>gan tos, kuri rīkojas nepareizi. Vai jūs vēlētos dzīvot, nebaidoties no autoritātēm? Dariet to, kas ir pareizi, un viņi jūs </a:t>
            </a:r>
            <a:r>
              <a:rPr lang="lv-LV" sz="2800" dirty="0" smtClean="0">
                <a:effectLst/>
                <a:latin typeface="Times New Roman" panose="02020603050405020304" pitchFamily="18" charset="0"/>
                <a:ea typeface="Times New Roman" panose="02020603050405020304" pitchFamily="18" charset="0"/>
              </a:rPr>
              <a:t>godās.</a:t>
            </a:r>
            <a:endParaRPr lang="en-US" sz="2800" dirty="0"/>
          </a:p>
          <a:p>
            <a:pPr marL="512763" indent="0">
              <a:buNone/>
            </a:pPr>
            <a:r>
              <a:rPr lang="en-US" sz="2800" b="1" dirty="0" smtClean="0"/>
              <a:t>Rom</a:t>
            </a:r>
            <a:r>
              <a:rPr lang="lv-LV" sz="2800" b="1" dirty="0" err="1"/>
              <a:t>iešiem</a:t>
            </a:r>
            <a:r>
              <a:rPr lang="en-US" sz="2800" b="1" dirty="0"/>
              <a:t> 13:3 </a:t>
            </a:r>
            <a:r>
              <a:rPr lang="lv-LV" sz="2800" dirty="0"/>
              <a:t>tulkojums no </a:t>
            </a:r>
            <a:r>
              <a:rPr lang="en-US" sz="2800" dirty="0"/>
              <a:t>New Living Translation</a:t>
            </a:r>
          </a:p>
          <a:p>
            <a:pPr marL="514350" indent="-514350">
              <a:buNone/>
            </a:pPr>
            <a:endParaRPr lang="en-US" sz="2800" dirty="0"/>
          </a:p>
        </p:txBody>
      </p:sp>
      <p:sp>
        <p:nvSpPr>
          <p:cNvPr id="4" name="Date Placeholder 3"/>
          <p:cNvSpPr>
            <a:spLocks noGrp="1"/>
          </p:cNvSpPr>
          <p:nvPr>
            <p:ph type="dt" sz="half" idx="10"/>
          </p:nvPr>
        </p:nvSpPr>
        <p:spPr/>
        <p:txBody>
          <a:bodyPr/>
          <a:lstStyle/>
          <a:p>
            <a:pPr>
              <a:defRPr/>
            </a:pPr>
            <a:r>
              <a:rPr lang="en-US" smtClean="0"/>
              <a:t>5-2021</a:t>
            </a:r>
            <a:endParaRPr lang="en-US"/>
          </a:p>
        </p:txBody>
      </p:sp>
      <p:sp>
        <p:nvSpPr>
          <p:cNvPr id="5" name="Footer Placeholder 4"/>
          <p:cNvSpPr>
            <a:spLocks noGrp="1"/>
          </p:cNvSpPr>
          <p:nvPr>
            <p:ph type="ftr" sz="quarter" idx="11"/>
          </p:nvPr>
        </p:nvSpPr>
        <p:spPr/>
        <p:txBody>
          <a:bodyPr/>
          <a:lstStyle/>
          <a:p>
            <a:pPr>
              <a:defRPr/>
            </a:pPr>
            <a:r>
              <a:rPr lang="en-US" dirty="0"/>
              <a:t>iteenchallenge.org</a:t>
            </a:r>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19a8c8cfad858eaa3a3d15f7bc532914caf886"/>
</p:tagLst>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2412</TotalTime>
  <Words>3575</Words>
  <Application>Microsoft Office PowerPoint</Application>
  <PresentationFormat>Widescreen</PresentationFormat>
  <Paragraphs>567</Paragraphs>
  <Slides>75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Calibri</vt:lpstr>
      <vt:lpstr>Comic Sans MS</vt:lpstr>
      <vt:lpstr>Courier New</vt:lpstr>
      <vt:lpstr>Impact</vt:lpstr>
      <vt:lpstr>Symbol</vt:lpstr>
      <vt:lpstr>Times New Roman</vt:lpstr>
      <vt:lpstr>Wingdings</vt:lpstr>
      <vt:lpstr>Notebook</vt:lpstr>
      <vt:lpstr>Paklausība cilvēkam Autors Dave Batty</vt:lpstr>
      <vt:lpstr>  Paklausība cilvēkam  5.labojums  Autors Dave Batty </vt:lpstr>
      <vt:lpstr>  Paklausība cilvēkam    </vt:lpstr>
      <vt:lpstr> Pamata patiesības par paklausību saviem vadītājiem </vt:lpstr>
      <vt:lpstr>Pamata patiesības par paklausību saviem vadītājiem</vt:lpstr>
      <vt:lpstr>Tavs viedoklis… Piekrīti/Nepiekrīti?</vt:lpstr>
      <vt:lpstr>Dieva viedoklis…                     </vt:lpstr>
      <vt:lpstr>Dieva viedoklis…</vt:lpstr>
      <vt:lpstr>Dieva viedoklis…</vt:lpstr>
      <vt:lpstr>Pamata patiesības par paklausību saviem vadītājiem</vt:lpstr>
      <vt:lpstr>Kuriem vadītājiem tev vajadzētu paklausīt?</vt:lpstr>
      <vt:lpstr>Attīstīt paklausīgu attieksmi</vt:lpstr>
      <vt:lpstr>Paklausība cilvēkam ir balstīta uz mīlestību</vt:lpstr>
      <vt:lpstr>Vadlīnijas, kas palīdzēs tev paklausīt saviem vadītājiem ar mīlestību  </vt:lpstr>
      <vt:lpstr>Personīgais pielietojums</vt:lpstr>
      <vt:lpstr> Paklausības trīs līmeņi </vt:lpstr>
      <vt:lpstr>Pamata patiesības par paklausību saviem vadītājiem</vt:lpstr>
      <vt:lpstr>Iepazīstināšana – Iesildīšanās stundai</vt:lpstr>
      <vt:lpstr>Paklausības trīs līmeņi</vt:lpstr>
      <vt:lpstr>Pirmais līmenis: Paklausīt,  jo tā lika darīt.</vt:lpstr>
      <vt:lpstr>Paklausības trīs līmeņi</vt:lpstr>
      <vt:lpstr>Otrais līmenis: … atklāt galveno iemeslu kādēļ…</vt:lpstr>
      <vt:lpstr>Otrais līmenis: … atklāt galveno iemeslu kādēļ…</vt:lpstr>
      <vt:lpstr>Paklausības trīs līmeņi</vt:lpstr>
      <vt:lpstr>Trešais līmenis: Paklausīt pašam no sevis</vt:lpstr>
      <vt:lpstr>Personīgais pielietojums</vt:lpstr>
      <vt:lpstr> Kā tev vajadzētu atbildēt, kad tu runā ar saviem vadītājiem?</vt:lpstr>
      <vt:lpstr>Pamata patiesības par paklausību saviem vadītājiem</vt:lpstr>
      <vt:lpstr>Iesildīšanās stundai</vt:lpstr>
      <vt:lpstr>Kā tev vajadzētu atbildēt, kad tu runā ar saviem vadītājiem?</vt:lpstr>
      <vt:lpstr>Kā tev vajadzētu atbildēt, kad tu runā ar saviem vadītājiem?</vt:lpstr>
      <vt:lpstr>Personīgais pielietojums</vt:lpstr>
      <vt:lpstr> Ko tev darīt, ja tavs vadītājs tev liek darīt kaut ko nepareizu? </vt:lpstr>
      <vt:lpstr>Pamata patiesības par paklausību saviem vadītājiem</vt:lpstr>
      <vt:lpstr>Iesildīšanās stundai</vt:lpstr>
      <vt:lpstr>Ko tev darīt, ja tavs vadītājs tev liek darīt kaut ko nepareizu?</vt:lpstr>
      <vt:lpstr>A: Uzmanīgi novērtē to, ko tev lika darīt </vt:lpstr>
      <vt:lpstr>Ko tev darīt, ja tavs vadītājs tev liek darīt kaut ko nepareizu?</vt:lpstr>
      <vt:lpstr>B: Atklāj galveno iemeslu…</vt:lpstr>
      <vt:lpstr>Ko tev darīt, ja tavs vadītājs tev liek darīt kaut ko nepareizu?</vt:lpstr>
      <vt:lpstr>C: Ja galvenais iemesls nav grēks… atbildība paklausīt</vt:lpstr>
      <vt:lpstr>Ko tev darīt, ja tavs vadītājs tev liek darīt kaut ko nepareizu?</vt:lpstr>
      <vt:lpstr>D: Ja galvenais iemesls ir grēks… atbildība nepaklausīt</vt:lpstr>
      <vt:lpstr>Rezultāti paklausībai saviem vadītājiem</vt:lpstr>
      <vt:lpstr>Rezultāti paklausībai saviem vadītājiem</vt:lpstr>
      <vt:lpstr>Rezultāti paklausībai saviem vadītājiem</vt:lpstr>
      <vt:lpstr>Rezultāti paklausībai saviem vadītājiem</vt:lpstr>
      <vt:lpstr>Rezultāti paklausībai saviem vadītājiem</vt:lpstr>
      <vt:lpstr>Rezultāti paklausībai saviem vadītājiem</vt:lpstr>
      <vt:lpstr>Rezultāti nepaklausībai saviem vadītājiem</vt:lpstr>
      <vt:lpstr>Rezultāti nepaklausībai saviem vadītājiem</vt:lpstr>
      <vt:lpstr>Rezultāti nepaklausībai saviem vadītājiem</vt:lpstr>
      <vt:lpstr>Rezultāti nepaklausībai saviem vadītājiem</vt:lpstr>
      <vt:lpstr>Rezultāti nepaklausībai saviem vadītājiem</vt:lpstr>
      <vt:lpstr>Personīgais pielietojums</vt:lpstr>
      <vt:lpstr>Secinājums</vt:lpstr>
      <vt:lpstr>Paklausība cilvēkam Rakstu vietas</vt:lpstr>
      <vt:lpstr>Mateja 22:37-40</vt:lpstr>
      <vt:lpstr>Jāņa 13:34-35</vt:lpstr>
      <vt:lpstr>Jāņa 14:21</vt:lpstr>
      <vt:lpstr>Romiešiem 13:1-7</vt:lpstr>
      <vt:lpstr>Romiešiem 13:1-7</vt:lpstr>
      <vt:lpstr>Romiešiem 13:1-7</vt:lpstr>
      <vt:lpstr>Efeziešiem 6:1-3</vt:lpstr>
      <vt:lpstr>1.Pētera 2:17</vt:lpstr>
      <vt:lpstr>Kolosiešiem 3:22-23</vt:lpstr>
      <vt:lpstr>Sal.pam. 6:20-23</vt:lpstr>
      <vt:lpstr>Sal.pam. 13:13</vt:lpstr>
      <vt:lpstr>Sal.pam. 28:7</vt:lpstr>
      <vt:lpstr>Ebrejiem 5:8-9</vt:lpstr>
      <vt:lpstr>1.Pētera 2:13-17</vt:lpstr>
      <vt:lpstr>Sal.pam. 5:12-14</vt:lpstr>
      <vt:lpstr>Sal.pam. 15:9-10</vt:lpstr>
      <vt:lpstr>  Paklausība cilvēkam  5.labojums  Autors Dave Batty </vt:lpstr>
      <vt:lpstr>Paklausība cilvēkam</vt:lpstr>
    </vt:vector>
  </TitlesOfParts>
  <Company>Teen Challenge Farm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to Man</dc:title>
  <dc:creator>Gregg Fischer</dc:creator>
  <cp:lastModifiedBy>Dave Batty</cp:lastModifiedBy>
  <cp:revision>184</cp:revision>
  <dcterms:created xsi:type="dcterms:W3CDTF">2002-09-17T19:12:15Z</dcterms:created>
  <dcterms:modified xsi:type="dcterms:W3CDTF">2021-05-04T20:01:28Z</dcterms:modified>
</cp:coreProperties>
</file>