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sldIdLst>
    <p:sldId id="321" r:id="rId2"/>
    <p:sldId id="392" r:id="rId3"/>
    <p:sldId id="399" r:id="rId4"/>
    <p:sldId id="258" r:id="rId5"/>
    <p:sldId id="322" r:id="rId6"/>
    <p:sldId id="323" r:id="rId7"/>
    <p:sldId id="324" r:id="rId8"/>
    <p:sldId id="325" r:id="rId9"/>
    <p:sldId id="326" r:id="rId10"/>
    <p:sldId id="327" r:id="rId11"/>
    <p:sldId id="328" r:id="rId12"/>
    <p:sldId id="329" r:id="rId13"/>
    <p:sldId id="330" r:id="rId14"/>
    <p:sldId id="259" r:id="rId15"/>
    <p:sldId id="331" r:id="rId16"/>
    <p:sldId id="333" r:id="rId17"/>
    <p:sldId id="334" r:id="rId18"/>
    <p:sldId id="336" r:id="rId19"/>
    <p:sldId id="337" r:id="rId20"/>
    <p:sldId id="338" r:id="rId21"/>
    <p:sldId id="339" r:id="rId22"/>
    <p:sldId id="340" r:id="rId23"/>
    <p:sldId id="341" r:id="rId24"/>
    <p:sldId id="342" r:id="rId25"/>
    <p:sldId id="343" r:id="rId26"/>
    <p:sldId id="261" r:id="rId27"/>
    <p:sldId id="344" r:id="rId28"/>
    <p:sldId id="345" r:id="rId29"/>
    <p:sldId id="347" r:id="rId30"/>
    <p:sldId id="262" r:id="rId31"/>
    <p:sldId id="351" r:id="rId32"/>
    <p:sldId id="348" r:id="rId33"/>
    <p:sldId id="265" r:id="rId34"/>
    <p:sldId id="352" r:id="rId35"/>
    <p:sldId id="349" r:id="rId36"/>
    <p:sldId id="269" r:id="rId37"/>
    <p:sldId id="353" r:id="rId38"/>
    <p:sldId id="354" r:id="rId39"/>
    <p:sldId id="355" r:id="rId40"/>
    <p:sldId id="356" r:id="rId41"/>
    <p:sldId id="357" r:id="rId42"/>
    <p:sldId id="358" r:id="rId43"/>
    <p:sldId id="393" r:id="rId44"/>
    <p:sldId id="359" r:id="rId45"/>
    <p:sldId id="360" r:id="rId46"/>
    <p:sldId id="361" r:id="rId47"/>
    <p:sldId id="362" r:id="rId48"/>
    <p:sldId id="363" r:id="rId49"/>
    <p:sldId id="364" r:id="rId50"/>
    <p:sldId id="365" r:id="rId51"/>
    <p:sldId id="367" r:id="rId52"/>
    <p:sldId id="368" r:id="rId53"/>
    <p:sldId id="372" r:id="rId54"/>
    <p:sldId id="370" r:id="rId55"/>
    <p:sldId id="369" r:id="rId56"/>
    <p:sldId id="373" r:id="rId57"/>
    <p:sldId id="374" r:id="rId58"/>
    <p:sldId id="375" r:id="rId59"/>
    <p:sldId id="376" r:id="rId60"/>
    <p:sldId id="377" r:id="rId61"/>
    <p:sldId id="378" r:id="rId62"/>
    <p:sldId id="379" r:id="rId63"/>
    <p:sldId id="380" r:id="rId64"/>
    <p:sldId id="381" r:id="rId65"/>
    <p:sldId id="382" r:id="rId66"/>
    <p:sldId id="383" r:id="rId67"/>
    <p:sldId id="384" r:id="rId68"/>
    <p:sldId id="385" r:id="rId69"/>
    <p:sldId id="386" r:id="rId70"/>
    <p:sldId id="387" r:id="rId71"/>
    <p:sldId id="388" r:id="rId72"/>
    <p:sldId id="391" r:id="rId73"/>
    <p:sldId id="397" r:id="rId74"/>
    <p:sldId id="398" r:id="rId75"/>
    <p:sldId id="389" r:id="rId76"/>
    <p:sldId id="390" r:id="rId77"/>
    <p:sldId id="394" r:id="rId78"/>
    <p:sldId id="401" r:id="rId79"/>
    <p:sldId id="395" r:id="rId80"/>
    <p:sldId id="403" r:id="rId81"/>
    <p:sldId id="320" r:id="rId82"/>
  </p:sldIdLst>
  <p:sldSz cx="12192000" cy="6858000"/>
  <p:notesSz cx="6858000" cy="9144000"/>
  <p:custDataLst>
    <p:tags r:id="rId84"/>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7" autoAdjust="0"/>
    <p:restoredTop sz="90941" autoAdjust="0"/>
  </p:normalViewPr>
  <p:slideViewPr>
    <p:cSldViewPr>
      <p:cViewPr varScale="1">
        <p:scale>
          <a:sx n="49" d="100"/>
          <a:sy n="49" d="100"/>
        </p:scale>
        <p:origin x="252" y="42"/>
      </p:cViewPr>
      <p:guideLst>
        <p:guide orient="horz" pos="2160"/>
        <p:guide pos="3840"/>
      </p:guideLst>
    </p:cSldViewPr>
  </p:slideViewPr>
  <p:outlineViewPr>
    <p:cViewPr>
      <p:scale>
        <a:sx n="33" d="100"/>
        <a:sy n="33" d="100"/>
      </p:scale>
      <p:origin x="66" y="0"/>
    </p:cViewPr>
  </p:outlineViewPr>
  <p:notesTextViewPr>
    <p:cViewPr>
      <p:scale>
        <a:sx n="100" d="100"/>
        <a:sy n="100" d="100"/>
      </p:scale>
      <p:origin x="0" y="0"/>
    </p:cViewPr>
  </p:notesTextViewPr>
  <p:sorterViewPr>
    <p:cViewPr>
      <p:scale>
        <a:sx n="66" d="100"/>
        <a:sy n="66" d="100"/>
      </p:scale>
      <p:origin x="0" y="1962"/>
    </p:cViewPr>
  </p:sorterViewPr>
  <p:notesViewPr>
    <p:cSldViewPr>
      <p:cViewPr varScale="1">
        <p:scale>
          <a:sx n="62" d="100"/>
          <a:sy n="62" d="100"/>
        </p:scale>
        <p:origin x="322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C1033-3731-4940-B64E-1C5F51A1C7B6}" type="datetimeFigureOut">
              <a:rPr lang="en-US" smtClean="0"/>
              <a:pPr/>
              <a:t>5/17/2021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E7A4F-EACD-4923-8C14-C9A3CB9D0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 Warm</a:t>
            </a:r>
            <a:r>
              <a:rPr lang="en-US" baseline="0" dirty="0"/>
              <a:t> Up 1</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Personal Application Activity</a:t>
            </a:r>
          </a:p>
        </p:txBody>
      </p:sp>
      <p:sp>
        <p:nvSpPr>
          <p:cNvPr id="4" name="Slide Number Placeholder 3"/>
          <p:cNvSpPr>
            <a:spLocks noGrp="1"/>
          </p:cNvSpPr>
          <p:nvPr>
            <p:ph type="sldNum" sz="quarter" idx="10"/>
          </p:nvPr>
        </p:nvSpPr>
        <p:spPr/>
        <p:txBody>
          <a:bodyPr/>
          <a:lstStyle/>
          <a:p>
            <a:fld id="{6A6E7A4F-EACD-4923-8C14-C9A3CB9D0300}" type="slidenum">
              <a:rPr lang="en-US" smtClean="0"/>
              <a:pPr/>
              <a:t>45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 Warm</a:t>
            </a:r>
            <a:r>
              <a:rPr lang="en-US" baseline="0" dirty="0"/>
              <a:t> 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48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 Warm</a:t>
            </a:r>
            <a:r>
              <a:rPr lang="en-US" baseline="0" dirty="0"/>
              <a:t> </a:t>
            </a:r>
            <a:r>
              <a:rPr lang="en-US" baseline="0"/>
              <a:t>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49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Personal Application</a:t>
            </a:r>
          </a:p>
        </p:txBody>
      </p:sp>
      <p:sp>
        <p:nvSpPr>
          <p:cNvPr id="4" name="Slide Number Placeholder 3"/>
          <p:cNvSpPr>
            <a:spLocks noGrp="1"/>
          </p:cNvSpPr>
          <p:nvPr>
            <p:ph type="sldNum" sz="quarter" idx="10"/>
          </p:nvPr>
        </p:nvSpPr>
        <p:spPr/>
        <p:txBody>
          <a:bodyPr/>
          <a:lstStyle/>
          <a:p>
            <a:fld id="{6A6E7A4F-EACD-4923-8C14-C9A3CB9D0300}" type="slidenum">
              <a:rPr lang="en-US" smtClean="0"/>
              <a:pPr/>
              <a:t>65</a:t>
            </a:fld>
            <a:endParaRPr lang="en-US"/>
          </a:p>
        </p:txBody>
      </p:sp>
    </p:spTree>
    <p:extLst>
      <p:ext uri="{BB962C8B-B14F-4D97-AF65-F5344CB8AC3E}">
        <p14:creationId xmlns:p14="http://schemas.microsoft.com/office/powerpoint/2010/main" val="101400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 Warm</a:t>
            </a:r>
            <a:r>
              <a:rPr lang="en-US" baseline="0" dirty="0"/>
              <a:t> 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68</a:t>
            </a:fld>
            <a:endParaRPr lang="en-US"/>
          </a:p>
        </p:txBody>
      </p:sp>
    </p:spTree>
    <p:extLst>
      <p:ext uri="{BB962C8B-B14F-4D97-AF65-F5344CB8AC3E}">
        <p14:creationId xmlns:p14="http://schemas.microsoft.com/office/powerpoint/2010/main" val="1818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 Warm</a:t>
            </a:r>
            <a:r>
              <a:rPr lang="en-US" baseline="0" dirty="0"/>
              <a:t> 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69</a:t>
            </a:fld>
            <a:endParaRPr lang="en-US"/>
          </a:p>
        </p:txBody>
      </p:sp>
    </p:spTree>
    <p:extLst>
      <p:ext uri="{BB962C8B-B14F-4D97-AF65-F5344CB8AC3E}">
        <p14:creationId xmlns:p14="http://schemas.microsoft.com/office/powerpoint/2010/main" val="66295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70</a:t>
            </a:fld>
            <a:endParaRPr lang="en-US"/>
          </a:p>
        </p:txBody>
      </p:sp>
    </p:spTree>
    <p:extLst>
      <p:ext uri="{BB962C8B-B14F-4D97-AF65-F5344CB8AC3E}">
        <p14:creationId xmlns:p14="http://schemas.microsoft.com/office/powerpoint/2010/main" val="321823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71</a:t>
            </a:fld>
            <a:endParaRPr lang="en-US"/>
          </a:p>
        </p:txBody>
      </p:sp>
    </p:spTree>
    <p:extLst>
      <p:ext uri="{BB962C8B-B14F-4D97-AF65-F5344CB8AC3E}">
        <p14:creationId xmlns:p14="http://schemas.microsoft.com/office/powerpoint/2010/main" val="363756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72</a:t>
            </a:fld>
            <a:endParaRPr lang="en-US"/>
          </a:p>
        </p:txBody>
      </p:sp>
    </p:spTree>
    <p:extLst>
      <p:ext uri="{BB962C8B-B14F-4D97-AF65-F5344CB8AC3E}">
        <p14:creationId xmlns:p14="http://schemas.microsoft.com/office/powerpoint/2010/main" val="388040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74</a:t>
            </a:fld>
            <a:endParaRPr lang="en-US"/>
          </a:p>
        </p:txBody>
      </p:sp>
    </p:spTree>
    <p:extLst>
      <p:ext uri="{BB962C8B-B14F-4D97-AF65-F5344CB8AC3E}">
        <p14:creationId xmlns:p14="http://schemas.microsoft.com/office/powerpoint/2010/main" val="388040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a:t>
            </a:r>
            <a:r>
              <a:rPr lang="en-US" baseline="0" dirty="0"/>
              <a:t> Warm Up 2	</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75</a:t>
            </a:fld>
            <a:endParaRPr lang="en-US"/>
          </a:p>
        </p:txBody>
      </p:sp>
    </p:spTree>
    <p:extLst>
      <p:ext uri="{BB962C8B-B14F-4D97-AF65-F5344CB8AC3E}">
        <p14:creationId xmlns:p14="http://schemas.microsoft.com/office/powerpoint/2010/main" val="77906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76</a:t>
            </a:fld>
            <a:endParaRPr lang="en-US"/>
          </a:p>
        </p:txBody>
      </p:sp>
    </p:spTree>
    <p:extLst>
      <p:ext uri="{BB962C8B-B14F-4D97-AF65-F5344CB8AC3E}">
        <p14:creationId xmlns:p14="http://schemas.microsoft.com/office/powerpoint/2010/main" val="2640968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77</a:t>
            </a:fld>
            <a:endParaRPr lang="en-US"/>
          </a:p>
        </p:txBody>
      </p:sp>
    </p:spTree>
    <p:extLst>
      <p:ext uri="{BB962C8B-B14F-4D97-AF65-F5344CB8AC3E}">
        <p14:creationId xmlns:p14="http://schemas.microsoft.com/office/powerpoint/2010/main" val="2640968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Personal Application</a:t>
            </a:r>
          </a:p>
        </p:txBody>
      </p:sp>
      <p:sp>
        <p:nvSpPr>
          <p:cNvPr id="4" name="Slide Number Placeholder 3"/>
          <p:cNvSpPr>
            <a:spLocks noGrp="1"/>
          </p:cNvSpPr>
          <p:nvPr>
            <p:ph type="sldNum" sz="quarter" idx="10"/>
          </p:nvPr>
        </p:nvSpPr>
        <p:spPr/>
        <p:txBody>
          <a:bodyPr/>
          <a:lstStyle/>
          <a:p>
            <a:fld id="{6A6E7A4F-EACD-4923-8C14-C9A3CB9D0300}" type="slidenum">
              <a:rPr lang="en-US" smtClean="0"/>
              <a:pPr/>
              <a:t>79</a:t>
            </a:fld>
            <a:endParaRPr lang="en-US"/>
          </a:p>
        </p:txBody>
      </p:sp>
    </p:spTree>
    <p:extLst>
      <p:ext uri="{BB962C8B-B14F-4D97-AF65-F5344CB8AC3E}">
        <p14:creationId xmlns:p14="http://schemas.microsoft.com/office/powerpoint/2010/main" val="101400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a:t>
            </a:r>
            <a:r>
              <a:rPr lang="en-US" baseline="0" dirty="0"/>
              <a:t> Warm Up 3</a:t>
            </a:r>
          </a:p>
        </p:txBody>
      </p:sp>
      <p:sp>
        <p:nvSpPr>
          <p:cNvPr id="4" name="Slide Number Placeholder 3"/>
          <p:cNvSpPr>
            <a:spLocks noGrp="1"/>
          </p:cNvSpPr>
          <p:nvPr>
            <p:ph type="sldNum" sz="quarter" idx="10"/>
          </p:nvPr>
        </p:nvSpPr>
        <p:spPr/>
        <p:txBody>
          <a:bodyPr/>
          <a:lstStyle/>
          <a:p>
            <a:fld id="{6A6E7A4F-EACD-4923-8C14-C9A3CB9D030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Personal Application Activity</a:t>
            </a:r>
          </a:p>
        </p:txBody>
      </p:sp>
      <p:sp>
        <p:nvSpPr>
          <p:cNvPr id="4" name="Slide Number Placeholder 3"/>
          <p:cNvSpPr>
            <a:spLocks noGrp="1"/>
          </p:cNvSpPr>
          <p:nvPr>
            <p:ph type="sldNum" sz="quarter" idx="10"/>
          </p:nvPr>
        </p:nvSpPr>
        <p:spPr/>
        <p:txBody>
          <a:bodyPr/>
          <a:lstStyle/>
          <a:p>
            <a:fld id="{6A6E7A4F-EACD-4923-8C14-C9A3CB9D0300}"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 Warm</a:t>
            </a:r>
            <a:r>
              <a:rPr lang="en-US" baseline="0" dirty="0"/>
              <a:t> 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 Warm</a:t>
            </a:r>
            <a:r>
              <a:rPr lang="en-US" baseline="0" dirty="0"/>
              <a:t> </a:t>
            </a:r>
            <a:r>
              <a:rPr lang="en-US" baseline="0"/>
              <a:t>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Lesson Warm</a:t>
            </a:r>
            <a:r>
              <a:rPr lang="en-US" baseline="0" dirty="0"/>
              <a:t> </a:t>
            </a:r>
            <a:r>
              <a:rPr lang="en-US" baseline="0"/>
              <a:t>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Personal Application</a:t>
            </a:r>
          </a:p>
        </p:txBody>
      </p:sp>
      <p:sp>
        <p:nvSpPr>
          <p:cNvPr id="4" name="Slide Number Placeholder 3"/>
          <p:cNvSpPr>
            <a:spLocks noGrp="1"/>
          </p:cNvSpPr>
          <p:nvPr>
            <p:ph type="sldNum" sz="quarter" idx="10"/>
          </p:nvPr>
        </p:nvSpPr>
        <p:spPr/>
        <p:txBody>
          <a:bodyPr/>
          <a:lstStyle/>
          <a:p>
            <a:fld id="{6A6E7A4F-EACD-4923-8C14-C9A3CB9D0300}"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33" y="2438401"/>
            <a:ext cx="12196233"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1"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4"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7"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0"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3"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6"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grpSp>
        <p:sp>
          <p:nvSpPr>
            <p:cNvPr id="6" name="Freeform 23"/>
            <p:cNvSpPr>
              <a:spLocks/>
            </p:cNvSpPr>
            <p:nvPr/>
          </p:nvSpPr>
          <p:spPr bwMode="ltGray">
            <a:xfrm flipH="1">
              <a:off x="-2" y="1536"/>
              <a:ext cx="5762" cy="412"/>
            </a:xfrm>
            <a:custGeom>
              <a:avLst/>
              <a:gdLst>
                <a:gd name="T0" fmla="*/ 0 w 5762"/>
                <a:gd name="T1" fmla="*/ 210 h 385"/>
                <a:gd name="T2" fmla="*/ 5762 w 5762"/>
                <a:gd name="T3" fmla="*/ 201 h 385"/>
                <a:gd name="T4" fmla="*/ 5762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sp>
        <p:nvSpPr>
          <p:cNvPr id="4121" name="Rectangle 25"/>
          <p:cNvSpPr>
            <a:spLocks noGrp="1" noChangeArrowheads="1"/>
          </p:cNvSpPr>
          <p:nvPr>
            <p:ph type="ctrTitle"/>
          </p:nvPr>
        </p:nvSpPr>
        <p:spPr>
          <a:xfrm>
            <a:off x="1564217" y="198438"/>
            <a:ext cx="10363200" cy="2286000"/>
          </a:xfrm>
        </p:spPr>
        <p:txBody>
          <a:bodyPr anchor="b">
            <a:spAutoFit/>
          </a:bodyPr>
          <a:lstStyle>
            <a:lvl1pPr>
              <a:defRPr sz="7200"/>
            </a:lvl1pPr>
          </a:lstStyle>
          <a:p>
            <a:pPr lvl="0"/>
            <a:r>
              <a:rPr lang="en-US" noProof="0"/>
              <a:t>Click to edit Master title style</a:t>
            </a:r>
          </a:p>
        </p:txBody>
      </p:sp>
      <p:sp>
        <p:nvSpPr>
          <p:cNvPr id="4122" name="Rectangle 26"/>
          <p:cNvSpPr>
            <a:spLocks noGrp="1" noChangeArrowheads="1"/>
          </p:cNvSpPr>
          <p:nvPr>
            <p:ph type="subTitle" idx="1"/>
          </p:nvPr>
        </p:nvSpPr>
        <p:spPr>
          <a:xfrm>
            <a:off x="1555751" y="3886200"/>
            <a:ext cx="8534400" cy="1752600"/>
          </a:xfrm>
        </p:spPr>
        <p:txBody>
          <a:bodyPr/>
          <a:lstStyle>
            <a:lvl1pPr marL="0" indent="0">
              <a:buFont typeface="Wingdings" pitchFamily="2" charset="2"/>
              <a:buNone/>
              <a:defRPr sz="4000"/>
            </a:lvl1pPr>
          </a:lstStyle>
          <a:p>
            <a:pPr lvl="0"/>
            <a:r>
              <a:rPr lang="en-US" noProof="0"/>
              <a:t>Click to edit Master subtitle style</a:t>
            </a:r>
          </a:p>
        </p:txBody>
      </p:sp>
      <p:sp>
        <p:nvSpPr>
          <p:cNvPr id="27" name="Rectangle 27"/>
          <p:cNvSpPr>
            <a:spLocks noGrp="1" noChangeArrowheads="1"/>
          </p:cNvSpPr>
          <p:nvPr>
            <p:ph type="dt" sz="half" idx="10"/>
          </p:nvPr>
        </p:nvSpPr>
        <p:spPr>
          <a:xfrm>
            <a:off x="1555751" y="6248400"/>
            <a:ext cx="2540000" cy="457200"/>
          </a:xfrm>
        </p:spPr>
        <p:txBody>
          <a:bodyPr/>
          <a:lstStyle>
            <a:lvl1pPr>
              <a:defRPr smtClean="0">
                <a:solidFill>
                  <a:srgbClr val="000000"/>
                </a:solidFill>
              </a:defRPr>
            </a:lvl1pPr>
          </a:lstStyle>
          <a:p>
            <a:pPr>
              <a:defRPr/>
            </a:pPr>
            <a:r>
              <a:rPr lang="en-US" smtClean="0"/>
              <a:t>05-2021</a:t>
            </a:r>
            <a:endParaRPr lang="en-US"/>
          </a:p>
        </p:txBody>
      </p:sp>
      <p:sp>
        <p:nvSpPr>
          <p:cNvPr id="28" name="Rectangle 28"/>
          <p:cNvSpPr>
            <a:spLocks noGrp="1" noChangeArrowheads="1"/>
          </p:cNvSpPr>
          <p:nvPr>
            <p:ph type="ftr" sz="quarter" idx="11"/>
          </p:nvPr>
        </p:nvSpPr>
        <p:spPr/>
        <p:txBody>
          <a:bodyPr/>
          <a:lstStyle>
            <a:lvl1pPr>
              <a:defRPr smtClean="0">
                <a:solidFill>
                  <a:srgbClr val="000000"/>
                </a:solidFill>
              </a:defRPr>
            </a:lvl1pPr>
          </a:lstStyle>
          <a:p>
            <a:pPr>
              <a:defRPr/>
            </a:pPr>
            <a:r>
              <a:rPr lang="en-US" smtClean="0"/>
              <a:t>iteenchallenge.org</a:t>
            </a:r>
            <a:endParaRPr lang="en-US"/>
          </a:p>
        </p:txBody>
      </p:sp>
      <p:sp>
        <p:nvSpPr>
          <p:cNvPr id="29" name="Rectangle 29"/>
          <p:cNvSpPr>
            <a:spLocks noGrp="1" noChangeArrowheads="1"/>
          </p:cNvSpPr>
          <p:nvPr>
            <p:ph type="sldNum" sz="quarter" idx="12"/>
          </p:nvPr>
        </p:nvSpPr>
        <p:spPr/>
        <p:txBody>
          <a:bodyPr/>
          <a:lstStyle>
            <a:lvl1pPr>
              <a:defRPr smtClean="0">
                <a:solidFill>
                  <a:srgbClr val="000000"/>
                </a:solidFill>
              </a:defRPr>
            </a:lvl1pPr>
          </a:lstStyle>
          <a:p>
            <a:pPr>
              <a:defRPr/>
            </a:pPr>
            <a:fld id="{839B9F37-E7DE-46C7-BFF4-F48AAB5B900D}" type="slidenum">
              <a:rPr lang="en-US"/>
              <a:pPr>
                <a:defRPr/>
              </a:pPr>
              <a:t>‹#›</a:t>
            </a:fld>
            <a:endParaRPr lang="en-US"/>
          </a:p>
        </p:txBody>
      </p:sp>
    </p:spTree>
    <p:extLst>
      <p:ext uri="{BB962C8B-B14F-4D97-AF65-F5344CB8AC3E}">
        <p14:creationId xmlns:p14="http://schemas.microsoft.com/office/powerpoint/2010/main" val="232324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47859CE-E89D-44AB-B0D9-836802B53340}" type="slidenum">
              <a:rPr lang="en-US"/>
              <a:pPr>
                <a:defRPr/>
              </a:pPr>
              <a:t>‹#›</a:t>
            </a:fld>
            <a:endParaRPr lang="en-US"/>
          </a:p>
        </p:txBody>
      </p:sp>
    </p:spTree>
    <p:extLst>
      <p:ext uri="{BB962C8B-B14F-4D97-AF65-F5344CB8AC3E}">
        <p14:creationId xmlns:p14="http://schemas.microsoft.com/office/powerpoint/2010/main" val="33950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6617"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4217"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77FCC42-B0B6-4177-99B8-19994A754BEF}" type="slidenum">
              <a:rPr lang="en-US"/>
              <a:pPr>
                <a:defRPr/>
              </a:pPr>
              <a:t>‹#›</a:t>
            </a:fld>
            <a:endParaRPr lang="en-US"/>
          </a:p>
        </p:txBody>
      </p:sp>
    </p:spTree>
    <p:extLst>
      <p:ext uri="{BB962C8B-B14F-4D97-AF65-F5344CB8AC3E}">
        <p14:creationId xmlns:p14="http://schemas.microsoft.com/office/powerpoint/2010/main" val="24227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64217"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6421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7417" y="1981200"/>
            <a:ext cx="5080000" cy="4114800"/>
          </a:xfrm>
        </p:spPr>
        <p:txBody>
          <a:bodyPr/>
          <a:lstStyle/>
          <a:p>
            <a:pPr lvl="0"/>
            <a:endParaRPr lang="en-US" noProof="0"/>
          </a:p>
        </p:txBody>
      </p:sp>
      <p:sp>
        <p:nvSpPr>
          <p:cNvPr id="5"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528FB628-8F70-4622-96E5-37706E2F35D7}" type="slidenum">
              <a:rPr lang="en-US"/>
              <a:pPr>
                <a:defRPr/>
              </a:pPr>
              <a:t>‹#›</a:t>
            </a:fld>
            <a:endParaRPr lang="en-US"/>
          </a:p>
        </p:txBody>
      </p:sp>
    </p:spTree>
    <p:extLst>
      <p:ext uri="{BB962C8B-B14F-4D97-AF65-F5344CB8AC3E}">
        <p14:creationId xmlns:p14="http://schemas.microsoft.com/office/powerpoint/2010/main" val="182873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5B877C52-2977-487B-B15A-FF6D36B9895D}" type="slidenum">
              <a:rPr lang="en-US"/>
              <a:pPr>
                <a:defRPr/>
              </a:pPr>
              <a:t>‹#›</a:t>
            </a:fld>
            <a:endParaRPr lang="en-US"/>
          </a:p>
        </p:txBody>
      </p:sp>
    </p:spTree>
    <p:extLst>
      <p:ext uri="{BB962C8B-B14F-4D97-AF65-F5344CB8AC3E}">
        <p14:creationId xmlns:p14="http://schemas.microsoft.com/office/powerpoint/2010/main" val="1138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B6D69E87-02A2-4852-BAFE-C916DD6275C6}" type="slidenum">
              <a:rPr lang="en-US"/>
              <a:pPr>
                <a:defRPr/>
              </a:pPr>
              <a:t>‹#›</a:t>
            </a:fld>
            <a:endParaRPr lang="en-US"/>
          </a:p>
        </p:txBody>
      </p:sp>
    </p:spTree>
    <p:extLst>
      <p:ext uri="{BB962C8B-B14F-4D97-AF65-F5344CB8AC3E}">
        <p14:creationId xmlns:p14="http://schemas.microsoft.com/office/powerpoint/2010/main" val="26633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421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741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3CF35D5F-3AF8-4B3A-AB58-60B998C21EA8}" type="slidenum">
              <a:rPr lang="en-US"/>
              <a:pPr>
                <a:defRPr/>
              </a:pPr>
              <a:t>‹#›</a:t>
            </a:fld>
            <a:endParaRPr lang="en-US"/>
          </a:p>
        </p:txBody>
      </p:sp>
    </p:spTree>
    <p:extLst>
      <p:ext uri="{BB962C8B-B14F-4D97-AF65-F5344CB8AC3E}">
        <p14:creationId xmlns:p14="http://schemas.microsoft.com/office/powerpoint/2010/main" val="126379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45DF8EFE-ED9A-42EE-B701-DA621EA867E2}" type="slidenum">
              <a:rPr lang="en-US"/>
              <a:pPr>
                <a:defRPr/>
              </a:pPr>
              <a:t>‹#›</a:t>
            </a:fld>
            <a:endParaRPr lang="en-US"/>
          </a:p>
        </p:txBody>
      </p:sp>
    </p:spTree>
    <p:extLst>
      <p:ext uri="{BB962C8B-B14F-4D97-AF65-F5344CB8AC3E}">
        <p14:creationId xmlns:p14="http://schemas.microsoft.com/office/powerpoint/2010/main" val="383420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15E15F4A-E6F5-4F11-A9A7-5B040F620D98}" type="slidenum">
              <a:rPr lang="en-US"/>
              <a:pPr>
                <a:defRPr/>
              </a:pPr>
              <a:t>‹#›</a:t>
            </a:fld>
            <a:endParaRPr lang="en-US"/>
          </a:p>
        </p:txBody>
      </p:sp>
    </p:spTree>
    <p:extLst>
      <p:ext uri="{BB962C8B-B14F-4D97-AF65-F5344CB8AC3E}">
        <p14:creationId xmlns:p14="http://schemas.microsoft.com/office/powerpoint/2010/main" val="169681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EBC5BFDF-7B09-4D3D-88A6-23D6666612B4}" type="slidenum">
              <a:rPr lang="en-US"/>
              <a:pPr>
                <a:defRPr/>
              </a:pPr>
              <a:t>‹#›</a:t>
            </a:fld>
            <a:endParaRPr lang="en-US"/>
          </a:p>
        </p:txBody>
      </p:sp>
    </p:spTree>
    <p:extLst>
      <p:ext uri="{BB962C8B-B14F-4D97-AF65-F5344CB8AC3E}">
        <p14:creationId xmlns:p14="http://schemas.microsoft.com/office/powerpoint/2010/main" val="28720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C960FD5E-BE84-4A91-9AA7-A0C6CEFAA8A8}" type="slidenum">
              <a:rPr lang="en-US"/>
              <a:pPr>
                <a:defRPr/>
              </a:pPr>
              <a:t>‹#›</a:t>
            </a:fld>
            <a:endParaRPr lang="en-US"/>
          </a:p>
        </p:txBody>
      </p:sp>
    </p:spTree>
    <p:extLst>
      <p:ext uri="{BB962C8B-B14F-4D97-AF65-F5344CB8AC3E}">
        <p14:creationId xmlns:p14="http://schemas.microsoft.com/office/powerpoint/2010/main" val="26225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r>
              <a:rPr lang="en-US" smtClean="0"/>
              <a:t>05-2021</a:t>
            </a: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856BA57A-8DE8-41DC-9DFD-403C32D1995E}" type="slidenum">
              <a:rPr lang="en-US"/>
              <a:pPr>
                <a:defRPr/>
              </a:pPr>
              <a:t>‹#›</a:t>
            </a:fld>
            <a:endParaRPr lang="en-US"/>
          </a:p>
        </p:txBody>
      </p:sp>
    </p:spTree>
    <p:extLst>
      <p:ext uri="{BB962C8B-B14F-4D97-AF65-F5344CB8AC3E}">
        <p14:creationId xmlns:p14="http://schemas.microsoft.com/office/powerpoint/2010/main" val="87802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4763"/>
            <a:ext cx="1418167"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38"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1"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4"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7"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50"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53"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grpSp>
        <p:sp>
          <p:nvSpPr>
            <p:cNvPr id="1033" name="Freeform 23"/>
            <p:cNvSpPr>
              <a:spLocks/>
            </p:cNvSpPr>
            <p:nvPr/>
          </p:nvSpPr>
          <p:spPr bwMode="ltGray">
            <a:xfrm rot="16200000" flipH="1">
              <a:off x="-1954" y="1951"/>
              <a:ext cx="4320" cy="412"/>
            </a:xfrm>
            <a:custGeom>
              <a:avLst/>
              <a:gdLst>
                <a:gd name="T0" fmla="*/ 0 w 5762"/>
                <a:gd name="T1" fmla="*/ 210 h 385"/>
                <a:gd name="T2" fmla="*/ 4320 w 5762"/>
                <a:gd name="T3" fmla="*/ 201 h 385"/>
                <a:gd name="T4" fmla="*/ 4320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1034" name="Freeform 24"/>
            <p:cNvSpPr>
              <a:spLocks/>
            </p:cNvSpPr>
            <p:nvPr/>
          </p:nvSpPr>
          <p:spPr bwMode="ltGray">
            <a:xfrm rot="16200000" flipH="1">
              <a:off x="-1584" y="2062"/>
              <a:ext cx="4319" cy="189"/>
            </a:xfrm>
            <a:custGeom>
              <a:avLst/>
              <a:gdLst>
                <a:gd name="T0" fmla="*/ 0 w 5761"/>
                <a:gd name="T1" fmla="*/ 28 h 189"/>
                <a:gd name="T2" fmla="*/ 4319 w 5761"/>
                <a:gd name="T3" fmla="*/ 0 h 189"/>
                <a:gd name="T4" fmla="*/ 4319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sp>
        <p:nvSpPr>
          <p:cNvPr id="1027" name="Rectangle 25"/>
          <p:cNvSpPr>
            <a:spLocks noGrp="1" noChangeArrowheads="1"/>
          </p:cNvSpPr>
          <p:nvPr>
            <p:ph type="title"/>
          </p:nvPr>
        </p:nvSpPr>
        <p:spPr bwMode="auto">
          <a:xfrm>
            <a:off x="1564217" y="4572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1564217"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9" name="Rectangle 27"/>
          <p:cNvSpPr>
            <a:spLocks noGrp="1" noChangeArrowheads="1"/>
          </p:cNvSpPr>
          <p:nvPr>
            <p:ph type="dt" sz="half" idx="2"/>
          </p:nvPr>
        </p:nvSpPr>
        <p:spPr bwMode="auto">
          <a:xfrm>
            <a:off x="1564217" y="6265863"/>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latin typeface="+mn-lt"/>
              </a:defRPr>
            </a:lvl1pPr>
          </a:lstStyle>
          <a:p>
            <a:pPr>
              <a:defRPr/>
            </a:pPr>
            <a:r>
              <a:rPr lang="en-US" smtClean="0"/>
              <a:t>05-2021</a:t>
            </a:r>
            <a:endParaRPr lang="en-US"/>
          </a:p>
        </p:txBody>
      </p:sp>
      <p:sp>
        <p:nvSpPr>
          <p:cNvPr id="3100" name="Rectangle 28"/>
          <p:cNvSpPr>
            <a:spLocks noGrp="1" noChangeArrowheads="1"/>
          </p:cNvSpPr>
          <p:nvPr>
            <p:ph type="ftr" sz="quarter" idx="3"/>
          </p:nvPr>
        </p:nvSpPr>
        <p:spPr bwMode="auto">
          <a:xfrm>
            <a:off x="47752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latin typeface="+mn-lt"/>
              </a:defRPr>
            </a:lvl1pPr>
          </a:lstStyle>
          <a:p>
            <a:pPr>
              <a:defRPr/>
            </a:pPr>
            <a:r>
              <a:rPr lang="en-US" smtClean="0"/>
              <a:t>iteenchallenge.org</a:t>
            </a:r>
            <a:endParaRPr lang="en-US"/>
          </a:p>
        </p:txBody>
      </p:sp>
      <p:sp>
        <p:nvSpPr>
          <p:cNvPr id="3101" name="Rectangle 29"/>
          <p:cNvSpPr>
            <a:spLocks noGrp="1" noChangeArrowheads="1"/>
          </p:cNvSpPr>
          <p:nvPr>
            <p:ph type="sldNum" sz="quarter" idx="4"/>
          </p:nvPr>
        </p:nvSpPr>
        <p:spPr bwMode="auto">
          <a:xfrm>
            <a:off x="93472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latin typeface="+mn-lt"/>
              </a:defRPr>
            </a:lvl1pPr>
          </a:lstStyle>
          <a:p>
            <a:pPr>
              <a:defRPr/>
            </a:pPr>
            <a:fld id="{FCDB6E58-DD8F-4D19-BE48-5304E6738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2590800" y="381000"/>
            <a:ext cx="8839200"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defRPr/>
            </a:pPr>
            <a:r>
              <a:rPr lang="lv-LV" altLang="en-US" sz="7500" b="1" kern="0" dirty="0">
                <a:solidFill>
                  <a:schemeClr val="tx2"/>
                </a:solidFill>
                <a:latin typeface="+mj-lt"/>
                <a:ea typeface="+mj-ea"/>
                <a:cs typeface="+mj-cs"/>
              </a:rPr>
              <a:t>Paklausība Dievam</a:t>
            </a:r>
          </a:p>
          <a:p>
            <a:pPr>
              <a:defRPr/>
            </a:pPr>
            <a:r>
              <a:rPr lang="lv-LV" altLang="en-US" sz="4400" kern="0" dirty="0">
                <a:solidFill>
                  <a:schemeClr val="tx2"/>
                </a:solidFill>
                <a:latin typeface="+mj-lt"/>
                <a:ea typeface="+mj-ea"/>
                <a:cs typeface="+mj-cs"/>
              </a:rPr>
              <a:t>Autors</a:t>
            </a:r>
            <a:r>
              <a:rPr lang="en-US" altLang="en-US" sz="4400" kern="0" dirty="0">
                <a:solidFill>
                  <a:schemeClr val="tx2"/>
                </a:solidFill>
                <a:latin typeface="+mj-lt"/>
                <a:ea typeface="+mj-ea"/>
                <a:cs typeface="+mj-cs"/>
              </a:rPr>
              <a:t> David Batty</a:t>
            </a:r>
          </a:p>
        </p:txBody>
      </p:sp>
      <p:pic>
        <p:nvPicPr>
          <p:cNvPr id="10"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981200" y="4534088"/>
            <a:ext cx="3425941" cy="15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bwMode="auto">
          <a:xfrm>
            <a:off x="2362200" y="2971800"/>
            <a:ext cx="8305800" cy="0"/>
          </a:xfrm>
          <a:prstGeom prst="line">
            <a:avLst/>
          </a:prstGeom>
          <a:solidFill>
            <a:schemeClr val="accent1"/>
          </a:solidFill>
          <a:ln w="285750" cap="flat" cmpd="thinThick"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a:extLst>
              <a:ext uri="{FF2B5EF4-FFF2-40B4-BE49-F238E27FC236}">
                <a16:creationId xmlns:a16="http://schemas.microsoft.com/office/drawing/2014/main" id="{DC66095B-2783-4EF4-A774-09064202C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391401" y="3696880"/>
            <a:ext cx="3656080" cy="241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dirty="0"/>
          </a:p>
        </p:txBody>
      </p:sp>
      <p:sp>
        <p:nvSpPr>
          <p:cNvPr id="4" name="Slide Number Placeholder 3"/>
          <p:cNvSpPr>
            <a:spLocks noGrp="1"/>
          </p:cNvSpPr>
          <p:nvPr>
            <p:ph type="sldNum" sz="quarter" idx="12"/>
          </p:nvPr>
        </p:nvSpPr>
        <p:spPr/>
        <p:txBody>
          <a:bodyPr/>
          <a:lstStyle/>
          <a:p>
            <a:pPr>
              <a:defRPr/>
            </a:pPr>
            <a:fld id="{5B877C52-2977-487B-B15A-FF6D36B9895D}"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1752600"/>
          </a:xfrm>
        </p:spPr>
        <p:txBody>
          <a:bodyPr/>
          <a:lstStyle/>
          <a:p>
            <a:pPr algn="ctr"/>
            <a:r>
              <a:rPr lang="en-US" dirty="0">
                <a:latin typeface="Arial Black" pitchFamily="34" charset="0"/>
              </a:rPr>
              <a:t>A. </a:t>
            </a:r>
            <a:r>
              <a:rPr lang="lv-LV" dirty="0">
                <a:effectLst/>
                <a:latin typeface="Arial Black" panose="020B0A04020102020204" pitchFamily="34" charset="0"/>
                <a:ea typeface="Times New Roman" panose="02020603050405020304" pitchFamily="18" charset="0"/>
              </a:rPr>
              <a:t>Nepieciešamība pēc jaunām attiecībām</a:t>
            </a:r>
            <a:endParaRPr lang="en-US" dirty="0">
              <a:latin typeface="Arial Black" panose="020B0A04020102020204" pitchFamily="34" charset="0"/>
            </a:endParaRPr>
          </a:p>
        </p:txBody>
      </p:sp>
      <p:sp>
        <p:nvSpPr>
          <p:cNvPr id="3" name="Text Placeholder 2"/>
          <p:cNvSpPr>
            <a:spLocks noGrp="1"/>
          </p:cNvSpPr>
          <p:nvPr>
            <p:ph type="body" sz="half" idx="1"/>
          </p:nvPr>
        </p:nvSpPr>
        <p:spPr>
          <a:xfrm>
            <a:off x="5943600" y="2209800"/>
            <a:ext cx="5410200" cy="4038600"/>
          </a:xfrm>
        </p:spPr>
        <p:txBody>
          <a:bodyPr/>
          <a:lstStyle/>
          <a:p>
            <a:pPr marL="514350" indent="-514350">
              <a:spcAft>
                <a:spcPts val="2400"/>
              </a:spcAft>
              <a:buClr>
                <a:schemeClr val="tx2"/>
              </a:buClr>
              <a:buFont typeface="+mj-lt"/>
              <a:buAutoNum type="arabicPeriod"/>
            </a:pPr>
            <a:r>
              <a:rPr lang="lv-LV" dirty="0">
                <a:solidFill>
                  <a:schemeClr val="accent6">
                    <a:lumMod val="75000"/>
                  </a:schemeClr>
                </a:solidFill>
                <a:effectLst/>
                <a:ea typeface="Times New Roman" panose="02020603050405020304" pitchFamily="18" charset="0"/>
              </a:rPr>
              <a:t>Kādas attiecības tu šodien vērtē visaugstāk?</a:t>
            </a:r>
          </a:p>
          <a:p>
            <a:pPr marL="514350" indent="-514350">
              <a:spcAft>
                <a:spcPts val="2400"/>
              </a:spcAft>
              <a:buClr>
                <a:schemeClr val="tx2"/>
              </a:buClr>
              <a:buFont typeface="+mj-lt"/>
              <a:buAutoNum type="arabicPeriod"/>
            </a:pPr>
            <a:r>
              <a:rPr lang="lv-LV" dirty="0" smtClean="0">
                <a:solidFill>
                  <a:schemeClr val="accent6">
                    <a:lumMod val="75000"/>
                  </a:schemeClr>
                </a:solidFill>
                <a:effectLst/>
                <a:ea typeface="Times New Roman" panose="02020603050405020304" pitchFamily="18" charset="0"/>
              </a:rPr>
              <a:t>Kā </a:t>
            </a:r>
            <a:r>
              <a:rPr lang="lv-LV" dirty="0">
                <a:solidFill>
                  <a:schemeClr val="accent6">
                    <a:lumMod val="75000"/>
                  </a:schemeClr>
                </a:solidFill>
                <a:effectLst/>
                <a:ea typeface="Times New Roman" panose="02020603050405020304" pitchFamily="18" charset="0"/>
              </a:rPr>
              <a:t>mēs izveidojam jaunas attiecības?</a:t>
            </a:r>
          </a:p>
          <a:p>
            <a:pPr marL="514350" indent="-514350">
              <a:buClr>
                <a:schemeClr val="tx2"/>
              </a:buClr>
              <a:buFont typeface="+mj-lt"/>
              <a:buAutoNum type="arabicPeriod"/>
            </a:pPr>
            <a:r>
              <a:rPr lang="lv-LV" dirty="0" smtClean="0">
                <a:solidFill>
                  <a:schemeClr val="accent6">
                    <a:lumMod val="75000"/>
                  </a:schemeClr>
                </a:solidFill>
                <a:effectLst/>
                <a:ea typeface="Times New Roman" panose="02020603050405020304" pitchFamily="18" charset="0"/>
              </a:rPr>
              <a:t>Dievs </a:t>
            </a:r>
            <a:r>
              <a:rPr lang="lv-LV" dirty="0">
                <a:solidFill>
                  <a:schemeClr val="accent6">
                    <a:lumMod val="75000"/>
                  </a:schemeClr>
                </a:solidFill>
                <a:effectLst/>
                <a:ea typeface="Times New Roman" panose="02020603050405020304" pitchFamily="18" charset="0"/>
              </a:rPr>
              <a:t>vēlas būt tavs tēvs</a:t>
            </a:r>
            <a:endParaRPr lang="en-US" dirty="0">
              <a:solidFill>
                <a:schemeClr val="accent6">
                  <a:lumMod val="75000"/>
                </a:schemeClr>
              </a:solidFill>
            </a:endParaRPr>
          </a:p>
        </p:txBody>
      </p:sp>
      <p:sp>
        <p:nvSpPr>
          <p:cNvPr id="105476" name="AutoShape 4" descr="Image result for watering a flower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478" name="AutoShape 6" descr="Image result for watering a flower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Attēls 4">
            <a:extLst>
              <a:ext uri="{FF2B5EF4-FFF2-40B4-BE49-F238E27FC236}">
                <a16:creationId xmlns:a16="http://schemas.microsoft.com/office/drawing/2014/main" id="{C72957A8-C453-49CC-A56B-907A4FD65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663" y="2209800"/>
            <a:ext cx="2552700" cy="3360420"/>
          </a:xfrm>
          <a:prstGeom prst="rect">
            <a:avLst/>
          </a:prstGeom>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753667" y="2667000"/>
            <a:ext cx="7543800" cy="762000"/>
          </a:xfrm>
        </p:spPr>
        <p:txBody>
          <a:bodyPr/>
          <a:lstStyle/>
          <a:p>
            <a:pPr marL="514350" indent="-514350" algn="ctr">
              <a:buClr>
                <a:schemeClr val="tx2"/>
              </a:buClr>
              <a:buNone/>
            </a:pPr>
            <a:r>
              <a:rPr lang="en-US" sz="4400" dirty="0">
                <a:solidFill>
                  <a:schemeClr val="tx2"/>
                </a:solidFill>
              </a:rPr>
              <a:t>1. </a:t>
            </a:r>
            <a:r>
              <a:rPr lang="lv-LV" sz="4400" dirty="0">
                <a:solidFill>
                  <a:schemeClr val="tx2"/>
                </a:solidFill>
              </a:rPr>
              <a:t>Dieva</a:t>
            </a:r>
            <a:r>
              <a:rPr lang="en-US" sz="4400" dirty="0">
                <a:solidFill>
                  <a:schemeClr val="tx2"/>
                </a:solidFill>
              </a:rPr>
              <a:t> l</a:t>
            </a:r>
            <a:r>
              <a:rPr lang="lv-LV" sz="4400" dirty="0" err="1">
                <a:solidFill>
                  <a:schemeClr val="tx2"/>
                </a:solidFill>
              </a:rPr>
              <a:t>ikumi</a:t>
            </a:r>
            <a:endParaRPr lang="en-US" sz="4400" dirty="0">
              <a:solidFill>
                <a:schemeClr val="tx2"/>
              </a:solidFill>
            </a:endParaRPr>
          </a:p>
        </p:txBody>
      </p:sp>
      <p:sp>
        <p:nvSpPr>
          <p:cNvPr id="6" name="Title 1"/>
          <p:cNvSpPr>
            <a:spLocks noGrp="1"/>
          </p:cNvSpPr>
          <p:nvPr>
            <p:ph type="title"/>
          </p:nvPr>
        </p:nvSpPr>
        <p:spPr>
          <a:xfrm>
            <a:off x="1564216" y="255535"/>
            <a:ext cx="9713383" cy="2590800"/>
          </a:xfrm>
        </p:spPr>
        <p:txBody>
          <a:bodyPr/>
          <a:lstStyle/>
          <a:p>
            <a:pPr algn="ctr"/>
            <a:r>
              <a:rPr lang="en-US" dirty="0">
                <a:latin typeface="Arial Black" pitchFamily="34" charset="0"/>
              </a:rPr>
              <a:t>B. </a:t>
            </a:r>
            <a:r>
              <a:rPr lang="lv-LV" dirty="0">
                <a:latin typeface="Arial Black" pitchFamily="34" charset="0"/>
              </a:rPr>
              <a:t>Kāda vieta paklausībai Dieva likumiem ir veselīgās attiecībās ar Dievu?</a:t>
            </a:r>
            <a:endParaRPr lang="en-US" dirty="0">
              <a:latin typeface="Arial Black" pitchFamily="34" charset="0"/>
            </a:endParaRPr>
          </a:p>
        </p:txBody>
      </p:sp>
      <p:sp>
        <p:nvSpPr>
          <p:cNvPr id="2" name="Taisnstūris 1">
            <a:extLst>
              <a:ext uri="{FF2B5EF4-FFF2-40B4-BE49-F238E27FC236}">
                <a16:creationId xmlns:a16="http://schemas.microsoft.com/office/drawing/2014/main" id="{E059AAAF-BE54-4917-976F-94E269C073A8}"/>
              </a:ext>
            </a:extLst>
          </p:cNvPr>
          <p:cNvSpPr/>
          <p:nvPr/>
        </p:nvSpPr>
        <p:spPr>
          <a:xfrm>
            <a:off x="2133600" y="3758386"/>
            <a:ext cx="8875067" cy="2185214"/>
          </a:xfrm>
          <a:prstGeom prst="rect">
            <a:avLst/>
          </a:prstGeom>
          <a:noFill/>
        </p:spPr>
        <p:txBody>
          <a:bodyPr wrap="square" lIns="91440" tIns="45720" rIns="91440" bIns="45720">
            <a:spAutoFit/>
          </a:bodyPr>
          <a:lstStyle/>
          <a:p>
            <a:pPr algn="ctr"/>
            <a:r>
              <a:rPr lang="lv-LV" sz="2800" b="1" i="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Tā Kunga likumi ir pilnīgi </a:t>
            </a:r>
          </a:p>
          <a:p>
            <a:pPr algn="ctr"/>
            <a:r>
              <a:rPr lang="lv-LV" sz="2800" b="1" i="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un atspirdzina dvēseli. </a:t>
            </a:r>
          </a:p>
          <a:p>
            <a:pPr algn="ctr"/>
            <a:r>
              <a:rPr lang="lv-LV" sz="2800" b="1" i="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Tā Kunga liecība ir patiesa </a:t>
            </a:r>
          </a:p>
          <a:p>
            <a:pPr algn="ctr"/>
            <a:r>
              <a:rPr lang="lv-LV" sz="2800" b="1" i="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un vientiesīgos dara gudrus.</a:t>
            </a:r>
          </a:p>
          <a:p>
            <a:pPr algn="ctr"/>
            <a:r>
              <a:rPr lang="lv-LV" sz="20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Psalms 19:8</a:t>
            </a:r>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11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 </a:t>
            </a:r>
            <a:r>
              <a:rPr lang="lv-LV" dirty="0"/>
              <a:t>Dieva lielākie likumi</a:t>
            </a:r>
            <a:endParaRPr lang="en-US" dirty="0"/>
          </a:p>
        </p:txBody>
      </p:sp>
      <p:sp>
        <p:nvSpPr>
          <p:cNvPr id="3" name="Text Placeholder 2"/>
          <p:cNvSpPr>
            <a:spLocks noGrp="1"/>
          </p:cNvSpPr>
          <p:nvPr>
            <p:ph type="body" sz="half" idx="1"/>
          </p:nvPr>
        </p:nvSpPr>
        <p:spPr>
          <a:xfrm>
            <a:off x="2743201" y="1676400"/>
            <a:ext cx="7513637" cy="2743200"/>
          </a:xfrm>
        </p:spPr>
        <p:txBody>
          <a:bodyPr/>
          <a:lstStyle/>
          <a:p>
            <a:pPr algn="ctr">
              <a:buNone/>
            </a:pPr>
            <a:r>
              <a:rPr lang="en-US" sz="3000" dirty="0">
                <a:solidFill>
                  <a:schemeClr val="tx2"/>
                </a:solidFill>
                <a:latin typeface="+mj-lt"/>
              </a:rPr>
              <a:t>Mate</a:t>
            </a:r>
            <a:r>
              <a:rPr lang="lv-LV" sz="3000" dirty="0">
                <a:solidFill>
                  <a:schemeClr val="tx2"/>
                </a:solidFill>
                <a:latin typeface="+mj-lt"/>
              </a:rPr>
              <a:t>ja</a:t>
            </a:r>
            <a:r>
              <a:rPr lang="en-US" sz="3000" dirty="0">
                <a:solidFill>
                  <a:schemeClr val="tx2"/>
                </a:solidFill>
                <a:latin typeface="+mj-lt"/>
              </a:rPr>
              <a:t> 22:35-40</a:t>
            </a:r>
          </a:p>
          <a:p>
            <a:pPr marL="0" indent="0">
              <a:buNone/>
            </a:pPr>
            <a:r>
              <a:rPr lang="lv-LV" sz="2400" i="1" dirty="0">
                <a:solidFill>
                  <a:schemeClr val="accent6">
                    <a:lumMod val="75000"/>
                  </a:schemeClr>
                </a:solidFill>
              </a:rPr>
              <a:t>Viens no viņiem, reliģisko likumu eksperts, </a:t>
            </a:r>
            <a:r>
              <a:rPr lang="en-US" sz="2400" i="1" dirty="0" smtClean="0">
                <a:solidFill>
                  <a:schemeClr val="accent6">
                    <a:lumMod val="75000"/>
                  </a:schemeClr>
                </a:solidFill>
              </a:rPr>
              <a:t/>
            </a:r>
            <a:br>
              <a:rPr lang="en-US" sz="2400" i="1" dirty="0" smtClean="0">
                <a:solidFill>
                  <a:schemeClr val="accent6">
                    <a:lumMod val="75000"/>
                  </a:schemeClr>
                </a:solidFill>
              </a:rPr>
            </a:br>
            <a:r>
              <a:rPr lang="lv-LV" sz="2400" i="1" dirty="0" smtClean="0">
                <a:solidFill>
                  <a:schemeClr val="accent6">
                    <a:lumMod val="75000"/>
                  </a:schemeClr>
                </a:solidFill>
              </a:rPr>
              <a:t>mēģināja </a:t>
            </a:r>
            <a:r>
              <a:rPr lang="lv-LV" sz="2400" i="1" dirty="0">
                <a:solidFill>
                  <a:schemeClr val="accent6">
                    <a:lumMod val="75000"/>
                  </a:schemeClr>
                </a:solidFill>
              </a:rPr>
              <a:t>Viņam izlikt lamatas ar šo jautājumu: </a:t>
            </a:r>
          </a:p>
          <a:p>
            <a:pPr marL="0" indent="0">
              <a:buNone/>
            </a:pPr>
            <a:r>
              <a:rPr lang="lv-LV" sz="2400" i="1" dirty="0">
                <a:solidFill>
                  <a:schemeClr val="accent6">
                    <a:lumMod val="75000"/>
                  </a:schemeClr>
                </a:solidFill>
              </a:rPr>
              <a:t>“Skolotāj, kurš ir vissvarīgākais bauslis Mozus likumos?” </a:t>
            </a:r>
            <a:endParaRPr lang="en-US" sz="2400" i="1" dirty="0">
              <a:solidFill>
                <a:schemeClr val="tx2"/>
              </a:solidFill>
            </a:endParaRPr>
          </a:p>
          <a:p>
            <a:pPr>
              <a:buNone/>
            </a:pPr>
            <a:endParaRPr lang="en-US" dirty="0"/>
          </a:p>
        </p:txBody>
      </p:sp>
      <p:pic>
        <p:nvPicPr>
          <p:cNvPr id="120834" name="Picture 2" descr="http://www.child-support-laws-state-by-state.com/images/istock_000015020806xsmall.jpg"/>
          <p:cNvPicPr>
            <a:picLocks noChangeAspect="1" noChangeArrowheads="1"/>
          </p:cNvPicPr>
          <p:nvPr/>
        </p:nvPicPr>
        <p:blipFill>
          <a:blip r:embed="rId2" cstate="print"/>
          <a:srcRect/>
          <a:stretch>
            <a:fillRect/>
          </a:stretch>
        </p:blipFill>
        <p:spPr bwMode="auto">
          <a:xfrm>
            <a:off x="4648200" y="4019549"/>
            <a:ext cx="4038600" cy="2324101"/>
          </a:xfrm>
          <a:prstGeom prst="rect">
            <a:avLst/>
          </a:prstGeom>
          <a:noFill/>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3" cstate="print"/>
          <a:stretch>
            <a:fillRect/>
          </a:stretch>
        </p:blipFill>
        <p:spPr>
          <a:xfrm>
            <a:off x="2438401" y="0"/>
            <a:ext cx="8229601" cy="6858000"/>
          </a:xfrm>
          <a:prstGeom prst="rect">
            <a:avLst/>
          </a:prstGeom>
        </p:spPr>
      </p:pic>
      <p:sp>
        <p:nvSpPr>
          <p:cNvPr id="5" name="Rectangle 4"/>
          <p:cNvSpPr/>
          <p:nvPr/>
        </p:nvSpPr>
        <p:spPr>
          <a:xfrm>
            <a:off x="2895600" y="609601"/>
            <a:ext cx="7239000" cy="5632311"/>
          </a:xfrm>
          <a:prstGeom prst="rect">
            <a:avLst/>
          </a:prstGeom>
        </p:spPr>
        <p:txBody>
          <a:bodyPr wrap="square">
            <a:spAutoFit/>
          </a:bodyPr>
          <a:lstStyle/>
          <a:p>
            <a:pPr algn="ctr">
              <a:buNone/>
            </a:pPr>
            <a:r>
              <a:rPr lang="lv-LV" sz="3000" b="1" i="1" dirty="0">
                <a:latin typeface="+mn-lt"/>
              </a:rPr>
              <a:t>Jēzus atbildēja: “Jums jāmīl Tas Kungs, savs Dievs, ar visu savu sirdi,  visu savu dvēseli un ar visu savu prātu.”</a:t>
            </a:r>
          </a:p>
          <a:p>
            <a:pPr algn="ctr">
              <a:buNone/>
            </a:pPr>
            <a:endParaRPr lang="lv-LV" sz="3000" b="1" i="1" dirty="0">
              <a:latin typeface="+mn-lt"/>
            </a:endParaRPr>
          </a:p>
          <a:p>
            <a:pPr algn="ctr">
              <a:buNone/>
            </a:pPr>
            <a:r>
              <a:rPr lang="lv-LV" sz="3000" b="1" i="1" dirty="0">
                <a:latin typeface="+mn-lt"/>
              </a:rPr>
              <a:t>Šis ir pirmais un lielākais bauslis. </a:t>
            </a:r>
          </a:p>
          <a:p>
            <a:pPr algn="ctr">
              <a:buNone/>
            </a:pPr>
            <a:endParaRPr lang="lv-LV" sz="3000" b="1" i="1" dirty="0">
              <a:latin typeface="+mn-lt"/>
            </a:endParaRPr>
          </a:p>
          <a:p>
            <a:pPr algn="ctr">
              <a:buNone/>
            </a:pPr>
            <a:r>
              <a:rPr lang="lv-LV" sz="3000" b="1" i="1" dirty="0">
                <a:latin typeface="+mn-lt"/>
              </a:rPr>
              <a:t>Un otrais ir vienlīdz svarīgs: </a:t>
            </a:r>
            <a:r>
              <a:rPr lang="en-US" sz="3000" b="1" i="1" dirty="0" smtClean="0">
                <a:latin typeface="+mn-lt"/>
              </a:rPr>
              <a:t/>
            </a:r>
            <a:br>
              <a:rPr lang="en-US" sz="3000" b="1" i="1" dirty="0" smtClean="0">
                <a:latin typeface="+mn-lt"/>
              </a:rPr>
            </a:br>
            <a:r>
              <a:rPr lang="lv-LV" sz="3000" b="1" i="1" dirty="0" smtClean="0">
                <a:latin typeface="+mn-lt"/>
              </a:rPr>
              <a:t>“</a:t>
            </a:r>
            <a:r>
              <a:rPr lang="lv-LV" sz="3000" b="1" i="1" dirty="0">
                <a:latin typeface="+mn-lt"/>
              </a:rPr>
              <a:t>Mīli savu tuvāko kā sevi pašu.” </a:t>
            </a:r>
          </a:p>
          <a:p>
            <a:pPr algn="ctr">
              <a:buNone/>
            </a:pPr>
            <a:endParaRPr lang="lv-LV" sz="3000" b="1" i="1" dirty="0">
              <a:latin typeface="+mn-lt"/>
            </a:endParaRPr>
          </a:p>
          <a:p>
            <a:pPr algn="ctr">
              <a:buNone/>
            </a:pPr>
            <a:r>
              <a:rPr lang="lv-LV" sz="3000" b="1" i="1" dirty="0">
                <a:latin typeface="+mn-lt"/>
              </a:rPr>
              <a:t>Uz šiem diviem baušļiem balstās visi likumi un visas praviešu prasības</a:t>
            </a:r>
            <a:r>
              <a:rPr lang="lv-LV" sz="3000" b="1" i="1" dirty="0" smtClean="0">
                <a:latin typeface="+mn-lt"/>
              </a:rPr>
              <a:t>.</a:t>
            </a:r>
            <a:endParaRPr lang="en-US" sz="3000" b="1" i="1" dirty="0">
              <a:latin typeface="+mn-lt"/>
            </a:endParaRPr>
          </a:p>
        </p:txBody>
      </p:sp>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BC5BFDF-7B09-4D3D-88A6-23D6666612B4}" type="slidenum">
              <a:rPr lang="en-US" smtClean="0"/>
              <a:pPr>
                <a:defRPr/>
              </a:pPr>
              <a:t>13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en-US" dirty="0">
                <a:latin typeface="Arial Black" pitchFamily="34" charset="0"/>
              </a:rPr>
              <a:t>C. </a:t>
            </a:r>
            <a:r>
              <a:rPr lang="lv-LV" altLang="en-US" dirty="0">
                <a:latin typeface="Arial Black" pitchFamily="34" charset="0"/>
              </a:rPr>
              <a:t>Kādēļ klausīt Dievam</a:t>
            </a:r>
            <a:r>
              <a:rPr lang="en-US" altLang="en-US" dirty="0">
                <a:latin typeface="Arial Black" pitchFamily="34" charset="0"/>
              </a:rPr>
              <a:t>?</a:t>
            </a:r>
          </a:p>
        </p:txBody>
      </p:sp>
      <p:sp>
        <p:nvSpPr>
          <p:cNvPr id="6147" name="Rectangle 3"/>
          <p:cNvSpPr>
            <a:spLocks noGrp="1" noChangeArrowheads="1"/>
          </p:cNvSpPr>
          <p:nvPr>
            <p:ph type="body" sz="half" idx="1"/>
          </p:nvPr>
        </p:nvSpPr>
        <p:spPr>
          <a:xfrm>
            <a:off x="2127779" y="1981200"/>
            <a:ext cx="5080000" cy="4114800"/>
          </a:xfrm>
        </p:spPr>
        <p:txBody>
          <a:bodyPr/>
          <a:lstStyle/>
          <a:p>
            <a:pPr marL="533400" indent="-533400" eaLnBrk="1" hangingPunct="1">
              <a:spcAft>
                <a:spcPts val="2400"/>
              </a:spcAft>
              <a:buFont typeface="Wingdings" pitchFamily="2" charset="2"/>
              <a:buAutoNum type="arabicPeriod"/>
            </a:pPr>
            <a:r>
              <a:rPr lang="lv-LV" altLang="en-US" dirty="0"/>
              <a:t>Dievs </a:t>
            </a:r>
            <a:r>
              <a:rPr lang="lv-LV" altLang="en-US" dirty="0" smtClean="0"/>
              <a:t>ir</a:t>
            </a:r>
            <a:r>
              <a:rPr lang="en-US" altLang="en-US" dirty="0" smtClean="0"/>
              <a:t> </a:t>
            </a:r>
            <a:r>
              <a:rPr lang="lv-LV" u="sng" dirty="0" smtClean="0">
                <a:solidFill>
                  <a:schemeClr val="tx2">
                    <a:lumMod val="60000"/>
                    <a:lumOff val="40000"/>
                  </a:schemeClr>
                </a:solidFill>
              </a:rPr>
              <a:t>mīlestība</a:t>
            </a:r>
            <a:r>
              <a:rPr lang="en-US" altLang="en-US" dirty="0" smtClean="0"/>
              <a:t>.</a:t>
            </a:r>
            <a:endParaRPr lang="en-US" altLang="en-US" dirty="0"/>
          </a:p>
          <a:p>
            <a:pPr marL="533400" indent="-533400" eaLnBrk="1" hangingPunct="1">
              <a:spcAft>
                <a:spcPts val="2400"/>
              </a:spcAft>
              <a:buFont typeface="Wingdings" pitchFamily="2" charset="2"/>
              <a:buAutoNum type="arabicPeriod"/>
            </a:pPr>
            <a:r>
              <a:rPr lang="lv-LV" altLang="en-US" dirty="0" smtClean="0"/>
              <a:t>Dievs</a:t>
            </a:r>
            <a:r>
              <a:rPr lang="en-US" altLang="en-US" dirty="0" smtClean="0"/>
              <a:t> </a:t>
            </a:r>
            <a:r>
              <a:rPr lang="lv-LV" u="sng" dirty="0" smtClean="0">
                <a:solidFill>
                  <a:schemeClr val="tx2">
                    <a:lumMod val="60000"/>
                    <a:lumOff val="40000"/>
                  </a:schemeClr>
                </a:solidFill>
              </a:rPr>
              <a:t>mīl</a:t>
            </a:r>
            <a:r>
              <a:rPr lang="en-US" u="sng" dirty="0" smtClean="0">
                <a:solidFill>
                  <a:schemeClr val="tx2">
                    <a:lumMod val="60000"/>
                    <a:lumOff val="40000"/>
                  </a:schemeClr>
                </a:solidFill>
              </a:rPr>
              <a:t> </a:t>
            </a:r>
            <a:r>
              <a:rPr lang="en-US" u="sng" dirty="0" err="1" smtClean="0">
                <a:solidFill>
                  <a:schemeClr val="tx2">
                    <a:lumMod val="60000"/>
                    <a:lumOff val="40000"/>
                  </a:schemeClr>
                </a:solidFill>
              </a:rPr>
              <a:t>tevi</a:t>
            </a:r>
            <a:r>
              <a:rPr lang="en-US" altLang="en-US" dirty="0" smtClean="0"/>
              <a:t>.</a:t>
            </a:r>
            <a:endParaRPr lang="en-US" altLang="en-US" dirty="0"/>
          </a:p>
          <a:p>
            <a:pPr marL="533400" indent="-533400" eaLnBrk="1" hangingPunct="1">
              <a:spcAft>
                <a:spcPts val="2400"/>
              </a:spcAft>
              <a:buFont typeface="Wingdings" pitchFamily="2" charset="2"/>
              <a:buAutoNum type="arabicPeriod"/>
            </a:pPr>
            <a:r>
              <a:rPr lang="lv-LV" altLang="en-US" dirty="0"/>
              <a:t>Dievs ir</a:t>
            </a:r>
            <a:r>
              <a:rPr lang="en-US" altLang="en-US" dirty="0"/>
              <a:t> </a:t>
            </a:r>
            <a:r>
              <a:rPr lang="lv-LV" u="sng" dirty="0">
                <a:solidFill>
                  <a:schemeClr val="tx2">
                    <a:lumMod val="60000"/>
                    <a:lumOff val="40000"/>
                  </a:schemeClr>
                </a:solidFill>
              </a:rPr>
              <a:t>pavēlējis</a:t>
            </a:r>
            <a:r>
              <a:rPr lang="lv-LV" dirty="0"/>
              <a:t> </a:t>
            </a:r>
            <a:r>
              <a:rPr lang="lv-LV" altLang="en-US" dirty="0" smtClean="0"/>
              <a:t>mums </a:t>
            </a:r>
            <a:r>
              <a:rPr lang="lv-LV" altLang="en-US" dirty="0"/>
              <a:t>Viņu mīlēt</a:t>
            </a:r>
            <a:r>
              <a:rPr lang="en-US" altLang="en-US" dirty="0"/>
              <a:t>.</a:t>
            </a:r>
          </a:p>
        </p:txBody>
      </p:sp>
      <p:pic>
        <p:nvPicPr>
          <p:cNvPr id="6148" name="Picture 7" descr="http://www.anglocatholicsocialism.org/cruxdetail.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a:ext>
            </a:extLst>
          </a:blip>
          <a:srcRect/>
          <a:stretch>
            <a:fillRect/>
          </a:stretch>
        </p:blipFill>
        <p:spPr>
          <a:xfrm>
            <a:off x="7435850" y="1981200"/>
            <a:ext cx="3384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28FB628-8F70-4622-96E5-37706E2F35D7}" type="slidenum">
              <a:rPr lang="en-US" smtClean="0"/>
              <a:pPr>
                <a:defRPr/>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itchFamily="34" charset="0"/>
              </a:rPr>
              <a:t>D. </a:t>
            </a:r>
            <a:r>
              <a:rPr lang="lv-LV" b="1" dirty="0">
                <a:effectLst/>
                <a:latin typeface="Arial Black" panose="020B0A04020102020204" pitchFamily="34" charset="0"/>
                <a:ea typeface="Times New Roman" panose="02020603050405020304" pitchFamily="18" charset="0"/>
              </a:rPr>
              <a:t>Kā es varu paklausīt Dieva vislielākajam likumam?</a:t>
            </a:r>
            <a:endParaRPr lang="en-US" b="1" dirty="0">
              <a:latin typeface="Arial Black" panose="020B0A04020102020204" pitchFamily="34" charset="0"/>
            </a:endParaRPr>
          </a:p>
        </p:txBody>
      </p:sp>
      <p:sp>
        <p:nvSpPr>
          <p:cNvPr id="3" name="Text Placeholder 2"/>
          <p:cNvSpPr>
            <a:spLocks noGrp="1"/>
          </p:cNvSpPr>
          <p:nvPr>
            <p:ph type="body" sz="half" idx="1"/>
          </p:nvPr>
        </p:nvSpPr>
        <p:spPr>
          <a:xfrm>
            <a:off x="1905000" y="1828800"/>
            <a:ext cx="6324600" cy="1447800"/>
          </a:xfrm>
        </p:spPr>
        <p:txBody>
          <a:bodyPr/>
          <a:lstStyle/>
          <a:p>
            <a:pPr algn="ctr">
              <a:buNone/>
            </a:pPr>
            <a:r>
              <a:rPr lang="lv-LV" sz="3600" dirty="0">
                <a:solidFill>
                  <a:schemeClr val="accent6">
                    <a:lumMod val="75000"/>
                  </a:schemeClr>
                </a:solidFill>
                <a:effectLst/>
                <a:ea typeface="Times New Roman" panose="02020603050405020304" pitchFamily="18" charset="0"/>
              </a:rPr>
              <a:t>Kā es varu sākt mīlēt Dievu?</a:t>
            </a:r>
            <a:endParaRPr lang="en-US" sz="3600" dirty="0">
              <a:solidFill>
                <a:schemeClr val="tx2"/>
              </a:solidFill>
            </a:endParaRPr>
          </a:p>
          <a:p>
            <a:pPr marL="514350" indent="-514350">
              <a:buClr>
                <a:schemeClr val="tx2"/>
              </a:buClr>
              <a:buNone/>
            </a:pPr>
            <a:endParaRPr lang="en-US" sz="2800" dirty="0">
              <a:solidFill>
                <a:schemeClr val="tx2"/>
              </a:solidFill>
            </a:endParaRPr>
          </a:p>
        </p:txBody>
      </p:sp>
      <p:pic>
        <p:nvPicPr>
          <p:cNvPr id="5" name="Picture 4" descr="idea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9200" y="2209800"/>
            <a:ext cx="2346960" cy="3837432"/>
          </a:xfrm>
          <a:prstGeom prst="rect">
            <a:avLst/>
          </a:prstGeom>
        </p:spPr>
      </p:pic>
      <p:sp>
        <p:nvSpPr>
          <p:cNvPr id="6" name="Rectangle 5"/>
          <p:cNvSpPr/>
          <p:nvPr/>
        </p:nvSpPr>
        <p:spPr>
          <a:xfrm>
            <a:off x="2362200" y="2590800"/>
            <a:ext cx="5791200" cy="4016484"/>
          </a:xfrm>
          <a:prstGeom prst="rect">
            <a:avLst/>
          </a:prstGeom>
        </p:spPr>
        <p:txBody>
          <a:bodyPr wrap="square">
            <a:spAutoFit/>
          </a:bodyPr>
          <a:lstStyle/>
          <a:p>
            <a:pPr marL="514350" indent="-514350">
              <a:spcAft>
                <a:spcPts val="1800"/>
              </a:spcAft>
              <a:buClr>
                <a:schemeClr val="tx2"/>
              </a:buClr>
              <a:buFont typeface="Wingdings" pitchFamily="2" charset="2"/>
              <a:buChar char="ü"/>
            </a:pPr>
            <a:r>
              <a:rPr lang="lv-LV" sz="3000" dirty="0">
                <a:solidFill>
                  <a:schemeClr val="accent6">
                    <a:lumMod val="75000"/>
                  </a:schemeClr>
                </a:solidFill>
                <a:latin typeface="+mn-lt"/>
              </a:rPr>
              <a:t>Paklausi Dieva likumiem</a:t>
            </a:r>
            <a:endParaRPr lang="en-US" sz="3000" dirty="0">
              <a:solidFill>
                <a:schemeClr val="accent6">
                  <a:lumMod val="75000"/>
                </a:schemeClr>
              </a:solidFill>
              <a:latin typeface="+mn-lt"/>
            </a:endParaRPr>
          </a:p>
          <a:p>
            <a:pPr marL="514350" indent="-514350">
              <a:spcAft>
                <a:spcPts val="1800"/>
              </a:spcAft>
              <a:buClr>
                <a:schemeClr val="tx2"/>
              </a:buClr>
              <a:buFont typeface="Wingdings" pitchFamily="2" charset="2"/>
              <a:buChar char="ü"/>
            </a:pPr>
            <a:r>
              <a:rPr lang="lv-LV" sz="3000" dirty="0">
                <a:solidFill>
                  <a:schemeClr val="accent6">
                    <a:lumMod val="75000"/>
                  </a:schemeClr>
                </a:solidFill>
                <a:latin typeface="+mn-lt"/>
              </a:rPr>
              <a:t>Paklausi principiem, kas slēpjas aiz Dieva likumiem</a:t>
            </a:r>
            <a:endParaRPr lang="en-US" sz="3000" dirty="0">
              <a:solidFill>
                <a:schemeClr val="accent6">
                  <a:lumMod val="75000"/>
                </a:schemeClr>
              </a:solidFill>
              <a:latin typeface="+mn-lt"/>
            </a:endParaRPr>
          </a:p>
          <a:p>
            <a:pPr marL="514350" indent="-514350">
              <a:spcAft>
                <a:spcPts val="1800"/>
              </a:spcAft>
              <a:buClr>
                <a:schemeClr val="tx2"/>
              </a:buClr>
              <a:buFont typeface="Wingdings" pitchFamily="2" charset="2"/>
              <a:buChar char="ü"/>
            </a:pPr>
            <a:r>
              <a:rPr lang="lv-LV" sz="3000" dirty="0">
                <a:solidFill>
                  <a:schemeClr val="accent6">
                    <a:lumMod val="75000"/>
                  </a:schemeClr>
                </a:solidFill>
                <a:latin typeface="+mn-lt"/>
              </a:rPr>
              <a:t>Atdod Dievam savas personīgās tiesības</a:t>
            </a:r>
            <a:endParaRPr lang="en-US" sz="3000" dirty="0">
              <a:solidFill>
                <a:schemeClr val="accent6">
                  <a:lumMod val="75000"/>
                </a:schemeClr>
              </a:solidFill>
              <a:latin typeface="+mn-lt"/>
            </a:endParaRPr>
          </a:p>
          <a:p>
            <a:pPr marL="514350" indent="-514350">
              <a:buClr>
                <a:schemeClr val="tx2"/>
              </a:buClr>
              <a:buFont typeface="Wingdings" pitchFamily="2" charset="2"/>
              <a:buChar char="ü"/>
            </a:pPr>
            <a:r>
              <a:rPr lang="lv-LV" sz="3000" dirty="0">
                <a:solidFill>
                  <a:schemeClr val="accent6">
                    <a:lumMod val="75000"/>
                  </a:schemeClr>
                </a:solidFill>
                <a:latin typeface="+mn-lt"/>
              </a:rPr>
              <a:t>Dari to, ko Dievs vēlas, lai tu darītu</a:t>
            </a:r>
            <a:endParaRPr lang="en-US" sz="3000" dirty="0">
              <a:solidFill>
                <a:schemeClr val="accent6">
                  <a:lumMod val="75000"/>
                </a:schemeClr>
              </a:solidFill>
              <a:latin typeface="+mn-lt"/>
            </a:endParaRPr>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528FB628-8F70-4622-96E5-37706E2F35D7}" type="slidenum">
              <a:rPr lang="en-US" smtClean="0"/>
              <a:pPr>
                <a:defRPr/>
              </a:pPr>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itchFamily="34" charset="0"/>
              </a:rPr>
              <a:t>D. </a:t>
            </a:r>
            <a:r>
              <a:rPr lang="lv-LV" b="1" dirty="0">
                <a:effectLst/>
                <a:latin typeface="Arial Black" panose="020B0A04020102020204" pitchFamily="34" charset="0"/>
                <a:ea typeface="Times New Roman" panose="02020603050405020304" pitchFamily="18" charset="0"/>
              </a:rPr>
              <a:t>Kā es varu paklausīt Dieva vislielākajam likumam?</a:t>
            </a:r>
            <a:endParaRPr lang="en-US" dirty="0">
              <a:latin typeface="Arial Black" pitchFamily="34" charset="0"/>
            </a:endParaRPr>
          </a:p>
        </p:txBody>
      </p:sp>
      <p:sp>
        <p:nvSpPr>
          <p:cNvPr id="3" name="Text Placeholder 2"/>
          <p:cNvSpPr>
            <a:spLocks noGrp="1"/>
          </p:cNvSpPr>
          <p:nvPr>
            <p:ph type="body" sz="half" idx="1"/>
          </p:nvPr>
        </p:nvSpPr>
        <p:spPr>
          <a:xfrm>
            <a:off x="2286000" y="1981200"/>
            <a:ext cx="5943600" cy="1676400"/>
          </a:xfrm>
        </p:spPr>
        <p:txBody>
          <a:bodyPr/>
          <a:lstStyle/>
          <a:p>
            <a:pPr algn="ctr">
              <a:buNone/>
            </a:pPr>
            <a:r>
              <a:rPr lang="lv-LV" sz="3600" dirty="0">
                <a:solidFill>
                  <a:schemeClr val="accent6">
                    <a:lumMod val="75000"/>
                  </a:schemeClr>
                </a:solidFill>
                <a:effectLst/>
                <a:ea typeface="Times New Roman" panose="02020603050405020304" pitchFamily="18" charset="0"/>
              </a:rPr>
              <a:t>Ko darīt, ja man nav spēka paklausīt Dievam?</a:t>
            </a:r>
            <a:endParaRPr lang="en-US" sz="3600" dirty="0">
              <a:solidFill>
                <a:schemeClr val="accent6">
                  <a:lumMod val="75000"/>
                </a:schemeClr>
              </a:solidFill>
            </a:endParaRPr>
          </a:p>
        </p:txBody>
      </p:sp>
      <p:sp>
        <p:nvSpPr>
          <p:cNvPr id="8" name="TextBox 7"/>
          <p:cNvSpPr txBox="1"/>
          <p:nvPr/>
        </p:nvSpPr>
        <p:spPr>
          <a:xfrm>
            <a:off x="3022600" y="3305394"/>
            <a:ext cx="3505200" cy="1015663"/>
          </a:xfrm>
          <a:prstGeom prst="rect">
            <a:avLst/>
          </a:prstGeom>
          <a:noFill/>
        </p:spPr>
        <p:txBody>
          <a:bodyPr wrap="square" rtlCol="0">
            <a:spAutoFit/>
          </a:bodyPr>
          <a:lstStyle/>
          <a:p>
            <a:pPr algn="ctr"/>
            <a:r>
              <a:rPr lang="en-US" sz="3000" dirty="0">
                <a:solidFill>
                  <a:schemeClr val="tx2"/>
                </a:solidFill>
                <a:latin typeface="+mj-lt"/>
              </a:rPr>
              <a:t>2</a:t>
            </a:r>
            <a:r>
              <a:rPr lang="lv-LV" sz="3000" dirty="0">
                <a:solidFill>
                  <a:schemeClr val="tx2"/>
                </a:solidFill>
                <a:latin typeface="+mj-lt"/>
              </a:rPr>
              <a:t>.</a:t>
            </a:r>
            <a:r>
              <a:rPr lang="en-US" sz="3000" dirty="0" err="1">
                <a:solidFill>
                  <a:schemeClr val="tx2"/>
                </a:solidFill>
                <a:latin typeface="+mj-lt"/>
              </a:rPr>
              <a:t>Timot</a:t>
            </a:r>
            <a:r>
              <a:rPr lang="lv-LV" sz="3000" dirty="0">
                <a:solidFill>
                  <a:schemeClr val="tx2"/>
                </a:solidFill>
                <a:latin typeface="+mj-lt"/>
              </a:rPr>
              <a:t>ejam</a:t>
            </a:r>
            <a:r>
              <a:rPr lang="en-US" sz="3000" dirty="0">
                <a:solidFill>
                  <a:schemeClr val="tx2"/>
                </a:solidFill>
                <a:latin typeface="+mj-lt"/>
              </a:rPr>
              <a:t> 1:7</a:t>
            </a:r>
          </a:p>
          <a:p>
            <a:pPr algn="ctr"/>
            <a:r>
              <a:rPr lang="en-US" sz="3000" dirty="0">
                <a:solidFill>
                  <a:schemeClr val="tx2"/>
                </a:solidFill>
                <a:latin typeface="+mj-lt"/>
              </a:rPr>
              <a:t>2</a:t>
            </a:r>
            <a:r>
              <a:rPr lang="lv-LV" sz="3000" dirty="0">
                <a:solidFill>
                  <a:schemeClr val="tx2"/>
                </a:solidFill>
                <a:latin typeface="+mj-lt"/>
              </a:rPr>
              <a:t>.k</a:t>
            </a:r>
            <a:r>
              <a:rPr lang="en-US" sz="3000" dirty="0" err="1">
                <a:solidFill>
                  <a:schemeClr val="tx2"/>
                </a:solidFill>
                <a:latin typeface="+mj-lt"/>
              </a:rPr>
              <a:t>orinti</a:t>
            </a:r>
            <a:r>
              <a:rPr lang="lv-LV" sz="3000" dirty="0" err="1">
                <a:solidFill>
                  <a:schemeClr val="tx2"/>
                </a:solidFill>
                <a:latin typeface="+mj-lt"/>
              </a:rPr>
              <a:t>ešiem</a:t>
            </a:r>
            <a:r>
              <a:rPr lang="en-US" sz="3000" dirty="0">
                <a:solidFill>
                  <a:schemeClr val="tx2"/>
                </a:solidFill>
                <a:latin typeface="+mj-lt"/>
              </a:rPr>
              <a:t> 12:9</a:t>
            </a:r>
          </a:p>
        </p:txBody>
      </p:sp>
      <p:sp>
        <p:nvSpPr>
          <p:cNvPr id="9" name="TextBox 8"/>
          <p:cNvSpPr txBox="1"/>
          <p:nvPr/>
        </p:nvSpPr>
        <p:spPr>
          <a:xfrm>
            <a:off x="2686050" y="4807675"/>
            <a:ext cx="5532438" cy="954107"/>
          </a:xfrm>
          <a:prstGeom prst="rect">
            <a:avLst/>
          </a:prstGeom>
          <a:noFill/>
        </p:spPr>
        <p:txBody>
          <a:bodyPr wrap="square" rtlCol="0">
            <a:spAutoFit/>
          </a:bodyPr>
          <a:lstStyle/>
          <a:p>
            <a:pPr algn="ctr"/>
            <a:r>
              <a:rPr lang="lv-LV" sz="2800" dirty="0">
                <a:latin typeface="Franklin Gothic Heavy" panose="020B0903020102020204" pitchFamily="34" charset="0"/>
              </a:rPr>
              <a:t>TEV JĀ</a:t>
            </a:r>
            <a:r>
              <a:rPr lang="lv-LV" sz="2800" u="sng" dirty="0">
                <a:latin typeface="Franklin Gothic Heavy" panose="020B0903020102020204" pitchFamily="34" charset="0"/>
              </a:rPr>
              <a:t>GRIB</a:t>
            </a:r>
            <a:r>
              <a:rPr lang="lv-LV" sz="2800" dirty="0">
                <a:latin typeface="Franklin Gothic Heavy" panose="020B0903020102020204" pitchFamily="34" charset="0"/>
              </a:rPr>
              <a:t> PAKLAUSĪT DIEVA LIKUMIEM</a:t>
            </a:r>
            <a:endParaRPr lang="en-US" sz="2800" dirty="0">
              <a:latin typeface="Franklin Gothic Heavy" panose="020B0903020102020204" pitchFamily="34" charset="0"/>
            </a:endParaRPr>
          </a:p>
        </p:txBody>
      </p:sp>
      <p:pic>
        <p:nvPicPr>
          <p:cNvPr id="5" name="Attēls 4">
            <a:extLst>
              <a:ext uri="{FF2B5EF4-FFF2-40B4-BE49-F238E27FC236}">
                <a16:creationId xmlns:a16="http://schemas.microsoft.com/office/drawing/2014/main" id="{DC57465A-F680-46DA-B947-CD4B1A97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488" y="2049543"/>
            <a:ext cx="2552700" cy="3527367"/>
          </a:xfrm>
          <a:prstGeom prst="rect">
            <a:avLst/>
          </a:prstGeom>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itchFamily="34" charset="0"/>
              </a:rPr>
              <a:t>D. </a:t>
            </a:r>
            <a:r>
              <a:rPr lang="lv-LV" b="1" dirty="0">
                <a:effectLst/>
                <a:latin typeface="Arial Black" panose="020B0A04020102020204" pitchFamily="34" charset="0"/>
                <a:ea typeface="Times New Roman" panose="02020603050405020304" pitchFamily="18" charset="0"/>
              </a:rPr>
              <a:t>Kā es varu paklausīt Dieva vislielākajam likumam?</a:t>
            </a:r>
            <a:endParaRPr lang="en-US" dirty="0">
              <a:latin typeface="Arial Black" pitchFamily="34" charset="0"/>
            </a:endParaRPr>
          </a:p>
        </p:txBody>
      </p:sp>
      <p:sp>
        <p:nvSpPr>
          <p:cNvPr id="3" name="Text Placeholder 2"/>
          <p:cNvSpPr>
            <a:spLocks noGrp="1"/>
          </p:cNvSpPr>
          <p:nvPr>
            <p:ph type="body" sz="half" idx="1"/>
          </p:nvPr>
        </p:nvSpPr>
        <p:spPr>
          <a:xfrm>
            <a:off x="1981200" y="1981200"/>
            <a:ext cx="6324600" cy="1676400"/>
          </a:xfrm>
        </p:spPr>
        <p:txBody>
          <a:bodyPr/>
          <a:lstStyle/>
          <a:p>
            <a:pPr marL="514350" indent="-514350" algn="ctr">
              <a:buClr>
                <a:schemeClr val="tx2"/>
              </a:buClr>
              <a:buNone/>
            </a:pPr>
            <a:r>
              <a:rPr lang="lv-LV" sz="3600" dirty="0">
                <a:solidFill>
                  <a:schemeClr val="accent6">
                    <a:lumMod val="75000"/>
                  </a:schemeClr>
                </a:solidFill>
                <a:effectLst/>
                <a:ea typeface="Times New Roman" panose="02020603050405020304" pitchFamily="18" charset="0"/>
              </a:rPr>
              <a:t>Ko darīt, ja es nejūtu nekādu mīlestību pret Dievu?</a:t>
            </a:r>
            <a:endParaRPr lang="en-US" sz="3600" dirty="0">
              <a:solidFill>
                <a:schemeClr val="accent6">
                  <a:lumMod val="75000"/>
                </a:schemeClr>
              </a:solidFill>
            </a:endParaRPr>
          </a:p>
        </p:txBody>
      </p:sp>
      <p:pic>
        <p:nvPicPr>
          <p:cNvPr id="114690" name="Picture 2" descr="Cartoon Man Pondering"/>
          <p:cNvPicPr>
            <a:picLocks noChangeAspect="1" noChangeArrowheads="1"/>
          </p:cNvPicPr>
          <p:nvPr/>
        </p:nvPicPr>
        <p:blipFill>
          <a:blip r:embed="rId2" cstate="print"/>
          <a:srcRect/>
          <a:stretch>
            <a:fillRect/>
          </a:stretch>
        </p:blipFill>
        <p:spPr bwMode="auto">
          <a:xfrm>
            <a:off x="8924047" y="2340352"/>
            <a:ext cx="2186065" cy="3810000"/>
          </a:xfrm>
          <a:prstGeom prst="rect">
            <a:avLst/>
          </a:prstGeom>
          <a:noFill/>
        </p:spPr>
      </p:pic>
      <p:sp>
        <p:nvSpPr>
          <p:cNvPr id="10" name="TextBox 9"/>
          <p:cNvSpPr txBox="1"/>
          <p:nvPr/>
        </p:nvSpPr>
        <p:spPr>
          <a:xfrm>
            <a:off x="2895600" y="3276600"/>
            <a:ext cx="5410200" cy="1815882"/>
          </a:xfrm>
          <a:prstGeom prst="rect">
            <a:avLst/>
          </a:prstGeom>
          <a:noFill/>
        </p:spPr>
        <p:txBody>
          <a:bodyPr wrap="square" rtlCol="0">
            <a:spAutoFit/>
          </a:bodyPr>
          <a:lstStyle/>
          <a:p>
            <a:pPr>
              <a:buFont typeface="Arial" pitchFamily="34" charset="0"/>
              <a:buChar char="•"/>
            </a:pPr>
            <a:r>
              <a:rPr lang="lv-LV" dirty="0">
                <a:solidFill>
                  <a:schemeClr val="tx2"/>
                </a:solidFill>
                <a:latin typeface="+mn-lt"/>
              </a:rPr>
              <a:t>Apraksti</a:t>
            </a:r>
            <a:r>
              <a:rPr lang="en-US" dirty="0">
                <a:solidFill>
                  <a:schemeClr val="tx2"/>
                </a:solidFill>
                <a:latin typeface="+mn-lt"/>
              </a:rPr>
              <a:t> </a:t>
            </a:r>
            <a:r>
              <a:rPr lang="lv-LV" i="1" dirty="0">
                <a:solidFill>
                  <a:schemeClr val="tx2"/>
                </a:solidFill>
                <a:latin typeface="+mn-lt"/>
              </a:rPr>
              <a:t>mīlestību</a:t>
            </a:r>
            <a:endParaRPr lang="en-US" i="1" dirty="0">
              <a:solidFill>
                <a:schemeClr val="tx2"/>
              </a:solidFill>
              <a:latin typeface="+mn-lt"/>
            </a:endParaRPr>
          </a:p>
          <a:p>
            <a:endParaRPr lang="en-US" sz="800" i="1" dirty="0">
              <a:solidFill>
                <a:schemeClr val="tx2"/>
              </a:solidFill>
              <a:latin typeface="+mn-lt"/>
            </a:endParaRPr>
          </a:p>
          <a:p>
            <a:pPr marL="122238" indent="-122238">
              <a:buFont typeface="Arial" pitchFamily="34" charset="0"/>
              <a:buChar char="•"/>
            </a:pPr>
            <a:r>
              <a:rPr lang="lv-LV" dirty="0">
                <a:solidFill>
                  <a:schemeClr val="tx2"/>
                </a:solidFill>
                <a:latin typeface="+mn-lt"/>
              </a:rPr>
              <a:t>Kurš ir Bībeles lielākais bauslis un kuriem tas domāts?</a:t>
            </a:r>
            <a:endParaRPr lang="en-US" dirty="0">
              <a:solidFill>
                <a:schemeClr val="tx2"/>
              </a:solidFill>
              <a:latin typeface="+mn-lt"/>
            </a:endParaRPr>
          </a:p>
          <a:p>
            <a:endParaRPr lang="en-US" sz="800" dirty="0">
              <a:solidFill>
                <a:schemeClr val="tx2"/>
              </a:solidFill>
              <a:latin typeface="+mn-lt"/>
            </a:endParaRPr>
          </a:p>
          <a:p>
            <a:pPr>
              <a:buFont typeface="Arial" pitchFamily="34" charset="0"/>
              <a:buChar char="•"/>
            </a:pPr>
            <a:r>
              <a:rPr lang="en-US" dirty="0">
                <a:solidFill>
                  <a:schemeClr val="tx2"/>
                </a:solidFill>
                <a:latin typeface="+mn-lt"/>
              </a:rPr>
              <a:t>“</a:t>
            </a:r>
            <a:r>
              <a:rPr lang="lv-LV" dirty="0">
                <a:solidFill>
                  <a:schemeClr val="tx2"/>
                </a:solidFill>
                <a:latin typeface="+mn-lt"/>
              </a:rPr>
              <a:t>Sajūtas</a:t>
            </a:r>
            <a:r>
              <a:rPr lang="en-US" dirty="0">
                <a:solidFill>
                  <a:schemeClr val="tx2"/>
                </a:solidFill>
                <a:latin typeface="+mn-lt"/>
              </a:rPr>
              <a:t>” </a:t>
            </a:r>
            <a:r>
              <a:rPr lang="lv-LV" dirty="0">
                <a:solidFill>
                  <a:schemeClr val="tx2"/>
                </a:solidFill>
                <a:latin typeface="+mn-lt"/>
              </a:rPr>
              <a:t>pret</a:t>
            </a:r>
            <a:r>
              <a:rPr lang="en-US" dirty="0">
                <a:solidFill>
                  <a:schemeClr val="tx2"/>
                </a:solidFill>
                <a:latin typeface="+mn-lt"/>
              </a:rPr>
              <a:t> “</a:t>
            </a:r>
            <a:r>
              <a:rPr lang="lv-LV" dirty="0">
                <a:solidFill>
                  <a:schemeClr val="tx2"/>
                </a:solidFill>
                <a:latin typeface="+mn-lt"/>
              </a:rPr>
              <a:t>Darbības un domas</a:t>
            </a:r>
            <a:r>
              <a:rPr lang="en-US" dirty="0">
                <a:solidFill>
                  <a:schemeClr val="tx2"/>
                </a:solidFill>
                <a:latin typeface="+mn-lt"/>
              </a:rPr>
              <a:t>”</a:t>
            </a:r>
          </a:p>
        </p:txBody>
      </p:sp>
      <p:sp>
        <p:nvSpPr>
          <p:cNvPr id="12" name="TextBox 11"/>
          <p:cNvSpPr txBox="1"/>
          <p:nvPr/>
        </p:nvSpPr>
        <p:spPr>
          <a:xfrm>
            <a:off x="2590800" y="5257800"/>
            <a:ext cx="6324600" cy="892552"/>
          </a:xfrm>
          <a:prstGeom prst="rect">
            <a:avLst/>
          </a:prstGeom>
          <a:noFill/>
        </p:spPr>
        <p:txBody>
          <a:bodyPr wrap="square" rtlCol="0">
            <a:spAutoFit/>
          </a:bodyPr>
          <a:lstStyle/>
          <a:p>
            <a:pPr algn="ctr"/>
            <a:r>
              <a:rPr lang="lv-LV" dirty="0">
                <a:solidFill>
                  <a:schemeClr val="tx2"/>
                </a:solidFill>
                <a:latin typeface="Agency FB" pitchFamily="34" charset="0"/>
              </a:rPr>
              <a:t>Neatkarīgi no tā vai jūtam mīlestību, vai ne, mums jāturpina staigāt paklausībā Dievam un Viņa likumiem. </a:t>
            </a:r>
            <a:r>
              <a:rPr lang="en-US" sz="2800" dirty="0">
                <a:solidFill>
                  <a:schemeClr val="tx2"/>
                </a:solidFill>
                <a:latin typeface="Agency FB" pitchFamily="34" charset="0"/>
              </a:rPr>
              <a:t> </a:t>
            </a:r>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17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1905000"/>
          </a:xfrm>
        </p:spPr>
        <p:txBody>
          <a:bodyPr/>
          <a:lstStyle/>
          <a:p>
            <a:pPr algn="ctr"/>
            <a:r>
              <a:rPr lang="en-US" dirty="0">
                <a:latin typeface="Arial Black" pitchFamily="34" charset="0"/>
              </a:rPr>
              <a:t>E. </a:t>
            </a:r>
            <a:r>
              <a:rPr lang="lv-LV" dirty="0">
                <a:effectLst/>
                <a:latin typeface="Arial Black" panose="020B0A04020102020204" pitchFamily="34" charset="0"/>
                <a:ea typeface="Times New Roman" panose="02020603050405020304" pitchFamily="18" charset="0"/>
              </a:rPr>
              <a:t>Kāda vieta motīviem ir paklausībā Dievam?</a:t>
            </a:r>
            <a:endParaRPr lang="en-US" dirty="0">
              <a:latin typeface="Arial Black" panose="020B0A04020102020204" pitchFamily="34" charset="0"/>
            </a:endParaRPr>
          </a:p>
        </p:txBody>
      </p:sp>
      <p:sp>
        <p:nvSpPr>
          <p:cNvPr id="3" name="Text Placeholder 2"/>
          <p:cNvSpPr>
            <a:spLocks noGrp="1"/>
          </p:cNvSpPr>
          <p:nvPr>
            <p:ph type="body" sz="half" idx="1"/>
          </p:nvPr>
        </p:nvSpPr>
        <p:spPr>
          <a:xfrm>
            <a:off x="2286000" y="2362200"/>
            <a:ext cx="5791200" cy="3886200"/>
          </a:xfrm>
        </p:spPr>
        <p:txBody>
          <a:bodyPr/>
          <a:lstStyle/>
          <a:p>
            <a:pPr marL="514350" indent="-514350">
              <a:spcAft>
                <a:spcPts val="1200"/>
              </a:spcAft>
              <a:buClr>
                <a:schemeClr val="tx2"/>
              </a:buClr>
              <a:buFont typeface="Arial" pitchFamily="34" charset="0"/>
              <a:buChar char="•"/>
            </a:pPr>
            <a:r>
              <a:rPr lang="lv-LV" dirty="0">
                <a:solidFill>
                  <a:schemeClr val="tx2"/>
                </a:solidFill>
              </a:rPr>
              <a:t>Definē</a:t>
            </a:r>
            <a:r>
              <a:rPr lang="en-US" dirty="0">
                <a:solidFill>
                  <a:schemeClr val="tx2"/>
                </a:solidFill>
              </a:rPr>
              <a:t> </a:t>
            </a:r>
            <a:r>
              <a:rPr lang="en-US" b="1" u="sng" dirty="0">
                <a:solidFill>
                  <a:schemeClr val="tx2"/>
                </a:solidFill>
              </a:rPr>
              <a:t>mot</a:t>
            </a:r>
            <a:r>
              <a:rPr lang="lv-LV" b="1" u="sng" dirty="0">
                <a:solidFill>
                  <a:schemeClr val="tx2"/>
                </a:solidFill>
              </a:rPr>
              <a:t>ī</a:t>
            </a:r>
            <a:r>
              <a:rPr lang="en-US" b="1" u="sng" dirty="0">
                <a:solidFill>
                  <a:schemeClr val="tx2"/>
                </a:solidFill>
              </a:rPr>
              <a:t>v</a:t>
            </a:r>
            <a:r>
              <a:rPr lang="lv-LV" b="1" u="sng" dirty="0">
                <a:solidFill>
                  <a:schemeClr val="tx2"/>
                </a:solidFill>
              </a:rPr>
              <a:t>u</a:t>
            </a:r>
            <a:r>
              <a:rPr lang="lv-LV" dirty="0">
                <a:solidFill>
                  <a:schemeClr val="tx2"/>
                </a:solidFill>
              </a:rPr>
              <a:t>?</a:t>
            </a:r>
            <a:endParaRPr lang="en-US" b="1" u="sng" dirty="0">
              <a:solidFill>
                <a:schemeClr val="tx2"/>
              </a:solidFill>
            </a:endParaRPr>
          </a:p>
          <a:p>
            <a:pPr marL="514350" indent="-514350">
              <a:spcAft>
                <a:spcPts val="1200"/>
              </a:spcAft>
              <a:buClr>
                <a:schemeClr val="tx2"/>
              </a:buClr>
              <a:buFont typeface="Arial" pitchFamily="34" charset="0"/>
              <a:buChar char="•"/>
            </a:pPr>
            <a:r>
              <a:rPr lang="lv-LV" dirty="0">
                <a:solidFill>
                  <a:schemeClr val="tx2"/>
                </a:solidFill>
              </a:rPr>
              <a:t>Tas ir</a:t>
            </a:r>
            <a:r>
              <a:rPr lang="en-US" dirty="0">
                <a:solidFill>
                  <a:schemeClr val="tx2"/>
                </a:solidFill>
              </a:rPr>
              <a:t> person</a:t>
            </a:r>
            <a:r>
              <a:rPr lang="lv-LV" dirty="0">
                <a:solidFill>
                  <a:schemeClr val="tx2"/>
                </a:solidFill>
              </a:rPr>
              <a:t>īgi</a:t>
            </a:r>
            <a:r>
              <a:rPr lang="en-US" dirty="0">
                <a:solidFill>
                  <a:schemeClr val="tx2"/>
                </a:solidFill>
              </a:rPr>
              <a:t>: </a:t>
            </a:r>
            <a:r>
              <a:rPr lang="lv-LV" dirty="0">
                <a:solidFill>
                  <a:schemeClr val="tx2"/>
                </a:solidFill>
              </a:rPr>
              <a:t>tu un Dievs</a:t>
            </a:r>
            <a:endParaRPr lang="en-US" dirty="0">
              <a:solidFill>
                <a:schemeClr val="tx2"/>
              </a:solidFill>
            </a:endParaRPr>
          </a:p>
          <a:p>
            <a:pPr marL="514350" indent="-514350">
              <a:spcAft>
                <a:spcPts val="1200"/>
              </a:spcAft>
              <a:buClr>
                <a:schemeClr val="tx2"/>
              </a:buClr>
              <a:buFont typeface="Arial" pitchFamily="34" charset="0"/>
              <a:buChar char="•"/>
            </a:pPr>
            <a:r>
              <a:rPr lang="lv-LV" dirty="0">
                <a:solidFill>
                  <a:schemeClr val="tx2"/>
                </a:solidFill>
              </a:rPr>
              <a:t>Mīlestība ir visaugstākais </a:t>
            </a:r>
            <a:r>
              <a:rPr lang="lv-LV" dirty="0" smtClean="0">
                <a:solidFill>
                  <a:schemeClr val="tx2"/>
                </a:solidFill>
              </a:rPr>
              <a:t>motīvs, </a:t>
            </a:r>
            <a:r>
              <a:rPr lang="lv-LV" dirty="0">
                <a:solidFill>
                  <a:schemeClr val="tx2"/>
                </a:solidFill>
              </a:rPr>
              <a:t>lai paklausītu Dievam</a:t>
            </a:r>
            <a:endParaRPr lang="en-US" dirty="0">
              <a:solidFill>
                <a:schemeClr val="tx2"/>
              </a:solidFill>
            </a:endParaRPr>
          </a:p>
          <a:p>
            <a:pPr marL="514350" indent="-514350">
              <a:buClr>
                <a:schemeClr val="tx2"/>
              </a:buClr>
              <a:buFont typeface="Arial" pitchFamily="34" charset="0"/>
              <a:buChar char="•"/>
            </a:pPr>
            <a:r>
              <a:rPr lang="lv-LV" dirty="0">
                <a:solidFill>
                  <a:schemeClr val="tx2"/>
                </a:solidFill>
              </a:rPr>
              <a:t>Citi iespējamie </a:t>
            </a:r>
            <a:r>
              <a:rPr lang="en-US" dirty="0">
                <a:solidFill>
                  <a:schemeClr val="tx2"/>
                </a:solidFill>
              </a:rPr>
              <a:t>mot</a:t>
            </a:r>
            <a:r>
              <a:rPr lang="lv-LV" dirty="0">
                <a:solidFill>
                  <a:schemeClr val="tx2"/>
                </a:solidFill>
              </a:rPr>
              <a:t>ī</a:t>
            </a:r>
            <a:r>
              <a:rPr lang="en-US" dirty="0">
                <a:solidFill>
                  <a:schemeClr val="tx2"/>
                </a:solidFill>
              </a:rPr>
              <a:t>v</a:t>
            </a:r>
            <a:r>
              <a:rPr lang="lv-LV" dirty="0">
                <a:solidFill>
                  <a:schemeClr val="tx2"/>
                </a:solidFill>
              </a:rPr>
              <a:t>i</a:t>
            </a:r>
            <a:endParaRPr lang="en-US" dirty="0">
              <a:solidFill>
                <a:schemeClr val="tx2"/>
              </a:solidFill>
            </a:endParaRPr>
          </a:p>
        </p:txBody>
      </p:sp>
      <p:pic>
        <p:nvPicPr>
          <p:cNvPr id="5" name="Attēls 4">
            <a:extLst>
              <a:ext uri="{FF2B5EF4-FFF2-40B4-BE49-F238E27FC236}">
                <a16:creationId xmlns:a16="http://schemas.microsoft.com/office/drawing/2014/main" id="{194A1D7C-9F7F-47B7-9F4D-364D09774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624" y="2709526"/>
            <a:ext cx="3369289" cy="1633874"/>
          </a:xfrm>
          <a:prstGeom prst="rect">
            <a:avLst/>
          </a:prstGeom>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itchFamily="34" charset="0"/>
              </a:rPr>
              <a:t>Person</a:t>
            </a:r>
            <a:r>
              <a:rPr lang="lv-LV" b="1" dirty="0" err="1">
                <a:latin typeface="Arial Black" pitchFamily="34" charset="0"/>
              </a:rPr>
              <a:t>īgais</a:t>
            </a:r>
            <a:r>
              <a:rPr lang="lv-LV" b="1" dirty="0">
                <a:latin typeface="Arial Black" pitchFamily="34" charset="0"/>
              </a:rPr>
              <a:t> pielietojums</a:t>
            </a:r>
            <a:endParaRPr lang="en-US" b="1" dirty="0">
              <a:latin typeface="Arial Black" pitchFamily="34" charset="0"/>
            </a:endParaRPr>
          </a:p>
        </p:txBody>
      </p:sp>
      <p:sp>
        <p:nvSpPr>
          <p:cNvPr id="3" name="Text Placeholder 2"/>
          <p:cNvSpPr>
            <a:spLocks noGrp="1"/>
          </p:cNvSpPr>
          <p:nvPr>
            <p:ph type="body" sz="half" idx="1"/>
          </p:nvPr>
        </p:nvSpPr>
        <p:spPr>
          <a:xfrm>
            <a:off x="2133600" y="1524000"/>
            <a:ext cx="4373563" cy="4800600"/>
          </a:xfrm>
        </p:spPr>
        <p:txBody>
          <a:bodyPr/>
          <a:lstStyle/>
          <a:p>
            <a:pPr marL="514350" indent="-514350">
              <a:spcAft>
                <a:spcPts val="1800"/>
              </a:spcAft>
              <a:buClr>
                <a:schemeClr val="tx2"/>
              </a:buClr>
              <a:buFont typeface="Wingdings" pitchFamily="2" charset="2"/>
              <a:buChar char="ü"/>
            </a:pPr>
            <a:r>
              <a:rPr lang="lv-LV" sz="2800" dirty="0">
                <a:solidFill>
                  <a:schemeClr val="tx2"/>
                </a:solidFill>
              </a:rPr>
              <a:t>Atklāj dažus praktiskus veidus, kā parādīt mīlestību pret Dievu</a:t>
            </a:r>
            <a:r>
              <a:rPr lang="en-US" sz="2800" dirty="0">
                <a:solidFill>
                  <a:schemeClr val="tx2"/>
                </a:solidFill>
              </a:rPr>
              <a:t>.</a:t>
            </a:r>
          </a:p>
          <a:p>
            <a:pPr marL="514350" indent="-514350">
              <a:spcAft>
                <a:spcPts val="1800"/>
              </a:spcAft>
              <a:buClr>
                <a:schemeClr val="tx2"/>
              </a:buClr>
              <a:buFont typeface="Wingdings" pitchFamily="2" charset="2"/>
              <a:buChar char="ü"/>
            </a:pPr>
            <a:r>
              <a:rPr lang="lv-LV" sz="2800" dirty="0">
                <a:solidFill>
                  <a:schemeClr val="tx2"/>
                </a:solidFill>
              </a:rPr>
              <a:t>Lai mīlestība ir tavs galvenais motīvs, lai paklausītu Dievam</a:t>
            </a:r>
            <a:r>
              <a:rPr lang="en-US" sz="2800" dirty="0">
                <a:solidFill>
                  <a:schemeClr val="tx2"/>
                </a:solidFill>
              </a:rPr>
              <a:t>. </a:t>
            </a:r>
          </a:p>
          <a:p>
            <a:pPr marL="514350" indent="-514350">
              <a:spcAft>
                <a:spcPts val="1800"/>
              </a:spcAft>
              <a:buClr>
                <a:schemeClr val="tx2"/>
              </a:buClr>
              <a:buFont typeface="Wingdings" pitchFamily="2" charset="2"/>
              <a:buChar char="ü"/>
            </a:pPr>
            <a:r>
              <a:rPr lang="lv-LV" sz="2800" dirty="0">
                <a:solidFill>
                  <a:schemeClr val="tx2"/>
                </a:solidFill>
              </a:rPr>
              <a:t>Stingri apņemies paklausīt Dievam</a:t>
            </a:r>
            <a:r>
              <a:rPr lang="en-US" sz="2800" dirty="0">
                <a:solidFill>
                  <a:schemeClr val="tx2"/>
                </a:solidFill>
              </a:rPr>
              <a:t>.</a:t>
            </a:r>
          </a:p>
        </p:txBody>
      </p:sp>
      <p:sp>
        <p:nvSpPr>
          <p:cNvPr id="5" name="Text Placeholder 2"/>
          <p:cNvSpPr txBox="1">
            <a:spLocks/>
          </p:cNvSpPr>
          <p:nvPr/>
        </p:nvSpPr>
        <p:spPr bwMode="auto">
          <a:xfrm>
            <a:off x="66294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r" eaLnBrk="0" hangingPunct="0">
              <a:spcBef>
                <a:spcPct val="20000"/>
              </a:spcBef>
              <a:buClr>
                <a:schemeClr val="tx2"/>
              </a:buClr>
              <a:buSzPct val="80000"/>
              <a:defRPr/>
            </a:pPr>
            <a:endParaRPr lang="en-US" sz="2800" kern="0" dirty="0">
              <a:solidFill>
                <a:schemeClr val="tx2"/>
              </a:solidFill>
              <a:latin typeface="+mn-lt"/>
            </a:endParaRPr>
          </a:p>
        </p:txBody>
      </p:sp>
      <p:pic>
        <p:nvPicPr>
          <p:cNvPr id="115714" name="Picture 2" descr="http://www.etsdental.com/marketingImages/checklis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1600199"/>
            <a:ext cx="3810000" cy="4311064"/>
          </a:xfrm>
          <a:prstGeom prst="rect">
            <a:avLst/>
          </a:prstGeom>
          <a:noFill/>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528FB628-8F70-4622-96E5-37706E2F35D7}" type="slidenum">
              <a:rPr lang="en-US" smtClean="0"/>
              <a:pPr>
                <a:defRPr/>
              </a:pPr>
              <a:t>19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altLang="en-US" sz="7200" b="1" dirty="0"/>
              <a:t>Paklausība Dievam</a:t>
            </a:r>
            <a:endParaRPr lang="en-US" sz="7200" b="1" dirty="0"/>
          </a:p>
        </p:txBody>
      </p:sp>
      <p:sp>
        <p:nvSpPr>
          <p:cNvPr id="3" name="Content Placeholder 2"/>
          <p:cNvSpPr>
            <a:spLocks noGrp="1"/>
          </p:cNvSpPr>
          <p:nvPr>
            <p:ph idx="1"/>
          </p:nvPr>
        </p:nvSpPr>
        <p:spPr>
          <a:xfrm>
            <a:off x="1828800" y="1981200"/>
            <a:ext cx="8640763" cy="4495800"/>
          </a:xfrm>
        </p:spPr>
        <p:txBody>
          <a:bodyPr/>
          <a:lstStyle/>
          <a:p>
            <a:pPr eaLnBrk="1" hangingPunct="1">
              <a:buNone/>
            </a:pPr>
            <a:r>
              <a:rPr lang="en-US" altLang="en-US" dirty="0">
                <a:solidFill>
                  <a:schemeClr val="tx2"/>
                </a:solidFill>
              </a:rPr>
              <a:t>5</a:t>
            </a:r>
            <a:r>
              <a:rPr lang="lv-LV" altLang="en-US" dirty="0">
                <a:solidFill>
                  <a:schemeClr val="tx2"/>
                </a:solidFill>
              </a:rPr>
              <a:t>.labojums</a:t>
            </a:r>
            <a:r>
              <a:rPr lang="en-US" altLang="en-US" dirty="0">
                <a:solidFill>
                  <a:schemeClr val="tx2"/>
                </a:solidFill>
              </a:rPr>
              <a:t> </a:t>
            </a:r>
          </a:p>
          <a:p>
            <a:pPr eaLnBrk="1" hangingPunct="1">
              <a:buNone/>
            </a:pPr>
            <a:r>
              <a:rPr lang="en-US" altLang="en-US" dirty="0">
                <a:solidFill>
                  <a:schemeClr val="tx2"/>
                </a:solidFill>
              </a:rPr>
              <a:t>	</a:t>
            </a:r>
            <a:r>
              <a:rPr lang="lv-LV" altLang="en-US" sz="2400" dirty="0">
                <a:solidFill>
                  <a:schemeClr val="tx2"/>
                </a:solidFill>
              </a:rPr>
              <a:t>Autors</a:t>
            </a:r>
            <a:r>
              <a:rPr lang="en-US" altLang="en-US" sz="2400" dirty="0">
                <a:solidFill>
                  <a:schemeClr val="tx2"/>
                </a:solidFill>
              </a:rPr>
              <a:t> David Batty</a:t>
            </a:r>
          </a:p>
          <a:p>
            <a:pPr indent="7938" eaLnBrk="1" hangingPunct="1">
              <a:buNone/>
            </a:pPr>
            <a:r>
              <a:rPr lang="lv-LV" altLang="en-US" sz="2000" dirty="0">
                <a:solidFill>
                  <a:schemeClr val="tx2"/>
                </a:solidFill>
              </a:rPr>
              <a:t>Šo prezentāciju </a:t>
            </a:r>
            <a:r>
              <a:rPr lang="lv-LV" altLang="en-US" sz="2000" dirty="0" err="1">
                <a:solidFill>
                  <a:schemeClr val="tx2"/>
                </a:solidFill>
              </a:rPr>
              <a:t>David</a:t>
            </a:r>
            <a:r>
              <a:rPr lang="lv-LV" altLang="en-US" sz="2000" dirty="0">
                <a:solidFill>
                  <a:schemeClr val="tx2"/>
                </a:solidFill>
              </a:rPr>
              <a:t> </a:t>
            </a:r>
            <a:r>
              <a:rPr lang="lv-LV" altLang="en-US" sz="2000" dirty="0" err="1">
                <a:solidFill>
                  <a:schemeClr val="tx2"/>
                </a:solidFill>
              </a:rPr>
              <a:t>Batty</a:t>
            </a:r>
            <a:r>
              <a:rPr lang="lv-LV" altLang="en-US" sz="2000" dirty="0">
                <a:solidFill>
                  <a:schemeClr val="tx2"/>
                </a:solidFill>
              </a:rPr>
              <a:t> izveidoja, lai lietotu kopā ar</a:t>
            </a:r>
            <a:r>
              <a:rPr lang="en-US" altLang="en-US" sz="2000" dirty="0">
                <a:solidFill>
                  <a:schemeClr val="tx2"/>
                </a:solidFill>
              </a:rPr>
              <a:t> </a:t>
            </a:r>
          </a:p>
          <a:p>
            <a:pPr eaLnBrk="1" hangingPunct="1">
              <a:buClr>
                <a:srgbClr val="92D050"/>
              </a:buClr>
              <a:buFont typeface="Arial" pitchFamily="34" charset="0"/>
              <a:buChar char="•"/>
            </a:pPr>
            <a:r>
              <a:rPr lang="en-US" altLang="en-US" sz="2000" dirty="0" err="1">
                <a:solidFill>
                  <a:schemeClr val="tx2"/>
                </a:solidFill>
              </a:rPr>
              <a:t>Grup</a:t>
            </a:r>
            <a:r>
              <a:rPr lang="lv-LV" altLang="en-US" sz="2000" dirty="0">
                <a:solidFill>
                  <a:schemeClr val="tx2"/>
                </a:solidFill>
              </a:rPr>
              <a:t>u studijas jaunai dzīvei</a:t>
            </a:r>
            <a:r>
              <a:rPr lang="en-US" altLang="en-US" sz="2000" dirty="0">
                <a:solidFill>
                  <a:schemeClr val="tx2"/>
                </a:solidFill>
              </a:rPr>
              <a:t> </a:t>
            </a:r>
            <a:r>
              <a:rPr lang="lv-LV" altLang="en-US" sz="2000" dirty="0">
                <a:solidFill>
                  <a:schemeClr val="tx2"/>
                </a:solidFill>
              </a:rPr>
              <a:t>kursu - </a:t>
            </a:r>
            <a:r>
              <a:rPr lang="en-US" altLang="en-US" sz="2000" dirty="0">
                <a:solidFill>
                  <a:schemeClr val="tx2"/>
                </a:solidFill>
              </a:rPr>
              <a:t> </a:t>
            </a:r>
          </a:p>
          <a:p>
            <a:pPr eaLnBrk="1" hangingPunct="1">
              <a:buClr>
                <a:srgbClr val="92D050"/>
              </a:buClr>
              <a:buNone/>
            </a:pPr>
            <a:r>
              <a:rPr lang="en-US" altLang="en-US" sz="2000" dirty="0">
                <a:solidFill>
                  <a:schemeClr val="tx2"/>
                </a:solidFill>
              </a:rPr>
              <a:t>	</a:t>
            </a:r>
            <a:r>
              <a:rPr lang="lv-LV" altLang="en-US" sz="2000" i="1" dirty="0">
                <a:solidFill>
                  <a:schemeClr val="tx2"/>
                </a:solidFill>
              </a:rPr>
              <a:t>Paklausība Dievam.</a:t>
            </a:r>
            <a:endParaRPr lang="en-US" altLang="en-US" sz="2000" dirty="0">
              <a:solidFill>
                <a:schemeClr val="tx2"/>
              </a:solidFill>
            </a:endParaRPr>
          </a:p>
          <a:p>
            <a:pPr eaLnBrk="1" hangingPunct="1">
              <a:buClr>
                <a:srgbClr val="92D050"/>
              </a:buClr>
              <a:buFont typeface="Arial" pitchFamily="34" charset="0"/>
              <a:buChar char="•"/>
            </a:pPr>
            <a:r>
              <a:rPr lang="lv-LV" altLang="en-US" sz="2000" b="1" dirty="0">
                <a:solidFill>
                  <a:schemeClr val="tx2"/>
                </a:solidFill>
              </a:rPr>
              <a:t>Citi iekļautie pieejamie materiāli</a:t>
            </a:r>
            <a:r>
              <a:rPr lang="en-US" altLang="en-US" sz="2000" b="1" dirty="0">
                <a:solidFill>
                  <a:schemeClr val="tx2"/>
                </a:solidFill>
              </a:rPr>
              <a:t>:</a:t>
            </a:r>
          </a:p>
          <a:p>
            <a:pPr eaLnBrk="1" hangingPunct="1">
              <a:buClr>
                <a:srgbClr val="92D050"/>
              </a:buClr>
              <a:buFont typeface="Arial" pitchFamily="34" charset="0"/>
              <a:buChar char="•"/>
            </a:pPr>
            <a:r>
              <a:rPr lang="lv-LV" altLang="en-US" sz="2000" dirty="0">
                <a:solidFill>
                  <a:schemeClr val="tx2"/>
                </a:solidFill>
              </a:rPr>
              <a:t>Skolotāja rokasgrāmata</a:t>
            </a:r>
            <a:endParaRPr lang="en-US" altLang="en-US" sz="2000" dirty="0">
              <a:solidFill>
                <a:schemeClr val="tx2"/>
              </a:solidFill>
            </a:endParaRPr>
          </a:p>
          <a:p>
            <a:pPr eaLnBrk="1" hangingPunct="1">
              <a:buClr>
                <a:srgbClr val="92D050"/>
              </a:buClr>
              <a:buFont typeface="Arial" pitchFamily="34" charset="0"/>
              <a:buChar char="•"/>
            </a:pPr>
            <a:r>
              <a:rPr lang="en-US" altLang="en-US" sz="2000" dirty="0">
                <a:solidFill>
                  <a:schemeClr val="tx2"/>
                </a:solidFill>
              </a:rPr>
              <a:t>Student</a:t>
            </a:r>
            <a:r>
              <a:rPr lang="lv-LV" altLang="en-US" sz="2000" dirty="0">
                <a:solidFill>
                  <a:schemeClr val="tx2"/>
                </a:solidFill>
              </a:rPr>
              <a:t>a rokasgrāmata</a:t>
            </a:r>
            <a:endParaRPr lang="en-US" altLang="en-US" sz="2000" dirty="0">
              <a:solidFill>
                <a:schemeClr val="tx2"/>
              </a:solidFill>
            </a:endParaRPr>
          </a:p>
          <a:p>
            <a:pPr eaLnBrk="1" hangingPunct="1">
              <a:buClr>
                <a:srgbClr val="92D050"/>
              </a:buClr>
              <a:buFont typeface="Arial" pitchFamily="34" charset="0"/>
              <a:buChar char="•"/>
            </a:pPr>
            <a:r>
              <a:rPr lang="en-US" altLang="en-US" sz="2000" dirty="0">
                <a:solidFill>
                  <a:schemeClr val="tx2"/>
                </a:solidFill>
              </a:rPr>
              <a:t>Stud</a:t>
            </a:r>
            <a:r>
              <a:rPr lang="lv-LV" altLang="en-US" sz="2000" dirty="0" err="1">
                <a:solidFill>
                  <a:schemeClr val="tx2"/>
                </a:solidFill>
              </a:rPr>
              <a:t>iju</a:t>
            </a:r>
            <a:r>
              <a:rPr lang="lv-LV" altLang="en-US" sz="2000" dirty="0">
                <a:solidFill>
                  <a:schemeClr val="tx2"/>
                </a:solidFill>
              </a:rPr>
              <a:t> ceļvedis</a:t>
            </a:r>
            <a:endParaRPr lang="en-US" altLang="en-US" sz="2000" dirty="0">
              <a:solidFill>
                <a:schemeClr val="tx2"/>
              </a:solidFill>
            </a:endParaRPr>
          </a:p>
          <a:p>
            <a:pPr eaLnBrk="1" hangingPunct="1">
              <a:buClr>
                <a:srgbClr val="92D050"/>
              </a:buClr>
              <a:buFont typeface="Arial" pitchFamily="34" charset="0"/>
              <a:buChar char="•"/>
            </a:pPr>
            <a:r>
              <a:rPr lang="lv-LV" altLang="en-US" sz="2000" dirty="0">
                <a:solidFill>
                  <a:schemeClr val="tx2"/>
                </a:solidFill>
              </a:rPr>
              <a:t>Pārbaudes darbs</a:t>
            </a:r>
            <a:endParaRPr lang="en-US" altLang="en-US" sz="2000" dirty="0">
              <a:solidFill>
                <a:schemeClr val="tx2"/>
              </a:solidFill>
            </a:endParaRPr>
          </a:p>
          <a:p>
            <a:pPr eaLnBrk="1" hangingPunct="1">
              <a:buClr>
                <a:srgbClr val="92D050"/>
              </a:buClr>
              <a:buFont typeface="Arial" pitchFamily="34" charset="0"/>
              <a:buChar char="•"/>
            </a:pPr>
            <a:r>
              <a:rPr lang="lv-LV" altLang="en-US" sz="2000" dirty="0">
                <a:solidFill>
                  <a:schemeClr val="tx2"/>
                </a:solidFill>
              </a:rPr>
              <a:t>Kursa sertifikāts</a:t>
            </a:r>
            <a:endParaRPr lang="en-US" altLang="en-US" sz="2000" dirty="0">
              <a:solidFill>
                <a:schemeClr val="tx2"/>
              </a:solidFill>
            </a:endParaRPr>
          </a:p>
          <a:p>
            <a:pPr eaLnBrk="1" hangingPunct="1">
              <a:buNone/>
            </a:pPr>
            <a:endParaRPr lang="en-US" altLang="en-US" dirty="0"/>
          </a:p>
          <a:p>
            <a:pP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8246" y="1491307"/>
            <a:ext cx="2380308" cy="336600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50040" y="5257801"/>
            <a:ext cx="4717961" cy="830997"/>
          </a:xfrm>
          <a:prstGeom prst="rect">
            <a:avLst/>
          </a:prstGeom>
          <a:solidFill>
            <a:schemeClr val="bg1"/>
          </a:solidFill>
          <a:ln>
            <a:solidFill>
              <a:schemeClr val="tx1">
                <a:alpha val="0"/>
              </a:schemeClr>
            </a:solidFill>
          </a:ln>
        </p:spPr>
        <p:txBody>
          <a:bodyPr wrap="square" rtlCol="0">
            <a:spAutoFit/>
          </a:bodyPr>
          <a:lstStyle/>
          <a:p>
            <a:r>
              <a:rPr lang="en-US" dirty="0">
                <a:solidFill>
                  <a:schemeClr val="accent2"/>
                </a:solidFill>
              </a:rPr>
              <a:t>Inform</a:t>
            </a:r>
            <a:r>
              <a:rPr lang="lv-LV" dirty="0" err="1">
                <a:solidFill>
                  <a:schemeClr val="accent2"/>
                </a:solidFill>
              </a:rPr>
              <a:t>āciju</a:t>
            </a:r>
            <a:r>
              <a:rPr lang="lv-LV" dirty="0">
                <a:solidFill>
                  <a:schemeClr val="accent2"/>
                </a:solidFill>
              </a:rPr>
              <a:t> par materiālu iegūšanu skaties </a:t>
            </a:r>
            <a:r>
              <a:rPr lang="en-US" dirty="0">
                <a:solidFill>
                  <a:schemeClr val="accent2"/>
                </a:solidFill>
              </a:rPr>
              <a:t>iteenchallenge.org</a:t>
            </a:r>
          </a:p>
        </p:txBody>
      </p:sp>
      <p:sp>
        <p:nvSpPr>
          <p:cNvPr id="7" name="Date Placeholder 6"/>
          <p:cNvSpPr>
            <a:spLocks noGrp="1"/>
          </p:cNvSpPr>
          <p:nvPr>
            <p:ph type="dt" sz="half" idx="10"/>
          </p:nvPr>
        </p:nvSpPr>
        <p:spPr/>
        <p:txBody>
          <a:bodyPr/>
          <a:lstStyle/>
          <a:p>
            <a:pPr>
              <a:defRPr/>
            </a:pPr>
            <a:r>
              <a:rPr lang="en-US" smtClean="0"/>
              <a:t>05-2021</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dirty="0"/>
          </a:p>
        </p:txBody>
      </p:sp>
      <p:sp>
        <p:nvSpPr>
          <p:cNvPr id="9" name="Slide Number Placeholder 8"/>
          <p:cNvSpPr>
            <a:spLocks noGrp="1"/>
          </p:cNvSpPr>
          <p:nvPr>
            <p:ph type="sldNum" sz="quarter" idx="12"/>
          </p:nvPr>
        </p:nvSpPr>
        <p:spPr/>
        <p:txBody>
          <a:bodyPr/>
          <a:lstStyle/>
          <a:p>
            <a:pPr>
              <a:defRPr/>
            </a:pPr>
            <a:fld id="{5B877C52-2977-487B-B15A-FF6D36B9895D}"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217" y="0"/>
            <a:ext cx="10363200" cy="1143000"/>
          </a:xfrm>
        </p:spPr>
        <p:txBody>
          <a:bodyPr/>
          <a:lstStyle/>
          <a:p>
            <a:pPr algn="ctr"/>
            <a:r>
              <a:rPr lang="en-US" dirty="0">
                <a:latin typeface="Arial Black" pitchFamily="34" charset="0"/>
              </a:rPr>
              <a:t>Person</a:t>
            </a:r>
            <a:r>
              <a:rPr lang="lv-LV" dirty="0" err="1">
                <a:latin typeface="Arial Black" pitchFamily="34" charset="0"/>
              </a:rPr>
              <a:t>īgā</a:t>
            </a:r>
            <a:r>
              <a:rPr lang="lv-LV" dirty="0">
                <a:latin typeface="Arial Black" pitchFamily="34" charset="0"/>
              </a:rPr>
              <a:t> pielietojuma aktivitāte</a:t>
            </a:r>
            <a:endParaRPr lang="en-US" dirty="0">
              <a:latin typeface="Arial Black" pitchFamily="34" charset="0"/>
            </a:endParaRPr>
          </a:p>
        </p:txBody>
      </p:sp>
      <p:sp>
        <p:nvSpPr>
          <p:cNvPr id="3" name="Text Placeholder 2"/>
          <p:cNvSpPr>
            <a:spLocks noGrp="1"/>
          </p:cNvSpPr>
          <p:nvPr>
            <p:ph type="body" sz="half" idx="1"/>
          </p:nvPr>
        </p:nvSpPr>
        <p:spPr>
          <a:xfrm>
            <a:off x="1676400" y="990600"/>
            <a:ext cx="5410200" cy="4800600"/>
          </a:xfrm>
        </p:spPr>
        <p:txBody>
          <a:bodyPr/>
          <a:lstStyle/>
          <a:p>
            <a:pPr>
              <a:buClr>
                <a:schemeClr val="tx2"/>
              </a:buClr>
              <a:buFont typeface="Wingdings" pitchFamily="2" charset="2"/>
              <a:buChar char="q"/>
            </a:pPr>
            <a:r>
              <a:rPr lang="lv-LV" sz="2400" dirty="0">
                <a:solidFill>
                  <a:schemeClr val="tx2"/>
                </a:solidFill>
              </a:rPr>
              <a:t>Uzraksti lūgšanu Dievam</a:t>
            </a:r>
            <a:r>
              <a:rPr lang="en-US" sz="2400" dirty="0">
                <a:solidFill>
                  <a:schemeClr val="tx2"/>
                </a:solidFill>
              </a:rPr>
              <a:t>:</a:t>
            </a:r>
          </a:p>
          <a:p>
            <a:pPr lvl="1">
              <a:buClr>
                <a:schemeClr val="tx2"/>
              </a:buClr>
              <a:buFont typeface="Wingdings" pitchFamily="2" charset="2"/>
              <a:buChar char="q"/>
            </a:pPr>
            <a:r>
              <a:rPr lang="lv-LV" sz="2000" dirty="0">
                <a:solidFill>
                  <a:schemeClr val="tx2"/>
                </a:solidFill>
              </a:rPr>
              <a:t>Pasakies Viņam par to, ka Viņš ir mīlošs Vadītājs</a:t>
            </a:r>
            <a:endParaRPr lang="en-US" sz="2000" dirty="0">
              <a:solidFill>
                <a:schemeClr val="tx2"/>
              </a:solidFill>
            </a:endParaRPr>
          </a:p>
          <a:p>
            <a:pPr lvl="1">
              <a:buClr>
                <a:schemeClr val="tx2"/>
              </a:buClr>
              <a:buFont typeface="Wingdings" pitchFamily="2" charset="2"/>
              <a:buChar char="q"/>
            </a:pPr>
            <a:r>
              <a:rPr lang="lv-LV" sz="2000" dirty="0">
                <a:solidFill>
                  <a:schemeClr val="tx2"/>
                </a:solidFill>
              </a:rPr>
              <a:t>Izrādi savu mīlestību un vēlmi paklausīt Dievam un Viņa likumiem</a:t>
            </a:r>
          </a:p>
          <a:p>
            <a:pPr lvl="1">
              <a:buClr>
                <a:schemeClr val="tx2"/>
              </a:buClr>
              <a:buFont typeface="Wingdings" pitchFamily="2" charset="2"/>
              <a:buChar char="q"/>
            </a:pPr>
            <a:r>
              <a:rPr lang="lv-LV" sz="2000" dirty="0">
                <a:solidFill>
                  <a:schemeClr val="tx2"/>
                </a:solidFill>
              </a:rPr>
              <a:t>Runā ar Dievu par saviem motīviem paklausot Viņam</a:t>
            </a:r>
            <a:r>
              <a:rPr lang="en-US" sz="2000" dirty="0">
                <a:solidFill>
                  <a:schemeClr val="tx2"/>
                </a:solidFill>
              </a:rPr>
              <a:t>.</a:t>
            </a:r>
          </a:p>
          <a:p>
            <a:pPr>
              <a:buClr>
                <a:schemeClr val="tx2"/>
              </a:buClr>
              <a:buFont typeface="Wingdings" pitchFamily="2" charset="2"/>
              <a:buChar char="q"/>
            </a:pPr>
            <a:r>
              <a:rPr lang="lv-LV" sz="2400" dirty="0">
                <a:solidFill>
                  <a:schemeClr val="tx2"/>
                </a:solidFill>
              </a:rPr>
              <a:t>Sadalieties pa diviem uz izlasiet savu lūgšanu partnerim</a:t>
            </a:r>
            <a:endParaRPr lang="en-US" sz="2400" dirty="0">
              <a:solidFill>
                <a:schemeClr val="tx2"/>
              </a:solidFill>
            </a:endParaRPr>
          </a:p>
          <a:p>
            <a:pPr>
              <a:buClr>
                <a:schemeClr val="tx2"/>
              </a:buClr>
              <a:buFont typeface="Wingdings" pitchFamily="2" charset="2"/>
              <a:buChar char="q"/>
            </a:pPr>
            <a:r>
              <a:rPr lang="lv-LV" sz="2400" dirty="0">
                <a:solidFill>
                  <a:schemeClr val="tx2"/>
                </a:solidFill>
              </a:rPr>
              <a:t>Meklē veidus, kā izpaust savu mīlestību un paklausību</a:t>
            </a:r>
            <a:endParaRPr lang="en-US" sz="2400" dirty="0">
              <a:solidFill>
                <a:schemeClr val="tx2"/>
              </a:solidFill>
            </a:endParaRPr>
          </a:p>
          <a:p>
            <a:pPr>
              <a:buClr>
                <a:schemeClr val="tx2"/>
              </a:buClr>
              <a:buFont typeface="Wingdings" pitchFamily="2" charset="2"/>
              <a:buChar char="q"/>
            </a:pPr>
            <a:r>
              <a:rPr lang="lv-LV" sz="2400" dirty="0">
                <a:solidFill>
                  <a:schemeClr val="tx2"/>
                </a:solidFill>
              </a:rPr>
              <a:t>Paskaidro kā </a:t>
            </a:r>
            <a:r>
              <a:rPr lang="lv-LV" sz="2400" dirty="0" err="1">
                <a:solidFill>
                  <a:schemeClr val="tx2"/>
                </a:solidFill>
              </a:rPr>
              <a:t>St</a:t>
            </a:r>
            <a:r>
              <a:rPr lang="en-US" sz="2400" dirty="0" err="1">
                <a:solidFill>
                  <a:schemeClr val="tx2"/>
                </a:solidFill>
              </a:rPr>
              <a:t>ud</a:t>
            </a:r>
            <a:r>
              <a:rPr lang="lv-LV" sz="2400" dirty="0" err="1">
                <a:solidFill>
                  <a:schemeClr val="tx2"/>
                </a:solidFill>
              </a:rPr>
              <a:t>iju</a:t>
            </a:r>
            <a:r>
              <a:rPr lang="lv-LV" sz="2400" dirty="0">
                <a:solidFill>
                  <a:schemeClr val="tx2"/>
                </a:solidFill>
              </a:rPr>
              <a:t> ceļveža 1.p</a:t>
            </a:r>
            <a:r>
              <a:rPr lang="en-US" sz="2400" dirty="0" err="1">
                <a:solidFill>
                  <a:schemeClr val="tx2"/>
                </a:solidFill>
              </a:rPr>
              <a:t>roje</a:t>
            </a:r>
            <a:r>
              <a:rPr lang="lv-LV" sz="2400" dirty="0">
                <a:solidFill>
                  <a:schemeClr val="tx2"/>
                </a:solidFill>
              </a:rPr>
              <a:t>k</a:t>
            </a:r>
            <a:r>
              <a:rPr lang="en-US" sz="2400" dirty="0">
                <a:solidFill>
                  <a:schemeClr val="tx2"/>
                </a:solidFill>
              </a:rPr>
              <a:t>t</a:t>
            </a:r>
            <a:r>
              <a:rPr lang="lv-LV" sz="2400" dirty="0">
                <a:solidFill>
                  <a:schemeClr val="tx2"/>
                </a:solidFill>
              </a:rPr>
              <a:t>s sader ar šo</a:t>
            </a:r>
            <a:r>
              <a:rPr lang="en-US" sz="2400" dirty="0">
                <a:solidFill>
                  <a:schemeClr val="tx2"/>
                </a:solidFill>
              </a:rPr>
              <a:t>.</a:t>
            </a:r>
          </a:p>
        </p:txBody>
      </p:sp>
      <p:pic>
        <p:nvPicPr>
          <p:cNvPr id="117762" name="Picture 2" descr="http://cache3.asset-cache.net/xd/464396570.jpg?v=1&amp;c=IWSAsset&amp;k=2&amp;d=62CA815BFB1CE480771667DB5F570F584E7679DD01108BC60FFDB8D92376FBE8AD92CC61A0D8A471"/>
          <p:cNvPicPr>
            <a:picLocks noChangeAspect="1" noChangeArrowheads="1"/>
          </p:cNvPicPr>
          <p:nvPr/>
        </p:nvPicPr>
        <p:blipFill>
          <a:blip r:embed="rId3" cstate="print"/>
          <a:srcRect/>
          <a:stretch>
            <a:fillRect/>
          </a:stretch>
        </p:blipFill>
        <p:spPr bwMode="auto">
          <a:xfrm>
            <a:off x="7543800" y="3609110"/>
            <a:ext cx="3810000" cy="2597727"/>
          </a:xfrm>
          <a:prstGeom prst="rect">
            <a:avLst/>
          </a:prstGeom>
          <a:noFill/>
        </p:spPr>
      </p:pic>
      <p:pic>
        <p:nvPicPr>
          <p:cNvPr id="5" name="Attēls 4">
            <a:extLst>
              <a:ext uri="{FF2B5EF4-FFF2-40B4-BE49-F238E27FC236}">
                <a16:creationId xmlns:a16="http://schemas.microsoft.com/office/drawing/2014/main" id="{3621CD43-DD80-4CE1-99C4-7871E2F2F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1143000"/>
            <a:ext cx="3810000" cy="2376613"/>
          </a:xfrm>
          <a:prstGeom prst="rect">
            <a:avLst/>
          </a:prstGeom>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a:latin typeface="+mn-lt"/>
              </a:rPr>
              <a:t>2</a:t>
            </a:r>
            <a:r>
              <a:rPr lang="lv-LV" b="1" dirty="0">
                <a:latin typeface="+mn-lt"/>
              </a:rPr>
              <a:t>.nodaļa</a:t>
            </a:r>
            <a:r>
              <a:rPr lang="en-US" b="1" dirty="0">
                <a:latin typeface="+mn-lt"/>
              </a:rPr>
              <a:t/>
            </a:r>
            <a:br>
              <a:rPr lang="en-US" b="1" dirty="0">
                <a:latin typeface="+mn-lt"/>
              </a:rPr>
            </a:br>
            <a:r>
              <a:rPr lang="en-US" b="1" dirty="0">
                <a:latin typeface="+mn-lt"/>
              </a:rPr>
              <a:t/>
            </a:r>
            <a:br>
              <a:rPr lang="en-US" b="1" dirty="0">
                <a:latin typeface="+mn-lt"/>
              </a:rPr>
            </a:br>
            <a:r>
              <a:rPr lang="en-US" sz="5000" b="1" dirty="0" err="1">
                <a:latin typeface="Arial Black" pitchFamily="34" charset="0"/>
              </a:rPr>
              <a:t>Atti</a:t>
            </a:r>
            <a:r>
              <a:rPr lang="lv-LV" sz="5000" b="1" dirty="0" err="1">
                <a:latin typeface="Arial Black" pitchFamily="34" charset="0"/>
              </a:rPr>
              <a:t>eksme</a:t>
            </a:r>
            <a:r>
              <a:rPr lang="lv-LV" sz="5000" b="1" dirty="0">
                <a:latin typeface="Arial Black" pitchFamily="34" charset="0"/>
              </a:rPr>
              <a:t> un</a:t>
            </a:r>
            <a:r>
              <a:rPr lang="en-US" sz="5000" b="1" dirty="0">
                <a:latin typeface="Arial Black" pitchFamily="34" charset="0"/>
              </a:rPr>
              <a:t/>
            </a:r>
            <a:br>
              <a:rPr lang="en-US" sz="5000" b="1" dirty="0">
                <a:latin typeface="Arial Black" pitchFamily="34" charset="0"/>
              </a:rPr>
            </a:br>
            <a:r>
              <a:rPr lang="lv-LV" sz="5000" b="1" dirty="0">
                <a:latin typeface="Arial Black" pitchFamily="34" charset="0"/>
              </a:rPr>
              <a:t>paklausība</a:t>
            </a:r>
            <a:r>
              <a:rPr lang="en-US" b="1" dirty="0">
                <a:latin typeface="+mn-lt"/>
              </a:rPr>
              <a:t/>
            </a:r>
            <a:br>
              <a:rPr lang="en-US" b="1" dirty="0">
                <a:latin typeface="+mn-lt"/>
              </a:rPr>
            </a:br>
            <a:endParaRPr lang="en-US" b="1" dirty="0">
              <a:latin typeface="+mn-lt"/>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21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err="1">
                <a:latin typeface="Arial Black" pitchFamily="34" charset="0"/>
              </a:rPr>
              <a:t>Atti</a:t>
            </a:r>
            <a:r>
              <a:rPr lang="lv-LV" sz="5000" b="1" dirty="0" err="1">
                <a:latin typeface="Arial Black" pitchFamily="34" charset="0"/>
              </a:rPr>
              <a:t>eksme</a:t>
            </a:r>
            <a:r>
              <a:rPr lang="lv-LV" sz="5000" b="1" dirty="0">
                <a:latin typeface="Arial Black" pitchFamily="34" charset="0"/>
              </a:rPr>
              <a:t> un paklausība</a:t>
            </a:r>
            <a:endParaRPr lang="en-US" sz="5000" dirty="0"/>
          </a:p>
        </p:txBody>
      </p:sp>
      <p:sp>
        <p:nvSpPr>
          <p:cNvPr id="3" name="Text Placeholder 2"/>
          <p:cNvSpPr>
            <a:spLocks noGrp="1"/>
          </p:cNvSpPr>
          <p:nvPr>
            <p:ph type="body" sz="half" idx="1"/>
          </p:nvPr>
        </p:nvSpPr>
        <p:spPr>
          <a:xfrm>
            <a:off x="2697163" y="1905000"/>
            <a:ext cx="7818437" cy="4419600"/>
          </a:xfrm>
        </p:spPr>
        <p:txBody>
          <a:bodyPr/>
          <a:lstStyle/>
          <a:p>
            <a:pPr>
              <a:buClr>
                <a:schemeClr val="tx2"/>
              </a:buClr>
              <a:buFont typeface="Arial" pitchFamily="34" charset="0"/>
              <a:buChar char="•"/>
            </a:pPr>
            <a:r>
              <a:rPr lang="lv-LV" b="1" dirty="0">
                <a:solidFill>
                  <a:schemeClr val="tx2"/>
                </a:solidFill>
              </a:rPr>
              <a:t>Galvenā Bībeles patiesība</a:t>
            </a:r>
            <a:endParaRPr lang="en-US" b="1" dirty="0">
              <a:solidFill>
                <a:schemeClr val="tx2"/>
              </a:solidFill>
            </a:endParaRPr>
          </a:p>
          <a:p>
            <a:pPr>
              <a:spcBef>
                <a:spcPts val="400"/>
              </a:spcBef>
              <a:buClr>
                <a:schemeClr val="tx2"/>
              </a:buClr>
              <a:buNone/>
            </a:pPr>
            <a:r>
              <a:rPr lang="en-US" sz="2800" dirty="0">
                <a:solidFill>
                  <a:schemeClr val="tx2"/>
                </a:solidFill>
              </a:rPr>
              <a:t>	</a:t>
            </a:r>
            <a:r>
              <a:rPr lang="lv-LV" sz="1800" dirty="0">
                <a:effectLst/>
                <a:latin typeface="Times New Roman" panose="02020603050405020304" pitchFamily="18" charset="0"/>
                <a:ea typeface="Times New Roman" panose="02020603050405020304" pitchFamily="18" charset="0"/>
              </a:rPr>
              <a:t> </a:t>
            </a:r>
            <a:r>
              <a:rPr lang="lv-LV" sz="2800" dirty="0">
                <a:solidFill>
                  <a:schemeClr val="accent6">
                    <a:lumMod val="75000"/>
                  </a:schemeClr>
                </a:solidFill>
                <a:effectLst/>
                <a:ea typeface="Times New Roman" panose="02020603050405020304" pitchFamily="18" charset="0"/>
              </a:rPr>
              <a:t>Kristiešiem ir jāattīsta paklausīga attieksme, ko izmantot, paklausot Dievam un Viņa likumiem. </a:t>
            </a:r>
            <a:endParaRPr lang="en-US" sz="1600" dirty="0">
              <a:solidFill>
                <a:schemeClr val="tx2"/>
              </a:solidFill>
            </a:endParaRPr>
          </a:p>
          <a:p>
            <a:pPr>
              <a:spcBef>
                <a:spcPts val="1200"/>
              </a:spcBef>
              <a:buClr>
                <a:schemeClr val="tx2"/>
              </a:buClr>
              <a:buFont typeface="Arial" pitchFamily="34" charset="0"/>
              <a:buChar char="•"/>
            </a:pPr>
            <a:r>
              <a:rPr lang="lv-LV" b="1" dirty="0">
                <a:solidFill>
                  <a:schemeClr val="tx2"/>
                </a:solidFill>
              </a:rPr>
              <a:t>Atslēgas pants</a:t>
            </a:r>
            <a:endParaRPr lang="en-US" b="1" dirty="0">
              <a:solidFill>
                <a:schemeClr val="tx2"/>
              </a:solidFill>
            </a:endParaRPr>
          </a:p>
          <a:p>
            <a:pPr>
              <a:spcBef>
                <a:spcPts val="400"/>
              </a:spcBef>
              <a:buClr>
                <a:schemeClr val="tx2"/>
              </a:buClr>
              <a:buNone/>
            </a:pPr>
            <a:r>
              <a:rPr lang="en-US" sz="2800" b="1" dirty="0">
                <a:solidFill>
                  <a:schemeClr val="tx2"/>
                </a:solidFill>
              </a:rPr>
              <a:t>	</a:t>
            </a:r>
            <a:r>
              <a:rPr lang="lv-LV" sz="1800" b="1" dirty="0">
                <a:effectLst/>
                <a:latin typeface="Times New Roman" panose="02020603050405020304" pitchFamily="18" charset="0"/>
                <a:ea typeface="Times New Roman" panose="02020603050405020304" pitchFamily="18" charset="0"/>
              </a:rPr>
              <a:t> </a:t>
            </a:r>
            <a:r>
              <a:rPr lang="lv-LV" sz="2800" dirty="0">
                <a:solidFill>
                  <a:schemeClr val="accent6">
                    <a:lumMod val="75000"/>
                  </a:schemeClr>
                </a:solidFill>
                <a:effectLst/>
                <a:ea typeface="Times New Roman" panose="02020603050405020304" pitchFamily="18" charset="0"/>
              </a:rPr>
              <a:t>Jūsu attieksmei jābūt tādai, kādu mums parādīja Jēzus Kristus</a:t>
            </a:r>
            <a:r>
              <a:rPr lang="en-US" sz="2800" dirty="0"/>
              <a:t>. </a:t>
            </a:r>
          </a:p>
          <a:p>
            <a:pPr>
              <a:spcBef>
                <a:spcPts val="400"/>
              </a:spcBef>
              <a:buClr>
                <a:schemeClr val="tx2"/>
              </a:buClr>
              <a:buNone/>
            </a:pPr>
            <a:r>
              <a:rPr lang="en-US" sz="2800" dirty="0">
                <a:solidFill>
                  <a:schemeClr val="tx2"/>
                </a:solidFill>
              </a:rPr>
              <a:t>	</a:t>
            </a:r>
            <a:r>
              <a:rPr lang="lv-LV" sz="2800" dirty="0">
                <a:solidFill>
                  <a:schemeClr val="tx2"/>
                </a:solidFill>
              </a:rPr>
              <a:t>F</a:t>
            </a:r>
            <a:r>
              <a:rPr lang="en-US" sz="2800" dirty="0" err="1">
                <a:solidFill>
                  <a:schemeClr val="tx2"/>
                </a:solidFill>
              </a:rPr>
              <a:t>ilipi</a:t>
            </a:r>
            <a:r>
              <a:rPr lang="lv-LV" sz="2800" dirty="0" err="1">
                <a:solidFill>
                  <a:schemeClr val="tx2"/>
                </a:solidFill>
              </a:rPr>
              <a:t>ešiem</a:t>
            </a:r>
            <a:r>
              <a:rPr lang="en-US" sz="2800" dirty="0">
                <a:solidFill>
                  <a:schemeClr val="tx2"/>
                </a:solidFill>
              </a:rPr>
              <a:t> 2:5 </a:t>
            </a:r>
            <a:r>
              <a:rPr lang="en-US" sz="2400" dirty="0">
                <a:solidFill>
                  <a:schemeClr val="tx2"/>
                </a:solidFill>
              </a:rPr>
              <a:t>(</a:t>
            </a:r>
            <a:r>
              <a:rPr lang="lv-LV" sz="2400" dirty="0">
                <a:solidFill>
                  <a:schemeClr val="tx2"/>
                </a:solidFill>
              </a:rPr>
              <a:t>tulkojums no </a:t>
            </a:r>
            <a:r>
              <a:rPr lang="en-US" sz="2400" dirty="0">
                <a:solidFill>
                  <a:schemeClr val="tx2"/>
                </a:solidFill>
              </a:rPr>
              <a:t>The Living Bible)</a:t>
            </a:r>
            <a:r>
              <a:rPr lang="en-US" sz="2400" dirty="0"/>
              <a:t> </a:t>
            </a:r>
            <a:endParaRPr lang="en-US" sz="2400" dirty="0">
              <a:solidFill>
                <a:schemeClr val="tx2"/>
              </a:solidFill>
            </a:endParaRPr>
          </a:p>
          <a:p>
            <a:pPr>
              <a:spcBef>
                <a:spcPts val="400"/>
              </a:spcBef>
              <a:buClr>
                <a:schemeClr val="tx2"/>
              </a:buClr>
              <a:buNone/>
            </a:pPr>
            <a:r>
              <a:rPr lang="en-US" sz="2800" b="1" dirty="0">
                <a:solidFill>
                  <a:schemeClr val="tx2"/>
                </a:solidFill>
              </a:rPr>
              <a:t>	</a:t>
            </a:r>
            <a:endParaRPr lang="en-US" sz="2400" b="1" dirty="0">
              <a:solidFill>
                <a:schemeClr val="tx2"/>
              </a:solidFill>
            </a:endParaRPr>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err="1">
                <a:latin typeface="Arial Black" pitchFamily="34" charset="0"/>
              </a:rPr>
              <a:t>Atti</a:t>
            </a:r>
            <a:r>
              <a:rPr lang="lv-LV" sz="5000" b="1" dirty="0" err="1">
                <a:latin typeface="Arial Black" pitchFamily="34" charset="0"/>
              </a:rPr>
              <a:t>eksme</a:t>
            </a:r>
            <a:r>
              <a:rPr lang="lv-LV" sz="5000" b="1" dirty="0">
                <a:latin typeface="Arial Black" pitchFamily="34" charset="0"/>
              </a:rPr>
              <a:t> un paklausība</a:t>
            </a:r>
            <a:endParaRPr lang="en-US" sz="5000" dirty="0"/>
          </a:p>
        </p:txBody>
      </p:sp>
      <p:sp>
        <p:nvSpPr>
          <p:cNvPr id="3" name="Text Placeholder 2"/>
          <p:cNvSpPr>
            <a:spLocks noGrp="1"/>
          </p:cNvSpPr>
          <p:nvPr>
            <p:ph type="body" sz="half" idx="1"/>
          </p:nvPr>
        </p:nvSpPr>
        <p:spPr>
          <a:xfrm>
            <a:off x="2743200" y="2057400"/>
            <a:ext cx="7467600" cy="1752600"/>
          </a:xfrm>
        </p:spPr>
        <p:txBody>
          <a:bodyPr/>
          <a:lstStyle/>
          <a:p>
            <a:pPr algn="ctr">
              <a:spcBef>
                <a:spcPts val="400"/>
              </a:spcBef>
              <a:buClr>
                <a:schemeClr val="tx2"/>
              </a:buClr>
              <a:buNone/>
            </a:pPr>
            <a:r>
              <a:rPr lang="en-US" sz="4400" b="1" i="1" dirty="0">
                <a:solidFill>
                  <a:schemeClr val="tx2"/>
                </a:solidFill>
              </a:rPr>
              <a:t>“M</a:t>
            </a:r>
            <a:r>
              <a:rPr lang="lv-LV" sz="4400" b="1" i="1" dirty="0" err="1">
                <a:solidFill>
                  <a:schemeClr val="tx2"/>
                </a:solidFill>
              </a:rPr>
              <a:t>ans</a:t>
            </a:r>
            <a:r>
              <a:rPr lang="lv-LV" sz="4400" b="1" i="1" dirty="0">
                <a:solidFill>
                  <a:schemeClr val="tx2"/>
                </a:solidFill>
              </a:rPr>
              <a:t> </a:t>
            </a:r>
            <a:r>
              <a:rPr lang="en-US" sz="4400" b="1" i="1" dirty="0">
                <a:solidFill>
                  <a:schemeClr val="tx2"/>
                </a:solidFill>
              </a:rPr>
              <a:t>mot</a:t>
            </a:r>
            <a:r>
              <a:rPr lang="lv-LV" sz="4400" b="1" i="1" dirty="0">
                <a:solidFill>
                  <a:schemeClr val="tx2"/>
                </a:solidFill>
              </a:rPr>
              <a:t>ī</a:t>
            </a:r>
            <a:r>
              <a:rPr lang="en-US" sz="4400" b="1" i="1" dirty="0">
                <a:solidFill>
                  <a:schemeClr val="tx2"/>
                </a:solidFill>
              </a:rPr>
              <a:t>v</a:t>
            </a:r>
            <a:r>
              <a:rPr lang="lv-LV" sz="4400" b="1" i="1" dirty="0">
                <a:solidFill>
                  <a:schemeClr val="tx2"/>
                </a:solidFill>
              </a:rPr>
              <a:t>s</a:t>
            </a:r>
            <a:r>
              <a:rPr lang="en-US" sz="4400" b="1" i="1" dirty="0">
                <a:solidFill>
                  <a:schemeClr val="tx2"/>
                </a:solidFill>
              </a:rPr>
              <a:t> </a:t>
            </a:r>
            <a:r>
              <a:rPr lang="lv-LV" sz="4400" b="1" i="1" dirty="0">
                <a:solidFill>
                  <a:schemeClr val="tx2"/>
                </a:solidFill>
              </a:rPr>
              <a:t>paklausot Dievam</a:t>
            </a:r>
            <a:r>
              <a:rPr lang="en-US" sz="4400" b="1" i="1" dirty="0">
                <a:solidFill>
                  <a:schemeClr val="tx2"/>
                </a:solidFill>
              </a:rPr>
              <a:t>…”	</a:t>
            </a:r>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Thursday Truths- Why do we praise God? | Pizza Ranch">
            <a:extLst>
              <a:ext uri="{FF2B5EF4-FFF2-40B4-BE49-F238E27FC236}">
                <a16:creationId xmlns:a16="http://schemas.microsoft.com/office/drawing/2014/main" id="{257BBE9D-D803-4BE7-B8E8-83D380445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220" y="3810000"/>
            <a:ext cx="3867560" cy="203358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23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err="1">
                <a:latin typeface="Arial Black" pitchFamily="34" charset="0"/>
              </a:rPr>
              <a:t>Atti</a:t>
            </a:r>
            <a:r>
              <a:rPr lang="lv-LV" sz="5000" b="1" dirty="0" err="1">
                <a:latin typeface="Arial Black" pitchFamily="34" charset="0"/>
              </a:rPr>
              <a:t>eksme</a:t>
            </a:r>
            <a:r>
              <a:rPr lang="lv-LV" sz="5000" b="1" dirty="0">
                <a:latin typeface="Arial Black" pitchFamily="34" charset="0"/>
              </a:rPr>
              <a:t> un paklausība</a:t>
            </a:r>
            <a:endParaRPr lang="en-US" sz="5000" dirty="0"/>
          </a:p>
        </p:txBody>
      </p:sp>
      <p:sp>
        <p:nvSpPr>
          <p:cNvPr id="3" name="Text Placeholder 2"/>
          <p:cNvSpPr>
            <a:spLocks noGrp="1"/>
          </p:cNvSpPr>
          <p:nvPr>
            <p:ph type="body" sz="half" idx="1"/>
          </p:nvPr>
        </p:nvSpPr>
        <p:spPr>
          <a:xfrm>
            <a:off x="3473860" y="2057400"/>
            <a:ext cx="6153150" cy="838200"/>
          </a:xfrm>
        </p:spPr>
        <p:txBody>
          <a:bodyPr/>
          <a:lstStyle/>
          <a:p>
            <a:pPr algn="ctr">
              <a:spcBef>
                <a:spcPts val="400"/>
              </a:spcBef>
              <a:buClr>
                <a:schemeClr val="tx2"/>
              </a:buClr>
              <a:buNone/>
            </a:pPr>
            <a:r>
              <a:rPr lang="en-US" sz="4400" b="1" dirty="0">
                <a:solidFill>
                  <a:schemeClr val="tx2"/>
                </a:solidFill>
              </a:rPr>
              <a:t>Mot</a:t>
            </a:r>
            <a:r>
              <a:rPr lang="lv-LV" sz="4400" b="1" dirty="0">
                <a:solidFill>
                  <a:schemeClr val="tx2"/>
                </a:solidFill>
              </a:rPr>
              <a:t>īvi un attieksmes</a:t>
            </a:r>
            <a:r>
              <a:rPr lang="en-US" sz="4400" b="1" i="1" dirty="0">
                <a:solidFill>
                  <a:schemeClr val="tx2"/>
                </a:solidFill>
              </a:rPr>
              <a:t>	</a:t>
            </a:r>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Attēls 5">
            <a:extLst>
              <a:ext uri="{FF2B5EF4-FFF2-40B4-BE49-F238E27FC236}">
                <a16:creationId xmlns:a16="http://schemas.microsoft.com/office/drawing/2014/main" id="{DE1121B1-41F3-4B75-BD8E-D09051DEE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860" y="3200400"/>
            <a:ext cx="6153150" cy="2676525"/>
          </a:xfrm>
          <a:prstGeom prst="rect">
            <a:avLst/>
          </a:prstGeom>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528FB628-8F70-4622-96E5-37706E2F35D7}"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990600"/>
          </a:xfrm>
        </p:spPr>
        <p:txBody>
          <a:bodyPr/>
          <a:lstStyle/>
          <a:p>
            <a:pPr algn="ctr"/>
            <a:r>
              <a:rPr lang="lv-LV" dirty="0">
                <a:latin typeface="Arial Black" pitchFamily="34" charset="0"/>
              </a:rPr>
              <a:t>Kas ir </a:t>
            </a:r>
            <a:r>
              <a:rPr lang="en-US" u="sng" dirty="0" err="1">
                <a:latin typeface="Arial Black" pitchFamily="34" charset="0"/>
              </a:rPr>
              <a:t>atti</a:t>
            </a:r>
            <a:r>
              <a:rPr lang="lv-LV" u="sng" dirty="0" err="1">
                <a:latin typeface="Arial Black" pitchFamily="34" charset="0"/>
              </a:rPr>
              <a:t>eksme</a:t>
            </a:r>
            <a:r>
              <a:rPr lang="en-US" dirty="0">
                <a:latin typeface="Arial Black" pitchFamily="34" charset="0"/>
              </a:rPr>
              <a:t>?</a:t>
            </a:r>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 Placeholder 7"/>
          <p:cNvSpPr>
            <a:spLocks noGrp="1"/>
          </p:cNvSpPr>
          <p:nvPr>
            <p:ph type="body" sz="half" idx="1"/>
          </p:nvPr>
        </p:nvSpPr>
        <p:spPr>
          <a:xfrm>
            <a:off x="6477000" y="1143000"/>
            <a:ext cx="4800600" cy="5715000"/>
          </a:xfrm>
        </p:spPr>
        <p:txBody>
          <a:bodyPr/>
          <a:lstStyle/>
          <a:p>
            <a:pPr marL="533400" indent="-533400" eaLnBrk="1" hangingPunct="1">
              <a:spcBef>
                <a:spcPts val="200"/>
              </a:spcBef>
              <a:buClr>
                <a:schemeClr val="tx2"/>
              </a:buClr>
              <a:buFontTx/>
              <a:buAutoNum type="arabicPeriod"/>
            </a:pPr>
            <a:r>
              <a:rPr lang="lv-LV" sz="2800" dirty="0">
                <a:solidFill>
                  <a:schemeClr val="tx2"/>
                </a:solidFill>
              </a:rPr>
              <a:t>Domāšanas modelis</a:t>
            </a:r>
            <a:r>
              <a:rPr lang="en-US" sz="2800" dirty="0">
                <a:solidFill>
                  <a:schemeClr val="tx2"/>
                </a:solidFill>
              </a:rPr>
              <a:t>.</a:t>
            </a:r>
          </a:p>
          <a:p>
            <a:pPr marL="533400" indent="-533400" eaLnBrk="1" hangingPunct="1">
              <a:spcBef>
                <a:spcPts val="200"/>
              </a:spcBef>
              <a:buClr>
                <a:schemeClr val="tx2"/>
              </a:buClr>
              <a:buFontTx/>
              <a:buAutoNum type="arabicPeriod"/>
            </a:pPr>
            <a:r>
              <a:rPr lang="lv-LV" sz="2800" dirty="0">
                <a:solidFill>
                  <a:schemeClr val="tx2"/>
                </a:solidFill>
              </a:rPr>
              <a:t>Uzskati</a:t>
            </a:r>
            <a:r>
              <a:rPr lang="en-US" sz="2800" dirty="0">
                <a:solidFill>
                  <a:schemeClr val="tx2"/>
                </a:solidFill>
              </a:rPr>
              <a:t>.</a:t>
            </a:r>
          </a:p>
          <a:p>
            <a:pPr marL="533400" indent="-533400" eaLnBrk="1" hangingPunct="1">
              <a:spcBef>
                <a:spcPts val="200"/>
              </a:spcBef>
              <a:buClr>
                <a:schemeClr val="tx2"/>
              </a:buClr>
              <a:buFontTx/>
              <a:buAutoNum type="arabicPeriod"/>
            </a:pPr>
            <a:r>
              <a:rPr lang="lv-LV" sz="2800" dirty="0">
                <a:solidFill>
                  <a:schemeClr val="tx2"/>
                </a:solidFill>
              </a:rPr>
              <a:t>Veids, kā tu domā</a:t>
            </a:r>
            <a:r>
              <a:rPr lang="en-US" sz="2800" dirty="0">
                <a:solidFill>
                  <a:schemeClr val="tx2"/>
                </a:solidFill>
              </a:rPr>
              <a:t>.</a:t>
            </a:r>
          </a:p>
          <a:p>
            <a:pPr marL="533400" indent="-533400" eaLnBrk="1" hangingPunct="1">
              <a:spcBef>
                <a:spcPts val="200"/>
              </a:spcBef>
              <a:buClr>
                <a:schemeClr val="tx2"/>
              </a:buClr>
              <a:buFontTx/>
              <a:buAutoNum type="arabicPeriod"/>
            </a:pPr>
            <a:r>
              <a:rPr lang="lv-LV" sz="2800" dirty="0">
                <a:solidFill>
                  <a:schemeClr val="tx2"/>
                </a:solidFill>
              </a:rPr>
              <a:t>Domāšanas ieradumi</a:t>
            </a:r>
            <a:r>
              <a:rPr lang="en-US" sz="2800" dirty="0">
                <a:solidFill>
                  <a:schemeClr val="tx2"/>
                </a:solidFill>
              </a:rPr>
              <a:t>.</a:t>
            </a:r>
          </a:p>
          <a:p>
            <a:pPr marL="533400" indent="-533400" eaLnBrk="1" hangingPunct="1">
              <a:spcBef>
                <a:spcPts val="200"/>
              </a:spcBef>
              <a:buClr>
                <a:schemeClr val="tx2"/>
              </a:buClr>
              <a:buFontTx/>
              <a:buAutoNum type="arabicPeriod"/>
            </a:pPr>
            <a:r>
              <a:rPr lang="lv-LV" sz="2800" dirty="0">
                <a:solidFill>
                  <a:schemeClr val="tx2"/>
                </a:solidFill>
              </a:rPr>
              <a:t>Viedoklis</a:t>
            </a:r>
            <a:r>
              <a:rPr lang="en-US" sz="2800" dirty="0">
                <a:solidFill>
                  <a:schemeClr val="tx2"/>
                </a:solidFill>
              </a:rPr>
              <a:t>.</a:t>
            </a:r>
          </a:p>
          <a:p>
            <a:pPr marL="533400" indent="-533400" eaLnBrk="1" hangingPunct="1">
              <a:spcBef>
                <a:spcPts val="200"/>
              </a:spcBef>
              <a:buClr>
                <a:schemeClr val="tx2"/>
              </a:buClr>
              <a:buFontTx/>
              <a:buAutoNum type="arabicPeriod"/>
            </a:pPr>
            <a:r>
              <a:rPr lang="lv-LV" sz="2800" dirty="0">
                <a:solidFill>
                  <a:schemeClr val="tx2"/>
                </a:solidFill>
              </a:rPr>
              <a:t>Domas, ko esmu iemācījies</a:t>
            </a:r>
            <a:r>
              <a:rPr lang="en-US" sz="2800" dirty="0">
                <a:solidFill>
                  <a:schemeClr val="tx2"/>
                </a:solidFill>
              </a:rPr>
              <a:t>.</a:t>
            </a:r>
          </a:p>
          <a:p>
            <a:pPr marL="533400" indent="-533400" eaLnBrk="1" hangingPunct="1">
              <a:spcBef>
                <a:spcPts val="200"/>
              </a:spcBef>
              <a:buClr>
                <a:schemeClr val="tx2"/>
              </a:buClr>
              <a:buFontTx/>
              <a:buAutoNum type="arabicPeriod"/>
            </a:pPr>
            <a:r>
              <a:rPr lang="lv-LV" sz="2800" dirty="0">
                <a:solidFill>
                  <a:schemeClr val="tx2"/>
                </a:solidFill>
              </a:rPr>
              <a:t>Prāta stāvoklis attiecībā uz faktiem vai sabiedrisko stāvokli</a:t>
            </a:r>
            <a:r>
              <a:rPr lang="en-US" sz="1600" dirty="0">
                <a:solidFill>
                  <a:schemeClr val="tx2"/>
                </a:solidFill>
              </a:rPr>
              <a:t> (Webster’s Seventh New Collegiate Dictionary</a:t>
            </a:r>
            <a:r>
              <a:rPr lang="en-US" sz="1600" dirty="0">
                <a:solidFill>
                  <a:schemeClr val="bg1"/>
                </a:solidFill>
              </a:rPr>
              <a:t>) </a:t>
            </a:r>
          </a:p>
          <a:p>
            <a:pPr marL="533400" indent="-533400" eaLnBrk="1" hangingPunct="1">
              <a:buFontTx/>
              <a:buAutoNum type="arabicPeriod"/>
            </a:pPr>
            <a:endParaRPr lang="en-US" sz="1600" dirty="0"/>
          </a:p>
        </p:txBody>
      </p:sp>
      <p:pic>
        <p:nvPicPr>
          <p:cNvPr id="3" name="Attēls 2">
            <a:extLst>
              <a:ext uri="{FF2B5EF4-FFF2-40B4-BE49-F238E27FC236}">
                <a16:creationId xmlns:a16="http://schemas.microsoft.com/office/drawing/2014/main" id="{7C6AF72E-7A8A-4124-94FE-BD2B8AD9E661}"/>
              </a:ext>
            </a:extLst>
          </p:cNvPr>
          <p:cNvPicPr>
            <a:picLocks noChangeAspect="1"/>
          </p:cNvPicPr>
          <p:nvPr/>
        </p:nvPicPr>
        <p:blipFill>
          <a:blip r:embed="rId3"/>
          <a:stretch>
            <a:fillRect/>
          </a:stretch>
        </p:blipFill>
        <p:spPr>
          <a:xfrm>
            <a:off x="1984375" y="2362200"/>
            <a:ext cx="3949363" cy="2905125"/>
          </a:xfrm>
          <a:prstGeom prst="rect">
            <a:avLst/>
          </a:prstGeom>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97163" y="457200"/>
            <a:ext cx="7772400" cy="2057400"/>
          </a:xfrm>
        </p:spPr>
        <p:txBody>
          <a:bodyPr/>
          <a:lstStyle/>
          <a:p>
            <a:pPr algn="ctr" eaLnBrk="1" hangingPunct="1"/>
            <a:r>
              <a:rPr lang="en-US" altLang="en-US" dirty="0">
                <a:latin typeface="Arial Black" pitchFamily="34" charset="0"/>
              </a:rPr>
              <a:t>A. </a:t>
            </a:r>
            <a:r>
              <a:rPr lang="lv-LV" dirty="0">
                <a:effectLst/>
                <a:latin typeface="Arial Black" panose="020B0A04020102020204" pitchFamily="34" charset="0"/>
                <a:ea typeface="Times New Roman" panose="02020603050405020304" pitchFamily="18" charset="0"/>
              </a:rPr>
              <a:t>Pārbaudi attieksmes, kas liek nepaklausīt Dievam</a:t>
            </a:r>
            <a:endParaRPr lang="en-US" altLang="en-US" dirty="0">
              <a:latin typeface="Arial Black" panose="020B0A04020102020204" pitchFamily="34" charset="0"/>
            </a:endParaRPr>
          </a:p>
        </p:txBody>
      </p:sp>
      <p:sp>
        <p:nvSpPr>
          <p:cNvPr id="8195" name="Rectangle 3"/>
          <p:cNvSpPr>
            <a:spLocks noGrp="1" noChangeArrowheads="1"/>
          </p:cNvSpPr>
          <p:nvPr>
            <p:ph type="body" idx="1"/>
          </p:nvPr>
        </p:nvSpPr>
        <p:spPr>
          <a:xfrm>
            <a:off x="2667000" y="2743200"/>
            <a:ext cx="7772400" cy="3810000"/>
          </a:xfrm>
        </p:spPr>
        <p:txBody>
          <a:bodyPr/>
          <a:lstStyle/>
          <a:p>
            <a:pPr lvl="4" eaLnBrk="1" hangingPunct="1">
              <a:buFontTx/>
              <a:buNone/>
            </a:pPr>
            <a:r>
              <a:rPr lang="lv-LV" altLang="en-US" sz="3200" dirty="0"/>
              <a:t>Kritiska attieksme</a:t>
            </a:r>
            <a:endParaRPr lang="en-US" altLang="en-US" sz="3200" dirty="0"/>
          </a:p>
          <a:p>
            <a:pPr lvl="4" eaLnBrk="1" hangingPunct="1">
              <a:buFontTx/>
              <a:buNone/>
            </a:pPr>
            <a:r>
              <a:rPr lang="lv-LV" altLang="en-US" sz="3200" dirty="0"/>
              <a:t>Dumpīga attieksme</a:t>
            </a:r>
            <a:endParaRPr lang="en-US" altLang="en-US" sz="3200" dirty="0"/>
          </a:p>
          <a:p>
            <a:pPr lvl="4" eaLnBrk="1" hangingPunct="1">
              <a:buFontTx/>
              <a:buNone/>
            </a:pPr>
            <a:r>
              <a:rPr lang="lv-LV" altLang="en-US" sz="3200" dirty="0"/>
              <a:t>Nepateicīga attieksme</a:t>
            </a:r>
          </a:p>
          <a:p>
            <a:pPr lvl="4" eaLnBrk="1" hangingPunct="1">
              <a:buFontTx/>
              <a:buNone/>
            </a:pPr>
            <a:r>
              <a:rPr lang="lv-LV" altLang="en-US" sz="3200" dirty="0"/>
              <a:t>Slinka attieksme</a:t>
            </a:r>
            <a:endParaRPr lang="en-US" altLang="en-US" sz="3200" dirty="0"/>
          </a:p>
          <a:p>
            <a:pPr lvl="4" eaLnBrk="1" hangingPunct="1">
              <a:buFontTx/>
              <a:buNone/>
            </a:pPr>
            <a:r>
              <a:rPr lang="lv-LV" altLang="en-US" sz="3200" dirty="0"/>
              <a:t>Aizvainojoša attieksme</a:t>
            </a:r>
            <a:endParaRPr lang="en-US" altLang="en-US" sz="3200" dirty="0"/>
          </a:p>
          <a:p>
            <a:pPr lvl="4" eaLnBrk="1" hangingPunct="1">
              <a:buFontTx/>
              <a:buNone/>
            </a:pPr>
            <a:r>
              <a:rPr lang="en-US" altLang="en-US" sz="3200" dirty="0"/>
              <a:t>S</a:t>
            </a:r>
            <a:r>
              <a:rPr lang="lv-LV" altLang="en-US" sz="3200" dirty="0" err="1"/>
              <a:t>pītīga</a:t>
            </a:r>
            <a:r>
              <a:rPr lang="lv-LV" altLang="en-US" sz="3200" dirty="0"/>
              <a:t> attieksme</a:t>
            </a:r>
            <a:endParaRPr lang="en-US" altLang="en-US" sz="3200" dirty="0"/>
          </a:p>
          <a:p>
            <a:pPr lvl="4" eaLnBrk="1" hangingPunct="1">
              <a:buFontTx/>
              <a:buNone/>
            </a:pPr>
            <a:endParaRPr lang="en-US" altLang="en-US" sz="3200" dirty="0"/>
          </a:p>
          <a:p>
            <a:pPr lvl="4" eaLnBrk="1" hangingPunct="1">
              <a:buFontTx/>
              <a:buNone/>
            </a:pPr>
            <a:endParaRPr lang="en-US" altLang="en-US" sz="3200" dirty="0"/>
          </a:p>
        </p:txBody>
      </p:sp>
      <p:pic>
        <p:nvPicPr>
          <p:cNvPr id="8196" name="Picture 5" descr="C:\WINDOWS\Application Data\Microsoft\Media Catalog\Downloaded Clips\cl45\j0172628.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24200" y="2667000"/>
            <a:ext cx="15430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C:\WINDOWS\Application Data\Microsoft\Media Catalog\Downloaded Clips\cl45\j0172628.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24200" y="3810000"/>
            <a:ext cx="15430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C:\WINDOWS\Application Data\Microsoft\Media Catalog\Downloaded Clips\cl45\j0172628.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24200" y="4953000"/>
            <a:ext cx="15430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dirty="0"/>
          </a:p>
        </p:txBody>
      </p:sp>
      <p:sp>
        <p:nvSpPr>
          <p:cNvPr id="4" name="Slide Number Placeholder 3"/>
          <p:cNvSpPr>
            <a:spLocks noGrp="1"/>
          </p:cNvSpPr>
          <p:nvPr>
            <p:ph type="sldNum" sz="quarter" idx="12"/>
          </p:nvPr>
        </p:nvSpPr>
        <p:spPr/>
        <p:txBody>
          <a:bodyPr/>
          <a:lstStyle/>
          <a:p>
            <a:pPr>
              <a:defRPr/>
            </a:pPr>
            <a:fld id="{5B877C52-2977-487B-B15A-FF6D36B9895D}" type="slidenum">
              <a:rPr lang="en-US" smtClean="0"/>
              <a:pPr>
                <a:defRPr/>
              </a:pPr>
              <a:t>26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97163" y="457200"/>
            <a:ext cx="7772400" cy="2057400"/>
          </a:xfrm>
        </p:spPr>
        <p:txBody>
          <a:bodyPr/>
          <a:lstStyle/>
          <a:p>
            <a:pPr algn="ctr" eaLnBrk="1" hangingPunct="1"/>
            <a:r>
              <a:rPr lang="en-US" altLang="en-US" dirty="0">
                <a:latin typeface="Arial Black" pitchFamily="34" charset="0"/>
              </a:rPr>
              <a:t>B. </a:t>
            </a:r>
            <a:r>
              <a:rPr lang="lv-LV" dirty="0">
                <a:effectLst/>
                <a:latin typeface="Arial Black" panose="020B0A04020102020204" pitchFamily="34" charset="0"/>
                <a:ea typeface="Times New Roman" panose="02020603050405020304" pitchFamily="18" charset="0"/>
              </a:rPr>
              <a:t>Attīstīt paklausīgu attieksmi</a:t>
            </a:r>
            <a:endParaRPr lang="en-US" altLang="en-US" dirty="0">
              <a:latin typeface="Arial Black" panose="020B0A04020102020204" pitchFamily="34" charset="0"/>
            </a:endParaRPr>
          </a:p>
        </p:txBody>
      </p:sp>
      <p:sp>
        <p:nvSpPr>
          <p:cNvPr id="7" name="Rectangle 6"/>
          <p:cNvSpPr/>
          <p:nvPr/>
        </p:nvSpPr>
        <p:spPr>
          <a:xfrm>
            <a:off x="6400800" y="2590800"/>
            <a:ext cx="5105400" cy="2831544"/>
          </a:xfrm>
          <a:prstGeom prst="rect">
            <a:avLst/>
          </a:prstGeom>
        </p:spPr>
        <p:txBody>
          <a:bodyPr wrap="square">
            <a:spAutoFit/>
          </a:bodyPr>
          <a:lstStyle/>
          <a:p>
            <a:pPr marL="457200" indent="-457200">
              <a:spcBef>
                <a:spcPts val="2000"/>
              </a:spcBef>
              <a:buAutoNum type="arabicPeriod"/>
            </a:pPr>
            <a:r>
              <a:rPr lang="lv-LV" sz="3200" dirty="0">
                <a:solidFill>
                  <a:schemeClr val="tx2"/>
                </a:solidFill>
              </a:rPr>
              <a:t>Godbijīga attieksme</a:t>
            </a:r>
            <a:r>
              <a:rPr lang="fr-FR" sz="3200" dirty="0">
                <a:solidFill>
                  <a:schemeClr val="tx2"/>
                </a:solidFill>
              </a:rPr>
              <a:t> </a:t>
            </a:r>
          </a:p>
          <a:p>
            <a:pPr marL="457200" indent="-457200">
              <a:spcBef>
                <a:spcPts val="2000"/>
              </a:spcBef>
              <a:buAutoNum type="arabicPeriod"/>
            </a:pPr>
            <a:r>
              <a:rPr lang="lv-LV" sz="3200" dirty="0">
                <a:solidFill>
                  <a:schemeClr val="tx2"/>
                </a:solidFill>
              </a:rPr>
              <a:t>Kalpa attieksme</a:t>
            </a:r>
            <a:r>
              <a:rPr lang="fr-FR" sz="3200" dirty="0">
                <a:solidFill>
                  <a:schemeClr val="tx2"/>
                </a:solidFill>
              </a:rPr>
              <a:t> </a:t>
            </a:r>
          </a:p>
          <a:p>
            <a:pPr marL="457200" indent="-457200">
              <a:spcBef>
                <a:spcPts val="2000"/>
              </a:spcBef>
              <a:buAutoNum type="arabicPeriod"/>
            </a:pPr>
            <a:r>
              <a:rPr lang="lv-LV" sz="3200" dirty="0">
                <a:solidFill>
                  <a:schemeClr val="tx2"/>
                </a:solidFill>
              </a:rPr>
              <a:t>Pateicīga attieksme</a:t>
            </a:r>
            <a:r>
              <a:rPr lang="fr-FR" sz="3200" dirty="0">
                <a:solidFill>
                  <a:schemeClr val="tx2"/>
                </a:solidFill>
              </a:rPr>
              <a:t> </a:t>
            </a:r>
          </a:p>
          <a:p>
            <a:pPr marL="457200" indent="-457200">
              <a:spcBef>
                <a:spcPts val="2000"/>
              </a:spcBef>
              <a:buAutoNum type="arabicPeriod"/>
            </a:pPr>
            <a:r>
              <a:rPr lang="lv-LV" sz="3200" dirty="0">
                <a:solidFill>
                  <a:schemeClr val="tx2"/>
                </a:solidFill>
              </a:rPr>
              <a:t>Klusa attieksme</a:t>
            </a:r>
            <a:r>
              <a:rPr lang="fr-FR" sz="3200" dirty="0">
                <a:solidFill>
                  <a:schemeClr val="tx2"/>
                </a:solidFill>
              </a:rPr>
              <a:t> </a:t>
            </a:r>
            <a:endParaRPr lang="en-US" sz="3200" dirty="0">
              <a:solidFill>
                <a:schemeClr val="tx2"/>
              </a:solidFill>
            </a:endParaRPr>
          </a:p>
        </p:txBody>
      </p:sp>
      <p:sp>
        <p:nvSpPr>
          <p:cNvPr id="125954" name="AutoShape 2" descr="https://www.lds.org/youth/bc/youth/learn/ss/prophets-revelation/reverent/images/prophets-how-does-reverence-help.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5956" name="AutoShape 4" descr="https://www.lds.org/youth/bc/youth/learn/ss/prophets-revelation/reverent/images/prophets-how-does-reverence-help.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5958" name="AutoShape 6" descr="https://www.lds.org/youth/bc/youth/learn/ss/prophets-revelation/reverent/images/prophets-how-does-reverence-help.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teenager praying.jpg"/>
          <p:cNvPicPr>
            <a:picLocks noChangeAspect="1"/>
          </p:cNvPicPr>
          <p:nvPr/>
        </p:nvPicPr>
        <p:blipFill>
          <a:blip r:embed="rId2" cstate="print"/>
          <a:stretch>
            <a:fillRect/>
          </a:stretch>
        </p:blipFill>
        <p:spPr>
          <a:xfrm>
            <a:off x="2971800" y="2743200"/>
            <a:ext cx="2895600" cy="2667000"/>
          </a:xfrm>
          <a:prstGeom prst="rect">
            <a:avLst/>
          </a:prstGeom>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dirty="0"/>
          </a:p>
        </p:txBody>
      </p:sp>
      <p:sp>
        <p:nvSpPr>
          <p:cNvPr id="4" name="Slide Number Placeholder 3"/>
          <p:cNvSpPr>
            <a:spLocks noGrp="1"/>
          </p:cNvSpPr>
          <p:nvPr>
            <p:ph type="sldNum" sz="quarter" idx="12"/>
          </p:nvPr>
        </p:nvSpPr>
        <p:spPr/>
        <p:txBody>
          <a:bodyPr/>
          <a:lstStyle/>
          <a:p>
            <a:pPr>
              <a:defRPr/>
            </a:pPr>
            <a:fld id="{5B877C52-2977-487B-B15A-FF6D36B9895D}" type="slidenum">
              <a:rPr lang="en-US" smtClean="0"/>
              <a:pPr>
                <a:defRPr/>
              </a:pPr>
              <a:t>27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effectLst/>
                <a:latin typeface="Arial Black" panose="020B0A04020102020204" pitchFamily="34" charset="0"/>
                <a:ea typeface="Times New Roman" panose="02020603050405020304" pitchFamily="18" charset="0"/>
              </a:rPr>
              <a:t>Ābrahāma paklausīgā attieksme</a:t>
            </a:r>
            <a:endParaRPr lang="en-US" dirty="0">
              <a:latin typeface="Arial Black" panose="020B0A04020102020204" pitchFamily="34" charset="0"/>
            </a:endParaRPr>
          </a:p>
        </p:txBody>
      </p:sp>
      <p:sp>
        <p:nvSpPr>
          <p:cNvPr id="3" name="Content Placeholder 2"/>
          <p:cNvSpPr>
            <a:spLocks noGrp="1"/>
          </p:cNvSpPr>
          <p:nvPr>
            <p:ph idx="1"/>
          </p:nvPr>
        </p:nvSpPr>
        <p:spPr>
          <a:xfrm>
            <a:off x="2667001" y="1752600"/>
            <a:ext cx="7666037" cy="1295400"/>
          </a:xfrm>
        </p:spPr>
        <p:txBody>
          <a:bodyPr/>
          <a:lstStyle/>
          <a:p>
            <a:pPr>
              <a:buNone/>
            </a:pPr>
            <a:r>
              <a:rPr lang="lv-LV" dirty="0">
                <a:solidFill>
                  <a:schemeClr val="tx2"/>
                </a:solidFill>
                <a:latin typeface="+mj-lt"/>
              </a:rPr>
              <a:t>1.Mozus</a:t>
            </a:r>
            <a:r>
              <a:rPr lang="en-US" dirty="0">
                <a:solidFill>
                  <a:schemeClr val="tx2"/>
                </a:solidFill>
                <a:latin typeface="+mj-lt"/>
              </a:rPr>
              <a:t> 22:1-19</a:t>
            </a:r>
          </a:p>
          <a:p>
            <a:pPr>
              <a:buNone/>
            </a:pPr>
            <a:r>
              <a:rPr lang="lv-LV" dirty="0">
                <a:solidFill>
                  <a:schemeClr val="tx2"/>
                </a:solidFill>
                <a:latin typeface="+mj-lt"/>
              </a:rPr>
              <a:t>Ebrejiem</a:t>
            </a:r>
            <a:r>
              <a:rPr lang="en-US" dirty="0">
                <a:solidFill>
                  <a:schemeClr val="tx2"/>
                </a:solidFill>
                <a:latin typeface="+mj-lt"/>
              </a:rPr>
              <a:t> 11:17-19</a:t>
            </a:r>
          </a:p>
        </p:txBody>
      </p:sp>
      <p:sp>
        <p:nvSpPr>
          <p:cNvPr id="5" name="TextBox 4"/>
          <p:cNvSpPr txBox="1"/>
          <p:nvPr/>
        </p:nvSpPr>
        <p:spPr>
          <a:xfrm>
            <a:off x="2667000" y="3429001"/>
            <a:ext cx="3505200" cy="2062103"/>
          </a:xfrm>
          <a:prstGeom prst="rect">
            <a:avLst/>
          </a:prstGeom>
          <a:noFill/>
        </p:spPr>
        <p:txBody>
          <a:bodyPr wrap="square" rtlCol="0">
            <a:spAutoFit/>
          </a:bodyPr>
          <a:lstStyle/>
          <a:p>
            <a:pPr algn="ctr"/>
            <a:r>
              <a:rPr lang="lv-LV" sz="3200" dirty="0">
                <a:solidFill>
                  <a:schemeClr val="tx2"/>
                </a:solidFill>
              </a:rPr>
              <a:t>Kuras paklausīgās attieksmes Abrahams lietoja šajā situācijā</a:t>
            </a:r>
            <a:r>
              <a:rPr lang="en-US" sz="3200" dirty="0">
                <a:solidFill>
                  <a:schemeClr val="tx2"/>
                </a:solidFill>
              </a:rPr>
              <a:t>?</a:t>
            </a:r>
          </a:p>
        </p:txBody>
      </p:sp>
      <p:pic>
        <p:nvPicPr>
          <p:cNvPr id="109570" name="Picture 2" descr="https://www.lds.org/bc/content/shared/content/images/gospel-library/manual/31118/31118_000_011_08.jpg"/>
          <p:cNvPicPr>
            <a:picLocks noChangeAspect="1" noChangeArrowheads="1"/>
          </p:cNvPicPr>
          <p:nvPr/>
        </p:nvPicPr>
        <p:blipFill>
          <a:blip r:embed="rId2" cstate="print"/>
          <a:srcRect/>
          <a:stretch>
            <a:fillRect/>
          </a:stretch>
        </p:blipFill>
        <p:spPr bwMode="auto">
          <a:xfrm>
            <a:off x="6781800" y="1905001"/>
            <a:ext cx="3581400" cy="4467225"/>
          </a:xfrm>
          <a:prstGeom prst="rect">
            <a:avLst/>
          </a:prstGeom>
          <a:noFill/>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dirty="0"/>
          </a:p>
        </p:txBody>
      </p:sp>
      <p:sp>
        <p:nvSpPr>
          <p:cNvPr id="8" name="Slide Number Placeholder 7"/>
          <p:cNvSpPr>
            <a:spLocks noGrp="1"/>
          </p:cNvSpPr>
          <p:nvPr>
            <p:ph type="sldNum" sz="quarter" idx="12"/>
          </p:nvPr>
        </p:nvSpPr>
        <p:spPr/>
        <p:txBody>
          <a:bodyPr/>
          <a:lstStyle/>
          <a:p>
            <a:pPr>
              <a:defRPr/>
            </a:pPr>
            <a:fld id="{5B877C52-2977-487B-B15A-FF6D36B9895D}" type="slidenum">
              <a:rPr lang="en-US" smtClean="0"/>
              <a:pPr>
                <a:defRPr/>
              </a:pPr>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1676400"/>
          </a:xfrm>
        </p:spPr>
        <p:txBody>
          <a:bodyPr/>
          <a:lstStyle/>
          <a:p>
            <a:pPr algn="ctr"/>
            <a:r>
              <a:rPr lang="lv-LV" dirty="0">
                <a:latin typeface="Arial Black" pitchFamily="34" charset="0"/>
              </a:rPr>
              <a:t>Izrādot paklausīgu attieksmi</a:t>
            </a:r>
            <a:endParaRPr lang="en-US" sz="3000" dirty="0">
              <a:latin typeface="Arial Black" pitchFamily="34" charset="0"/>
            </a:endParaRPr>
          </a:p>
        </p:txBody>
      </p:sp>
      <p:sp>
        <p:nvSpPr>
          <p:cNvPr id="5" name="TextBox 4"/>
          <p:cNvSpPr txBox="1"/>
          <p:nvPr/>
        </p:nvSpPr>
        <p:spPr>
          <a:xfrm>
            <a:off x="2667000" y="2286001"/>
            <a:ext cx="4343400" cy="584775"/>
          </a:xfrm>
          <a:prstGeom prst="rect">
            <a:avLst/>
          </a:prstGeom>
          <a:noFill/>
        </p:spPr>
        <p:txBody>
          <a:bodyPr wrap="square" rtlCol="0">
            <a:spAutoFit/>
          </a:bodyPr>
          <a:lstStyle/>
          <a:p>
            <a:pPr algn="ctr"/>
            <a:endParaRPr lang="en-US" sz="3200" dirty="0">
              <a:solidFill>
                <a:schemeClr val="tx2"/>
              </a:solidFill>
            </a:endParaRPr>
          </a:p>
        </p:txBody>
      </p:sp>
      <p:sp>
        <p:nvSpPr>
          <p:cNvPr id="4" name="Rectangle 3"/>
          <p:cNvSpPr/>
          <p:nvPr/>
        </p:nvSpPr>
        <p:spPr>
          <a:xfrm>
            <a:off x="2590800" y="2459504"/>
            <a:ext cx="4114800" cy="3323987"/>
          </a:xfrm>
          <a:prstGeom prst="rect">
            <a:avLst/>
          </a:prstGeom>
        </p:spPr>
        <p:txBody>
          <a:bodyPr wrap="square">
            <a:spAutoFit/>
          </a:bodyPr>
          <a:lstStyle/>
          <a:p>
            <a:pPr algn="r"/>
            <a:r>
              <a:rPr lang="en-US" sz="3000" dirty="0">
                <a:solidFill>
                  <a:schemeClr val="tx2"/>
                </a:solidFill>
                <a:latin typeface="+mn-lt"/>
              </a:rPr>
              <a:t>  </a:t>
            </a:r>
            <a:r>
              <a:rPr lang="lv-LV" sz="3000" dirty="0">
                <a:solidFill>
                  <a:schemeClr val="tx2"/>
                </a:solidFill>
                <a:latin typeface="+mn-lt"/>
              </a:rPr>
              <a:t>Kā attīstīt un izrādīt šīs attieksmes</a:t>
            </a:r>
            <a:r>
              <a:rPr lang="en-US" sz="3000" dirty="0">
                <a:solidFill>
                  <a:schemeClr val="tx2"/>
                </a:solidFill>
                <a:latin typeface="+mn-lt"/>
              </a:rPr>
              <a:t>.</a:t>
            </a:r>
          </a:p>
          <a:p>
            <a:pPr>
              <a:buFont typeface="Arial" pitchFamily="34" charset="0"/>
              <a:buChar char="•"/>
            </a:pPr>
            <a:endParaRPr lang="en-US" sz="3000" dirty="0">
              <a:solidFill>
                <a:schemeClr val="tx2"/>
              </a:solidFill>
              <a:latin typeface="+mn-lt"/>
            </a:endParaRPr>
          </a:p>
          <a:p>
            <a:pPr algn="r"/>
            <a:r>
              <a:rPr lang="en-US" sz="3000" dirty="0">
                <a:solidFill>
                  <a:schemeClr val="tx2"/>
                </a:solidFill>
                <a:latin typeface="+mn-lt"/>
              </a:rPr>
              <a:t>  </a:t>
            </a:r>
            <a:r>
              <a:rPr lang="lv-LV" sz="3000" dirty="0">
                <a:solidFill>
                  <a:schemeClr val="tx2"/>
                </a:solidFill>
                <a:latin typeface="+mn-lt"/>
              </a:rPr>
              <a:t>Kā šīs attieksmes ietekmē tavas attiecības ar Dievu un tavu uzvedību</a:t>
            </a:r>
            <a:r>
              <a:rPr lang="en-US" sz="3000" dirty="0">
                <a:solidFill>
                  <a:schemeClr val="tx2"/>
                </a:solidFill>
                <a:latin typeface="+mn-lt"/>
              </a:rPr>
              <a:t>.</a:t>
            </a:r>
          </a:p>
        </p:txBody>
      </p:sp>
      <p:pic>
        <p:nvPicPr>
          <p:cNvPr id="7" name="Attēls 6">
            <a:extLst>
              <a:ext uri="{FF2B5EF4-FFF2-40B4-BE49-F238E27FC236}">
                <a16:creationId xmlns:a16="http://schemas.microsoft.com/office/drawing/2014/main" id="{05F7C78A-3DA2-4A85-B6B7-C7F12CB48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537" y="2121310"/>
            <a:ext cx="3276600" cy="4004733"/>
          </a:xfrm>
          <a:prstGeom prst="rect">
            <a:avLst/>
          </a:prstGeom>
        </p:spPr>
      </p:pic>
      <p:sp>
        <p:nvSpPr>
          <p:cNvPr id="3" name="Date Placeholder 2"/>
          <p:cNvSpPr>
            <a:spLocks noGrp="1"/>
          </p:cNvSpPr>
          <p:nvPr>
            <p:ph type="dt" sz="half" idx="10"/>
          </p:nvPr>
        </p:nvSpPr>
        <p:spPr/>
        <p:txBody>
          <a:bodyPr/>
          <a:lstStyle/>
          <a:p>
            <a:pPr>
              <a:defRPr/>
            </a:pPr>
            <a:r>
              <a:rPr lang="en-US" smtClean="0"/>
              <a:t>05-2021</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dirty="0"/>
          </a:p>
        </p:txBody>
      </p:sp>
      <p:sp>
        <p:nvSpPr>
          <p:cNvPr id="9" name="Slide Number Placeholder 8"/>
          <p:cNvSpPr>
            <a:spLocks noGrp="1"/>
          </p:cNvSpPr>
          <p:nvPr>
            <p:ph type="sldNum" sz="quarter" idx="12"/>
          </p:nvPr>
        </p:nvSpPr>
        <p:spPr/>
        <p:txBody>
          <a:bodyPr/>
          <a:lstStyle/>
          <a:p>
            <a:pPr>
              <a:defRPr/>
            </a:pPr>
            <a:fld id="{5B877C52-2977-487B-B15A-FF6D36B9895D}" type="slidenum">
              <a:rPr lang="en-US" smtClean="0"/>
              <a:pPr>
                <a:defRPr/>
              </a:pPr>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600200" y="228600"/>
            <a:ext cx="10363200" cy="1143000"/>
          </a:xfrm>
        </p:spPr>
        <p:txBody>
          <a:bodyPr/>
          <a:lstStyle/>
          <a:p>
            <a:pPr algn="ctr" eaLnBrk="1" hangingPunct="1"/>
            <a:r>
              <a:rPr lang="lv-LV" altLang="en-US" sz="6000" b="1" dirty="0"/>
              <a:t>Paklausība Dievam</a:t>
            </a:r>
            <a:r>
              <a:rPr lang="en-US" altLang="en-US" dirty="0"/>
              <a:t/>
            </a:r>
            <a:br>
              <a:rPr lang="en-US" altLang="en-US" dirty="0"/>
            </a:br>
            <a:endParaRPr lang="en-US" altLang="en-US" dirty="0"/>
          </a:p>
        </p:txBody>
      </p:sp>
      <p:sp>
        <p:nvSpPr>
          <p:cNvPr id="2" name="TextBox 1"/>
          <p:cNvSpPr txBox="1"/>
          <p:nvPr/>
        </p:nvSpPr>
        <p:spPr>
          <a:xfrm>
            <a:off x="1600200" y="1066800"/>
            <a:ext cx="10439400" cy="5176802"/>
          </a:xfrm>
          <a:prstGeom prst="rect">
            <a:avLst/>
          </a:prstGeom>
          <a:noFill/>
        </p:spPr>
        <p:txBody>
          <a:bodyPr wrap="square" rtlCol="0">
            <a:spAutoFit/>
          </a:bodyPr>
          <a:lstStyle/>
          <a:p>
            <a:pPr lvl="0" eaLnBrk="0" hangingPunct="0">
              <a:spcBef>
                <a:spcPct val="20000"/>
              </a:spcBef>
            </a:pPr>
            <a:r>
              <a:rPr lang="lv-LV" sz="2800" b="1" kern="0" dirty="0">
                <a:solidFill>
                  <a:srgbClr val="000000"/>
                </a:solidFill>
                <a:latin typeface="Times New Roman"/>
              </a:rPr>
              <a:t>Ieskaites</a:t>
            </a:r>
            <a:r>
              <a:rPr lang="en-US" sz="2800" b="1" kern="0" dirty="0">
                <a:solidFill>
                  <a:srgbClr val="000000"/>
                </a:solidFill>
                <a:latin typeface="Times New Roman"/>
              </a:rPr>
              <a:t>: </a:t>
            </a:r>
            <a:r>
              <a:rPr lang="lv-LV" sz="2800" b="1" kern="0" dirty="0">
                <a:solidFill>
                  <a:srgbClr val="000000"/>
                </a:solidFill>
                <a:latin typeface="Times New Roman"/>
              </a:rPr>
              <a:t>iegaumējamie panti </a:t>
            </a:r>
            <a:r>
              <a:rPr lang="en-US" sz="2800" b="1" kern="0" dirty="0">
                <a:solidFill>
                  <a:srgbClr val="000000"/>
                </a:solidFill>
                <a:latin typeface="Times New Roman"/>
              </a:rPr>
              <a:t>	</a:t>
            </a:r>
            <a:r>
              <a:rPr lang="lv-LV" sz="2800" b="1" kern="0" dirty="0">
                <a:solidFill>
                  <a:srgbClr val="000000"/>
                </a:solidFill>
                <a:latin typeface="Times New Roman"/>
              </a:rPr>
              <a:t>Pabeigt uz</a:t>
            </a:r>
            <a:r>
              <a:rPr lang="en-US" sz="2800" b="1" kern="0" dirty="0">
                <a:solidFill>
                  <a:srgbClr val="000000"/>
                </a:solidFill>
                <a:latin typeface="Times New Roman"/>
              </a:rPr>
              <a:t>:</a:t>
            </a:r>
          </a:p>
          <a:p>
            <a:pPr lvl="0" eaLnBrk="0" hangingPunct="0">
              <a:spcBef>
                <a:spcPct val="20000"/>
              </a:spcBef>
            </a:pPr>
            <a:r>
              <a:rPr lang="en-US" sz="2800" kern="0" dirty="0">
                <a:solidFill>
                  <a:srgbClr val="000000"/>
                </a:solidFill>
                <a:latin typeface="Times New Roman"/>
              </a:rPr>
              <a:t>1. Mark</a:t>
            </a:r>
            <a:r>
              <a:rPr lang="lv-LV" sz="2800" kern="0" dirty="0">
                <a:solidFill>
                  <a:srgbClr val="000000"/>
                </a:solidFill>
                <a:latin typeface="Times New Roman"/>
              </a:rPr>
              <a:t>a</a:t>
            </a:r>
            <a:r>
              <a:rPr lang="en-US" sz="2800" kern="0" dirty="0">
                <a:solidFill>
                  <a:srgbClr val="000000"/>
                </a:solidFill>
                <a:latin typeface="Times New Roman"/>
              </a:rPr>
              <a:t> 12:30	 			2</a:t>
            </a:r>
            <a:r>
              <a:rPr lang="lv-LV" sz="2800" kern="0" dirty="0">
                <a:solidFill>
                  <a:srgbClr val="000000"/>
                </a:solidFill>
                <a:latin typeface="Times New Roman"/>
              </a:rPr>
              <a:t>.stundu</a:t>
            </a:r>
            <a:endParaRPr lang="en-US" sz="2800" kern="0" dirty="0">
              <a:solidFill>
                <a:srgbClr val="000000"/>
              </a:solidFill>
              <a:latin typeface="Times New Roman"/>
            </a:endParaRPr>
          </a:p>
          <a:p>
            <a:pPr lvl="0" eaLnBrk="0" hangingPunct="0">
              <a:spcBef>
                <a:spcPct val="20000"/>
              </a:spcBef>
            </a:pPr>
            <a:r>
              <a:rPr lang="en-US" sz="2800" kern="0" dirty="0">
                <a:solidFill>
                  <a:srgbClr val="000000"/>
                </a:solidFill>
                <a:latin typeface="Times New Roman"/>
              </a:rPr>
              <a:t>2. J</a:t>
            </a:r>
            <a:r>
              <a:rPr lang="lv-LV" sz="2800" kern="0" dirty="0" err="1">
                <a:solidFill>
                  <a:srgbClr val="000000"/>
                </a:solidFill>
                <a:latin typeface="Times New Roman"/>
              </a:rPr>
              <a:t>āņa</a:t>
            </a:r>
            <a:r>
              <a:rPr lang="en-US" sz="2800" kern="0" dirty="0">
                <a:solidFill>
                  <a:srgbClr val="000000"/>
                </a:solidFill>
                <a:latin typeface="Times New Roman"/>
              </a:rPr>
              <a:t> 13:34-35				4</a:t>
            </a:r>
            <a:r>
              <a:rPr lang="lv-LV" sz="2800" kern="0" dirty="0">
                <a:solidFill>
                  <a:srgbClr val="000000"/>
                </a:solidFill>
                <a:latin typeface="Times New Roman"/>
              </a:rPr>
              <a:t>.stundu</a:t>
            </a:r>
            <a:r>
              <a:rPr lang="en-US" sz="2800" kern="0" dirty="0">
                <a:solidFill>
                  <a:srgbClr val="000000"/>
                </a:solidFill>
                <a:latin typeface="Times New Roman"/>
              </a:rPr>
              <a:t> </a:t>
            </a:r>
          </a:p>
          <a:p>
            <a:pPr lvl="0" eaLnBrk="0" hangingPunct="0">
              <a:spcBef>
                <a:spcPct val="20000"/>
              </a:spcBef>
            </a:pPr>
            <a:r>
              <a:rPr lang="en-US" sz="2800" b="1" kern="0" dirty="0">
                <a:solidFill>
                  <a:srgbClr val="000000"/>
                </a:solidFill>
                <a:latin typeface="Times New Roman"/>
              </a:rPr>
              <a:t>Stud</a:t>
            </a:r>
            <a:r>
              <a:rPr lang="lv-LV" sz="2800" b="1" kern="0" dirty="0" err="1">
                <a:solidFill>
                  <a:srgbClr val="000000"/>
                </a:solidFill>
                <a:latin typeface="Times New Roman"/>
              </a:rPr>
              <a:t>iju</a:t>
            </a:r>
            <a:r>
              <a:rPr lang="lv-LV" sz="2800" b="1" kern="0" dirty="0">
                <a:solidFill>
                  <a:srgbClr val="000000"/>
                </a:solidFill>
                <a:latin typeface="Times New Roman"/>
              </a:rPr>
              <a:t> ceļveža projekti</a:t>
            </a:r>
            <a:r>
              <a:rPr lang="en-US" sz="2800" b="1" kern="0" dirty="0">
                <a:solidFill>
                  <a:srgbClr val="000000"/>
                </a:solidFill>
                <a:latin typeface="Times New Roman"/>
              </a:rPr>
              <a:t>:</a:t>
            </a:r>
          </a:p>
          <a:p>
            <a:pPr lvl="0" eaLnBrk="0" hangingPunct="0">
              <a:spcBef>
                <a:spcPct val="20000"/>
              </a:spcBef>
            </a:pPr>
            <a:r>
              <a:rPr lang="en-US" sz="2800" kern="0" dirty="0">
                <a:solidFill>
                  <a:srgbClr val="000000"/>
                </a:solidFill>
                <a:latin typeface="Times New Roman"/>
              </a:rPr>
              <a:t>     </a:t>
            </a:r>
            <a:r>
              <a:rPr lang="en-US" sz="2800" kern="0" dirty="0" err="1">
                <a:solidFill>
                  <a:srgbClr val="000000"/>
                </a:solidFill>
                <a:latin typeface="Times New Roman"/>
              </a:rPr>
              <a:t>Proje</a:t>
            </a:r>
            <a:r>
              <a:rPr lang="lv-LV" sz="2800" kern="0" dirty="0">
                <a:solidFill>
                  <a:srgbClr val="000000"/>
                </a:solidFill>
                <a:latin typeface="Times New Roman"/>
              </a:rPr>
              <a:t>kts Nr.</a:t>
            </a:r>
            <a:r>
              <a:rPr lang="en-US" sz="2800" kern="0" dirty="0">
                <a:solidFill>
                  <a:srgbClr val="000000"/>
                </a:solidFill>
                <a:latin typeface="Times New Roman"/>
              </a:rPr>
              <a:t>    		</a:t>
            </a:r>
            <a:r>
              <a:rPr lang="lv-LV" sz="2800" kern="0" dirty="0">
                <a:solidFill>
                  <a:srgbClr val="000000"/>
                </a:solidFill>
                <a:latin typeface="Times New Roman"/>
              </a:rPr>
              <a:t>Pabeigt pirms vai kopā ar:</a:t>
            </a:r>
            <a:endParaRPr lang="en-US" sz="2800" kern="0" dirty="0">
              <a:solidFill>
                <a:srgbClr val="000000"/>
              </a:solidFill>
              <a:latin typeface="Times New Roman"/>
            </a:endParaRPr>
          </a:p>
          <a:p>
            <a:pPr lvl="0" eaLnBrk="0" hangingPunct="0">
              <a:spcBef>
                <a:spcPct val="20000"/>
              </a:spcBef>
            </a:pPr>
            <a:r>
              <a:rPr lang="en-US" sz="2800" kern="0" dirty="0">
                <a:solidFill>
                  <a:srgbClr val="000000"/>
                </a:solidFill>
                <a:latin typeface="Times New Roman"/>
              </a:rPr>
              <a:t>	1			1</a:t>
            </a:r>
            <a:r>
              <a:rPr lang="lv-LV" sz="2800" kern="0" dirty="0">
                <a:solidFill>
                  <a:srgbClr val="000000"/>
                </a:solidFill>
                <a:latin typeface="Times New Roman"/>
              </a:rPr>
              <a:t>.stundu</a:t>
            </a:r>
            <a:endParaRPr lang="en-US" sz="2800" kern="0" dirty="0">
              <a:solidFill>
                <a:srgbClr val="000000"/>
              </a:solidFill>
              <a:latin typeface="Times New Roman"/>
            </a:endParaRPr>
          </a:p>
          <a:p>
            <a:pPr lvl="0" eaLnBrk="0" hangingPunct="0">
              <a:spcBef>
                <a:spcPct val="20000"/>
              </a:spcBef>
            </a:pPr>
            <a:r>
              <a:rPr lang="en-US" sz="2800" kern="0" dirty="0">
                <a:solidFill>
                  <a:srgbClr val="000000"/>
                </a:solidFill>
                <a:latin typeface="Times New Roman"/>
              </a:rPr>
              <a:t>	2			2</a:t>
            </a:r>
            <a:r>
              <a:rPr lang="lv-LV" sz="2800" kern="0" dirty="0">
                <a:solidFill>
                  <a:srgbClr val="000000"/>
                </a:solidFill>
                <a:latin typeface="Times New Roman"/>
              </a:rPr>
              <a:t>.stundu</a:t>
            </a:r>
            <a:endParaRPr lang="en-US" sz="2800" kern="0" dirty="0">
              <a:solidFill>
                <a:srgbClr val="000000"/>
              </a:solidFill>
              <a:latin typeface="Times New Roman"/>
            </a:endParaRPr>
          </a:p>
          <a:p>
            <a:pPr lvl="0" eaLnBrk="0" hangingPunct="0">
              <a:spcBef>
                <a:spcPct val="20000"/>
              </a:spcBef>
            </a:pPr>
            <a:r>
              <a:rPr lang="en-US" sz="2800" kern="0" dirty="0">
                <a:solidFill>
                  <a:srgbClr val="000000"/>
                </a:solidFill>
                <a:latin typeface="Times New Roman"/>
              </a:rPr>
              <a:t>	3			4</a:t>
            </a:r>
            <a:r>
              <a:rPr lang="lv-LV" sz="2800" kern="0" dirty="0">
                <a:solidFill>
                  <a:srgbClr val="000000"/>
                </a:solidFill>
                <a:latin typeface="Times New Roman"/>
              </a:rPr>
              <a:t>.stundu</a:t>
            </a:r>
            <a:endParaRPr lang="en-US" sz="2800" kern="0" dirty="0">
              <a:solidFill>
                <a:srgbClr val="000000"/>
              </a:solidFill>
              <a:latin typeface="Times New Roman"/>
            </a:endParaRPr>
          </a:p>
          <a:p>
            <a:pPr lvl="0" eaLnBrk="0" hangingPunct="0">
              <a:spcBef>
                <a:spcPct val="20000"/>
              </a:spcBef>
            </a:pPr>
            <a:r>
              <a:rPr lang="en-US" sz="2800" kern="0" dirty="0">
                <a:solidFill>
                  <a:srgbClr val="000000"/>
                </a:solidFill>
                <a:latin typeface="Times New Roman"/>
              </a:rPr>
              <a:t>	4			3</a:t>
            </a:r>
            <a:r>
              <a:rPr lang="lv-LV" sz="2800" kern="0" dirty="0">
                <a:solidFill>
                  <a:srgbClr val="000000"/>
                </a:solidFill>
                <a:latin typeface="Times New Roman"/>
              </a:rPr>
              <a:t>. vai</a:t>
            </a:r>
            <a:r>
              <a:rPr lang="en-US" sz="2800" kern="0" dirty="0">
                <a:solidFill>
                  <a:srgbClr val="000000"/>
                </a:solidFill>
                <a:latin typeface="Times New Roman"/>
              </a:rPr>
              <a:t> 4</a:t>
            </a:r>
            <a:r>
              <a:rPr lang="lv-LV" sz="2800" kern="0" dirty="0">
                <a:solidFill>
                  <a:srgbClr val="000000"/>
                </a:solidFill>
                <a:latin typeface="Times New Roman"/>
              </a:rPr>
              <a:t>.stundu</a:t>
            </a:r>
            <a:endParaRPr lang="en-US" sz="2800" kern="0" dirty="0">
              <a:solidFill>
                <a:srgbClr val="000000"/>
              </a:solidFill>
              <a:latin typeface="Times New Roman"/>
            </a:endParaRPr>
          </a:p>
          <a:p>
            <a:pPr lvl="0" eaLnBrk="0" hangingPunct="0">
              <a:spcBef>
                <a:spcPct val="20000"/>
              </a:spcBef>
            </a:pPr>
            <a:r>
              <a:rPr lang="lv-LV" sz="2800" b="1" kern="0" dirty="0">
                <a:solidFill>
                  <a:srgbClr val="000000"/>
                </a:solidFill>
                <a:latin typeface="Times New Roman"/>
              </a:rPr>
              <a:t>Pārbaudes darbs</a:t>
            </a:r>
            <a:r>
              <a:rPr lang="en-US" sz="2800" b="1" kern="0" dirty="0">
                <a:solidFill>
                  <a:srgbClr val="000000"/>
                </a:solidFill>
                <a:latin typeface="Times New Roman"/>
              </a:rPr>
              <a:t>:	</a:t>
            </a:r>
            <a:r>
              <a:rPr lang="en-US" sz="2800" kern="0" dirty="0">
                <a:solidFill>
                  <a:srgbClr val="000000"/>
                </a:solidFill>
                <a:latin typeface="Times New Roman"/>
              </a:rPr>
              <a:t> </a:t>
            </a:r>
            <a:r>
              <a:rPr lang="lv-LV" sz="2800" kern="0" dirty="0">
                <a:solidFill>
                  <a:srgbClr val="000000"/>
                </a:solidFill>
                <a:latin typeface="Times New Roman"/>
              </a:rPr>
              <a:t>	5.stunda</a:t>
            </a:r>
            <a:r>
              <a:rPr lang="en-US" sz="2800" kern="0" dirty="0">
                <a:solidFill>
                  <a:srgbClr val="000000"/>
                </a:solidFill>
                <a:latin typeface="Times New Roman"/>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613" y="2286000"/>
            <a:ext cx="2355589" cy="3329912"/>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3CF35D5F-3AF8-4B3A-AB58-60B998C21EA8}" type="slidenum">
              <a:rPr lang="en-US" smtClean="0"/>
              <a:pPr>
                <a:defRPr/>
              </a:pPr>
              <a:t>3</a:t>
            </a:fld>
            <a:endParaRPr lang="en-US"/>
          </a:p>
        </p:txBody>
      </p:sp>
    </p:spTree>
    <p:extLst>
      <p:ext uri="{BB962C8B-B14F-4D97-AF65-F5344CB8AC3E}">
        <p14:creationId xmlns:p14="http://schemas.microsoft.com/office/powerpoint/2010/main" val="203296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lv-LV" altLang="en-US" dirty="0">
                <a:latin typeface="Arial Black" pitchFamily="34" charset="0"/>
              </a:rPr>
              <a:t>Kas ir godbijīga attieksme</a:t>
            </a:r>
            <a:r>
              <a:rPr lang="en-US" altLang="en-US" dirty="0">
                <a:latin typeface="Arial Black" pitchFamily="34" charset="0"/>
              </a:rPr>
              <a:t>?</a:t>
            </a:r>
          </a:p>
        </p:txBody>
      </p:sp>
      <p:sp>
        <p:nvSpPr>
          <p:cNvPr id="9219" name="Rectangle 3"/>
          <p:cNvSpPr>
            <a:spLocks noGrp="1" noChangeArrowheads="1"/>
          </p:cNvSpPr>
          <p:nvPr>
            <p:ph type="body" sz="half" idx="1"/>
          </p:nvPr>
        </p:nvSpPr>
        <p:spPr>
          <a:xfrm>
            <a:off x="2697162" y="1600200"/>
            <a:ext cx="7437438" cy="2133600"/>
          </a:xfrm>
        </p:spPr>
        <p:txBody>
          <a:bodyPr/>
          <a:lstStyle/>
          <a:p>
            <a:pPr marL="533400" indent="-533400" algn="ctr" eaLnBrk="1" hangingPunct="1">
              <a:buClr>
                <a:schemeClr val="tx2"/>
              </a:buClr>
              <a:buNone/>
            </a:pPr>
            <a:r>
              <a:rPr lang="lv-LV" altLang="en-US" sz="3000" dirty="0">
                <a:solidFill>
                  <a:schemeClr val="tx2"/>
                </a:solidFill>
              </a:rPr>
              <a:t>Cieņa savienota ar mīlestību</a:t>
            </a:r>
            <a:r>
              <a:rPr lang="en-US" altLang="en-US" sz="3000" dirty="0">
                <a:solidFill>
                  <a:schemeClr val="tx2"/>
                </a:solidFill>
              </a:rPr>
              <a:t>. </a:t>
            </a:r>
          </a:p>
          <a:p>
            <a:pPr marL="533400" indent="-533400" algn="ctr" eaLnBrk="1" hangingPunct="1">
              <a:buClr>
                <a:schemeClr val="tx2"/>
              </a:buClr>
              <a:buNone/>
            </a:pPr>
            <a:endParaRPr lang="en-US" altLang="en-US" sz="2000" dirty="0">
              <a:solidFill>
                <a:schemeClr val="tx2"/>
              </a:solidFill>
            </a:endParaRPr>
          </a:p>
          <a:p>
            <a:pPr marL="533400" indent="-533400" algn="ctr" eaLnBrk="1" hangingPunct="1">
              <a:buClr>
                <a:schemeClr val="tx2"/>
              </a:buClr>
              <a:buNone/>
            </a:pPr>
            <a:r>
              <a:rPr lang="en-US" altLang="en-US" sz="3000" dirty="0">
                <a:solidFill>
                  <a:schemeClr val="tx2"/>
                </a:solidFill>
              </a:rPr>
              <a:t>A</a:t>
            </a:r>
            <a:r>
              <a:rPr lang="lv-LV" altLang="en-US" sz="3000" dirty="0" err="1">
                <a:solidFill>
                  <a:schemeClr val="tx2"/>
                </a:solidFill>
              </a:rPr>
              <a:t>pbrīna</a:t>
            </a:r>
            <a:r>
              <a:rPr lang="en-US" altLang="en-US" sz="3000" dirty="0">
                <a:solidFill>
                  <a:schemeClr val="tx2"/>
                </a:solidFill>
              </a:rPr>
              <a:t>: “</a:t>
            </a:r>
            <a:r>
              <a:rPr lang="lv-LV" altLang="en-US" sz="3000" dirty="0">
                <a:solidFill>
                  <a:schemeClr val="tx2"/>
                </a:solidFill>
              </a:rPr>
              <a:t>Es apbrīnoju Dievu</a:t>
            </a:r>
            <a:r>
              <a:rPr lang="en-US" altLang="en-US" sz="3000" dirty="0">
                <a:solidFill>
                  <a:schemeClr val="tx2"/>
                </a:solidFill>
              </a:rPr>
              <a:t>. </a:t>
            </a:r>
            <a:r>
              <a:rPr lang="lv-LV" altLang="en-US" sz="3000" dirty="0">
                <a:solidFill>
                  <a:schemeClr val="tx2"/>
                </a:solidFill>
              </a:rPr>
              <a:t>Es skatos uz Viņu ar cieņu</a:t>
            </a:r>
            <a:r>
              <a:rPr lang="en-US" altLang="en-US" sz="3000" dirty="0">
                <a:solidFill>
                  <a:schemeClr val="tx2"/>
                </a:solidFill>
              </a:rPr>
              <a:t>. </a:t>
            </a:r>
            <a:r>
              <a:rPr lang="lv-LV" altLang="en-US" sz="3000" dirty="0">
                <a:solidFill>
                  <a:schemeClr val="tx2"/>
                </a:solidFill>
              </a:rPr>
              <a:t>Es godāju Viņu</a:t>
            </a:r>
            <a:r>
              <a:rPr lang="en-US" altLang="en-US" sz="3000" dirty="0">
                <a:solidFill>
                  <a:schemeClr val="tx2"/>
                </a:solidFill>
              </a:rPr>
              <a:t>.”</a:t>
            </a:r>
          </a:p>
        </p:txBody>
      </p:sp>
      <p:pic>
        <p:nvPicPr>
          <p:cNvPr id="4" name="Attēls 3">
            <a:extLst>
              <a:ext uri="{FF2B5EF4-FFF2-40B4-BE49-F238E27FC236}">
                <a16:creationId xmlns:a16="http://schemas.microsoft.com/office/drawing/2014/main" id="{E5CFAB40-4EDF-4DC1-8A9D-CB5211B81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974" y="3985254"/>
            <a:ext cx="8590826" cy="2732413"/>
          </a:xfrm>
          <a:prstGeom prst="rect">
            <a:avLst/>
          </a:prstGeom>
        </p:spPr>
      </p:pic>
      <p:sp>
        <p:nvSpPr>
          <p:cNvPr id="6" name="TextBox 5">
            <a:extLst>
              <a:ext uri="{FF2B5EF4-FFF2-40B4-BE49-F238E27FC236}">
                <a16:creationId xmlns:a16="http://schemas.microsoft.com/office/drawing/2014/main" id="{88091AE7-3FDA-4B9E-AFC5-F80D2930D40A}"/>
              </a:ext>
            </a:extLst>
          </p:cNvPr>
          <p:cNvSpPr txBox="1"/>
          <p:nvPr/>
        </p:nvSpPr>
        <p:spPr>
          <a:xfrm>
            <a:off x="3118470" y="4243464"/>
            <a:ext cx="4484369" cy="1107996"/>
          </a:xfrm>
          <a:prstGeom prst="rect">
            <a:avLst/>
          </a:prstGeom>
          <a:noFill/>
        </p:spPr>
        <p:txBody>
          <a:bodyPr wrap="none" rtlCol="0">
            <a:spAutoFit/>
          </a:bodyPr>
          <a:lstStyle/>
          <a:p>
            <a:r>
              <a:rPr lang="lv-LV" sz="6600" dirty="0">
                <a:latin typeface="Script MT Bold" panose="03040602040607080904" pitchFamily="66" charset="0"/>
              </a:rPr>
              <a:t>1.Petera 2:18</a:t>
            </a:r>
          </a:p>
        </p:txBody>
      </p:sp>
      <p:sp>
        <p:nvSpPr>
          <p:cNvPr id="8" name="TextBox 7">
            <a:extLst>
              <a:ext uri="{FF2B5EF4-FFF2-40B4-BE49-F238E27FC236}">
                <a16:creationId xmlns:a16="http://schemas.microsoft.com/office/drawing/2014/main" id="{3CB133B9-B7BF-41C7-A874-E1208255E967}"/>
              </a:ext>
            </a:extLst>
          </p:cNvPr>
          <p:cNvSpPr txBox="1"/>
          <p:nvPr/>
        </p:nvSpPr>
        <p:spPr>
          <a:xfrm>
            <a:off x="2875990" y="5351460"/>
            <a:ext cx="8477810" cy="954107"/>
          </a:xfrm>
          <a:prstGeom prst="rect">
            <a:avLst/>
          </a:prstGeom>
          <a:noFill/>
        </p:spPr>
        <p:txBody>
          <a:bodyPr wrap="square" rtlCol="0">
            <a:spAutoFit/>
          </a:bodyPr>
          <a:lstStyle/>
          <a:p>
            <a:r>
              <a:rPr lang="lv-LV" sz="2800" b="1" i="0" dirty="0" smtClean="0">
                <a:solidFill>
                  <a:srgbClr val="000000"/>
                </a:solidFill>
                <a:effectLst/>
                <a:latin typeface="Arial" panose="020B0604020202020204" pitchFamily="34" charset="0"/>
                <a:cs typeface="Arial" panose="020B0604020202020204" pitchFamily="34" charset="0"/>
              </a:rPr>
              <a:t>Kalpi</a:t>
            </a:r>
            <a:r>
              <a:rPr lang="lv-LV" sz="2800" b="1" i="0" dirty="0">
                <a:solidFill>
                  <a:srgbClr val="000000"/>
                </a:solidFill>
                <a:effectLst/>
                <a:latin typeface="Arial" panose="020B0604020202020204" pitchFamily="34" charset="0"/>
                <a:cs typeface="Arial" panose="020B0604020202020204" pitchFamily="34" charset="0"/>
              </a:rPr>
              <a:t>, paklausiet saviem kungiem visā bijībā, </a:t>
            </a:r>
          </a:p>
          <a:p>
            <a:r>
              <a:rPr lang="lv-LV" sz="2800" b="1" i="0" dirty="0">
                <a:solidFill>
                  <a:srgbClr val="000000"/>
                </a:solidFill>
                <a:effectLst/>
                <a:latin typeface="Arial" panose="020B0604020202020204" pitchFamily="34" charset="0"/>
                <a:cs typeface="Arial" panose="020B0604020202020204" pitchFamily="34" charset="0"/>
              </a:rPr>
              <a:t>ne vien labajiem un lēnajiem, bet arī ļaunajiem.</a:t>
            </a:r>
            <a:endParaRPr lang="lv-LV" sz="2800" b="1" dirty="0">
              <a:latin typeface="Arial" panose="020B0604020202020204" pitchFamily="34" charset="0"/>
              <a:cs typeface="Arial" panose="020B0604020202020204" pitchFamily="34" charset="0"/>
            </a:endParaRPr>
          </a:p>
        </p:txBody>
      </p:sp>
      <p:cxnSp>
        <p:nvCxnSpPr>
          <p:cNvPr id="10" name="Taisns savienotājs 9">
            <a:extLst>
              <a:ext uri="{FF2B5EF4-FFF2-40B4-BE49-F238E27FC236}">
                <a16:creationId xmlns:a16="http://schemas.microsoft.com/office/drawing/2014/main" id="{F8D1581D-F18B-498C-A51B-FBC4BD829BB3}"/>
              </a:ext>
            </a:extLst>
          </p:cNvPr>
          <p:cNvCxnSpPr/>
          <p:nvPr/>
        </p:nvCxnSpPr>
        <p:spPr bwMode="auto">
          <a:xfrm>
            <a:off x="4343400" y="4648200"/>
            <a:ext cx="152400"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lv-LV" dirty="0">
                <a:effectLst/>
                <a:latin typeface="Arial Black" panose="020B0A04020102020204" pitchFamily="34" charset="0"/>
                <a:ea typeface="Times New Roman" panose="02020603050405020304" pitchFamily="18" charset="0"/>
              </a:rPr>
              <a:t>Kā es varu attīstīt godbijīgu attieksmi</a:t>
            </a:r>
            <a:r>
              <a:rPr lang="en-US" altLang="en-US" dirty="0">
                <a:latin typeface="Arial Black" pitchFamily="34" charset="0"/>
              </a:rPr>
              <a:t>?</a:t>
            </a:r>
          </a:p>
        </p:txBody>
      </p:sp>
      <p:sp>
        <p:nvSpPr>
          <p:cNvPr id="10243" name="Rectangle 3"/>
          <p:cNvSpPr>
            <a:spLocks noGrp="1" noChangeArrowheads="1"/>
          </p:cNvSpPr>
          <p:nvPr>
            <p:ph type="body" sz="half" idx="1"/>
          </p:nvPr>
        </p:nvSpPr>
        <p:spPr>
          <a:xfrm>
            <a:off x="2362201" y="1981200"/>
            <a:ext cx="8077199" cy="4419600"/>
          </a:xfrm>
        </p:spPr>
        <p:txBody>
          <a:bodyPr/>
          <a:lstStyle/>
          <a:p>
            <a:pPr marL="533400" indent="-533400" eaLnBrk="1" hangingPunct="1">
              <a:spcBef>
                <a:spcPts val="0"/>
              </a:spcBef>
              <a:buClr>
                <a:schemeClr val="tx2"/>
              </a:buClr>
              <a:buSzPct val="100000"/>
              <a:buFont typeface="Wingdings" pitchFamily="2" charset="2"/>
              <a:buChar char="ü"/>
            </a:pPr>
            <a:r>
              <a:rPr lang="lv-LV" dirty="0">
                <a:solidFill>
                  <a:schemeClr val="accent6">
                    <a:lumMod val="75000"/>
                  </a:schemeClr>
                </a:solidFill>
              </a:rPr>
              <a:t>Es saprotu, ka Dievs darbojas manā dzīvē caur maniem vadītājiem.</a:t>
            </a:r>
            <a:endParaRPr lang="en-US" altLang="en-US" dirty="0">
              <a:solidFill>
                <a:schemeClr val="accent6">
                  <a:lumMod val="75000"/>
                </a:schemeClr>
              </a:solidFill>
            </a:endParaRPr>
          </a:p>
          <a:p>
            <a:pPr marL="533400" indent="-533400" eaLnBrk="1" hangingPunct="1">
              <a:spcBef>
                <a:spcPts val="0"/>
              </a:spcBef>
              <a:buClr>
                <a:schemeClr val="tx2"/>
              </a:buClr>
              <a:buSzPct val="100000"/>
              <a:buNone/>
            </a:pPr>
            <a:endParaRPr lang="en-US" altLang="en-US" sz="800" dirty="0">
              <a:solidFill>
                <a:schemeClr val="tx2"/>
              </a:solidFill>
            </a:endParaRPr>
          </a:p>
          <a:p>
            <a:pPr marL="533400" indent="-533400" eaLnBrk="1" hangingPunct="1">
              <a:buClr>
                <a:schemeClr val="tx2"/>
              </a:buClr>
              <a:buFont typeface="Wingdings" pitchFamily="2" charset="2"/>
              <a:buChar char="ü"/>
            </a:pPr>
            <a:endParaRPr lang="en-US" altLang="en-US" sz="1600" dirty="0">
              <a:solidFill>
                <a:schemeClr val="tx2"/>
              </a:solidFill>
            </a:endParaRPr>
          </a:p>
          <a:p>
            <a:pPr marL="533400" indent="-533400" eaLnBrk="1" hangingPunct="1">
              <a:spcBef>
                <a:spcPts val="0"/>
              </a:spcBef>
              <a:buClr>
                <a:schemeClr val="tx2"/>
              </a:buClr>
              <a:buSzPct val="100000"/>
              <a:buFont typeface="Wingdings" pitchFamily="2" charset="2"/>
              <a:buChar char="ü"/>
            </a:pPr>
            <a:r>
              <a:rPr lang="lv-LV" dirty="0">
                <a:solidFill>
                  <a:schemeClr val="accent6">
                    <a:lumMod val="75000"/>
                  </a:schemeClr>
                </a:solidFill>
              </a:rPr>
              <a:t>Es apzinos, ka Dievs izmanto manus vadītājus, lai padarītu mani par cilvēku, kādu Viņš (Dievs) vēlas, lai es būtu.</a:t>
            </a:r>
            <a:endParaRPr lang="en-US" altLang="en-US" dirty="0">
              <a:solidFill>
                <a:schemeClr val="accent6">
                  <a:lumMod val="75000"/>
                </a:schemeClr>
              </a:solidFill>
            </a:endParaRPr>
          </a:p>
          <a:p>
            <a:pPr marL="533400" indent="-533400" eaLnBrk="1" hangingPunct="1">
              <a:buClr>
                <a:schemeClr val="tx2"/>
              </a:buClr>
              <a:buFont typeface="Wingdings" pitchFamily="2" charset="2"/>
              <a:buChar char="ü"/>
            </a:pPr>
            <a:endParaRPr lang="en-US" altLang="en-US" sz="1600" dirty="0">
              <a:solidFill>
                <a:schemeClr val="tx2"/>
              </a:solidFill>
            </a:endParaRPr>
          </a:p>
          <a:p>
            <a:pPr marL="533400" indent="-533400" eaLnBrk="1" hangingPunct="1">
              <a:lnSpc>
                <a:spcPct val="90000"/>
              </a:lnSpc>
              <a:spcBef>
                <a:spcPts val="0"/>
              </a:spcBef>
              <a:buClr>
                <a:schemeClr val="tx2"/>
              </a:buClr>
              <a:buSzPct val="100000"/>
              <a:buFont typeface="Wingdings" pitchFamily="2" charset="2"/>
              <a:buChar char="ü"/>
            </a:pPr>
            <a:r>
              <a:rPr lang="lv-LV" dirty="0">
                <a:solidFill>
                  <a:schemeClr val="accent6">
                    <a:lumMod val="75000"/>
                  </a:schemeClr>
                </a:solidFill>
              </a:rPr>
              <a:t>Es uz saviem vadītājiem raugos kā uz “Dieva rokām”, kas mani vada un virza.</a:t>
            </a:r>
            <a:endParaRPr lang="en-US" altLang="en-US" sz="3000" dirty="0">
              <a:ln>
                <a:solidFill>
                  <a:schemeClr val="tx1"/>
                </a:solidFill>
              </a:ln>
              <a:solidFill>
                <a:schemeClr val="accent6">
                  <a:lumMod val="75000"/>
                </a:schemeClr>
              </a:solidFill>
            </a:endParaRPr>
          </a:p>
        </p:txBody>
      </p:sp>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528FB628-8F70-4622-96E5-37706E2F35D7}" type="slidenum">
              <a:rPr lang="en-US" smtClean="0"/>
              <a:pPr>
                <a:defRPr/>
              </a:pPr>
              <a:t>31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1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www.morethanmen.org/wp-content/uploads/2012/07/thinker_statue1.jpg"/>
          <p:cNvPicPr>
            <a:picLocks noChangeAspect="1" noChangeArrowheads="1"/>
          </p:cNvPicPr>
          <p:nvPr/>
        </p:nvPicPr>
        <p:blipFill>
          <a:blip r:embed="rId2" cstate="print"/>
          <a:srcRect/>
          <a:stretch>
            <a:fillRect/>
          </a:stretch>
        </p:blipFill>
        <p:spPr bwMode="auto">
          <a:xfrm>
            <a:off x="8001000" y="1676400"/>
            <a:ext cx="3461971" cy="4000502"/>
          </a:xfrm>
          <a:prstGeom prst="rect">
            <a:avLst/>
          </a:prstGeom>
          <a:noFill/>
        </p:spPr>
      </p:pic>
      <p:sp>
        <p:nvSpPr>
          <p:cNvPr id="10242" name="Rectangle 2"/>
          <p:cNvSpPr>
            <a:spLocks noGrp="1" noChangeArrowheads="1"/>
          </p:cNvSpPr>
          <p:nvPr>
            <p:ph type="title"/>
          </p:nvPr>
        </p:nvSpPr>
        <p:spPr/>
        <p:txBody>
          <a:bodyPr/>
          <a:lstStyle/>
          <a:p>
            <a:pPr algn="ctr" eaLnBrk="1" hangingPunct="1"/>
            <a:r>
              <a:rPr lang="lv-LV" altLang="en-US" dirty="0">
                <a:latin typeface="Arial Black" pitchFamily="34" charset="0"/>
              </a:rPr>
              <a:t>Padomā par to</a:t>
            </a:r>
            <a:r>
              <a:rPr lang="en-US" altLang="en-US" dirty="0">
                <a:latin typeface="Arial Black" pitchFamily="34" charset="0"/>
              </a:rPr>
              <a:t>….</a:t>
            </a:r>
          </a:p>
        </p:txBody>
      </p:sp>
      <p:sp>
        <p:nvSpPr>
          <p:cNvPr id="10243" name="Rectangle 3"/>
          <p:cNvSpPr>
            <a:spLocks noGrp="1" noChangeArrowheads="1"/>
          </p:cNvSpPr>
          <p:nvPr>
            <p:ph type="body" sz="half" idx="1"/>
          </p:nvPr>
        </p:nvSpPr>
        <p:spPr>
          <a:xfrm>
            <a:off x="2667001" y="1676400"/>
            <a:ext cx="4622799" cy="4800600"/>
          </a:xfrm>
        </p:spPr>
        <p:txBody>
          <a:bodyPr vert="horz" wrap="square" lIns="0" tIns="0" rIns="0" bIns="0" numCol="1" anchor="t" anchorCtr="0" compatLnSpc="1">
            <a:prstTxWarp prst="textNoShape">
              <a:avLst/>
            </a:prstTxWarp>
          </a:bodyPr>
          <a:lstStyle/>
          <a:p>
            <a:pPr marL="533400" indent="-533400" eaLnBrk="1" hangingPunct="1">
              <a:spcBef>
                <a:spcPts val="200"/>
              </a:spcBef>
              <a:spcAft>
                <a:spcPts val="1800"/>
              </a:spcAft>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es izpaužu godbijīgu attieksmi</a:t>
            </a:r>
            <a:r>
              <a:rPr lang="en-US" altLang="en-US" sz="2800" i="1" dirty="0">
                <a:solidFill>
                  <a:schemeClr val="tx2"/>
                </a:solidFill>
              </a:rPr>
              <a:t>?”</a:t>
            </a:r>
          </a:p>
          <a:p>
            <a:pPr marL="533400" indent="-533400" eaLnBrk="1" hangingPunct="1">
              <a:spcBef>
                <a:spcPts val="200"/>
              </a:spcBef>
              <a:spcAft>
                <a:spcPts val="1800"/>
              </a:spcAft>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šī godbijīgā attieksme ietekmē manas attiecības ar Dievu</a:t>
            </a:r>
            <a:r>
              <a:rPr lang="en-US" altLang="en-US" sz="2800" i="1" dirty="0">
                <a:solidFill>
                  <a:schemeClr val="tx2"/>
                </a:solidFill>
              </a:rPr>
              <a:t>?”</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šī godbijīgā attieksme ietekmē manu uzvedību</a:t>
            </a:r>
            <a:r>
              <a:rPr lang="en-US" altLang="en-US" sz="2800" i="1" dirty="0">
                <a:solidFill>
                  <a:schemeClr val="tx2"/>
                </a:solidFill>
              </a:rPr>
              <a:t>?”</a:t>
            </a:r>
            <a:endParaRPr lang="en-US" altLang="en-US" sz="1600" dirty="0">
              <a:solidFill>
                <a:schemeClr val="tx2"/>
              </a:solidFill>
            </a:endParaRPr>
          </a:p>
        </p:txBody>
      </p:sp>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28FB628-8F70-4622-96E5-37706E2F35D7}" type="slidenum">
              <a:rPr lang="en-US" smtClean="0"/>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64217" y="0"/>
            <a:ext cx="10363200" cy="1143000"/>
          </a:xfrm>
        </p:spPr>
        <p:txBody>
          <a:bodyPr/>
          <a:lstStyle/>
          <a:p>
            <a:pPr algn="ctr" eaLnBrk="1" hangingPunct="1"/>
            <a:r>
              <a:rPr lang="lv-LV" altLang="en-US" dirty="0">
                <a:latin typeface="Arial Black" pitchFamily="34" charset="0"/>
              </a:rPr>
              <a:t>Kas ir kalpa attieksme</a:t>
            </a:r>
            <a:r>
              <a:rPr lang="en-US" altLang="en-US" dirty="0">
                <a:latin typeface="Arial Black" pitchFamily="34" charset="0"/>
              </a:rPr>
              <a:t>?</a:t>
            </a:r>
          </a:p>
        </p:txBody>
      </p:sp>
      <p:sp>
        <p:nvSpPr>
          <p:cNvPr id="12291" name="Rectangle 3"/>
          <p:cNvSpPr>
            <a:spLocks noGrp="1" noChangeArrowheads="1"/>
          </p:cNvSpPr>
          <p:nvPr>
            <p:ph type="body" sz="half" idx="1"/>
          </p:nvPr>
        </p:nvSpPr>
        <p:spPr>
          <a:xfrm>
            <a:off x="2438400" y="1143000"/>
            <a:ext cx="8077200" cy="3810000"/>
          </a:xfrm>
        </p:spPr>
        <p:txBody>
          <a:bodyPr/>
          <a:lstStyle/>
          <a:p>
            <a:pPr marL="533400" indent="-533400" algn="ctr" eaLnBrk="1" hangingPunct="1">
              <a:spcAft>
                <a:spcPts val="1200"/>
              </a:spcAft>
              <a:buClr>
                <a:schemeClr val="tx2"/>
              </a:buClr>
              <a:buNone/>
            </a:pPr>
            <a:r>
              <a:rPr lang="lv-LV" sz="2800" dirty="0">
                <a:solidFill>
                  <a:schemeClr val="accent6">
                    <a:lumMod val="75000"/>
                  </a:schemeClr>
                </a:solidFill>
                <a:effectLst/>
                <a:ea typeface="Times New Roman" panose="02020603050405020304" pitchFamily="18" charset="0"/>
              </a:rPr>
              <a:t>Saprast, ka es pats neesmu savs priekšnieks.</a:t>
            </a:r>
            <a:endParaRPr lang="en-US" altLang="en-US" sz="2800" dirty="0">
              <a:solidFill>
                <a:schemeClr val="accent6">
                  <a:lumMod val="75000"/>
                </a:schemeClr>
              </a:solidFill>
            </a:endParaRPr>
          </a:p>
          <a:p>
            <a:pPr marL="533400" indent="-533400" algn="ctr" eaLnBrk="1" hangingPunct="1">
              <a:spcAft>
                <a:spcPts val="1200"/>
              </a:spcAft>
              <a:buClr>
                <a:schemeClr val="tx2"/>
              </a:buClr>
              <a:buNone/>
            </a:pPr>
            <a:r>
              <a:rPr lang="lv-LV" sz="2800" dirty="0">
                <a:solidFill>
                  <a:schemeClr val="accent6">
                    <a:lumMod val="75000"/>
                  </a:schemeClr>
                </a:solidFill>
                <a:effectLst/>
                <a:ea typeface="Times New Roman" panose="02020603050405020304" pitchFamily="18" charset="0"/>
              </a:rPr>
              <a:t>Atzīt, ka patiesībā </a:t>
            </a:r>
            <a:r>
              <a:rPr lang="lv-LV" sz="2800" dirty="0">
                <a:solidFill>
                  <a:srgbClr val="FF0000"/>
                </a:solidFill>
                <a:effectLst/>
                <a:ea typeface="Times New Roman" panose="02020603050405020304" pitchFamily="18" charset="0"/>
              </a:rPr>
              <a:t>kalpoju Dievam</a:t>
            </a:r>
            <a:r>
              <a:rPr lang="lv-LV" sz="2800" dirty="0">
                <a:solidFill>
                  <a:schemeClr val="accent6">
                    <a:lumMod val="75000"/>
                  </a:schemeClr>
                </a:solidFill>
                <a:effectLst/>
                <a:ea typeface="Times New Roman" panose="02020603050405020304" pitchFamily="18" charset="0"/>
              </a:rPr>
              <a:t>, strādājot priekš saviem vadītājiem.</a:t>
            </a:r>
            <a:endParaRPr lang="en-US" altLang="en-US" sz="800" dirty="0">
              <a:solidFill>
                <a:schemeClr val="tx2"/>
              </a:solidFill>
            </a:endParaRPr>
          </a:p>
          <a:p>
            <a:pPr marL="533400" indent="-533400" algn="ctr" eaLnBrk="1" hangingPunct="1">
              <a:buClr>
                <a:schemeClr val="tx2"/>
              </a:buClr>
              <a:buNone/>
            </a:pPr>
            <a:r>
              <a:rPr lang="lv-LV" sz="2800" dirty="0">
                <a:solidFill>
                  <a:schemeClr val="accent6">
                    <a:lumMod val="75000"/>
                  </a:schemeClr>
                </a:solidFill>
                <a:effectLst/>
                <a:ea typeface="Times New Roman" panose="02020603050405020304" pitchFamily="18" charset="0"/>
              </a:rPr>
              <a:t>Tas nozīmē, ka es strādāju priekš Dieva apstiprinājuma visā, ko daru, it īpaši paklausot Dievam un saviem vadītājiem.</a:t>
            </a:r>
            <a:endParaRPr lang="en-US" altLang="en-US" sz="2800" dirty="0">
              <a:solidFill>
                <a:schemeClr val="tx2"/>
              </a:solidFill>
            </a:endParaRPr>
          </a:p>
        </p:txBody>
      </p:sp>
      <p:pic>
        <p:nvPicPr>
          <p:cNvPr id="3" name="Attēls 2">
            <a:extLst>
              <a:ext uri="{FF2B5EF4-FFF2-40B4-BE49-F238E27FC236}">
                <a16:creationId xmlns:a16="http://schemas.microsoft.com/office/drawing/2014/main" id="{FB2B0797-71B5-4421-8F68-A8E087DCF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3892" y="4800600"/>
            <a:ext cx="3636646" cy="1791817"/>
          </a:xfrm>
          <a:prstGeom prst="rect">
            <a:avLst/>
          </a:prstGeom>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152400"/>
            <a:ext cx="10632017" cy="1143000"/>
          </a:xfrm>
        </p:spPr>
        <p:txBody>
          <a:bodyPr/>
          <a:lstStyle/>
          <a:p>
            <a:pPr algn="ctr" eaLnBrk="1" hangingPunct="1"/>
            <a:r>
              <a:rPr lang="lv-LV" sz="4000" dirty="0">
                <a:effectLst/>
                <a:latin typeface="Arial Black" panose="020B0A04020102020204" pitchFamily="34" charset="0"/>
                <a:ea typeface="Times New Roman" panose="02020603050405020304" pitchFamily="18" charset="0"/>
              </a:rPr>
              <a:t>Kā es varu attīstīt kalpa attieksmi</a:t>
            </a:r>
            <a:r>
              <a:rPr lang="en-US" altLang="en-US" sz="4000" dirty="0">
                <a:latin typeface="Arial Black" pitchFamily="34" charset="0"/>
              </a:rPr>
              <a:t>?</a:t>
            </a:r>
          </a:p>
        </p:txBody>
      </p:sp>
      <p:sp>
        <p:nvSpPr>
          <p:cNvPr id="10243" name="Rectangle 3"/>
          <p:cNvSpPr>
            <a:spLocks noGrp="1" noChangeArrowheads="1"/>
          </p:cNvSpPr>
          <p:nvPr>
            <p:ph type="body" sz="half" idx="1"/>
          </p:nvPr>
        </p:nvSpPr>
        <p:spPr>
          <a:xfrm>
            <a:off x="2362201" y="1219200"/>
            <a:ext cx="8077199" cy="4876800"/>
          </a:xfrm>
        </p:spPr>
        <p:txBody>
          <a:bodyPr/>
          <a:lstStyle/>
          <a:p>
            <a:pPr marL="533400" indent="-533400" eaLnBrk="1" hangingPunct="1">
              <a:spcBef>
                <a:spcPts val="0"/>
              </a:spcBef>
              <a:buClr>
                <a:schemeClr val="tx2"/>
              </a:buClr>
              <a:buSzPct val="100000"/>
              <a:buFont typeface="Wingdings" pitchFamily="2" charset="2"/>
              <a:buChar char="ü"/>
            </a:pPr>
            <a:r>
              <a:rPr lang="lv-LV" sz="2800" dirty="0">
                <a:solidFill>
                  <a:schemeClr val="accent6">
                    <a:lumMod val="75000"/>
                  </a:schemeClr>
                </a:solidFill>
              </a:rPr>
              <a:t>Es labprāt pakļauju sevi Dievam un saviem vadītājiem un paklausu viņiem</a:t>
            </a:r>
            <a:r>
              <a:rPr lang="en-US" altLang="en-US" sz="2800" dirty="0">
                <a:solidFill>
                  <a:schemeClr val="tx2"/>
                </a:solidFill>
              </a:rPr>
              <a:t>.</a:t>
            </a:r>
          </a:p>
          <a:p>
            <a:pPr marL="533400" indent="-533400" eaLnBrk="1" hangingPunct="1">
              <a:spcBef>
                <a:spcPts val="0"/>
              </a:spcBef>
              <a:buClr>
                <a:schemeClr val="tx2"/>
              </a:buClr>
              <a:buSzPct val="100000"/>
              <a:buNone/>
            </a:pPr>
            <a:endParaRPr lang="en-US" altLang="en-US" sz="800" dirty="0">
              <a:solidFill>
                <a:schemeClr val="tx2"/>
              </a:solidFill>
            </a:endParaRPr>
          </a:p>
          <a:p>
            <a:pPr marL="533400" indent="-533400" eaLnBrk="1" hangingPunct="1">
              <a:buClr>
                <a:schemeClr val="tx2"/>
              </a:buClr>
              <a:buFont typeface="Wingdings" pitchFamily="2" charset="2"/>
              <a:buChar char="ü"/>
            </a:pPr>
            <a:r>
              <a:rPr lang="lv-LV" sz="2800" dirty="0">
                <a:solidFill>
                  <a:schemeClr val="accent6">
                    <a:lumMod val="75000"/>
                  </a:schemeClr>
                </a:solidFill>
              </a:rPr>
              <a:t>Es sevi nododu Dieva aizsardzībai</a:t>
            </a:r>
            <a:r>
              <a:rPr lang="en-US" altLang="en-US" sz="2800" dirty="0">
                <a:solidFill>
                  <a:schemeClr val="tx2"/>
                </a:solidFill>
              </a:rPr>
              <a:t>.</a:t>
            </a: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r>
              <a:rPr lang="lv-LV" sz="2800" dirty="0">
                <a:solidFill>
                  <a:schemeClr val="accent6">
                    <a:lumMod val="75000"/>
                  </a:schemeClr>
                </a:solidFill>
              </a:rPr>
              <a:t>Es meklēju veidus, kā kādam citam gūt panākumus, īpaši maniem vadītājiem. Es esmu sajūsmā par to un to darot, rodu patiesu laimi</a:t>
            </a:r>
            <a:r>
              <a:rPr lang="en-US" altLang="en-US" sz="2800" dirty="0">
                <a:solidFill>
                  <a:schemeClr val="tx2"/>
                </a:solidFill>
              </a:rPr>
              <a:t>.</a:t>
            </a: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r>
              <a:rPr lang="lv-LV" sz="2800" dirty="0">
                <a:solidFill>
                  <a:schemeClr val="accent6">
                    <a:lumMod val="75000"/>
                  </a:schemeClr>
                </a:solidFill>
              </a:rPr>
              <a:t>Es nemēģinu darīt Dieva darbu. Es nemēģinu uzņemties Viņa atbildību</a:t>
            </a:r>
            <a:r>
              <a:rPr lang="en-US" altLang="en-US" sz="2800" dirty="0">
                <a:solidFill>
                  <a:schemeClr val="tx2"/>
                </a:solidFill>
              </a:rPr>
              <a:t>.</a:t>
            </a:r>
          </a:p>
        </p:txBody>
      </p:sp>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528FB628-8F70-4622-96E5-37706E2F35D7}" type="slidenum">
              <a:rPr lang="en-US" smtClean="0"/>
              <a:pPr>
                <a:defRPr/>
              </a:pPr>
              <a:t>34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10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fade">
                                      <p:cBhvr>
                                        <p:cTn id="17" dur="1000"/>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fade">
                                      <p:cBhvr>
                                        <p:cTn id="22" dur="1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lv-LV" altLang="en-US" dirty="0">
                <a:latin typeface="Arial Black" pitchFamily="34" charset="0"/>
              </a:rPr>
              <a:t>Padomā par to</a:t>
            </a:r>
            <a:r>
              <a:rPr lang="en-US" altLang="en-US" dirty="0">
                <a:latin typeface="Arial Black" pitchFamily="34" charset="0"/>
              </a:rPr>
              <a:t>….</a:t>
            </a:r>
          </a:p>
        </p:txBody>
      </p:sp>
      <p:sp>
        <p:nvSpPr>
          <p:cNvPr id="10243" name="Rectangle 3"/>
          <p:cNvSpPr>
            <a:spLocks noGrp="1" noChangeArrowheads="1"/>
          </p:cNvSpPr>
          <p:nvPr>
            <p:ph type="body" sz="half" idx="1"/>
          </p:nvPr>
        </p:nvSpPr>
        <p:spPr>
          <a:xfrm>
            <a:off x="1905001" y="1676400"/>
            <a:ext cx="4465638" cy="4800600"/>
          </a:xfrm>
        </p:spPr>
        <p:txBody>
          <a:bodyPr vert="horz" wrap="square" lIns="0" tIns="0" rIns="0" bIns="0" numCol="1" anchor="t" anchorCtr="0" compatLnSpc="1">
            <a:prstTxWarp prst="textNoShape">
              <a:avLst/>
            </a:prstTxWarp>
          </a:bodyPr>
          <a:lstStyle/>
          <a:p>
            <a:pPr marL="533400" indent="-533400" eaLnBrk="1" hangingPunct="1">
              <a:spcBef>
                <a:spcPts val="200"/>
              </a:spcBef>
              <a:spcAft>
                <a:spcPts val="2400"/>
              </a:spcAft>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es izpaužu kalpa attieksmi</a:t>
            </a:r>
            <a:r>
              <a:rPr lang="en-US" altLang="en-US" sz="2800" i="1" dirty="0">
                <a:solidFill>
                  <a:schemeClr val="tx2"/>
                </a:solidFill>
              </a:rPr>
              <a:t>?”</a:t>
            </a:r>
          </a:p>
          <a:p>
            <a:pPr marL="533400" indent="-533400" eaLnBrk="1" hangingPunct="1">
              <a:spcBef>
                <a:spcPts val="200"/>
              </a:spcBef>
              <a:spcAft>
                <a:spcPts val="2400"/>
              </a:spcAft>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šī kalpa attieksme ietekmē manas attiecības ar Dievu</a:t>
            </a:r>
            <a:r>
              <a:rPr lang="en-US" altLang="en-US" sz="2800" i="1" dirty="0">
                <a:solidFill>
                  <a:schemeClr val="tx2"/>
                </a:solidFill>
              </a:rPr>
              <a:t>?”</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šī kalpa attieksme ietekmē manu uzvedību</a:t>
            </a:r>
            <a:r>
              <a:rPr lang="en-US" altLang="en-US" sz="2800" i="1" dirty="0">
                <a:solidFill>
                  <a:schemeClr val="tx2"/>
                </a:solidFill>
              </a:rPr>
              <a:t>?”</a:t>
            </a:r>
            <a:endParaRPr lang="en-US" altLang="en-US" sz="1600" dirty="0">
              <a:solidFill>
                <a:schemeClr val="tx2"/>
              </a:solidFill>
            </a:endParaRPr>
          </a:p>
        </p:txBody>
      </p:sp>
      <p:pic>
        <p:nvPicPr>
          <p:cNvPr id="112644" name="Picture 4" descr="http://hipsterwprev.beantownthemes.com/wp-content/uploads/girl.png"/>
          <p:cNvPicPr>
            <a:picLocks noChangeAspect="1" noChangeArrowheads="1"/>
          </p:cNvPicPr>
          <p:nvPr/>
        </p:nvPicPr>
        <p:blipFill>
          <a:blip r:embed="rId2" cstate="print"/>
          <a:srcRect/>
          <a:stretch>
            <a:fillRect/>
          </a:stretch>
        </p:blipFill>
        <p:spPr bwMode="auto">
          <a:xfrm>
            <a:off x="6286500" y="1752601"/>
            <a:ext cx="5143500" cy="4686301"/>
          </a:xfrm>
          <a:prstGeom prst="rect">
            <a:avLst/>
          </a:prstGeom>
          <a:noFill/>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28FB628-8F70-4622-96E5-37706E2F35D7}"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lv-LV" altLang="en-US" dirty="0">
                <a:latin typeface="Arial Black" pitchFamily="34" charset="0"/>
              </a:rPr>
              <a:t>Kas ir pateicīga attieksme</a:t>
            </a:r>
            <a:r>
              <a:rPr lang="en-US" altLang="en-US" dirty="0">
                <a:latin typeface="Arial Black" pitchFamily="34" charset="0"/>
              </a:rPr>
              <a:t>?</a:t>
            </a:r>
          </a:p>
        </p:txBody>
      </p:sp>
      <p:sp>
        <p:nvSpPr>
          <p:cNvPr id="16387" name="Rectangle 3"/>
          <p:cNvSpPr>
            <a:spLocks noGrp="1" noChangeArrowheads="1"/>
          </p:cNvSpPr>
          <p:nvPr>
            <p:ph type="body" sz="half" idx="1"/>
          </p:nvPr>
        </p:nvSpPr>
        <p:spPr>
          <a:xfrm>
            <a:off x="1752600" y="1752350"/>
            <a:ext cx="9601200" cy="1905000"/>
          </a:xfrm>
        </p:spPr>
        <p:txBody>
          <a:bodyPr/>
          <a:lstStyle/>
          <a:p>
            <a:pPr marL="533400" indent="-533400" algn="ctr" eaLnBrk="1" hangingPunct="1">
              <a:lnSpc>
                <a:spcPct val="90000"/>
              </a:lnSpc>
              <a:spcBef>
                <a:spcPts val="0"/>
              </a:spcBef>
              <a:spcAft>
                <a:spcPts val="1800"/>
              </a:spcAft>
              <a:buClr>
                <a:schemeClr val="tx2"/>
              </a:buClr>
              <a:buNone/>
            </a:pPr>
            <a:r>
              <a:rPr lang="lv-LV" sz="2800" dirty="0">
                <a:solidFill>
                  <a:schemeClr val="accent6">
                    <a:lumMod val="75000"/>
                  </a:schemeClr>
                </a:solidFill>
                <a:effectLst/>
                <a:ea typeface="Times New Roman" panose="02020603050405020304" pitchFamily="18" charset="0"/>
              </a:rPr>
              <a:t>Būt pateicīgam par to, ka Dievs ir mans vadītājs.</a:t>
            </a:r>
            <a:endParaRPr lang="en-US" altLang="en-US" sz="2800" dirty="0">
              <a:solidFill>
                <a:schemeClr val="accent6">
                  <a:lumMod val="75000"/>
                </a:schemeClr>
              </a:solidFill>
            </a:endParaRPr>
          </a:p>
          <a:p>
            <a:pPr marL="533400" indent="-533400" algn="ctr" eaLnBrk="1" hangingPunct="1">
              <a:lnSpc>
                <a:spcPct val="90000"/>
              </a:lnSpc>
              <a:spcBef>
                <a:spcPts val="0"/>
              </a:spcBef>
              <a:buClr>
                <a:schemeClr val="tx2"/>
              </a:buClr>
              <a:buNone/>
            </a:pPr>
            <a:r>
              <a:rPr lang="lv-LV" sz="2800" dirty="0">
                <a:solidFill>
                  <a:schemeClr val="accent6">
                    <a:lumMod val="75000"/>
                  </a:schemeClr>
                </a:solidFill>
                <a:effectLst/>
                <a:ea typeface="Times New Roman" panose="02020603050405020304" pitchFamily="18" charset="0"/>
              </a:rPr>
              <a:t>Būt patiesi laimīgam un novērtēt to, ko Dievs dara, lai padarītu mani par cilvēku, kādu Viņš vēlas, lai es būtu.</a:t>
            </a:r>
            <a:endParaRPr lang="en-US" altLang="en-US" sz="2800" dirty="0">
              <a:solidFill>
                <a:schemeClr val="accent6">
                  <a:lumMod val="75000"/>
                </a:schemeClr>
              </a:solidFill>
            </a:endParaRPr>
          </a:p>
        </p:txBody>
      </p:sp>
      <p:pic>
        <p:nvPicPr>
          <p:cNvPr id="16394" name="Picture 10" descr="http://www.breakuplounge.com/wp-content/uploads/2011/11/grateful-woman.jpg"/>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421717" y="3838997"/>
            <a:ext cx="4648200" cy="2743200"/>
          </a:xfrm>
          <a:prstGeom prst="rect">
            <a:avLst/>
          </a:prstGeom>
          <a:noFill/>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28FB628-8F70-4622-96E5-37706E2F35D7}" type="slidenum">
              <a:rPr lang="en-US" smtClean="0"/>
              <a:pPr>
                <a:defRPr/>
              </a:pPr>
              <a:t>36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152400"/>
            <a:ext cx="10555817" cy="1143000"/>
          </a:xfrm>
        </p:spPr>
        <p:txBody>
          <a:bodyPr/>
          <a:lstStyle/>
          <a:p>
            <a:pPr algn="ctr" eaLnBrk="1" hangingPunct="1"/>
            <a:r>
              <a:rPr lang="lv-LV" altLang="en-US" sz="3600" dirty="0">
                <a:latin typeface="Arial Black" pitchFamily="34" charset="0"/>
              </a:rPr>
              <a:t>Kā es varu attīstīt pateicīgu attieksmi</a:t>
            </a:r>
            <a:r>
              <a:rPr lang="en-US" altLang="en-US" sz="3600" dirty="0">
                <a:latin typeface="Arial Black" pitchFamily="34" charset="0"/>
              </a:rPr>
              <a:t>?</a:t>
            </a:r>
          </a:p>
        </p:txBody>
      </p:sp>
      <p:sp>
        <p:nvSpPr>
          <p:cNvPr id="10243" name="Rectangle 3"/>
          <p:cNvSpPr>
            <a:spLocks noGrp="1" noChangeArrowheads="1"/>
          </p:cNvSpPr>
          <p:nvPr>
            <p:ph type="body" sz="half" idx="1"/>
          </p:nvPr>
        </p:nvSpPr>
        <p:spPr>
          <a:xfrm>
            <a:off x="2362200" y="1143000"/>
            <a:ext cx="8534400" cy="4876800"/>
          </a:xfrm>
        </p:spPr>
        <p:txBody>
          <a:bodyPr/>
          <a:lstStyle/>
          <a:p>
            <a:pPr marL="533400" indent="-533400" eaLnBrk="1" hangingPunct="1">
              <a:spcBef>
                <a:spcPts val="0"/>
              </a:spcBef>
              <a:spcAft>
                <a:spcPts val="1800"/>
              </a:spcAft>
              <a:buClr>
                <a:schemeClr val="tx2"/>
              </a:buClr>
              <a:buSzPct val="100000"/>
              <a:buFont typeface="Wingdings" pitchFamily="2" charset="2"/>
              <a:buChar char="ü"/>
            </a:pPr>
            <a:r>
              <a:rPr lang="lv-LV" sz="2800" dirty="0">
                <a:solidFill>
                  <a:schemeClr val="accent6">
                    <a:lumMod val="75000"/>
                  </a:schemeClr>
                </a:solidFill>
              </a:rPr>
              <a:t>Man jāiemācās priecāties, ka Dievs ir mans priekšnieks. Katru dienu pateikties Dievam, </a:t>
            </a:r>
            <a:r>
              <a:rPr lang="en-US" sz="2800" dirty="0" smtClean="0">
                <a:solidFill>
                  <a:schemeClr val="accent6">
                    <a:lumMod val="75000"/>
                  </a:schemeClr>
                </a:solidFill>
              </a:rPr>
              <a:t/>
            </a:r>
            <a:br>
              <a:rPr lang="en-US" sz="2800" dirty="0" smtClean="0">
                <a:solidFill>
                  <a:schemeClr val="accent6">
                    <a:lumMod val="75000"/>
                  </a:schemeClr>
                </a:solidFill>
              </a:rPr>
            </a:br>
            <a:r>
              <a:rPr lang="lv-LV" sz="2800" dirty="0" smtClean="0">
                <a:solidFill>
                  <a:schemeClr val="accent6">
                    <a:lumMod val="75000"/>
                  </a:schemeClr>
                </a:solidFill>
              </a:rPr>
              <a:t>ka </a:t>
            </a:r>
            <a:r>
              <a:rPr lang="lv-LV" sz="2800" dirty="0">
                <a:solidFill>
                  <a:schemeClr val="accent6">
                    <a:lumMod val="75000"/>
                  </a:schemeClr>
                </a:solidFill>
              </a:rPr>
              <a:t>esmu Viņa bērns.</a:t>
            </a:r>
            <a:endParaRPr lang="en-US" altLang="en-US" sz="2800" dirty="0">
              <a:solidFill>
                <a:schemeClr val="accent6">
                  <a:lumMod val="75000"/>
                </a:schemeClr>
              </a:solidFill>
            </a:endParaRPr>
          </a:p>
          <a:p>
            <a:pPr marL="533400" indent="-533400" eaLnBrk="1" hangingPunct="1">
              <a:spcAft>
                <a:spcPts val="1800"/>
              </a:spcAft>
              <a:buClr>
                <a:schemeClr val="tx2"/>
              </a:buClr>
              <a:buFont typeface="Wingdings" pitchFamily="2" charset="2"/>
              <a:buChar char="ü"/>
            </a:pPr>
            <a:r>
              <a:rPr lang="lv-LV" sz="2800" dirty="0">
                <a:solidFill>
                  <a:schemeClr val="accent6">
                    <a:lumMod val="75000"/>
                  </a:schemeClr>
                </a:solidFill>
              </a:rPr>
              <a:t>Katru dienu izteikt Dievam patiesu atzinību. Pateikties Viņam ikreiz, kad Viņš izmanto citus cilvēkus, lai man dotu padomu vai labotu mani.</a:t>
            </a:r>
            <a:endParaRPr lang="en-US" altLang="en-US" sz="2800" dirty="0">
              <a:solidFill>
                <a:schemeClr val="accent6">
                  <a:lumMod val="75000"/>
                </a:schemeClr>
              </a:solidFill>
            </a:endParaRPr>
          </a:p>
          <a:p>
            <a:pPr marL="533400" indent="-533400" eaLnBrk="1" hangingPunct="1">
              <a:buClr>
                <a:schemeClr val="tx2"/>
              </a:buClr>
              <a:buFont typeface="Wingdings" pitchFamily="2" charset="2"/>
              <a:buChar char="ü"/>
            </a:pPr>
            <a:r>
              <a:rPr lang="lv-LV" sz="2800" dirty="0">
                <a:solidFill>
                  <a:schemeClr val="accent6">
                    <a:lumMod val="75000"/>
                  </a:schemeClr>
                </a:solidFill>
              </a:rPr>
              <a:t>Atdot Dievam visas savas gaidas, cerības. Izveidot sarakstu ar visām lietām, kuras es sagaidu, ka Viņš darīs priekš manis. </a:t>
            </a:r>
            <a:r>
              <a:rPr lang="en-US" sz="2800" dirty="0" smtClean="0">
                <a:solidFill>
                  <a:schemeClr val="accent6">
                    <a:lumMod val="75000"/>
                  </a:schemeClr>
                </a:solidFill>
              </a:rPr>
              <a:t/>
            </a:r>
            <a:br>
              <a:rPr lang="en-US" sz="2800" dirty="0" smtClean="0">
                <a:solidFill>
                  <a:schemeClr val="accent6">
                    <a:lumMod val="75000"/>
                  </a:schemeClr>
                </a:solidFill>
              </a:rPr>
            </a:br>
            <a:r>
              <a:rPr lang="lv-LV" sz="2800" dirty="0" smtClean="0">
                <a:solidFill>
                  <a:schemeClr val="accent6">
                    <a:lumMod val="75000"/>
                  </a:schemeClr>
                </a:solidFill>
              </a:rPr>
              <a:t>Tad </a:t>
            </a:r>
            <a:r>
              <a:rPr lang="lv-LV" sz="2800" dirty="0">
                <a:solidFill>
                  <a:schemeClr val="accent6">
                    <a:lumMod val="75000"/>
                  </a:schemeClr>
                </a:solidFill>
              </a:rPr>
              <a:t>lūgt un visas šīs cerības atdod Dievam</a:t>
            </a:r>
            <a:r>
              <a:rPr lang="en-US" altLang="en-US" sz="2800" dirty="0">
                <a:solidFill>
                  <a:schemeClr val="accent6">
                    <a:lumMod val="75000"/>
                  </a:schemeClr>
                </a:solidFill>
              </a:rPr>
              <a:t>.</a:t>
            </a: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endParaRPr lang="en-US" altLang="en-US" sz="2800" dirty="0">
              <a:solidFill>
                <a:schemeClr val="tx2"/>
              </a:solidFill>
            </a:endParaRPr>
          </a:p>
        </p:txBody>
      </p:sp>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528FB628-8F70-4622-96E5-37706E2F35D7}" type="slidenum">
              <a:rPr lang="en-US" smtClean="0"/>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1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lv-LV" altLang="en-US" dirty="0">
                <a:latin typeface="Arial Black" pitchFamily="34" charset="0"/>
              </a:rPr>
              <a:t>Padomā par to</a:t>
            </a:r>
            <a:r>
              <a:rPr lang="en-US" altLang="en-US" dirty="0">
                <a:latin typeface="Arial Black" pitchFamily="34" charset="0"/>
              </a:rPr>
              <a:t>….</a:t>
            </a:r>
          </a:p>
        </p:txBody>
      </p:sp>
      <p:sp>
        <p:nvSpPr>
          <p:cNvPr id="10243" name="Rectangle 3"/>
          <p:cNvSpPr>
            <a:spLocks noGrp="1" noChangeArrowheads="1"/>
          </p:cNvSpPr>
          <p:nvPr>
            <p:ph type="body" sz="half" idx="1"/>
          </p:nvPr>
        </p:nvSpPr>
        <p:spPr>
          <a:xfrm>
            <a:off x="1905001" y="1676400"/>
            <a:ext cx="4465638" cy="4800600"/>
          </a:xfrm>
        </p:spPr>
        <p:txBody>
          <a:bodyPr vert="horz" wrap="square" lIns="0" tIns="0" rIns="0" bIns="0" numCol="1" anchor="t" anchorCtr="0" compatLnSpc="1">
            <a:prstTxWarp prst="textNoShape">
              <a:avLst/>
            </a:prstTxWarp>
          </a:bodyPr>
          <a:lstStyle/>
          <a:p>
            <a:pPr marL="533400" indent="-533400" eaLnBrk="1" hangingPunct="1">
              <a:spcBef>
                <a:spcPts val="200"/>
              </a:spcBef>
              <a:spcAft>
                <a:spcPts val="1800"/>
              </a:spcAft>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es izpaužu pateicīgu attieksmi</a:t>
            </a:r>
            <a:r>
              <a:rPr lang="en-US" altLang="en-US" sz="2800" i="1" dirty="0">
                <a:solidFill>
                  <a:schemeClr val="tx2"/>
                </a:solidFill>
              </a:rPr>
              <a:t>?”</a:t>
            </a:r>
          </a:p>
          <a:p>
            <a:pPr marL="533400" indent="-533400" eaLnBrk="1" hangingPunct="1">
              <a:spcBef>
                <a:spcPts val="200"/>
              </a:spcBef>
              <a:spcAft>
                <a:spcPts val="1800"/>
              </a:spcAft>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šī pateicīgā attieksme ietekmē manas attiecības ar Dievu</a:t>
            </a:r>
            <a:r>
              <a:rPr lang="en-US" altLang="en-US" sz="2800" i="1" dirty="0">
                <a:solidFill>
                  <a:schemeClr val="tx2"/>
                </a:solidFill>
              </a:rPr>
              <a:t>?”</a:t>
            </a:r>
          </a:p>
          <a:p>
            <a:pPr marL="533400" indent="-533400" eaLnBrk="1" hangingPunct="1">
              <a:spcBef>
                <a:spcPts val="200"/>
              </a:spcBef>
              <a:spcAft>
                <a:spcPts val="1800"/>
              </a:spcAft>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šī pateicīgā attieksme ietekmē manu uzvedību</a:t>
            </a:r>
            <a:r>
              <a:rPr lang="en-US" altLang="en-US" sz="2800" i="1" dirty="0">
                <a:solidFill>
                  <a:schemeClr val="tx2"/>
                </a:solidFill>
              </a:rPr>
              <a:t>?”</a:t>
            </a:r>
            <a:endParaRPr lang="en-US" altLang="en-US" sz="1600" dirty="0">
              <a:solidFill>
                <a:schemeClr val="tx2"/>
              </a:solidFill>
            </a:endParaRPr>
          </a:p>
        </p:txBody>
      </p:sp>
      <p:pic>
        <p:nvPicPr>
          <p:cNvPr id="5" name="Picture 2" descr="http://cdn.sheknows.com/articles/thankful_thx.jpg"/>
          <p:cNvPicPr>
            <a:picLocks noGrp="1" noChangeAspect="1" noChangeArrowheads="1"/>
          </p:cNvPicPr>
          <p:nvPr>
            <p:ph type="clipArt" sz="half" idx="2"/>
          </p:nvPr>
        </p:nvPicPr>
        <p:blipFill>
          <a:blip r:embed="rId2" cstate="print"/>
          <a:srcRect/>
          <a:stretch>
            <a:fillRect/>
          </a:stretch>
        </p:blipFill>
        <p:spPr bwMode="auto">
          <a:xfrm>
            <a:off x="6629400" y="2171700"/>
            <a:ext cx="4876800" cy="3733800"/>
          </a:xfrm>
          <a:prstGeom prst="rect">
            <a:avLst/>
          </a:prstGeom>
          <a:noFill/>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28FB628-8F70-4622-96E5-37706E2F35D7}" type="slidenum">
              <a:rPr lang="en-US" smtClean="0"/>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lv-LV" altLang="en-US" dirty="0">
                <a:latin typeface="Arial Black" pitchFamily="34" charset="0"/>
              </a:rPr>
              <a:t>Kas ir klusa attieksme</a:t>
            </a:r>
            <a:r>
              <a:rPr lang="en-US" altLang="en-US" dirty="0">
                <a:latin typeface="Arial Black" pitchFamily="34" charset="0"/>
              </a:rPr>
              <a:t>?</a:t>
            </a:r>
          </a:p>
        </p:txBody>
      </p:sp>
      <p:sp>
        <p:nvSpPr>
          <p:cNvPr id="16387" name="Rectangle 3"/>
          <p:cNvSpPr>
            <a:spLocks noGrp="1" noChangeArrowheads="1"/>
          </p:cNvSpPr>
          <p:nvPr>
            <p:ph type="body" sz="half" idx="1"/>
          </p:nvPr>
        </p:nvSpPr>
        <p:spPr>
          <a:xfrm>
            <a:off x="2834217" y="1635868"/>
            <a:ext cx="7666037" cy="2438400"/>
          </a:xfrm>
        </p:spPr>
        <p:txBody>
          <a:bodyPr/>
          <a:lstStyle/>
          <a:p>
            <a:pPr marL="0" indent="0" algn="ctr" eaLnBrk="1" hangingPunct="1">
              <a:lnSpc>
                <a:spcPct val="90000"/>
              </a:lnSpc>
              <a:spcBef>
                <a:spcPts val="0"/>
              </a:spcBef>
              <a:spcAft>
                <a:spcPts val="1800"/>
              </a:spcAft>
              <a:buClr>
                <a:schemeClr val="tx2"/>
              </a:buClr>
              <a:buNone/>
            </a:pPr>
            <a:r>
              <a:rPr lang="lv-LV" sz="2800" dirty="0">
                <a:solidFill>
                  <a:schemeClr val="accent6">
                    <a:lumMod val="75000"/>
                  </a:schemeClr>
                </a:solidFill>
                <a:effectLst/>
                <a:ea typeface="Times New Roman" panose="02020603050405020304" pitchFamily="18" charset="0"/>
              </a:rPr>
              <a:t>Iemācīties būt klusam tajā, ko saku</a:t>
            </a:r>
            <a:r>
              <a:rPr lang="en-US" altLang="en-US" sz="2800" dirty="0">
                <a:solidFill>
                  <a:schemeClr val="tx2"/>
                </a:solidFill>
              </a:rPr>
              <a:t>…</a:t>
            </a:r>
            <a:r>
              <a:rPr lang="lv-LV" altLang="en-US" sz="2800" dirty="0">
                <a:solidFill>
                  <a:schemeClr val="tx2"/>
                </a:solidFill>
              </a:rPr>
              <a:t> </a:t>
            </a:r>
            <a:r>
              <a:rPr lang="en-US" altLang="en-US" sz="2800" dirty="0" smtClean="0">
                <a:solidFill>
                  <a:schemeClr val="tx2"/>
                </a:solidFill>
              </a:rPr>
              <a:t/>
            </a:r>
            <a:br>
              <a:rPr lang="en-US" altLang="en-US" sz="2800" dirty="0" smtClean="0">
                <a:solidFill>
                  <a:schemeClr val="tx2"/>
                </a:solidFill>
              </a:rPr>
            </a:br>
            <a:r>
              <a:rPr lang="lv-LV" altLang="en-US" sz="2800" dirty="0" smtClean="0">
                <a:solidFill>
                  <a:schemeClr val="accent6">
                    <a:lumMod val="75000"/>
                  </a:schemeClr>
                </a:solidFill>
              </a:rPr>
              <a:t>C</a:t>
            </a:r>
            <a:r>
              <a:rPr lang="lv-LV" sz="2800" dirty="0" smtClean="0">
                <a:solidFill>
                  <a:schemeClr val="accent6">
                    <a:lumMod val="75000"/>
                  </a:schemeClr>
                </a:solidFill>
                <a:effectLst/>
                <a:ea typeface="Times New Roman" panose="02020603050405020304" pitchFamily="18" charset="0"/>
              </a:rPr>
              <a:t>ik </a:t>
            </a:r>
            <a:r>
              <a:rPr lang="lv-LV" sz="2800" dirty="0">
                <a:solidFill>
                  <a:schemeClr val="accent6">
                    <a:lumMod val="75000"/>
                  </a:schemeClr>
                </a:solidFill>
                <a:effectLst/>
                <a:ea typeface="Times New Roman" panose="02020603050405020304" pitchFamily="18" charset="0"/>
              </a:rPr>
              <a:t>daudz saku un cik skaļi to saku</a:t>
            </a:r>
            <a:r>
              <a:rPr lang="en-US" altLang="en-US" sz="2800" dirty="0">
                <a:solidFill>
                  <a:schemeClr val="accent6">
                    <a:lumMod val="75000"/>
                  </a:schemeClr>
                </a:solidFill>
              </a:rPr>
              <a:t>.</a:t>
            </a:r>
          </a:p>
          <a:p>
            <a:pPr marL="0" indent="0" algn="ctr" eaLnBrk="1" hangingPunct="1">
              <a:lnSpc>
                <a:spcPct val="90000"/>
              </a:lnSpc>
              <a:spcBef>
                <a:spcPts val="0"/>
              </a:spcBef>
              <a:spcAft>
                <a:spcPts val="1800"/>
              </a:spcAft>
              <a:buClr>
                <a:schemeClr val="tx2"/>
              </a:buClr>
              <a:buNone/>
            </a:pPr>
            <a:r>
              <a:rPr lang="lv-LV" sz="2800" dirty="0" smtClean="0">
                <a:solidFill>
                  <a:schemeClr val="accent6">
                    <a:lumMod val="75000"/>
                  </a:schemeClr>
                </a:solidFill>
                <a:effectLst/>
                <a:ea typeface="Times New Roman" panose="02020603050405020304" pitchFamily="18" charset="0"/>
              </a:rPr>
              <a:t>Mācīties </a:t>
            </a:r>
            <a:r>
              <a:rPr lang="lv-LV" sz="2800" dirty="0">
                <a:solidFill>
                  <a:schemeClr val="accent6">
                    <a:lumMod val="75000"/>
                  </a:schemeClr>
                </a:solidFill>
                <a:effectLst/>
                <a:ea typeface="Times New Roman" panose="02020603050405020304" pitchFamily="18" charset="0"/>
              </a:rPr>
              <a:t>būt klusam gan no </a:t>
            </a:r>
            <a:r>
              <a:rPr lang="lv-LV" sz="2800" i="1" dirty="0">
                <a:solidFill>
                  <a:schemeClr val="accent6">
                    <a:lumMod val="75000"/>
                  </a:schemeClr>
                </a:solidFill>
                <a:effectLst/>
                <a:ea typeface="Times New Roman" panose="02020603050405020304" pitchFamily="18" charset="0"/>
              </a:rPr>
              <a:t>iekšpuses</a:t>
            </a:r>
            <a:r>
              <a:rPr lang="lv-LV" sz="2800" dirty="0">
                <a:solidFill>
                  <a:schemeClr val="accent6">
                    <a:lumMod val="75000"/>
                  </a:schemeClr>
                </a:solidFill>
                <a:effectLst/>
                <a:ea typeface="Times New Roman" panose="02020603050405020304" pitchFamily="18" charset="0"/>
              </a:rPr>
              <a:t>, tāpat kā no ārpuses.</a:t>
            </a:r>
            <a:endParaRPr lang="en-US" altLang="en-US" sz="2800" dirty="0">
              <a:solidFill>
                <a:schemeClr val="accent6">
                  <a:lumMod val="75000"/>
                </a:schemeClr>
              </a:solidFill>
            </a:endParaRPr>
          </a:p>
          <a:p>
            <a:pPr marL="0" indent="0" algn="ctr" eaLnBrk="1" hangingPunct="1">
              <a:lnSpc>
                <a:spcPct val="90000"/>
              </a:lnSpc>
              <a:spcBef>
                <a:spcPts val="0"/>
              </a:spcBef>
              <a:buClr>
                <a:schemeClr val="tx2"/>
              </a:buClr>
              <a:buNone/>
            </a:pPr>
            <a:r>
              <a:rPr lang="lv-LV" sz="2800" dirty="0" smtClean="0">
                <a:solidFill>
                  <a:schemeClr val="accent6">
                    <a:lumMod val="75000"/>
                  </a:schemeClr>
                </a:solidFill>
                <a:effectLst/>
                <a:ea typeface="Times New Roman" panose="02020603050405020304" pitchFamily="18" charset="0"/>
              </a:rPr>
              <a:t>Mācīties </a:t>
            </a:r>
            <a:r>
              <a:rPr lang="lv-LV" sz="2800" dirty="0">
                <a:solidFill>
                  <a:schemeClr val="accent6">
                    <a:lumMod val="75000"/>
                  </a:schemeClr>
                </a:solidFill>
                <a:effectLst/>
                <a:ea typeface="Times New Roman" panose="02020603050405020304" pitchFamily="18" charset="0"/>
              </a:rPr>
              <a:t>būt mierā ar Dievu.</a:t>
            </a:r>
            <a:endParaRPr lang="en-US" altLang="en-US" sz="2800" dirty="0">
              <a:solidFill>
                <a:schemeClr val="accent6">
                  <a:lumMod val="75000"/>
                </a:schemeClr>
              </a:solidFill>
            </a:endParaRPr>
          </a:p>
          <a:p>
            <a:pPr marL="533400" indent="-533400" algn="ctr" eaLnBrk="1" hangingPunct="1">
              <a:lnSpc>
                <a:spcPct val="90000"/>
              </a:lnSpc>
              <a:spcBef>
                <a:spcPts val="0"/>
              </a:spcBef>
              <a:buClr>
                <a:schemeClr val="tx2"/>
              </a:buClr>
              <a:buNone/>
            </a:pPr>
            <a:endParaRPr lang="en-US" altLang="en-US" sz="2800" dirty="0">
              <a:solidFill>
                <a:schemeClr val="tx2"/>
              </a:solidFill>
            </a:endParaRPr>
          </a:p>
        </p:txBody>
      </p:sp>
      <p:pic>
        <p:nvPicPr>
          <p:cNvPr id="119810" name="Picture 2" descr="http://media.mensxp.com/media/content/2013/May/1369381147_51861.jpg"/>
          <p:cNvPicPr>
            <a:picLocks noChangeAspect="1" noChangeArrowheads="1"/>
          </p:cNvPicPr>
          <p:nvPr/>
        </p:nvPicPr>
        <p:blipFill>
          <a:blip r:embed="rId2" cstate="print"/>
          <a:srcRect/>
          <a:stretch>
            <a:fillRect/>
          </a:stretch>
        </p:blipFill>
        <p:spPr bwMode="auto">
          <a:xfrm>
            <a:off x="4373143" y="4572000"/>
            <a:ext cx="4663281" cy="1905000"/>
          </a:xfrm>
          <a:prstGeom prst="rect">
            <a:avLst/>
          </a:prstGeom>
          <a:noFill/>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28FB628-8F70-4622-96E5-37706E2F35D7}" type="slidenum">
              <a:rPr lang="en-US" smtClean="0"/>
              <a:pPr>
                <a:defRPr/>
              </a:pPr>
              <a:t>39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90800" y="0"/>
            <a:ext cx="8077200" cy="1143000"/>
          </a:xfrm>
        </p:spPr>
        <p:txBody>
          <a:bodyPr/>
          <a:lstStyle/>
          <a:p>
            <a:pPr algn="ctr" eaLnBrk="1" hangingPunct="1"/>
            <a:r>
              <a:rPr lang="lv-LV" altLang="en-US" sz="5400" b="1" dirty="0"/>
              <a:t>Iegaumējamie panti</a:t>
            </a:r>
            <a:endParaRPr lang="en-US" altLang="en-US" sz="5400" b="1" dirty="0"/>
          </a:p>
        </p:txBody>
      </p:sp>
      <p:sp>
        <p:nvSpPr>
          <p:cNvPr id="5123" name="Rectangle 3"/>
          <p:cNvSpPr>
            <a:spLocks noGrp="1" noChangeArrowheads="1"/>
          </p:cNvSpPr>
          <p:nvPr>
            <p:ph type="body" idx="1"/>
          </p:nvPr>
        </p:nvSpPr>
        <p:spPr>
          <a:xfrm>
            <a:off x="2667000" y="1066800"/>
            <a:ext cx="8458200" cy="5562600"/>
          </a:xfrm>
        </p:spPr>
        <p:txBody>
          <a:bodyPr/>
          <a:lstStyle/>
          <a:p>
            <a:pPr eaLnBrk="1" hangingPunct="1">
              <a:spcBef>
                <a:spcPts val="400"/>
              </a:spcBef>
              <a:buNone/>
            </a:pPr>
            <a:r>
              <a:rPr lang="en-US" altLang="en-US" sz="3600" b="1" dirty="0">
                <a:solidFill>
                  <a:schemeClr val="tx2"/>
                </a:solidFill>
                <a:latin typeface="+mj-lt"/>
              </a:rPr>
              <a:t>Mark</a:t>
            </a:r>
            <a:r>
              <a:rPr lang="lv-LV" altLang="en-US" sz="3600" b="1" dirty="0">
                <a:solidFill>
                  <a:schemeClr val="tx2"/>
                </a:solidFill>
                <a:latin typeface="+mj-lt"/>
              </a:rPr>
              <a:t>a</a:t>
            </a:r>
            <a:r>
              <a:rPr lang="en-US" altLang="en-US" sz="3600" b="1" dirty="0">
                <a:solidFill>
                  <a:schemeClr val="tx2"/>
                </a:solidFill>
                <a:latin typeface="+mj-lt"/>
              </a:rPr>
              <a:t> 12:30</a:t>
            </a:r>
            <a:r>
              <a:rPr lang="en-US" altLang="en-US" sz="2400" b="1" dirty="0">
                <a:solidFill>
                  <a:schemeClr val="tx2"/>
                </a:solidFill>
                <a:latin typeface="+mj-lt"/>
              </a:rPr>
              <a:t> </a:t>
            </a:r>
            <a:r>
              <a:rPr lang="en-US" altLang="en-US" sz="2400" dirty="0">
                <a:solidFill>
                  <a:schemeClr val="tx2"/>
                </a:solidFill>
                <a:latin typeface="+mj-lt"/>
              </a:rPr>
              <a:t>(</a:t>
            </a:r>
            <a:r>
              <a:rPr lang="lv-LV" altLang="en-US" sz="2400" dirty="0">
                <a:solidFill>
                  <a:schemeClr val="tx2"/>
                </a:solidFill>
                <a:latin typeface="+mj-lt"/>
              </a:rPr>
              <a:t>tulkojums no </a:t>
            </a:r>
            <a:r>
              <a:rPr lang="en-US" altLang="en-US" sz="2400" dirty="0">
                <a:solidFill>
                  <a:schemeClr val="tx2"/>
                </a:solidFill>
                <a:latin typeface="+mj-lt"/>
              </a:rPr>
              <a:t>New Living Translation)</a:t>
            </a:r>
            <a:endParaRPr lang="en-US" altLang="en-US" dirty="0">
              <a:solidFill>
                <a:schemeClr val="tx2"/>
              </a:solidFill>
              <a:latin typeface="+mj-lt"/>
            </a:endParaRPr>
          </a:p>
          <a:p>
            <a:pPr marL="0" indent="0" eaLnBrk="1" hangingPunct="1">
              <a:spcBef>
                <a:spcPts val="400"/>
              </a:spcBef>
              <a:buNone/>
            </a:pPr>
            <a:r>
              <a:rPr lang="lv-LV" dirty="0">
                <a:solidFill>
                  <a:schemeClr val="accent6">
                    <a:lumMod val="75000"/>
                  </a:schemeClr>
                </a:solidFill>
                <a:effectLst/>
                <a:latin typeface="Times New Roman" panose="02020603050405020304" pitchFamily="18" charset="0"/>
                <a:ea typeface="Times New Roman" panose="02020603050405020304" pitchFamily="18" charset="0"/>
              </a:rPr>
              <a:t>Jums ir jāmīl Tas KUNGS, jūsu Dievs, no visas savas sirds un no visas savas dvēseles, ar visu savu prātu un ar visu savu spēku. </a:t>
            </a:r>
            <a:endParaRPr lang="en-US" sz="1800" dirty="0"/>
          </a:p>
          <a:p>
            <a:pPr eaLnBrk="1" hangingPunct="1">
              <a:spcBef>
                <a:spcPts val="1800"/>
              </a:spcBef>
              <a:buNone/>
            </a:pPr>
            <a:r>
              <a:rPr lang="en-US" altLang="en-US" sz="3600" b="1" dirty="0">
                <a:solidFill>
                  <a:schemeClr val="tx2"/>
                </a:solidFill>
                <a:latin typeface="+mj-lt"/>
              </a:rPr>
              <a:t>J</a:t>
            </a:r>
            <a:r>
              <a:rPr lang="lv-LV" altLang="en-US" sz="3600" b="1" dirty="0" err="1">
                <a:solidFill>
                  <a:schemeClr val="tx2"/>
                </a:solidFill>
                <a:latin typeface="+mj-lt"/>
              </a:rPr>
              <a:t>āņa</a:t>
            </a:r>
            <a:r>
              <a:rPr lang="en-US" altLang="en-US" sz="3600" b="1" dirty="0">
                <a:solidFill>
                  <a:schemeClr val="tx2"/>
                </a:solidFill>
                <a:latin typeface="+mj-lt"/>
              </a:rPr>
              <a:t> 13:34-35</a:t>
            </a:r>
            <a:r>
              <a:rPr lang="en-US" altLang="en-US" sz="2400" b="1" dirty="0">
                <a:solidFill>
                  <a:schemeClr val="tx2"/>
                </a:solidFill>
                <a:latin typeface="+mj-lt"/>
              </a:rPr>
              <a:t> </a:t>
            </a:r>
            <a:r>
              <a:rPr lang="en-US" altLang="en-US" sz="2400" dirty="0">
                <a:solidFill>
                  <a:schemeClr val="tx2"/>
                </a:solidFill>
                <a:latin typeface="+mj-lt"/>
              </a:rPr>
              <a:t>(</a:t>
            </a:r>
            <a:r>
              <a:rPr lang="lv-LV" altLang="en-US" sz="2400" dirty="0">
                <a:solidFill>
                  <a:schemeClr val="tx2"/>
                </a:solidFill>
                <a:latin typeface="+mj-lt"/>
              </a:rPr>
              <a:t>tulkojums no </a:t>
            </a:r>
            <a:r>
              <a:rPr lang="en-US" altLang="en-US" sz="2400" dirty="0">
                <a:solidFill>
                  <a:schemeClr val="tx2"/>
                </a:solidFill>
                <a:latin typeface="+mj-lt"/>
              </a:rPr>
              <a:t>New Living Translation)</a:t>
            </a:r>
          </a:p>
          <a:p>
            <a:pPr marL="0" indent="0" eaLnBrk="1" hangingPunct="1">
              <a:spcBef>
                <a:spcPts val="400"/>
              </a:spcBef>
              <a:buNone/>
            </a:pPr>
            <a:r>
              <a:rPr lang="lv-LV" dirty="0">
                <a:solidFill>
                  <a:schemeClr val="tx2"/>
                </a:solidFill>
                <a:latin typeface="+mj-lt"/>
              </a:rPr>
              <a:t>Tagad Es jums dodu jaunu bausli:</a:t>
            </a:r>
            <a:r>
              <a:rPr lang="en-US" dirty="0">
                <a:solidFill>
                  <a:schemeClr val="tx2"/>
                </a:solidFill>
                <a:latin typeface="+mj-lt"/>
              </a:rPr>
              <a:t> </a:t>
            </a:r>
            <a:r>
              <a:rPr lang="lv-LV" dirty="0">
                <a:solidFill>
                  <a:schemeClr val="tx2"/>
                </a:solidFill>
                <a:latin typeface="+mj-lt"/>
              </a:rPr>
              <a:t>mīliet viens otru</a:t>
            </a:r>
            <a:r>
              <a:rPr lang="en-US" dirty="0">
                <a:solidFill>
                  <a:schemeClr val="tx2"/>
                </a:solidFill>
                <a:latin typeface="+mj-lt"/>
              </a:rPr>
              <a:t>. </a:t>
            </a:r>
            <a:r>
              <a:rPr lang="lv-LV" dirty="0">
                <a:solidFill>
                  <a:schemeClr val="tx2"/>
                </a:solidFill>
                <a:latin typeface="+mj-lt"/>
              </a:rPr>
              <a:t>Tāpat kā Es esmu jūs mīlējis, jums jāmīl vienam otrs</a:t>
            </a:r>
            <a:r>
              <a:rPr lang="en-US" dirty="0">
                <a:solidFill>
                  <a:schemeClr val="tx2"/>
                </a:solidFill>
                <a:latin typeface="+mj-lt"/>
              </a:rPr>
              <a:t>. </a:t>
            </a:r>
            <a:r>
              <a:rPr lang="lv-LV" dirty="0">
                <a:solidFill>
                  <a:schemeClr val="tx2"/>
                </a:solidFill>
                <a:latin typeface="+mj-lt"/>
              </a:rPr>
              <a:t>Jūsu mīlestība vienam pret otru, pierādīs pasaulei, ka jūs esat Mani mācekļi</a:t>
            </a:r>
            <a:r>
              <a:rPr lang="en-US" dirty="0">
                <a:solidFill>
                  <a:schemeClr val="tx2"/>
                </a:solidFill>
                <a:latin typeface="+mj-lt"/>
              </a:rPr>
              <a:t>.</a:t>
            </a:r>
            <a:endParaRPr lang="en-US" altLang="en-US" dirty="0">
              <a:solidFill>
                <a:schemeClr val="tx2"/>
              </a:solidFill>
              <a:latin typeface="+mj-lt"/>
            </a:endParaRPr>
          </a:p>
        </p:txBody>
      </p:sp>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dirty="0"/>
          </a:p>
        </p:txBody>
      </p:sp>
      <p:sp>
        <p:nvSpPr>
          <p:cNvPr id="4" name="Slide Number Placeholder 3"/>
          <p:cNvSpPr>
            <a:spLocks noGrp="1"/>
          </p:cNvSpPr>
          <p:nvPr>
            <p:ph type="sldNum" sz="quarter" idx="12"/>
          </p:nvPr>
        </p:nvSpPr>
        <p:spPr/>
        <p:txBody>
          <a:bodyPr/>
          <a:lstStyle/>
          <a:p>
            <a:pPr>
              <a:defRPr/>
            </a:pPr>
            <a:fld id="{5B877C52-2977-487B-B15A-FF6D36B9895D}"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64217" y="152400"/>
            <a:ext cx="10363200" cy="1143000"/>
          </a:xfrm>
        </p:spPr>
        <p:txBody>
          <a:bodyPr/>
          <a:lstStyle/>
          <a:p>
            <a:pPr algn="ctr" eaLnBrk="1" hangingPunct="1"/>
            <a:r>
              <a:rPr lang="lv-LV" altLang="en-US" sz="4000" dirty="0">
                <a:latin typeface="Arial Black" pitchFamily="34" charset="0"/>
              </a:rPr>
              <a:t>Kā es varu attīstīt klusu attieksmi</a:t>
            </a:r>
            <a:r>
              <a:rPr lang="en-US" altLang="en-US" sz="4000" dirty="0">
                <a:latin typeface="Arial Black" pitchFamily="34" charset="0"/>
              </a:rPr>
              <a:t>?</a:t>
            </a:r>
          </a:p>
        </p:txBody>
      </p:sp>
      <p:sp>
        <p:nvSpPr>
          <p:cNvPr id="10243" name="Rectangle 3"/>
          <p:cNvSpPr>
            <a:spLocks noGrp="1" noChangeArrowheads="1"/>
          </p:cNvSpPr>
          <p:nvPr>
            <p:ph type="body" sz="half" idx="1"/>
          </p:nvPr>
        </p:nvSpPr>
        <p:spPr>
          <a:xfrm>
            <a:off x="1828800" y="1295400"/>
            <a:ext cx="8305800" cy="4152899"/>
          </a:xfrm>
        </p:spPr>
        <p:txBody>
          <a:bodyPr/>
          <a:lstStyle/>
          <a:p>
            <a:pPr marL="533400" indent="-533400" eaLnBrk="1" hangingPunct="1">
              <a:spcAft>
                <a:spcPts val="2400"/>
              </a:spcAft>
              <a:buClr>
                <a:schemeClr val="tx2"/>
              </a:buClr>
              <a:buFont typeface="Wingdings" pitchFamily="2" charset="2"/>
              <a:buChar char="ü"/>
            </a:pPr>
            <a:r>
              <a:rPr lang="lv-LV" sz="2800" dirty="0">
                <a:solidFill>
                  <a:schemeClr val="accent6">
                    <a:lumMod val="75000"/>
                  </a:schemeClr>
                </a:solidFill>
                <a:effectLst/>
                <a:ea typeface="Times New Roman" panose="02020603050405020304" pitchFamily="18" charset="0"/>
              </a:rPr>
              <a:t>Man jāiemācās paklausīt Dievam, nepieprasot zināt visus Viņa iemeslus. Man jāvēlas paklausīt vienkārši tāpēc, ka man teica to darīt.</a:t>
            </a:r>
            <a:endParaRPr lang="en-US" altLang="en-US" sz="2800" dirty="0">
              <a:solidFill>
                <a:schemeClr val="accent6">
                  <a:lumMod val="75000"/>
                </a:schemeClr>
              </a:solidFill>
            </a:endParaRPr>
          </a:p>
          <a:p>
            <a:pPr marL="533400" indent="-533400" eaLnBrk="1" hangingPunct="1">
              <a:spcAft>
                <a:spcPts val="1800"/>
              </a:spcAft>
              <a:buClr>
                <a:schemeClr val="tx2"/>
              </a:buClr>
              <a:buFont typeface="Wingdings" pitchFamily="2" charset="2"/>
              <a:buChar char="ü"/>
            </a:pPr>
            <a:r>
              <a:rPr lang="lv-LV" sz="2800" dirty="0">
                <a:solidFill>
                  <a:schemeClr val="accent6">
                    <a:lumMod val="75000"/>
                  </a:schemeClr>
                </a:solidFill>
                <a:effectLst/>
                <a:ea typeface="Times New Roman" panose="02020603050405020304" pitchFamily="18" charset="0"/>
              </a:rPr>
              <a:t>Uzticēties Dievam, ka Viņš būs spējīgs darboties caur maniem vadītājiem, lai manā dzīvē izdarītu to, ko Viņš vēlas. </a:t>
            </a:r>
          </a:p>
          <a:p>
            <a:pPr marL="506413" indent="0" eaLnBrk="1" hangingPunct="1">
              <a:buClr>
                <a:schemeClr val="tx2"/>
              </a:buClr>
              <a:buNone/>
            </a:pPr>
            <a:r>
              <a:rPr lang="lv-LV" sz="2800" dirty="0" smtClean="0">
                <a:solidFill>
                  <a:schemeClr val="accent6">
                    <a:lumMod val="75000"/>
                  </a:schemeClr>
                </a:solidFill>
                <a:effectLst/>
                <a:ea typeface="Times New Roman" panose="02020603050405020304" pitchFamily="18" charset="0"/>
              </a:rPr>
              <a:t>Es </a:t>
            </a:r>
            <a:r>
              <a:rPr lang="lv-LV" sz="2800" dirty="0">
                <a:solidFill>
                  <a:schemeClr val="accent6">
                    <a:lumMod val="75000"/>
                  </a:schemeClr>
                </a:solidFill>
                <a:effectLst/>
                <a:ea typeface="Times New Roman" panose="02020603050405020304" pitchFamily="18" charset="0"/>
              </a:rPr>
              <a:t>ticu, ka Dievs to izdarīs, </a:t>
            </a:r>
            <a:r>
              <a:rPr lang="en-US" sz="2800" dirty="0" smtClean="0">
                <a:solidFill>
                  <a:schemeClr val="accent6">
                    <a:lumMod val="75000"/>
                  </a:schemeClr>
                </a:solidFill>
                <a:effectLst/>
                <a:ea typeface="Times New Roman" panose="02020603050405020304" pitchFamily="18" charset="0"/>
              </a:rPr>
              <a:t/>
            </a:r>
            <a:br>
              <a:rPr lang="en-US" sz="2800" dirty="0" smtClean="0">
                <a:solidFill>
                  <a:schemeClr val="accent6">
                    <a:lumMod val="75000"/>
                  </a:schemeClr>
                </a:solidFill>
                <a:effectLst/>
                <a:ea typeface="Times New Roman" panose="02020603050405020304" pitchFamily="18" charset="0"/>
              </a:rPr>
            </a:br>
            <a:r>
              <a:rPr lang="lv-LV" sz="2800" dirty="0" smtClean="0">
                <a:solidFill>
                  <a:schemeClr val="accent6">
                    <a:lumMod val="75000"/>
                  </a:schemeClr>
                </a:solidFill>
                <a:effectLst/>
                <a:ea typeface="Times New Roman" panose="02020603050405020304" pitchFamily="18" charset="0"/>
              </a:rPr>
              <a:t>pat </a:t>
            </a:r>
            <a:r>
              <a:rPr lang="lv-LV" sz="2800" dirty="0">
                <a:solidFill>
                  <a:schemeClr val="accent6">
                    <a:lumMod val="75000"/>
                  </a:schemeClr>
                </a:solidFill>
                <a:effectLst/>
                <a:ea typeface="Times New Roman" panose="02020603050405020304" pitchFamily="18" charset="0"/>
              </a:rPr>
              <a:t>ja mani vadītāji kļūdās </a:t>
            </a:r>
            <a:r>
              <a:rPr lang="en-US" sz="2800" dirty="0" smtClean="0">
                <a:solidFill>
                  <a:schemeClr val="accent6">
                    <a:lumMod val="75000"/>
                  </a:schemeClr>
                </a:solidFill>
                <a:effectLst/>
                <a:ea typeface="Times New Roman" panose="02020603050405020304" pitchFamily="18" charset="0"/>
              </a:rPr>
              <a:t/>
            </a:r>
            <a:br>
              <a:rPr lang="en-US" sz="2800" dirty="0" smtClean="0">
                <a:solidFill>
                  <a:schemeClr val="accent6">
                    <a:lumMod val="75000"/>
                  </a:schemeClr>
                </a:solidFill>
                <a:effectLst/>
                <a:ea typeface="Times New Roman" panose="02020603050405020304" pitchFamily="18" charset="0"/>
              </a:rPr>
            </a:br>
            <a:r>
              <a:rPr lang="lv-LV" sz="2800" dirty="0" smtClean="0">
                <a:solidFill>
                  <a:schemeClr val="accent6">
                    <a:lumMod val="75000"/>
                  </a:schemeClr>
                </a:solidFill>
                <a:effectLst/>
                <a:ea typeface="Times New Roman" panose="02020603050405020304" pitchFamily="18" charset="0"/>
              </a:rPr>
              <a:t>un </a:t>
            </a:r>
            <a:r>
              <a:rPr lang="lv-LV" sz="2800" dirty="0">
                <a:solidFill>
                  <a:schemeClr val="accent6">
                    <a:lumMod val="75000"/>
                  </a:schemeClr>
                </a:solidFill>
                <a:effectLst/>
                <a:ea typeface="Times New Roman" panose="02020603050405020304" pitchFamily="18" charset="0"/>
              </a:rPr>
              <a:t>rīkojas nepareizi.</a:t>
            </a:r>
            <a:endParaRPr lang="en-US" altLang="en-US" sz="2800" dirty="0">
              <a:solidFill>
                <a:schemeClr val="accent6">
                  <a:lumMod val="75000"/>
                </a:schemeClr>
              </a:solidFill>
            </a:endParaRPr>
          </a:p>
        </p:txBody>
      </p:sp>
      <p:pic>
        <p:nvPicPr>
          <p:cNvPr id="120834" name="Picture 2" descr="http://cms-cloud.watermark.org/legacy-blog/2014/03/building-ar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96200" y="4191000"/>
            <a:ext cx="3810000" cy="2286000"/>
          </a:xfrm>
          <a:prstGeom prst="rect">
            <a:avLst/>
          </a:prstGeom>
          <a:noFill/>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28FB628-8F70-4622-96E5-37706E2F35D7}" type="slidenum">
              <a:rPr lang="en-US" smtClean="0"/>
              <a:pPr>
                <a:defRPr/>
              </a:pPr>
              <a:t>40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lv-LV" altLang="en-US" dirty="0">
                <a:latin typeface="Arial Black" pitchFamily="34" charset="0"/>
              </a:rPr>
              <a:t>Kā es varu attīstīt klusu attieksmi?</a:t>
            </a:r>
            <a:endParaRPr lang="en-US" altLang="en-US" dirty="0">
              <a:latin typeface="Arial Black" pitchFamily="34" charset="0"/>
            </a:endParaRPr>
          </a:p>
        </p:txBody>
      </p:sp>
      <p:sp>
        <p:nvSpPr>
          <p:cNvPr id="10243" name="Rectangle 3"/>
          <p:cNvSpPr>
            <a:spLocks noGrp="1" noChangeArrowheads="1"/>
          </p:cNvSpPr>
          <p:nvPr>
            <p:ph type="body" sz="half" idx="1"/>
          </p:nvPr>
        </p:nvSpPr>
        <p:spPr>
          <a:xfrm>
            <a:off x="2362201" y="1981200"/>
            <a:ext cx="8077199" cy="1828800"/>
          </a:xfrm>
        </p:spPr>
        <p:txBody>
          <a:bodyPr/>
          <a:lstStyle/>
          <a:p>
            <a:pPr marL="533400" indent="-533400" eaLnBrk="1" hangingPunct="1">
              <a:spcBef>
                <a:spcPts val="0"/>
              </a:spcBef>
              <a:buClr>
                <a:schemeClr val="tx2"/>
              </a:buClr>
              <a:buSzPct val="100000"/>
              <a:buFont typeface="Wingdings" pitchFamily="2" charset="2"/>
              <a:buChar char="ü"/>
            </a:pPr>
            <a:r>
              <a:rPr lang="lv-LV" sz="2800" dirty="0">
                <a:solidFill>
                  <a:schemeClr val="accent6">
                    <a:lumMod val="75000"/>
                  </a:schemeClr>
                </a:solidFill>
              </a:rPr>
              <a:t>Es nestrīdos ar Dievu</a:t>
            </a:r>
            <a:r>
              <a:rPr lang="en-US" altLang="en-US" sz="2800" dirty="0">
                <a:solidFill>
                  <a:schemeClr val="tx2"/>
                </a:solidFill>
              </a:rPr>
              <a:t>.</a:t>
            </a:r>
          </a:p>
          <a:p>
            <a:pPr marL="533400" indent="-533400" eaLnBrk="1" hangingPunct="1">
              <a:spcBef>
                <a:spcPts val="0"/>
              </a:spcBef>
              <a:buClr>
                <a:schemeClr val="tx2"/>
              </a:buClr>
              <a:buSzPct val="100000"/>
              <a:buFont typeface="Wingdings" pitchFamily="2" charset="2"/>
              <a:buChar char="ü"/>
            </a:pPr>
            <a:endParaRPr lang="en-US" altLang="en-US" sz="800" dirty="0">
              <a:solidFill>
                <a:schemeClr val="tx2"/>
              </a:solidFill>
            </a:endParaRPr>
          </a:p>
          <a:p>
            <a:pPr marL="533400" indent="-533400" eaLnBrk="1" hangingPunct="1">
              <a:spcBef>
                <a:spcPts val="0"/>
              </a:spcBef>
              <a:buClr>
                <a:schemeClr val="tx2"/>
              </a:buClr>
              <a:buSzPct val="100000"/>
              <a:buFont typeface="Wingdings" pitchFamily="2" charset="2"/>
              <a:buChar char="ü"/>
            </a:pPr>
            <a:r>
              <a:rPr lang="lv-LV" sz="2800" dirty="0">
                <a:solidFill>
                  <a:schemeClr val="accent6">
                    <a:lumMod val="75000"/>
                  </a:schemeClr>
                </a:solidFill>
              </a:rPr>
              <a:t>Es nepieprasu paskaidrojumu, kāpēc man kaut kas būtu jādara, pirms es paklausu</a:t>
            </a:r>
            <a:r>
              <a:rPr lang="en-US" altLang="en-US" sz="2800" dirty="0">
                <a:solidFill>
                  <a:schemeClr val="tx2"/>
                </a:solidFill>
              </a:rPr>
              <a:t>.</a:t>
            </a:r>
          </a:p>
          <a:p>
            <a:pPr marL="533400" indent="-533400" eaLnBrk="1" hangingPunct="1">
              <a:spcBef>
                <a:spcPts val="0"/>
              </a:spcBef>
              <a:buClr>
                <a:schemeClr val="tx2"/>
              </a:buClr>
              <a:buSzPct val="100000"/>
              <a:buNone/>
            </a:pPr>
            <a:endParaRPr lang="en-US" altLang="en-US" sz="800" dirty="0">
              <a:solidFill>
                <a:schemeClr val="tx2"/>
              </a:solidFill>
            </a:endParaRP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endParaRPr lang="en-US" altLang="en-US" sz="2800" dirty="0">
              <a:solidFill>
                <a:schemeClr val="tx2"/>
              </a:solidFill>
            </a:endParaRPr>
          </a:p>
        </p:txBody>
      </p:sp>
      <p:pic>
        <p:nvPicPr>
          <p:cNvPr id="121858" name="Picture 2" descr="http://i.livescience.com/images/i/000/025/856/i02/pleading-woman-120329.jpg?1333029407"/>
          <p:cNvPicPr>
            <a:picLocks noChangeAspect="1" noChangeArrowheads="1"/>
          </p:cNvPicPr>
          <p:nvPr/>
        </p:nvPicPr>
        <p:blipFill>
          <a:blip r:embed="rId2" cstate="print"/>
          <a:srcRect/>
          <a:stretch>
            <a:fillRect/>
          </a:stretch>
        </p:blipFill>
        <p:spPr bwMode="auto">
          <a:xfrm>
            <a:off x="4598635" y="3810000"/>
            <a:ext cx="4229100" cy="2798859"/>
          </a:xfrm>
          <a:prstGeom prst="rect">
            <a:avLst/>
          </a:prstGeom>
          <a:noFill/>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28FB628-8F70-4622-96E5-37706E2F35D7}" type="slidenum">
              <a:rPr lang="en-US" smtClean="0"/>
              <a:pPr>
                <a:defRPr/>
              </a:pPr>
              <a:t>41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anim calcmode="lin" valueType="num">
                                      <p:cBhvr>
                                        <p:cTn id="8" dur="2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10243">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24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grpId="0" nodeType="after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2000"/>
                                        <p:tgtEl>
                                          <p:spTgt spid="10243">
                                            <p:txEl>
                                              <p:pRg st="2" end="2"/>
                                            </p:txEl>
                                          </p:spTgt>
                                        </p:tgtEl>
                                      </p:cBhvr>
                                    </p:animEffect>
                                    <p:anim calcmode="lin" valueType="num">
                                      <p:cBhvr>
                                        <p:cTn id="15" dur="2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lv-LV" altLang="en-US" dirty="0">
                <a:latin typeface="Arial Black" pitchFamily="34" charset="0"/>
              </a:rPr>
              <a:t>Padomā par to</a:t>
            </a:r>
            <a:r>
              <a:rPr lang="en-US" altLang="en-US" dirty="0">
                <a:latin typeface="Arial Black" pitchFamily="34" charset="0"/>
              </a:rPr>
              <a:t>….</a:t>
            </a:r>
          </a:p>
        </p:txBody>
      </p:sp>
      <p:sp>
        <p:nvSpPr>
          <p:cNvPr id="10243" name="Rectangle 3"/>
          <p:cNvSpPr>
            <a:spLocks noGrp="1" noChangeArrowheads="1"/>
          </p:cNvSpPr>
          <p:nvPr>
            <p:ph type="body" sz="half" idx="1"/>
          </p:nvPr>
        </p:nvSpPr>
        <p:spPr>
          <a:xfrm>
            <a:off x="1676400" y="1676401"/>
            <a:ext cx="4694237" cy="4800600"/>
          </a:xfrm>
        </p:spPr>
        <p:txBody>
          <a:bodyPr vert="horz" wrap="square" lIns="0" tIns="0" rIns="0" bIns="0" numCol="1" anchor="t" anchorCtr="0" compatLnSpc="1">
            <a:prstTxWarp prst="textNoShape">
              <a:avLst/>
            </a:prstTxWarp>
          </a:bodyPr>
          <a:lstStyle/>
          <a:p>
            <a:pPr marL="533400" indent="-533400" eaLnBrk="1" hangingPunct="1">
              <a:spcBef>
                <a:spcPts val="200"/>
              </a:spcBef>
              <a:spcAft>
                <a:spcPts val="2400"/>
              </a:spcAft>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es izpaužu klusu attieksmi</a:t>
            </a:r>
            <a:r>
              <a:rPr lang="en-US" altLang="en-US" sz="2800" i="1" dirty="0">
                <a:solidFill>
                  <a:schemeClr val="tx2"/>
                </a:solidFill>
              </a:rPr>
              <a:t>?”</a:t>
            </a:r>
          </a:p>
          <a:p>
            <a:pPr marL="533400" indent="-533400" eaLnBrk="1" hangingPunct="1">
              <a:spcBef>
                <a:spcPts val="200"/>
              </a:spcBef>
              <a:spcAft>
                <a:spcPts val="2400"/>
              </a:spcAft>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šī klusā attieksme ietekmē manas attiecības ar Dievu</a:t>
            </a:r>
            <a:r>
              <a:rPr lang="en-US" altLang="en-US" sz="2800" i="1" dirty="0">
                <a:solidFill>
                  <a:schemeClr val="tx2"/>
                </a:solidFill>
              </a:rPr>
              <a:t>?”</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a:t>
            </a:r>
            <a:r>
              <a:rPr lang="lv-LV" altLang="en-US" sz="2800" i="1" dirty="0">
                <a:solidFill>
                  <a:schemeClr val="tx2"/>
                </a:solidFill>
              </a:rPr>
              <a:t>Kā šī klusā attieksme ietekmē manu uzvedību</a:t>
            </a:r>
            <a:r>
              <a:rPr lang="en-US" altLang="en-US" sz="2800" i="1" dirty="0">
                <a:solidFill>
                  <a:schemeClr val="tx2"/>
                </a:solidFill>
              </a:rPr>
              <a:t>?”</a:t>
            </a:r>
            <a:endParaRPr lang="en-US" altLang="en-US" sz="1600" dirty="0">
              <a:solidFill>
                <a:schemeClr val="tx2"/>
              </a:solidFill>
            </a:endParaRPr>
          </a:p>
        </p:txBody>
      </p:sp>
      <p:pic>
        <p:nvPicPr>
          <p:cNvPr id="1026" name="Picture 2" descr="Is Being Quiet A Good Thing - Men's Complete Life">
            <a:extLst>
              <a:ext uri="{FF2B5EF4-FFF2-40B4-BE49-F238E27FC236}">
                <a16:creationId xmlns:a16="http://schemas.microsoft.com/office/drawing/2014/main" id="{B82EF2BC-6C74-4508-A007-598B309C9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133600"/>
            <a:ext cx="3927828" cy="27908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28FB628-8F70-4622-96E5-37706E2F35D7}" type="slidenum">
              <a:rPr lang="en-US" smtClean="0"/>
              <a:pPr>
                <a:defRPr/>
              </a:pPr>
              <a:t>42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854" y="152400"/>
            <a:ext cx="8905346" cy="1676400"/>
          </a:xfrm>
        </p:spPr>
        <p:txBody>
          <a:bodyPr/>
          <a:lstStyle/>
          <a:p>
            <a:pPr algn="ctr"/>
            <a:r>
              <a:rPr lang="lv-LV" dirty="0">
                <a:effectLst/>
                <a:latin typeface="Arial Black" panose="020B0A04020102020204" pitchFamily="34" charset="0"/>
                <a:ea typeface="Times New Roman" panose="02020603050405020304" pitchFamily="18" charset="0"/>
              </a:rPr>
              <a:t>Kļūstot līdzīgākiem Kristum </a:t>
            </a:r>
            <a:endParaRPr lang="en-US" dirty="0">
              <a:latin typeface="Arial Black" panose="020B0A04020102020204" pitchFamily="34" charset="0"/>
            </a:endParaRPr>
          </a:p>
        </p:txBody>
      </p:sp>
      <p:sp>
        <p:nvSpPr>
          <p:cNvPr id="5" name="TextBox 4"/>
          <p:cNvSpPr txBox="1"/>
          <p:nvPr/>
        </p:nvSpPr>
        <p:spPr>
          <a:xfrm>
            <a:off x="2667000" y="2286001"/>
            <a:ext cx="4343400" cy="584775"/>
          </a:xfrm>
          <a:prstGeom prst="rect">
            <a:avLst/>
          </a:prstGeom>
          <a:noFill/>
        </p:spPr>
        <p:txBody>
          <a:bodyPr wrap="square" rtlCol="0">
            <a:spAutoFit/>
          </a:bodyPr>
          <a:lstStyle/>
          <a:p>
            <a:pPr algn="ctr"/>
            <a:endParaRPr lang="en-US" sz="3200" dirty="0">
              <a:solidFill>
                <a:schemeClr val="tx2"/>
              </a:solidFill>
            </a:endParaRPr>
          </a:p>
        </p:txBody>
      </p:sp>
      <p:sp>
        <p:nvSpPr>
          <p:cNvPr id="4" name="Rectangle 3"/>
          <p:cNvSpPr/>
          <p:nvPr/>
        </p:nvSpPr>
        <p:spPr>
          <a:xfrm>
            <a:off x="2144842" y="2143432"/>
            <a:ext cx="4343400" cy="3785652"/>
          </a:xfrm>
          <a:prstGeom prst="rect">
            <a:avLst/>
          </a:prstGeom>
        </p:spPr>
        <p:txBody>
          <a:bodyPr wrap="square" lIns="0" tIns="0" rIns="0" bIns="0">
            <a:spAutoFit/>
          </a:bodyPr>
          <a:lstStyle/>
          <a:p>
            <a:pPr>
              <a:buClr>
                <a:schemeClr val="tx2"/>
              </a:buClr>
              <a:buFont typeface="Wingdings" pitchFamily="2" charset="2"/>
              <a:buChar char="ü"/>
            </a:pPr>
            <a:r>
              <a:rPr lang="lv-LV" sz="2800" dirty="0">
                <a:solidFill>
                  <a:schemeClr val="tx2"/>
                </a:solidFill>
                <a:latin typeface="+mn-lt"/>
              </a:rPr>
              <a:t>Nepieciešams līdzsvars</a:t>
            </a:r>
            <a:endParaRPr lang="en-US" sz="2800" dirty="0">
              <a:solidFill>
                <a:schemeClr val="tx2"/>
              </a:solidFill>
              <a:latin typeface="+mn-lt"/>
            </a:endParaRPr>
          </a:p>
          <a:p>
            <a:pPr>
              <a:buClr>
                <a:schemeClr val="tx2"/>
              </a:buClr>
              <a:buFont typeface="Wingdings" pitchFamily="2" charset="2"/>
              <a:buChar char="ü"/>
            </a:pPr>
            <a:endParaRPr lang="en-US" sz="1000" dirty="0">
              <a:solidFill>
                <a:schemeClr val="tx2"/>
              </a:solidFill>
              <a:latin typeface="+mn-lt"/>
            </a:endParaRPr>
          </a:p>
          <a:p>
            <a:pPr marL="288925" indent="-288925">
              <a:buClr>
                <a:schemeClr val="tx2"/>
              </a:buClr>
              <a:buFont typeface="Wingdings" pitchFamily="2" charset="2"/>
              <a:buChar char="ü"/>
            </a:pPr>
            <a:r>
              <a:rPr lang="lv-LV" sz="2800" dirty="0">
                <a:solidFill>
                  <a:schemeClr val="tx2"/>
                </a:solidFill>
                <a:latin typeface="+mn-lt"/>
              </a:rPr>
              <a:t>Attīstot paklausīgu attieksmi un atbrīvojoties  no nepaklausīgas attieksmes</a:t>
            </a:r>
            <a:endParaRPr lang="en-US" sz="2800" dirty="0">
              <a:solidFill>
                <a:schemeClr val="tx2"/>
              </a:solidFill>
              <a:latin typeface="+mn-lt"/>
            </a:endParaRPr>
          </a:p>
          <a:p>
            <a:pPr>
              <a:buClr>
                <a:schemeClr val="tx2"/>
              </a:buClr>
              <a:buFont typeface="Wingdings" pitchFamily="2" charset="2"/>
              <a:buChar char="ü"/>
            </a:pPr>
            <a:endParaRPr lang="en-US" sz="1000" dirty="0">
              <a:solidFill>
                <a:schemeClr val="tx2"/>
              </a:solidFill>
              <a:latin typeface="+mn-lt"/>
            </a:endParaRPr>
          </a:p>
          <a:p>
            <a:pPr>
              <a:buClr>
                <a:schemeClr val="tx2"/>
              </a:buClr>
              <a:buFont typeface="Wingdings" pitchFamily="2" charset="2"/>
              <a:buChar char="ü"/>
            </a:pPr>
            <a:r>
              <a:rPr lang="en-US" sz="2800" dirty="0" err="1">
                <a:solidFill>
                  <a:schemeClr val="tx2"/>
                </a:solidFill>
                <a:latin typeface="+mn-lt"/>
              </a:rPr>
              <a:t>Inteli</a:t>
            </a:r>
            <a:r>
              <a:rPr lang="lv-LV" sz="2800" dirty="0" err="1">
                <a:solidFill>
                  <a:schemeClr val="tx2"/>
                </a:solidFill>
                <a:latin typeface="+mn-lt"/>
              </a:rPr>
              <a:t>ģenta</a:t>
            </a:r>
            <a:r>
              <a:rPr lang="lv-LV" sz="2800" dirty="0">
                <a:solidFill>
                  <a:schemeClr val="tx2"/>
                </a:solidFill>
                <a:latin typeface="+mn-lt"/>
              </a:rPr>
              <a:t> paklausība</a:t>
            </a:r>
            <a:r>
              <a:rPr lang="en-US" sz="2800" dirty="0">
                <a:solidFill>
                  <a:schemeClr val="tx2"/>
                </a:solidFill>
                <a:latin typeface="+mn-lt"/>
              </a:rPr>
              <a:t>: </a:t>
            </a:r>
          </a:p>
          <a:p>
            <a:pPr marL="288925">
              <a:buClr>
                <a:schemeClr val="tx2"/>
              </a:buClr>
            </a:pPr>
            <a:r>
              <a:rPr lang="lv-LV" sz="2800" i="1" dirty="0">
                <a:solidFill>
                  <a:schemeClr val="tx2"/>
                </a:solidFill>
                <a:latin typeface="+mn-lt"/>
              </a:rPr>
              <a:t>izvēle</a:t>
            </a:r>
            <a:endParaRPr lang="en-US" sz="2800" dirty="0">
              <a:solidFill>
                <a:schemeClr val="tx2"/>
              </a:solidFill>
              <a:latin typeface="+mn-lt"/>
            </a:endParaRPr>
          </a:p>
          <a:p>
            <a:pPr algn="r">
              <a:buClr>
                <a:schemeClr val="tx2"/>
              </a:buClr>
              <a:buFont typeface="Wingdings" pitchFamily="2" charset="2"/>
              <a:buChar char="ü"/>
            </a:pPr>
            <a:endParaRPr lang="en-US" sz="3000" dirty="0">
              <a:solidFill>
                <a:schemeClr val="tx2"/>
              </a:solidFill>
              <a:latin typeface="+mn-lt"/>
            </a:endParaRPr>
          </a:p>
        </p:txBody>
      </p:sp>
      <p:pic>
        <p:nvPicPr>
          <p:cNvPr id="1026" name="Picture 2" descr="Image result for becoming more like christ images"/>
          <p:cNvPicPr>
            <a:picLocks noChangeAspect="1" noChangeArrowheads="1"/>
          </p:cNvPicPr>
          <p:nvPr/>
        </p:nvPicPr>
        <p:blipFill>
          <a:blip r:embed="rId2" cstate="print"/>
          <a:srcRect/>
          <a:stretch>
            <a:fillRect/>
          </a:stretch>
        </p:blipFill>
        <p:spPr bwMode="auto">
          <a:xfrm>
            <a:off x="6781800" y="2514600"/>
            <a:ext cx="3527684" cy="2743200"/>
          </a:xfrm>
          <a:prstGeom prst="rect">
            <a:avLst/>
          </a:prstGeom>
          <a:noFill/>
        </p:spPr>
      </p:pic>
      <p:sp>
        <p:nvSpPr>
          <p:cNvPr id="8" name="TextBox 7"/>
          <p:cNvSpPr txBox="1"/>
          <p:nvPr/>
        </p:nvSpPr>
        <p:spPr>
          <a:xfrm>
            <a:off x="2280560" y="5633514"/>
            <a:ext cx="8763000" cy="1015663"/>
          </a:xfrm>
          <a:prstGeom prst="rect">
            <a:avLst/>
          </a:prstGeom>
          <a:noFill/>
        </p:spPr>
        <p:txBody>
          <a:bodyPr wrap="square" rtlCol="0">
            <a:spAutoFit/>
          </a:bodyPr>
          <a:lstStyle/>
          <a:p>
            <a:r>
              <a:rPr lang="lv-LV" sz="3000" dirty="0">
                <a:solidFill>
                  <a:schemeClr val="tx2"/>
                </a:solidFill>
                <a:latin typeface="Calligraph421 BT" pitchFamily="66" charset="0"/>
              </a:rPr>
              <a:t>Gudrs </a:t>
            </a:r>
            <a:r>
              <a:rPr lang="lv-LV" sz="3000" dirty="0" err="1">
                <a:solidFill>
                  <a:schemeClr val="tx2"/>
                </a:solidFill>
                <a:latin typeface="Calligraph421 BT" pitchFamily="66" charset="0"/>
              </a:rPr>
              <a:t>cilveks</a:t>
            </a:r>
            <a:r>
              <a:rPr lang="lv-LV" sz="3000" dirty="0">
                <a:solidFill>
                  <a:schemeClr val="tx2"/>
                </a:solidFill>
                <a:latin typeface="Calligraph421 BT" pitchFamily="66" charset="0"/>
              </a:rPr>
              <a:t> </a:t>
            </a:r>
            <a:r>
              <a:rPr lang="lv-LV" sz="3000" u="sng" dirty="0" err="1">
                <a:solidFill>
                  <a:schemeClr val="tx2"/>
                </a:solidFill>
                <a:latin typeface="Calligraph421 BT" pitchFamily="66" charset="0"/>
              </a:rPr>
              <a:t>mil</a:t>
            </a:r>
            <a:r>
              <a:rPr lang="lv-LV" sz="3000" dirty="0">
                <a:solidFill>
                  <a:schemeClr val="tx2"/>
                </a:solidFill>
                <a:latin typeface="Calligraph421 BT" pitchFamily="66" charset="0"/>
              </a:rPr>
              <a:t> </a:t>
            </a:r>
            <a:r>
              <a:rPr lang="lv-LV" sz="3000" dirty="0" err="1">
                <a:solidFill>
                  <a:schemeClr val="tx2"/>
                </a:solidFill>
                <a:latin typeface="Calligraph421 BT" pitchFamily="66" charset="0"/>
              </a:rPr>
              <a:t>paklausit</a:t>
            </a:r>
            <a:r>
              <a:rPr lang="lv-LV" sz="3000" dirty="0">
                <a:solidFill>
                  <a:schemeClr val="tx2"/>
                </a:solidFill>
                <a:latin typeface="Calligraph421 BT" pitchFamily="66" charset="0"/>
              </a:rPr>
              <a:t> Dievam un </a:t>
            </a:r>
            <a:r>
              <a:rPr lang="lv-LV" sz="3000" dirty="0" err="1">
                <a:solidFill>
                  <a:schemeClr val="tx2"/>
                </a:solidFill>
                <a:latin typeface="Calligraph421 BT" pitchFamily="66" charset="0"/>
              </a:rPr>
              <a:t>Vina</a:t>
            </a:r>
            <a:r>
              <a:rPr lang="lv-LV" sz="3000" dirty="0">
                <a:solidFill>
                  <a:schemeClr val="tx2"/>
                </a:solidFill>
                <a:latin typeface="Calligraph421 BT" pitchFamily="66" charset="0"/>
              </a:rPr>
              <a:t> likumiem</a:t>
            </a:r>
            <a:r>
              <a:rPr lang="en-US" dirty="0">
                <a:solidFill>
                  <a:schemeClr val="tx2"/>
                </a:solidFill>
                <a:latin typeface="Calligraph421 BT" pitchFamily="66" charset="0"/>
              </a:rPr>
              <a:t>.</a:t>
            </a:r>
          </a:p>
        </p:txBody>
      </p:sp>
      <p:cxnSp>
        <p:nvCxnSpPr>
          <p:cNvPr id="7" name="Taisns savienotājs 6">
            <a:extLst>
              <a:ext uri="{FF2B5EF4-FFF2-40B4-BE49-F238E27FC236}">
                <a16:creationId xmlns:a16="http://schemas.microsoft.com/office/drawing/2014/main" id="{43220DB0-5C62-4F85-9BC9-949B8A94321F}"/>
              </a:ext>
            </a:extLst>
          </p:cNvPr>
          <p:cNvCxnSpPr/>
          <p:nvPr/>
        </p:nvCxnSpPr>
        <p:spPr bwMode="auto">
          <a:xfrm>
            <a:off x="4114800" y="5715000"/>
            <a:ext cx="152400" cy="0"/>
          </a:xfrm>
          <a:prstGeom prst="line">
            <a:avLst/>
          </a:prstGeom>
          <a:solidFill>
            <a:schemeClr val="accent1"/>
          </a:soli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Taisns savienotājs 20">
            <a:extLst>
              <a:ext uri="{FF2B5EF4-FFF2-40B4-BE49-F238E27FC236}">
                <a16:creationId xmlns:a16="http://schemas.microsoft.com/office/drawing/2014/main" id="{E76BD891-E780-49E5-BB93-8464CD0D29B1}"/>
              </a:ext>
            </a:extLst>
          </p:cNvPr>
          <p:cNvCxnSpPr/>
          <p:nvPr/>
        </p:nvCxnSpPr>
        <p:spPr bwMode="auto">
          <a:xfrm>
            <a:off x="5105400" y="5715000"/>
            <a:ext cx="152400" cy="0"/>
          </a:xfrm>
          <a:prstGeom prst="line">
            <a:avLst/>
          </a:prstGeom>
          <a:solidFill>
            <a:schemeClr val="accent1"/>
          </a:soli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Taisns savienotājs 22">
            <a:extLst>
              <a:ext uri="{FF2B5EF4-FFF2-40B4-BE49-F238E27FC236}">
                <a16:creationId xmlns:a16="http://schemas.microsoft.com/office/drawing/2014/main" id="{1CC5430B-051E-4EBC-94D1-8794CF00F253}"/>
              </a:ext>
            </a:extLst>
          </p:cNvPr>
          <p:cNvCxnSpPr/>
          <p:nvPr/>
        </p:nvCxnSpPr>
        <p:spPr bwMode="auto">
          <a:xfrm>
            <a:off x="6934200" y="5715000"/>
            <a:ext cx="152400" cy="0"/>
          </a:xfrm>
          <a:prstGeom prst="line">
            <a:avLst/>
          </a:prstGeom>
          <a:solidFill>
            <a:schemeClr val="accent1"/>
          </a:soli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Brīvforma: forma 24">
            <a:extLst>
              <a:ext uri="{FF2B5EF4-FFF2-40B4-BE49-F238E27FC236}">
                <a16:creationId xmlns:a16="http://schemas.microsoft.com/office/drawing/2014/main" id="{1D1A196D-0823-4F47-A3ED-661F32062843}"/>
              </a:ext>
            </a:extLst>
          </p:cNvPr>
          <p:cNvSpPr/>
          <p:nvPr/>
        </p:nvSpPr>
        <p:spPr bwMode="auto">
          <a:xfrm>
            <a:off x="9877385" y="5987845"/>
            <a:ext cx="53196" cy="69601"/>
          </a:xfrm>
          <a:custGeom>
            <a:avLst/>
            <a:gdLst>
              <a:gd name="connsiteX0" fmla="*/ 53196 w 53196"/>
              <a:gd name="connsiteY0" fmla="*/ 0 h 69601"/>
              <a:gd name="connsiteX1" fmla="*/ 4034 w 53196"/>
              <a:gd name="connsiteY1" fmla="*/ 58994 h 69601"/>
              <a:gd name="connsiteX2" fmla="*/ 4034 w 53196"/>
              <a:gd name="connsiteY2" fmla="*/ 68826 h 69601"/>
              <a:gd name="connsiteX3" fmla="*/ 13867 w 53196"/>
              <a:gd name="connsiteY3" fmla="*/ 49161 h 69601"/>
            </a:gdLst>
            <a:ahLst/>
            <a:cxnLst>
              <a:cxn ang="0">
                <a:pos x="connsiteX0" y="connsiteY0"/>
              </a:cxn>
              <a:cxn ang="0">
                <a:pos x="connsiteX1" y="connsiteY1"/>
              </a:cxn>
              <a:cxn ang="0">
                <a:pos x="connsiteX2" y="connsiteY2"/>
              </a:cxn>
              <a:cxn ang="0">
                <a:pos x="connsiteX3" y="connsiteY3"/>
              </a:cxn>
            </a:cxnLst>
            <a:rect l="l" t="t" r="r" b="b"/>
            <a:pathLst>
              <a:path w="53196" h="69601">
                <a:moveTo>
                  <a:pt x="53196" y="0"/>
                </a:moveTo>
                <a:cubicBezTo>
                  <a:pt x="32712" y="23761"/>
                  <a:pt x="12228" y="47523"/>
                  <a:pt x="4034" y="58994"/>
                </a:cubicBezTo>
                <a:cubicBezTo>
                  <a:pt x="-4160" y="70465"/>
                  <a:pt x="2395" y="70465"/>
                  <a:pt x="4034" y="68826"/>
                </a:cubicBezTo>
                <a:cubicBezTo>
                  <a:pt x="5673" y="67187"/>
                  <a:pt x="9770" y="58174"/>
                  <a:pt x="13867" y="49161"/>
                </a:cubicBezTo>
              </a:path>
            </a:pathLst>
          </a:custGeom>
          <a:no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lv-LV" sz="2400" b="0" i="0" u="none" strike="noStrike" cap="none" normalizeH="0" baseline="0">
              <a:ln>
                <a:noFill/>
              </a:ln>
              <a:solidFill>
                <a:schemeClr val="tx1"/>
              </a:solidFill>
              <a:effectLst/>
              <a:latin typeface="Times New Roman" charset="0"/>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9" name="Footer Placeholder 8"/>
          <p:cNvSpPr>
            <a:spLocks noGrp="1"/>
          </p:cNvSpPr>
          <p:nvPr>
            <p:ph type="ftr" sz="quarter" idx="11"/>
          </p:nvPr>
        </p:nvSpPr>
        <p:spPr/>
        <p:txBody>
          <a:bodyPr/>
          <a:lstStyle/>
          <a:p>
            <a:pPr>
              <a:defRPr/>
            </a:pPr>
            <a:r>
              <a:rPr lang="en-US" smtClean="0"/>
              <a:t>iteenchallenge.org</a:t>
            </a:r>
            <a:endParaRPr lang="en-US" dirty="0"/>
          </a:p>
        </p:txBody>
      </p:sp>
      <p:sp>
        <p:nvSpPr>
          <p:cNvPr id="10" name="Slide Number Placeholder 9"/>
          <p:cNvSpPr>
            <a:spLocks noGrp="1"/>
          </p:cNvSpPr>
          <p:nvPr>
            <p:ph type="sldNum" sz="quarter" idx="12"/>
          </p:nvPr>
        </p:nvSpPr>
        <p:spPr/>
        <p:txBody>
          <a:bodyPr/>
          <a:lstStyle/>
          <a:p>
            <a:pPr>
              <a:defRPr/>
            </a:pPr>
            <a:fld id="{5B877C52-2977-487B-B15A-FF6D36B9895D}" type="slidenum">
              <a:rPr lang="en-US" smtClean="0"/>
              <a:pPr>
                <a:defRPr/>
              </a:pPr>
              <a:t>43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itchFamily="34" charset="0"/>
              </a:rPr>
              <a:t>Person</a:t>
            </a:r>
            <a:r>
              <a:rPr lang="lv-LV" b="1" dirty="0">
                <a:latin typeface="Arial Black" pitchFamily="34" charset="0"/>
              </a:rPr>
              <a:t>īg</a:t>
            </a:r>
            <a:r>
              <a:rPr lang="en-US" b="1" dirty="0">
                <a:latin typeface="Arial Black" pitchFamily="34" charset="0"/>
              </a:rPr>
              <a:t>a</a:t>
            </a:r>
            <a:r>
              <a:rPr lang="lv-LV" b="1" dirty="0" err="1">
                <a:latin typeface="Arial Black" pitchFamily="34" charset="0"/>
              </a:rPr>
              <a:t>is</a:t>
            </a:r>
            <a:r>
              <a:rPr lang="en-US" b="1" dirty="0">
                <a:latin typeface="Arial Black" pitchFamily="34" charset="0"/>
              </a:rPr>
              <a:t> </a:t>
            </a:r>
            <a:r>
              <a:rPr lang="lv-LV" b="1" dirty="0">
                <a:latin typeface="Arial Black" pitchFamily="34" charset="0"/>
              </a:rPr>
              <a:t>pielietojums</a:t>
            </a:r>
            <a:endParaRPr lang="en-US" b="1" dirty="0">
              <a:latin typeface="Arial Black" pitchFamily="34" charset="0"/>
            </a:endParaRPr>
          </a:p>
        </p:txBody>
      </p:sp>
      <p:sp>
        <p:nvSpPr>
          <p:cNvPr id="3" name="Text Placeholder 2"/>
          <p:cNvSpPr>
            <a:spLocks noGrp="1"/>
          </p:cNvSpPr>
          <p:nvPr>
            <p:ph type="body" sz="half" idx="1"/>
          </p:nvPr>
        </p:nvSpPr>
        <p:spPr>
          <a:xfrm>
            <a:off x="1905000" y="1524000"/>
            <a:ext cx="4602163" cy="4800600"/>
          </a:xfrm>
        </p:spPr>
        <p:txBody>
          <a:bodyPr/>
          <a:lstStyle/>
          <a:p>
            <a:pPr marL="514350" indent="-514350">
              <a:spcAft>
                <a:spcPts val="2400"/>
              </a:spcAft>
              <a:buClr>
                <a:schemeClr val="tx2"/>
              </a:buClr>
              <a:buFont typeface="Wingdings" pitchFamily="2" charset="2"/>
              <a:buChar char="ü"/>
            </a:pPr>
            <a:r>
              <a:rPr lang="lv-LV" sz="2800" dirty="0">
                <a:solidFill>
                  <a:schemeClr val="tx2"/>
                </a:solidFill>
              </a:rPr>
              <a:t>Veic personīgo savas dzīves izvērtēšanu</a:t>
            </a:r>
            <a:r>
              <a:rPr lang="en-US" sz="2800" dirty="0">
                <a:solidFill>
                  <a:schemeClr val="tx2"/>
                </a:solidFill>
              </a:rPr>
              <a:t>.</a:t>
            </a:r>
          </a:p>
          <a:p>
            <a:pPr marL="514350" indent="-514350">
              <a:spcAft>
                <a:spcPts val="2400"/>
              </a:spcAft>
              <a:buClr>
                <a:schemeClr val="tx2"/>
              </a:buClr>
              <a:buFont typeface="Wingdings" pitchFamily="2" charset="2"/>
              <a:buChar char="ü"/>
            </a:pPr>
            <a:r>
              <a:rPr lang="lv-LV" sz="2800" dirty="0">
                <a:solidFill>
                  <a:schemeClr val="tx2"/>
                </a:solidFill>
              </a:rPr>
              <a:t>Novērtē sevi attiecībā pret attieksmēm, kas ļauj viegli nepaklausīt Dievam</a:t>
            </a:r>
            <a:r>
              <a:rPr lang="en-US" sz="2800" dirty="0">
                <a:solidFill>
                  <a:schemeClr val="tx2"/>
                </a:solidFill>
              </a:rPr>
              <a:t>. </a:t>
            </a:r>
          </a:p>
          <a:p>
            <a:pPr marL="514350" indent="-514350">
              <a:buClr>
                <a:schemeClr val="tx2"/>
              </a:buClr>
              <a:buFont typeface="Wingdings" pitchFamily="2" charset="2"/>
              <a:buChar char="ü"/>
            </a:pPr>
            <a:r>
              <a:rPr lang="lv-LV" sz="2800" dirty="0">
                <a:solidFill>
                  <a:schemeClr val="tx2"/>
                </a:solidFill>
              </a:rPr>
              <a:t>Stingri apņemies paklausīt Dievam</a:t>
            </a:r>
            <a:r>
              <a:rPr lang="en-US" sz="2800" dirty="0">
                <a:solidFill>
                  <a:schemeClr val="tx2"/>
                </a:solidFill>
              </a:rPr>
              <a:t>.</a:t>
            </a:r>
          </a:p>
        </p:txBody>
      </p:sp>
      <p:sp>
        <p:nvSpPr>
          <p:cNvPr id="5" name="Text Placeholder 2"/>
          <p:cNvSpPr txBox="1">
            <a:spLocks/>
          </p:cNvSpPr>
          <p:nvPr/>
        </p:nvSpPr>
        <p:spPr bwMode="auto">
          <a:xfrm>
            <a:off x="66294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r" eaLnBrk="0" hangingPunct="0">
              <a:spcBef>
                <a:spcPct val="20000"/>
              </a:spcBef>
              <a:buClr>
                <a:schemeClr val="tx2"/>
              </a:buClr>
              <a:buSzPct val="80000"/>
              <a:defRPr/>
            </a:pPr>
            <a:endParaRPr lang="en-US" sz="2800" kern="0" dirty="0">
              <a:solidFill>
                <a:schemeClr val="tx2"/>
              </a:solidFill>
              <a:latin typeface="+mn-lt"/>
            </a:endParaRPr>
          </a:p>
        </p:txBody>
      </p:sp>
      <p:pic>
        <p:nvPicPr>
          <p:cNvPr id="115714" name="Picture 2" descr="http://www.etsdental.com/marketingImages/checklis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7162" y="1676400"/>
            <a:ext cx="4770437" cy="4311064"/>
          </a:xfrm>
          <a:prstGeom prst="rect">
            <a:avLst/>
          </a:prstGeom>
          <a:noFill/>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528FB628-8F70-4622-96E5-37706E2F35D7}" type="slidenum">
              <a:rPr lang="en-US" smtClean="0"/>
              <a:pPr>
                <a:defRPr/>
              </a:pPr>
              <a:t>44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217" y="0"/>
            <a:ext cx="10363200" cy="1143000"/>
          </a:xfrm>
        </p:spPr>
        <p:txBody>
          <a:bodyPr/>
          <a:lstStyle/>
          <a:p>
            <a:pPr algn="ctr"/>
            <a:r>
              <a:rPr lang="en-US" dirty="0">
                <a:latin typeface="Arial Black" pitchFamily="34" charset="0"/>
              </a:rPr>
              <a:t>Person</a:t>
            </a:r>
            <a:r>
              <a:rPr lang="lv-LV" dirty="0" err="1">
                <a:latin typeface="Arial Black" pitchFamily="34" charset="0"/>
              </a:rPr>
              <a:t>īgais</a:t>
            </a:r>
            <a:r>
              <a:rPr lang="lv-LV" dirty="0">
                <a:latin typeface="Arial Black" pitchFamily="34" charset="0"/>
              </a:rPr>
              <a:t> pielietojums</a:t>
            </a:r>
            <a:endParaRPr lang="en-US" dirty="0">
              <a:latin typeface="Arial Black" pitchFamily="34" charset="0"/>
            </a:endParaRPr>
          </a:p>
        </p:txBody>
      </p:sp>
      <p:sp>
        <p:nvSpPr>
          <p:cNvPr id="3" name="Text Placeholder 2"/>
          <p:cNvSpPr>
            <a:spLocks noGrp="1"/>
          </p:cNvSpPr>
          <p:nvPr>
            <p:ph type="body" sz="half" idx="1"/>
          </p:nvPr>
        </p:nvSpPr>
        <p:spPr>
          <a:xfrm>
            <a:off x="1981200" y="1143000"/>
            <a:ext cx="5638800" cy="4800600"/>
          </a:xfrm>
        </p:spPr>
        <p:txBody>
          <a:bodyPr/>
          <a:lstStyle/>
          <a:p>
            <a:pPr>
              <a:spcAft>
                <a:spcPts val="1200"/>
              </a:spcAft>
              <a:buClr>
                <a:schemeClr val="tx2"/>
              </a:buClr>
              <a:buFont typeface="Wingdings" pitchFamily="2" charset="2"/>
              <a:buChar char="q"/>
            </a:pPr>
            <a:r>
              <a:rPr lang="lv-LV" sz="2000" dirty="0" smtClean="0">
                <a:solidFill>
                  <a:schemeClr val="accent6">
                    <a:lumMod val="75000"/>
                  </a:schemeClr>
                </a:solidFill>
                <a:ea typeface="Times New Roman" panose="02020603050405020304" pitchFamily="18" charset="0"/>
              </a:rPr>
              <a:t>Uz</a:t>
            </a:r>
            <a:r>
              <a:rPr lang="lv-LV" sz="2000" dirty="0" smtClean="0">
                <a:solidFill>
                  <a:schemeClr val="accent6">
                    <a:lumMod val="75000"/>
                  </a:schemeClr>
                </a:solidFill>
                <a:effectLst/>
                <a:ea typeface="Times New Roman" panose="02020603050405020304" pitchFamily="18" charset="0"/>
              </a:rPr>
              <a:t>rakst</a:t>
            </a:r>
            <a:r>
              <a:rPr lang="lv-LV" sz="2000" dirty="0" smtClean="0">
                <a:solidFill>
                  <a:schemeClr val="tx2"/>
                </a:solidFill>
              </a:rPr>
              <a:t>Novērtē </a:t>
            </a:r>
            <a:r>
              <a:rPr lang="lv-LV" sz="2000" dirty="0">
                <a:solidFill>
                  <a:schemeClr val="tx2"/>
                </a:solidFill>
              </a:rPr>
              <a:t>sevi attiecībā uz attieksmēm, kas palīdz nepaklausīt Dievam</a:t>
            </a:r>
            <a:r>
              <a:rPr lang="en-US" sz="2000" dirty="0">
                <a:solidFill>
                  <a:schemeClr val="tx2"/>
                </a:solidFill>
              </a:rPr>
              <a:t>. </a:t>
            </a:r>
            <a:r>
              <a:rPr lang="en-US" sz="2000" dirty="0" smtClean="0">
                <a:solidFill>
                  <a:schemeClr val="tx2"/>
                </a:solidFill>
              </a:rPr>
              <a:t/>
            </a:r>
            <a:br>
              <a:rPr lang="en-US" sz="2000" dirty="0" smtClean="0">
                <a:solidFill>
                  <a:schemeClr val="tx2"/>
                </a:solidFill>
              </a:rPr>
            </a:br>
            <a:r>
              <a:rPr lang="en-US" sz="1600" dirty="0" smtClean="0">
                <a:solidFill>
                  <a:schemeClr val="tx2"/>
                </a:solidFill>
              </a:rPr>
              <a:t>(</a:t>
            </a:r>
            <a:r>
              <a:rPr lang="en-US" sz="1600" dirty="0">
                <a:solidFill>
                  <a:schemeClr val="tx2"/>
                </a:solidFill>
              </a:rPr>
              <a:t>Student</a:t>
            </a:r>
            <a:r>
              <a:rPr lang="lv-LV" sz="1600" dirty="0">
                <a:solidFill>
                  <a:schemeClr val="tx2"/>
                </a:solidFill>
              </a:rPr>
              <a:t>a rokasgrāmata </a:t>
            </a:r>
            <a:r>
              <a:rPr lang="en-US" sz="1600" dirty="0">
                <a:solidFill>
                  <a:schemeClr val="tx2"/>
                </a:solidFill>
              </a:rPr>
              <a:t>14</a:t>
            </a:r>
            <a:r>
              <a:rPr lang="lv-LV" sz="1600" dirty="0">
                <a:solidFill>
                  <a:schemeClr val="tx2"/>
                </a:solidFill>
              </a:rPr>
              <a:t>.</a:t>
            </a:r>
            <a:r>
              <a:rPr lang="en-US" sz="1600" dirty="0">
                <a:solidFill>
                  <a:schemeClr val="tx2"/>
                </a:solidFill>
              </a:rPr>
              <a:t>-15</a:t>
            </a:r>
            <a:r>
              <a:rPr lang="lv-LV" sz="1600" dirty="0">
                <a:solidFill>
                  <a:schemeClr val="tx2"/>
                </a:solidFill>
              </a:rPr>
              <a:t>.lpp.</a:t>
            </a:r>
            <a:r>
              <a:rPr lang="en-US" sz="1600" dirty="0">
                <a:solidFill>
                  <a:schemeClr val="tx2"/>
                </a:solidFill>
              </a:rPr>
              <a:t>) </a:t>
            </a:r>
          </a:p>
          <a:p>
            <a:pPr lvl="1">
              <a:spcBef>
                <a:spcPts val="0"/>
              </a:spcBef>
              <a:spcAft>
                <a:spcPts val="0"/>
              </a:spcAft>
              <a:buClr>
                <a:schemeClr val="tx2"/>
              </a:buClr>
              <a:buFont typeface="Wingdings" pitchFamily="2" charset="2"/>
              <a:buChar char="q"/>
            </a:pPr>
            <a:r>
              <a:rPr lang="lv-LV" sz="2000" dirty="0">
                <a:solidFill>
                  <a:schemeClr val="accent6">
                    <a:lumMod val="75000"/>
                  </a:schemeClr>
                </a:solidFill>
                <a:ea typeface="Times New Roman" panose="02020603050405020304" pitchFamily="18" charset="0"/>
              </a:rPr>
              <a:t>Uzraksti skalā no 1-5 cik spēcīga katra nepaklausīgā attieksme ir tavā dzīvē</a:t>
            </a:r>
            <a:r>
              <a:rPr lang="en-US" sz="2000" dirty="0">
                <a:solidFill>
                  <a:schemeClr val="tx2"/>
                </a:solidFill>
              </a:rPr>
              <a:t>. </a:t>
            </a:r>
          </a:p>
          <a:p>
            <a:pPr lvl="1">
              <a:spcBef>
                <a:spcPts val="0"/>
              </a:spcBef>
              <a:spcAft>
                <a:spcPts val="1200"/>
              </a:spcAft>
              <a:buClr>
                <a:schemeClr val="tx2"/>
              </a:buClr>
              <a:buNone/>
            </a:pPr>
            <a:r>
              <a:rPr lang="en-US" sz="1600" dirty="0">
                <a:solidFill>
                  <a:schemeClr val="tx2"/>
                </a:solidFill>
              </a:rPr>
              <a:t>	(1:</a:t>
            </a:r>
            <a:r>
              <a:rPr lang="lv-LV" sz="1600" dirty="0">
                <a:solidFill>
                  <a:schemeClr val="accent6">
                    <a:lumMod val="75000"/>
                  </a:schemeClr>
                </a:solidFill>
                <a:ea typeface="Times New Roman" panose="02020603050405020304" pitchFamily="18" charset="0"/>
              </a:rPr>
              <a:t>attieksme ir ļoti maza, vispār nav problēmu</a:t>
            </a:r>
            <a:r>
              <a:rPr lang="en-US" sz="1600" dirty="0">
                <a:solidFill>
                  <a:schemeClr val="tx2"/>
                </a:solidFill>
              </a:rPr>
              <a:t>; 5:</a:t>
            </a:r>
            <a:r>
              <a:rPr lang="lv-LV" sz="1600" dirty="0">
                <a:solidFill>
                  <a:schemeClr val="accent6">
                    <a:lumMod val="75000"/>
                  </a:schemeClr>
                </a:solidFill>
                <a:ea typeface="Times New Roman" panose="02020603050405020304" pitchFamily="18" charset="0"/>
              </a:rPr>
              <a:t>attieksme manā dzīvē ir ļoti spēcīga</a:t>
            </a:r>
            <a:r>
              <a:rPr lang="en-US" sz="1600" dirty="0">
                <a:solidFill>
                  <a:schemeClr val="tx2"/>
                </a:solidFill>
              </a:rPr>
              <a:t>)</a:t>
            </a:r>
            <a:endParaRPr lang="en-US" sz="2000" dirty="0">
              <a:solidFill>
                <a:schemeClr val="tx2"/>
              </a:solidFill>
            </a:endParaRPr>
          </a:p>
          <a:p>
            <a:pPr lvl="1">
              <a:spcAft>
                <a:spcPts val="1200"/>
              </a:spcAft>
              <a:buClr>
                <a:schemeClr val="tx2"/>
              </a:buClr>
              <a:buFont typeface="Wingdings" pitchFamily="2" charset="2"/>
              <a:buChar char="q"/>
            </a:pPr>
            <a:r>
              <a:rPr lang="lv-LV" sz="2000" dirty="0">
                <a:solidFill>
                  <a:schemeClr val="accent6">
                    <a:lumMod val="75000"/>
                  </a:schemeClr>
                </a:solidFill>
                <a:ea typeface="Times New Roman" panose="02020603050405020304" pitchFamily="18" charset="0"/>
              </a:rPr>
              <a:t>Uzraksti vismaz vienu lietu, ko vari darīt, lai izveidotu spēcīgāku paklausīgu attieksmi.</a:t>
            </a:r>
            <a:endParaRPr lang="en-US" sz="2000" dirty="0">
              <a:solidFill>
                <a:schemeClr val="accent6">
                  <a:lumMod val="75000"/>
                </a:schemeClr>
              </a:solidFill>
            </a:endParaRPr>
          </a:p>
          <a:p>
            <a:pPr lvl="1">
              <a:buClr>
                <a:schemeClr val="tx2"/>
              </a:buClr>
              <a:buFont typeface="Wingdings" pitchFamily="2" charset="2"/>
              <a:buChar char="q"/>
            </a:pPr>
            <a:r>
              <a:rPr lang="lv-LV" sz="2000" dirty="0" smtClean="0">
                <a:solidFill>
                  <a:schemeClr val="accent6">
                    <a:lumMod val="75000"/>
                  </a:schemeClr>
                </a:solidFill>
                <a:effectLst/>
                <a:ea typeface="Times New Roman" panose="02020603050405020304" pitchFamily="18" charset="0"/>
              </a:rPr>
              <a:t>i </a:t>
            </a:r>
            <a:r>
              <a:rPr lang="lv-LV" sz="2000" dirty="0">
                <a:solidFill>
                  <a:schemeClr val="accent6">
                    <a:lumMod val="75000"/>
                  </a:schemeClr>
                </a:solidFill>
                <a:effectLst/>
                <a:ea typeface="Times New Roman" panose="02020603050405020304" pitchFamily="18" charset="0"/>
              </a:rPr>
              <a:t>vienu lietu, ko vari darīt, kas palīdzētu atbrīvoties no vienas no nepaklausīgajām attieksmēm tavā dzīvē. </a:t>
            </a:r>
            <a:endParaRPr lang="en-US" sz="2000" dirty="0">
              <a:solidFill>
                <a:schemeClr val="tx2"/>
              </a:solidFill>
            </a:endParaRPr>
          </a:p>
        </p:txBody>
      </p:sp>
      <p:pic>
        <p:nvPicPr>
          <p:cNvPr id="4098" name="Picture 2" descr="https://encrypted-tbn0.gstatic.com/images?q=tbn:ANd9GcQN125fCU2RVnOaIJ59d4D1L7xuUvtGVcXGI4YZbjtzw0pqFcLAqQ"/>
          <p:cNvPicPr>
            <a:picLocks noChangeAspect="1" noChangeArrowheads="1"/>
          </p:cNvPicPr>
          <p:nvPr/>
        </p:nvPicPr>
        <p:blipFill>
          <a:blip r:embed="rId3" cstate="print"/>
          <a:srcRect/>
          <a:stretch>
            <a:fillRect/>
          </a:stretch>
        </p:blipFill>
        <p:spPr bwMode="auto">
          <a:xfrm>
            <a:off x="7620000" y="1777954"/>
            <a:ext cx="3359044" cy="2235292"/>
          </a:xfrm>
          <a:prstGeom prst="rect">
            <a:avLst/>
          </a:prstGeom>
          <a:noFill/>
        </p:spPr>
      </p:pic>
      <p:pic>
        <p:nvPicPr>
          <p:cNvPr id="5" name="Attēls 4">
            <a:extLst>
              <a:ext uri="{FF2B5EF4-FFF2-40B4-BE49-F238E27FC236}">
                <a16:creationId xmlns:a16="http://schemas.microsoft.com/office/drawing/2014/main" id="{4B90C547-28C4-492D-852D-4D3E22156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892" y="4191000"/>
            <a:ext cx="2461260" cy="1859280"/>
          </a:xfrm>
          <a:prstGeom prst="rect">
            <a:avLst/>
          </a:prstGeom>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528FB628-8F70-4622-96E5-37706E2F35D7}" type="slidenum">
              <a:rPr lang="en-US" smtClean="0"/>
              <a:pPr>
                <a:defRPr/>
              </a:pPr>
              <a:t>45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a:latin typeface="+mn-lt"/>
              </a:rPr>
              <a:t>3</a:t>
            </a:r>
            <a:r>
              <a:rPr lang="lv-LV" b="1" dirty="0">
                <a:latin typeface="+mn-lt"/>
              </a:rPr>
              <a:t>.nodaļa</a:t>
            </a:r>
            <a:r>
              <a:rPr lang="en-US" b="1" dirty="0">
                <a:latin typeface="+mn-lt"/>
              </a:rPr>
              <a:t/>
            </a:r>
            <a:br>
              <a:rPr lang="en-US" b="1" dirty="0">
                <a:latin typeface="+mn-lt"/>
              </a:rPr>
            </a:br>
            <a:r>
              <a:rPr lang="lv-LV" sz="5000" b="1" dirty="0">
                <a:latin typeface="Arial Black" pitchFamily="34" charset="0"/>
              </a:rPr>
              <a:t>Kuriem likumiem man jāpaklausa?</a:t>
            </a:r>
            <a:r>
              <a:rPr lang="en-US" b="1" dirty="0">
                <a:latin typeface="+mn-lt"/>
              </a:rPr>
              <a:t/>
            </a:r>
            <a:br>
              <a:rPr lang="en-US" b="1" dirty="0">
                <a:latin typeface="+mn-lt"/>
              </a:rPr>
            </a:br>
            <a:endParaRPr lang="en-US" b="1" dirty="0">
              <a:latin typeface="+mn-lt"/>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46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10134600" cy="990600"/>
          </a:xfrm>
        </p:spPr>
        <p:txBody>
          <a:bodyPr/>
          <a:lstStyle/>
          <a:p>
            <a:pPr algn="ctr"/>
            <a:r>
              <a:rPr lang="en-US" sz="5000" b="1" dirty="0">
                <a:latin typeface="Arial Black" pitchFamily="34" charset="0"/>
              </a:rPr>
              <a:t>L</a:t>
            </a:r>
            <a:r>
              <a:rPr lang="lv-LV" sz="5000" b="1" dirty="0" err="1">
                <a:latin typeface="Arial Black" pitchFamily="34" charset="0"/>
              </a:rPr>
              <a:t>ikumi</a:t>
            </a:r>
            <a:r>
              <a:rPr lang="lv-LV" sz="5000" b="1" dirty="0">
                <a:latin typeface="Arial Black" pitchFamily="34" charset="0"/>
              </a:rPr>
              <a:t>, kuriem jāpaklausa</a:t>
            </a:r>
            <a:endParaRPr lang="en-US" sz="5000" dirty="0"/>
          </a:p>
        </p:txBody>
      </p:sp>
      <p:sp>
        <p:nvSpPr>
          <p:cNvPr id="3" name="Text Placeholder 2"/>
          <p:cNvSpPr>
            <a:spLocks noGrp="1"/>
          </p:cNvSpPr>
          <p:nvPr>
            <p:ph type="body" sz="half" idx="1"/>
          </p:nvPr>
        </p:nvSpPr>
        <p:spPr>
          <a:xfrm>
            <a:off x="2697163" y="1371600"/>
            <a:ext cx="7818437" cy="4953000"/>
          </a:xfrm>
        </p:spPr>
        <p:txBody>
          <a:bodyPr/>
          <a:lstStyle/>
          <a:p>
            <a:pPr>
              <a:buClr>
                <a:schemeClr val="tx2"/>
              </a:buClr>
              <a:buFont typeface="Arial" pitchFamily="34" charset="0"/>
              <a:buChar char="•"/>
            </a:pPr>
            <a:r>
              <a:rPr lang="lv-LV" b="1" dirty="0">
                <a:solidFill>
                  <a:schemeClr val="tx2"/>
                </a:solidFill>
              </a:rPr>
              <a:t>Galvenā Bībeles patiesība</a:t>
            </a:r>
            <a:endParaRPr lang="en-US" b="1" dirty="0">
              <a:solidFill>
                <a:schemeClr val="tx2"/>
              </a:solidFill>
            </a:endParaRPr>
          </a:p>
          <a:p>
            <a:pPr>
              <a:spcBef>
                <a:spcPts val="400"/>
              </a:spcBef>
              <a:buClr>
                <a:schemeClr val="tx2"/>
              </a:buClr>
              <a:buNone/>
            </a:pPr>
            <a:r>
              <a:rPr lang="lv-LV" sz="2800" dirty="0">
                <a:solidFill>
                  <a:schemeClr val="accent6">
                    <a:lumMod val="75000"/>
                  </a:schemeClr>
                </a:solidFill>
                <a:effectLst/>
                <a:ea typeface="Times New Roman" panose="02020603050405020304" pitchFamily="18" charset="0"/>
              </a:rPr>
              <a:t>	Paklausība Dieva likumiem ir vissvarīgākā lieta, ko es šodien varu darīt.</a:t>
            </a:r>
            <a:endParaRPr lang="en-US" sz="2800" dirty="0">
              <a:solidFill>
                <a:schemeClr val="accent6">
                  <a:lumMod val="75000"/>
                </a:schemeClr>
              </a:solidFill>
            </a:endParaRPr>
          </a:p>
          <a:p>
            <a:pPr>
              <a:spcBef>
                <a:spcPts val="1200"/>
              </a:spcBef>
              <a:buClr>
                <a:schemeClr val="tx2"/>
              </a:buClr>
              <a:buFont typeface="Arial" pitchFamily="34" charset="0"/>
              <a:buChar char="•"/>
            </a:pPr>
            <a:r>
              <a:rPr lang="lv-LV" b="1" dirty="0">
                <a:solidFill>
                  <a:schemeClr val="tx2"/>
                </a:solidFill>
              </a:rPr>
              <a:t>Atslēgas pants</a:t>
            </a:r>
            <a:endParaRPr lang="en-US" b="1" dirty="0">
              <a:solidFill>
                <a:schemeClr val="tx2"/>
              </a:solidFill>
            </a:endParaRPr>
          </a:p>
          <a:p>
            <a:pPr>
              <a:spcBef>
                <a:spcPts val="0"/>
              </a:spcBef>
              <a:buNone/>
            </a:pPr>
            <a:r>
              <a:rPr lang="en-US" sz="2800" b="1" dirty="0">
                <a:solidFill>
                  <a:schemeClr val="tx2"/>
                </a:solidFill>
              </a:rPr>
              <a:t>	</a:t>
            </a:r>
            <a:r>
              <a:rPr lang="lv-LV" sz="2800" dirty="0">
                <a:solidFill>
                  <a:schemeClr val="accent6">
                    <a:lumMod val="75000"/>
                  </a:schemeClr>
                </a:solidFill>
                <a:effectLst/>
                <a:ea typeface="Times New Roman" panose="02020603050405020304" pitchFamily="18" charset="0"/>
              </a:rPr>
              <a:t>Bet tas, kurš turpina ieskatīties Dieva nevainojamajā likumā un to neaizmirst, darīs to, ko tas saka, un būs priecīgs, kad viņš to darīs. Dieva Vārds dara cilvēkus brīvus.</a:t>
            </a:r>
            <a:r>
              <a:rPr lang="en-US" sz="2800" dirty="0">
                <a:solidFill>
                  <a:schemeClr val="tx2"/>
                </a:solidFill>
              </a:rPr>
              <a:t>	J</a:t>
            </a:r>
            <a:r>
              <a:rPr lang="lv-LV" sz="2800" dirty="0" err="1">
                <a:solidFill>
                  <a:schemeClr val="tx2"/>
                </a:solidFill>
              </a:rPr>
              <a:t>ēkaba</a:t>
            </a:r>
            <a:r>
              <a:rPr lang="en-US" sz="2800" dirty="0">
                <a:solidFill>
                  <a:schemeClr val="tx2"/>
                </a:solidFill>
              </a:rPr>
              <a:t> 1:25 </a:t>
            </a:r>
            <a:r>
              <a:rPr lang="en-US" sz="2400" dirty="0">
                <a:solidFill>
                  <a:schemeClr val="tx2"/>
                </a:solidFill>
              </a:rPr>
              <a:t>(</a:t>
            </a:r>
            <a:r>
              <a:rPr lang="lv-LV" sz="2400" dirty="0">
                <a:solidFill>
                  <a:schemeClr val="tx2"/>
                </a:solidFill>
              </a:rPr>
              <a:t>tulkojums no </a:t>
            </a:r>
            <a:r>
              <a:rPr lang="en-US" sz="2400" dirty="0">
                <a:solidFill>
                  <a:schemeClr val="tx2"/>
                </a:solidFill>
              </a:rPr>
              <a:t>New Life Bible)</a:t>
            </a:r>
            <a:endParaRPr lang="en-US" sz="2800" dirty="0">
              <a:solidFill>
                <a:schemeClr val="tx2"/>
              </a:solidFill>
            </a:endParaRPr>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47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228600"/>
            <a:ext cx="9598025" cy="1371600"/>
          </a:xfrm>
        </p:spPr>
        <p:txBody>
          <a:bodyPr/>
          <a:lstStyle/>
          <a:p>
            <a:pPr algn="ctr"/>
            <a:r>
              <a:rPr lang="en-US" sz="5000" b="1" dirty="0">
                <a:latin typeface="Arial Black" pitchFamily="34" charset="0"/>
              </a:rPr>
              <a:t>L</a:t>
            </a:r>
            <a:r>
              <a:rPr lang="lv-LV" sz="5000" b="1" dirty="0" err="1">
                <a:latin typeface="Arial Black" pitchFamily="34" charset="0"/>
              </a:rPr>
              <a:t>ikumi</a:t>
            </a:r>
            <a:r>
              <a:rPr lang="lv-LV" sz="5000" b="1" dirty="0">
                <a:latin typeface="Arial Black" pitchFamily="34" charset="0"/>
              </a:rPr>
              <a:t>, kuriem jāpaklausa</a:t>
            </a:r>
            <a:endParaRPr lang="en-US" sz="50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 Placeholder 6"/>
          <p:cNvSpPr>
            <a:spLocks noGrp="1"/>
          </p:cNvSpPr>
          <p:nvPr>
            <p:ph type="body" sz="half" idx="1"/>
          </p:nvPr>
        </p:nvSpPr>
        <p:spPr>
          <a:xfrm>
            <a:off x="2819400" y="1981200"/>
            <a:ext cx="7620000" cy="4343400"/>
          </a:xfrm>
        </p:spPr>
        <p:txBody>
          <a:bodyPr/>
          <a:lstStyle/>
          <a:p>
            <a:pPr marL="514350" indent="-514350">
              <a:spcBef>
                <a:spcPts val="0"/>
              </a:spcBef>
              <a:buClr>
                <a:schemeClr val="tx2"/>
              </a:buClr>
              <a:buSzPct val="100000"/>
              <a:buFont typeface="Wingdings" pitchFamily="2" charset="2"/>
              <a:buChar char="Ø"/>
            </a:pPr>
            <a:r>
              <a:rPr lang="lv-LV" sz="2800" dirty="0">
                <a:solidFill>
                  <a:schemeClr val="accent6">
                    <a:lumMod val="75000"/>
                  </a:schemeClr>
                </a:solidFill>
              </a:rPr>
              <a:t>Vai kristiešiem ir jāpaklausa visiem Dieva likumiem, kas ir Jaunajā Derībā?</a:t>
            </a:r>
          </a:p>
          <a:p>
            <a:pPr marL="0" indent="0">
              <a:spcBef>
                <a:spcPts val="0"/>
              </a:spcBef>
              <a:buClr>
                <a:schemeClr val="tx2"/>
              </a:buClr>
              <a:buSzPct val="100000"/>
              <a:buNone/>
            </a:pPr>
            <a:endParaRPr lang="en-US" sz="2800" dirty="0">
              <a:solidFill>
                <a:schemeClr val="accent6">
                  <a:lumMod val="75000"/>
                </a:schemeClr>
              </a:solidFill>
            </a:endParaRPr>
          </a:p>
          <a:p>
            <a:pPr marL="514350" indent="-514350">
              <a:spcBef>
                <a:spcPts val="0"/>
              </a:spcBef>
              <a:buClr>
                <a:schemeClr val="tx2"/>
              </a:buClr>
              <a:buSzPct val="100000"/>
              <a:buFont typeface="Wingdings" pitchFamily="2" charset="2"/>
              <a:buChar char="Ø"/>
            </a:pPr>
            <a:r>
              <a:rPr lang="lv-LV" sz="2800" dirty="0">
                <a:solidFill>
                  <a:schemeClr val="accent6">
                    <a:lumMod val="75000"/>
                  </a:schemeClr>
                </a:solidFill>
              </a:rPr>
              <a:t>Vai kristiešiem ir jāpaklausa visiem Dieva likumiem, kas ir Vecajā Derībā?</a:t>
            </a:r>
          </a:p>
          <a:p>
            <a:pPr marL="0" indent="0">
              <a:spcBef>
                <a:spcPts val="0"/>
              </a:spcBef>
              <a:buClr>
                <a:schemeClr val="tx2"/>
              </a:buClr>
              <a:buSzPct val="100000"/>
              <a:buNone/>
            </a:pPr>
            <a:endParaRPr lang="en-US" sz="2800" dirty="0">
              <a:solidFill>
                <a:schemeClr val="accent6">
                  <a:lumMod val="75000"/>
                </a:schemeClr>
              </a:solidFill>
            </a:endParaRPr>
          </a:p>
          <a:p>
            <a:pPr marL="514350" indent="-514350">
              <a:spcBef>
                <a:spcPts val="0"/>
              </a:spcBef>
              <a:buClr>
                <a:schemeClr val="tx2"/>
              </a:buClr>
              <a:buSzPct val="100000"/>
              <a:buFont typeface="Wingdings" pitchFamily="2" charset="2"/>
              <a:buChar char="Ø"/>
            </a:pPr>
            <a:r>
              <a:rPr lang="lv-LV" sz="2800" dirty="0">
                <a:solidFill>
                  <a:schemeClr val="accent6">
                    <a:lumMod val="75000"/>
                  </a:schemeClr>
                </a:solidFill>
              </a:rPr>
              <a:t>Ja kristiešiem nav jāpaklausa visiem Dieva likumiem, kā izlemt kuriem likumiem paklausīt un kurus ignorēt?</a:t>
            </a:r>
            <a:endParaRPr lang="en-US" sz="2800" dirty="0">
              <a:solidFill>
                <a:schemeClr val="accent6">
                  <a:lumMod val="75000"/>
                </a:schemeClr>
              </a:solidFill>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48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8915400" cy="990600"/>
          </a:xfrm>
        </p:spPr>
        <p:txBody>
          <a:bodyPr/>
          <a:lstStyle/>
          <a:p>
            <a:pPr algn="ctr"/>
            <a:r>
              <a:rPr lang="en-US" dirty="0">
                <a:latin typeface="Arial Black" pitchFamily="34" charset="0"/>
              </a:rPr>
              <a:t>A. </a:t>
            </a:r>
            <a:r>
              <a:rPr lang="lv-LV" dirty="0">
                <a:latin typeface="Arial Black" pitchFamily="34" charset="0"/>
              </a:rPr>
              <a:t>Dieva likumu kategorijas</a:t>
            </a:r>
            <a:endParaRPr lang="en-US" dirty="0">
              <a:latin typeface="Arial Black" pitchFamily="34" charset="0"/>
            </a:endParaRPr>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 Placeholder 7"/>
          <p:cNvSpPr>
            <a:spLocks noGrp="1"/>
          </p:cNvSpPr>
          <p:nvPr>
            <p:ph type="body" sz="half" idx="1"/>
          </p:nvPr>
        </p:nvSpPr>
        <p:spPr>
          <a:xfrm>
            <a:off x="6553200" y="2057400"/>
            <a:ext cx="3886200" cy="3810000"/>
          </a:xfrm>
        </p:spPr>
        <p:txBody>
          <a:bodyPr/>
          <a:lstStyle/>
          <a:p>
            <a:pPr marL="533400" indent="-533400" eaLnBrk="1" hangingPunct="1">
              <a:spcBef>
                <a:spcPts val="0"/>
              </a:spcBef>
              <a:buClr>
                <a:schemeClr val="tx2"/>
              </a:buClr>
              <a:buSzPct val="100000"/>
              <a:buFontTx/>
              <a:buAutoNum type="arabicPeriod"/>
            </a:pPr>
            <a:r>
              <a:rPr lang="lv-LV" sz="3000" dirty="0">
                <a:solidFill>
                  <a:schemeClr val="tx2"/>
                </a:solidFill>
              </a:rPr>
              <a:t>Veselības likumi</a:t>
            </a:r>
            <a:endParaRPr lang="en-US" sz="3000" dirty="0">
              <a:solidFill>
                <a:schemeClr val="tx2"/>
              </a:solidFill>
            </a:endParaRPr>
          </a:p>
          <a:p>
            <a:pPr marL="533400" indent="-533400" eaLnBrk="1" hangingPunct="1">
              <a:spcBef>
                <a:spcPts val="0"/>
              </a:spcBef>
              <a:buClr>
                <a:schemeClr val="tx2"/>
              </a:buClr>
              <a:buSzPct val="100000"/>
              <a:buFontTx/>
              <a:buAutoNum type="arabicPeriod"/>
            </a:pPr>
            <a:endParaRPr lang="en-US" sz="1600" dirty="0">
              <a:solidFill>
                <a:schemeClr val="tx2"/>
              </a:solidFill>
            </a:endParaRPr>
          </a:p>
          <a:p>
            <a:pPr marL="533400" indent="-533400" eaLnBrk="1" hangingPunct="1">
              <a:spcBef>
                <a:spcPts val="0"/>
              </a:spcBef>
              <a:buClr>
                <a:schemeClr val="tx2"/>
              </a:buClr>
              <a:buSzPct val="100000"/>
              <a:buFontTx/>
              <a:buAutoNum type="arabicPeriod"/>
            </a:pPr>
            <a:r>
              <a:rPr lang="lv-LV" sz="3000" dirty="0">
                <a:solidFill>
                  <a:schemeClr val="tx2"/>
                </a:solidFill>
              </a:rPr>
              <a:t>Izraēlas tautas civilās pārvaldes likumi</a:t>
            </a:r>
            <a:endParaRPr lang="en-US" sz="3000" dirty="0">
              <a:solidFill>
                <a:schemeClr val="tx2"/>
              </a:solidFill>
            </a:endParaRPr>
          </a:p>
          <a:p>
            <a:pPr marL="533400" indent="-533400" eaLnBrk="1" hangingPunct="1">
              <a:spcBef>
                <a:spcPts val="0"/>
              </a:spcBef>
              <a:buClr>
                <a:schemeClr val="tx2"/>
              </a:buClr>
              <a:buSzPct val="100000"/>
              <a:buFontTx/>
              <a:buAutoNum type="arabicPeriod"/>
            </a:pPr>
            <a:endParaRPr lang="en-US" sz="1600" dirty="0">
              <a:solidFill>
                <a:schemeClr val="tx2"/>
              </a:solidFill>
            </a:endParaRPr>
          </a:p>
          <a:p>
            <a:pPr marL="533400" indent="-533400" eaLnBrk="1" hangingPunct="1">
              <a:spcBef>
                <a:spcPts val="0"/>
              </a:spcBef>
              <a:buClr>
                <a:schemeClr val="tx2"/>
              </a:buClr>
              <a:buSzPct val="100000"/>
              <a:buFontTx/>
              <a:buAutoNum type="arabicPeriod"/>
            </a:pPr>
            <a:r>
              <a:rPr lang="en-US" sz="3000" dirty="0" err="1">
                <a:solidFill>
                  <a:schemeClr val="tx2"/>
                </a:solidFill>
              </a:rPr>
              <a:t>Reli</a:t>
            </a:r>
            <a:r>
              <a:rPr lang="lv-LV" sz="3000" dirty="0" err="1">
                <a:solidFill>
                  <a:schemeClr val="tx2"/>
                </a:solidFill>
              </a:rPr>
              <a:t>ģiskie</a:t>
            </a:r>
            <a:r>
              <a:rPr lang="lv-LV" sz="3000" dirty="0">
                <a:solidFill>
                  <a:schemeClr val="tx2"/>
                </a:solidFill>
              </a:rPr>
              <a:t> likumi</a:t>
            </a:r>
            <a:endParaRPr lang="en-US" sz="3000" dirty="0">
              <a:solidFill>
                <a:schemeClr val="tx2"/>
              </a:solidFill>
            </a:endParaRPr>
          </a:p>
          <a:p>
            <a:pPr marL="533400" indent="-533400" eaLnBrk="1" hangingPunct="1">
              <a:spcBef>
                <a:spcPts val="0"/>
              </a:spcBef>
              <a:buClr>
                <a:schemeClr val="tx2"/>
              </a:buClr>
              <a:buSzPct val="100000"/>
              <a:buFontTx/>
              <a:buAutoNum type="arabicPeriod"/>
            </a:pPr>
            <a:endParaRPr lang="en-US" sz="1600" dirty="0">
              <a:solidFill>
                <a:schemeClr val="tx2"/>
              </a:solidFill>
            </a:endParaRPr>
          </a:p>
          <a:p>
            <a:pPr marL="533400" indent="-533400" eaLnBrk="1" hangingPunct="1">
              <a:spcBef>
                <a:spcPts val="0"/>
              </a:spcBef>
              <a:buClr>
                <a:schemeClr val="tx2"/>
              </a:buClr>
              <a:buSzPct val="100000"/>
              <a:buFontTx/>
              <a:buAutoNum type="arabicPeriod"/>
            </a:pPr>
            <a:r>
              <a:rPr lang="en-US" sz="3000" dirty="0" err="1">
                <a:solidFill>
                  <a:schemeClr val="tx2"/>
                </a:solidFill>
              </a:rPr>
              <a:t>Mor</a:t>
            </a:r>
            <a:r>
              <a:rPr lang="lv-LV" sz="3000" dirty="0" err="1">
                <a:solidFill>
                  <a:schemeClr val="tx2"/>
                </a:solidFill>
              </a:rPr>
              <a:t>āles</a:t>
            </a:r>
            <a:r>
              <a:rPr lang="lv-LV" sz="3000" dirty="0">
                <a:solidFill>
                  <a:schemeClr val="tx2"/>
                </a:solidFill>
              </a:rPr>
              <a:t> likumi</a:t>
            </a:r>
            <a:endParaRPr lang="en-US" sz="3000" dirty="0">
              <a:solidFill>
                <a:schemeClr val="tx2"/>
              </a:solidFill>
            </a:endParaRPr>
          </a:p>
        </p:txBody>
      </p:sp>
      <p:pic>
        <p:nvPicPr>
          <p:cNvPr id="47106" name="Picture 2" descr="http://www.bibleplanet.nl/images/Animaties/Jezus_onderwijst_apostelen.gif"/>
          <p:cNvPicPr>
            <a:picLocks noChangeAspect="1" noChangeArrowheads="1" noCrop="1"/>
          </p:cNvPicPr>
          <p:nvPr/>
        </p:nvPicPr>
        <p:blipFill>
          <a:blip r:embed="rId3" cstate="print"/>
          <a:srcRect/>
          <a:stretch>
            <a:fillRect/>
          </a:stretch>
        </p:blipFill>
        <p:spPr bwMode="auto">
          <a:xfrm>
            <a:off x="2014720" y="2079653"/>
            <a:ext cx="3784850" cy="3429000"/>
          </a:xfrm>
          <a:prstGeom prst="rect">
            <a:avLst/>
          </a:prstGeom>
          <a:noFill/>
        </p:spPr>
      </p:pic>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49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a:latin typeface="+mn-lt"/>
              </a:rPr>
              <a:t>1</a:t>
            </a:r>
            <a:r>
              <a:rPr lang="lv-LV" b="1" dirty="0">
                <a:latin typeface="+mn-lt"/>
              </a:rPr>
              <a:t>.nodaļa</a:t>
            </a:r>
            <a:r>
              <a:rPr lang="en-US" b="1" dirty="0">
                <a:latin typeface="+mn-lt"/>
              </a:rPr>
              <a:t/>
            </a:r>
            <a:br>
              <a:rPr lang="en-US" b="1" dirty="0">
                <a:latin typeface="+mn-lt"/>
              </a:rPr>
            </a:br>
            <a:r>
              <a:rPr lang="en-US" b="1" dirty="0">
                <a:latin typeface="+mn-lt"/>
              </a:rPr>
              <a:t/>
            </a:r>
            <a:br>
              <a:rPr lang="en-US" b="1" dirty="0">
                <a:latin typeface="+mn-lt"/>
              </a:rPr>
            </a:br>
            <a:r>
              <a:rPr lang="lv-LV" sz="5000" b="1" dirty="0">
                <a:effectLst/>
                <a:latin typeface="Arial Black" panose="020B0A04020102020204" pitchFamily="34" charset="0"/>
                <a:ea typeface="Times New Roman" panose="02020603050405020304" pitchFamily="18" charset="0"/>
              </a:rPr>
              <a:t>Mīlestība un paklausība</a:t>
            </a:r>
            <a:r>
              <a:rPr lang="en-US" b="1" dirty="0">
                <a:latin typeface="+mn-lt"/>
              </a:rPr>
              <a:t/>
            </a:r>
            <a:br>
              <a:rPr lang="en-US" b="1" dirty="0">
                <a:latin typeface="+mn-lt"/>
              </a:rPr>
            </a:br>
            <a:endParaRPr lang="en-US" b="1" dirty="0">
              <a:latin typeface="+mn-lt"/>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7772400" cy="5029200"/>
          </a:xfrm>
        </p:spPr>
        <p:txBody>
          <a:bodyPr vert="horz" wrap="square" lIns="0" tIns="0" rIns="0" bIns="0" numCol="1" anchor="ctr" anchorCtr="0" compatLnSpc="1">
            <a:prstTxWarp prst="textNoShape">
              <a:avLst/>
            </a:prstTxWarp>
          </a:bodyPr>
          <a:lstStyle/>
          <a:p>
            <a:pPr algn="ctr"/>
            <a:r>
              <a:rPr lang="en-US" sz="2800" dirty="0"/>
              <a:t>	“</a:t>
            </a:r>
            <a:r>
              <a:rPr lang="lv-LV" sz="2800" dirty="0">
                <a:effectLst/>
                <a:ea typeface="Times New Roman" panose="02020603050405020304" pitchFamily="18" charset="0"/>
              </a:rPr>
              <a:t>Šīs četras grupas šķiet samērā vienkāršas, taču patiesībā dažus likumus varētu viegli iedalīt divās kategorijās. </a:t>
            </a:r>
            <a:br>
              <a:rPr lang="lv-LV" sz="2800" dirty="0">
                <a:effectLst/>
                <a:ea typeface="Times New Roman" panose="02020603050405020304" pitchFamily="18" charset="0"/>
              </a:rPr>
            </a:br>
            <a:r>
              <a:rPr lang="lv-LV" sz="2800" dirty="0">
                <a:effectLst/>
                <a:ea typeface="Times New Roman" panose="02020603050405020304" pitchFamily="18" charset="0"/>
              </a:rPr>
              <a:t/>
            </a:r>
            <a:br>
              <a:rPr lang="lv-LV" sz="2800" dirty="0">
                <a:effectLst/>
                <a:ea typeface="Times New Roman" panose="02020603050405020304" pitchFamily="18" charset="0"/>
              </a:rPr>
            </a:br>
            <a:r>
              <a:rPr lang="lv-LV" sz="2800" dirty="0">
                <a:effectLst/>
                <a:ea typeface="Times New Roman" panose="02020603050405020304" pitchFamily="18" charset="0"/>
              </a:rPr>
              <a:t>Pēdējā grupa - morāles likumi – arī ir problēma. Patiesībā ar katru Bībeles likumu ir saistīts morāles jautājums. </a:t>
            </a:r>
            <a:br>
              <a:rPr lang="lv-LV" sz="2800" dirty="0">
                <a:effectLst/>
                <a:ea typeface="Times New Roman" panose="02020603050405020304" pitchFamily="18" charset="0"/>
              </a:rPr>
            </a:br>
            <a:r>
              <a:rPr lang="lv-LV" sz="2800" dirty="0">
                <a:effectLst/>
                <a:ea typeface="Times New Roman" panose="02020603050405020304" pitchFamily="18" charset="0"/>
              </a:rPr>
              <a:t/>
            </a:r>
            <a:br>
              <a:rPr lang="lv-LV" sz="2800" dirty="0">
                <a:effectLst/>
                <a:ea typeface="Times New Roman" panose="02020603050405020304" pitchFamily="18" charset="0"/>
              </a:rPr>
            </a:br>
            <a:r>
              <a:rPr lang="lv-LV" sz="2800" dirty="0">
                <a:effectLst/>
                <a:ea typeface="Times New Roman" panose="02020603050405020304" pitchFamily="18" charset="0"/>
              </a:rPr>
              <a:t>Šīs četras kategorijas ir cilvēku radītas. Tu neatradīsi Bībelē pantu, kurā šie likumi tiek sadalīti četrās kategorijās.</a:t>
            </a:r>
            <a:r>
              <a:rPr lang="en-US" sz="2800" dirty="0"/>
              <a:t>” </a:t>
            </a:r>
            <a:endParaRPr lang="en-US" sz="2000" dirty="0"/>
          </a:p>
        </p:txBody>
      </p:sp>
      <p:sp>
        <p:nvSpPr>
          <p:cNvPr id="3" name="TextBox 2"/>
          <p:cNvSpPr txBox="1"/>
          <p:nvPr/>
        </p:nvSpPr>
        <p:spPr>
          <a:xfrm>
            <a:off x="7162800" y="5943600"/>
            <a:ext cx="4419600" cy="338554"/>
          </a:xfrm>
          <a:prstGeom prst="rect">
            <a:avLst/>
          </a:prstGeom>
          <a:noFill/>
        </p:spPr>
        <p:txBody>
          <a:bodyPr wrap="square" rtlCol="0">
            <a:spAutoFit/>
          </a:bodyPr>
          <a:lstStyle/>
          <a:p>
            <a:r>
              <a:rPr lang="lv-LV" sz="1600" i="1" dirty="0">
                <a:solidFill>
                  <a:schemeClr val="tx2"/>
                </a:solidFill>
              </a:rPr>
              <a:t>Citēts no</a:t>
            </a:r>
            <a:r>
              <a:rPr lang="en-US" sz="1600" i="1" dirty="0">
                <a:solidFill>
                  <a:schemeClr val="tx2"/>
                </a:solidFill>
              </a:rPr>
              <a:t> Student</a:t>
            </a:r>
            <a:r>
              <a:rPr lang="lv-LV" sz="1600" i="1" dirty="0">
                <a:solidFill>
                  <a:schemeClr val="tx2"/>
                </a:solidFill>
              </a:rPr>
              <a:t>a rokasgrāmatas</a:t>
            </a:r>
            <a:r>
              <a:rPr lang="en-US" sz="1600" i="1" dirty="0">
                <a:solidFill>
                  <a:schemeClr val="tx2"/>
                </a:solidFill>
              </a:rPr>
              <a:t> 21</a:t>
            </a:r>
            <a:r>
              <a:rPr lang="lv-LV" sz="1600" i="1" dirty="0">
                <a:solidFill>
                  <a:schemeClr val="tx2"/>
                </a:solidFill>
              </a:rPr>
              <a:t>.lapaspuses</a:t>
            </a:r>
            <a:endParaRPr lang="en-US" sz="1600" dirty="0">
              <a:solidFill>
                <a:schemeClr val="tx2"/>
              </a:solidFill>
            </a:endParaRPr>
          </a:p>
        </p:txBody>
      </p:sp>
      <p:sp>
        <p:nvSpPr>
          <p:cNvPr id="5" name="Date Placeholder 4"/>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50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latin typeface="Arial Black" pitchFamily="34" charset="0"/>
              </a:rPr>
              <a:t>Veselības likumi</a:t>
            </a:r>
            <a:endParaRPr lang="en-US" dirty="0">
              <a:latin typeface="Arial Black" pitchFamily="34" charset="0"/>
            </a:endParaRPr>
          </a:p>
        </p:txBody>
      </p:sp>
      <p:sp>
        <p:nvSpPr>
          <p:cNvPr id="3" name="Content Placeholder 2"/>
          <p:cNvSpPr>
            <a:spLocks noGrp="1"/>
          </p:cNvSpPr>
          <p:nvPr>
            <p:ph idx="1"/>
          </p:nvPr>
        </p:nvSpPr>
        <p:spPr>
          <a:xfrm>
            <a:off x="2667002" y="1752600"/>
            <a:ext cx="2514599" cy="4191000"/>
          </a:xfrm>
        </p:spPr>
        <p:txBody>
          <a:bodyPr/>
          <a:lstStyle/>
          <a:p>
            <a:pPr>
              <a:buNone/>
            </a:pPr>
            <a:r>
              <a:rPr lang="lv-LV" dirty="0">
                <a:solidFill>
                  <a:schemeClr val="tx2"/>
                </a:solidFill>
                <a:latin typeface="+mj-lt"/>
              </a:rPr>
              <a:t>2.Mozus</a:t>
            </a:r>
            <a:endParaRPr lang="en-US" dirty="0">
              <a:solidFill>
                <a:schemeClr val="tx2"/>
              </a:solidFill>
              <a:latin typeface="+mj-lt"/>
            </a:endParaRPr>
          </a:p>
          <a:p>
            <a:pPr>
              <a:buNone/>
            </a:pPr>
            <a:endParaRPr lang="en-US" dirty="0">
              <a:solidFill>
                <a:schemeClr val="tx2"/>
              </a:solidFill>
              <a:latin typeface="+mj-lt"/>
            </a:endParaRPr>
          </a:p>
          <a:p>
            <a:pPr>
              <a:buNone/>
            </a:pPr>
            <a:r>
              <a:rPr lang="lv-LV" dirty="0">
                <a:solidFill>
                  <a:schemeClr val="tx2"/>
                </a:solidFill>
                <a:latin typeface="+mj-lt"/>
              </a:rPr>
              <a:t>3.Mozus</a:t>
            </a:r>
            <a:endParaRPr lang="en-US" dirty="0">
              <a:solidFill>
                <a:schemeClr val="tx2"/>
              </a:solidFill>
              <a:latin typeface="+mj-lt"/>
            </a:endParaRPr>
          </a:p>
          <a:p>
            <a:pPr>
              <a:buNone/>
            </a:pPr>
            <a:endParaRPr lang="en-US" dirty="0">
              <a:solidFill>
                <a:schemeClr val="tx2"/>
              </a:solidFill>
              <a:latin typeface="+mj-lt"/>
            </a:endParaRPr>
          </a:p>
          <a:p>
            <a:pPr>
              <a:buNone/>
            </a:pPr>
            <a:r>
              <a:rPr lang="lv-LV" dirty="0">
                <a:solidFill>
                  <a:schemeClr val="tx2"/>
                </a:solidFill>
                <a:latin typeface="+mj-lt"/>
              </a:rPr>
              <a:t>4.Mozus</a:t>
            </a:r>
            <a:endParaRPr lang="en-US" dirty="0">
              <a:solidFill>
                <a:schemeClr val="tx2"/>
              </a:solidFill>
              <a:latin typeface="+mj-lt"/>
            </a:endParaRPr>
          </a:p>
          <a:p>
            <a:pPr>
              <a:buNone/>
            </a:pPr>
            <a:endParaRPr lang="en-US" dirty="0">
              <a:solidFill>
                <a:schemeClr val="tx2"/>
              </a:solidFill>
              <a:latin typeface="+mj-lt"/>
            </a:endParaRPr>
          </a:p>
          <a:p>
            <a:pPr>
              <a:buNone/>
            </a:pPr>
            <a:r>
              <a:rPr lang="lv-LV" dirty="0">
                <a:solidFill>
                  <a:schemeClr val="tx2"/>
                </a:solidFill>
                <a:latin typeface="+mj-lt"/>
              </a:rPr>
              <a:t>5.Mozus</a:t>
            </a:r>
            <a:endParaRPr lang="en-US" dirty="0">
              <a:solidFill>
                <a:schemeClr val="tx2"/>
              </a:solidFill>
              <a:latin typeface="+mj-lt"/>
            </a:endParaRPr>
          </a:p>
          <a:p>
            <a:pPr>
              <a:buNone/>
            </a:pPr>
            <a:endParaRPr lang="en-US" dirty="0">
              <a:solidFill>
                <a:schemeClr val="tx2"/>
              </a:solidFill>
              <a:latin typeface="+mj-lt"/>
            </a:endParaRPr>
          </a:p>
        </p:txBody>
      </p:sp>
      <p:pic>
        <p:nvPicPr>
          <p:cNvPr id="121860" name="Picture 4" descr="Image result for books images"/>
          <p:cNvPicPr>
            <a:picLocks noChangeAspect="1" noChangeArrowheads="1"/>
          </p:cNvPicPr>
          <p:nvPr/>
        </p:nvPicPr>
        <p:blipFill>
          <a:blip r:embed="rId2" cstate="print"/>
          <a:srcRect/>
          <a:stretch>
            <a:fillRect/>
          </a:stretch>
        </p:blipFill>
        <p:spPr bwMode="auto">
          <a:xfrm>
            <a:off x="5486401" y="1981200"/>
            <a:ext cx="4782039" cy="3581916"/>
          </a:xfrm>
          <a:prstGeom prst="rect">
            <a:avLst/>
          </a:prstGeom>
          <a:noFill/>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5B877C52-2977-487B-B15A-FF6D36B9895D}" type="slidenum">
              <a:rPr lang="en-US" smtClean="0"/>
              <a:pPr>
                <a:defRPr/>
              </a:pPr>
              <a:t>51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spcBef>
                <a:spcPts val="0"/>
              </a:spcBef>
              <a:buClr>
                <a:schemeClr val="tx2"/>
              </a:buClr>
              <a:buSzPct val="100000"/>
            </a:pPr>
            <a:r>
              <a:rPr lang="lv-LV" sz="4400" dirty="0">
                <a:solidFill>
                  <a:schemeClr val="tx2"/>
                </a:solidFill>
                <a:latin typeface="Arial Black" panose="020B0A04020102020204" pitchFamily="34" charset="0"/>
              </a:rPr>
              <a:t>Izraēlas tautas civilās pārvaldes likumi</a:t>
            </a:r>
            <a:endParaRPr lang="en-US" sz="4400" dirty="0">
              <a:solidFill>
                <a:schemeClr val="tx2"/>
              </a:solidFill>
              <a:latin typeface="Arial Black" panose="020B0A04020102020204" pitchFamily="34" charset="0"/>
            </a:endParaRPr>
          </a:p>
        </p:txBody>
      </p:sp>
      <p:pic>
        <p:nvPicPr>
          <p:cNvPr id="123906" name="Picture 2" descr="Image result for civil government of the nation of israel images"/>
          <p:cNvPicPr>
            <a:picLocks noChangeAspect="1" noChangeArrowheads="1"/>
          </p:cNvPicPr>
          <p:nvPr/>
        </p:nvPicPr>
        <p:blipFill>
          <a:blip r:embed="rId2" cstate="print"/>
          <a:srcRect/>
          <a:stretch>
            <a:fillRect/>
          </a:stretch>
        </p:blipFill>
        <p:spPr bwMode="auto">
          <a:xfrm>
            <a:off x="7010400" y="1946135"/>
            <a:ext cx="3505199" cy="4327696"/>
          </a:xfrm>
          <a:prstGeom prst="rect">
            <a:avLst/>
          </a:prstGeom>
          <a:noFill/>
        </p:spPr>
      </p:pic>
      <p:sp>
        <p:nvSpPr>
          <p:cNvPr id="8" name="Content Placeholder 2">
            <a:extLst>
              <a:ext uri="{FF2B5EF4-FFF2-40B4-BE49-F238E27FC236}">
                <a16:creationId xmlns:a16="http://schemas.microsoft.com/office/drawing/2014/main" id="{0C68124F-C3B7-4B76-909D-A3C4CF2E8AB0}"/>
              </a:ext>
            </a:extLst>
          </p:cNvPr>
          <p:cNvSpPr>
            <a:spLocks noGrp="1"/>
          </p:cNvSpPr>
          <p:nvPr>
            <p:ph idx="1"/>
          </p:nvPr>
        </p:nvSpPr>
        <p:spPr>
          <a:xfrm>
            <a:off x="2667002" y="1752600"/>
            <a:ext cx="2514599" cy="4191000"/>
          </a:xfrm>
        </p:spPr>
        <p:txBody>
          <a:bodyPr/>
          <a:lstStyle/>
          <a:p>
            <a:pPr>
              <a:buNone/>
            </a:pPr>
            <a:r>
              <a:rPr lang="lv-LV" dirty="0">
                <a:solidFill>
                  <a:schemeClr val="tx2"/>
                </a:solidFill>
                <a:latin typeface="+mj-lt"/>
              </a:rPr>
              <a:t>2.Mozus</a:t>
            </a:r>
            <a:endParaRPr lang="en-US" dirty="0">
              <a:solidFill>
                <a:schemeClr val="tx2"/>
              </a:solidFill>
              <a:latin typeface="+mj-lt"/>
            </a:endParaRPr>
          </a:p>
          <a:p>
            <a:pPr>
              <a:buNone/>
            </a:pPr>
            <a:endParaRPr lang="en-US" dirty="0">
              <a:solidFill>
                <a:schemeClr val="tx2"/>
              </a:solidFill>
              <a:latin typeface="+mj-lt"/>
            </a:endParaRPr>
          </a:p>
          <a:p>
            <a:pPr>
              <a:buNone/>
            </a:pPr>
            <a:r>
              <a:rPr lang="lv-LV" dirty="0">
                <a:solidFill>
                  <a:schemeClr val="tx2"/>
                </a:solidFill>
                <a:latin typeface="+mj-lt"/>
              </a:rPr>
              <a:t>3.Mozus</a:t>
            </a:r>
            <a:endParaRPr lang="en-US" dirty="0">
              <a:solidFill>
                <a:schemeClr val="tx2"/>
              </a:solidFill>
              <a:latin typeface="+mj-lt"/>
            </a:endParaRPr>
          </a:p>
          <a:p>
            <a:pPr>
              <a:buNone/>
            </a:pPr>
            <a:endParaRPr lang="en-US" dirty="0">
              <a:solidFill>
                <a:schemeClr val="tx2"/>
              </a:solidFill>
              <a:latin typeface="+mj-lt"/>
            </a:endParaRPr>
          </a:p>
          <a:p>
            <a:pPr>
              <a:buNone/>
            </a:pPr>
            <a:r>
              <a:rPr lang="lv-LV" dirty="0">
                <a:solidFill>
                  <a:schemeClr val="tx2"/>
                </a:solidFill>
                <a:latin typeface="+mj-lt"/>
              </a:rPr>
              <a:t>4.Mozus</a:t>
            </a:r>
            <a:endParaRPr lang="en-US" dirty="0">
              <a:solidFill>
                <a:schemeClr val="tx2"/>
              </a:solidFill>
              <a:latin typeface="+mj-lt"/>
            </a:endParaRPr>
          </a:p>
          <a:p>
            <a:pPr>
              <a:buNone/>
            </a:pPr>
            <a:endParaRPr lang="en-US" dirty="0">
              <a:solidFill>
                <a:schemeClr val="tx2"/>
              </a:solidFill>
              <a:latin typeface="+mj-lt"/>
            </a:endParaRPr>
          </a:p>
          <a:p>
            <a:pPr>
              <a:buNone/>
            </a:pPr>
            <a:r>
              <a:rPr lang="lv-LV" dirty="0">
                <a:solidFill>
                  <a:schemeClr val="tx2"/>
                </a:solidFill>
                <a:latin typeface="+mj-lt"/>
              </a:rPr>
              <a:t>5.Mozus</a:t>
            </a:r>
            <a:endParaRPr lang="en-US" dirty="0">
              <a:solidFill>
                <a:schemeClr val="tx2"/>
              </a:solidFill>
              <a:latin typeface="+mj-lt"/>
            </a:endParaRPr>
          </a:p>
          <a:p>
            <a:pPr>
              <a:buNone/>
            </a:pPr>
            <a:endParaRPr lang="en-US" dirty="0">
              <a:solidFill>
                <a:schemeClr val="tx2"/>
              </a:solidFill>
              <a:latin typeface="+mj-lt"/>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dirty="0"/>
          </a:p>
        </p:txBody>
      </p:sp>
      <p:sp>
        <p:nvSpPr>
          <p:cNvPr id="5" name="Slide Number Placeholder 4"/>
          <p:cNvSpPr>
            <a:spLocks noGrp="1"/>
          </p:cNvSpPr>
          <p:nvPr>
            <p:ph type="sldNum" sz="quarter" idx="12"/>
          </p:nvPr>
        </p:nvSpPr>
        <p:spPr/>
        <p:txBody>
          <a:bodyPr/>
          <a:lstStyle/>
          <a:p>
            <a:pPr>
              <a:defRPr/>
            </a:pPr>
            <a:fld id="{5B877C52-2977-487B-B15A-FF6D36B9895D}" type="slidenum">
              <a:rPr lang="en-US" smtClean="0"/>
              <a:pPr>
                <a:defRPr/>
              </a:pPr>
              <a:t>52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Arial Black" pitchFamily="34" charset="0"/>
              </a:rPr>
              <a:t>Reli</a:t>
            </a:r>
            <a:r>
              <a:rPr lang="lv-LV" dirty="0" err="1">
                <a:latin typeface="Arial Black" pitchFamily="34" charset="0"/>
              </a:rPr>
              <a:t>ģiskie</a:t>
            </a:r>
            <a:r>
              <a:rPr lang="lv-LV" dirty="0">
                <a:latin typeface="Arial Black" pitchFamily="34" charset="0"/>
              </a:rPr>
              <a:t> likumi</a:t>
            </a:r>
            <a:endParaRPr lang="en-US" dirty="0">
              <a:latin typeface="Arial Black" pitchFamily="34" charset="0"/>
            </a:endParaRPr>
          </a:p>
        </p:txBody>
      </p:sp>
      <p:sp>
        <p:nvSpPr>
          <p:cNvPr id="3" name="Content Placeholder 2"/>
          <p:cNvSpPr>
            <a:spLocks noGrp="1"/>
          </p:cNvSpPr>
          <p:nvPr>
            <p:ph idx="1"/>
          </p:nvPr>
        </p:nvSpPr>
        <p:spPr>
          <a:xfrm>
            <a:off x="7048500" y="1676400"/>
            <a:ext cx="4610100" cy="3733800"/>
          </a:xfrm>
        </p:spPr>
        <p:txBody>
          <a:bodyPr/>
          <a:lstStyle/>
          <a:p>
            <a:pPr algn="ctr">
              <a:buNone/>
            </a:pPr>
            <a:r>
              <a:rPr lang="lv-LV" dirty="0">
                <a:solidFill>
                  <a:schemeClr val="tx2"/>
                </a:solidFill>
                <a:latin typeface="+mj-lt"/>
              </a:rPr>
              <a:t>Vecās derības likumi</a:t>
            </a:r>
            <a:endParaRPr lang="en-US" dirty="0">
              <a:solidFill>
                <a:schemeClr val="tx2"/>
              </a:solidFill>
              <a:latin typeface="+mj-lt"/>
            </a:endParaRPr>
          </a:p>
          <a:p>
            <a:pPr>
              <a:buClr>
                <a:schemeClr val="tx2"/>
              </a:buClr>
              <a:buSzPct val="100000"/>
              <a:buFont typeface="Arial" pitchFamily="34" charset="0"/>
              <a:buChar char="•"/>
            </a:pPr>
            <a:endParaRPr lang="en-US" sz="1800" dirty="0">
              <a:solidFill>
                <a:schemeClr val="tx2"/>
              </a:solidFill>
              <a:latin typeface="+mj-lt"/>
            </a:endParaRPr>
          </a:p>
          <a:p>
            <a:pPr>
              <a:spcAft>
                <a:spcPts val="1800"/>
              </a:spcAft>
              <a:buClr>
                <a:schemeClr val="tx2"/>
              </a:buClr>
              <a:buSzPct val="100000"/>
              <a:buFont typeface="Arial" pitchFamily="34" charset="0"/>
              <a:buChar char="•"/>
            </a:pPr>
            <a:r>
              <a:rPr lang="lv-LV" dirty="0">
                <a:solidFill>
                  <a:schemeClr val="accent6">
                    <a:lumMod val="75000"/>
                  </a:schemeClr>
                </a:solidFill>
                <a:effectLst/>
                <a:latin typeface="+mj-lt"/>
                <a:ea typeface="Times New Roman" panose="02020603050405020304" pitchFamily="18" charset="0"/>
              </a:rPr>
              <a:t>Priesteru un </a:t>
            </a:r>
            <a:r>
              <a:rPr lang="lv-LV" dirty="0" err="1">
                <a:solidFill>
                  <a:schemeClr val="accent6">
                    <a:lumMod val="75000"/>
                  </a:schemeClr>
                </a:solidFill>
                <a:effectLst/>
                <a:latin typeface="+mj-lt"/>
                <a:ea typeface="Times New Roman" panose="02020603050405020304" pitchFamily="18" charset="0"/>
              </a:rPr>
              <a:t>levītu</a:t>
            </a:r>
            <a:r>
              <a:rPr lang="lv-LV" dirty="0">
                <a:solidFill>
                  <a:schemeClr val="accent6">
                    <a:lumMod val="75000"/>
                  </a:schemeClr>
                </a:solidFill>
                <a:effectLst/>
                <a:latin typeface="+mj-lt"/>
                <a:ea typeface="Times New Roman" panose="02020603050405020304" pitchFamily="18" charset="0"/>
              </a:rPr>
              <a:t> apmācība un pienākumi</a:t>
            </a:r>
            <a:endParaRPr lang="en-US" dirty="0">
              <a:solidFill>
                <a:schemeClr val="accent6">
                  <a:lumMod val="75000"/>
                </a:schemeClr>
              </a:solidFill>
              <a:latin typeface="+mj-lt"/>
            </a:endParaRPr>
          </a:p>
          <a:p>
            <a:pPr>
              <a:spcAft>
                <a:spcPts val="1800"/>
              </a:spcAft>
              <a:buClr>
                <a:schemeClr val="tx2"/>
              </a:buClr>
              <a:buSzPct val="100000"/>
              <a:buFont typeface="Arial" pitchFamily="34" charset="0"/>
              <a:buChar char="•"/>
            </a:pPr>
            <a:r>
              <a:rPr lang="lv-LV" dirty="0" smtClean="0">
                <a:solidFill>
                  <a:schemeClr val="accent6">
                    <a:lumMod val="75000"/>
                  </a:schemeClr>
                </a:solidFill>
                <a:latin typeface="+mj-lt"/>
                <a:ea typeface="Times New Roman" panose="02020603050405020304" pitchFamily="18" charset="0"/>
              </a:rPr>
              <a:t>D</a:t>
            </a:r>
            <a:r>
              <a:rPr lang="lv-LV" dirty="0" smtClean="0">
                <a:solidFill>
                  <a:schemeClr val="accent6">
                    <a:lumMod val="75000"/>
                  </a:schemeClr>
                </a:solidFill>
                <a:effectLst/>
                <a:latin typeface="+mj-lt"/>
                <a:ea typeface="Times New Roman" panose="02020603050405020304" pitchFamily="18" charset="0"/>
              </a:rPr>
              <a:t>ažāda </a:t>
            </a:r>
            <a:r>
              <a:rPr lang="lv-LV" dirty="0">
                <a:solidFill>
                  <a:schemeClr val="accent6">
                    <a:lumMod val="75000"/>
                  </a:schemeClr>
                </a:solidFill>
                <a:effectLst/>
                <a:latin typeface="+mj-lt"/>
                <a:ea typeface="Times New Roman" panose="02020603050405020304" pitchFamily="18" charset="0"/>
              </a:rPr>
              <a:t>veida dzīvnieku un pārtikas upuri</a:t>
            </a:r>
          </a:p>
          <a:p>
            <a:pPr>
              <a:buClr>
                <a:schemeClr val="tx2"/>
              </a:buClr>
              <a:buSzPct val="100000"/>
              <a:buFont typeface="Arial" pitchFamily="34" charset="0"/>
              <a:buChar char="•"/>
            </a:pPr>
            <a:r>
              <a:rPr lang="en-US" dirty="0" err="1" smtClean="0">
                <a:solidFill>
                  <a:schemeClr val="tx2"/>
                </a:solidFill>
                <a:latin typeface="+mj-lt"/>
              </a:rPr>
              <a:t>Reli</a:t>
            </a:r>
            <a:r>
              <a:rPr lang="lv-LV" dirty="0" err="1">
                <a:solidFill>
                  <a:schemeClr val="tx2"/>
                </a:solidFill>
                <a:latin typeface="+mj-lt"/>
              </a:rPr>
              <a:t>ģiskie</a:t>
            </a:r>
            <a:r>
              <a:rPr lang="lv-LV" dirty="0">
                <a:solidFill>
                  <a:schemeClr val="tx2"/>
                </a:solidFill>
                <a:latin typeface="+mj-lt"/>
              </a:rPr>
              <a:t> svētki</a:t>
            </a:r>
            <a:endParaRPr lang="en-US" dirty="0">
              <a:solidFill>
                <a:schemeClr val="tx2"/>
              </a:solidFill>
              <a:latin typeface="+mj-lt"/>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4934" name="Picture 6" descr="http://pastormattblog.com/wp-content/uploads/2013/03/old_testament_la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0800" y="2286000"/>
            <a:ext cx="3962400" cy="3505200"/>
          </a:xfrm>
          <a:prstGeom prst="rect">
            <a:avLst/>
          </a:prstGeom>
          <a:noFill/>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5B877C52-2977-487B-B15A-FF6D36B9895D}" type="slidenum">
              <a:rPr lang="en-US" smtClean="0"/>
              <a:pPr>
                <a:defRPr/>
              </a:pPr>
              <a:t>53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587" y="565355"/>
            <a:ext cx="7772400" cy="2895600"/>
          </a:xfrm>
        </p:spPr>
        <p:txBody>
          <a:bodyPr/>
          <a:lstStyle/>
          <a:p>
            <a:pPr algn="ctr"/>
            <a:r>
              <a:rPr lang="lv-LV" dirty="0">
                <a:latin typeface="Arial Black" pitchFamily="34" charset="0"/>
              </a:rPr>
              <a:t>Kuriem Dieva likumiem Vecajā un Jaunajā derībā kristiešiem šodien vajadzētu paklausīt</a:t>
            </a:r>
            <a:r>
              <a:rPr lang="en-US" dirty="0">
                <a:latin typeface="Arial Black" pitchFamily="34" charset="0"/>
              </a:rPr>
              <a:t>?</a:t>
            </a: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5954" name="Picture 2" descr="http://menslifeskillscenter.com/wp-content/uploads/2014/04/man-questioning.jpg"/>
          <p:cNvPicPr>
            <a:picLocks noChangeAspect="1" noChangeArrowheads="1"/>
          </p:cNvPicPr>
          <p:nvPr/>
        </p:nvPicPr>
        <p:blipFill>
          <a:blip r:embed="rId2" cstate="print"/>
          <a:srcRect/>
          <a:stretch>
            <a:fillRect/>
          </a:stretch>
        </p:blipFill>
        <p:spPr bwMode="auto">
          <a:xfrm>
            <a:off x="4419600" y="3849217"/>
            <a:ext cx="4267200" cy="2743200"/>
          </a:xfrm>
          <a:prstGeom prst="rect">
            <a:avLst/>
          </a:prstGeom>
          <a:noFill/>
        </p:spPr>
      </p:pic>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dirty="0"/>
          </a:p>
        </p:txBody>
      </p:sp>
      <p:sp>
        <p:nvSpPr>
          <p:cNvPr id="5" name="Slide Number Placeholder 4"/>
          <p:cNvSpPr>
            <a:spLocks noGrp="1"/>
          </p:cNvSpPr>
          <p:nvPr>
            <p:ph type="sldNum" sz="quarter" idx="12"/>
          </p:nvPr>
        </p:nvSpPr>
        <p:spPr/>
        <p:txBody>
          <a:bodyPr/>
          <a:lstStyle/>
          <a:p>
            <a:pPr>
              <a:defRPr/>
            </a:pPr>
            <a:fld id="{5B877C52-2977-487B-B15A-FF6D36B9895D}" type="slidenum">
              <a:rPr lang="en-US" smtClean="0"/>
              <a:pPr>
                <a:defRPr/>
              </a:pPr>
              <a:t>54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6" name="Picture 8" descr="https://encrypted-tbn3.gstatic.com/images?q=tbn:ANd9GcSQ21DYHntSRAnE6aC13FuAOV0miD74J6WeCipR_MWvVGcUEsA"/>
          <p:cNvPicPr>
            <a:picLocks noChangeAspect="1" noChangeArrowheads="1"/>
          </p:cNvPicPr>
          <p:nvPr/>
        </p:nvPicPr>
        <p:blipFill>
          <a:blip r:embed="rId2" cstate="print"/>
          <a:srcRect/>
          <a:stretch>
            <a:fillRect/>
          </a:stretch>
        </p:blipFill>
        <p:spPr bwMode="auto">
          <a:xfrm>
            <a:off x="6583363" y="2611877"/>
            <a:ext cx="4419600" cy="3022228"/>
          </a:xfrm>
          <a:prstGeom prst="rect">
            <a:avLst/>
          </a:prstGeom>
          <a:noFill/>
        </p:spPr>
      </p:pic>
      <p:sp>
        <p:nvSpPr>
          <p:cNvPr id="2" name="Title 1"/>
          <p:cNvSpPr>
            <a:spLocks noGrp="1"/>
          </p:cNvSpPr>
          <p:nvPr>
            <p:ph type="title"/>
          </p:nvPr>
        </p:nvSpPr>
        <p:spPr>
          <a:xfrm>
            <a:off x="2697163" y="457200"/>
            <a:ext cx="7772400" cy="2133600"/>
          </a:xfrm>
        </p:spPr>
        <p:txBody>
          <a:bodyPr/>
          <a:lstStyle/>
          <a:p>
            <a:pPr algn="ctr"/>
            <a:r>
              <a:rPr lang="en-US" dirty="0">
                <a:latin typeface="Arial Black" pitchFamily="34" charset="0"/>
              </a:rPr>
              <a:t>B. </a:t>
            </a:r>
            <a:r>
              <a:rPr lang="lv-LV" dirty="0">
                <a:effectLst/>
                <a:latin typeface="Arial Black" panose="020B0A04020102020204" pitchFamily="34" charset="0"/>
                <a:ea typeface="Times New Roman" panose="02020603050405020304" pitchFamily="18" charset="0"/>
              </a:rPr>
              <a:t>Debates par to, kuriem likumiem šodien paklausīt</a:t>
            </a:r>
            <a:r>
              <a:rPr lang="en-US" dirty="0">
                <a:latin typeface="Arial Black" pitchFamily="34" charset="0"/>
              </a:rPr>
              <a:t>…</a:t>
            </a:r>
          </a:p>
        </p:txBody>
      </p:sp>
      <p:sp>
        <p:nvSpPr>
          <p:cNvPr id="3" name="Content Placeholder 2"/>
          <p:cNvSpPr>
            <a:spLocks noGrp="1"/>
          </p:cNvSpPr>
          <p:nvPr>
            <p:ph idx="1"/>
          </p:nvPr>
        </p:nvSpPr>
        <p:spPr>
          <a:xfrm>
            <a:off x="2697164" y="2971800"/>
            <a:ext cx="4084637" cy="2590800"/>
          </a:xfrm>
        </p:spPr>
        <p:txBody>
          <a:bodyPr/>
          <a:lstStyle/>
          <a:p>
            <a:pPr>
              <a:buNone/>
            </a:pPr>
            <a:r>
              <a:rPr lang="lv-LV" sz="3000" dirty="0">
                <a:solidFill>
                  <a:schemeClr val="tx2"/>
                </a:solidFill>
                <a:latin typeface="+mj-lt"/>
              </a:rPr>
              <a:t>Strīdīgs jautājums</a:t>
            </a:r>
            <a:r>
              <a:rPr lang="en-US" sz="3000" dirty="0">
                <a:solidFill>
                  <a:schemeClr val="tx2"/>
                </a:solidFill>
                <a:latin typeface="+mj-lt"/>
              </a:rPr>
              <a:t>…</a:t>
            </a:r>
          </a:p>
          <a:p>
            <a:pPr>
              <a:buNone/>
            </a:pPr>
            <a:endParaRPr lang="en-US" sz="1800" dirty="0">
              <a:solidFill>
                <a:schemeClr val="tx2"/>
              </a:solidFill>
              <a:latin typeface="+mj-lt"/>
            </a:endParaRPr>
          </a:p>
          <a:p>
            <a:pPr marL="0" indent="0">
              <a:spcBef>
                <a:spcPts val="0"/>
              </a:spcBef>
              <a:buNone/>
            </a:pPr>
            <a:r>
              <a:rPr lang="lv-LV" sz="3000" dirty="0">
                <a:solidFill>
                  <a:schemeClr val="tx2"/>
                </a:solidFill>
                <a:latin typeface="+mj-lt"/>
              </a:rPr>
              <a:t>Kā savā dzīvē pieņemt pareizo lēmumu šajā jomā</a:t>
            </a:r>
            <a:r>
              <a:rPr lang="en-US" sz="3000" dirty="0">
                <a:solidFill>
                  <a:schemeClr val="tx2"/>
                </a:solidFill>
                <a:latin typeface="+mj-lt"/>
              </a:rPr>
              <a:t>.</a:t>
            </a: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5B877C52-2977-487B-B15A-FF6D36B9895D}" type="slidenum">
              <a:rPr lang="en-US" smtClean="0"/>
              <a:pPr>
                <a:defRPr/>
              </a:pPr>
              <a:t>55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162" y="444175"/>
            <a:ext cx="8458199" cy="2971800"/>
          </a:xfrm>
        </p:spPr>
        <p:txBody>
          <a:bodyPr/>
          <a:lstStyle/>
          <a:p>
            <a:pPr marL="736600" indent="6350" algn="ctr">
              <a:spcAft>
                <a:spcPts val="1000"/>
              </a:spcAft>
            </a:pPr>
            <a:r>
              <a:rPr lang="en-US" dirty="0">
                <a:latin typeface="Arial Black" pitchFamily="34" charset="0"/>
              </a:rPr>
              <a:t>1</a:t>
            </a:r>
            <a:r>
              <a:rPr lang="lv-LV" dirty="0">
                <a:latin typeface="Arial Black" pitchFamily="34" charset="0"/>
              </a:rPr>
              <a:t>.pozīcija</a:t>
            </a:r>
            <a:r>
              <a:rPr lang="en-US" dirty="0">
                <a:latin typeface="Arial Black" pitchFamily="34" charset="0"/>
              </a:rPr>
              <a:t>: </a:t>
            </a:r>
            <a:r>
              <a:rPr lang="lv-LV" i="1" dirty="0">
                <a:latin typeface="Arial Black" pitchFamily="34" charset="0"/>
              </a:rPr>
              <a:t>«</a:t>
            </a:r>
            <a:r>
              <a:rPr lang="lv-LV" b="1" dirty="0">
                <a:effectLst/>
                <a:latin typeface="Arial Black" panose="020B0A04020102020204" pitchFamily="34" charset="0"/>
                <a:ea typeface="Times New Roman" panose="02020603050405020304" pitchFamily="18" charset="0"/>
              </a:rPr>
              <a:t>Kristiešiem šodien ir jāpaklausa </a:t>
            </a:r>
            <a:br>
              <a:rPr lang="lv-LV" b="1" dirty="0">
                <a:effectLst/>
                <a:latin typeface="Arial Black" panose="020B0A04020102020204" pitchFamily="34" charset="0"/>
                <a:ea typeface="Times New Roman" panose="02020603050405020304" pitchFamily="18" charset="0"/>
              </a:rPr>
            </a:br>
            <a:r>
              <a:rPr lang="lv-LV" dirty="0">
                <a:effectLst/>
                <a:latin typeface="Arial Black" panose="020B0A04020102020204" pitchFamily="34" charset="0"/>
                <a:ea typeface="Times New Roman" panose="02020603050405020304" pitchFamily="18" charset="0"/>
              </a:rPr>
              <a:t>visiem Vecās Derības likumiem»</a:t>
            </a:r>
            <a:endParaRPr lang="en-US" dirty="0">
              <a:latin typeface="Arial Black" panose="020B0A04020102020204"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5943599" y="5715000"/>
            <a:ext cx="5105399" cy="369332"/>
          </a:xfrm>
          <a:prstGeom prst="rect">
            <a:avLst/>
          </a:prstGeom>
        </p:spPr>
        <p:txBody>
          <a:bodyPr wrap="square">
            <a:spAutoFit/>
          </a:bodyPr>
          <a:lstStyle/>
          <a:p>
            <a:r>
              <a:rPr lang="lv-LV" sz="1600" dirty="0">
                <a:solidFill>
                  <a:schemeClr val="tx2"/>
                </a:solidFill>
                <a:latin typeface="+mn-lt"/>
              </a:rPr>
              <a:t>Citēts no </a:t>
            </a:r>
            <a:r>
              <a:rPr lang="en-US" sz="1600" dirty="0">
                <a:solidFill>
                  <a:schemeClr val="tx2"/>
                </a:solidFill>
                <a:latin typeface="+mn-lt"/>
              </a:rPr>
              <a:t>Student</a:t>
            </a:r>
            <a:r>
              <a:rPr lang="lv-LV" sz="1600" dirty="0">
                <a:solidFill>
                  <a:schemeClr val="tx2"/>
                </a:solidFill>
                <a:latin typeface="+mn-lt"/>
              </a:rPr>
              <a:t>a rokasgrāmatas</a:t>
            </a:r>
            <a:r>
              <a:rPr lang="en-US" sz="1600" dirty="0">
                <a:solidFill>
                  <a:schemeClr val="tx2"/>
                </a:solidFill>
                <a:latin typeface="+mn-lt"/>
              </a:rPr>
              <a:t> 23</a:t>
            </a:r>
            <a:r>
              <a:rPr lang="en-US" sz="1800" dirty="0">
                <a:latin typeface="+mn-lt"/>
              </a:rPr>
              <a:t>.</a:t>
            </a:r>
            <a:r>
              <a:rPr lang="lv-LV" sz="1600" dirty="0">
                <a:solidFill>
                  <a:schemeClr val="accent6">
                    <a:lumMod val="75000"/>
                  </a:schemeClr>
                </a:solidFill>
                <a:latin typeface="+mn-lt"/>
              </a:rPr>
              <a:t>lapaspuses</a:t>
            </a:r>
            <a:endParaRPr lang="en-US" sz="1600" dirty="0">
              <a:solidFill>
                <a:schemeClr val="accent6">
                  <a:lumMod val="75000"/>
                </a:schemeClr>
              </a:solidFill>
              <a:latin typeface="+mn-lt"/>
            </a:endParaRPr>
          </a:p>
        </p:txBody>
      </p:sp>
      <p:sp>
        <p:nvSpPr>
          <p:cNvPr id="9" name="TextBox 8"/>
          <p:cNvSpPr txBox="1"/>
          <p:nvPr/>
        </p:nvSpPr>
        <p:spPr>
          <a:xfrm>
            <a:off x="2819400" y="3581400"/>
            <a:ext cx="8229598" cy="2246769"/>
          </a:xfrm>
          <a:prstGeom prst="rect">
            <a:avLst/>
          </a:prstGeom>
          <a:noFill/>
        </p:spPr>
        <p:txBody>
          <a:bodyPr wrap="square" rtlCol="0">
            <a:spAutoFit/>
          </a:bodyPr>
          <a:lstStyle/>
          <a:p>
            <a:r>
              <a:rPr lang="en-US" sz="2800" dirty="0">
                <a:solidFill>
                  <a:schemeClr val="tx2"/>
                </a:solidFill>
              </a:rPr>
              <a:t>“</a:t>
            </a:r>
            <a:r>
              <a:rPr lang="lv-LV" sz="2800" dirty="0">
                <a:solidFill>
                  <a:schemeClr val="accent6">
                    <a:lumMod val="75000"/>
                  </a:schemeClr>
                </a:solidFill>
                <a:effectLst/>
                <a:latin typeface="+mn-lt"/>
                <a:ea typeface="Times New Roman" panose="02020603050405020304" pitchFamily="18" charset="0"/>
              </a:rPr>
              <a:t>Šīs pozīcijas variācija ir tāda, ka kristiešiem tiek prasīts ievērot dažus Vecās Derības likumus, bet ne tos visus. Tas mūs nostāda sarežģītā stāvoklī, kad mums ir jāizlemj, kuri likumi ir jāievēro un kuri jāignorē.</a:t>
            </a:r>
            <a:r>
              <a:rPr lang="en-US" sz="2800" dirty="0">
                <a:solidFill>
                  <a:schemeClr val="tx2"/>
                </a:solidFill>
                <a:latin typeface="+mn-lt"/>
              </a:rPr>
              <a:t>”</a:t>
            </a:r>
            <a:endParaRPr lang="en-US" sz="2800" dirty="0">
              <a:solidFill>
                <a:schemeClr val="tx2"/>
              </a:solidFill>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dirty="0"/>
          </a:p>
        </p:txBody>
      </p:sp>
      <p:sp>
        <p:nvSpPr>
          <p:cNvPr id="5" name="Slide Number Placeholder 4"/>
          <p:cNvSpPr>
            <a:spLocks noGrp="1"/>
          </p:cNvSpPr>
          <p:nvPr>
            <p:ph type="sldNum" sz="quarter" idx="12"/>
          </p:nvPr>
        </p:nvSpPr>
        <p:spPr/>
        <p:txBody>
          <a:bodyPr/>
          <a:lstStyle/>
          <a:p>
            <a:pPr>
              <a:defRPr/>
            </a:pPr>
            <a:fld id="{5B877C52-2977-487B-B15A-FF6D36B9895D}" type="slidenum">
              <a:rPr lang="en-US" smtClean="0"/>
              <a:pPr>
                <a:defRPr/>
              </a:pPr>
              <a:t>56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iparts.co/cliparts/pco/dpK/pcodpKeei.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05600" y="3234018"/>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97163" y="457200"/>
            <a:ext cx="7772400" cy="2971800"/>
          </a:xfrm>
        </p:spPr>
        <p:txBody>
          <a:bodyPr/>
          <a:lstStyle/>
          <a:p>
            <a:pPr algn="ctr"/>
            <a:r>
              <a:rPr lang="en-US" dirty="0">
                <a:latin typeface="Arial Black" pitchFamily="34" charset="0"/>
              </a:rPr>
              <a:t>1</a:t>
            </a:r>
            <a:r>
              <a:rPr lang="lv-LV" dirty="0">
                <a:latin typeface="Arial Black" pitchFamily="34" charset="0"/>
              </a:rPr>
              <a:t>.pozīcija</a:t>
            </a:r>
            <a:r>
              <a:rPr lang="en-US" dirty="0">
                <a:latin typeface="Arial Black" pitchFamily="34" charset="0"/>
              </a:rPr>
              <a:t>: </a:t>
            </a:r>
            <a:r>
              <a:rPr lang="lv-LV" i="1" dirty="0">
                <a:latin typeface="Arial Black" pitchFamily="34" charset="0"/>
              </a:rPr>
              <a:t>«</a:t>
            </a:r>
            <a:r>
              <a:rPr lang="lv-LV" b="1" dirty="0">
                <a:effectLst/>
                <a:latin typeface="Arial Black" panose="020B0A04020102020204" pitchFamily="34" charset="0"/>
                <a:ea typeface="Times New Roman" panose="02020603050405020304" pitchFamily="18" charset="0"/>
              </a:rPr>
              <a:t>Kristiešiem šodien ir jāpaklausa </a:t>
            </a:r>
            <a:br>
              <a:rPr lang="lv-LV" b="1" dirty="0">
                <a:effectLst/>
                <a:latin typeface="Arial Black" panose="020B0A04020102020204" pitchFamily="34" charset="0"/>
                <a:ea typeface="Times New Roman" panose="02020603050405020304" pitchFamily="18" charset="0"/>
              </a:rPr>
            </a:br>
            <a:r>
              <a:rPr lang="lv-LV" dirty="0">
                <a:effectLst/>
                <a:latin typeface="Arial Black" panose="020B0A04020102020204" pitchFamily="34" charset="0"/>
                <a:ea typeface="Times New Roman" panose="02020603050405020304" pitchFamily="18" charset="0"/>
              </a:rPr>
              <a:t>visiem Vecās Derības likumiem»</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752600" y="3886200"/>
            <a:ext cx="4343400" cy="1569660"/>
          </a:xfrm>
          <a:prstGeom prst="rect">
            <a:avLst/>
          </a:prstGeom>
          <a:noFill/>
        </p:spPr>
        <p:txBody>
          <a:bodyPr wrap="square" rtlCol="0">
            <a:spAutoFit/>
          </a:bodyPr>
          <a:lstStyle/>
          <a:p>
            <a:pPr algn="ctr"/>
            <a:r>
              <a:rPr lang="en-US" sz="3200" dirty="0">
                <a:solidFill>
                  <a:schemeClr val="tx2"/>
                </a:solidFill>
              </a:rPr>
              <a:t>Mate</a:t>
            </a:r>
            <a:r>
              <a:rPr lang="lv-LV" sz="3200" dirty="0">
                <a:solidFill>
                  <a:schemeClr val="tx2"/>
                </a:solidFill>
              </a:rPr>
              <a:t>ja</a:t>
            </a:r>
            <a:r>
              <a:rPr lang="en-US" sz="3200" dirty="0">
                <a:solidFill>
                  <a:schemeClr val="tx2"/>
                </a:solidFill>
              </a:rPr>
              <a:t> 5:17-19</a:t>
            </a:r>
          </a:p>
          <a:p>
            <a:pPr algn="ctr"/>
            <a:endParaRPr lang="en-US" sz="3200" dirty="0">
              <a:solidFill>
                <a:schemeClr val="tx2"/>
              </a:solidFill>
            </a:endParaRPr>
          </a:p>
          <a:p>
            <a:pPr algn="ctr"/>
            <a:r>
              <a:rPr lang="en-US" sz="3200" dirty="0">
                <a:solidFill>
                  <a:schemeClr val="tx2"/>
                </a:solidFill>
              </a:rPr>
              <a:t>A</a:t>
            </a:r>
            <a:r>
              <a:rPr lang="lv-LV" sz="3200" dirty="0" err="1">
                <a:solidFill>
                  <a:schemeClr val="tx2"/>
                </a:solidFill>
              </a:rPr>
              <a:t>pustuļu</a:t>
            </a:r>
            <a:r>
              <a:rPr lang="lv-LV" sz="3200" dirty="0">
                <a:solidFill>
                  <a:schemeClr val="tx2"/>
                </a:solidFill>
              </a:rPr>
              <a:t> darbi</a:t>
            </a:r>
            <a:r>
              <a:rPr lang="en-US" sz="3200" dirty="0">
                <a:solidFill>
                  <a:schemeClr val="tx2"/>
                </a:solidFill>
              </a:rPr>
              <a:t> 15:28-29 </a:t>
            </a: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dirty="0"/>
          </a:p>
        </p:txBody>
      </p:sp>
      <p:sp>
        <p:nvSpPr>
          <p:cNvPr id="5" name="Slide Number Placeholder 4"/>
          <p:cNvSpPr>
            <a:spLocks noGrp="1"/>
          </p:cNvSpPr>
          <p:nvPr>
            <p:ph type="sldNum" sz="quarter" idx="12"/>
          </p:nvPr>
        </p:nvSpPr>
        <p:spPr/>
        <p:txBody>
          <a:bodyPr/>
          <a:lstStyle/>
          <a:p>
            <a:pPr>
              <a:defRPr/>
            </a:pPr>
            <a:fld id="{5B877C52-2977-487B-B15A-FF6D36B9895D}" type="slidenum">
              <a:rPr lang="en-US" smtClean="0"/>
              <a:pPr>
                <a:defRPr/>
              </a:pPr>
              <a:t>57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clive-hitchcock.com/wp-content/uploads/2012/12/3d-man-reading-a-book.jpg"/>
          <p:cNvPicPr>
            <a:picLocks noChangeAspect="1" noChangeArrowheads="1"/>
          </p:cNvPicPr>
          <p:nvPr/>
        </p:nvPicPr>
        <p:blipFill>
          <a:blip r:embed="rId2" cstate="print"/>
          <a:srcRect/>
          <a:stretch>
            <a:fillRect/>
          </a:stretch>
        </p:blipFill>
        <p:spPr bwMode="auto">
          <a:xfrm>
            <a:off x="6400800" y="2590800"/>
            <a:ext cx="3810000" cy="3810000"/>
          </a:xfrm>
          <a:prstGeom prst="rect">
            <a:avLst/>
          </a:prstGeom>
          <a:noFill/>
        </p:spPr>
      </p:pic>
      <p:sp>
        <p:nvSpPr>
          <p:cNvPr id="2" name="Title 1"/>
          <p:cNvSpPr>
            <a:spLocks noGrp="1"/>
          </p:cNvSpPr>
          <p:nvPr>
            <p:ph type="title"/>
          </p:nvPr>
        </p:nvSpPr>
        <p:spPr>
          <a:xfrm>
            <a:off x="1984375" y="457200"/>
            <a:ext cx="8912225" cy="2133600"/>
          </a:xfrm>
        </p:spPr>
        <p:txBody>
          <a:bodyPr vert="horz" wrap="square" lIns="91440" tIns="0" rIns="91440" bIns="0" numCol="1" anchor="t" anchorCtr="0" compatLnSpc="1">
            <a:prstTxWarp prst="textNoShape">
              <a:avLst/>
            </a:prstTxWarp>
          </a:bodyPr>
          <a:lstStyle/>
          <a:p>
            <a:pPr algn="ctr"/>
            <a:r>
              <a:rPr lang="en-US" dirty="0">
                <a:latin typeface="Arial Black" pitchFamily="34" charset="0"/>
              </a:rPr>
              <a:t>2</a:t>
            </a:r>
            <a:r>
              <a:rPr lang="lv-LV" dirty="0">
                <a:latin typeface="Arial Black" pitchFamily="34" charset="0"/>
              </a:rPr>
              <a:t>.pozīcija</a:t>
            </a:r>
            <a:r>
              <a:rPr lang="en-US" dirty="0">
                <a:latin typeface="Arial Black" pitchFamily="34" charset="0"/>
              </a:rPr>
              <a:t>:</a:t>
            </a:r>
            <a:r>
              <a:rPr lang="en-US" i="1" dirty="0">
                <a:latin typeface="Arial Black" pitchFamily="34" charset="0"/>
              </a:rPr>
              <a:t> </a:t>
            </a:r>
            <a:r>
              <a:rPr lang="lv-LV" i="1" dirty="0">
                <a:latin typeface="Arial Black" pitchFamily="34" charset="0"/>
              </a:rPr>
              <a:t>«</a:t>
            </a:r>
            <a:r>
              <a:rPr lang="lv-LV" dirty="0">
                <a:effectLst/>
                <a:latin typeface="Arial Black" panose="020B0A04020102020204" pitchFamily="34" charset="0"/>
                <a:ea typeface="Times New Roman" panose="02020603050405020304" pitchFamily="18" charset="0"/>
              </a:rPr>
              <a:t>Kristiešiem jāpaklausa Dieva </a:t>
            </a:r>
            <a:br>
              <a:rPr lang="lv-LV" dirty="0">
                <a:effectLst/>
                <a:latin typeface="Arial Black" panose="020B0A04020102020204" pitchFamily="34" charset="0"/>
                <a:ea typeface="Times New Roman" panose="02020603050405020304" pitchFamily="18" charset="0"/>
              </a:rPr>
            </a:br>
            <a:r>
              <a:rPr lang="lv-LV" dirty="0">
                <a:effectLst/>
                <a:latin typeface="Arial Black" panose="020B0A04020102020204" pitchFamily="34" charset="0"/>
                <a:ea typeface="Times New Roman" panose="02020603050405020304" pitchFamily="18" charset="0"/>
              </a:rPr>
              <a:t>likumiem Jaunajā Derībā»</a:t>
            </a:r>
            <a:endParaRPr lang="en-US" dirty="0">
              <a:latin typeface="Arial Black" panose="020B0A04020102020204"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895600" y="2819400"/>
            <a:ext cx="3200400" cy="3293209"/>
          </a:xfrm>
          <a:prstGeom prst="rect">
            <a:avLst/>
          </a:prstGeom>
          <a:noFill/>
        </p:spPr>
        <p:txBody>
          <a:bodyPr wrap="square" rtlCol="0">
            <a:spAutoFit/>
          </a:bodyPr>
          <a:lstStyle/>
          <a:p>
            <a:pPr algn="ctr"/>
            <a:r>
              <a:rPr lang="en-US" sz="3200" dirty="0">
                <a:solidFill>
                  <a:schemeClr val="tx2"/>
                </a:solidFill>
              </a:rPr>
              <a:t>Ma</a:t>
            </a:r>
            <a:r>
              <a:rPr lang="lv-LV" sz="3200" dirty="0">
                <a:solidFill>
                  <a:schemeClr val="tx2"/>
                </a:solidFill>
              </a:rPr>
              <a:t>t</a:t>
            </a:r>
            <a:r>
              <a:rPr lang="en-US" sz="3200" dirty="0">
                <a:solidFill>
                  <a:schemeClr val="tx2"/>
                </a:solidFill>
              </a:rPr>
              <a:t>e</a:t>
            </a:r>
            <a:r>
              <a:rPr lang="lv-LV" sz="3200" dirty="0">
                <a:solidFill>
                  <a:schemeClr val="tx2"/>
                </a:solidFill>
              </a:rPr>
              <a:t>ja</a:t>
            </a:r>
            <a:r>
              <a:rPr lang="en-US" sz="3200" dirty="0">
                <a:solidFill>
                  <a:schemeClr val="tx2"/>
                </a:solidFill>
              </a:rPr>
              <a:t> 5 – 7</a:t>
            </a:r>
          </a:p>
          <a:p>
            <a:pPr algn="ctr"/>
            <a:endParaRPr lang="en-US" sz="1200" dirty="0">
              <a:solidFill>
                <a:schemeClr val="tx2"/>
              </a:solidFill>
            </a:endParaRPr>
          </a:p>
          <a:p>
            <a:pPr algn="ctr"/>
            <a:r>
              <a:rPr lang="en-US" sz="3200" dirty="0">
                <a:solidFill>
                  <a:schemeClr val="tx2"/>
                </a:solidFill>
              </a:rPr>
              <a:t>Mark</a:t>
            </a:r>
            <a:r>
              <a:rPr lang="lv-LV" sz="3200" dirty="0">
                <a:solidFill>
                  <a:schemeClr val="tx2"/>
                </a:solidFill>
              </a:rPr>
              <a:t>a</a:t>
            </a:r>
            <a:r>
              <a:rPr lang="en-US" sz="3200" dirty="0">
                <a:solidFill>
                  <a:schemeClr val="tx2"/>
                </a:solidFill>
              </a:rPr>
              <a:t> 12:30-31</a:t>
            </a:r>
          </a:p>
          <a:p>
            <a:pPr algn="ctr"/>
            <a:endParaRPr lang="en-US" sz="1200" dirty="0">
              <a:solidFill>
                <a:schemeClr val="tx2"/>
              </a:solidFill>
            </a:endParaRPr>
          </a:p>
          <a:p>
            <a:pPr algn="ctr"/>
            <a:r>
              <a:rPr lang="en-US" sz="3200" dirty="0">
                <a:solidFill>
                  <a:schemeClr val="tx2"/>
                </a:solidFill>
              </a:rPr>
              <a:t>J</a:t>
            </a:r>
            <a:r>
              <a:rPr lang="lv-LV" sz="3200" dirty="0" err="1">
                <a:solidFill>
                  <a:schemeClr val="tx2"/>
                </a:solidFill>
              </a:rPr>
              <a:t>āņa</a:t>
            </a:r>
            <a:r>
              <a:rPr lang="en-US" sz="3200" dirty="0">
                <a:solidFill>
                  <a:schemeClr val="tx2"/>
                </a:solidFill>
              </a:rPr>
              <a:t> 13:34</a:t>
            </a:r>
          </a:p>
          <a:p>
            <a:pPr algn="ctr"/>
            <a:endParaRPr lang="en-US" sz="1200" dirty="0">
              <a:solidFill>
                <a:schemeClr val="tx2"/>
              </a:solidFill>
            </a:endParaRPr>
          </a:p>
          <a:p>
            <a:pPr algn="ctr"/>
            <a:r>
              <a:rPr lang="en-US" sz="3200" dirty="0">
                <a:solidFill>
                  <a:schemeClr val="tx2"/>
                </a:solidFill>
              </a:rPr>
              <a:t>Rom</a:t>
            </a:r>
            <a:r>
              <a:rPr lang="lv-LV" sz="3200" dirty="0" err="1">
                <a:solidFill>
                  <a:schemeClr val="tx2"/>
                </a:solidFill>
              </a:rPr>
              <a:t>iešiem</a:t>
            </a:r>
            <a:r>
              <a:rPr lang="en-US" sz="3200" dirty="0">
                <a:solidFill>
                  <a:schemeClr val="tx2"/>
                </a:solidFill>
              </a:rPr>
              <a:t> 13:1-2</a:t>
            </a:r>
          </a:p>
          <a:p>
            <a:pPr algn="ctr"/>
            <a:endParaRPr lang="en-US" sz="1200" dirty="0">
              <a:solidFill>
                <a:schemeClr val="tx2"/>
              </a:solidFill>
            </a:endParaRPr>
          </a:p>
          <a:p>
            <a:pPr algn="ctr"/>
            <a:r>
              <a:rPr lang="en-US" sz="3200" dirty="0">
                <a:solidFill>
                  <a:schemeClr val="tx2"/>
                </a:solidFill>
              </a:rPr>
              <a:t>E</a:t>
            </a:r>
            <a:r>
              <a:rPr lang="lv-LV" sz="3200" dirty="0">
                <a:solidFill>
                  <a:schemeClr val="tx2"/>
                </a:solidFill>
              </a:rPr>
              <a:t>f</a:t>
            </a:r>
            <a:r>
              <a:rPr lang="en-US" sz="3200" dirty="0">
                <a:solidFill>
                  <a:schemeClr val="tx2"/>
                </a:solidFill>
              </a:rPr>
              <a:t>e</a:t>
            </a:r>
            <a:r>
              <a:rPr lang="lv-LV" sz="3200" dirty="0">
                <a:solidFill>
                  <a:schemeClr val="tx2"/>
                </a:solidFill>
              </a:rPr>
              <a:t>z</a:t>
            </a:r>
            <a:r>
              <a:rPr lang="en-US" sz="3200" dirty="0" err="1">
                <a:solidFill>
                  <a:schemeClr val="tx2"/>
                </a:solidFill>
              </a:rPr>
              <a:t>i</a:t>
            </a:r>
            <a:r>
              <a:rPr lang="lv-LV" sz="3200" dirty="0" err="1">
                <a:solidFill>
                  <a:schemeClr val="tx2"/>
                </a:solidFill>
              </a:rPr>
              <a:t>ešiem</a:t>
            </a:r>
            <a:r>
              <a:rPr lang="en-US" sz="3200" dirty="0">
                <a:solidFill>
                  <a:schemeClr val="tx2"/>
                </a:solidFill>
              </a:rPr>
              <a:t> 6:1-3</a:t>
            </a: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dirty="0"/>
          </a:p>
        </p:txBody>
      </p:sp>
      <p:sp>
        <p:nvSpPr>
          <p:cNvPr id="5" name="Slide Number Placeholder 4"/>
          <p:cNvSpPr>
            <a:spLocks noGrp="1"/>
          </p:cNvSpPr>
          <p:nvPr>
            <p:ph type="sldNum" sz="quarter" idx="12"/>
          </p:nvPr>
        </p:nvSpPr>
        <p:spPr/>
        <p:txBody>
          <a:bodyPr/>
          <a:lstStyle/>
          <a:p>
            <a:pPr>
              <a:defRPr/>
            </a:pPr>
            <a:fld id="{5B877C52-2977-487B-B15A-FF6D36B9895D}" type="slidenum">
              <a:rPr lang="en-US" smtClean="0"/>
              <a:pPr>
                <a:defRPr/>
              </a:pPr>
              <a:t>58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609600"/>
            <a:ext cx="8455025" cy="1456730"/>
          </a:xfrm>
        </p:spPr>
        <p:txBody>
          <a:bodyPr vert="horz" wrap="square" lIns="91440" tIns="0" rIns="91440" bIns="0" numCol="1" anchor="t" anchorCtr="0" compatLnSpc="1">
            <a:prstTxWarp prst="textNoShape">
              <a:avLst/>
            </a:prstTxWarp>
          </a:bodyPr>
          <a:lstStyle/>
          <a:p>
            <a:pPr algn="ctr"/>
            <a:r>
              <a:rPr lang="en-US" dirty="0">
                <a:latin typeface="Arial Black" pitchFamily="34" charset="0"/>
              </a:rPr>
              <a:t>3</a:t>
            </a:r>
            <a:r>
              <a:rPr lang="lv-LV" dirty="0">
                <a:latin typeface="Arial Black" pitchFamily="34" charset="0"/>
              </a:rPr>
              <a:t>.pozīcija</a:t>
            </a:r>
            <a:r>
              <a:rPr lang="en-US" dirty="0">
                <a:latin typeface="Arial Black" pitchFamily="34" charset="0"/>
              </a:rPr>
              <a:t>: </a:t>
            </a:r>
            <a:r>
              <a:rPr lang="lv-LV" dirty="0">
                <a:latin typeface="Arial Black" pitchFamily="34" charset="0"/>
              </a:rPr>
              <a:t>«</a:t>
            </a:r>
            <a:r>
              <a:rPr lang="lv-LV" dirty="0">
                <a:effectLst/>
                <a:latin typeface="Arial Black" panose="020B0A04020102020204" pitchFamily="34" charset="0"/>
                <a:ea typeface="Times New Roman" panose="02020603050405020304" pitchFamily="18" charset="0"/>
              </a:rPr>
              <a:t>Kur jaunajiem kristiešiem sākt»</a:t>
            </a:r>
            <a:endParaRPr lang="en-US" dirty="0">
              <a:latin typeface="Arial Black" panose="020B0A04020102020204"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667000" y="2295012"/>
            <a:ext cx="7620000" cy="2231380"/>
          </a:xfrm>
          <a:prstGeom prst="rect">
            <a:avLst/>
          </a:prstGeom>
          <a:noFill/>
        </p:spPr>
        <p:txBody>
          <a:bodyPr wrap="square" tIns="0" bIns="0" rtlCol="0">
            <a:spAutoFit/>
          </a:bodyPr>
          <a:lstStyle/>
          <a:p>
            <a:pPr marL="514350" indent="-514350">
              <a:spcAft>
                <a:spcPts val="1800"/>
              </a:spcAft>
              <a:buClr>
                <a:schemeClr val="tx2"/>
              </a:buClr>
              <a:buFont typeface="Wingdings" pitchFamily="2" charset="2"/>
              <a:buChar char="Ø"/>
            </a:pPr>
            <a:r>
              <a:rPr lang="lv-LV" sz="3000" dirty="0">
                <a:solidFill>
                  <a:schemeClr val="tx2"/>
                </a:solidFill>
              </a:rPr>
              <a:t>Mācīties kā paklausīt Dievam - NEVIS kā apiet to, lai klausītu Viņa likumiem.</a:t>
            </a:r>
            <a:endParaRPr lang="en-US" sz="3000" dirty="0">
              <a:solidFill>
                <a:schemeClr val="tx2"/>
              </a:solidFill>
            </a:endParaRPr>
          </a:p>
          <a:p>
            <a:pPr>
              <a:buClr>
                <a:schemeClr val="tx2"/>
              </a:buClr>
              <a:buFont typeface="Wingdings" pitchFamily="2" charset="2"/>
              <a:buChar char="ü"/>
            </a:pPr>
            <a:endParaRPr lang="en-US" sz="1000" dirty="0">
              <a:solidFill>
                <a:schemeClr val="tx2"/>
              </a:solidFill>
            </a:endParaRPr>
          </a:p>
          <a:p>
            <a:pPr marL="514350" indent="-514350">
              <a:buClr>
                <a:schemeClr val="tx2"/>
              </a:buClr>
              <a:buFont typeface="Wingdings" pitchFamily="2" charset="2"/>
              <a:buChar char="Ø"/>
            </a:pPr>
            <a:r>
              <a:rPr lang="lv-LV" sz="3000" dirty="0">
                <a:solidFill>
                  <a:schemeClr val="tx2"/>
                </a:solidFill>
              </a:rPr>
              <a:t>Paklausība Dievam ir viens no vislabākajiem veidiem kā parādīt, ka </a:t>
            </a:r>
            <a:r>
              <a:rPr lang="en-US" sz="3000" dirty="0">
                <a:solidFill>
                  <a:schemeClr val="tx2"/>
                </a:solidFill>
              </a:rPr>
              <a:t>“</a:t>
            </a:r>
            <a:r>
              <a:rPr lang="lv-LV" sz="3000" dirty="0">
                <a:solidFill>
                  <a:schemeClr val="tx2"/>
                </a:solidFill>
              </a:rPr>
              <a:t>Es Viņu mīlu</a:t>
            </a:r>
            <a:r>
              <a:rPr lang="en-US" sz="3000" dirty="0">
                <a:solidFill>
                  <a:schemeClr val="tx2"/>
                </a:solidFill>
              </a:rPr>
              <a:t>.”</a:t>
            </a:r>
          </a:p>
        </p:txBody>
      </p:sp>
      <p:pic>
        <p:nvPicPr>
          <p:cNvPr id="4" name="Attēls 3">
            <a:extLst>
              <a:ext uri="{FF2B5EF4-FFF2-40B4-BE49-F238E27FC236}">
                <a16:creationId xmlns:a16="http://schemas.microsoft.com/office/drawing/2014/main" id="{2797A2C8-105F-4442-8C96-7E3EAB180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888774"/>
            <a:ext cx="5730240" cy="1676400"/>
          </a:xfrm>
          <a:prstGeom prst="rect">
            <a:avLst/>
          </a:prstGeom>
        </p:spPr>
      </p:pic>
      <p:sp>
        <p:nvSpPr>
          <p:cNvPr id="5" name="TextBox 4">
            <a:extLst>
              <a:ext uri="{FF2B5EF4-FFF2-40B4-BE49-F238E27FC236}">
                <a16:creationId xmlns:a16="http://schemas.microsoft.com/office/drawing/2014/main" id="{810D3044-68D3-42A2-B581-D81F90412554}"/>
              </a:ext>
            </a:extLst>
          </p:cNvPr>
          <p:cNvSpPr txBox="1"/>
          <p:nvPr/>
        </p:nvSpPr>
        <p:spPr>
          <a:xfrm>
            <a:off x="4267200" y="4888774"/>
            <a:ext cx="5038559" cy="923330"/>
          </a:xfrm>
          <a:prstGeom prst="rect">
            <a:avLst/>
          </a:prstGeom>
          <a:noFill/>
        </p:spPr>
        <p:txBody>
          <a:bodyPr wrap="none" rtlCol="0">
            <a:spAutoFit/>
          </a:bodyPr>
          <a:lstStyle/>
          <a:p>
            <a:r>
              <a:rPr lang="lv-LV" sz="5400" dirty="0" err="1">
                <a:latin typeface="Goudy Stout" panose="0202090407030B020401" pitchFamily="18" charset="0"/>
              </a:rPr>
              <a:t>P</a:t>
            </a:r>
            <a:r>
              <a:rPr lang="lv-LV" sz="2800" dirty="0" err="1">
                <a:latin typeface="Goudy Stout" panose="0202090407030B020401" pitchFamily="18" charset="0"/>
              </a:rPr>
              <a:t>aklausib</a:t>
            </a:r>
            <a:r>
              <a:rPr lang="lv-LV" sz="3600" dirty="0" err="1">
                <a:latin typeface="Goudy Stout" panose="0202090407030B020401" pitchFamily="18" charset="0"/>
              </a:rPr>
              <a:t>a</a:t>
            </a:r>
            <a:endParaRPr lang="lv-LV" sz="3600" dirty="0">
              <a:latin typeface="Goudy Stout" panose="0202090407030B020401" pitchFamily="18" charset="0"/>
            </a:endParaRPr>
          </a:p>
        </p:txBody>
      </p:sp>
      <p:cxnSp>
        <p:nvCxnSpPr>
          <p:cNvPr id="7" name="Taisns savienotājs 6">
            <a:extLst>
              <a:ext uri="{FF2B5EF4-FFF2-40B4-BE49-F238E27FC236}">
                <a16:creationId xmlns:a16="http://schemas.microsoft.com/office/drawing/2014/main" id="{45C2CD46-13ED-4D9C-A56C-11C0883873FA}"/>
              </a:ext>
            </a:extLst>
          </p:cNvPr>
          <p:cNvCxnSpPr/>
          <p:nvPr/>
        </p:nvCxnSpPr>
        <p:spPr bwMode="auto">
          <a:xfrm>
            <a:off x="7848600" y="5181600"/>
            <a:ext cx="228600"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58D4E909-2C36-4A3A-B6E2-5C9DEEC77BBC}"/>
              </a:ext>
            </a:extLst>
          </p:cNvPr>
          <p:cNvSpPr txBox="1"/>
          <p:nvPr/>
        </p:nvSpPr>
        <p:spPr>
          <a:xfrm>
            <a:off x="4589054" y="5874097"/>
            <a:ext cx="3623492" cy="461665"/>
          </a:xfrm>
          <a:prstGeom prst="rect">
            <a:avLst/>
          </a:prstGeom>
          <a:noFill/>
        </p:spPr>
        <p:txBody>
          <a:bodyPr wrap="none" rtlCol="0">
            <a:spAutoFit/>
          </a:bodyPr>
          <a:lstStyle/>
          <a:p>
            <a:r>
              <a:rPr lang="lv-LV" dirty="0"/>
              <a:t>mūsu </a:t>
            </a:r>
            <a:r>
              <a:rPr lang="lv-LV" dirty="0">
                <a:solidFill>
                  <a:srgbClr val="009900"/>
                </a:solidFill>
              </a:rPr>
              <a:t>dāvana</a:t>
            </a:r>
            <a:r>
              <a:rPr lang="lv-LV" dirty="0"/>
              <a:t> priekš </a:t>
            </a:r>
            <a:r>
              <a:rPr lang="lv-LV" dirty="0">
                <a:solidFill>
                  <a:srgbClr val="009900"/>
                </a:solidFill>
              </a:rPr>
              <a:t>DIEVA</a:t>
            </a: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dirty="0"/>
          </a:p>
        </p:txBody>
      </p:sp>
      <p:sp>
        <p:nvSpPr>
          <p:cNvPr id="9" name="Slide Number Placeholder 8"/>
          <p:cNvSpPr>
            <a:spLocks noGrp="1"/>
          </p:cNvSpPr>
          <p:nvPr>
            <p:ph type="sldNum" sz="quarter" idx="12"/>
          </p:nvPr>
        </p:nvSpPr>
        <p:spPr/>
        <p:txBody>
          <a:bodyPr/>
          <a:lstStyle/>
          <a:p>
            <a:pPr>
              <a:defRPr/>
            </a:pPr>
            <a:fld id="{5B877C52-2977-487B-B15A-FF6D36B9895D}" type="slidenum">
              <a:rPr lang="en-US" smtClean="0"/>
              <a:pPr>
                <a:defRPr/>
              </a:pPr>
              <a:t>59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9067800" cy="990600"/>
          </a:xfrm>
        </p:spPr>
        <p:txBody>
          <a:bodyPr/>
          <a:lstStyle/>
          <a:p>
            <a:pPr algn="ctr"/>
            <a:r>
              <a:rPr lang="lv-LV" sz="5000" b="1" dirty="0">
                <a:latin typeface="Arial Black" pitchFamily="34" charset="0"/>
              </a:rPr>
              <a:t>Mīlestība un paklausība</a:t>
            </a:r>
            <a:endParaRPr lang="en-US" sz="5000" dirty="0"/>
          </a:p>
        </p:txBody>
      </p:sp>
      <p:sp>
        <p:nvSpPr>
          <p:cNvPr id="3" name="Text Placeholder 2"/>
          <p:cNvSpPr>
            <a:spLocks noGrp="1"/>
          </p:cNvSpPr>
          <p:nvPr>
            <p:ph type="body" sz="half" idx="1"/>
          </p:nvPr>
        </p:nvSpPr>
        <p:spPr>
          <a:xfrm>
            <a:off x="2438400" y="1233948"/>
            <a:ext cx="7818437" cy="4953000"/>
          </a:xfrm>
        </p:spPr>
        <p:txBody>
          <a:bodyPr/>
          <a:lstStyle/>
          <a:p>
            <a:pPr>
              <a:buClr>
                <a:schemeClr val="tx2"/>
              </a:buClr>
              <a:buFont typeface="Arial" pitchFamily="34" charset="0"/>
              <a:buChar char="•"/>
            </a:pPr>
            <a:r>
              <a:rPr lang="lv-LV" b="1" dirty="0">
                <a:solidFill>
                  <a:schemeClr val="tx2"/>
                </a:solidFill>
              </a:rPr>
              <a:t>Galvenā Bībeles patiesība</a:t>
            </a:r>
            <a:endParaRPr lang="en-US" b="1" dirty="0">
              <a:solidFill>
                <a:schemeClr val="tx2"/>
              </a:solidFill>
            </a:endParaRPr>
          </a:p>
          <a:p>
            <a:pPr>
              <a:spcBef>
                <a:spcPts val="400"/>
              </a:spcBef>
              <a:buClr>
                <a:schemeClr val="tx2"/>
              </a:buClr>
              <a:buNone/>
            </a:pPr>
            <a:r>
              <a:rPr lang="en-US" sz="2800" dirty="0">
                <a:solidFill>
                  <a:schemeClr val="tx2"/>
                </a:solidFill>
                <a:latin typeface="Arial" panose="020B0604020202020204" pitchFamily="34" charset="0"/>
                <a:cs typeface="Arial" panose="020B0604020202020204" pitchFamily="34" charset="0"/>
              </a:rPr>
              <a:t>	</a:t>
            </a:r>
            <a:r>
              <a:rPr lang="lv-LV" sz="2800" dirty="0">
                <a:solidFill>
                  <a:schemeClr val="tx2"/>
                </a:solidFill>
                <a:latin typeface="Arial" panose="020B0604020202020204" pitchFamily="34" charset="0"/>
                <a:cs typeface="Arial" panose="020B0604020202020204" pitchFamily="34" charset="0"/>
              </a:rPr>
              <a:t>Vislabākais veids, kā paklausīt Dievam, </a:t>
            </a:r>
            <a:r>
              <a:rPr lang="en-US" sz="2800" dirty="0" smtClean="0">
                <a:solidFill>
                  <a:schemeClr val="tx2"/>
                </a:solidFill>
                <a:latin typeface="Arial" panose="020B0604020202020204" pitchFamily="34" charset="0"/>
                <a:cs typeface="Arial" panose="020B0604020202020204" pitchFamily="34" charset="0"/>
              </a:rPr>
              <a:t/>
            </a:r>
            <a:br>
              <a:rPr lang="en-US" sz="2800" dirty="0" smtClean="0">
                <a:solidFill>
                  <a:schemeClr val="tx2"/>
                </a:solidFill>
                <a:latin typeface="Arial" panose="020B0604020202020204" pitchFamily="34" charset="0"/>
                <a:cs typeface="Arial" panose="020B0604020202020204" pitchFamily="34" charset="0"/>
              </a:rPr>
            </a:br>
            <a:r>
              <a:rPr lang="lv-LV" sz="2800" dirty="0" smtClean="0">
                <a:solidFill>
                  <a:schemeClr val="tx2"/>
                </a:solidFill>
                <a:latin typeface="Arial" panose="020B0604020202020204" pitchFamily="34" charset="0"/>
                <a:cs typeface="Arial" panose="020B0604020202020204" pitchFamily="34" charset="0"/>
              </a:rPr>
              <a:t>ir </a:t>
            </a:r>
            <a:r>
              <a:rPr lang="lv-LV" sz="2800" dirty="0">
                <a:solidFill>
                  <a:schemeClr val="tx2"/>
                </a:solidFill>
                <a:latin typeface="Arial" panose="020B0604020202020204" pitchFamily="34" charset="0"/>
                <a:cs typeface="Arial" panose="020B0604020202020204" pitchFamily="34" charset="0"/>
              </a:rPr>
              <a:t>savā ikdienas dzīvē jēgpilni izpaust savu mīlestību uz Dievu</a:t>
            </a:r>
            <a:r>
              <a:rPr lang="en-US" sz="2800" dirty="0">
                <a:solidFill>
                  <a:schemeClr val="tx2"/>
                </a:solidFill>
                <a:latin typeface="Arial" panose="020B0604020202020204" pitchFamily="34" charset="0"/>
                <a:cs typeface="Arial" panose="020B0604020202020204" pitchFamily="34" charset="0"/>
              </a:rPr>
              <a:t>.</a:t>
            </a:r>
          </a:p>
          <a:p>
            <a:pPr>
              <a:spcBef>
                <a:spcPts val="400"/>
              </a:spcBef>
              <a:buClr>
                <a:schemeClr val="tx2"/>
              </a:buClr>
              <a:buNone/>
            </a:pPr>
            <a:endParaRPr lang="en-US" sz="300" dirty="0">
              <a:solidFill>
                <a:schemeClr val="tx2"/>
              </a:solidFill>
            </a:endParaRPr>
          </a:p>
          <a:p>
            <a:pPr>
              <a:spcBef>
                <a:spcPts val="1200"/>
              </a:spcBef>
              <a:buClr>
                <a:schemeClr val="tx2"/>
              </a:buClr>
              <a:buFont typeface="Arial" pitchFamily="34" charset="0"/>
              <a:buChar char="•"/>
            </a:pPr>
            <a:r>
              <a:rPr lang="lv-LV" b="1" dirty="0">
                <a:solidFill>
                  <a:schemeClr val="tx2"/>
                </a:solidFill>
              </a:rPr>
              <a:t>Atslēgas pants</a:t>
            </a:r>
            <a:endParaRPr lang="en-US" b="1" dirty="0">
              <a:solidFill>
                <a:schemeClr val="tx2"/>
              </a:solidFill>
            </a:endParaRPr>
          </a:p>
          <a:p>
            <a:pPr>
              <a:spcBef>
                <a:spcPts val="400"/>
              </a:spcBef>
              <a:buClr>
                <a:schemeClr val="tx2"/>
              </a:buClr>
              <a:buNone/>
            </a:pPr>
            <a:r>
              <a:rPr lang="lv-LV" sz="2800" b="1" dirty="0">
                <a:solidFill>
                  <a:schemeClr val="tx2"/>
                </a:solidFill>
              </a:rPr>
              <a:t>	</a:t>
            </a:r>
            <a:r>
              <a:rPr lang="lv-LV" sz="2800" dirty="0">
                <a:solidFill>
                  <a:schemeClr val="tx2"/>
                </a:solidFill>
                <a:latin typeface="Arial" panose="020B0604020202020204" pitchFamily="34" charset="0"/>
                <a:cs typeface="Arial" panose="020B0604020202020204" pitchFamily="34" charset="0"/>
              </a:rPr>
              <a:t>Jums ir jāmīl Tas Kungs, jūsu Dievs, no visas savas sirds un ar visu savu dvēseli un ar visu savu prātu un ar visu savu spēku</a:t>
            </a:r>
            <a:r>
              <a:rPr lang="en-US" sz="2800" dirty="0">
                <a:solidFill>
                  <a:schemeClr val="tx2"/>
                </a:solidFill>
                <a:latin typeface="Arial" panose="020B0604020202020204" pitchFamily="34" charset="0"/>
                <a:cs typeface="Arial" panose="020B0604020202020204" pitchFamily="34" charset="0"/>
              </a:rPr>
              <a:t>. </a:t>
            </a:r>
            <a:r>
              <a:rPr lang="lv-LV" sz="2800" dirty="0">
                <a:solidFill>
                  <a:schemeClr val="tx2"/>
                </a:solidFill>
                <a:latin typeface="Arial" panose="020B0604020202020204" pitchFamily="34" charset="0"/>
                <a:cs typeface="Arial" panose="020B0604020202020204" pitchFamily="34" charset="0"/>
              </a:rPr>
              <a:t>Šis ir pirmais bauslis</a:t>
            </a:r>
            <a:r>
              <a:rPr lang="en-US" sz="2800" dirty="0">
                <a:solidFill>
                  <a:schemeClr val="tx2"/>
                </a:solidFill>
                <a:latin typeface="Arial" panose="020B0604020202020204" pitchFamily="34" charset="0"/>
                <a:cs typeface="Arial" panose="020B0604020202020204" pitchFamily="34" charset="0"/>
              </a:rPr>
              <a:t>. </a:t>
            </a:r>
          </a:p>
          <a:p>
            <a:pPr>
              <a:spcBef>
                <a:spcPts val="400"/>
              </a:spcBef>
              <a:buClr>
                <a:schemeClr val="tx2"/>
              </a:buClr>
              <a:buNone/>
            </a:pPr>
            <a:r>
              <a:rPr lang="en-US" sz="2800" b="1" dirty="0">
                <a:solidFill>
                  <a:schemeClr val="tx2"/>
                </a:solidFill>
                <a:latin typeface="Arial" panose="020B0604020202020204" pitchFamily="34" charset="0"/>
                <a:cs typeface="Arial" panose="020B0604020202020204" pitchFamily="34" charset="0"/>
              </a:rPr>
              <a:t>	</a:t>
            </a:r>
            <a:r>
              <a:rPr lang="en-US" sz="2800" dirty="0">
                <a:solidFill>
                  <a:schemeClr val="tx2"/>
                </a:solidFill>
                <a:latin typeface="Arial" panose="020B0604020202020204" pitchFamily="34" charset="0"/>
                <a:cs typeface="Arial" panose="020B0604020202020204" pitchFamily="34" charset="0"/>
              </a:rPr>
              <a:t>Mark</a:t>
            </a:r>
            <a:r>
              <a:rPr lang="lv-LV" sz="2800" dirty="0">
                <a:solidFill>
                  <a:schemeClr val="tx2"/>
                </a:solidFill>
                <a:latin typeface="Arial" panose="020B0604020202020204" pitchFamily="34" charset="0"/>
                <a:cs typeface="Arial" panose="020B0604020202020204" pitchFamily="34" charset="0"/>
              </a:rPr>
              <a:t>a</a:t>
            </a:r>
            <a:r>
              <a:rPr lang="en-US" sz="2800" dirty="0">
                <a:solidFill>
                  <a:schemeClr val="tx2"/>
                </a:solidFill>
                <a:latin typeface="Arial" panose="020B0604020202020204" pitchFamily="34" charset="0"/>
                <a:cs typeface="Arial" panose="020B0604020202020204" pitchFamily="34" charset="0"/>
              </a:rPr>
              <a:t> 12:30 (</a:t>
            </a:r>
            <a:r>
              <a:rPr lang="lv-LV" sz="2800" dirty="0">
                <a:solidFill>
                  <a:schemeClr val="tx2"/>
                </a:solidFill>
                <a:latin typeface="Arial" panose="020B0604020202020204" pitchFamily="34" charset="0"/>
                <a:cs typeface="Arial" panose="020B0604020202020204" pitchFamily="34" charset="0"/>
              </a:rPr>
              <a:t>tulkojums no </a:t>
            </a:r>
            <a:r>
              <a:rPr lang="en-US" sz="2400" dirty="0">
                <a:solidFill>
                  <a:schemeClr val="tx2"/>
                </a:solidFill>
                <a:latin typeface="Arial" panose="020B0604020202020204" pitchFamily="34" charset="0"/>
                <a:cs typeface="Arial" panose="020B0604020202020204" pitchFamily="34" charset="0"/>
              </a:rPr>
              <a:t>New Life Bible)</a:t>
            </a:r>
            <a:endParaRPr lang="en-US" sz="2400" b="1" dirty="0">
              <a:solidFill>
                <a:schemeClr val="tx2"/>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2" y="-76200"/>
            <a:ext cx="8580437" cy="2133600"/>
          </a:xfrm>
        </p:spPr>
        <p:txBody>
          <a:bodyPr/>
          <a:lstStyle/>
          <a:p>
            <a:pPr algn="ctr"/>
            <a:r>
              <a:rPr lang="en-US" dirty="0">
                <a:latin typeface="Arial Black" pitchFamily="34" charset="0"/>
              </a:rPr>
              <a:t>C. </a:t>
            </a:r>
            <a:r>
              <a:rPr lang="lv-LV" dirty="0">
                <a:effectLst/>
                <a:latin typeface="Arial Black" panose="020B0A04020102020204" pitchFamily="34" charset="0"/>
                <a:ea typeface="Times New Roman" panose="02020603050405020304" pitchFamily="18" charset="0"/>
              </a:rPr>
              <a:t>Paklausīt principiem, kas ir aiz Dieva likumiem</a:t>
            </a:r>
            <a:endParaRPr lang="en-US" dirty="0">
              <a:latin typeface="Arial Black" panose="020B0A04020102020204" pitchFamily="34" charset="0"/>
            </a:endParaRPr>
          </a:p>
        </p:txBody>
      </p:sp>
      <p:sp>
        <p:nvSpPr>
          <p:cNvPr id="3" name="Content Placeholder 2"/>
          <p:cNvSpPr>
            <a:spLocks noGrp="1"/>
          </p:cNvSpPr>
          <p:nvPr>
            <p:ph idx="1"/>
          </p:nvPr>
        </p:nvSpPr>
        <p:spPr>
          <a:xfrm>
            <a:off x="1723890" y="1828800"/>
            <a:ext cx="5970588" cy="3987614"/>
          </a:xfrm>
        </p:spPr>
        <p:txBody>
          <a:bodyPr/>
          <a:lstStyle/>
          <a:p>
            <a:pPr marL="0" indent="0">
              <a:buClr>
                <a:schemeClr val="tx2"/>
              </a:buClr>
              <a:buSzPct val="100000"/>
              <a:buNone/>
            </a:pPr>
            <a:r>
              <a:rPr lang="lv-LV" sz="2400" dirty="0">
                <a:solidFill>
                  <a:schemeClr val="accent6">
                    <a:lumMod val="75000"/>
                  </a:schemeClr>
                </a:solidFill>
                <a:effectLst/>
                <a:latin typeface="+mj-lt"/>
                <a:ea typeface="Times New Roman" panose="02020603050405020304" pitchFamily="18" charset="0"/>
              </a:rPr>
              <a:t>Tu vari izvēlēties apskatīt katru Bībeles likumu un jautāt:</a:t>
            </a:r>
            <a:endParaRPr lang="en-US" sz="2400" dirty="0">
              <a:solidFill>
                <a:schemeClr val="accent6">
                  <a:lumMod val="75000"/>
                </a:schemeClr>
              </a:solidFill>
              <a:latin typeface="+mj-lt"/>
            </a:endParaRPr>
          </a:p>
          <a:p>
            <a:pPr marL="514350" indent="-514350">
              <a:buClr>
                <a:schemeClr val="tx2"/>
              </a:buClr>
              <a:buSzPct val="100000"/>
              <a:buFont typeface="+mj-lt"/>
              <a:buAutoNum type="arabicPeriod"/>
            </a:pPr>
            <a:r>
              <a:rPr lang="lv-LV" sz="2400" dirty="0">
                <a:solidFill>
                  <a:schemeClr val="accent6">
                    <a:lumMod val="75000"/>
                  </a:schemeClr>
                </a:solidFill>
                <a:effectLst/>
                <a:latin typeface="+mj-lt"/>
                <a:ea typeface="Times New Roman" panose="02020603050405020304" pitchFamily="18" charset="0"/>
              </a:rPr>
              <a:t>Ko šis likums man pasaka par Dievu?</a:t>
            </a:r>
          </a:p>
          <a:p>
            <a:pPr marL="514350" indent="-514350">
              <a:buClr>
                <a:schemeClr val="tx2"/>
              </a:buClr>
              <a:buSzPct val="100000"/>
              <a:buFont typeface="+mj-lt"/>
              <a:buAutoNum type="arabicPeriod"/>
            </a:pPr>
            <a:r>
              <a:rPr lang="lv-LV" sz="2400" dirty="0">
                <a:solidFill>
                  <a:schemeClr val="accent6">
                    <a:lumMod val="75000"/>
                  </a:schemeClr>
                </a:solidFill>
                <a:effectLst/>
                <a:latin typeface="+mj-lt"/>
                <a:ea typeface="Times New Roman" panose="02020603050405020304" pitchFamily="18" charset="0"/>
              </a:rPr>
              <a:t>Kādēļ Dievs Saviem ļaudīm deva šo likumu?</a:t>
            </a:r>
            <a:endParaRPr lang="en-US" sz="2400" dirty="0">
              <a:solidFill>
                <a:schemeClr val="accent6">
                  <a:lumMod val="75000"/>
                </a:schemeClr>
              </a:solidFill>
              <a:latin typeface="+mj-lt"/>
            </a:endParaRPr>
          </a:p>
          <a:p>
            <a:pPr marL="514350" indent="-514350">
              <a:buClr>
                <a:schemeClr val="tx2"/>
              </a:buClr>
              <a:buSzPct val="100000"/>
              <a:buAutoNum type="arabicPeriod"/>
            </a:pPr>
            <a:r>
              <a:rPr lang="lv-LV" sz="2400" dirty="0">
                <a:solidFill>
                  <a:schemeClr val="accent6">
                    <a:lumMod val="75000"/>
                  </a:schemeClr>
                </a:solidFill>
                <a:effectLst/>
                <a:latin typeface="+mj-lt"/>
                <a:ea typeface="Times New Roman" panose="02020603050405020304" pitchFamily="18" charset="0"/>
              </a:rPr>
              <a:t>Ko Viņš viņiem mēģināja iemācīt ar šo likumu?</a:t>
            </a:r>
          </a:p>
          <a:p>
            <a:pPr marL="514350" indent="-514350">
              <a:buClr>
                <a:schemeClr val="tx2"/>
              </a:buClr>
              <a:buSzPct val="100000"/>
              <a:buAutoNum type="arabicPeriod"/>
            </a:pPr>
            <a:r>
              <a:rPr lang="lv-LV" sz="2400" dirty="0">
                <a:solidFill>
                  <a:schemeClr val="accent6">
                    <a:lumMod val="75000"/>
                  </a:schemeClr>
                </a:solidFill>
                <a:effectLst/>
                <a:latin typeface="+mj-lt"/>
                <a:ea typeface="Times New Roman" panose="02020603050405020304" pitchFamily="18" charset="0"/>
              </a:rPr>
              <a:t>Kāda ir šī likuma mācība vai princips, ko es šodien varu attiecināt uz savām attiecībām ar Dievu?</a:t>
            </a:r>
            <a:endParaRPr lang="en-US" sz="2400" dirty="0">
              <a:solidFill>
                <a:schemeClr val="accent6">
                  <a:lumMod val="75000"/>
                </a:schemeClr>
              </a:solidFill>
              <a:latin typeface="+mj-lt"/>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chool.discoveryeducation.com/clipart/images/ani_thinkingcap.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05800" y="2110210"/>
            <a:ext cx="2819400" cy="413103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5B877C52-2977-487B-B15A-FF6D36B9895D}" type="slidenum">
              <a:rPr lang="en-US" smtClean="0"/>
              <a:pPr>
                <a:defRPr/>
              </a:pPr>
              <a:t>60</a:t>
            </a:fld>
            <a:endParaRPr lang="en-US"/>
          </a:p>
        </p:txBody>
      </p:sp>
    </p:spTree>
    <p:extLst>
      <p:ext uri="{BB962C8B-B14F-4D97-AF65-F5344CB8AC3E}">
        <p14:creationId xmlns:p14="http://schemas.microsoft.com/office/powerpoint/2010/main" val="173182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animated-gifs.eu/objects-balances/0038.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19600" y="1447800"/>
            <a:ext cx="3924300" cy="28367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76200"/>
            <a:ext cx="7772400" cy="1524000"/>
          </a:xfrm>
        </p:spPr>
        <p:txBody>
          <a:bodyPr vert="horz" wrap="square" lIns="91440" tIns="0" rIns="91440" bIns="0" numCol="1" anchor="t" anchorCtr="0" compatLnSpc="1">
            <a:prstTxWarp prst="textNoShape">
              <a:avLst/>
            </a:prstTxWarp>
          </a:bodyPr>
          <a:lstStyle/>
          <a:p>
            <a:pPr algn="ctr"/>
            <a:r>
              <a:rPr lang="lv-LV" dirty="0">
                <a:effectLst/>
                <a:latin typeface="Arial Black" panose="020B0A04020102020204" pitchFamily="34" charset="0"/>
                <a:ea typeface="Times New Roman" panose="02020603050405020304" pitchFamily="18" charset="0"/>
              </a:rPr>
              <a:t>Likuma gars pret likuma burtu </a:t>
            </a:r>
            <a:endParaRPr lang="en-US" dirty="0">
              <a:latin typeface="Arial Black" panose="020B0A04020102020204"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133600" y="4419600"/>
            <a:ext cx="8915400" cy="1384995"/>
          </a:xfrm>
          <a:prstGeom prst="rect">
            <a:avLst/>
          </a:prstGeom>
          <a:noFill/>
        </p:spPr>
        <p:txBody>
          <a:bodyPr wrap="square" lIns="0" tIns="0" rIns="0" bIns="0" rtlCol="0">
            <a:spAutoFit/>
          </a:bodyPr>
          <a:lstStyle/>
          <a:p>
            <a:pPr algn="ctr">
              <a:buClr>
                <a:schemeClr val="tx2"/>
              </a:buClr>
            </a:pPr>
            <a:r>
              <a:rPr lang="en-US" sz="3000" dirty="0">
                <a:solidFill>
                  <a:schemeClr val="tx2"/>
                </a:solidFill>
              </a:rPr>
              <a:t>“</a:t>
            </a:r>
            <a:r>
              <a:rPr lang="en-US" sz="3000" dirty="0" err="1">
                <a:solidFill>
                  <a:schemeClr val="tx2"/>
                </a:solidFill>
              </a:rPr>
              <a:t>Inteli</a:t>
            </a:r>
            <a:r>
              <a:rPr lang="lv-LV" sz="3000" dirty="0" err="1">
                <a:solidFill>
                  <a:schemeClr val="tx2"/>
                </a:solidFill>
              </a:rPr>
              <a:t>ģenta</a:t>
            </a:r>
            <a:r>
              <a:rPr lang="lv-LV" sz="3000" dirty="0">
                <a:solidFill>
                  <a:schemeClr val="tx2"/>
                </a:solidFill>
              </a:rPr>
              <a:t> paklausība nozīmē, ka mēs rūpīgi aplūkojam likumus, ko Dievs mums devis, lai atklātu galveno iemeslu, </a:t>
            </a:r>
            <a:r>
              <a:rPr lang="lv-LV" sz="3000" i="1" dirty="0">
                <a:solidFill>
                  <a:schemeClr val="tx2"/>
                </a:solidFill>
              </a:rPr>
              <a:t>kāpēc</a:t>
            </a:r>
            <a:r>
              <a:rPr lang="lv-LV" sz="3000" dirty="0">
                <a:solidFill>
                  <a:schemeClr val="tx2"/>
                </a:solidFill>
              </a:rPr>
              <a:t> Viņš izveidoja katru likumu</a:t>
            </a:r>
            <a:r>
              <a:rPr lang="en-US" sz="3000" dirty="0">
                <a:solidFill>
                  <a:schemeClr val="tx2"/>
                </a:solidFill>
              </a:rPr>
              <a:t>.”</a:t>
            </a: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dirty="0"/>
          </a:p>
        </p:txBody>
      </p:sp>
      <p:sp>
        <p:nvSpPr>
          <p:cNvPr id="5" name="Slide Number Placeholder 4"/>
          <p:cNvSpPr>
            <a:spLocks noGrp="1"/>
          </p:cNvSpPr>
          <p:nvPr>
            <p:ph type="sldNum" sz="quarter" idx="12"/>
          </p:nvPr>
        </p:nvSpPr>
        <p:spPr/>
        <p:txBody>
          <a:bodyPr/>
          <a:lstStyle/>
          <a:p>
            <a:pPr>
              <a:defRPr/>
            </a:pPr>
            <a:fld id="{5B877C52-2977-487B-B15A-FF6D36B9895D}" type="slidenum">
              <a:rPr lang="en-US" smtClean="0"/>
              <a:pPr>
                <a:defRPr/>
              </a:pPr>
              <a:t>61</a:t>
            </a:fld>
            <a:endParaRPr lang="en-US"/>
          </a:p>
        </p:txBody>
      </p:sp>
    </p:spTree>
    <p:extLst>
      <p:ext uri="{BB962C8B-B14F-4D97-AF65-F5344CB8AC3E}">
        <p14:creationId xmlns:p14="http://schemas.microsoft.com/office/powerpoint/2010/main" val="167026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7772400" cy="1069034"/>
          </a:xfrm>
        </p:spPr>
        <p:txBody>
          <a:bodyPr/>
          <a:lstStyle/>
          <a:p>
            <a:pPr algn="ctr"/>
            <a:r>
              <a:rPr lang="en-US" dirty="0">
                <a:latin typeface="Arial Black" pitchFamily="34" charset="0"/>
              </a:rPr>
              <a:t>D. </a:t>
            </a:r>
            <a:r>
              <a:rPr lang="lv-LV" dirty="0">
                <a:latin typeface="Arial Black" pitchFamily="34" charset="0"/>
              </a:rPr>
              <a:t>Kas ir</a:t>
            </a:r>
            <a:r>
              <a:rPr lang="en-US" dirty="0">
                <a:latin typeface="Arial Black" pitchFamily="34" charset="0"/>
              </a:rPr>
              <a:t> “</a:t>
            </a:r>
            <a:r>
              <a:rPr lang="lv-LV" dirty="0">
                <a:latin typeface="Arial Black" pitchFamily="34" charset="0"/>
              </a:rPr>
              <a:t>Dieva griba</a:t>
            </a:r>
            <a:r>
              <a:rPr lang="en-US" dirty="0">
                <a:latin typeface="Arial Black" pitchFamily="34" charset="0"/>
              </a:rPr>
              <a:t>?”</a:t>
            </a:r>
          </a:p>
        </p:txBody>
      </p:sp>
      <p:sp>
        <p:nvSpPr>
          <p:cNvPr id="3" name="Content Placeholder 2"/>
          <p:cNvSpPr>
            <a:spLocks noGrp="1"/>
          </p:cNvSpPr>
          <p:nvPr>
            <p:ph idx="1"/>
          </p:nvPr>
        </p:nvSpPr>
        <p:spPr>
          <a:xfrm>
            <a:off x="2057399" y="1047441"/>
            <a:ext cx="5715001" cy="4572000"/>
          </a:xfrm>
        </p:spPr>
        <p:txBody>
          <a:bodyPr/>
          <a:lstStyle/>
          <a:p>
            <a:pPr>
              <a:spcBef>
                <a:spcPts val="500"/>
              </a:spcBef>
              <a:spcAft>
                <a:spcPts val="1200"/>
              </a:spcAft>
              <a:buClr>
                <a:schemeClr val="tx2"/>
              </a:buClr>
              <a:buSzPct val="100000"/>
              <a:buFont typeface="Wingdings" panose="05000000000000000000" pitchFamily="2" charset="2"/>
              <a:buChar char="ü"/>
            </a:pPr>
            <a:r>
              <a:rPr lang="lv-LV" sz="2400" dirty="0">
                <a:solidFill>
                  <a:schemeClr val="tx2"/>
                </a:solidFill>
                <a:latin typeface="+mj-lt"/>
              </a:rPr>
              <a:t>Kļūt par kristieti</a:t>
            </a:r>
            <a:endParaRPr lang="en-US" sz="2400" dirty="0">
              <a:solidFill>
                <a:schemeClr val="tx2"/>
              </a:solidFill>
              <a:latin typeface="+mj-lt"/>
            </a:endParaRPr>
          </a:p>
          <a:p>
            <a:pPr>
              <a:spcBef>
                <a:spcPts val="500"/>
              </a:spcBef>
              <a:spcAft>
                <a:spcPts val="1200"/>
              </a:spcAft>
              <a:buClr>
                <a:schemeClr val="tx2"/>
              </a:buClr>
              <a:buSzPct val="100000"/>
              <a:buFont typeface="Wingdings" panose="05000000000000000000" pitchFamily="2" charset="2"/>
              <a:buChar char="ü"/>
            </a:pPr>
            <a:r>
              <a:rPr lang="lv-LV" sz="2400" dirty="0">
                <a:solidFill>
                  <a:schemeClr val="tx2"/>
                </a:solidFill>
                <a:latin typeface="+mj-lt"/>
              </a:rPr>
              <a:t>Beigt grēkot</a:t>
            </a:r>
            <a:endParaRPr lang="en-US" sz="2400" dirty="0">
              <a:solidFill>
                <a:schemeClr val="tx2"/>
              </a:solidFill>
              <a:latin typeface="+mj-lt"/>
            </a:endParaRPr>
          </a:p>
          <a:p>
            <a:pPr>
              <a:spcBef>
                <a:spcPts val="500"/>
              </a:spcBef>
              <a:spcAft>
                <a:spcPts val="1200"/>
              </a:spcAft>
              <a:buClr>
                <a:schemeClr val="tx2"/>
              </a:buClr>
              <a:buSzPct val="100000"/>
              <a:buFont typeface="Wingdings" panose="05000000000000000000" pitchFamily="2" charset="2"/>
              <a:buChar char="ü"/>
            </a:pPr>
            <a:r>
              <a:rPr lang="en-US" sz="2400" dirty="0">
                <a:solidFill>
                  <a:schemeClr val="tx2"/>
                </a:solidFill>
                <a:latin typeface="+mj-lt"/>
              </a:rPr>
              <a:t>S</a:t>
            </a:r>
            <a:r>
              <a:rPr lang="lv-LV" sz="2400" dirty="0" err="1">
                <a:solidFill>
                  <a:schemeClr val="tx2"/>
                </a:solidFill>
                <a:latin typeface="+mj-lt"/>
              </a:rPr>
              <a:t>ākt</a:t>
            </a:r>
            <a:r>
              <a:rPr lang="lv-LV" sz="2400" dirty="0">
                <a:solidFill>
                  <a:schemeClr val="tx2"/>
                </a:solidFill>
                <a:latin typeface="+mj-lt"/>
              </a:rPr>
              <a:t> darīt to, kas ir pareizi</a:t>
            </a:r>
            <a:endParaRPr lang="en-US" sz="2400" dirty="0">
              <a:solidFill>
                <a:schemeClr val="tx2"/>
              </a:solidFill>
              <a:latin typeface="+mj-lt"/>
            </a:endParaRPr>
          </a:p>
          <a:p>
            <a:pPr>
              <a:spcBef>
                <a:spcPts val="500"/>
              </a:spcBef>
              <a:spcAft>
                <a:spcPts val="1200"/>
              </a:spcAft>
              <a:buClr>
                <a:schemeClr val="tx2"/>
              </a:buClr>
              <a:buSzPct val="100000"/>
              <a:buFont typeface="Wingdings" panose="05000000000000000000" pitchFamily="2" charset="2"/>
              <a:buChar char="ü"/>
            </a:pPr>
            <a:r>
              <a:rPr lang="lv-LV" sz="2400" dirty="0">
                <a:solidFill>
                  <a:schemeClr val="tx2"/>
                </a:solidFill>
                <a:latin typeface="+mj-lt"/>
              </a:rPr>
              <a:t>Veltīt laiku kristiešu darbam</a:t>
            </a:r>
            <a:endParaRPr lang="en-US" sz="2400" dirty="0">
              <a:solidFill>
                <a:schemeClr val="tx2"/>
              </a:solidFill>
              <a:latin typeface="+mj-lt"/>
            </a:endParaRPr>
          </a:p>
          <a:p>
            <a:pPr>
              <a:spcBef>
                <a:spcPts val="500"/>
              </a:spcBef>
              <a:spcAft>
                <a:spcPts val="1200"/>
              </a:spcAft>
              <a:buClr>
                <a:schemeClr val="tx2"/>
              </a:buClr>
              <a:buSzPct val="100000"/>
              <a:buFont typeface="Wingdings" panose="05000000000000000000" pitchFamily="2" charset="2"/>
              <a:buChar char="ü"/>
            </a:pPr>
            <a:r>
              <a:rPr lang="lv-LV" sz="2400" dirty="0">
                <a:solidFill>
                  <a:schemeClr val="accent6">
                    <a:lumMod val="75000"/>
                  </a:schemeClr>
                </a:solidFill>
                <a:latin typeface="+mj-lt"/>
              </a:rPr>
              <a:t>Reaģēt uz problēmām un pārbaudījumiem tādā veidā, kā Dievs gribētu, lai tu reaģē </a:t>
            </a:r>
          </a:p>
          <a:p>
            <a:pPr>
              <a:spcBef>
                <a:spcPts val="500"/>
              </a:spcBef>
              <a:spcAft>
                <a:spcPts val="1200"/>
              </a:spcAft>
              <a:buClr>
                <a:schemeClr val="tx2"/>
              </a:buClr>
              <a:buSzPct val="100000"/>
              <a:buFont typeface="Wingdings" panose="05000000000000000000" pitchFamily="2" charset="2"/>
              <a:buChar char="ü"/>
            </a:pPr>
            <a:r>
              <a:rPr lang="lv-LV" sz="2400" dirty="0">
                <a:solidFill>
                  <a:schemeClr val="accent6">
                    <a:lumMod val="75000"/>
                  </a:schemeClr>
                </a:solidFill>
                <a:latin typeface="+mj-lt"/>
              </a:rPr>
              <a:t>Mācīties reaģēt tā, kā to dara Dievs </a:t>
            </a:r>
          </a:p>
          <a:p>
            <a:pPr>
              <a:spcBef>
                <a:spcPts val="500"/>
              </a:spcBef>
              <a:spcAft>
                <a:spcPts val="1200"/>
              </a:spcAft>
              <a:buClr>
                <a:schemeClr val="tx2"/>
              </a:buClr>
              <a:buSzPct val="100000"/>
              <a:buFont typeface="Wingdings" panose="05000000000000000000" pitchFamily="2" charset="2"/>
              <a:buChar char="ü"/>
            </a:pPr>
            <a:r>
              <a:rPr lang="lv-LV" sz="2400" dirty="0">
                <a:solidFill>
                  <a:schemeClr val="accent6">
                    <a:lumMod val="75000"/>
                  </a:schemeClr>
                </a:solidFill>
                <a:latin typeface="+mj-lt"/>
              </a:rPr>
              <a:t>Mācīties būt jūtīgam uz citu vajadzībām </a:t>
            </a:r>
          </a:p>
          <a:p>
            <a:pPr>
              <a:spcBef>
                <a:spcPts val="500"/>
              </a:spcBef>
              <a:spcAft>
                <a:spcPts val="1200"/>
              </a:spcAft>
              <a:buClr>
                <a:schemeClr val="tx2"/>
              </a:buClr>
              <a:buSzPct val="100000"/>
              <a:buFont typeface="Wingdings" panose="05000000000000000000" pitchFamily="2" charset="2"/>
              <a:buChar char="ü"/>
            </a:pPr>
            <a:r>
              <a:rPr lang="lv-LV" sz="2400" dirty="0">
                <a:solidFill>
                  <a:schemeClr val="accent6">
                    <a:lumMod val="75000"/>
                  </a:schemeClr>
                </a:solidFill>
                <a:latin typeface="+mj-lt"/>
              </a:rPr>
              <a:t>Dalīties ar citiem par to, ko Kristus ir darījis priekš tevis</a:t>
            </a:r>
            <a:endParaRPr lang="en-US" sz="2400" dirty="0">
              <a:solidFill>
                <a:schemeClr val="accent6">
                  <a:lumMod val="75000"/>
                </a:schemeClr>
              </a:solidFill>
              <a:latin typeface="+mj-lt"/>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Attēls 3">
            <a:extLst>
              <a:ext uri="{FF2B5EF4-FFF2-40B4-BE49-F238E27FC236}">
                <a16:creationId xmlns:a16="http://schemas.microsoft.com/office/drawing/2014/main" id="{0CC7025A-A662-4F01-8FF5-5DD83F6C0AD3}"/>
              </a:ext>
            </a:extLst>
          </p:cNvPr>
          <p:cNvPicPr>
            <a:picLocks noChangeAspect="1"/>
          </p:cNvPicPr>
          <p:nvPr/>
        </p:nvPicPr>
        <p:blipFill>
          <a:blip r:embed="rId2"/>
          <a:stretch>
            <a:fillRect/>
          </a:stretch>
        </p:blipFill>
        <p:spPr>
          <a:xfrm>
            <a:off x="8229600" y="1375305"/>
            <a:ext cx="3468069" cy="4163072"/>
          </a:xfrm>
          <a:prstGeom prst="rect">
            <a:avLst/>
          </a:prstGeom>
        </p:spPr>
      </p:pic>
      <p:sp>
        <p:nvSpPr>
          <p:cNvPr id="5" name="Taisnstūris 4">
            <a:extLst>
              <a:ext uri="{FF2B5EF4-FFF2-40B4-BE49-F238E27FC236}">
                <a16:creationId xmlns:a16="http://schemas.microsoft.com/office/drawing/2014/main" id="{7FF91DAD-0CAD-4B83-8989-D67962EA773E}"/>
              </a:ext>
            </a:extLst>
          </p:cNvPr>
          <p:cNvSpPr/>
          <p:nvPr/>
        </p:nvSpPr>
        <p:spPr bwMode="auto">
          <a:xfrm>
            <a:off x="8229600" y="2359054"/>
            <a:ext cx="3468069" cy="990600"/>
          </a:xfrm>
          <a:prstGeom prst="rect">
            <a:avLst/>
          </a:prstGeom>
          <a:solidFill>
            <a:schemeClr val="bg1">
              <a:alpha val="61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lv-LV" sz="2800" b="1" i="0" u="none" strike="noStrike" cap="none" normalizeH="0" baseline="0" dirty="0">
                <a:ln>
                  <a:noFill/>
                </a:ln>
                <a:effectLst/>
                <a:latin typeface="Arial Narrow" panose="020B0606020202030204" pitchFamily="34" charset="0"/>
              </a:rPr>
              <a:t>Zināt Dieva gribu </a:t>
            </a:r>
          </a:p>
          <a:p>
            <a:pPr marL="0" marR="0" indent="0" algn="ctr" defTabSz="914400" rtl="0" eaLnBrk="1" fontAlgn="base" latinLnBrk="0" hangingPunct="1">
              <a:lnSpc>
                <a:spcPct val="100000"/>
              </a:lnSpc>
              <a:spcBef>
                <a:spcPct val="0"/>
              </a:spcBef>
              <a:spcAft>
                <a:spcPct val="0"/>
              </a:spcAft>
              <a:buClrTx/>
              <a:buSzTx/>
              <a:buFontTx/>
              <a:buNone/>
              <a:tabLst/>
            </a:pPr>
            <a:r>
              <a:rPr lang="lv-LV" sz="2800" b="1" dirty="0">
                <a:latin typeface="Arial Narrow" panose="020B0606020202030204" pitchFamily="34" charset="0"/>
              </a:rPr>
              <a:t>un pildīt to labi</a:t>
            </a:r>
            <a:endParaRPr kumimoji="0" lang="lv-LV" sz="2800" b="1" i="0" u="none" strike="noStrike" cap="none" normalizeH="0" baseline="0" dirty="0">
              <a:ln>
                <a:noFill/>
              </a:ln>
              <a:effectLst/>
              <a:latin typeface="Arial Narrow" panose="020B0606020202030204" pitchFamily="34" charset="0"/>
            </a:endParaRPr>
          </a:p>
        </p:txBody>
      </p:sp>
      <p:sp>
        <p:nvSpPr>
          <p:cNvPr id="6" name="Date Placeholder 5"/>
          <p:cNvSpPr>
            <a:spLocks noGrp="1"/>
          </p:cNvSpPr>
          <p:nvPr>
            <p:ph type="dt" sz="half" idx="10"/>
          </p:nvPr>
        </p:nvSpPr>
        <p:spPr/>
        <p:txBody>
          <a:bodyPr/>
          <a:lstStyle/>
          <a:p>
            <a:pPr>
              <a:defRPr/>
            </a:pPr>
            <a:r>
              <a:rPr lang="en-US" smtClean="0"/>
              <a:t>05-2021</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dirty="0"/>
          </a:p>
        </p:txBody>
      </p:sp>
      <p:sp>
        <p:nvSpPr>
          <p:cNvPr id="8" name="Slide Number Placeholder 7"/>
          <p:cNvSpPr>
            <a:spLocks noGrp="1"/>
          </p:cNvSpPr>
          <p:nvPr>
            <p:ph type="sldNum" sz="quarter" idx="12"/>
          </p:nvPr>
        </p:nvSpPr>
        <p:spPr/>
        <p:txBody>
          <a:bodyPr/>
          <a:lstStyle/>
          <a:p>
            <a:pPr>
              <a:defRPr/>
            </a:pPr>
            <a:fld id="{5B877C52-2977-487B-B15A-FF6D36B9895D}" type="slidenum">
              <a:rPr lang="en-US" smtClean="0"/>
              <a:pPr>
                <a:defRPr/>
              </a:pPr>
              <a:t>62</a:t>
            </a:fld>
            <a:endParaRPr lang="en-US"/>
          </a:p>
        </p:txBody>
      </p:sp>
    </p:spTree>
    <p:extLst>
      <p:ext uri="{BB962C8B-B14F-4D97-AF65-F5344CB8AC3E}">
        <p14:creationId xmlns:p14="http://schemas.microsoft.com/office/powerpoint/2010/main" val="5466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7772400" cy="838200"/>
          </a:xfrm>
        </p:spPr>
        <p:txBody>
          <a:bodyPr vert="horz" wrap="square" lIns="91440" tIns="0" rIns="91440" bIns="0" numCol="1" anchor="t" anchorCtr="0" compatLnSpc="1">
            <a:prstTxWarp prst="textNoShape">
              <a:avLst/>
            </a:prstTxWarp>
          </a:bodyPr>
          <a:lstStyle/>
          <a:p>
            <a:pPr algn="ctr"/>
            <a:r>
              <a:rPr lang="en-US" dirty="0">
                <a:latin typeface="Arial Black" pitchFamily="34" charset="0"/>
              </a:rPr>
              <a:t>Person</a:t>
            </a:r>
            <a:r>
              <a:rPr lang="lv-LV" dirty="0" err="1">
                <a:latin typeface="Arial Black" pitchFamily="34" charset="0"/>
              </a:rPr>
              <a:t>īgā</a:t>
            </a:r>
            <a:r>
              <a:rPr lang="lv-LV" dirty="0">
                <a:latin typeface="Arial Black" pitchFamily="34" charset="0"/>
              </a:rPr>
              <a:t> pārliecība</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984375" y="1676400"/>
            <a:ext cx="9674225" cy="4103688"/>
          </a:xfrm>
          <a:prstGeom prst="rect">
            <a:avLst/>
          </a:prstGeom>
          <a:noFill/>
        </p:spPr>
        <p:txBody>
          <a:bodyPr wrap="square" rtlCol="0">
            <a:spAutoFit/>
          </a:bodyPr>
          <a:lstStyle/>
          <a:p>
            <a:pPr marL="342900" indent="-342900">
              <a:spcBef>
                <a:spcPts val="400"/>
              </a:spcBef>
              <a:spcAft>
                <a:spcPts val="1800"/>
              </a:spcAft>
              <a:buFont typeface="Wingdings" panose="05000000000000000000" pitchFamily="2" charset="2"/>
              <a:buChar char="Ø"/>
            </a:pPr>
            <a:r>
              <a:rPr lang="lv-LV" sz="28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Svētais Gars daudzas reizes darbojas ar cilvēkiem </a:t>
            </a:r>
            <a:r>
              <a:rPr lang="lv-LV" sz="28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attiecībā uz</a:t>
            </a:r>
            <a:r>
              <a:rPr lang="lv-LV" sz="28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konkrētām lietām, kuras Viņš nevēlas, lai viņi darītu. Šīs personīgās pārliecības ir svarīga Dieva gribas daļa šai personai. </a:t>
            </a:r>
          </a:p>
          <a:p>
            <a:pPr marL="342900" indent="-342900">
              <a:spcBef>
                <a:spcPts val="400"/>
              </a:spcBef>
              <a:spcAft>
                <a:spcPts val="1800"/>
              </a:spcAft>
              <a:buFont typeface="Wingdings" panose="05000000000000000000" pitchFamily="2" charset="2"/>
              <a:buChar char="Ø"/>
            </a:pPr>
            <a:r>
              <a:rPr lang="en-US" sz="2800" dirty="0">
                <a:solidFill>
                  <a:schemeClr val="tx2"/>
                </a:solidFill>
              </a:rPr>
              <a:t>“</a:t>
            </a:r>
            <a:r>
              <a:rPr lang="lv-LV" sz="2800" dirty="0">
                <a:solidFill>
                  <a:schemeClr val="accent6">
                    <a:lumMod val="75000"/>
                  </a:schemeClr>
                </a:solidFill>
                <a:latin typeface="Times New Roman" panose="02020603050405020304" pitchFamily="18" charset="0"/>
                <a:ea typeface="Times New Roman" panose="02020603050405020304" pitchFamily="18" charset="0"/>
              </a:rPr>
              <a:t>P</a:t>
            </a:r>
            <a:r>
              <a:rPr lang="lv-LV" sz="2800" dirty="0">
                <a:solidFill>
                  <a:schemeClr val="accent6">
                    <a:lumMod val="75000"/>
                  </a:schemeClr>
                </a:solidFill>
                <a:effectLst/>
                <a:latin typeface="Times New Roman" panose="02020603050405020304" pitchFamily="18" charset="0"/>
                <a:ea typeface="Times New Roman" panose="02020603050405020304" pitchFamily="18" charset="0"/>
              </a:rPr>
              <a:t>ersonīgā robeža”, ko Dievs šai personai ir devis. </a:t>
            </a:r>
            <a:r>
              <a:rPr lang="en-US" sz="2800" dirty="0">
                <a:solidFill>
                  <a:schemeClr val="tx2"/>
                </a:solidFill>
              </a:rPr>
              <a:t>*</a:t>
            </a:r>
            <a:r>
              <a:rPr lang="lv-LV" sz="2000" dirty="0">
                <a:effectLst/>
                <a:latin typeface="Times New Roman" panose="02020603050405020304" pitchFamily="18" charset="0"/>
                <a:ea typeface="Times New Roman" panose="02020603050405020304" pitchFamily="18" charset="0"/>
              </a:rPr>
              <a:t> </a:t>
            </a:r>
            <a:r>
              <a:rPr lang="lv-LV" sz="2800" dirty="0">
                <a:solidFill>
                  <a:schemeClr val="accent6">
                    <a:lumMod val="75000"/>
                  </a:schemeClr>
                </a:solidFill>
                <a:effectLst/>
                <a:latin typeface="Times New Roman" panose="02020603050405020304" pitchFamily="18" charset="0"/>
                <a:ea typeface="Times New Roman" panose="02020603050405020304" pitchFamily="18" charset="0"/>
              </a:rPr>
              <a:t>Dievs nekad nedos mums personīgu pārliecību, kurā teikts, ka ir pareizi darīt kaut ko tādu, ko aizliedz viens no Dieva likumiem.</a:t>
            </a:r>
            <a:endParaRPr lang="en-US" sz="2800" dirty="0">
              <a:solidFill>
                <a:schemeClr val="accent6">
                  <a:lumMod val="75000"/>
                </a:schemeClr>
              </a:solidFill>
            </a:endParaRPr>
          </a:p>
          <a:p>
            <a:pPr marL="342900" indent="-342900">
              <a:spcBef>
                <a:spcPts val="400"/>
              </a:spcBef>
              <a:spcAft>
                <a:spcPts val="1000"/>
              </a:spcAft>
              <a:buFont typeface="Wingdings" panose="05000000000000000000" pitchFamily="2" charset="2"/>
              <a:buChar char="Ø"/>
            </a:pPr>
            <a:r>
              <a:rPr lang="lv-LV" sz="2800" dirty="0">
                <a:solidFill>
                  <a:schemeClr val="accent6">
                    <a:lumMod val="75000"/>
                  </a:schemeClr>
                </a:solidFill>
                <a:effectLst/>
                <a:latin typeface="Times New Roman" panose="02020603050405020304" pitchFamily="18" charset="0"/>
                <a:ea typeface="Times New Roman" panose="02020603050405020304" pitchFamily="18" charset="0"/>
              </a:rPr>
              <a:t>Nodrošina tam cilvēkam </a:t>
            </a:r>
            <a:r>
              <a:rPr lang="lv-LV" sz="2800" u="sng" dirty="0">
                <a:solidFill>
                  <a:schemeClr val="accent6">
                    <a:lumMod val="75000"/>
                  </a:schemeClr>
                </a:solidFill>
                <a:effectLst/>
                <a:latin typeface="Times New Roman" panose="02020603050405020304" pitchFamily="18" charset="0"/>
                <a:ea typeface="Times New Roman" panose="02020603050405020304" pitchFamily="18" charset="0"/>
              </a:rPr>
              <a:t>stingrākas</a:t>
            </a:r>
            <a:r>
              <a:rPr lang="lv-LV" sz="2800" dirty="0">
                <a:solidFill>
                  <a:schemeClr val="accent6">
                    <a:lumMod val="75000"/>
                  </a:schemeClr>
                </a:solidFill>
                <a:effectLst/>
                <a:latin typeface="Times New Roman" panose="02020603050405020304" pitchFamily="18" charset="0"/>
                <a:ea typeface="Times New Roman" panose="02020603050405020304" pitchFamily="18" charset="0"/>
              </a:rPr>
              <a:t> robežas nekā Bībeles likumi</a:t>
            </a:r>
            <a:r>
              <a:rPr lang="en-US" sz="2800" dirty="0">
                <a:solidFill>
                  <a:schemeClr val="tx2"/>
                </a:solidFill>
              </a:rPr>
              <a:t>. </a:t>
            </a:r>
          </a:p>
        </p:txBody>
      </p:sp>
      <p:sp>
        <p:nvSpPr>
          <p:cNvPr id="4" name="TextBox 3"/>
          <p:cNvSpPr txBox="1"/>
          <p:nvPr/>
        </p:nvSpPr>
        <p:spPr>
          <a:xfrm>
            <a:off x="3467100" y="914400"/>
            <a:ext cx="6172200" cy="615553"/>
          </a:xfrm>
          <a:prstGeom prst="rect">
            <a:avLst/>
          </a:prstGeom>
          <a:noFill/>
        </p:spPr>
        <p:txBody>
          <a:bodyPr wrap="square" rtlCol="0">
            <a:spAutoFit/>
          </a:bodyPr>
          <a:lstStyle/>
          <a:p>
            <a:pPr algn="ctr"/>
            <a:r>
              <a:rPr lang="lv-LV" sz="3400" dirty="0">
                <a:solidFill>
                  <a:schemeClr val="tx2"/>
                </a:solidFill>
              </a:rPr>
              <a:t>Kas ir</a:t>
            </a:r>
            <a:r>
              <a:rPr lang="en-US" sz="3400" dirty="0">
                <a:solidFill>
                  <a:schemeClr val="tx2"/>
                </a:solidFill>
              </a:rPr>
              <a:t> “Person</a:t>
            </a:r>
            <a:r>
              <a:rPr lang="lv-LV" sz="3400" dirty="0" err="1">
                <a:solidFill>
                  <a:schemeClr val="tx2"/>
                </a:solidFill>
              </a:rPr>
              <a:t>īgā</a:t>
            </a:r>
            <a:r>
              <a:rPr lang="lv-LV" sz="3400" dirty="0">
                <a:solidFill>
                  <a:schemeClr val="tx2"/>
                </a:solidFill>
              </a:rPr>
              <a:t> pārliecība</a:t>
            </a:r>
            <a:r>
              <a:rPr lang="en-US" sz="3400" dirty="0">
                <a:solidFill>
                  <a:schemeClr val="tx2"/>
                </a:solidFill>
              </a:rPr>
              <a:t>”?</a:t>
            </a:r>
          </a:p>
        </p:txBody>
      </p:sp>
      <p:sp>
        <p:nvSpPr>
          <p:cNvPr id="5" name="Date Placeholder 4"/>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dirty="0"/>
          </a:p>
        </p:txBody>
      </p:sp>
      <p:sp>
        <p:nvSpPr>
          <p:cNvPr id="7" name="Slide Number Placeholder 6"/>
          <p:cNvSpPr>
            <a:spLocks noGrp="1"/>
          </p:cNvSpPr>
          <p:nvPr>
            <p:ph type="sldNum" sz="quarter" idx="12"/>
          </p:nvPr>
        </p:nvSpPr>
        <p:spPr/>
        <p:txBody>
          <a:bodyPr/>
          <a:lstStyle/>
          <a:p>
            <a:pPr>
              <a:defRPr/>
            </a:pPr>
            <a:fld id="{5B877C52-2977-487B-B15A-FF6D36B9895D}" type="slidenum">
              <a:rPr lang="en-US" smtClean="0"/>
              <a:pPr>
                <a:defRPr/>
              </a:pPr>
              <a:t>63</a:t>
            </a:fld>
            <a:endParaRPr lang="en-US"/>
          </a:p>
        </p:txBody>
      </p:sp>
    </p:spTree>
    <p:extLst>
      <p:ext uri="{BB962C8B-B14F-4D97-AF65-F5344CB8AC3E}">
        <p14:creationId xmlns:p14="http://schemas.microsoft.com/office/powerpoint/2010/main" val="243080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09600"/>
            <a:ext cx="7772400" cy="838200"/>
          </a:xfrm>
        </p:spPr>
        <p:txBody>
          <a:bodyPr vert="horz" wrap="square" lIns="91440" tIns="0" rIns="91440" bIns="0" numCol="1" anchor="t" anchorCtr="0" compatLnSpc="1">
            <a:prstTxWarp prst="textNoShape">
              <a:avLst/>
            </a:prstTxWarp>
          </a:bodyPr>
          <a:lstStyle/>
          <a:p>
            <a:pPr algn="ctr"/>
            <a:r>
              <a:rPr lang="en-US" dirty="0">
                <a:latin typeface="Arial Black" pitchFamily="34" charset="0"/>
              </a:rPr>
              <a:t>Person</a:t>
            </a:r>
            <a:r>
              <a:rPr lang="lv-LV" dirty="0">
                <a:latin typeface="Arial Black" pitchFamily="34" charset="0"/>
              </a:rPr>
              <a:t>īgās intereses</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3048000" y="2590800"/>
            <a:ext cx="7467600" cy="3082895"/>
          </a:xfrm>
          <a:prstGeom prst="rect">
            <a:avLst/>
          </a:prstGeom>
          <a:noFill/>
        </p:spPr>
        <p:txBody>
          <a:bodyPr wrap="square" rtlCol="0">
            <a:spAutoFit/>
          </a:bodyPr>
          <a:lstStyle/>
          <a:p>
            <a:pPr marL="342900" indent="-342900">
              <a:spcBef>
                <a:spcPts val="400"/>
              </a:spcBef>
              <a:spcAft>
                <a:spcPts val="1000"/>
              </a:spcAft>
              <a:buFont typeface="Wingdings" panose="05000000000000000000" pitchFamily="2" charset="2"/>
              <a:buChar char="Ø"/>
            </a:pPr>
            <a:r>
              <a:rPr lang="en-US" sz="3200" dirty="0">
                <a:solidFill>
                  <a:schemeClr val="tx2"/>
                </a:solidFill>
              </a:rPr>
              <a:t>Person</a:t>
            </a:r>
            <a:r>
              <a:rPr lang="lv-LV" sz="3200" dirty="0">
                <a:solidFill>
                  <a:schemeClr val="tx2"/>
                </a:solidFill>
              </a:rPr>
              <a:t>īgās </a:t>
            </a:r>
            <a:r>
              <a:rPr lang="en-US" sz="3200" dirty="0" err="1">
                <a:solidFill>
                  <a:schemeClr val="tx2"/>
                </a:solidFill>
              </a:rPr>
              <a:t>interes</a:t>
            </a:r>
            <a:r>
              <a:rPr lang="lv-LV" sz="3200" dirty="0">
                <a:solidFill>
                  <a:schemeClr val="tx2"/>
                </a:solidFill>
              </a:rPr>
              <a:t>e</a:t>
            </a:r>
            <a:r>
              <a:rPr lang="en-US" sz="3200" dirty="0">
                <a:solidFill>
                  <a:schemeClr val="tx2"/>
                </a:solidFill>
              </a:rPr>
              <a:t>s </a:t>
            </a:r>
            <a:r>
              <a:rPr lang="lv-LV" sz="3200" dirty="0">
                <a:solidFill>
                  <a:schemeClr val="tx2"/>
                </a:solidFill>
              </a:rPr>
              <a:t>ir</a:t>
            </a:r>
            <a:r>
              <a:rPr lang="en-US" sz="3200" dirty="0">
                <a:solidFill>
                  <a:schemeClr val="tx2"/>
                </a:solidFill>
              </a:rPr>
              <a:t> </a:t>
            </a:r>
            <a:r>
              <a:rPr lang="en-US" sz="3200" i="1" dirty="0">
                <a:solidFill>
                  <a:schemeClr val="tx2"/>
                </a:solidFill>
              </a:rPr>
              <a:t>person</a:t>
            </a:r>
            <a:r>
              <a:rPr lang="lv-LV" sz="3200" i="1" dirty="0">
                <a:solidFill>
                  <a:schemeClr val="tx2"/>
                </a:solidFill>
              </a:rPr>
              <a:t>īgās izvēles</a:t>
            </a:r>
            <a:r>
              <a:rPr lang="lv-LV" sz="3200" dirty="0">
                <a:solidFill>
                  <a:schemeClr val="tx2"/>
                </a:solidFill>
              </a:rPr>
              <a:t>, ko cilvēki izdara, attiecībā uz savu dzīvesveidu</a:t>
            </a:r>
            <a:r>
              <a:rPr lang="en-US" sz="3200" dirty="0">
                <a:solidFill>
                  <a:schemeClr val="tx2"/>
                </a:solidFill>
              </a:rPr>
              <a:t>.</a:t>
            </a:r>
          </a:p>
          <a:p>
            <a:pPr marL="342900" indent="-342900">
              <a:spcBef>
                <a:spcPts val="400"/>
              </a:spcBef>
              <a:spcAft>
                <a:spcPts val="1000"/>
              </a:spcAft>
              <a:buFont typeface="Wingdings" panose="05000000000000000000" pitchFamily="2" charset="2"/>
              <a:buChar char="Ø"/>
            </a:pPr>
            <a:endParaRPr lang="en-US" sz="1100" dirty="0">
              <a:solidFill>
                <a:schemeClr val="tx2"/>
              </a:solidFill>
            </a:endParaRPr>
          </a:p>
          <a:p>
            <a:pPr marL="342900" indent="-342900">
              <a:spcBef>
                <a:spcPts val="400"/>
              </a:spcBef>
              <a:spcAft>
                <a:spcPts val="1000"/>
              </a:spcAft>
              <a:buFont typeface="Wingdings" panose="05000000000000000000" pitchFamily="2" charset="2"/>
              <a:buChar char="Ø"/>
            </a:pPr>
            <a:r>
              <a:rPr lang="en-US" sz="3200" dirty="0" err="1">
                <a:solidFill>
                  <a:schemeClr val="tx2"/>
                </a:solidFill>
              </a:rPr>
              <a:t>Tā</a:t>
            </a:r>
            <a:r>
              <a:rPr lang="en-US" sz="3200" dirty="0">
                <a:solidFill>
                  <a:schemeClr val="tx2"/>
                </a:solidFill>
              </a:rPr>
              <a:t> </a:t>
            </a:r>
            <a:r>
              <a:rPr lang="en-US" sz="3200" dirty="0" err="1">
                <a:solidFill>
                  <a:schemeClr val="tx2"/>
                </a:solidFill>
              </a:rPr>
              <a:t>ir</a:t>
            </a:r>
            <a:r>
              <a:rPr lang="en-US" sz="3200" dirty="0">
                <a:solidFill>
                  <a:schemeClr val="tx2"/>
                </a:solidFill>
              </a:rPr>
              <a:t> </a:t>
            </a:r>
            <a:r>
              <a:rPr lang="en-US" sz="3200" dirty="0" err="1">
                <a:solidFill>
                  <a:schemeClr val="tx2"/>
                </a:solidFill>
              </a:rPr>
              <a:t>personiska</a:t>
            </a:r>
            <a:r>
              <a:rPr lang="en-US" sz="3200" dirty="0">
                <a:solidFill>
                  <a:schemeClr val="tx2"/>
                </a:solidFill>
              </a:rPr>
              <a:t> </a:t>
            </a:r>
            <a:r>
              <a:rPr lang="en-US" sz="3200" dirty="0" err="1">
                <a:solidFill>
                  <a:schemeClr val="tx2"/>
                </a:solidFill>
              </a:rPr>
              <a:t>izvēle</a:t>
            </a:r>
            <a:r>
              <a:rPr lang="en-US" sz="3200" dirty="0">
                <a:solidFill>
                  <a:schemeClr val="tx2"/>
                </a:solidFill>
              </a:rPr>
              <a:t>, </a:t>
            </a:r>
            <a:r>
              <a:rPr lang="en-US" sz="3200" dirty="0" err="1">
                <a:solidFill>
                  <a:schemeClr val="tx2"/>
                </a:solidFill>
              </a:rPr>
              <a:t>nevis</a:t>
            </a:r>
            <a:r>
              <a:rPr lang="en-US" sz="3200" dirty="0">
                <a:solidFill>
                  <a:schemeClr val="tx2"/>
                </a:solidFill>
              </a:rPr>
              <a:t> </a:t>
            </a:r>
            <a:r>
              <a:rPr lang="en-US" sz="3200" dirty="0" err="1">
                <a:solidFill>
                  <a:schemeClr val="tx2"/>
                </a:solidFill>
              </a:rPr>
              <a:t>pārliecība</a:t>
            </a:r>
            <a:r>
              <a:rPr lang="en-US" sz="3200" dirty="0">
                <a:solidFill>
                  <a:schemeClr val="tx2"/>
                </a:solidFill>
              </a:rPr>
              <a:t>, ko </a:t>
            </a:r>
            <a:r>
              <a:rPr lang="en-US" sz="3200" dirty="0" err="1">
                <a:solidFill>
                  <a:schemeClr val="tx2"/>
                </a:solidFill>
              </a:rPr>
              <a:t>Dievs</a:t>
            </a:r>
            <a:r>
              <a:rPr lang="en-US" sz="3200" dirty="0">
                <a:solidFill>
                  <a:schemeClr val="tx2"/>
                </a:solidFill>
              </a:rPr>
              <a:t> </a:t>
            </a:r>
            <a:r>
              <a:rPr lang="en-US" sz="3200" dirty="0" err="1">
                <a:solidFill>
                  <a:schemeClr val="tx2"/>
                </a:solidFill>
              </a:rPr>
              <a:t>ir</a:t>
            </a:r>
            <a:r>
              <a:rPr lang="en-US" sz="3200" dirty="0">
                <a:solidFill>
                  <a:schemeClr val="tx2"/>
                </a:solidFill>
              </a:rPr>
              <a:t> </a:t>
            </a:r>
            <a:r>
              <a:rPr lang="en-US" sz="3200" dirty="0" err="1">
                <a:solidFill>
                  <a:schemeClr val="tx2"/>
                </a:solidFill>
              </a:rPr>
              <a:t>iedibinājis</a:t>
            </a:r>
            <a:r>
              <a:rPr lang="en-US" sz="3200" dirty="0">
                <a:solidFill>
                  <a:schemeClr val="tx2"/>
                </a:solidFill>
              </a:rPr>
              <a:t> </a:t>
            </a:r>
            <a:r>
              <a:rPr lang="en-US" sz="3200" dirty="0" err="1">
                <a:solidFill>
                  <a:schemeClr val="tx2"/>
                </a:solidFill>
              </a:rPr>
              <a:t>ši</a:t>
            </a:r>
            <a:r>
              <a:rPr lang="lv-LV" sz="3200" dirty="0">
                <a:solidFill>
                  <a:schemeClr val="tx2"/>
                </a:solidFill>
              </a:rPr>
              <a:t>m cilvēkam</a:t>
            </a:r>
            <a:r>
              <a:rPr lang="en-US" sz="3200" dirty="0">
                <a:solidFill>
                  <a:schemeClr val="tx2"/>
                </a:solidFill>
              </a:rPr>
              <a:t>.</a:t>
            </a:r>
          </a:p>
        </p:txBody>
      </p:sp>
      <p:sp>
        <p:nvSpPr>
          <p:cNvPr id="4" name="TextBox 3"/>
          <p:cNvSpPr txBox="1"/>
          <p:nvPr/>
        </p:nvSpPr>
        <p:spPr>
          <a:xfrm>
            <a:off x="4476750" y="1447801"/>
            <a:ext cx="4152900" cy="615553"/>
          </a:xfrm>
          <a:prstGeom prst="rect">
            <a:avLst/>
          </a:prstGeom>
          <a:noFill/>
        </p:spPr>
        <p:txBody>
          <a:bodyPr wrap="square" rtlCol="0">
            <a:spAutoFit/>
          </a:bodyPr>
          <a:lstStyle/>
          <a:p>
            <a:r>
              <a:rPr lang="lv-LV" sz="3400" dirty="0">
                <a:solidFill>
                  <a:schemeClr val="tx2"/>
                </a:solidFill>
              </a:rPr>
              <a:t>Kāda ir </a:t>
            </a:r>
            <a:r>
              <a:rPr lang="lv-LV" sz="3400" dirty="0" err="1">
                <a:solidFill>
                  <a:schemeClr val="tx2"/>
                </a:solidFill>
              </a:rPr>
              <a:t>atsķirība</a:t>
            </a:r>
            <a:r>
              <a:rPr lang="en-US" sz="3400" dirty="0">
                <a:solidFill>
                  <a:schemeClr val="tx2"/>
                </a:solidFill>
              </a:rPr>
              <a:t>?</a:t>
            </a:r>
          </a:p>
        </p:txBody>
      </p:sp>
      <p:sp>
        <p:nvSpPr>
          <p:cNvPr id="5" name="Date Placeholder 4"/>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dirty="0"/>
          </a:p>
        </p:txBody>
      </p:sp>
      <p:sp>
        <p:nvSpPr>
          <p:cNvPr id="7" name="Slide Number Placeholder 6"/>
          <p:cNvSpPr>
            <a:spLocks noGrp="1"/>
          </p:cNvSpPr>
          <p:nvPr>
            <p:ph type="sldNum" sz="quarter" idx="12"/>
          </p:nvPr>
        </p:nvSpPr>
        <p:spPr/>
        <p:txBody>
          <a:bodyPr/>
          <a:lstStyle/>
          <a:p>
            <a:pPr>
              <a:defRPr/>
            </a:pPr>
            <a:fld id="{5B877C52-2977-487B-B15A-FF6D36B9895D}" type="slidenum">
              <a:rPr lang="en-US" smtClean="0"/>
              <a:pPr>
                <a:defRPr/>
              </a:pPr>
              <a:t>64</a:t>
            </a:fld>
            <a:endParaRPr lang="en-US"/>
          </a:p>
        </p:txBody>
      </p:sp>
    </p:spTree>
    <p:extLst>
      <p:ext uri="{BB962C8B-B14F-4D97-AF65-F5344CB8AC3E}">
        <p14:creationId xmlns:p14="http://schemas.microsoft.com/office/powerpoint/2010/main" val="191563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itchFamily="34" charset="0"/>
              </a:rPr>
              <a:t>Person</a:t>
            </a:r>
            <a:r>
              <a:rPr lang="lv-LV" b="1" dirty="0" err="1">
                <a:latin typeface="Arial Black" pitchFamily="34" charset="0"/>
              </a:rPr>
              <a:t>īgais</a:t>
            </a:r>
            <a:r>
              <a:rPr lang="lv-LV" b="1" dirty="0">
                <a:latin typeface="Arial Black" pitchFamily="34" charset="0"/>
              </a:rPr>
              <a:t> pielietojums</a:t>
            </a:r>
            <a:endParaRPr lang="en-US" b="1" dirty="0">
              <a:latin typeface="Arial Black" pitchFamily="34" charset="0"/>
            </a:endParaRPr>
          </a:p>
        </p:txBody>
      </p:sp>
      <p:sp>
        <p:nvSpPr>
          <p:cNvPr id="3" name="Text Placeholder 2"/>
          <p:cNvSpPr>
            <a:spLocks noGrp="1"/>
          </p:cNvSpPr>
          <p:nvPr>
            <p:ph type="body" sz="half" idx="1"/>
          </p:nvPr>
        </p:nvSpPr>
        <p:spPr>
          <a:xfrm>
            <a:off x="2697163" y="1524000"/>
            <a:ext cx="3810000" cy="4800600"/>
          </a:xfrm>
        </p:spPr>
        <p:txBody>
          <a:bodyPr/>
          <a:lstStyle/>
          <a:p>
            <a:pPr>
              <a:buClr>
                <a:schemeClr val="tx2"/>
              </a:buClr>
              <a:buFont typeface="Wingdings" panose="05000000000000000000" pitchFamily="2" charset="2"/>
              <a:buChar char="q"/>
            </a:pPr>
            <a:r>
              <a:rPr lang="lv-LV" sz="2800" dirty="0">
                <a:solidFill>
                  <a:schemeClr val="tx2"/>
                </a:solidFill>
              </a:rPr>
              <a:t>Nosaki vienu no Dieva likumiem, kas attiecas uz tavu dzīves jomu, kurā tev jāaug</a:t>
            </a:r>
            <a:r>
              <a:rPr lang="en-US" sz="2800" dirty="0">
                <a:solidFill>
                  <a:schemeClr val="tx2"/>
                </a:solidFill>
              </a:rPr>
              <a:t>.</a:t>
            </a:r>
          </a:p>
          <a:p>
            <a:pPr>
              <a:buClr>
                <a:schemeClr val="tx2"/>
              </a:buClr>
              <a:buFont typeface="Wingdings" panose="05000000000000000000" pitchFamily="2" charset="2"/>
              <a:buChar char="q"/>
            </a:pPr>
            <a:endParaRPr lang="en-US" sz="2800" dirty="0">
              <a:solidFill>
                <a:schemeClr val="tx2"/>
              </a:solidFill>
            </a:endParaRPr>
          </a:p>
          <a:p>
            <a:pPr>
              <a:buClr>
                <a:schemeClr val="tx2"/>
              </a:buClr>
              <a:buFont typeface="Wingdings" panose="05000000000000000000" pitchFamily="2" charset="2"/>
              <a:buChar char="q"/>
            </a:pPr>
            <a:r>
              <a:rPr lang="lv-LV" sz="2800" dirty="0">
                <a:solidFill>
                  <a:schemeClr val="accent6">
                    <a:lumMod val="75000"/>
                  </a:schemeClr>
                </a:solidFill>
              </a:rPr>
              <a:t>Velti laiku, lai uzzinātu principu, kas ir aiz katra Dieva likuma</a:t>
            </a:r>
            <a:r>
              <a:rPr lang="en-US" sz="2800" dirty="0">
                <a:solidFill>
                  <a:schemeClr val="tx2"/>
                </a:solidFill>
              </a:rPr>
              <a:t>.</a:t>
            </a:r>
          </a:p>
        </p:txBody>
      </p:sp>
      <p:sp>
        <p:nvSpPr>
          <p:cNvPr id="5" name="Text Placeholder 2"/>
          <p:cNvSpPr txBox="1">
            <a:spLocks/>
          </p:cNvSpPr>
          <p:nvPr/>
        </p:nvSpPr>
        <p:spPr bwMode="auto">
          <a:xfrm>
            <a:off x="66294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r" eaLnBrk="0" hangingPunct="0">
              <a:spcBef>
                <a:spcPct val="20000"/>
              </a:spcBef>
              <a:buClr>
                <a:schemeClr val="tx2"/>
              </a:buClr>
              <a:buSzPct val="80000"/>
              <a:defRPr/>
            </a:pPr>
            <a:endParaRPr lang="en-US" sz="2800" kern="0" dirty="0">
              <a:solidFill>
                <a:schemeClr val="tx2"/>
              </a:solidFill>
              <a:latin typeface="+mn-lt"/>
            </a:endParaRPr>
          </a:p>
        </p:txBody>
      </p:sp>
      <p:pic>
        <p:nvPicPr>
          <p:cNvPr id="115714" name="Picture 2" descr="http://www.etsdental.com/marketingImages/checklis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3200" y="1676400"/>
            <a:ext cx="3810000" cy="4311064"/>
          </a:xfrm>
          <a:prstGeom prst="rect">
            <a:avLst/>
          </a:prstGeom>
          <a:noFill/>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528FB628-8F70-4622-96E5-37706E2F35D7}" type="slidenum">
              <a:rPr lang="en-US" smtClean="0"/>
              <a:pPr>
                <a:defRPr/>
              </a:pPr>
              <a:t>65</a:t>
            </a:fld>
            <a:endParaRPr lang="en-US"/>
          </a:p>
        </p:txBody>
      </p:sp>
    </p:spTree>
    <p:extLst>
      <p:ext uri="{BB962C8B-B14F-4D97-AF65-F5344CB8AC3E}">
        <p14:creationId xmlns:p14="http://schemas.microsoft.com/office/powerpoint/2010/main" val="178115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a:latin typeface="+mn-lt"/>
              </a:rPr>
              <a:t>4</a:t>
            </a:r>
            <a:r>
              <a:rPr lang="lv-LV" b="1" dirty="0">
                <a:latin typeface="+mn-lt"/>
              </a:rPr>
              <a:t>.nodaļa</a:t>
            </a:r>
            <a:r>
              <a:rPr lang="en-US" b="1" dirty="0">
                <a:latin typeface="+mn-lt"/>
              </a:rPr>
              <a:t/>
            </a:r>
            <a:br>
              <a:rPr lang="en-US" b="1" dirty="0">
                <a:latin typeface="+mn-lt"/>
              </a:rPr>
            </a:br>
            <a:r>
              <a:rPr lang="en-US" b="1" dirty="0">
                <a:latin typeface="+mn-lt"/>
              </a:rPr>
              <a:t/>
            </a:r>
            <a:br>
              <a:rPr lang="en-US" b="1" dirty="0">
                <a:latin typeface="+mn-lt"/>
              </a:rPr>
            </a:br>
            <a:r>
              <a:rPr lang="en-US" sz="5000" b="1" dirty="0">
                <a:latin typeface="Arial Black" pitchFamily="34" charset="0"/>
              </a:rPr>
              <a:t>Re</a:t>
            </a:r>
            <a:r>
              <a:rPr lang="lv-LV" sz="5000" b="1" dirty="0" err="1">
                <a:latin typeface="Arial Black" pitchFamily="34" charset="0"/>
              </a:rPr>
              <a:t>zultāti</a:t>
            </a:r>
            <a:r>
              <a:rPr lang="lv-LV" sz="5000" b="1" dirty="0">
                <a:latin typeface="Arial Black" pitchFamily="34" charset="0"/>
              </a:rPr>
              <a:t> paklausīšanai Dievam</a:t>
            </a:r>
            <a:r>
              <a:rPr lang="en-US" b="1" dirty="0">
                <a:latin typeface="+mn-lt"/>
              </a:rPr>
              <a:t/>
            </a:r>
            <a:br>
              <a:rPr lang="en-US" b="1" dirty="0">
                <a:latin typeface="+mn-lt"/>
              </a:rPr>
            </a:br>
            <a:endParaRPr lang="en-US" b="1" dirty="0">
              <a:latin typeface="+mn-lt"/>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66</a:t>
            </a:fld>
            <a:endParaRPr lang="en-US"/>
          </a:p>
        </p:txBody>
      </p:sp>
    </p:spTree>
    <p:extLst>
      <p:ext uri="{BB962C8B-B14F-4D97-AF65-F5344CB8AC3E}">
        <p14:creationId xmlns:p14="http://schemas.microsoft.com/office/powerpoint/2010/main" val="423845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9677400" cy="1526233"/>
          </a:xfrm>
        </p:spPr>
        <p:txBody>
          <a:bodyPr/>
          <a:lstStyle/>
          <a:p>
            <a:pPr algn="ctr"/>
            <a:r>
              <a:rPr lang="en-US" sz="5000" b="1" dirty="0">
                <a:latin typeface="Arial Black" pitchFamily="34" charset="0"/>
              </a:rPr>
              <a:t>Re</a:t>
            </a:r>
            <a:r>
              <a:rPr lang="lv-LV" sz="5000" b="1" dirty="0" err="1">
                <a:latin typeface="Arial Black" pitchFamily="34" charset="0"/>
              </a:rPr>
              <a:t>zultāti</a:t>
            </a:r>
            <a:r>
              <a:rPr lang="lv-LV" sz="5000" b="1" dirty="0">
                <a:latin typeface="Arial Black" pitchFamily="34" charset="0"/>
              </a:rPr>
              <a:t> paklausīšanai un nepaklausīšanai Dievam</a:t>
            </a:r>
            <a:endParaRPr lang="en-US" sz="5000" dirty="0"/>
          </a:p>
        </p:txBody>
      </p:sp>
      <p:sp>
        <p:nvSpPr>
          <p:cNvPr id="3" name="Text Placeholder 2"/>
          <p:cNvSpPr>
            <a:spLocks noGrp="1"/>
          </p:cNvSpPr>
          <p:nvPr>
            <p:ph type="body" sz="half" idx="1"/>
          </p:nvPr>
        </p:nvSpPr>
        <p:spPr>
          <a:xfrm>
            <a:off x="2667001" y="1905000"/>
            <a:ext cx="7818437" cy="4802833"/>
          </a:xfrm>
        </p:spPr>
        <p:txBody>
          <a:bodyPr/>
          <a:lstStyle/>
          <a:p>
            <a:pPr>
              <a:buClr>
                <a:schemeClr val="tx2"/>
              </a:buClr>
              <a:buFont typeface="Arial" pitchFamily="34" charset="0"/>
              <a:buChar char="•"/>
            </a:pPr>
            <a:r>
              <a:rPr lang="lv-LV" b="1" dirty="0">
                <a:solidFill>
                  <a:schemeClr val="tx2"/>
                </a:solidFill>
              </a:rPr>
              <a:t>Galvenā Bībeles patiesībā</a:t>
            </a:r>
            <a:endParaRPr lang="en-US" b="1" dirty="0">
              <a:solidFill>
                <a:schemeClr val="tx2"/>
              </a:solidFill>
            </a:endParaRPr>
          </a:p>
          <a:p>
            <a:pPr>
              <a:spcBef>
                <a:spcPts val="400"/>
              </a:spcBef>
              <a:buClr>
                <a:schemeClr val="tx2"/>
              </a:buClr>
              <a:buNone/>
            </a:pPr>
            <a:r>
              <a:rPr lang="en-US" sz="2800" dirty="0" smtClean="0">
                <a:solidFill>
                  <a:schemeClr val="accent6">
                    <a:lumMod val="75000"/>
                  </a:schemeClr>
                </a:solidFill>
                <a:effectLst/>
                <a:ea typeface="Times New Roman" panose="02020603050405020304" pitchFamily="18" charset="0"/>
              </a:rPr>
              <a:t>	</a:t>
            </a:r>
            <a:r>
              <a:rPr lang="lv-LV" sz="2800" dirty="0" smtClean="0">
                <a:solidFill>
                  <a:schemeClr val="accent6">
                    <a:lumMod val="75000"/>
                  </a:schemeClr>
                </a:solidFill>
                <a:effectLst/>
                <a:ea typeface="Times New Roman" panose="02020603050405020304" pitchFamily="18" charset="0"/>
              </a:rPr>
              <a:t>Katrā </a:t>
            </a:r>
            <a:r>
              <a:rPr lang="lv-LV" sz="2800" dirty="0">
                <a:solidFill>
                  <a:schemeClr val="accent6">
                    <a:lumMod val="75000"/>
                  </a:schemeClr>
                </a:solidFill>
                <a:effectLst/>
                <a:ea typeface="Times New Roman" panose="02020603050405020304" pitchFamily="18" charset="0"/>
              </a:rPr>
              <a:t>ikdienas pieredzē man ir rūpīgi jādomā par paklausības vai nepaklausības Dievam rezultātiem.</a:t>
            </a:r>
            <a:endParaRPr lang="en-US" sz="1600" dirty="0">
              <a:solidFill>
                <a:schemeClr val="tx2"/>
              </a:solidFill>
            </a:endParaRPr>
          </a:p>
          <a:p>
            <a:pPr>
              <a:spcBef>
                <a:spcPts val="1200"/>
              </a:spcBef>
              <a:buClr>
                <a:schemeClr val="tx2"/>
              </a:buClr>
              <a:buFont typeface="Arial" pitchFamily="34" charset="0"/>
              <a:buChar char="•"/>
            </a:pPr>
            <a:r>
              <a:rPr lang="lv-LV" b="1" dirty="0">
                <a:solidFill>
                  <a:schemeClr val="tx2"/>
                </a:solidFill>
              </a:rPr>
              <a:t>Atslēgas pants</a:t>
            </a:r>
            <a:endParaRPr lang="en-US" b="1" dirty="0">
              <a:solidFill>
                <a:schemeClr val="tx2"/>
              </a:solidFill>
            </a:endParaRPr>
          </a:p>
          <a:p>
            <a:pPr>
              <a:spcBef>
                <a:spcPts val="0"/>
              </a:spcBef>
              <a:buNone/>
            </a:pPr>
            <a:r>
              <a:rPr lang="en-US" sz="2800" dirty="0" smtClean="0">
                <a:solidFill>
                  <a:schemeClr val="accent6">
                    <a:lumMod val="75000"/>
                  </a:schemeClr>
                </a:solidFill>
                <a:effectLst/>
                <a:ea typeface="Times New Roman" panose="02020603050405020304" pitchFamily="18" charset="0"/>
              </a:rPr>
              <a:t>	</a:t>
            </a:r>
            <a:r>
              <a:rPr lang="lv-LV" sz="2800" dirty="0" smtClean="0">
                <a:solidFill>
                  <a:schemeClr val="accent6">
                    <a:lumMod val="75000"/>
                  </a:schemeClr>
                </a:solidFill>
                <a:effectLst/>
                <a:ea typeface="Times New Roman" panose="02020603050405020304" pitchFamily="18" charset="0"/>
              </a:rPr>
              <a:t>Nicini </a:t>
            </a:r>
            <a:r>
              <a:rPr lang="lv-LV" sz="2800" dirty="0">
                <a:solidFill>
                  <a:schemeClr val="accent6">
                    <a:lumMod val="75000"/>
                  </a:schemeClr>
                </a:solidFill>
                <a:effectLst/>
                <a:ea typeface="Times New Roman" panose="02020603050405020304" pitchFamily="18" charset="0"/>
              </a:rPr>
              <a:t>Dieva Vārdu un nonāc nepatikšanās. Paklausi tam un gūsti panākumus.</a:t>
            </a:r>
            <a:r>
              <a:rPr lang="en-US" sz="2800" dirty="0">
                <a:solidFill>
                  <a:schemeClr val="accent6">
                    <a:lumMod val="75000"/>
                  </a:schemeClr>
                </a:solidFill>
              </a:rPr>
              <a:t> </a:t>
            </a:r>
            <a:r>
              <a:rPr lang="lv-LV" sz="2800" dirty="0" err="1">
                <a:solidFill>
                  <a:schemeClr val="accent6">
                    <a:lumMod val="75000"/>
                  </a:schemeClr>
                </a:solidFill>
              </a:rPr>
              <a:t>Sal.pam</a:t>
            </a:r>
            <a:r>
              <a:rPr lang="lv-LV" sz="2800" dirty="0">
                <a:solidFill>
                  <a:schemeClr val="accent6">
                    <a:lumMod val="75000"/>
                  </a:schemeClr>
                </a:solidFill>
              </a:rPr>
              <a:t>.</a:t>
            </a:r>
            <a:r>
              <a:rPr lang="en-US" sz="2800" dirty="0">
                <a:solidFill>
                  <a:schemeClr val="tx2"/>
                </a:solidFill>
              </a:rPr>
              <a:t>13:13 </a:t>
            </a:r>
            <a:r>
              <a:rPr lang="en-US" sz="2400" dirty="0">
                <a:solidFill>
                  <a:schemeClr val="tx2"/>
                </a:solidFill>
              </a:rPr>
              <a:t>(</a:t>
            </a:r>
            <a:r>
              <a:rPr lang="lv-LV" sz="2400" dirty="0">
                <a:solidFill>
                  <a:schemeClr val="tx2"/>
                </a:solidFill>
              </a:rPr>
              <a:t>tulkojums no </a:t>
            </a:r>
            <a:r>
              <a:rPr lang="en-US" sz="2400" dirty="0">
                <a:solidFill>
                  <a:schemeClr val="tx2"/>
                </a:solidFill>
              </a:rPr>
              <a:t>The Living Bible)</a:t>
            </a:r>
            <a:endParaRPr lang="en-US" sz="2800" dirty="0">
              <a:solidFill>
                <a:schemeClr val="tx2"/>
              </a:solidFill>
            </a:endParaRPr>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67</a:t>
            </a:fld>
            <a:endParaRPr lang="en-US"/>
          </a:p>
        </p:txBody>
      </p:sp>
    </p:spTree>
    <p:extLst>
      <p:ext uri="{BB962C8B-B14F-4D97-AF65-F5344CB8AC3E}">
        <p14:creationId xmlns:p14="http://schemas.microsoft.com/office/powerpoint/2010/main" val="80488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75" y="228600"/>
            <a:ext cx="10131425" cy="1371600"/>
          </a:xfrm>
        </p:spPr>
        <p:txBody>
          <a:bodyPr/>
          <a:lstStyle/>
          <a:p>
            <a:pPr algn="ctr"/>
            <a:r>
              <a:rPr lang="en-US" sz="5000" b="1" dirty="0">
                <a:latin typeface="Arial Black" pitchFamily="34" charset="0"/>
              </a:rPr>
              <a:t>Re</a:t>
            </a:r>
            <a:r>
              <a:rPr lang="lv-LV" sz="5000" b="1" dirty="0" err="1">
                <a:latin typeface="Arial Black" pitchFamily="34" charset="0"/>
              </a:rPr>
              <a:t>zultāti</a:t>
            </a:r>
            <a:r>
              <a:rPr lang="lv-LV" sz="5000" b="1" dirty="0">
                <a:latin typeface="Arial Black" pitchFamily="34" charset="0"/>
              </a:rPr>
              <a:t> paklausīšanai un nepaklausīšanai Dievam</a:t>
            </a:r>
            <a:endParaRPr lang="en-US" sz="50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half" idx="1"/>
          </p:nvPr>
        </p:nvSpPr>
        <p:spPr>
          <a:xfrm>
            <a:off x="3121958" y="1828800"/>
            <a:ext cx="8384241" cy="1447800"/>
          </a:xfrm>
        </p:spPr>
        <p:txBody>
          <a:bodyPr/>
          <a:lstStyle/>
          <a:p>
            <a:pPr marL="0" indent="0">
              <a:buNone/>
            </a:pPr>
            <a:r>
              <a:rPr lang="en-US" sz="7000" i="1" dirty="0">
                <a:solidFill>
                  <a:schemeClr val="tx2"/>
                </a:solidFill>
                <a:latin typeface="Baskerville Old Face" panose="02020602080505020303" pitchFamily="18" charset="0"/>
              </a:rPr>
              <a:t>“</a:t>
            </a:r>
            <a:r>
              <a:rPr lang="lv-LV" sz="7000" i="1" dirty="0">
                <a:solidFill>
                  <a:schemeClr val="tx2"/>
                </a:solidFill>
                <a:latin typeface="Baskerville Old Face" panose="02020602080505020303" pitchFamily="18" charset="0"/>
              </a:rPr>
              <a:t>Ja es būtu Dievs</a:t>
            </a:r>
            <a:r>
              <a:rPr lang="en-US" sz="7000" i="1" dirty="0">
                <a:solidFill>
                  <a:schemeClr val="tx2"/>
                </a:solidFill>
                <a:latin typeface="Baskerville Old Face" panose="02020602080505020303" pitchFamily="18" charset="0"/>
              </a:rPr>
              <a:t>…”</a:t>
            </a:r>
          </a:p>
        </p:txBody>
      </p:sp>
      <p:pic>
        <p:nvPicPr>
          <p:cNvPr id="7170" name="Picture 2" descr="http://2.bp.blogspot.com/-erNSZyWCBRM/VXl_uDuABGI/AAAAAAAAT3g/p64ZynLYmZg/s1600/brusvse600x30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05200" y="3161185"/>
            <a:ext cx="5715000" cy="29729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68</a:t>
            </a:fld>
            <a:endParaRPr lang="en-US"/>
          </a:p>
        </p:txBody>
      </p:sp>
    </p:spTree>
    <p:extLst>
      <p:ext uri="{BB962C8B-B14F-4D97-AF65-F5344CB8AC3E}">
        <p14:creationId xmlns:p14="http://schemas.microsoft.com/office/powerpoint/2010/main" val="97167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half" idx="1"/>
          </p:nvPr>
        </p:nvSpPr>
        <p:spPr>
          <a:xfrm>
            <a:off x="3152122" y="0"/>
            <a:ext cx="8277878" cy="1447800"/>
          </a:xfrm>
        </p:spPr>
        <p:txBody>
          <a:bodyPr/>
          <a:lstStyle/>
          <a:p>
            <a:pPr marL="0" indent="0">
              <a:buNone/>
            </a:pPr>
            <a:r>
              <a:rPr lang="en-US" sz="7000" i="1" dirty="0">
                <a:solidFill>
                  <a:schemeClr val="tx2"/>
                </a:solidFill>
                <a:latin typeface="Baskerville Old Face" panose="02020602080505020303" pitchFamily="18" charset="0"/>
              </a:rPr>
              <a:t>“</a:t>
            </a:r>
            <a:r>
              <a:rPr lang="lv-LV" sz="7000" i="1" dirty="0">
                <a:solidFill>
                  <a:schemeClr val="tx2"/>
                </a:solidFill>
                <a:latin typeface="Baskerville Old Face" panose="02020602080505020303" pitchFamily="18" charset="0"/>
              </a:rPr>
              <a:t>Ja es būtu Dievs</a:t>
            </a:r>
            <a:r>
              <a:rPr lang="en-US" sz="7000" i="1" dirty="0">
                <a:solidFill>
                  <a:schemeClr val="tx2"/>
                </a:solidFill>
                <a:latin typeface="Baskerville Old Face" panose="02020602080505020303" pitchFamily="18" charset="0"/>
              </a:rPr>
              <a:t>…”</a:t>
            </a:r>
          </a:p>
        </p:txBody>
      </p:sp>
      <p:pic>
        <p:nvPicPr>
          <p:cNvPr id="8194" name="Picture 2" descr="http://www.media4.hw-static.com/wp-content/uploads/bruce-almighty-movie-still-jim-carrey_1715069-400x305.jpe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05600" y="2057400"/>
            <a:ext cx="5257800" cy="4276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1219200"/>
            <a:ext cx="4953000" cy="5062924"/>
          </a:xfrm>
          <a:prstGeom prst="rect">
            <a:avLst/>
          </a:prstGeom>
          <a:noFill/>
        </p:spPr>
        <p:txBody>
          <a:bodyPr wrap="square" rtlCol="0">
            <a:spAutoFit/>
          </a:bodyPr>
          <a:lstStyle/>
          <a:p>
            <a:r>
              <a:rPr lang="en-US" sz="3600" i="1" dirty="0" err="1"/>
              <a:t>Lūk</a:t>
            </a:r>
            <a:r>
              <a:rPr lang="en-US" sz="3600" i="1" dirty="0"/>
              <a:t>, </a:t>
            </a:r>
            <a:r>
              <a:rPr lang="en-US" sz="3600" i="1" dirty="0" err="1"/>
              <a:t>kā</a:t>
            </a:r>
            <a:r>
              <a:rPr lang="en-US" sz="3600" i="1" dirty="0"/>
              <a:t> es </a:t>
            </a:r>
            <a:r>
              <a:rPr lang="lv-LV" sz="3600" i="1" dirty="0"/>
              <a:t>darītu</a:t>
            </a:r>
            <a:r>
              <a:rPr lang="en-US" sz="3600" i="1" dirty="0"/>
              <a:t> …</a:t>
            </a:r>
          </a:p>
          <a:p>
            <a:endParaRPr lang="en-US" sz="1000" dirty="0"/>
          </a:p>
          <a:p>
            <a:pPr marL="457200" indent="-457200">
              <a:spcBef>
                <a:spcPts val="0"/>
              </a:spcBef>
              <a:spcAft>
                <a:spcPts val="1000"/>
              </a:spcAft>
              <a:buFont typeface="+mj-lt"/>
              <a:buAutoNum type="arabicPeriod"/>
            </a:pPr>
            <a:r>
              <a:rPr lang="lv-LV" sz="2800" dirty="0"/>
              <a:t>Atalgotu cilvēkus, kuri man paklausa</a:t>
            </a:r>
            <a:r>
              <a:rPr lang="en-US" sz="2800" dirty="0"/>
              <a:t>.</a:t>
            </a:r>
          </a:p>
          <a:p>
            <a:pPr marL="457200" indent="-457200">
              <a:spcBef>
                <a:spcPts val="0"/>
              </a:spcBef>
              <a:spcAft>
                <a:spcPts val="1000"/>
              </a:spcAft>
              <a:buFont typeface="+mj-lt"/>
              <a:buAutoNum type="arabicPeriod"/>
            </a:pPr>
            <a:r>
              <a:rPr lang="lv-LV" sz="2800" dirty="0"/>
              <a:t>Sodītu grēciniekus</a:t>
            </a:r>
            <a:r>
              <a:rPr lang="en-US" sz="2800" dirty="0"/>
              <a:t> (n</a:t>
            </a:r>
            <a:r>
              <a:rPr lang="lv-LV" sz="2800" dirty="0" err="1"/>
              <a:t>ekristiešus</a:t>
            </a:r>
            <a:r>
              <a:rPr lang="en-US" sz="2800" dirty="0"/>
              <a:t>)</a:t>
            </a:r>
            <a:r>
              <a:rPr lang="lv-LV" sz="2800" dirty="0"/>
              <a:t>, kuri man nepaklausa</a:t>
            </a:r>
            <a:r>
              <a:rPr lang="en-US" sz="2800" dirty="0"/>
              <a:t>.</a:t>
            </a:r>
          </a:p>
          <a:p>
            <a:pPr marL="457200" indent="-457200">
              <a:spcBef>
                <a:spcPts val="0"/>
              </a:spcBef>
              <a:spcAft>
                <a:spcPts val="1000"/>
              </a:spcAft>
              <a:buFont typeface="+mj-lt"/>
              <a:buAutoNum type="arabicPeriod"/>
            </a:pPr>
            <a:r>
              <a:rPr lang="lv-LV" sz="2800" dirty="0"/>
              <a:t>Sodītu kristiešus, kuri man nepaklausa</a:t>
            </a:r>
            <a:r>
              <a:rPr lang="en-US" sz="2800" dirty="0"/>
              <a:t>.</a:t>
            </a:r>
          </a:p>
          <a:p>
            <a:pPr marL="457200" indent="-457200">
              <a:spcBef>
                <a:spcPts val="0"/>
              </a:spcBef>
              <a:spcAft>
                <a:spcPts val="1000"/>
              </a:spcAft>
              <a:buFont typeface="+mj-lt"/>
              <a:buAutoNum type="arabicPeriod"/>
            </a:pPr>
            <a:r>
              <a:rPr lang="lv-LV" sz="2800" dirty="0"/>
              <a:t>Pārliecinātu cilvēkus man klausīt</a:t>
            </a:r>
            <a:r>
              <a:rPr lang="en-US" sz="2800" dirty="0"/>
              <a:t>.</a:t>
            </a:r>
          </a:p>
        </p:txBody>
      </p:sp>
      <p:sp>
        <p:nvSpPr>
          <p:cNvPr id="2" name="Date Placeholder 1"/>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69</a:t>
            </a:fld>
            <a:endParaRPr lang="en-US"/>
          </a:p>
        </p:txBody>
      </p:sp>
    </p:spTree>
    <p:extLst>
      <p:ext uri="{BB962C8B-B14F-4D97-AF65-F5344CB8AC3E}">
        <p14:creationId xmlns:p14="http://schemas.microsoft.com/office/powerpoint/2010/main" val="3840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438900" y="2047568"/>
            <a:ext cx="4800600" cy="3962400"/>
          </a:xfrm>
        </p:spPr>
        <p:txBody>
          <a:bodyPr/>
          <a:lstStyle/>
          <a:p>
            <a:pPr algn="ctr">
              <a:spcBef>
                <a:spcPts val="400"/>
              </a:spcBef>
              <a:buNone/>
            </a:pPr>
            <a:endParaRPr lang="en-US" sz="4400" i="1" dirty="0">
              <a:solidFill>
                <a:schemeClr val="tx2"/>
              </a:solidFill>
              <a:latin typeface="Arial Black" pitchFamily="34" charset="0"/>
            </a:endParaRPr>
          </a:p>
          <a:p>
            <a:pPr algn="ctr">
              <a:spcBef>
                <a:spcPts val="400"/>
              </a:spcBef>
              <a:buNone/>
            </a:pPr>
            <a:r>
              <a:rPr lang="en-US" sz="4400" i="1" dirty="0">
                <a:solidFill>
                  <a:schemeClr val="tx2"/>
                </a:solidFill>
                <a:latin typeface="Arial Black" pitchFamily="34" charset="0"/>
              </a:rPr>
              <a:t>“</a:t>
            </a:r>
            <a:r>
              <a:rPr lang="lv-LV" sz="4400" i="1" dirty="0">
                <a:solidFill>
                  <a:schemeClr val="tx2"/>
                </a:solidFill>
                <a:latin typeface="Arial Black" pitchFamily="34" charset="0"/>
              </a:rPr>
              <a:t>Vienošanās, ko esmu noslēdzis ar Dievu</a:t>
            </a:r>
            <a:r>
              <a:rPr lang="en-US" sz="4400" i="1" dirty="0">
                <a:solidFill>
                  <a:schemeClr val="tx2"/>
                </a:solidFill>
                <a:latin typeface="Arial Black" pitchFamily="34" charset="0"/>
              </a:rPr>
              <a:t>…”</a:t>
            </a:r>
          </a:p>
        </p:txBody>
      </p:sp>
      <p:sp>
        <p:nvSpPr>
          <p:cNvPr id="8" name="Title 1"/>
          <p:cNvSpPr>
            <a:spLocks noGrp="1"/>
          </p:cNvSpPr>
          <p:nvPr>
            <p:ph type="title"/>
          </p:nvPr>
        </p:nvSpPr>
        <p:spPr/>
        <p:txBody>
          <a:bodyPr/>
          <a:lstStyle/>
          <a:p>
            <a:pPr algn="ctr"/>
            <a:r>
              <a:rPr lang="lv-LV" sz="5000" b="1" dirty="0">
                <a:latin typeface="Arial Black" pitchFamily="34" charset="0"/>
              </a:rPr>
              <a:t>Mīlestība un paklausība</a:t>
            </a:r>
            <a:endParaRPr lang="en-US" sz="5000" dirty="0"/>
          </a:p>
        </p:txBody>
      </p:sp>
      <p:sp>
        <p:nvSpPr>
          <p:cNvPr id="50180" name="AutoShape 4" descr="Image result for business woman handshake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Image result for business woman handshake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4" name="AutoShape 8" descr="Image result for business woman handshake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9026" name="Picture 2" descr="http://thumbs.dreamstime.com/x/young-successful-business-man-hand-shake-4693031.jpg"/>
          <p:cNvPicPr>
            <a:picLocks noChangeAspect="1" noChangeArrowheads="1"/>
          </p:cNvPicPr>
          <p:nvPr/>
        </p:nvPicPr>
        <p:blipFill>
          <a:blip r:embed="rId3" cstate="print"/>
          <a:srcRect/>
          <a:stretch>
            <a:fillRect/>
          </a:stretch>
        </p:blipFill>
        <p:spPr bwMode="auto">
          <a:xfrm>
            <a:off x="2743201" y="1828800"/>
            <a:ext cx="3667125" cy="4286250"/>
          </a:xfrm>
          <a:prstGeom prst="rect">
            <a:avLst/>
          </a:prstGeom>
          <a:noFill/>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half" idx="1"/>
          </p:nvPr>
        </p:nvSpPr>
        <p:spPr>
          <a:xfrm>
            <a:off x="1984375" y="1905000"/>
            <a:ext cx="5867400" cy="4114800"/>
          </a:xfrm>
        </p:spPr>
        <p:txBody>
          <a:bodyPr/>
          <a:lstStyle/>
          <a:p>
            <a:pPr marL="0" indent="0">
              <a:buClr>
                <a:schemeClr val="tx2"/>
              </a:buClr>
              <a:buNone/>
            </a:pPr>
            <a:r>
              <a:rPr lang="lv-LV" dirty="0">
                <a:solidFill>
                  <a:schemeClr val="tx2"/>
                </a:solidFill>
              </a:rPr>
              <a:t>Sastādiet divus sarakstus</a:t>
            </a:r>
            <a:r>
              <a:rPr lang="en-US" dirty="0">
                <a:solidFill>
                  <a:schemeClr val="tx2"/>
                </a:solidFill>
              </a:rPr>
              <a:t>:</a:t>
            </a:r>
          </a:p>
          <a:p>
            <a:pPr marL="0" indent="0">
              <a:buClr>
                <a:schemeClr val="tx2"/>
              </a:buClr>
              <a:buNone/>
            </a:pPr>
            <a:endParaRPr lang="en-US" sz="1800" dirty="0">
              <a:solidFill>
                <a:schemeClr val="tx2"/>
              </a:solidFill>
            </a:endParaRPr>
          </a:p>
          <a:p>
            <a:pPr marL="514350" indent="-514350">
              <a:spcBef>
                <a:spcPts val="0"/>
              </a:spcBef>
              <a:spcAft>
                <a:spcPts val="1800"/>
              </a:spcAft>
              <a:buClr>
                <a:schemeClr val="tx2"/>
              </a:buClr>
              <a:buFont typeface="+mj-lt"/>
              <a:buAutoNum type="arabicPeriod"/>
            </a:pPr>
            <a:r>
              <a:rPr lang="lv-LV" sz="2800" dirty="0">
                <a:solidFill>
                  <a:schemeClr val="tx2"/>
                </a:solidFill>
              </a:rPr>
              <a:t>Saraksts ar </a:t>
            </a:r>
            <a:r>
              <a:rPr lang="lv-LV" sz="2800" i="1" dirty="0">
                <a:solidFill>
                  <a:schemeClr val="tx2"/>
                </a:solidFill>
              </a:rPr>
              <a:t>paklausīšanas</a:t>
            </a:r>
            <a:r>
              <a:rPr lang="lv-LV" sz="2800" dirty="0">
                <a:solidFill>
                  <a:schemeClr val="tx2"/>
                </a:solidFill>
              </a:rPr>
              <a:t> Dievam rezultātiem</a:t>
            </a:r>
            <a:endParaRPr lang="en-US" sz="2800" dirty="0">
              <a:solidFill>
                <a:schemeClr val="tx2"/>
              </a:solidFill>
            </a:endParaRPr>
          </a:p>
          <a:p>
            <a:pPr marL="514350" indent="-514350">
              <a:spcBef>
                <a:spcPts val="0"/>
              </a:spcBef>
              <a:buClr>
                <a:schemeClr val="tx2"/>
              </a:buClr>
              <a:buFont typeface="+mj-lt"/>
              <a:buAutoNum type="arabicPeriod"/>
            </a:pPr>
            <a:r>
              <a:rPr lang="lv-LV" sz="2800" dirty="0">
                <a:solidFill>
                  <a:schemeClr val="tx2"/>
                </a:solidFill>
              </a:rPr>
              <a:t>Saraksts ar </a:t>
            </a:r>
            <a:r>
              <a:rPr lang="lv-LV" sz="2800" i="1" dirty="0">
                <a:solidFill>
                  <a:schemeClr val="tx2"/>
                </a:solidFill>
              </a:rPr>
              <a:t>nepaklausīšanas</a:t>
            </a:r>
            <a:r>
              <a:rPr lang="lv-LV" sz="2800" dirty="0">
                <a:solidFill>
                  <a:schemeClr val="tx2"/>
                </a:solidFill>
              </a:rPr>
              <a:t> Dievam rezultātiem</a:t>
            </a:r>
            <a:endParaRPr lang="en-US" sz="2800" dirty="0">
              <a:solidFill>
                <a:schemeClr val="tx2"/>
              </a:solidFill>
            </a:endParaRPr>
          </a:p>
          <a:p>
            <a:pPr marL="514350" indent="-514350">
              <a:spcBef>
                <a:spcPts val="0"/>
              </a:spcBef>
              <a:buClr>
                <a:schemeClr val="tx2"/>
              </a:buClr>
              <a:buFont typeface="+mj-lt"/>
              <a:buAutoNum type="arabicPeriod"/>
            </a:pPr>
            <a:endParaRPr lang="en-US" sz="2800" dirty="0">
              <a:solidFill>
                <a:schemeClr val="tx2"/>
              </a:solidFill>
            </a:endParaRPr>
          </a:p>
          <a:p>
            <a:pPr marL="0" indent="0">
              <a:spcBef>
                <a:spcPts val="0"/>
              </a:spcBef>
              <a:buClr>
                <a:schemeClr val="tx2"/>
              </a:buClr>
              <a:buNone/>
            </a:pPr>
            <a:r>
              <a:rPr lang="en-US" sz="2800" i="1" dirty="0">
                <a:solidFill>
                  <a:schemeClr val="tx2"/>
                </a:solidFill>
              </a:rPr>
              <a:t>*</a:t>
            </a:r>
            <a:r>
              <a:rPr lang="lv-LV" sz="2800" i="1" dirty="0">
                <a:solidFill>
                  <a:schemeClr val="tx2"/>
                </a:solidFill>
              </a:rPr>
              <a:t>Pieraksti Rakstu vietu katram rezultātam, ko uzraksti</a:t>
            </a:r>
            <a:r>
              <a:rPr lang="en-US" sz="2800" i="1" dirty="0">
                <a:solidFill>
                  <a:schemeClr val="tx2"/>
                </a:solidFill>
              </a:rPr>
              <a:t>.</a:t>
            </a:r>
            <a:endParaRPr lang="en-US" i="1" dirty="0">
              <a:solidFill>
                <a:schemeClr val="tx2"/>
              </a:solidFill>
            </a:endParaRPr>
          </a:p>
          <a:p>
            <a:pPr marL="457200" lvl="1" indent="0">
              <a:buClr>
                <a:schemeClr val="tx2"/>
              </a:buClr>
              <a:buNone/>
            </a:pPr>
            <a:endParaRPr lang="en-US" dirty="0"/>
          </a:p>
        </p:txBody>
      </p:sp>
      <p:sp>
        <p:nvSpPr>
          <p:cNvPr id="9" name="Title 1">
            <a:extLst>
              <a:ext uri="{FF2B5EF4-FFF2-40B4-BE49-F238E27FC236}">
                <a16:creationId xmlns:a16="http://schemas.microsoft.com/office/drawing/2014/main" id="{A8AA3C1B-3998-493E-9D65-48175CDDF230}"/>
              </a:ext>
            </a:extLst>
          </p:cNvPr>
          <p:cNvSpPr txBox="1">
            <a:spLocks/>
          </p:cNvSpPr>
          <p:nvPr/>
        </p:nvSpPr>
        <p:spPr bwMode="auto">
          <a:xfrm>
            <a:off x="1679575" y="228600"/>
            <a:ext cx="101314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a:r>
              <a:rPr lang="lv-LV" sz="5000" b="1" kern="0" dirty="0">
                <a:latin typeface="Arial Black" pitchFamily="34" charset="0"/>
              </a:rPr>
              <a:t>A. </a:t>
            </a:r>
            <a:r>
              <a:rPr lang="en-US" sz="5000" b="1" kern="0" dirty="0">
                <a:latin typeface="Arial Black" pitchFamily="34" charset="0"/>
              </a:rPr>
              <a:t>Re</a:t>
            </a:r>
            <a:r>
              <a:rPr lang="lv-LV" sz="5000" b="1" kern="0" dirty="0" err="1">
                <a:latin typeface="Arial Black" pitchFamily="34" charset="0"/>
              </a:rPr>
              <a:t>zultāti</a:t>
            </a:r>
            <a:r>
              <a:rPr lang="lv-LV" sz="5000" b="1" kern="0" dirty="0">
                <a:latin typeface="Arial Black" pitchFamily="34" charset="0"/>
              </a:rPr>
              <a:t> paklausīšanai un nepaklausīšanai Dievam</a:t>
            </a:r>
            <a:endParaRPr lang="en-US" sz="5000" kern="0" dirty="0"/>
          </a:p>
        </p:txBody>
      </p:sp>
      <p:pic>
        <p:nvPicPr>
          <p:cNvPr id="8" name="Attēls 7">
            <a:extLst>
              <a:ext uri="{FF2B5EF4-FFF2-40B4-BE49-F238E27FC236}">
                <a16:creationId xmlns:a16="http://schemas.microsoft.com/office/drawing/2014/main" id="{98865F48-39A9-47B9-972C-0A046C088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102" y="2057400"/>
            <a:ext cx="2623256" cy="3962400"/>
          </a:xfrm>
          <a:prstGeom prst="rect">
            <a:avLst/>
          </a:prstGeom>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70</a:t>
            </a:fld>
            <a:endParaRPr lang="en-US"/>
          </a:p>
        </p:txBody>
      </p:sp>
    </p:spTree>
    <p:extLst>
      <p:ext uri="{BB962C8B-B14F-4D97-AF65-F5344CB8AC3E}">
        <p14:creationId xmlns:p14="http://schemas.microsoft.com/office/powerpoint/2010/main" val="10117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75" y="0"/>
            <a:ext cx="9821983" cy="1001256"/>
          </a:xfrm>
        </p:spPr>
        <p:txBody>
          <a:bodyPr/>
          <a:lstStyle/>
          <a:p>
            <a:pPr algn="ctr"/>
            <a:r>
              <a:rPr lang="en-US" b="1" dirty="0">
                <a:latin typeface="Arial Black" pitchFamily="34" charset="0"/>
              </a:rPr>
              <a:t>Re</a:t>
            </a:r>
            <a:r>
              <a:rPr lang="lv-LV" b="1" dirty="0" err="1">
                <a:latin typeface="Arial Black" pitchFamily="34" charset="0"/>
              </a:rPr>
              <a:t>zultāti</a:t>
            </a:r>
            <a:r>
              <a:rPr lang="lv-LV" b="1" dirty="0">
                <a:latin typeface="Arial Black" pitchFamily="34" charset="0"/>
              </a:rPr>
              <a:t> paklausībai Dievam</a:t>
            </a:r>
            <a:endParaRPr lang="en-US"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half" idx="1"/>
          </p:nvPr>
        </p:nvSpPr>
        <p:spPr>
          <a:xfrm>
            <a:off x="2697164" y="1066800"/>
            <a:ext cx="7513637" cy="1143000"/>
          </a:xfrm>
        </p:spPr>
        <p:txBody>
          <a:bodyPr/>
          <a:lstStyle/>
          <a:p>
            <a:pPr marL="0" indent="0" algn="ctr">
              <a:buNone/>
            </a:pPr>
            <a:r>
              <a:rPr lang="lv-LV" i="1" dirty="0">
                <a:solidFill>
                  <a:schemeClr val="tx2"/>
                </a:solidFill>
                <a:latin typeface="Arial" panose="020B0604020202020204" pitchFamily="34" charset="0"/>
                <a:cs typeface="Arial" panose="020B0604020202020204" pitchFamily="34" charset="0"/>
              </a:rPr>
              <a:t>Kā paklausība Dievam ietekmē manas attiecības ar šīm personām</a:t>
            </a:r>
            <a:r>
              <a:rPr lang="en-US" i="1" dirty="0">
                <a:solidFill>
                  <a:schemeClr val="tx2"/>
                </a:solidFill>
                <a:latin typeface="Arial" panose="020B0604020202020204" pitchFamily="34" charset="0"/>
                <a:cs typeface="Arial" panose="020B0604020202020204" pitchFamily="34" charset="0"/>
              </a:rPr>
              <a:t>?</a:t>
            </a:r>
          </a:p>
        </p:txBody>
      </p:sp>
      <p:sp>
        <p:nvSpPr>
          <p:cNvPr id="6" name="TextBox 5"/>
          <p:cNvSpPr txBox="1"/>
          <p:nvPr/>
        </p:nvSpPr>
        <p:spPr>
          <a:xfrm>
            <a:off x="1905000" y="2362200"/>
            <a:ext cx="4953000" cy="3600986"/>
          </a:xfrm>
          <a:prstGeom prst="rect">
            <a:avLst/>
          </a:prstGeom>
          <a:noFill/>
        </p:spPr>
        <p:txBody>
          <a:bodyPr wrap="square" rtlCol="0">
            <a:spAutoFit/>
          </a:bodyPr>
          <a:lstStyle/>
          <a:p>
            <a:pPr marL="457200" indent="-457200">
              <a:spcAft>
                <a:spcPts val="1200"/>
              </a:spcAft>
              <a:buFont typeface="+mj-lt"/>
              <a:buAutoNum type="arabicPeriod"/>
            </a:pPr>
            <a:r>
              <a:rPr lang="lv-LV" dirty="0">
                <a:solidFill>
                  <a:schemeClr val="tx2"/>
                </a:solidFill>
                <a:latin typeface="+mn-lt"/>
              </a:rPr>
              <a:t>Dievs</a:t>
            </a:r>
            <a:endParaRPr lang="en-US" dirty="0">
              <a:solidFill>
                <a:schemeClr val="tx2"/>
              </a:solidFill>
              <a:latin typeface="+mn-lt"/>
            </a:endParaRPr>
          </a:p>
          <a:p>
            <a:pPr marL="457200" indent="-457200">
              <a:spcAft>
                <a:spcPts val="1200"/>
              </a:spcAft>
              <a:buFont typeface="+mj-lt"/>
              <a:buAutoNum type="arabicPeriod"/>
            </a:pPr>
            <a:r>
              <a:rPr lang="lv-LV" dirty="0">
                <a:solidFill>
                  <a:schemeClr val="tx2"/>
                </a:solidFill>
                <a:latin typeface="+mn-lt"/>
              </a:rPr>
              <a:t>Pats</a:t>
            </a:r>
            <a:endParaRPr lang="en-US" dirty="0">
              <a:solidFill>
                <a:schemeClr val="tx2"/>
              </a:solidFill>
              <a:latin typeface="+mn-lt"/>
            </a:endParaRPr>
          </a:p>
          <a:p>
            <a:pPr marL="457200" indent="-457200">
              <a:spcAft>
                <a:spcPts val="1200"/>
              </a:spcAft>
              <a:buFont typeface="+mj-lt"/>
              <a:buAutoNum type="arabicPeriod"/>
            </a:pPr>
            <a:r>
              <a:rPr lang="en-US" dirty="0">
                <a:solidFill>
                  <a:schemeClr val="tx2"/>
                </a:solidFill>
                <a:latin typeface="+mn-lt"/>
              </a:rPr>
              <a:t>M</a:t>
            </a:r>
            <a:r>
              <a:rPr lang="lv-LV" dirty="0" err="1">
                <a:solidFill>
                  <a:schemeClr val="tx2"/>
                </a:solidFill>
                <a:latin typeface="+mn-lt"/>
              </a:rPr>
              <a:t>ani</a:t>
            </a:r>
            <a:r>
              <a:rPr lang="lv-LV" dirty="0">
                <a:solidFill>
                  <a:schemeClr val="tx2"/>
                </a:solidFill>
                <a:latin typeface="+mn-lt"/>
              </a:rPr>
              <a:t> vecāki un mana ģimene</a:t>
            </a:r>
            <a:endParaRPr lang="en-US" dirty="0">
              <a:solidFill>
                <a:schemeClr val="tx2"/>
              </a:solidFill>
              <a:latin typeface="+mn-lt"/>
            </a:endParaRPr>
          </a:p>
          <a:p>
            <a:pPr marL="457200" indent="-457200">
              <a:spcAft>
                <a:spcPts val="1200"/>
              </a:spcAft>
              <a:buFont typeface="+mj-lt"/>
              <a:buAutoNum type="arabicPeriod"/>
            </a:pPr>
            <a:r>
              <a:rPr lang="en-US" dirty="0">
                <a:solidFill>
                  <a:schemeClr val="tx2"/>
                </a:solidFill>
                <a:latin typeface="+mn-lt"/>
              </a:rPr>
              <a:t>M</a:t>
            </a:r>
            <a:r>
              <a:rPr lang="lv-LV" dirty="0" err="1">
                <a:solidFill>
                  <a:schemeClr val="tx2"/>
                </a:solidFill>
                <a:latin typeface="+mn-lt"/>
              </a:rPr>
              <a:t>ani</a:t>
            </a:r>
            <a:r>
              <a:rPr lang="lv-LV" dirty="0">
                <a:solidFill>
                  <a:schemeClr val="tx2"/>
                </a:solidFill>
                <a:latin typeface="+mn-lt"/>
              </a:rPr>
              <a:t> bērni</a:t>
            </a:r>
            <a:endParaRPr lang="en-US" dirty="0">
              <a:solidFill>
                <a:schemeClr val="tx2"/>
              </a:solidFill>
              <a:latin typeface="+mn-lt"/>
            </a:endParaRPr>
          </a:p>
          <a:p>
            <a:pPr marL="457200" indent="-457200">
              <a:spcAft>
                <a:spcPts val="1200"/>
              </a:spcAft>
              <a:buFont typeface="+mj-lt"/>
              <a:buAutoNum type="arabicPeriod"/>
            </a:pPr>
            <a:r>
              <a:rPr lang="en-US" dirty="0">
                <a:solidFill>
                  <a:schemeClr val="tx2"/>
                </a:solidFill>
                <a:latin typeface="+mn-lt"/>
              </a:rPr>
              <a:t>M</a:t>
            </a:r>
            <a:r>
              <a:rPr lang="lv-LV" dirty="0" err="1">
                <a:solidFill>
                  <a:schemeClr val="tx2"/>
                </a:solidFill>
                <a:latin typeface="+mn-lt"/>
              </a:rPr>
              <a:t>ani</a:t>
            </a:r>
            <a:r>
              <a:rPr lang="lv-LV" dirty="0">
                <a:solidFill>
                  <a:schemeClr val="tx2"/>
                </a:solidFill>
                <a:latin typeface="+mn-lt"/>
              </a:rPr>
              <a:t> draugi</a:t>
            </a:r>
            <a:endParaRPr lang="en-US" dirty="0">
              <a:solidFill>
                <a:schemeClr val="tx2"/>
              </a:solidFill>
              <a:latin typeface="+mn-lt"/>
            </a:endParaRPr>
          </a:p>
          <a:p>
            <a:pPr marL="457200" indent="-457200">
              <a:spcAft>
                <a:spcPts val="1200"/>
              </a:spcAft>
              <a:buFont typeface="+mj-lt"/>
              <a:buAutoNum type="arabicPeriod"/>
            </a:pPr>
            <a:r>
              <a:rPr lang="en-US" dirty="0">
                <a:solidFill>
                  <a:schemeClr val="tx2"/>
                </a:solidFill>
                <a:latin typeface="+mn-lt"/>
              </a:rPr>
              <a:t>T</a:t>
            </a:r>
            <a:r>
              <a:rPr lang="lv-LV" dirty="0" err="1">
                <a:solidFill>
                  <a:schemeClr val="tx2"/>
                </a:solidFill>
                <a:latin typeface="+mn-lt"/>
              </a:rPr>
              <a:t>ie</a:t>
            </a:r>
            <a:r>
              <a:rPr lang="lv-LV" dirty="0">
                <a:solidFill>
                  <a:schemeClr val="tx2"/>
                </a:solidFill>
                <a:latin typeface="+mn-lt"/>
              </a:rPr>
              <a:t>, ar kuriem kopā strādāju</a:t>
            </a:r>
            <a:endParaRPr lang="en-US" dirty="0">
              <a:solidFill>
                <a:schemeClr val="tx2"/>
              </a:solidFill>
              <a:latin typeface="+mn-lt"/>
            </a:endParaRPr>
          </a:p>
          <a:p>
            <a:pPr marL="457200" indent="-457200">
              <a:spcAft>
                <a:spcPts val="1200"/>
              </a:spcAft>
              <a:buFont typeface="+mj-lt"/>
              <a:buAutoNum type="arabicPeriod"/>
            </a:pPr>
            <a:r>
              <a:rPr lang="lv-LV" dirty="0">
                <a:solidFill>
                  <a:schemeClr val="tx2"/>
                </a:solidFill>
                <a:latin typeface="+mn-lt"/>
              </a:rPr>
              <a:t>Citi cilvēki, kurus es pat nezinu</a:t>
            </a:r>
            <a:r>
              <a:rPr lang="en-US" dirty="0">
                <a:solidFill>
                  <a:schemeClr val="tx2"/>
                </a:solidFill>
                <a:latin typeface="+mn-lt"/>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6600" y="3050697"/>
            <a:ext cx="4414958" cy="2829177"/>
          </a:xfrm>
          <a:prstGeom prst="rect">
            <a:avLst/>
          </a:prstGeom>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528FB628-8F70-4622-96E5-37706E2F35D7}" type="slidenum">
              <a:rPr lang="en-US" smtClean="0"/>
              <a:pPr>
                <a:defRPr/>
              </a:pPr>
              <a:t>71</a:t>
            </a:fld>
            <a:endParaRPr lang="en-US"/>
          </a:p>
        </p:txBody>
      </p:sp>
    </p:spTree>
    <p:extLst>
      <p:ext uri="{BB962C8B-B14F-4D97-AF65-F5344CB8AC3E}">
        <p14:creationId xmlns:p14="http://schemas.microsoft.com/office/powerpoint/2010/main" val="379765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217" y="0"/>
            <a:ext cx="10207625" cy="1207956"/>
          </a:xfrm>
        </p:spPr>
        <p:txBody>
          <a:bodyPr/>
          <a:lstStyle/>
          <a:p>
            <a:pPr algn="ctr"/>
            <a:r>
              <a:rPr lang="en-US" b="1" dirty="0">
                <a:latin typeface="Arial Black" pitchFamily="34" charset="0"/>
              </a:rPr>
              <a:t>Re</a:t>
            </a:r>
            <a:r>
              <a:rPr lang="lv-LV" b="1" dirty="0">
                <a:latin typeface="Arial Black" pitchFamily="34" charset="0"/>
              </a:rPr>
              <a:t>z</a:t>
            </a:r>
            <a:r>
              <a:rPr lang="en-US" b="1" dirty="0">
                <a:latin typeface="Arial Black" pitchFamily="34" charset="0"/>
              </a:rPr>
              <a:t>ult</a:t>
            </a:r>
            <a:r>
              <a:rPr lang="lv-LV" b="1" dirty="0">
                <a:latin typeface="Arial Black" pitchFamily="34" charset="0"/>
              </a:rPr>
              <a:t>āti nepaklausībai Dievam</a:t>
            </a:r>
            <a:endParaRPr lang="en-US"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5311" y="3050504"/>
            <a:ext cx="3123777" cy="2001767"/>
          </a:xfrm>
          <a:prstGeom prst="rect">
            <a:avLst/>
          </a:prstGeom>
        </p:spPr>
      </p:pic>
      <p:sp>
        <p:nvSpPr>
          <p:cNvPr id="9" name="Text Placeholder 2">
            <a:extLst>
              <a:ext uri="{FF2B5EF4-FFF2-40B4-BE49-F238E27FC236}">
                <a16:creationId xmlns:a16="http://schemas.microsoft.com/office/drawing/2014/main" id="{CB5DE55E-3E6F-4538-88A3-E187A9DDF3CE}"/>
              </a:ext>
            </a:extLst>
          </p:cNvPr>
          <p:cNvSpPr>
            <a:spLocks noGrp="1"/>
          </p:cNvSpPr>
          <p:nvPr>
            <p:ph type="body" sz="half" idx="1"/>
          </p:nvPr>
        </p:nvSpPr>
        <p:spPr>
          <a:xfrm>
            <a:off x="2697164" y="990600"/>
            <a:ext cx="7513637" cy="1143000"/>
          </a:xfrm>
        </p:spPr>
        <p:txBody>
          <a:bodyPr/>
          <a:lstStyle/>
          <a:p>
            <a:pPr marL="0" indent="0" algn="ctr">
              <a:buNone/>
            </a:pPr>
            <a:r>
              <a:rPr lang="lv-LV" i="1" dirty="0">
                <a:solidFill>
                  <a:schemeClr val="tx2"/>
                </a:solidFill>
                <a:latin typeface="Arial" panose="020B0604020202020204" pitchFamily="34" charset="0"/>
                <a:cs typeface="Arial" panose="020B0604020202020204" pitchFamily="34" charset="0"/>
              </a:rPr>
              <a:t>Kā nepaklausība Dievam ietekmē manas attiecības ar šīm personām</a:t>
            </a:r>
            <a:r>
              <a:rPr lang="en-US" i="1" dirty="0">
                <a:solidFill>
                  <a:schemeClr val="tx2"/>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278C614A-D76D-4F08-8074-9243E32508A9}"/>
              </a:ext>
            </a:extLst>
          </p:cNvPr>
          <p:cNvSpPr txBox="1"/>
          <p:nvPr/>
        </p:nvSpPr>
        <p:spPr>
          <a:xfrm>
            <a:off x="1984375" y="2198556"/>
            <a:ext cx="4953000" cy="3600986"/>
          </a:xfrm>
          <a:prstGeom prst="rect">
            <a:avLst/>
          </a:prstGeom>
          <a:noFill/>
        </p:spPr>
        <p:txBody>
          <a:bodyPr wrap="square" rtlCol="0">
            <a:spAutoFit/>
          </a:bodyPr>
          <a:lstStyle/>
          <a:p>
            <a:pPr marL="457200" indent="-457200">
              <a:spcAft>
                <a:spcPts val="1200"/>
              </a:spcAft>
              <a:buFont typeface="+mj-lt"/>
              <a:buAutoNum type="arabicPeriod"/>
            </a:pPr>
            <a:r>
              <a:rPr lang="lv-LV" dirty="0">
                <a:solidFill>
                  <a:schemeClr val="tx2"/>
                </a:solidFill>
                <a:latin typeface="+mn-lt"/>
              </a:rPr>
              <a:t>Dievs</a:t>
            </a:r>
            <a:endParaRPr lang="en-US" dirty="0">
              <a:solidFill>
                <a:schemeClr val="tx2"/>
              </a:solidFill>
              <a:latin typeface="+mn-lt"/>
            </a:endParaRPr>
          </a:p>
          <a:p>
            <a:pPr marL="457200" indent="-457200">
              <a:spcAft>
                <a:spcPts val="1200"/>
              </a:spcAft>
              <a:buFont typeface="+mj-lt"/>
              <a:buAutoNum type="arabicPeriod"/>
            </a:pPr>
            <a:r>
              <a:rPr lang="lv-LV" dirty="0">
                <a:solidFill>
                  <a:schemeClr val="tx2"/>
                </a:solidFill>
                <a:latin typeface="+mn-lt"/>
              </a:rPr>
              <a:t>Pats</a:t>
            </a:r>
            <a:endParaRPr lang="en-US" dirty="0">
              <a:solidFill>
                <a:schemeClr val="tx2"/>
              </a:solidFill>
              <a:latin typeface="+mn-lt"/>
            </a:endParaRPr>
          </a:p>
          <a:p>
            <a:pPr marL="457200" indent="-457200">
              <a:spcAft>
                <a:spcPts val="1200"/>
              </a:spcAft>
              <a:buFont typeface="+mj-lt"/>
              <a:buAutoNum type="arabicPeriod"/>
            </a:pPr>
            <a:r>
              <a:rPr lang="en-US" dirty="0">
                <a:solidFill>
                  <a:schemeClr val="tx2"/>
                </a:solidFill>
                <a:latin typeface="+mn-lt"/>
              </a:rPr>
              <a:t>M</a:t>
            </a:r>
            <a:r>
              <a:rPr lang="lv-LV" dirty="0" err="1">
                <a:solidFill>
                  <a:schemeClr val="tx2"/>
                </a:solidFill>
                <a:latin typeface="+mn-lt"/>
              </a:rPr>
              <a:t>ani</a:t>
            </a:r>
            <a:r>
              <a:rPr lang="lv-LV" dirty="0">
                <a:solidFill>
                  <a:schemeClr val="tx2"/>
                </a:solidFill>
                <a:latin typeface="+mn-lt"/>
              </a:rPr>
              <a:t> vecāki un mana ģimene</a:t>
            </a:r>
            <a:endParaRPr lang="en-US" dirty="0">
              <a:solidFill>
                <a:schemeClr val="tx2"/>
              </a:solidFill>
              <a:latin typeface="+mn-lt"/>
            </a:endParaRPr>
          </a:p>
          <a:p>
            <a:pPr marL="457200" indent="-457200">
              <a:spcAft>
                <a:spcPts val="1200"/>
              </a:spcAft>
              <a:buFont typeface="+mj-lt"/>
              <a:buAutoNum type="arabicPeriod"/>
            </a:pPr>
            <a:r>
              <a:rPr lang="en-US" dirty="0">
                <a:solidFill>
                  <a:schemeClr val="tx2"/>
                </a:solidFill>
                <a:latin typeface="+mn-lt"/>
              </a:rPr>
              <a:t>M</a:t>
            </a:r>
            <a:r>
              <a:rPr lang="lv-LV" dirty="0" err="1">
                <a:solidFill>
                  <a:schemeClr val="tx2"/>
                </a:solidFill>
                <a:latin typeface="+mn-lt"/>
              </a:rPr>
              <a:t>ani</a:t>
            </a:r>
            <a:r>
              <a:rPr lang="lv-LV" dirty="0">
                <a:solidFill>
                  <a:schemeClr val="tx2"/>
                </a:solidFill>
                <a:latin typeface="+mn-lt"/>
              </a:rPr>
              <a:t> bērni</a:t>
            </a:r>
            <a:endParaRPr lang="en-US" dirty="0">
              <a:solidFill>
                <a:schemeClr val="tx2"/>
              </a:solidFill>
              <a:latin typeface="+mn-lt"/>
            </a:endParaRPr>
          </a:p>
          <a:p>
            <a:pPr marL="457200" indent="-457200">
              <a:spcAft>
                <a:spcPts val="1200"/>
              </a:spcAft>
              <a:buFont typeface="+mj-lt"/>
              <a:buAutoNum type="arabicPeriod"/>
            </a:pPr>
            <a:r>
              <a:rPr lang="en-US" dirty="0">
                <a:solidFill>
                  <a:schemeClr val="tx2"/>
                </a:solidFill>
                <a:latin typeface="+mn-lt"/>
              </a:rPr>
              <a:t>M</a:t>
            </a:r>
            <a:r>
              <a:rPr lang="lv-LV" dirty="0" err="1">
                <a:solidFill>
                  <a:schemeClr val="tx2"/>
                </a:solidFill>
                <a:latin typeface="+mn-lt"/>
              </a:rPr>
              <a:t>ani</a:t>
            </a:r>
            <a:r>
              <a:rPr lang="lv-LV" dirty="0">
                <a:solidFill>
                  <a:schemeClr val="tx2"/>
                </a:solidFill>
                <a:latin typeface="+mn-lt"/>
              </a:rPr>
              <a:t> draugi</a:t>
            </a:r>
            <a:endParaRPr lang="en-US" dirty="0">
              <a:solidFill>
                <a:schemeClr val="tx2"/>
              </a:solidFill>
              <a:latin typeface="+mn-lt"/>
            </a:endParaRPr>
          </a:p>
          <a:p>
            <a:pPr marL="457200" indent="-457200">
              <a:spcAft>
                <a:spcPts val="1200"/>
              </a:spcAft>
              <a:buFont typeface="+mj-lt"/>
              <a:buAutoNum type="arabicPeriod"/>
            </a:pPr>
            <a:r>
              <a:rPr lang="en-US" dirty="0">
                <a:solidFill>
                  <a:schemeClr val="tx2"/>
                </a:solidFill>
                <a:latin typeface="+mn-lt"/>
              </a:rPr>
              <a:t>T</a:t>
            </a:r>
            <a:r>
              <a:rPr lang="lv-LV" dirty="0" err="1">
                <a:solidFill>
                  <a:schemeClr val="tx2"/>
                </a:solidFill>
                <a:latin typeface="+mn-lt"/>
              </a:rPr>
              <a:t>ie</a:t>
            </a:r>
            <a:r>
              <a:rPr lang="lv-LV" dirty="0">
                <a:solidFill>
                  <a:schemeClr val="tx2"/>
                </a:solidFill>
                <a:latin typeface="+mn-lt"/>
              </a:rPr>
              <a:t>, ar kuriem kopā strādāju</a:t>
            </a:r>
            <a:endParaRPr lang="en-US" dirty="0">
              <a:solidFill>
                <a:schemeClr val="tx2"/>
              </a:solidFill>
              <a:latin typeface="+mn-lt"/>
            </a:endParaRPr>
          </a:p>
          <a:p>
            <a:pPr marL="457200" indent="-457200">
              <a:spcAft>
                <a:spcPts val="1200"/>
              </a:spcAft>
              <a:buFont typeface="+mj-lt"/>
              <a:buAutoNum type="arabicPeriod"/>
            </a:pPr>
            <a:r>
              <a:rPr lang="lv-LV" dirty="0">
                <a:solidFill>
                  <a:schemeClr val="tx2"/>
                </a:solidFill>
                <a:latin typeface="+mn-lt"/>
              </a:rPr>
              <a:t>Citi cilvēki, kurus es pat nezinu</a:t>
            </a:r>
            <a:r>
              <a:rPr lang="en-US" dirty="0">
                <a:solidFill>
                  <a:schemeClr val="tx2"/>
                </a:solidFill>
                <a:latin typeface="+mn-lt"/>
              </a:rPr>
              <a:t>.</a:t>
            </a: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72</a:t>
            </a:fld>
            <a:endParaRPr lang="en-US"/>
          </a:p>
        </p:txBody>
      </p:sp>
    </p:spTree>
    <p:extLst>
      <p:ext uri="{BB962C8B-B14F-4D97-AF65-F5344CB8AC3E}">
        <p14:creationId xmlns:p14="http://schemas.microsoft.com/office/powerpoint/2010/main" val="331685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a:latin typeface="+mn-lt"/>
              </a:rPr>
              <a:t>5</a:t>
            </a:r>
            <a:r>
              <a:rPr lang="lv-LV" b="1" dirty="0">
                <a:latin typeface="+mn-lt"/>
              </a:rPr>
              <a:t>.nodaļa</a:t>
            </a:r>
            <a:r>
              <a:rPr lang="en-US" b="1" dirty="0">
                <a:latin typeface="+mn-lt"/>
              </a:rPr>
              <a:t/>
            </a:r>
            <a:br>
              <a:rPr lang="en-US" b="1" dirty="0">
                <a:latin typeface="+mn-lt"/>
              </a:rPr>
            </a:br>
            <a:r>
              <a:rPr lang="en-US" b="1" dirty="0">
                <a:latin typeface="+mn-lt"/>
              </a:rPr>
              <a:t/>
            </a:r>
            <a:br>
              <a:rPr lang="en-US" b="1" dirty="0">
                <a:latin typeface="+mn-lt"/>
              </a:rPr>
            </a:br>
            <a:r>
              <a:rPr lang="en-US" sz="5000" b="1" dirty="0">
                <a:latin typeface="Arial Black" pitchFamily="34" charset="0"/>
              </a:rPr>
              <a:t>Re</a:t>
            </a:r>
            <a:r>
              <a:rPr lang="lv-LV" sz="5000" b="1" dirty="0" err="1">
                <a:latin typeface="Arial Black" pitchFamily="34" charset="0"/>
              </a:rPr>
              <a:t>zultāti</a:t>
            </a:r>
            <a:r>
              <a:rPr lang="lv-LV" sz="5000" b="1" dirty="0">
                <a:latin typeface="Arial Black" pitchFamily="34" charset="0"/>
              </a:rPr>
              <a:t> nepaklausībai Dievam</a:t>
            </a:r>
            <a:r>
              <a:rPr lang="en-US" b="1" dirty="0">
                <a:latin typeface="+mn-lt"/>
              </a:rPr>
              <a:t/>
            </a:r>
            <a:br>
              <a:rPr lang="en-US" b="1" dirty="0">
                <a:latin typeface="+mn-lt"/>
              </a:rPr>
            </a:br>
            <a:endParaRPr lang="en-US" b="1" dirty="0">
              <a:latin typeface="+mn-lt"/>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73</a:t>
            </a:fld>
            <a:endParaRPr lang="en-US"/>
          </a:p>
        </p:txBody>
      </p:sp>
    </p:spTree>
    <p:extLst>
      <p:ext uri="{BB962C8B-B14F-4D97-AF65-F5344CB8AC3E}">
        <p14:creationId xmlns:p14="http://schemas.microsoft.com/office/powerpoint/2010/main" val="423845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ac.450f.edgecastcdn.net/80450F/kmhk.com/files/2014/07/applebite-630x429.jpg"/>
          <p:cNvPicPr>
            <a:picLocks noChangeAspect="1" noChangeArrowheads="1"/>
          </p:cNvPicPr>
          <p:nvPr/>
        </p:nvPicPr>
        <p:blipFill>
          <a:blip r:embed="rId3" cstate="print">
            <a:lum bright="64000"/>
          </a:blip>
          <a:srcRect/>
          <a:stretch>
            <a:fillRect/>
          </a:stretch>
        </p:blipFill>
        <p:spPr bwMode="auto">
          <a:xfrm>
            <a:off x="2438400" y="3911805"/>
            <a:ext cx="8229600" cy="2743200"/>
          </a:xfrm>
          <a:prstGeom prst="rect">
            <a:avLst/>
          </a:prstGeom>
          <a:noFill/>
        </p:spPr>
      </p:pic>
      <p:sp>
        <p:nvSpPr>
          <p:cNvPr id="2" name="Title 1"/>
          <p:cNvSpPr>
            <a:spLocks noGrp="1"/>
          </p:cNvSpPr>
          <p:nvPr>
            <p:ph type="title"/>
          </p:nvPr>
        </p:nvSpPr>
        <p:spPr>
          <a:xfrm>
            <a:off x="1564217" y="-76200"/>
            <a:ext cx="10322983" cy="1150938"/>
          </a:xfrm>
        </p:spPr>
        <p:txBody>
          <a:bodyPr/>
          <a:lstStyle/>
          <a:p>
            <a:pPr algn="ctr"/>
            <a:r>
              <a:rPr lang="en-US" b="1" dirty="0">
                <a:latin typeface="Arial Black" pitchFamily="34" charset="0"/>
              </a:rPr>
              <a:t>Re</a:t>
            </a:r>
            <a:r>
              <a:rPr lang="lv-LV" b="1" dirty="0">
                <a:latin typeface="Arial Black" pitchFamily="34" charset="0"/>
              </a:rPr>
              <a:t>z</a:t>
            </a:r>
            <a:r>
              <a:rPr lang="en-US" b="1" dirty="0">
                <a:latin typeface="Arial Black" pitchFamily="34" charset="0"/>
              </a:rPr>
              <a:t>ult</a:t>
            </a:r>
            <a:r>
              <a:rPr lang="lv-LV" b="1" dirty="0">
                <a:latin typeface="Arial Black" pitchFamily="34" charset="0"/>
              </a:rPr>
              <a:t>āti nepaklausībai Dievam</a:t>
            </a:r>
            <a:endParaRPr lang="en-US"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half" idx="1"/>
          </p:nvPr>
        </p:nvSpPr>
        <p:spPr>
          <a:xfrm>
            <a:off x="2362200" y="914400"/>
            <a:ext cx="8915399" cy="1143000"/>
          </a:xfrm>
        </p:spPr>
        <p:txBody>
          <a:bodyPr/>
          <a:lstStyle/>
          <a:p>
            <a:pPr marL="0" indent="0" algn="ctr">
              <a:buNone/>
            </a:pPr>
            <a:r>
              <a:rPr lang="lv-LV" sz="3600" i="1" dirty="0">
                <a:solidFill>
                  <a:schemeClr val="accent6">
                    <a:lumMod val="75000"/>
                  </a:schemeClr>
                </a:solidFill>
                <a:effectLst/>
                <a:ea typeface="Times New Roman" panose="02020603050405020304" pitchFamily="18" charset="0"/>
              </a:rPr>
              <a:t>Ko es varu mācīties no citu nepaklausības</a:t>
            </a:r>
            <a:r>
              <a:rPr lang="en-US" sz="3600" i="1" dirty="0">
                <a:solidFill>
                  <a:schemeClr val="tx2"/>
                </a:solidFill>
                <a:latin typeface="Arial" panose="020B0604020202020204" pitchFamily="34" charset="0"/>
                <a:cs typeface="Arial" panose="020B0604020202020204" pitchFamily="34" charset="0"/>
              </a:rPr>
              <a:t>?</a:t>
            </a:r>
          </a:p>
        </p:txBody>
      </p:sp>
      <p:sp>
        <p:nvSpPr>
          <p:cNvPr id="6" name="TextBox 5"/>
          <p:cNvSpPr txBox="1"/>
          <p:nvPr/>
        </p:nvSpPr>
        <p:spPr>
          <a:xfrm>
            <a:off x="2514600" y="2362200"/>
            <a:ext cx="5844988" cy="1184940"/>
          </a:xfrm>
          <a:prstGeom prst="rect">
            <a:avLst/>
          </a:prstGeom>
          <a:noFill/>
        </p:spPr>
        <p:txBody>
          <a:bodyPr wrap="square" rtlCol="0">
            <a:spAutoFit/>
          </a:bodyPr>
          <a:lstStyle/>
          <a:p>
            <a:pPr marL="457200" indent="-457200">
              <a:spcAft>
                <a:spcPts val="1800"/>
              </a:spcAft>
              <a:buFont typeface="Wingdings" pitchFamily="2" charset="2"/>
              <a:buChar char="Ø"/>
            </a:pPr>
            <a:r>
              <a:rPr lang="lv-LV" sz="2800" b="1" dirty="0">
                <a:solidFill>
                  <a:schemeClr val="tx2"/>
                </a:solidFill>
                <a:latin typeface="+mn-lt"/>
              </a:rPr>
              <a:t>Ādams un Ieva</a:t>
            </a:r>
            <a:endParaRPr lang="en-US" sz="2800" b="1" dirty="0">
              <a:solidFill>
                <a:schemeClr val="tx2"/>
              </a:solidFill>
              <a:latin typeface="+mn-lt"/>
            </a:endParaRPr>
          </a:p>
          <a:p>
            <a:pPr marL="457200" indent="-457200">
              <a:buFont typeface="Wingdings" pitchFamily="2" charset="2"/>
              <a:buChar char="Ø"/>
            </a:pPr>
            <a:r>
              <a:rPr lang="lv-LV" sz="2800" b="1" dirty="0">
                <a:solidFill>
                  <a:schemeClr val="tx2"/>
                </a:solidFill>
                <a:latin typeface="+mn-lt"/>
              </a:rPr>
              <a:t>Ķēniņš Dāvids un Batseba</a:t>
            </a:r>
            <a:endParaRPr lang="en-US" sz="2800" b="1" dirty="0">
              <a:solidFill>
                <a:schemeClr val="tx2"/>
              </a:solidFill>
              <a:latin typeface="+mn-lt"/>
            </a:endParaRPr>
          </a:p>
        </p:txBody>
      </p:sp>
      <p:sp>
        <p:nvSpPr>
          <p:cNvPr id="8" name="TextBox 7"/>
          <p:cNvSpPr txBox="1"/>
          <p:nvPr/>
        </p:nvSpPr>
        <p:spPr>
          <a:xfrm>
            <a:off x="2667000" y="3886200"/>
            <a:ext cx="8153400" cy="2400657"/>
          </a:xfrm>
          <a:prstGeom prst="rect">
            <a:avLst/>
          </a:prstGeom>
          <a:noFill/>
        </p:spPr>
        <p:txBody>
          <a:bodyPr wrap="square" rtlCol="0">
            <a:spAutoFit/>
          </a:bodyPr>
          <a:lstStyle/>
          <a:p>
            <a:pPr algn="ctr"/>
            <a:r>
              <a:rPr lang="lv-LV" sz="2800" b="1" dirty="0">
                <a:latin typeface="Rockwell" pitchFamily="18" charset="0"/>
              </a:rPr>
              <a:t>Mums nevajadzētu sekot viņu soļiem, vai arī mēs piedzīvosim traģiskās grēka sekas</a:t>
            </a:r>
            <a:r>
              <a:rPr lang="en-US" sz="2800" dirty="0">
                <a:latin typeface="Rockwell" pitchFamily="18" charset="0"/>
              </a:rPr>
              <a:t>.</a:t>
            </a:r>
          </a:p>
          <a:p>
            <a:endParaRPr lang="en-US" sz="1000" dirty="0">
              <a:latin typeface="Rockwell" pitchFamily="18" charset="0"/>
            </a:endParaRPr>
          </a:p>
          <a:p>
            <a:pPr algn="ctr"/>
            <a:r>
              <a:rPr lang="lv-LV" sz="2800" b="1" dirty="0">
                <a:latin typeface="Rockwell" pitchFamily="18" charset="0"/>
              </a:rPr>
              <a:t>Nav tāda lieta kā</a:t>
            </a:r>
            <a:r>
              <a:rPr lang="en-US" sz="2800" b="1" dirty="0">
                <a:latin typeface="Rockwell" pitchFamily="18" charset="0"/>
              </a:rPr>
              <a:t> “</a:t>
            </a:r>
            <a:r>
              <a:rPr lang="lv-LV" sz="2800" b="1" dirty="0">
                <a:latin typeface="Rockwell" pitchFamily="18" charset="0"/>
              </a:rPr>
              <a:t>drošs</a:t>
            </a:r>
            <a:r>
              <a:rPr lang="en-US" sz="2800" b="1" dirty="0">
                <a:latin typeface="Rockwell" pitchFamily="18" charset="0"/>
              </a:rPr>
              <a:t>” </a:t>
            </a:r>
            <a:r>
              <a:rPr lang="lv-LV" sz="2800" b="1" dirty="0">
                <a:latin typeface="Rockwell" pitchFamily="18" charset="0"/>
              </a:rPr>
              <a:t>grēks</a:t>
            </a:r>
            <a:r>
              <a:rPr lang="en-US" sz="2800" b="1" dirty="0">
                <a:latin typeface="Rockwell" pitchFamily="18" charset="0"/>
              </a:rPr>
              <a:t> – </a:t>
            </a:r>
          </a:p>
          <a:p>
            <a:pPr algn="ctr"/>
            <a:r>
              <a:rPr lang="lv-LV" sz="2800" b="1" dirty="0">
                <a:latin typeface="Rockwell" pitchFamily="18" charset="0"/>
              </a:rPr>
              <a:t>ikviena nepaklausīga rīcība atver mūs iznīcinošām sekām</a:t>
            </a:r>
            <a:r>
              <a:rPr lang="en-US" sz="2800" b="1" dirty="0">
                <a:latin typeface="Rockwell" pitchFamily="18" charset="0"/>
              </a:rPr>
              <a:t>.</a:t>
            </a:r>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528FB628-8F70-4622-96E5-37706E2F35D7}" type="slidenum">
              <a:rPr lang="en-US" smtClean="0"/>
              <a:pPr>
                <a:defRPr/>
              </a:pPr>
              <a:t>74</a:t>
            </a:fld>
            <a:endParaRPr lang="en-US"/>
          </a:p>
        </p:txBody>
      </p:sp>
    </p:spTree>
    <p:extLst>
      <p:ext uri="{BB962C8B-B14F-4D97-AF65-F5344CB8AC3E}">
        <p14:creationId xmlns:p14="http://schemas.microsoft.com/office/powerpoint/2010/main" val="331685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2133600"/>
          </a:xfrm>
        </p:spPr>
        <p:txBody>
          <a:bodyPr/>
          <a:lstStyle/>
          <a:p>
            <a:pPr algn="ctr"/>
            <a:r>
              <a:rPr lang="en-US" sz="5000" b="1" dirty="0">
                <a:latin typeface="Arial Black" pitchFamily="34" charset="0"/>
              </a:rPr>
              <a:t>B. </a:t>
            </a:r>
            <a:r>
              <a:rPr lang="lv-LV" dirty="0">
                <a:effectLst/>
                <a:latin typeface="Arial Black" panose="020B0A04020102020204" pitchFamily="34" charset="0"/>
                <a:ea typeface="Times New Roman" panose="02020603050405020304" pitchFamily="18" charset="0"/>
              </a:rPr>
              <a:t>Četri atslēgas vārdi, kas saistās ar nepaklausību</a:t>
            </a:r>
            <a:endParaRPr lang="en-US" dirty="0">
              <a:latin typeface="Arial Black" panose="020B0A04020102020204" pitchFamily="34" charset="0"/>
            </a:endParaRPr>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514600" y="2819401"/>
            <a:ext cx="3733800" cy="2800767"/>
          </a:xfrm>
          <a:prstGeom prst="rect">
            <a:avLst/>
          </a:prstGeom>
          <a:noFill/>
        </p:spPr>
        <p:txBody>
          <a:bodyPr wrap="square" rtlCol="0">
            <a:spAutoFit/>
          </a:bodyPr>
          <a:lstStyle/>
          <a:p>
            <a:pPr marL="457200" indent="-457200">
              <a:buFont typeface="+mj-lt"/>
              <a:buAutoNum type="arabicPeriod"/>
            </a:pPr>
            <a:r>
              <a:rPr lang="lv-LV" sz="3200" dirty="0">
                <a:solidFill>
                  <a:schemeClr val="tx2"/>
                </a:solidFill>
                <a:latin typeface="+mn-lt"/>
              </a:rPr>
              <a:t>Dabiskas sekas</a:t>
            </a:r>
            <a:endParaRPr lang="en-US" sz="3200" dirty="0">
              <a:solidFill>
                <a:schemeClr val="tx2"/>
              </a:solidFill>
              <a:latin typeface="+mn-lt"/>
            </a:endParaRPr>
          </a:p>
          <a:p>
            <a:pPr marL="457200" indent="-457200">
              <a:buFont typeface="+mj-lt"/>
              <a:buAutoNum type="arabicPeriod"/>
            </a:pPr>
            <a:endParaRPr lang="en-US" sz="1600" dirty="0">
              <a:solidFill>
                <a:schemeClr val="tx2"/>
              </a:solidFill>
              <a:latin typeface="+mn-lt"/>
            </a:endParaRPr>
          </a:p>
          <a:p>
            <a:pPr marL="457200" indent="-457200">
              <a:buFont typeface="+mj-lt"/>
              <a:buAutoNum type="arabicPeriod"/>
            </a:pPr>
            <a:r>
              <a:rPr lang="en-US" sz="3200" dirty="0" err="1">
                <a:solidFill>
                  <a:schemeClr val="tx2"/>
                </a:solidFill>
                <a:latin typeface="+mn-lt"/>
              </a:rPr>
              <a:t>Discipl</a:t>
            </a:r>
            <a:r>
              <a:rPr lang="lv-LV" sz="3200" dirty="0" err="1">
                <a:solidFill>
                  <a:schemeClr val="tx2"/>
                </a:solidFill>
                <a:latin typeface="+mn-lt"/>
              </a:rPr>
              <a:t>īna</a:t>
            </a:r>
            <a:endParaRPr lang="en-US" sz="3200" dirty="0">
              <a:solidFill>
                <a:schemeClr val="tx2"/>
              </a:solidFill>
              <a:latin typeface="+mn-lt"/>
            </a:endParaRPr>
          </a:p>
          <a:p>
            <a:pPr marL="457200" indent="-457200">
              <a:buFont typeface="+mj-lt"/>
              <a:buAutoNum type="arabicPeriod"/>
            </a:pPr>
            <a:endParaRPr lang="en-US" sz="1600" dirty="0">
              <a:solidFill>
                <a:schemeClr val="tx2"/>
              </a:solidFill>
              <a:latin typeface="+mn-lt"/>
            </a:endParaRPr>
          </a:p>
          <a:p>
            <a:pPr marL="457200" indent="-457200">
              <a:buFont typeface="+mj-lt"/>
              <a:buAutoNum type="arabicPeriod"/>
            </a:pPr>
            <a:r>
              <a:rPr lang="lv-LV" sz="3200" dirty="0">
                <a:solidFill>
                  <a:schemeClr val="tx2"/>
                </a:solidFill>
                <a:latin typeface="+mn-lt"/>
              </a:rPr>
              <a:t>Sods</a:t>
            </a:r>
            <a:endParaRPr lang="en-US" sz="3200" dirty="0">
              <a:solidFill>
                <a:schemeClr val="tx2"/>
              </a:solidFill>
              <a:latin typeface="+mn-lt"/>
            </a:endParaRPr>
          </a:p>
          <a:p>
            <a:pPr marL="457200" indent="-457200">
              <a:buFont typeface="+mj-lt"/>
              <a:buAutoNum type="arabicPeriod"/>
            </a:pPr>
            <a:endParaRPr lang="en-US" sz="1600" dirty="0">
              <a:solidFill>
                <a:schemeClr val="tx2"/>
              </a:solidFill>
              <a:latin typeface="+mn-lt"/>
            </a:endParaRPr>
          </a:p>
          <a:p>
            <a:pPr marL="457200" indent="-457200">
              <a:buFont typeface="+mj-lt"/>
              <a:buAutoNum type="arabicPeriod"/>
            </a:pPr>
            <a:r>
              <a:rPr lang="lv-LV" sz="3200" dirty="0">
                <a:solidFill>
                  <a:schemeClr val="tx2"/>
                </a:solidFill>
                <a:latin typeface="+mn-lt"/>
              </a:rPr>
              <a:t>Atriebība</a:t>
            </a:r>
            <a:endParaRPr lang="en-US" sz="3200" dirty="0">
              <a:solidFill>
                <a:schemeClr val="tx2"/>
              </a:solidFill>
              <a:latin typeface="+mn-lt"/>
            </a:endParaRPr>
          </a:p>
        </p:txBody>
      </p:sp>
      <p:pic>
        <p:nvPicPr>
          <p:cNvPr id="12" name="Attēls 11">
            <a:extLst>
              <a:ext uri="{FF2B5EF4-FFF2-40B4-BE49-F238E27FC236}">
                <a16:creationId xmlns:a16="http://schemas.microsoft.com/office/drawing/2014/main" id="{1B323B32-8108-457A-96AD-DB05991F6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568" y="2667000"/>
            <a:ext cx="4876800" cy="3248025"/>
          </a:xfrm>
          <a:prstGeom prst="rect">
            <a:avLst/>
          </a:prstGeom>
        </p:spPr>
      </p:pic>
      <p:sp>
        <p:nvSpPr>
          <p:cNvPr id="13" name="TextBox 12">
            <a:extLst>
              <a:ext uri="{FF2B5EF4-FFF2-40B4-BE49-F238E27FC236}">
                <a16:creationId xmlns:a16="http://schemas.microsoft.com/office/drawing/2014/main" id="{86D23F9C-97E7-4A33-903E-4673728361D9}"/>
              </a:ext>
            </a:extLst>
          </p:cNvPr>
          <p:cNvSpPr txBox="1"/>
          <p:nvPr/>
        </p:nvSpPr>
        <p:spPr>
          <a:xfrm>
            <a:off x="7041272" y="2892222"/>
            <a:ext cx="3595856" cy="2123658"/>
          </a:xfrm>
          <a:prstGeom prst="rect">
            <a:avLst/>
          </a:prstGeom>
          <a:noFill/>
        </p:spPr>
        <p:txBody>
          <a:bodyPr wrap="none" rtlCol="0">
            <a:spAutoFit/>
          </a:bodyPr>
          <a:lstStyle/>
          <a:p>
            <a:r>
              <a:rPr lang="lv-LV" sz="4400" b="1" dirty="0">
                <a:solidFill>
                  <a:schemeClr val="accent3"/>
                </a:solidFill>
                <a:latin typeface="Poor Richard" panose="02080502050505020702" pitchFamily="18" charset="0"/>
              </a:rPr>
              <a:t>Nepaklausībai </a:t>
            </a:r>
          </a:p>
          <a:p>
            <a:r>
              <a:rPr lang="lv-LV" sz="4400" b="1" dirty="0">
                <a:solidFill>
                  <a:schemeClr val="accent3"/>
                </a:solidFill>
                <a:latin typeface="Poor Richard" panose="02080502050505020702" pitchFamily="18" charset="0"/>
              </a:rPr>
              <a:t>      DIEVAM </a:t>
            </a:r>
          </a:p>
          <a:p>
            <a:r>
              <a:rPr lang="lv-LV" sz="4400" b="1" dirty="0">
                <a:solidFill>
                  <a:schemeClr val="accent3"/>
                </a:solidFill>
                <a:latin typeface="Poor Richard" panose="02080502050505020702" pitchFamily="18" charset="0"/>
              </a:rPr>
              <a:t>vienmēr ir sekas</a:t>
            </a: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75</a:t>
            </a:fld>
            <a:endParaRPr lang="en-US"/>
          </a:p>
        </p:txBody>
      </p:sp>
    </p:spTree>
    <p:extLst>
      <p:ext uri="{BB962C8B-B14F-4D97-AF65-F5344CB8AC3E}">
        <p14:creationId xmlns:p14="http://schemas.microsoft.com/office/powerpoint/2010/main" val="413108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610600" cy="2057400"/>
          </a:xfrm>
        </p:spPr>
        <p:txBody>
          <a:bodyPr/>
          <a:lstStyle/>
          <a:p>
            <a:pPr algn="ctr"/>
            <a:r>
              <a:rPr lang="en-US" sz="5000" b="1" dirty="0">
                <a:latin typeface="Arial Black" pitchFamily="34" charset="0"/>
              </a:rPr>
              <a:t>C. </a:t>
            </a:r>
            <a:r>
              <a:rPr lang="lv-LV" dirty="0">
                <a:effectLst/>
                <a:latin typeface="Arial Black" panose="020B0A04020102020204" pitchFamily="34" charset="0"/>
                <a:ea typeface="Times New Roman" panose="02020603050405020304" pitchFamily="18" charset="0"/>
              </a:rPr>
              <a:t>Kāda ir Dieva attieksme pret cilvēkiem, kuri nepaklausa Viņa likumiem?</a:t>
            </a:r>
            <a:endParaRPr lang="en-US" dirty="0">
              <a:latin typeface="Arial Black" panose="020B0A04020102020204" pitchFamily="34" charset="0"/>
            </a:endParaRPr>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679575" y="2362200"/>
            <a:ext cx="6321425" cy="3293209"/>
          </a:xfrm>
          <a:prstGeom prst="rect">
            <a:avLst/>
          </a:prstGeom>
          <a:noFill/>
        </p:spPr>
        <p:txBody>
          <a:bodyPr wrap="square" rtlCol="0">
            <a:spAutoFit/>
          </a:bodyPr>
          <a:lstStyle/>
          <a:p>
            <a:pPr marL="457200" indent="-457200">
              <a:spcAft>
                <a:spcPts val="1200"/>
              </a:spcAft>
              <a:buFont typeface="+mj-lt"/>
              <a:buAutoNum type="arabicPeriod"/>
            </a:pPr>
            <a:r>
              <a:rPr lang="lv-LV" sz="2800" dirty="0">
                <a:solidFill>
                  <a:schemeClr val="accent6">
                    <a:lumMod val="75000"/>
                  </a:schemeClr>
                </a:solidFill>
                <a:effectLst/>
                <a:latin typeface="+mn-lt"/>
                <a:ea typeface="Times New Roman" panose="02020603050405020304" pitchFamily="18" charset="0"/>
              </a:rPr>
              <a:t>Dievs ir bēdīgs, kad mēs grēkojam</a:t>
            </a:r>
            <a:r>
              <a:rPr lang="en-US" sz="2800" dirty="0">
                <a:solidFill>
                  <a:schemeClr val="tx2"/>
                </a:solidFill>
                <a:latin typeface="+mn-lt"/>
              </a:rPr>
              <a:t>.</a:t>
            </a:r>
          </a:p>
          <a:p>
            <a:pPr marL="457200" indent="-457200">
              <a:spcAft>
                <a:spcPts val="1200"/>
              </a:spcAft>
              <a:buFont typeface="+mj-lt"/>
              <a:buAutoNum type="arabicPeriod"/>
            </a:pPr>
            <a:r>
              <a:rPr lang="lv-LV" sz="2800" dirty="0">
                <a:solidFill>
                  <a:schemeClr val="tx2"/>
                </a:solidFill>
                <a:latin typeface="+mn-lt"/>
              </a:rPr>
              <a:t>Dievs ienīst grēku</a:t>
            </a:r>
            <a:r>
              <a:rPr lang="en-US" sz="2800" dirty="0">
                <a:solidFill>
                  <a:schemeClr val="tx2"/>
                </a:solidFill>
                <a:latin typeface="+mn-lt"/>
              </a:rPr>
              <a:t>.</a:t>
            </a:r>
          </a:p>
          <a:p>
            <a:pPr marL="457200" indent="-457200">
              <a:spcAft>
                <a:spcPts val="1200"/>
              </a:spcAft>
              <a:buFont typeface="+mj-lt"/>
              <a:buAutoNum type="arabicPeriod"/>
            </a:pPr>
            <a:r>
              <a:rPr lang="lv-LV" sz="2800" dirty="0">
                <a:solidFill>
                  <a:schemeClr val="tx2"/>
                </a:solidFill>
                <a:latin typeface="+mn-lt"/>
              </a:rPr>
              <a:t>Dievs ir pacietīgs pret grēciniekiem un nepaklausīgiem kristiešiem</a:t>
            </a:r>
            <a:r>
              <a:rPr lang="en-US" sz="2800" dirty="0">
                <a:solidFill>
                  <a:schemeClr val="tx2"/>
                </a:solidFill>
                <a:latin typeface="+mn-lt"/>
              </a:rPr>
              <a:t>.</a:t>
            </a:r>
          </a:p>
          <a:p>
            <a:pPr marL="457200" indent="-457200">
              <a:spcAft>
                <a:spcPts val="1200"/>
              </a:spcAft>
              <a:buFont typeface="+mj-lt"/>
              <a:buAutoNum type="arabicPeriod"/>
            </a:pPr>
            <a:r>
              <a:rPr lang="lv-LV" sz="2800" dirty="0">
                <a:solidFill>
                  <a:schemeClr val="tx2"/>
                </a:solidFill>
                <a:latin typeface="+mn-lt"/>
              </a:rPr>
              <a:t>Dievs ir taisnības Dievs</a:t>
            </a:r>
            <a:r>
              <a:rPr lang="en-US" sz="2800" dirty="0">
                <a:solidFill>
                  <a:schemeClr val="tx2"/>
                </a:solidFill>
                <a:latin typeface="+mn-lt"/>
              </a:rPr>
              <a:t>.</a:t>
            </a:r>
          </a:p>
          <a:p>
            <a:pPr marL="457200" indent="-457200">
              <a:spcAft>
                <a:spcPts val="1200"/>
              </a:spcAft>
              <a:buFont typeface="+mj-lt"/>
              <a:buAutoNum type="arabicPeriod"/>
            </a:pPr>
            <a:r>
              <a:rPr lang="lv-LV" sz="2800" dirty="0">
                <a:solidFill>
                  <a:schemeClr val="tx2"/>
                </a:solidFill>
                <a:latin typeface="+mn-lt"/>
              </a:rPr>
              <a:t>Dievs ir žēlastības Dievs</a:t>
            </a:r>
            <a:r>
              <a:rPr lang="en-US" sz="2800" dirty="0">
                <a:solidFill>
                  <a:schemeClr val="tx2"/>
                </a:solidFill>
                <a:latin typeface="+mn-lt"/>
              </a:rPr>
              <a:t>.</a:t>
            </a:r>
          </a:p>
        </p:txBody>
      </p:sp>
      <p:pic>
        <p:nvPicPr>
          <p:cNvPr id="13314" name="Picture 2" descr="https://s3-eu-west-1.amazonaws.com/assets.gideons.org.uk/testimonies/img1s/51/light_box/sad%20hoodie.jpg?135832897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9600" y="2430110"/>
            <a:ext cx="3352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528FB628-8F70-4622-96E5-37706E2F35D7}" type="slidenum">
              <a:rPr lang="en-US" smtClean="0"/>
              <a:pPr>
                <a:defRPr/>
              </a:pPr>
              <a:t>76</a:t>
            </a:fld>
            <a:endParaRPr lang="en-US"/>
          </a:p>
        </p:txBody>
      </p:sp>
    </p:spTree>
    <p:extLst>
      <p:ext uri="{BB962C8B-B14F-4D97-AF65-F5344CB8AC3E}">
        <p14:creationId xmlns:p14="http://schemas.microsoft.com/office/powerpoint/2010/main" val="38606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7772400" cy="2057400"/>
          </a:xfrm>
        </p:spPr>
        <p:txBody>
          <a:bodyPr/>
          <a:lstStyle/>
          <a:p>
            <a:pPr algn="ctr"/>
            <a:r>
              <a:rPr lang="lv-LV" dirty="0">
                <a:latin typeface="Arial Black" panose="020B0A04020102020204" pitchFamily="34" charset="0"/>
                <a:ea typeface="Times New Roman" panose="02020603050405020304" pitchFamily="18" charset="0"/>
              </a:rPr>
              <a:t>A</a:t>
            </a:r>
            <a:r>
              <a:rPr lang="lv-LV" dirty="0">
                <a:effectLst/>
                <a:latin typeface="Arial Black" panose="020B0A04020102020204" pitchFamily="34" charset="0"/>
                <a:ea typeface="Times New Roman" panose="02020603050405020304" pitchFamily="18" charset="0"/>
              </a:rPr>
              <a:t>ttiecības starp Dieva žēlastību un Viņa taisnīgumu</a:t>
            </a:r>
            <a:endParaRPr lang="en-US" dirty="0">
              <a:latin typeface="Arial Black" panose="020B0A04020102020204" pitchFamily="34" charset="0"/>
            </a:endParaRPr>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781800" y="2928610"/>
            <a:ext cx="3810000" cy="3016210"/>
          </a:xfrm>
          <a:prstGeom prst="rect">
            <a:avLst/>
          </a:prstGeom>
          <a:noFill/>
          <a:ln cmpd="sng">
            <a:solidFill>
              <a:schemeClr val="tx2"/>
            </a:solidFill>
          </a:ln>
        </p:spPr>
        <p:txBody>
          <a:bodyPr wrap="square" lIns="91440" tIns="0" rIns="91440" bIns="0" numCol="1" rtlCol="0" anchor="ctr" anchorCtr="0">
            <a:spAutoFit/>
          </a:bodyPr>
          <a:lstStyle/>
          <a:p>
            <a:pPr algn="ctr"/>
            <a:r>
              <a:rPr lang="lv-LV" sz="2800" dirty="0">
                <a:solidFill>
                  <a:schemeClr val="accent6">
                    <a:lumMod val="75000"/>
                  </a:schemeClr>
                </a:solidFill>
              </a:rPr>
              <a:t>Ja cilvēks grēko, atzīst to vai izsūdz to Dievam, tad Dievs bieži atbild ar Savu </a:t>
            </a:r>
            <a:r>
              <a:rPr lang="lv-LV" sz="2800" i="1" dirty="0">
                <a:solidFill>
                  <a:schemeClr val="accent6">
                    <a:lumMod val="75000"/>
                  </a:schemeClr>
                </a:solidFill>
              </a:rPr>
              <a:t>žēlastību</a:t>
            </a:r>
            <a:r>
              <a:rPr lang="lv-LV" sz="2800" dirty="0">
                <a:solidFill>
                  <a:schemeClr val="accent6">
                    <a:lumMod val="75000"/>
                  </a:schemeClr>
                </a:solidFill>
              </a:rPr>
              <a:t>. </a:t>
            </a:r>
            <a:r>
              <a:rPr lang="en-US" sz="2800" dirty="0" smtClean="0">
                <a:solidFill>
                  <a:schemeClr val="accent6">
                    <a:lumMod val="75000"/>
                  </a:schemeClr>
                </a:solidFill>
              </a:rPr>
              <a:t/>
            </a:r>
            <a:br>
              <a:rPr lang="en-US" sz="2800" dirty="0" smtClean="0">
                <a:solidFill>
                  <a:schemeClr val="accent6">
                    <a:lumMod val="75000"/>
                  </a:schemeClr>
                </a:solidFill>
              </a:rPr>
            </a:br>
            <a:r>
              <a:rPr lang="lv-LV" sz="2800" dirty="0" smtClean="0">
                <a:solidFill>
                  <a:schemeClr val="accent6">
                    <a:lumMod val="75000"/>
                  </a:schemeClr>
                </a:solidFill>
              </a:rPr>
              <a:t>Bieži </a:t>
            </a:r>
            <a:r>
              <a:rPr lang="lv-LV" sz="2800" dirty="0">
                <a:solidFill>
                  <a:schemeClr val="accent6">
                    <a:lumMod val="75000"/>
                  </a:schemeClr>
                </a:solidFill>
              </a:rPr>
              <a:t>piešķirot “vieglāku sodu” par nepaklausīgo rīcību</a:t>
            </a:r>
            <a:r>
              <a:rPr lang="en-US" sz="2800" dirty="0">
                <a:solidFill>
                  <a:schemeClr val="tx2"/>
                </a:solidFill>
              </a:rPr>
              <a:t>. </a:t>
            </a:r>
          </a:p>
        </p:txBody>
      </p:sp>
      <p:sp>
        <p:nvSpPr>
          <p:cNvPr id="8" name="TextBox 7"/>
          <p:cNvSpPr txBox="1"/>
          <p:nvPr/>
        </p:nvSpPr>
        <p:spPr>
          <a:xfrm>
            <a:off x="2667000" y="3165036"/>
            <a:ext cx="3581400" cy="2585323"/>
          </a:xfrm>
          <a:prstGeom prst="rect">
            <a:avLst/>
          </a:prstGeom>
          <a:noFill/>
          <a:ln cmpd="sng">
            <a:solidFill>
              <a:schemeClr val="tx2"/>
            </a:solidFill>
          </a:ln>
        </p:spPr>
        <p:txBody>
          <a:bodyPr wrap="square" lIns="91440" tIns="0" rIns="91440" bIns="0" numCol="1" rtlCol="0" anchor="ctr" anchorCtr="0">
            <a:spAutoFit/>
          </a:bodyPr>
          <a:lstStyle/>
          <a:p>
            <a:pPr algn="ctr">
              <a:spcBef>
                <a:spcPts val="1200"/>
              </a:spcBef>
              <a:spcAft>
                <a:spcPts val="1200"/>
              </a:spcAft>
            </a:pPr>
            <a:r>
              <a:rPr lang="lv-LV" sz="2800" dirty="0" smtClean="0">
                <a:solidFill>
                  <a:schemeClr val="accent6">
                    <a:lumMod val="75000"/>
                  </a:schemeClr>
                </a:solidFill>
              </a:rPr>
              <a:t>Ja </a:t>
            </a:r>
            <a:r>
              <a:rPr lang="lv-LV" sz="2800" dirty="0">
                <a:solidFill>
                  <a:schemeClr val="accent6">
                    <a:lumMod val="75000"/>
                  </a:schemeClr>
                </a:solidFill>
              </a:rPr>
              <a:t>cilvēks grēko un </a:t>
            </a:r>
            <a:r>
              <a:rPr lang="lv-LV" sz="2800" b="1" dirty="0">
                <a:solidFill>
                  <a:schemeClr val="accent6">
                    <a:lumMod val="75000"/>
                  </a:schemeClr>
                </a:solidFill>
              </a:rPr>
              <a:t>atsakās</a:t>
            </a:r>
            <a:r>
              <a:rPr lang="lv-LV" sz="2800" dirty="0">
                <a:solidFill>
                  <a:schemeClr val="accent6">
                    <a:lumMod val="75000"/>
                  </a:schemeClr>
                </a:solidFill>
              </a:rPr>
              <a:t> to atzīt vai nožēlot, Dievs atbildēs ar tādu disciplīnu, </a:t>
            </a:r>
            <a:r>
              <a:rPr lang="en-US" sz="2800" dirty="0" smtClean="0">
                <a:solidFill>
                  <a:schemeClr val="accent6">
                    <a:lumMod val="75000"/>
                  </a:schemeClr>
                </a:solidFill>
              </a:rPr>
              <a:t/>
            </a:r>
            <a:br>
              <a:rPr lang="en-US" sz="2800" dirty="0" smtClean="0">
                <a:solidFill>
                  <a:schemeClr val="accent6">
                    <a:lumMod val="75000"/>
                  </a:schemeClr>
                </a:solidFill>
              </a:rPr>
            </a:br>
            <a:r>
              <a:rPr lang="lv-LV" sz="2800" dirty="0" smtClean="0">
                <a:solidFill>
                  <a:schemeClr val="accent6">
                    <a:lumMod val="75000"/>
                  </a:schemeClr>
                </a:solidFill>
              </a:rPr>
              <a:t>kādu </a:t>
            </a:r>
            <a:r>
              <a:rPr lang="lv-LV" sz="2800" dirty="0">
                <a:solidFill>
                  <a:schemeClr val="accent6">
                    <a:lumMod val="75000"/>
                  </a:schemeClr>
                </a:solidFill>
              </a:rPr>
              <a:t>viņš vai viņa ir pelnījis(-usi)</a:t>
            </a:r>
            <a:r>
              <a:rPr lang="en-US" sz="2800" dirty="0" smtClean="0">
                <a:solidFill>
                  <a:schemeClr val="tx2"/>
                </a:solidFill>
              </a:rPr>
              <a:t>.</a:t>
            </a:r>
            <a:endParaRPr lang="en-US" sz="2800" dirty="0">
              <a:solidFill>
                <a:schemeClr val="tx2"/>
              </a:solidFill>
            </a:endParaRPr>
          </a:p>
        </p:txBody>
      </p:sp>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77</a:t>
            </a:fld>
            <a:endParaRPr lang="en-US"/>
          </a:p>
        </p:txBody>
      </p:sp>
    </p:spTree>
    <p:extLst>
      <p:ext uri="{BB962C8B-B14F-4D97-AF65-F5344CB8AC3E}">
        <p14:creationId xmlns:p14="http://schemas.microsoft.com/office/powerpoint/2010/main" val="38606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1"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from="(-#ppt_w/2)" to="(#ppt_x)" calcmode="lin" valueType="num">
                                      <p:cBhvr>
                                        <p:cTn id="7" dur="600" fill="hold">
                                          <p:stCondLst>
                                            <p:cond delay="0"/>
                                          </p:stCondLst>
                                        </p:cTn>
                                        <p:tgtEl>
                                          <p:spTgt spid="8">
                                            <p:bg/>
                                          </p:spTgt>
                                        </p:tgtEl>
                                        <p:attrNameLst>
                                          <p:attrName>ppt_x</p:attrName>
                                        </p:attrNameLst>
                                      </p:cBhvr>
                                    </p:anim>
                                    <p:anim from="0" to="-1.0" calcmode="lin" valueType="num">
                                      <p:cBhvr>
                                        <p:cTn id="8" dur="200" decel="50000" autoRev="1" fill="hold">
                                          <p:stCondLst>
                                            <p:cond delay="600"/>
                                          </p:stCondLst>
                                        </p:cTn>
                                        <p:tgtEl>
                                          <p:spTgt spid="8">
                                            <p:bg/>
                                          </p:spTgt>
                                        </p:tgtEl>
                                        <p:attrNameLst>
                                          <p:attrName>xshear</p:attrName>
                                        </p:attrNameLst>
                                      </p:cBhvr>
                                    </p:anim>
                                    <p:animScale>
                                      <p:cBhvr>
                                        <p:cTn id="9" dur="200" decel="100000" autoRev="1" fill="hold">
                                          <p:stCondLst>
                                            <p:cond delay="600"/>
                                          </p:stCondLst>
                                        </p:cTn>
                                        <p:tgtEl>
                                          <p:spTgt spid="8">
                                            <p:bg/>
                                          </p:spTgt>
                                        </p:tgtEl>
                                      </p:cBhvr>
                                      <p:from x="100000" y="100000"/>
                                      <p:to x="80000" y="100000"/>
                                    </p:animScale>
                                    <p:anim by="(#ppt_h/3+#ppt_w*0.1)" calcmode="lin" valueType="num">
                                      <p:cBhvr additive="sum">
                                        <p:cTn id="10" dur="200" decel="100000" autoRev="1" fill="hold">
                                          <p:stCondLst>
                                            <p:cond delay="600"/>
                                          </p:stCondLst>
                                        </p:cTn>
                                        <p:tgtEl>
                                          <p:spTgt spid="8">
                                            <p:bg/>
                                          </p:spTgt>
                                        </p:tgtEl>
                                        <p:attrNameLst>
                                          <p:attrName>ppt_x</p:attrName>
                                        </p:attrNameLst>
                                      </p:cBhvr>
                                    </p:anim>
                                  </p:childTnLst>
                                </p:cTn>
                              </p:par>
                              <p:par>
                                <p:cTn id="11" presetID="34" presetClass="entr" presetSubtype="0" fill="hold" grpId="1"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8">
                                            <p:txEl>
                                              <p:pRg st="0" end="0"/>
                                            </p:txEl>
                                          </p:spTgt>
                                        </p:tgtEl>
                                        <p:attrNameLst>
                                          <p:attrName>ppt_x</p:attrName>
                                        </p:attrNameLst>
                                      </p:cBhvr>
                                    </p:anim>
                                    <p:anim from="0" to="-1.0" calcmode="lin" valueType="num">
                                      <p:cBhvr>
                                        <p:cTn id="14" dur="200" decel="50000" autoRev="1" fill="hold">
                                          <p:stCondLst>
                                            <p:cond delay="600"/>
                                          </p:stCondLst>
                                        </p:cTn>
                                        <p:tgtEl>
                                          <p:spTgt spid="8">
                                            <p:txEl>
                                              <p:pRg st="0" end="0"/>
                                            </p:txEl>
                                          </p:spTgt>
                                        </p:tgtEl>
                                        <p:attrNameLst>
                                          <p:attrName>xshear</p:attrName>
                                        </p:attrNameLst>
                                      </p:cBhvr>
                                    </p:anim>
                                    <p:animScale>
                                      <p:cBhvr>
                                        <p:cTn id="15" dur="200" decel="100000" autoRev="1" fill="hold">
                                          <p:stCondLst>
                                            <p:cond delay="600"/>
                                          </p:stCondLst>
                                        </p:cTn>
                                        <p:tgtEl>
                                          <p:spTgt spid="8">
                                            <p:txEl>
                                              <p:pRg st="0" end="0"/>
                                            </p:txEl>
                                          </p:spTgt>
                                        </p:tgtEl>
                                      </p:cBhvr>
                                      <p:from x="100000" y="100000"/>
                                      <p:to x="80000" y="100000"/>
                                    </p:animScale>
                                    <p:anim by="(#ppt_h/3+#ppt_w*0.1)" calcmode="lin" valueType="num">
                                      <p:cBhvr additive="sum">
                                        <p:cTn id="16" dur="200" decel="100000" autoRev="1" fill="hold">
                                          <p:stCondLst>
                                            <p:cond delay="600"/>
                                          </p:stCondLst>
                                        </p:cTn>
                                        <p:tgtEl>
                                          <p:spTgt spid="8">
                                            <p:txEl>
                                              <p:pRg st="0" end="0"/>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from="(-#ppt_w/2)" to="(#ppt_x)" calcmode="lin" valueType="num">
                                      <p:cBhvr>
                                        <p:cTn id="21" dur="600" fill="hold">
                                          <p:stCondLst>
                                            <p:cond delay="0"/>
                                          </p:stCondLst>
                                        </p:cTn>
                                        <p:tgtEl>
                                          <p:spTgt spid="7"/>
                                        </p:tgtEl>
                                        <p:attrNameLst>
                                          <p:attrName>ppt_x</p:attrName>
                                        </p:attrNameLst>
                                      </p:cBhvr>
                                    </p:anim>
                                    <p:anim from="0" to="-1.0" calcmode="lin" valueType="num">
                                      <p:cBhvr>
                                        <p:cTn id="22" dur="200" decel="50000" autoRev="1" fill="hold">
                                          <p:stCondLst>
                                            <p:cond delay="600"/>
                                          </p:stCondLst>
                                        </p:cTn>
                                        <p:tgtEl>
                                          <p:spTgt spid="7"/>
                                        </p:tgtEl>
                                        <p:attrNameLst>
                                          <p:attrName>xshear</p:attrName>
                                        </p:attrNameLst>
                                      </p:cBhvr>
                                    </p:anim>
                                    <p:animScale>
                                      <p:cBhvr>
                                        <p:cTn id="23" dur="200" decel="100000" autoRev="1" fill="hold">
                                          <p:stCondLst>
                                            <p:cond delay="600"/>
                                          </p:stCondLst>
                                        </p:cTn>
                                        <p:tgtEl>
                                          <p:spTgt spid="7"/>
                                        </p:tgtEl>
                                      </p:cBhvr>
                                      <p:from x="100000" y="100000"/>
                                      <p:to x="80000" y="100000"/>
                                    </p:animScale>
                                    <p:anim by="(#ppt_h/3+#ppt_w*0.1)" calcmode="lin" valueType="num">
                                      <p:cBhvr additive="sum">
                                        <p:cTn id="24"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build="allAtOnce"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95300"/>
            <a:ext cx="10363200" cy="990600"/>
          </a:xfrm>
        </p:spPr>
        <p:txBody>
          <a:bodyPr/>
          <a:lstStyle/>
          <a:p>
            <a:pPr algn="ctr"/>
            <a:r>
              <a:rPr lang="lv-LV" b="1" dirty="0">
                <a:latin typeface="Arial Black" panose="020B0A04020102020204" pitchFamily="34" charset="0"/>
              </a:rPr>
              <a:t>Secinājums</a:t>
            </a:r>
            <a:r>
              <a:rPr lang="en-US" b="1" dirty="0">
                <a:latin typeface="Arial Black" panose="020B0A04020102020204" pitchFamily="34" charset="0"/>
              </a:rPr>
              <a:t/>
            </a:r>
            <a:br>
              <a:rPr lang="en-US" b="1"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1564217" y="990600"/>
            <a:ext cx="10363200" cy="5105400"/>
          </a:xfrm>
        </p:spPr>
        <p:txBody>
          <a:bodyPr/>
          <a:lstStyle/>
          <a:p>
            <a:pPr marL="0" indent="0">
              <a:buNone/>
            </a:pPr>
            <a:r>
              <a:rPr lang="lv-LV" dirty="0">
                <a:effectLst/>
                <a:ea typeface="Times New Roman" panose="02020603050405020304" pitchFamily="18" charset="0"/>
              </a:rPr>
              <a:t>Izvēle paklausīt Dievam viennozīmīgi ir vislabākā izvēle, ko vari izdarīt. Kad tu paklausi, tev tiek apsolītas Dieva svētības, un skaidri tiek izteikti arī brīdinājumi par nepaklausību.</a:t>
            </a:r>
          </a:p>
          <a:p>
            <a:pPr marL="0" indent="0">
              <a:spcBef>
                <a:spcPts val="1800"/>
              </a:spcBef>
              <a:buNone/>
            </a:pPr>
            <a:r>
              <a:rPr lang="en-US" b="1" dirty="0" smtClean="0"/>
              <a:t>Galati</a:t>
            </a:r>
            <a:r>
              <a:rPr lang="lv-LV" b="1" dirty="0" err="1"/>
              <a:t>ešiem</a:t>
            </a:r>
            <a:r>
              <a:rPr lang="en-US" b="1" dirty="0"/>
              <a:t> 6:7-8 </a:t>
            </a:r>
            <a:r>
              <a:rPr lang="lv-LV" sz="2400" dirty="0"/>
              <a:t>(tulkojums no </a:t>
            </a:r>
            <a:r>
              <a:rPr lang="en-US" sz="2400" dirty="0"/>
              <a:t>New Living Translation</a:t>
            </a:r>
            <a:r>
              <a:rPr lang="lv-LV" sz="2400" dirty="0"/>
              <a:t>)</a:t>
            </a:r>
            <a:endParaRPr lang="en-US" dirty="0"/>
          </a:p>
          <a:p>
            <a:pPr marL="0" indent="0">
              <a:buNone/>
            </a:pPr>
            <a:r>
              <a:rPr lang="lv-LV" sz="2800" dirty="0">
                <a:effectLst/>
                <a:ea typeface="Times New Roman" panose="02020603050405020304" pitchFamily="18" charset="0"/>
              </a:rPr>
              <a:t>Nekļūdieties. Atcerieties, ka jūs nevarat ignorēt Dievu un aizmukt no </a:t>
            </a:r>
            <a:r>
              <a:rPr lang="lv-LV" sz="2800" dirty="0">
                <a:ea typeface="Times New Roman" panose="02020603050405020304" pitchFamily="18" charset="0"/>
              </a:rPr>
              <a:t>Viņa</a:t>
            </a:r>
            <a:r>
              <a:rPr lang="lv-LV" sz="2800" dirty="0">
                <a:effectLst/>
                <a:ea typeface="Times New Roman" panose="02020603050405020304" pitchFamily="18" charset="0"/>
              </a:rPr>
              <a:t>. Jūs vienmēr pļausit to, ko iesējāt! </a:t>
            </a:r>
            <a:r>
              <a:rPr lang="en-US" sz="2800" dirty="0" smtClean="0">
                <a:effectLst/>
                <a:ea typeface="Times New Roman" panose="02020603050405020304" pitchFamily="18" charset="0"/>
              </a:rPr>
              <a:t/>
            </a:r>
            <a:br>
              <a:rPr lang="en-US" sz="2800" dirty="0" smtClean="0">
                <a:effectLst/>
                <a:ea typeface="Times New Roman" panose="02020603050405020304" pitchFamily="18" charset="0"/>
              </a:rPr>
            </a:br>
            <a:r>
              <a:rPr lang="lv-LV" sz="2800" baseline="30000" dirty="0" smtClean="0">
                <a:effectLst/>
                <a:ea typeface="Times New Roman" panose="02020603050405020304" pitchFamily="18" charset="0"/>
              </a:rPr>
              <a:t>8</a:t>
            </a:r>
            <a:r>
              <a:rPr lang="lv-LV" sz="2800" dirty="0" smtClean="0">
                <a:effectLst/>
                <a:ea typeface="Times New Roman" panose="02020603050405020304" pitchFamily="18" charset="0"/>
              </a:rPr>
              <a:t>Tie</a:t>
            </a:r>
            <a:r>
              <a:rPr lang="lv-LV" sz="2800" dirty="0">
                <a:effectLst/>
                <a:ea typeface="Times New Roman" panose="02020603050405020304" pitchFamily="18" charset="0"/>
              </a:rPr>
              <a:t>, kas dzīvo tikai tāpēc, lai piepildītu savas grēcīgās vēlmes, novāks sabrukuma un nāves sekas. Bet tie, kas dzīvo, </a:t>
            </a:r>
            <a:r>
              <a:rPr lang="en-US" sz="2800" dirty="0" smtClean="0">
                <a:effectLst/>
                <a:ea typeface="Times New Roman" panose="02020603050405020304" pitchFamily="18" charset="0"/>
              </a:rPr>
              <a:t/>
            </a:r>
            <a:br>
              <a:rPr lang="en-US" sz="2800" dirty="0" smtClean="0">
                <a:effectLst/>
                <a:ea typeface="Times New Roman" panose="02020603050405020304" pitchFamily="18" charset="0"/>
              </a:rPr>
            </a:br>
            <a:r>
              <a:rPr lang="lv-LV" sz="2800" dirty="0" smtClean="0">
                <a:effectLst/>
                <a:ea typeface="Times New Roman" panose="02020603050405020304" pitchFamily="18" charset="0"/>
              </a:rPr>
              <a:t>lai </a:t>
            </a:r>
            <a:r>
              <a:rPr lang="lv-LV" sz="2800" dirty="0">
                <a:effectLst/>
                <a:ea typeface="Times New Roman" panose="02020603050405020304" pitchFamily="18" charset="0"/>
              </a:rPr>
              <a:t>izpatiktu Garam, no Gara iegūs mūžīgo dzīvi.</a:t>
            </a:r>
            <a:endParaRPr lang="en-US" sz="2800" dirty="0"/>
          </a:p>
        </p:txBody>
      </p:sp>
      <p:sp>
        <p:nvSpPr>
          <p:cNvPr id="4" name="Date Placeholder 3"/>
          <p:cNvSpPr>
            <a:spLocks noGrp="1"/>
          </p:cNvSpPr>
          <p:nvPr>
            <p:ph type="dt" sz="half" idx="10"/>
          </p:nvPr>
        </p:nvSpPr>
        <p:spPr/>
        <p:txBody>
          <a:bodyPr/>
          <a:lstStyle/>
          <a:p>
            <a:pPr>
              <a:defRPr/>
            </a:pPr>
            <a:r>
              <a:rPr lang="en-US" smtClean="0"/>
              <a:t>05-2021</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5B877C52-2977-487B-B15A-FF6D36B9895D}" type="slidenum">
              <a:rPr lang="en-US" smtClean="0"/>
              <a:pPr>
                <a:defRPr/>
              </a:pPr>
              <a:t>78</a:t>
            </a:fld>
            <a:endParaRPr lang="en-US"/>
          </a:p>
        </p:txBody>
      </p:sp>
    </p:spTree>
    <p:extLst>
      <p:ext uri="{BB962C8B-B14F-4D97-AF65-F5344CB8AC3E}">
        <p14:creationId xmlns:p14="http://schemas.microsoft.com/office/powerpoint/2010/main" val="340355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217" y="152400"/>
            <a:ext cx="10363200" cy="1143000"/>
          </a:xfrm>
        </p:spPr>
        <p:txBody>
          <a:bodyPr/>
          <a:lstStyle/>
          <a:p>
            <a:pPr algn="ctr"/>
            <a:r>
              <a:rPr lang="en-US" b="1" dirty="0">
                <a:latin typeface="Arial Black" pitchFamily="34" charset="0"/>
              </a:rPr>
              <a:t>Person</a:t>
            </a:r>
            <a:r>
              <a:rPr lang="lv-LV" b="1" dirty="0" err="1">
                <a:latin typeface="Arial Black" pitchFamily="34" charset="0"/>
              </a:rPr>
              <a:t>īgais</a:t>
            </a:r>
            <a:r>
              <a:rPr lang="lv-LV" b="1" dirty="0">
                <a:latin typeface="Arial Black" pitchFamily="34" charset="0"/>
              </a:rPr>
              <a:t> pielietojums</a:t>
            </a:r>
            <a:endParaRPr lang="en-US" b="1" dirty="0">
              <a:latin typeface="Arial Black" pitchFamily="34" charset="0"/>
            </a:endParaRPr>
          </a:p>
        </p:txBody>
      </p:sp>
      <p:sp>
        <p:nvSpPr>
          <p:cNvPr id="3" name="Text Placeholder 2"/>
          <p:cNvSpPr>
            <a:spLocks noGrp="1"/>
          </p:cNvSpPr>
          <p:nvPr>
            <p:ph type="body" sz="half" idx="1"/>
          </p:nvPr>
        </p:nvSpPr>
        <p:spPr>
          <a:xfrm>
            <a:off x="2239962" y="1524000"/>
            <a:ext cx="4922838" cy="4876800"/>
          </a:xfrm>
        </p:spPr>
        <p:txBody>
          <a:bodyPr/>
          <a:lstStyle/>
          <a:p>
            <a:pPr>
              <a:buClr>
                <a:schemeClr val="tx2"/>
              </a:buClr>
              <a:buFont typeface="Wingdings" pitchFamily="2" charset="2"/>
              <a:buChar char="q"/>
            </a:pPr>
            <a:r>
              <a:rPr lang="lv-LV" sz="2800" dirty="0">
                <a:solidFill>
                  <a:schemeClr val="accent6">
                    <a:lumMod val="75000"/>
                  </a:schemeClr>
                </a:solidFill>
                <a:ea typeface="Times New Roman" panose="02020603050405020304" pitchFamily="18" charset="0"/>
              </a:rPr>
              <a:t>U</a:t>
            </a:r>
            <a:r>
              <a:rPr lang="lv-LV" sz="2800" dirty="0">
                <a:solidFill>
                  <a:schemeClr val="accent6">
                    <a:lumMod val="75000"/>
                  </a:schemeClr>
                </a:solidFill>
                <a:effectLst/>
                <a:ea typeface="Times New Roman" panose="02020603050405020304" pitchFamily="18" charset="0"/>
              </a:rPr>
              <a:t>zraksti lūgšanu Dievam, pasakoties Viņam par to, </a:t>
            </a:r>
            <a:r>
              <a:rPr lang="en-US" sz="2800" dirty="0" smtClean="0">
                <a:solidFill>
                  <a:schemeClr val="accent6">
                    <a:lumMod val="75000"/>
                  </a:schemeClr>
                </a:solidFill>
                <a:effectLst/>
                <a:ea typeface="Times New Roman" panose="02020603050405020304" pitchFamily="18" charset="0"/>
              </a:rPr>
              <a:t/>
            </a:r>
            <a:br>
              <a:rPr lang="en-US" sz="2800" dirty="0" smtClean="0">
                <a:solidFill>
                  <a:schemeClr val="accent6">
                    <a:lumMod val="75000"/>
                  </a:schemeClr>
                </a:solidFill>
                <a:effectLst/>
                <a:ea typeface="Times New Roman" panose="02020603050405020304" pitchFamily="18" charset="0"/>
              </a:rPr>
            </a:br>
            <a:r>
              <a:rPr lang="lv-LV" sz="2800" dirty="0" smtClean="0">
                <a:solidFill>
                  <a:schemeClr val="accent6">
                    <a:lumMod val="75000"/>
                  </a:schemeClr>
                </a:solidFill>
                <a:effectLst/>
                <a:ea typeface="Times New Roman" panose="02020603050405020304" pitchFamily="18" charset="0"/>
              </a:rPr>
              <a:t>ka </a:t>
            </a:r>
            <a:r>
              <a:rPr lang="lv-LV" sz="2800" dirty="0">
                <a:solidFill>
                  <a:schemeClr val="accent6">
                    <a:lumMod val="75000"/>
                  </a:schemeClr>
                </a:solidFill>
                <a:effectLst/>
                <a:ea typeface="Times New Roman" panose="02020603050405020304" pitchFamily="18" charset="0"/>
              </a:rPr>
              <a:t>Viņš ir pacietīgs, mīlošs, žēlsirdīgs un taisnīgs Dievs.</a:t>
            </a:r>
            <a:endParaRPr lang="en-US" sz="2800" dirty="0">
              <a:solidFill>
                <a:schemeClr val="tx2"/>
              </a:solidFill>
            </a:endParaRPr>
          </a:p>
          <a:p>
            <a:pPr>
              <a:buClr>
                <a:schemeClr val="tx2"/>
              </a:buClr>
              <a:buFont typeface="Wingdings" pitchFamily="2" charset="2"/>
              <a:buChar char="q"/>
            </a:pPr>
            <a:endParaRPr lang="en-US" sz="2000" dirty="0">
              <a:solidFill>
                <a:schemeClr val="tx2"/>
              </a:solidFill>
            </a:endParaRPr>
          </a:p>
          <a:p>
            <a:pPr>
              <a:buClr>
                <a:schemeClr val="tx2"/>
              </a:buClr>
              <a:buFont typeface="Wingdings" pitchFamily="2" charset="2"/>
              <a:buChar char="q"/>
            </a:pPr>
            <a:r>
              <a:rPr lang="lv-LV" sz="2800" dirty="0">
                <a:solidFill>
                  <a:schemeClr val="accent6">
                    <a:lumMod val="75000"/>
                  </a:schemeClr>
                </a:solidFill>
                <a:ea typeface="Times New Roman" panose="02020603050405020304" pitchFamily="18" charset="0"/>
              </a:rPr>
              <a:t>M</a:t>
            </a:r>
            <a:r>
              <a:rPr lang="lv-LV" sz="2800" dirty="0">
                <a:solidFill>
                  <a:schemeClr val="accent6">
                    <a:lumMod val="75000"/>
                  </a:schemeClr>
                </a:solidFill>
                <a:effectLst/>
                <a:ea typeface="Times New Roman" panose="02020603050405020304" pitchFamily="18" charset="0"/>
              </a:rPr>
              <a:t>eklē Viņa palīdzību un spēku, lai paklausītu Viņam šodien un katru nākamo dienu.</a:t>
            </a:r>
          </a:p>
        </p:txBody>
      </p:sp>
      <p:sp>
        <p:nvSpPr>
          <p:cNvPr id="5" name="Text Placeholder 2"/>
          <p:cNvSpPr txBox="1">
            <a:spLocks/>
          </p:cNvSpPr>
          <p:nvPr/>
        </p:nvSpPr>
        <p:spPr bwMode="auto">
          <a:xfrm>
            <a:off x="66294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r" eaLnBrk="0" hangingPunct="0">
              <a:spcBef>
                <a:spcPct val="20000"/>
              </a:spcBef>
              <a:buClr>
                <a:schemeClr val="tx2"/>
              </a:buClr>
              <a:buSzPct val="80000"/>
              <a:defRPr/>
            </a:pPr>
            <a:endParaRPr lang="en-US" sz="2800" kern="0" dirty="0">
              <a:solidFill>
                <a:schemeClr val="tx2"/>
              </a:solidFill>
              <a:latin typeface="+mn-lt"/>
            </a:endParaRPr>
          </a:p>
        </p:txBody>
      </p:sp>
      <p:pic>
        <p:nvPicPr>
          <p:cNvPr id="6" name="Attēls 5">
            <a:extLst>
              <a:ext uri="{FF2B5EF4-FFF2-40B4-BE49-F238E27FC236}">
                <a16:creationId xmlns:a16="http://schemas.microsoft.com/office/drawing/2014/main" id="{8CC6A7E6-A513-4A1F-9F67-C4CF2C704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253" y="1600200"/>
            <a:ext cx="3409950" cy="4546600"/>
          </a:xfrm>
          <a:prstGeom prst="rect">
            <a:avLst/>
          </a:prstGeom>
        </p:spPr>
      </p:pic>
      <p:sp>
        <p:nvSpPr>
          <p:cNvPr id="4" name="Date Placeholder 3"/>
          <p:cNvSpPr>
            <a:spLocks noGrp="1"/>
          </p:cNvSpPr>
          <p:nvPr>
            <p:ph type="dt" sz="half" idx="10"/>
          </p:nvPr>
        </p:nvSpPr>
        <p:spPr/>
        <p:txBody>
          <a:bodyPr/>
          <a:lstStyle/>
          <a:p>
            <a:pPr>
              <a:defRPr/>
            </a:pPr>
            <a:r>
              <a:rPr lang="en-US" smtClean="0"/>
              <a:t>05-2021</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528FB628-8F70-4622-96E5-37706E2F35D7}" type="slidenum">
              <a:rPr lang="en-US" smtClean="0"/>
              <a:pPr>
                <a:defRPr/>
              </a:pPr>
              <a:t>79</a:t>
            </a:fld>
            <a:endParaRPr lang="en-US"/>
          </a:p>
        </p:txBody>
      </p:sp>
    </p:spTree>
    <p:extLst>
      <p:ext uri="{BB962C8B-B14F-4D97-AF65-F5344CB8AC3E}">
        <p14:creationId xmlns:p14="http://schemas.microsoft.com/office/powerpoint/2010/main" val="178115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324600" y="2481416"/>
            <a:ext cx="4495800" cy="3200400"/>
          </a:xfrm>
        </p:spPr>
        <p:txBody>
          <a:bodyPr/>
          <a:lstStyle/>
          <a:p>
            <a:pPr algn="ctr">
              <a:spcBef>
                <a:spcPts val="400"/>
              </a:spcBef>
              <a:buNone/>
            </a:pPr>
            <a:r>
              <a:rPr lang="en-US" sz="4400" i="1" dirty="0">
                <a:solidFill>
                  <a:schemeClr val="tx2"/>
                </a:solidFill>
                <a:latin typeface="Arial Black" pitchFamily="34" charset="0"/>
              </a:rPr>
              <a:t>“</a:t>
            </a:r>
            <a:r>
              <a:rPr lang="lv-LV" sz="4400" i="1" dirty="0">
                <a:solidFill>
                  <a:schemeClr val="tx2"/>
                </a:solidFill>
                <a:latin typeface="Arial Black" pitchFamily="34" charset="0"/>
              </a:rPr>
              <a:t>Kad Dievs lika man izdarīt</a:t>
            </a:r>
            <a:r>
              <a:rPr lang="en-US" sz="4400" i="1" dirty="0">
                <a:solidFill>
                  <a:schemeClr val="tx2"/>
                </a:solidFill>
                <a:latin typeface="Arial Black" pitchFamily="34" charset="0"/>
              </a:rPr>
              <a:t>…”</a:t>
            </a:r>
          </a:p>
        </p:txBody>
      </p:sp>
      <p:sp>
        <p:nvSpPr>
          <p:cNvPr id="8" name="Title 1"/>
          <p:cNvSpPr>
            <a:spLocks noGrp="1"/>
          </p:cNvSpPr>
          <p:nvPr>
            <p:ph type="title"/>
          </p:nvPr>
        </p:nvSpPr>
        <p:spPr/>
        <p:txBody>
          <a:bodyPr/>
          <a:lstStyle/>
          <a:p>
            <a:pPr algn="ctr"/>
            <a:r>
              <a:rPr lang="lv-LV" sz="5000" b="1" dirty="0">
                <a:latin typeface="Arial Black" pitchFamily="34" charset="0"/>
              </a:rPr>
              <a:t>Mīlestība un paklausība</a:t>
            </a:r>
            <a:endParaRPr lang="en-US" sz="5000" dirty="0"/>
          </a:p>
        </p:txBody>
      </p:sp>
      <p:sp>
        <p:nvSpPr>
          <p:cNvPr id="49154" name="AutoShape 2" descr="Image result for child listening clip 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Image result for child listening clip 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8" name="Picture 6" descr="http://images.clipartpanda.com/listening-clipart-ear-clip-art-yTkMLnkAc.jpeg"/>
          <p:cNvPicPr>
            <a:picLocks noChangeAspect="1" noChangeArrowheads="1"/>
          </p:cNvPicPr>
          <p:nvPr/>
        </p:nvPicPr>
        <p:blipFill>
          <a:blip r:embed="rId3" cstate="print"/>
          <a:srcRect/>
          <a:stretch>
            <a:fillRect/>
          </a:stretch>
        </p:blipFill>
        <p:spPr bwMode="auto">
          <a:xfrm>
            <a:off x="2895600" y="2819400"/>
            <a:ext cx="2857500" cy="2857500"/>
          </a:xfrm>
          <a:prstGeom prst="rect">
            <a:avLst/>
          </a:prstGeom>
          <a:noFill/>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217" y="152400"/>
            <a:ext cx="10363200" cy="1143000"/>
          </a:xfrm>
        </p:spPr>
        <p:txBody>
          <a:bodyPr/>
          <a:lstStyle/>
          <a:p>
            <a:pPr algn="ctr"/>
            <a:r>
              <a:rPr lang="lv-LV" altLang="en-US" sz="7200" b="1" dirty="0"/>
              <a:t>Paklausība Dievam</a:t>
            </a:r>
            <a:endParaRPr lang="en-US" sz="7200" b="1" dirty="0"/>
          </a:p>
        </p:txBody>
      </p:sp>
      <p:sp>
        <p:nvSpPr>
          <p:cNvPr id="3" name="Content Placeholder 2"/>
          <p:cNvSpPr>
            <a:spLocks noGrp="1"/>
          </p:cNvSpPr>
          <p:nvPr>
            <p:ph idx="1"/>
          </p:nvPr>
        </p:nvSpPr>
        <p:spPr>
          <a:xfrm>
            <a:off x="1828800" y="1600200"/>
            <a:ext cx="8640763" cy="4495800"/>
          </a:xfrm>
        </p:spPr>
        <p:txBody>
          <a:bodyPr/>
          <a:lstStyle/>
          <a:p>
            <a:pPr eaLnBrk="1" hangingPunct="1">
              <a:buNone/>
            </a:pPr>
            <a:r>
              <a:rPr lang="en-US" altLang="en-US" dirty="0">
                <a:solidFill>
                  <a:schemeClr val="tx2"/>
                </a:solidFill>
              </a:rPr>
              <a:t>5</a:t>
            </a:r>
            <a:r>
              <a:rPr lang="lv-LV" altLang="en-US" dirty="0">
                <a:solidFill>
                  <a:schemeClr val="tx2"/>
                </a:solidFill>
              </a:rPr>
              <a:t>.labojums</a:t>
            </a:r>
            <a:r>
              <a:rPr lang="en-US" altLang="en-US" dirty="0">
                <a:solidFill>
                  <a:schemeClr val="tx2"/>
                </a:solidFill>
              </a:rPr>
              <a:t> </a:t>
            </a:r>
          </a:p>
          <a:p>
            <a:pPr eaLnBrk="1" hangingPunct="1">
              <a:buNone/>
            </a:pPr>
            <a:r>
              <a:rPr lang="en-US" altLang="en-US" dirty="0">
                <a:solidFill>
                  <a:schemeClr val="tx2"/>
                </a:solidFill>
              </a:rPr>
              <a:t>	</a:t>
            </a:r>
            <a:r>
              <a:rPr lang="lv-LV" altLang="en-US" sz="2400" dirty="0">
                <a:solidFill>
                  <a:schemeClr val="tx2"/>
                </a:solidFill>
              </a:rPr>
              <a:t>Autors</a:t>
            </a:r>
            <a:r>
              <a:rPr lang="en-US" altLang="en-US" sz="2400" dirty="0">
                <a:solidFill>
                  <a:schemeClr val="tx2"/>
                </a:solidFill>
              </a:rPr>
              <a:t> David Batty</a:t>
            </a:r>
          </a:p>
          <a:p>
            <a:pPr eaLnBrk="1" hangingPunct="1">
              <a:buNone/>
            </a:pPr>
            <a:r>
              <a:rPr lang="en-US" altLang="en-US" sz="2000" dirty="0" smtClean="0">
                <a:solidFill>
                  <a:schemeClr val="tx2"/>
                </a:solidFill>
              </a:rPr>
              <a:t>	</a:t>
            </a:r>
            <a:r>
              <a:rPr lang="lv-LV" altLang="en-US" sz="2000" dirty="0" smtClean="0">
                <a:solidFill>
                  <a:schemeClr val="tx2"/>
                </a:solidFill>
              </a:rPr>
              <a:t>Šo </a:t>
            </a:r>
            <a:r>
              <a:rPr lang="lv-LV" altLang="en-US" sz="2000" dirty="0">
                <a:solidFill>
                  <a:schemeClr val="tx2"/>
                </a:solidFill>
              </a:rPr>
              <a:t>prezentāciju David Batty izveidoja, lai lietotu kopā ar</a:t>
            </a:r>
            <a:r>
              <a:rPr lang="en-US" altLang="en-US" sz="2000" dirty="0">
                <a:solidFill>
                  <a:schemeClr val="tx2"/>
                </a:solidFill>
              </a:rPr>
              <a:t> </a:t>
            </a:r>
          </a:p>
          <a:p>
            <a:pPr eaLnBrk="1" hangingPunct="1">
              <a:buClr>
                <a:srgbClr val="92D050"/>
              </a:buClr>
              <a:buFont typeface="Arial" pitchFamily="34" charset="0"/>
              <a:buChar char="•"/>
            </a:pPr>
            <a:r>
              <a:rPr lang="en-US" altLang="en-US" sz="2000" dirty="0" err="1">
                <a:solidFill>
                  <a:schemeClr val="tx2"/>
                </a:solidFill>
              </a:rPr>
              <a:t>Grup</a:t>
            </a:r>
            <a:r>
              <a:rPr lang="lv-LV" altLang="en-US" sz="2000" dirty="0">
                <a:solidFill>
                  <a:schemeClr val="tx2"/>
                </a:solidFill>
              </a:rPr>
              <a:t>u studijas jaunai dzīvei</a:t>
            </a:r>
            <a:r>
              <a:rPr lang="en-US" altLang="en-US" sz="2000" dirty="0">
                <a:solidFill>
                  <a:schemeClr val="tx2"/>
                </a:solidFill>
              </a:rPr>
              <a:t> </a:t>
            </a:r>
            <a:r>
              <a:rPr lang="lv-LV" altLang="en-US" sz="2000" dirty="0">
                <a:solidFill>
                  <a:schemeClr val="tx2"/>
                </a:solidFill>
              </a:rPr>
              <a:t>kursu - </a:t>
            </a:r>
            <a:r>
              <a:rPr lang="en-US" altLang="en-US" sz="2000" dirty="0">
                <a:solidFill>
                  <a:schemeClr val="tx2"/>
                </a:solidFill>
              </a:rPr>
              <a:t> </a:t>
            </a:r>
          </a:p>
          <a:p>
            <a:pPr eaLnBrk="1" hangingPunct="1">
              <a:buClr>
                <a:srgbClr val="92D050"/>
              </a:buClr>
              <a:buNone/>
            </a:pPr>
            <a:r>
              <a:rPr lang="en-US" altLang="en-US" sz="2000" dirty="0">
                <a:solidFill>
                  <a:schemeClr val="tx2"/>
                </a:solidFill>
              </a:rPr>
              <a:t>	</a:t>
            </a:r>
            <a:r>
              <a:rPr lang="lv-LV" altLang="en-US" sz="2000" i="1" dirty="0">
                <a:solidFill>
                  <a:schemeClr val="tx2"/>
                </a:solidFill>
              </a:rPr>
              <a:t>Paklausība Dievam.</a:t>
            </a:r>
            <a:endParaRPr lang="en-US" altLang="en-US" sz="2000" dirty="0">
              <a:solidFill>
                <a:schemeClr val="tx2"/>
              </a:solidFill>
            </a:endParaRPr>
          </a:p>
          <a:p>
            <a:pPr eaLnBrk="1" hangingPunct="1">
              <a:buClr>
                <a:srgbClr val="92D050"/>
              </a:buClr>
              <a:buFont typeface="Arial" pitchFamily="34" charset="0"/>
              <a:buChar char="•"/>
            </a:pPr>
            <a:r>
              <a:rPr lang="lv-LV" altLang="en-US" sz="2000" b="1" dirty="0">
                <a:solidFill>
                  <a:schemeClr val="tx2"/>
                </a:solidFill>
              </a:rPr>
              <a:t>Citi iekļautie pieejamie materiāli</a:t>
            </a:r>
            <a:r>
              <a:rPr lang="en-US" altLang="en-US" sz="2000" b="1" dirty="0">
                <a:solidFill>
                  <a:schemeClr val="tx2"/>
                </a:solidFill>
              </a:rPr>
              <a:t>:</a:t>
            </a:r>
          </a:p>
          <a:p>
            <a:pPr eaLnBrk="1" hangingPunct="1">
              <a:buClr>
                <a:srgbClr val="92D050"/>
              </a:buClr>
              <a:buFont typeface="Arial" pitchFamily="34" charset="0"/>
              <a:buChar char="•"/>
            </a:pPr>
            <a:r>
              <a:rPr lang="lv-LV" altLang="en-US" sz="2000" dirty="0">
                <a:solidFill>
                  <a:schemeClr val="tx2"/>
                </a:solidFill>
              </a:rPr>
              <a:t>Skolotāja rokasgrāmata</a:t>
            </a:r>
            <a:endParaRPr lang="en-US" altLang="en-US" sz="2000" dirty="0">
              <a:solidFill>
                <a:schemeClr val="tx2"/>
              </a:solidFill>
            </a:endParaRPr>
          </a:p>
          <a:p>
            <a:pPr eaLnBrk="1" hangingPunct="1">
              <a:buClr>
                <a:srgbClr val="92D050"/>
              </a:buClr>
              <a:buFont typeface="Arial" pitchFamily="34" charset="0"/>
              <a:buChar char="•"/>
            </a:pPr>
            <a:r>
              <a:rPr lang="en-US" altLang="en-US" sz="2000" dirty="0">
                <a:solidFill>
                  <a:schemeClr val="tx2"/>
                </a:solidFill>
              </a:rPr>
              <a:t>Student</a:t>
            </a:r>
            <a:r>
              <a:rPr lang="lv-LV" altLang="en-US" sz="2000" dirty="0">
                <a:solidFill>
                  <a:schemeClr val="tx2"/>
                </a:solidFill>
              </a:rPr>
              <a:t>a rokasgrāmata</a:t>
            </a:r>
            <a:endParaRPr lang="en-US" altLang="en-US" sz="2000" dirty="0">
              <a:solidFill>
                <a:schemeClr val="tx2"/>
              </a:solidFill>
            </a:endParaRPr>
          </a:p>
          <a:p>
            <a:pPr eaLnBrk="1" hangingPunct="1">
              <a:buClr>
                <a:srgbClr val="92D050"/>
              </a:buClr>
              <a:buFont typeface="Arial" pitchFamily="34" charset="0"/>
              <a:buChar char="•"/>
            </a:pPr>
            <a:r>
              <a:rPr lang="en-US" altLang="en-US" sz="2000" dirty="0">
                <a:solidFill>
                  <a:schemeClr val="tx2"/>
                </a:solidFill>
              </a:rPr>
              <a:t>Stud</a:t>
            </a:r>
            <a:r>
              <a:rPr lang="lv-LV" altLang="en-US" sz="2000" dirty="0" err="1">
                <a:solidFill>
                  <a:schemeClr val="tx2"/>
                </a:solidFill>
              </a:rPr>
              <a:t>iju</a:t>
            </a:r>
            <a:r>
              <a:rPr lang="lv-LV" altLang="en-US" sz="2000" dirty="0">
                <a:solidFill>
                  <a:schemeClr val="tx2"/>
                </a:solidFill>
              </a:rPr>
              <a:t> ceļvedis</a:t>
            </a:r>
            <a:endParaRPr lang="en-US" altLang="en-US" sz="2000" dirty="0">
              <a:solidFill>
                <a:schemeClr val="tx2"/>
              </a:solidFill>
            </a:endParaRPr>
          </a:p>
          <a:p>
            <a:pPr eaLnBrk="1" hangingPunct="1">
              <a:buClr>
                <a:srgbClr val="92D050"/>
              </a:buClr>
              <a:buFont typeface="Arial" pitchFamily="34" charset="0"/>
              <a:buChar char="•"/>
            </a:pPr>
            <a:r>
              <a:rPr lang="lv-LV" altLang="en-US" sz="2000" dirty="0">
                <a:solidFill>
                  <a:schemeClr val="tx2"/>
                </a:solidFill>
              </a:rPr>
              <a:t>Pārbaudes darbs</a:t>
            </a:r>
            <a:endParaRPr lang="en-US" altLang="en-US" sz="2000" dirty="0">
              <a:solidFill>
                <a:schemeClr val="tx2"/>
              </a:solidFill>
            </a:endParaRPr>
          </a:p>
          <a:p>
            <a:pPr eaLnBrk="1" hangingPunct="1">
              <a:buClr>
                <a:srgbClr val="92D050"/>
              </a:buClr>
              <a:buFont typeface="Arial" pitchFamily="34" charset="0"/>
              <a:buChar char="•"/>
            </a:pPr>
            <a:r>
              <a:rPr lang="lv-LV" altLang="en-US" sz="2000" dirty="0">
                <a:solidFill>
                  <a:schemeClr val="tx2"/>
                </a:solidFill>
              </a:rPr>
              <a:t>Kursa sertifikāts</a:t>
            </a:r>
            <a:endParaRPr lang="en-US" altLang="en-US" sz="2000" dirty="0">
              <a:solidFill>
                <a:schemeClr val="tx2"/>
              </a:solidFill>
            </a:endParaRPr>
          </a:p>
          <a:p>
            <a:pPr eaLnBrk="1" hangingPunct="1">
              <a:buNone/>
            </a:pPr>
            <a:endParaRPr lang="en-US" altLang="en-US" dirty="0"/>
          </a:p>
          <a:p>
            <a:pP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8246" y="1491307"/>
            <a:ext cx="2380308" cy="336600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50040" y="5105400"/>
            <a:ext cx="4717961" cy="1200329"/>
          </a:xfrm>
          <a:prstGeom prst="rect">
            <a:avLst/>
          </a:prstGeom>
          <a:solidFill>
            <a:schemeClr val="bg1"/>
          </a:solidFill>
          <a:ln>
            <a:solidFill>
              <a:schemeClr val="tx1">
                <a:alpha val="0"/>
              </a:schemeClr>
            </a:solidFill>
          </a:ln>
        </p:spPr>
        <p:txBody>
          <a:bodyPr wrap="square" rtlCol="0">
            <a:spAutoFit/>
          </a:bodyPr>
          <a:lstStyle/>
          <a:p>
            <a:r>
              <a:rPr lang="en-US" dirty="0">
                <a:solidFill>
                  <a:schemeClr val="accent2"/>
                </a:solidFill>
              </a:rPr>
              <a:t>Inform</a:t>
            </a:r>
            <a:r>
              <a:rPr lang="lv-LV" dirty="0" err="1">
                <a:solidFill>
                  <a:schemeClr val="accent2"/>
                </a:solidFill>
              </a:rPr>
              <a:t>āciju</a:t>
            </a:r>
            <a:r>
              <a:rPr lang="lv-LV" dirty="0">
                <a:solidFill>
                  <a:schemeClr val="accent2"/>
                </a:solidFill>
              </a:rPr>
              <a:t> par materiālu iegūšanu skaties </a:t>
            </a:r>
            <a:r>
              <a:rPr lang="en-US" dirty="0">
                <a:solidFill>
                  <a:schemeClr val="accent2"/>
                </a:solidFill>
              </a:rPr>
              <a:t>iteenchallenge.org</a:t>
            </a:r>
            <a:endParaRPr lang="lv-LV" dirty="0">
              <a:solidFill>
                <a:schemeClr val="accent2"/>
              </a:solidFill>
            </a:endParaRPr>
          </a:p>
          <a:p>
            <a:r>
              <a:rPr kumimoji="0" lang="en-US" sz="2400" b="0" i="0" u="none" strike="noStrike" kern="1200" cap="none" spc="0" normalizeH="0" baseline="0" noProof="0" dirty="0">
                <a:ln>
                  <a:noFill/>
                </a:ln>
                <a:solidFill>
                  <a:srgbClr val="3366CC"/>
                </a:solidFill>
                <a:effectLst/>
                <a:uLnTx/>
                <a:uFillTx/>
                <a:latin typeface="Times New Roman" charset="0"/>
                <a:ea typeface="+mn-ea"/>
                <a:cs typeface="+mn-cs"/>
              </a:rPr>
              <a:t>gtc@globaltc.org</a:t>
            </a:r>
            <a:endParaRPr lang="en-US" dirty="0">
              <a:solidFill>
                <a:schemeClr val="accent2"/>
              </a:solidFill>
            </a:endParaRPr>
          </a:p>
        </p:txBody>
      </p:sp>
      <p:sp>
        <p:nvSpPr>
          <p:cNvPr id="7" name="Date Placeholder 6"/>
          <p:cNvSpPr>
            <a:spLocks noGrp="1"/>
          </p:cNvSpPr>
          <p:nvPr>
            <p:ph type="dt" sz="half" idx="10"/>
          </p:nvPr>
        </p:nvSpPr>
        <p:spPr/>
        <p:txBody>
          <a:bodyPr/>
          <a:lstStyle/>
          <a:p>
            <a:pPr>
              <a:defRPr/>
            </a:pPr>
            <a:r>
              <a:rPr lang="en-US" smtClean="0"/>
              <a:t>05-2021</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dirty="0"/>
          </a:p>
        </p:txBody>
      </p:sp>
      <p:sp>
        <p:nvSpPr>
          <p:cNvPr id="9" name="Slide Number Placeholder 8"/>
          <p:cNvSpPr>
            <a:spLocks noGrp="1"/>
          </p:cNvSpPr>
          <p:nvPr>
            <p:ph type="sldNum" sz="quarter" idx="12"/>
          </p:nvPr>
        </p:nvSpPr>
        <p:spPr/>
        <p:txBody>
          <a:bodyPr/>
          <a:lstStyle/>
          <a:p>
            <a:pPr>
              <a:defRPr/>
            </a:pPr>
            <a:fld id="{5B877C52-2977-487B-B15A-FF6D36B9895D}" type="slidenum">
              <a:rPr lang="en-US" smtClean="0"/>
              <a:pPr>
                <a:defRPr/>
              </a:pPr>
              <a:t>80</a:t>
            </a:fld>
            <a:endParaRPr lang="en-US"/>
          </a:p>
        </p:txBody>
      </p:sp>
    </p:spTree>
    <p:extLst>
      <p:ext uri="{BB962C8B-B14F-4D97-AF65-F5344CB8AC3E}">
        <p14:creationId xmlns:p14="http://schemas.microsoft.com/office/powerpoint/2010/main" val="197091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438400" y="628471"/>
            <a:ext cx="7772400" cy="1200329"/>
          </a:xfrm>
        </p:spPr>
        <p:txBody>
          <a:bodyPr/>
          <a:lstStyle/>
          <a:p>
            <a:pPr eaLnBrk="1" hangingPunct="1"/>
            <a:r>
              <a:rPr lang="lv-LV" altLang="en-US" dirty="0"/>
              <a:t>Paklausība Dievam</a:t>
            </a:r>
            <a:endParaRPr lang="en-US" altLang="en-US" dirty="0"/>
          </a:p>
        </p:txBody>
      </p:sp>
      <p:sp>
        <p:nvSpPr>
          <p:cNvPr id="29699" name="Rectangle 3"/>
          <p:cNvSpPr>
            <a:spLocks noGrp="1" noChangeArrowheads="1"/>
          </p:cNvSpPr>
          <p:nvPr>
            <p:ph type="subTitle" idx="1"/>
          </p:nvPr>
        </p:nvSpPr>
        <p:spPr>
          <a:xfrm>
            <a:off x="3733800" y="4876800"/>
            <a:ext cx="8153399" cy="1752600"/>
          </a:xfrm>
        </p:spPr>
        <p:txBody>
          <a:bodyPr/>
          <a:lstStyle/>
          <a:p>
            <a:pPr eaLnBrk="1" hangingPunct="1"/>
            <a:r>
              <a:rPr lang="lv-LV" altLang="en-US" sz="1800" dirty="0"/>
              <a:t>Izstrādāts</a:t>
            </a:r>
            <a:r>
              <a:rPr lang="en-US" altLang="en-US" sz="1800" dirty="0"/>
              <a:t> TC Farm London Ontario </a:t>
            </a:r>
            <a:r>
              <a:rPr lang="lv-LV" altLang="en-US" sz="1800" dirty="0"/>
              <a:t>Kanādā</a:t>
            </a:r>
            <a:r>
              <a:rPr lang="en-US" altLang="en-US" sz="1800" dirty="0"/>
              <a:t> </a:t>
            </a:r>
          </a:p>
          <a:p>
            <a:pPr eaLnBrk="1" hangingPunct="1"/>
            <a:r>
              <a:rPr lang="en-US" altLang="en-US" dirty="0"/>
              <a:t>Global Teen Challenge</a:t>
            </a:r>
            <a:r>
              <a:rPr lang="lv-LV" altLang="en-US" dirty="0"/>
              <a:t> labojums</a:t>
            </a:r>
            <a:endParaRPr lang="en-US" alt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4648200"/>
            <a:ext cx="3457074" cy="1600200"/>
          </a:xfrm>
          <a:prstGeom prst="rect">
            <a:avLst/>
          </a:prstGeom>
        </p:spPr>
      </p:pic>
      <p:sp>
        <p:nvSpPr>
          <p:cNvPr id="3" name="Date Placeholder 2"/>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839B9F37-E7DE-46C7-BFF4-F48AAB5B900D}" type="slidenum">
              <a:rPr lang="en-US" smtClean="0"/>
              <a:pPr>
                <a:defRPr/>
              </a:pPr>
              <a:t>81</a:t>
            </a:fld>
            <a:endParaRPr lang="en-US"/>
          </a:p>
        </p:txBody>
      </p:sp>
    </p:spTree>
    <p:extLst>
      <p:ext uri="{BB962C8B-B14F-4D97-AF65-F5344CB8AC3E}">
        <p14:creationId xmlns:p14="http://schemas.microsoft.com/office/powerpoint/2010/main" val="400775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95601" y="1676400"/>
            <a:ext cx="8229599" cy="2286000"/>
          </a:xfrm>
        </p:spPr>
        <p:txBody>
          <a:bodyPr/>
          <a:lstStyle/>
          <a:p>
            <a:pPr algn="ctr">
              <a:spcBef>
                <a:spcPts val="400"/>
              </a:spcBef>
              <a:buNone/>
            </a:pPr>
            <a:r>
              <a:rPr lang="en-US" sz="4400" i="1" dirty="0">
                <a:solidFill>
                  <a:schemeClr val="tx2"/>
                </a:solidFill>
                <a:latin typeface="Arial Black" pitchFamily="34" charset="0"/>
              </a:rPr>
              <a:t>“Let’s Trade Your Salvation</a:t>
            </a:r>
            <a:r>
              <a:rPr lang="en-US" sz="4400" i="1" dirty="0" smtClean="0">
                <a:solidFill>
                  <a:schemeClr val="tx2"/>
                </a:solidFill>
                <a:latin typeface="Arial Black" pitchFamily="34" charset="0"/>
              </a:rPr>
              <a:t>”</a:t>
            </a:r>
          </a:p>
          <a:p>
            <a:pPr algn="ctr">
              <a:spcBef>
                <a:spcPts val="400"/>
              </a:spcBef>
              <a:buNone/>
            </a:pPr>
            <a:r>
              <a:rPr lang="lv-LV" sz="2000" i="1" dirty="0" smtClean="0">
                <a:solidFill>
                  <a:schemeClr val="tx2"/>
                </a:solidFill>
                <a:latin typeface="Arial Black" pitchFamily="34" charset="0"/>
              </a:rPr>
              <a:t>(</a:t>
            </a:r>
            <a:r>
              <a:rPr lang="lv-LV" sz="1800" b="1" i="1" dirty="0">
                <a:solidFill>
                  <a:schemeClr val="tx2"/>
                </a:solidFill>
                <a:latin typeface="Arial Black" pitchFamily="34" charset="0"/>
              </a:rPr>
              <a:t>Apmainīsim tavu pestīšanu)</a:t>
            </a:r>
            <a:endParaRPr lang="en-US" sz="1800" b="1" i="1" dirty="0">
              <a:solidFill>
                <a:schemeClr val="tx2"/>
              </a:solidFill>
              <a:latin typeface="Arial Black" pitchFamily="34" charset="0"/>
            </a:endParaRPr>
          </a:p>
          <a:p>
            <a:pPr algn="r">
              <a:spcBef>
                <a:spcPts val="400"/>
              </a:spcBef>
              <a:buNone/>
            </a:pPr>
            <a:r>
              <a:rPr lang="en-US" sz="1400" dirty="0" smtClean="0">
                <a:solidFill>
                  <a:schemeClr val="tx2"/>
                </a:solidFill>
              </a:rPr>
              <a:t>Isaac </a:t>
            </a:r>
            <a:r>
              <a:rPr lang="en-US" sz="1400" dirty="0">
                <a:solidFill>
                  <a:schemeClr val="tx2"/>
                </a:solidFill>
              </a:rPr>
              <a:t>Air Freight “Fun in the Son”</a:t>
            </a:r>
          </a:p>
        </p:txBody>
      </p:sp>
      <p:sp>
        <p:nvSpPr>
          <p:cNvPr id="9" name="Title 1"/>
          <p:cNvSpPr>
            <a:spLocks noGrp="1"/>
          </p:cNvSpPr>
          <p:nvPr>
            <p:ph type="title"/>
          </p:nvPr>
        </p:nvSpPr>
        <p:spPr/>
        <p:txBody>
          <a:bodyPr/>
          <a:lstStyle/>
          <a:p>
            <a:pPr algn="ctr"/>
            <a:r>
              <a:rPr lang="lv-LV" sz="5000" b="1" dirty="0">
                <a:latin typeface="Arial Black" pitchFamily="34" charset="0"/>
              </a:rPr>
              <a:t>Mīlestība un paklausība</a:t>
            </a:r>
            <a:endParaRPr lang="en-US" sz="5000" dirty="0"/>
          </a:p>
        </p:txBody>
      </p:sp>
      <p:pic>
        <p:nvPicPr>
          <p:cNvPr id="48130" name="Picture 2" descr="http://www.letsmakeadeal.com/70s-Doors.jpg"/>
          <p:cNvPicPr>
            <a:picLocks noChangeAspect="1" noChangeArrowheads="1"/>
          </p:cNvPicPr>
          <p:nvPr/>
        </p:nvPicPr>
        <p:blipFill>
          <a:blip r:embed="rId3" cstate="print"/>
          <a:srcRect/>
          <a:stretch>
            <a:fillRect/>
          </a:stretch>
        </p:blipFill>
        <p:spPr bwMode="auto">
          <a:xfrm>
            <a:off x="4018876" y="3840421"/>
            <a:ext cx="5453881" cy="2633116"/>
          </a:xfrm>
          <a:prstGeom prst="rect">
            <a:avLst/>
          </a:prstGeom>
          <a:noFill/>
        </p:spPr>
      </p:pic>
      <p:sp>
        <p:nvSpPr>
          <p:cNvPr id="2" name="Date Placeholder 1"/>
          <p:cNvSpPr>
            <a:spLocks noGrp="1"/>
          </p:cNvSpPr>
          <p:nvPr>
            <p:ph type="dt" sz="half" idx="10"/>
          </p:nvPr>
        </p:nvSpPr>
        <p:spPr/>
        <p:txBody>
          <a:bodyPr/>
          <a:lstStyle/>
          <a:p>
            <a:pPr>
              <a:defRPr/>
            </a:pPr>
            <a:r>
              <a:rPr lang="en-US" smtClean="0"/>
              <a:t>05-2021</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28FB628-8F70-4622-96E5-37706E2F35D7}" type="slidenum">
              <a:rPr lang="en-US" smtClean="0"/>
              <a:pPr>
                <a:defRPr/>
              </a:pPr>
              <a:t>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5c53bff164ca3da6db65ab7b059bec641b41"/>
</p:tagLst>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2446</TotalTime>
  <Words>3521</Words>
  <Application>Microsoft Office PowerPoint</Application>
  <PresentationFormat>Widescreen</PresentationFormat>
  <Paragraphs>710</Paragraphs>
  <Slides>81</Slides>
  <Notes>23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81</vt:i4>
      </vt:variant>
    </vt:vector>
  </HeadingPairs>
  <TitlesOfParts>
    <vt:vector size="96" baseType="lpstr">
      <vt:lpstr>Calligraph421 BT</vt:lpstr>
      <vt:lpstr>Agency FB</vt:lpstr>
      <vt:lpstr>Arial</vt:lpstr>
      <vt:lpstr>Arial Black</vt:lpstr>
      <vt:lpstr>Arial Narrow</vt:lpstr>
      <vt:lpstr>Baskerville Old Face</vt:lpstr>
      <vt:lpstr>Calibri</vt:lpstr>
      <vt:lpstr>Franklin Gothic Heavy</vt:lpstr>
      <vt:lpstr>Goudy Stout</vt:lpstr>
      <vt:lpstr>Poor Richard</vt:lpstr>
      <vt:lpstr>Rockwell</vt:lpstr>
      <vt:lpstr>Script MT Bold</vt:lpstr>
      <vt:lpstr>Times New Roman</vt:lpstr>
      <vt:lpstr>Wingdings</vt:lpstr>
      <vt:lpstr>Dad`s Tie</vt:lpstr>
      <vt:lpstr>PowerPoint Presentation</vt:lpstr>
      <vt:lpstr>Paklausība Dievam</vt:lpstr>
      <vt:lpstr>Paklausība Dievam </vt:lpstr>
      <vt:lpstr>Iegaumējamie panti</vt:lpstr>
      <vt:lpstr>1.nodaļa  Mīlestība un paklausība </vt:lpstr>
      <vt:lpstr>Mīlestība un paklausība</vt:lpstr>
      <vt:lpstr>Mīlestība un paklausība</vt:lpstr>
      <vt:lpstr>Mīlestība un paklausība</vt:lpstr>
      <vt:lpstr>Mīlestība un paklausība</vt:lpstr>
      <vt:lpstr>A. Nepieciešamība pēc jaunām attiecībām</vt:lpstr>
      <vt:lpstr>B. Kāda vieta paklausībai Dieva likumiem ir veselīgās attiecībās ar Dievu?</vt:lpstr>
      <vt:lpstr>2. Dieva lielākie likumi</vt:lpstr>
      <vt:lpstr>PowerPoint Presentation</vt:lpstr>
      <vt:lpstr>C. Kādēļ klausīt Dievam?</vt:lpstr>
      <vt:lpstr>D. Kā es varu paklausīt Dieva vislielākajam likumam?</vt:lpstr>
      <vt:lpstr>D. Kā es varu paklausīt Dieva vislielākajam likumam?</vt:lpstr>
      <vt:lpstr>D. Kā es varu paklausīt Dieva vislielākajam likumam?</vt:lpstr>
      <vt:lpstr>E. Kāda vieta motīviem ir paklausībā Dievam?</vt:lpstr>
      <vt:lpstr>Personīgais pielietojums</vt:lpstr>
      <vt:lpstr>Personīgā pielietojuma aktivitāte</vt:lpstr>
      <vt:lpstr>2.nodaļa  Attieksme un paklausība </vt:lpstr>
      <vt:lpstr>Attieksme un paklausība</vt:lpstr>
      <vt:lpstr>Attieksme un paklausība</vt:lpstr>
      <vt:lpstr>Attieksme un paklausība</vt:lpstr>
      <vt:lpstr>Kas ir attieksme?</vt:lpstr>
      <vt:lpstr>A. Pārbaudi attieksmes, kas liek nepaklausīt Dievam</vt:lpstr>
      <vt:lpstr>B. Attīstīt paklausīgu attieksmi</vt:lpstr>
      <vt:lpstr>Ābrahāma paklausīgā attieksme</vt:lpstr>
      <vt:lpstr>Izrādot paklausīgu attieksmi</vt:lpstr>
      <vt:lpstr>Kas ir godbijīga attieksme?</vt:lpstr>
      <vt:lpstr>Kā es varu attīstīt godbijīgu attieksmi?</vt:lpstr>
      <vt:lpstr>Padomā par to….</vt:lpstr>
      <vt:lpstr>Kas ir kalpa attieksme?</vt:lpstr>
      <vt:lpstr>Kā es varu attīstīt kalpa attieksmi?</vt:lpstr>
      <vt:lpstr>Padomā par to….</vt:lpstr>
      <vt:lpstr>Kas ir pateicīga attieksme?</vt:lpstr>
      <vt:lpstr>Kā es varu attīstīt pateicīgu attieksmi?</vt:lpstr>
      <vt:lpstr>Padomā par to….</vt:lpstr>
      <vt:lpstr>Kas ir klusa attieksme?</vt:lpstr>
      <vt:lpstr>Kā es varu attīstīt klusu attieksmi?</vt:lpstr>
      <vt:lpstr>Kā es varu attīstīt klusu attieksmi?</vt:lpstr>
      <vt:lpstr>Padomā par to….</vt:lpstr>
      <vt:lpstr>Kļūstot līdzīgākiem Kristum </vt:lpstr>
      <vt:lpstr>Personīgais pielietojums</vt:lpstr>
      <vt:lpstr>Personīgais pielietojums</vt:lpstr>
      <vt:lpstr>3.nodaļa Kuriem likumiem man jāpaklausa? </vt:lpstr>
      <vt:lpstr>Likumi, kuriem jāpaklausa</vt:lpstr>
      <vt:lpstr>Likumi, kuriem jāpaklausa</vt:lpstr>
      <vt:lpstr>A. Dieva likumu kategorijas</vt:lpstr>
      <vt:lpstr> “Šīs četras grupas šķiet samērā vienkāršas, taču patiesībā dažus likumus varētu viegli iedalīt divās kategorijās.   Pēdējā grupa - morāles likumi – arī ir problēma. Patiesībā ar katru Bībeles likumu ir saistīts morāles jautājums.   Šīs četras kategorijas ir cilvēku radītas. Tu neatradīsi Bībelē pantu, kurā šie likumi tiek sadalīti četrās kategorijās.” </vt:lpstr>
      <vt:lpstr>Veselības likumi</vt:lpstr>
      <vt:lpstr>Izraēlas tautas civilās pārvaldes likumi</vt:lpstr>
      <vt:lpstr>Reliģiskie likumi</vt:lpstr>
      <vt:lpstr>Kuriem Dieva likumiem Vecajā un Jaunajā derībā kristiešiem šodien vajadzētu paklausīt?</vt:lpstr>
      <vt:lpstr>B. Debates par to, kuriem likumiem šodien paklausīt…</vt:lpstr>
      <vt:lpstr>1.pozīcija: «Kristiešiem šodien ir jāpaklausa  visiem Vecās Derības likumiem»</vt:lpstr>
      <vt:lpstr>1.pozīcija: «Kristiešiem šodien ir jāpaklausa  visiem Vecās Derības likumiem»</vt:lpstr>
      <vt:lpstr>2.pozīcija: «Kristiešiem jāpaklausa Dieva  likumiem Jaunajā Derībā»</vt:lpstr>
      <vt:lpstr>3.pozīcija: «Kur jaunajiem kristiešiem sākt»</vt:lpstr>
      <vt:lpstr>C. Paklausīt principiem, kas ir aiz Dieva likumiem</vt:lpstr>
      <vt:lpstr>Likuma gars pret likuma burtu </vt:lpstr>
      <vt:lpstr>D. Kas ir “Dieva griba?”</vt:lpstr>
      <vt:lpstr>Personīgā pārliecība</vt:lpstr>
      <vt:lpstr>Personīgās intereses</vt:lpstr>
      <vt:lpstr>Personīgais pielietojums</vt:lpstr>
      <vt:lpstr>4.nodaļa  Rezultāti paklausīšanai Dievam </vt:lpstr>
      <vt:lpstr>Rezultāti paklausīšanai un nepaklausīšanai Dievam</vt:lpstr>
      <vt:lpstr>Rezultāti paklausīšanai un nepaklausīšanai Dievam</vt:lpstr>
      <vt:lpstr>PowerPoint Presentation</vt:lpstr>
      <vt:lpstr>PowerPoint Presentation</vt:lpstr>
      <vt:lpstr>Rezultāti paklausībai Dievam</vt:lpstr>
      <vt:lpstr>Rezultāti nepaklausībai Dievam</vt:lpstr>
      <vt:lpstr>5.nodaļa  Rezultāti nepaklausībai Dievam </vt:lpstr>
      <vt:lpstr>Rezultāti nepaklausībai Dievam</vt:lpstr>
      <vt:lpstr>B. Četri atslēgas vārdi, kas saistās ar nepaklausību</vt:lpstr>
      <vt:lpstr>C. Kāda ir Dieva attieksme pret cilvēkiem, kuri nepaklausa Viņa likumiem?</vt:lpstr>
      <vt:lpstr>Attiecības starp Dieva žēlastību un Viņa taisnīgumu</vt:lpstr>
      <vt:lpstr>Secinājums </vt:lpstr>
      <vt:lpstr>Personīgais pielietojums</vt:lpstr>
      <vt:lpstr>Paklausība Dievam</vt:lpstr>
      <vt:lpstr>Paklausība Dievam</vt:lpstr>
    </vt:vector>
  </TitlesOfParts>
  <Company>Teen Challenge Farm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Obedience to God</dc:title>
  <dc:creator>Gregg Fischer</dc:creator>
  <cp:lastModifiedBy>Dave Batty</cp:lastModifiedBy>
  <cp:revision>216</cp:revision>
  <dcterms:created xsi:type="dcterms:W3CDTF">2002-09-15T20:59:51Z</dcterms:created>
  <dcterms:modified xsi:type="dcterms:W3CDTF">2021-05-17T15:12:56Z</dcterms:modified>
</cp:coreProperties>
</file>