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47"/>
  </p:notesMasterIdLst>
  <p:sldIdLst>
    <p:sldId id="256" r:id="rId2"/>
    <p:sldId id="307" r:id="rId3"/>
    <p:sldId id="304" r:id="rId4"/>
    <p:sldId id="308" r:id="rId5"/>
    <p:sldId id="305" r:id="rId6"/>
    <p:sldId id="258" r:id="rId7"/>
    <p:sldId id="310" r:id="rId8"/>
    <p:sldId id="259" r:id="rId9"/>
    <p:sldId id="260" r:id="rId10"/>
    <p:sldId id="261" r:id="rId11"/>
    <p:sldId id="262" r:id="rId12"/>
    <p:sldId id="263" r:id="rId13"/>
    <p:sldId id="264" r:id="rId14"/>
    <p:sldId id="265" r:id="rId15"/>
    <p:sldId id="266" r:id="rId16"/>
    <p:sldId id="267" r:id="rId17"/>
    <p:sldId id="312" r:id="rId18"/>
    <p:sldId id="327" r:id="rId19"/>
    <p:sldId id="313" r:id="rId20"/>
    <p:sldId id="314" r:id="rId21"/>
    <p:sldId id="303" r:id="rId22"/>
    <p:sldId id="268" r:id="rId23"/>
    <p:sldId id="315" r:id="rId24"/>
    <p:sldId id="317" r:id="rId25"/>
    <p:sldId id="316" r:id="rId26"/>
    <p:sldId id="269" r:id="rId27"/>
    <p:sldId id="318" r:id="rId28"/>
    <p:sldId id="306" r:id="rId29"/>
    <p:sldId id="319" r:id="rId30"/>
    <p:sldId id="320" r:id="rId31"/>
    <p:sldId id="270" r:id="rId32"/>
    <p:sldId id="271" r:id="rId33"/>
    <p:sldId id="321" r:id="rId34"/>
    <p:sldId id="272" r:id="rId35"/>
    <p:sldId id="274" r:id="rId36"/>
    <p:sldId id="322" r:id="rId37"/>
    <p:sldId id="328" r:id="rId38"/>
    <p:sldId id="323" r:id="rId39"/>
    <p:sldId id="324" r:id="rId40"/>
    <p:sldId id="273" r:id="rId41"/>
    <p:sldId id="275" r:id="rId42"/>
    <p:sldId id="276" r:id="rId43"/>
    <p:sldId id="277" r:id="rId44"/>
    <p:sldId id="325" r:id="rId45"/>
    <p:sldId id="326" r:id="rId46"/>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787"/>
    <p:restoredTop sz="90929"/>
  </p:normalViewPr>
  <p:slideViewPr>
    <p:cSldViewPr>
      <p:cViewPr varScale="1">
        <p:scale>
          <a:sx n="44" d="100"/>
          <a:sy n="44" d="100"/>
        </p:scale>
        <p:origin x="78" y="39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0F365D-F167-4ED7-81B8-DC2FDB646094}" type="datetimeFigureOut">
              <a:rPr lang="en-US" smtClean="0"/>
              <a:t>10/25/2022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842FF8-8BCD-4F16-9EE1-805065B6088C}" type="slidenum">
              <a:rPr lang="en-US" smtClean="0"/>
              <a:t>‹#›</a:t>
            </a:fld>
            <a:endParaRPr lang="en-US"/>
          </a:p>
        </p:txBody>
      </p:sp>
    </p:spTree>
    <p:extLst>
      <p:ext uri="{BB962C8B-B14F-4D97-AF65-F5344CB8AC3E}">
        <p14:creationId xmlns:p14="http://schemas.microsoft.com/office/powerpoint/2010/main" val="3616035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704851" y="201613"/>
            <a:ext cx="11197167"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eaLnBrk="1" hangingPunct="1"/>
            <a:endParaRPr kumimoji="1" lang="en-US" altLang="en-US" sz="2400"/>
          </a:p>
        </p:txBody>
      </p:sp>
      <p:pic>
        <p:nvPicPr>
          <p:cNvPr id="5" name="Picture 3" descr="A:\minispi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5748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795867" y="4130675"/>
            <a:ext cx="1388533" cy="457200"/>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eaLnBrk="1" hangingPunct="1"/>
            <a:endParaRPr kumimoji="1" lang="en-US" altLang="en-US" sz="2400"/>
          </a:p>
        </p:txBody>
      </p:sp>
      <p:pic>
        <p:nvPicPr>
          <p:cNvPr id="7" name="Picture 5" descr="A:\minispir.GIF"/>
          <p:cNvPicPr>
            <a:picLocks noChangeAspect="1" noChangeArrowheads="1"/>
          </p:cNvPicPr>
          <p:nvPr/>
        </p:nvPicPr>
        <p:blipFill>
          <a:blip r:embed="rId3">
            <a:extLst>
              <a:ext uri="{28A0092B-C50C-407E-A947-70E740481C1C}">
                <a14:useLocalDpi xmlns:a14="http://schemas.microsoft.com/office/drawing/2010/main" val="0"/>
              </a:ext>
            </a:extLst>
          </a:blip>
          <a:srcRect t="39999"/>
          <a:stretch>
            <a:fillRect/>
          </a:stretch>
        </p:blipFill>
        <p:spPr bwMode="ltGray">
          <a:xfrm>
            <a:off x="0" y="4222750"/>
            <a:ext cx="15748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6"/>
          <p:cNvSpPr>
            <a:spLocks noGrp="1" noChangeArrowheads="1"/>
          </p:cNvSpPr>
          <p:nvPr>
            <p:ph type="ctrTitle"/>
          </p:nvPr>
        </p:nvSpPr>
        <p:spPr>
          <a:xfrm>
            <a:off x="1219200" y="2057400"/>
            <a:ext cx="10295467" cy="1143000"/>
          </a:xfrm>
        </p:spPr>
        <p:txBody>
          <a:bodyPr/>
          <a:lstStyle>
            <a:lvl1pPr>
              <a:defRPr/>
            </a:lvl1pPr>
          </a:lstStyle>
          <a:p>
            <a:pPr lvl="0"/>
            <a:r>
              <a:rPr lang="en-US" noProof="0"/>
              <a:t>Click to edit Master title style</a:t>
            </a:r>
          </a:p>
        </p:txBody>
      </p:sp>
      <p:sp>
        <p:nvSpPr>
          <p:cNvPr id="4103" name="Rectangle 7"/>
          <p:cNvSpPr>
            <a:spLocks noGrp="1" noChangeArrowheads="1"/>
          </p:cNvSpPr>
          <p:nvPr>
            <p:ph type="subTitle" idx="1"/>
          </p:nvPr>
        </p:nvSpPr>
        <p:spPr>
          <a:xfrm>
            <a:off x="2167467" y="3886200"/>
            <a:ext cx="8534400" cy="1771650"/>
          </a:xfrm>
        </p:spPr>
        <p:txBody>
          <a:bodyPr/>
          <a:lstStyle>
            <a:lvl1pPr marL="0" indent="0" algn="ctr">
              <a:buFontTx/>
              <a:buNone/>
              <a:defRPr/>
            </a:lvl1pPr>
          </a:lstStyle>
          <a:p>
            <a:pPr lvl="0"/>
            <a:r>
              <a:rPr lang="en-US" noProof="0"/>
              <a:t>Click to edit Master subtitle style</a:t>
            </a:r>
          </a:p>
        </p:txBody>
      </p:sp>
      <p:sp>
        <p:nvSpPr>
          <p:cNvPr id="8" name="Rectangle 8"/>
          <p:cNvSpPr>
            <a:spLocks noGrp="1" noChangeArrowheads="1"/>
          </p:cNvSpPr>
          <p:nvPr>
            <p:ph type="dt" sz="quarter" idx="10"/>
          </p:nvPr>
        </p:nvSpPr>
        <p:spPr>
          <a:xfrm>
            <a:off x="1445684" y="6096000"/>
            <a:ext cx="2540000" cy="457200"/>
          </a:xfrm>
        </p:spPr>
        <p:txBody>
          <a:bodyPr/>
          <a:lstStyle>
            <a:lvl1pPr>
              <a:defRPr smtClean="0"/>
            </a:lvl1pPr>
          </a:lstStyle>
          <a:p>
            <a:pPr>
              <a:defRPr/>
            </a:pPr>
            <a:r>
              <a:rPr lang="en-US" smtClean="0"/>
              <a:t>10-2022</a:t>
            </a:r>
            <a:endParaRPr lang="en-US"/>
          </a:p>
        </p:txBody>
      </p:sp>
      <p:sp>
        <p:nvSpPr>
          <p:cNvPr id="9" name="Rectangle 9"/>
          <p:cNvSpPr>
            <a:spLocks noGrp="1" noChangeArrowheads="1"/>
          </p:cNvSpPr>
          <p:nvPr>
            <p:ph type="ftr" sz="quarter" idx="11"/>
          </p:nvPr>
        </p:nvSpPr>
        <p:spPr>
          <a:xfrm>
            <a:off x="4696884" y="6096000"/>
            <a:ext cx="3860800" cy="457200"/>
          </a:xfrm>
        </p:spPr>
        <p:txBody>
          <a:bodyPr/>
          <a:lstStyle>
            <a:lvl1pPr>
              <a:defRPr smtClean="0"/>
            </a:lvl1pPr>
          </a:lstStyle>
          <a:p>
            <a:pPr>
              <a:defRPr/>
            </a:pPr>
            <a:r>
              <a:rPr lang="en-US"/>
              <a:t>iteenchallenge.org</a:t>
            </a:r>
          </a:p>
        </p:txBody>
      </p:sp>
      <p:sp>
        <p:nvSpPr>
          <p:cNvPr id="10" name="Rectangle 10"/>
          <p:cNvSpPr>
            <a:spLocks noGrp="1" noChangeArrowheads="1"/>
          </p:cNvSpPr>
          <p:nvPr>
            <p:ph type="sldNum" sz="quarter" idx="12"/>
          </p:nvPr>
        </p:nvSpPr>
        <p:spPr>
          <a:xfrm>
            <a:off x="9268884" y="6096000"/>
            <a:ext cx="2540000" cy="457200"/>
          </a:xfrm>
        </p:spPr>
        <p:txBody>
          <a:bodyPr/>
          <a:lstStyle>
            <a:lvl1pPr>
              <a:defRPr smtClean="0"/>
            </a:lvl1pPr>
          </a:lstStyle>
          <a:p>
            <a:pPr>
              <a:defRPr/>
            </a:pPr>
            <a:fld id="{CEBB03BC-6B66-45EC-A3F1-2701D89B498B}" type="slidenum">
              <a:rPr lang="en-US"/>
              <a:pPr>
                <a:defRPr/>
              </a:pPr>
              <a:t>‹#›</a:t>
            </a:fld>
            <a:endParaRPr lang="en-US"/>
          </a:p>
        </p:txBody>
      </p:sp>
    </p:spTree>
    <p:extLst>
      <p:ext uri="{BB962C8B-B14F-4D97-AF65-F5344CB8AC3E}">
        <p14:creationId xmlns:p14="http://schemas.microsoft.com/office/powerpoint/2010/main" val="2387308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r>
              <a:rPr lang="en-US" smtClean="0"/>
              <a:t>10-2022</a:t>
            </a: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r>
              <a:rPr lang="en-US"/>
              <a:t>iteenchallenge.org</a:t>
            </a:r>
          </a:p>
        </p:txBody>
      </p:sp>
      <p:sp>
        <p:nvSpPr>
          <p:cNvPr id="6" name="Rectangle 1034"/>
          <p:cNvSpPr>
            <a:spLocks noGrp="1" noChangeArrowheads="1"/>
          </p:cNvSpPr>
          <p:nvPr>
            <p:ph type="sldNum" sz="quarter" idx="12"/>
          </p:nvPr>
        </p:nvSpPr>
        <p:spPr>
          <a:ln/>
        </p:spPr>
        <p:txBody>
          <a:bodyPr/>
          <a:lstStyle>
            <a:lvl1pPr>
              <a:defRPr/>
            </a:lvl1pPr>
          </a:lstStyle>
          <a:p>
            <a:pPr>
              <a:defRPr/>
            </a:pPr>
            <a:fld id="{CA95950A-1143-4211-BF31-42DF55BC6A98}" type="slidenum">
              <a:rPr lang="en-US"/>
              <a:pPr>
                <a:defRPr/>
              </a:pPr>
              <a:t>‹#›</a:t>
            </a:fld>
            <a:endParaRPr lang="en-US"/>
          </a:p>
        </p:txBody>
      </p:sp>
    </p:spTree>
    <p:extLst>
      <p:ext uri="{BB962C8B-B14F-4D97-AF65-F5344CB8AC3E}">
        <p14:creationId xmlns:p14="http://schemas.microsoft.com/office/powerpoint/2010/main" val="1126926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381000"/>
            <a:ext cx="2540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22400" y="381000"/>
            <a:ext cx="74168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r>
              <a:rPr lang="en-US" smtClean="0"/>
              <a:t>10-2022</a:t>
            </a: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r>
              <a:rPr lang="en-US"/>
              <a:t>iteenchallenge.org</a:t>
            </a:r>
          </a:p>
        </p:txBody>
      </p:sp>
      <p:sp>
        <p:nvSpPr>
          <p:cNvPr id="6" name="Rectangle 1034"/>
          <p:cNvSpPr>
            <a:spLocks noGrp="1" noChangeArrowheads="1"/>
          </p:cNvSpPr>
          <p:nvPr>
            <p:ph type="sldNum" sz="quarter" idx="12"/>
          </p:nvPr>
        </p:nvSpPr>
        <p:spPr>
          <a:ln/>
        </p:spPr>
        <p:txBody>
          <a:bodyPr/>
          <a:lstStyle>
            <a:lvl1pPr>
              <a:defRPr/>
            </a:lvl1pPr>
          </a:lstStyle>
          <a:p>
            <a:pPr>
              <a:defRPr/>
            </a:pPr>
            <a:fld id="{91F0FDE6-AA2C-4826-BA69-6E1C59BFCE7F}" type="slidenum">
              <a:rPr lang="en-US"/>
              <a:pPr>
                <a:defRPr/>
              </a:pPr>
              <a:t>‹#›</a:t>
            </a:fld>
            <a:endParaRPr lang="en-US"/>
          </a:p>
        </p:txBody>
      </p:sp>
    </p:spTree>
    <p:extLst>
      <p:ext uri="{BB962C8B-B14F-4D97-AF65-F5344CB8AC3E}">
        <p14:creationId xmlns:p14="http://schemas.microsoft.com/office/powerpoint/2010/main" val="32945546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422400" y="381000"/>
            <a:ext cx="10160000" cy="1143000"/>
          </a:xfrm>
        </p:spPr>
        <p:txBody>
          <a:bodyPr/>
          <a:lstStyle/>
          <a:p>
            <a:r>
              <a:rPr lang="en-US"/>
              <a:t>Click to edit Master title style</a:t>
            </a:r>
          </a:p>
        </p:txBody>
      </p:sp>
      <p:sp>
        <p:nvSpPr>
          <p:cNvPr id="3" name="Text Placeholder 2"/>
          <p:cNvSpPr>
            <a:spLocks noGrp="1"/>
          </p:cNvSpPr>
          <p:nvPr>
            <p:ph type="body" sz="half" idx="1"/>
          </p:nvPr>
        </p:nvSpPr>
        <p:spPr>
          <a:xfrm>
            <a:off x="1422400" y="1752600"/>
            <a:ext cx="4978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604000" y="1752600"/>
            <a:ext cx="4978400" cy="4114800"/>
          </a:xfrm>
        </p:spPr>
        <p:txBody>
          <a:bodyPr/>
          <a:lstStyle/>
          <a:p>
            <a:pPr lvl="0"/>
            <a:endParaRPr lang="en-US" noProof="0"/>
          </a:p>
        </p:txBody>
      </p:sp>
      <p:sp>
        <p:nvSpPr>
          <p:cNvPr id="5" name="Rectangle 1032"/>
          <p:cNvSpPr>
            <a:spLocks noGrp="1" noChangeArrowheads="1"/>
          </p:cNvSpPr>
          <p:nvPr>
            <p:ph type="dt" sz="half" idx="10"/>
          </p:nvPr>
        </p:nvSpPr>
        <p:spPr>
          <a:ln/>
        </p:spPr>
        <p:txBody>
          <a:bodyPr/>
          <a:lstStyle>
            <a:lvl1pPr>
              <a:defRPr/>
            </a:lvl1pPr>
          </a:lstStyle>
          <a:p>
            <a:pPr>
              <a:defRPr/>
            </a:pPr>
            <a:r>
              <a:rPr lang="en-US" smtClean="0"/>
              <a:t>10-2022</a:t>
            </a: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r>
              <a:rPr lang="en-US"/>
              <a:t>iteenchallenge.org</a:t>
            </a:r>
          </a:p>
        </p:txBody>
      </p:sp>
      <p:sp>
        <p:nvSpPr>
          <p:cNvPr id="7" name="Rectangle 1034"/>
          <p:cNvSpPr>
            <a:spLocks noGrp="1" noChangeArrowheads="1"/>
          </p:cNvSpPr>
          <p:nvPr>
            <p:ph type="sldNum" sz="quarter" idx="12"/>
          </p:nvPr>
        </p:nvSpPr>
        <p:spPr>
          <a:ln/>
        </p:spPr>
        <p:txBody>
          <a:bodyPr/>
          <a:lstStyle>
            <a:lvl1pPr>
              <a:defRPr/>
            </a:lvl1pPr>
          </a:lstStyle>
          <a:p>
            <a:pPr>
              <a:defRPr/>
            </a:pPr>
            <a:fld id="{FA736D43-0FDF-430A-9C46-59B4753A8810}" type="slidenum">
              <a:rPr lang="en-US"/>
              <a:pPr>
                <a:defRPr/>
              </a:pPr>
              <a:t>‹#›</a:t>
            </a:fld>
            <a:endParaRPr lang="en-US"/>
          </a:p>
        </p:txBody>
      </p:sp>
    </p:spTree>
    <p:extLst>
      <p:ext uri="{BB962C8B-B14F-4D97-AF65-F5344CB8AC3E}">
        <p14:creationId xmlns:p14="http://schemas.microsoft.com/office/powerpoint/2010/main" val="1737675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r>
              <a:rPr lang="en-US" smtClean="0"/>
              <a:t>10-2022</a:t>
            </a: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r>
              <a:rPr lang="en-US"/>
              <a:t>iteenchallenge.org</a:t>
            </a:r>
          </a:p>
        </p:txBody>
      </p:sp>
      <p:sp>
        <p:nvSpPr>
          <p:cNvPr id="6" name="Rectangle 1034"/>
          <p:cNvSpPr>
            <a:spLocks noGrp="1" noChangeArrowheads="1"/>
          </p:cNvSpPr>
          <p:nvPr>
            <p:ph type="sldNum" sz="quarter" idx="12"/>
          </p:nvPr>
        </p:nvSpPr>
        <p:spPr>
          <a:ln/>
        </p:spPr>
        <p:txBody>
          <a:bodyPr/>
          <a:lstStyle>
            <a:lvl1pPr>
              <a:defRPr/>
            </a:lvl1pPr>
          </a:lstStyle>
          <a:p>
            <a:pPr>
              <a:defRPr/>
            </a:pPr>
            <a:fld id="{632DA29E-0D5B-4774-96F8-72A0859E9604}" type="slidenum">
              <a:rPr lang="en-US"/>
              <a:pPr>
                <a:defRPr/>
              </a:pPr>
              <a:t>‹#›</a:t>
            </a:fld>
            <a:endParaRPr lang="en-US"/>
          </a:p>
        </p:txBody>
      </p:sp>
    </p:spTree>
    <p:extLst>
      <p:ext uri="{BB962C8B-B14F-4D97-AF65-F5344CB8AC3E}">
        <p14:creationId xmlns:p14="http://schemas.microsoft.com/office/powerpoint/2010/main" val="264923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r>
              <a:rPr lang="en-US" smtClean="0"/>
              <a:t>10-2022</a:t>
            </a: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r>
              <a:rPr lang="en-US"/>
              <a:t>iteenchallenge.org</a:t>
            </a:r>
          </a:p>
        </p:txBody>
      </p:sp>
      <p:sp>
        <p:nvSpPr>
          <p:cNvPr id="6" name="Rectangle 1034"/>
          <p:cNvSpPr>
            <a:spLocks noGrp="1" noChangeArrowheads="1"/>
          </p:cNvSpPr>
          <p:nvPr>
            <p:ph type="sldNum" sz="quarter" idx="12"/>
          </p:nvPr>
        </p:nvSpPr>
        <p:spPr>
          <a:ln/>
        </p:spPr>
        <p:txBody>
          <a:bodyPr/>
          <a:lstStyle>
            <a:lvl1pPr>
              <a:defRPr/>
            </a:lvl1pPr>
          </a:lstStyle>
          <a:p>
            <a:pPr>
              <a:defRPr/>
            </a:pPr>
            <a:fld id="{2D06A751-1F75-4ECE-821E-995AD9C4C625}" type="slidenum">
              <a:rPr lang="en-US"/>
              <a:pPr>
                <a:defRPr/>
              </a:pPr>
              <a:t>‹#›</a:t>
            </a:fld>
            <a:endParaRPr lang="en-US"/>
          </a:p>
        </p:txBody>
      </p:sp>
    </p:spTree>
    <p:extLst>
      <p:ext uri="{BB962C8B-B14F-4D97-AF65-F5344CB8AC3E}">
        <p14:creationId xmlns:p14="http://schemas.microsoft.com/office/powerpoint/2010/main" val="3789655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1752600"/>
            <a:ext cx="4978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4000" y="1752600"/>
            <a:ext cx="4978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pPr>
              <a:defRPr/>
            </a:pPr>
            <a:r>
              <a:rPr lang="en-US" smtClean="0"/>
              <a:t>10-2022</a:t>
            </a: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r>
              <a:rPr lang="en-US"/>
              <a:t>iteenchallenge.org</a:t>
            </a:r>
          </a:p>
        </p:txBody>
      </p:sp>
      <p:sp>
        <p:nvSpPr>
          <p:cNvPr id="7" name="Rectangle 1034"/>
          <p:cNvSpPr>
            <a:spLocks noGrp="1" noChangeArrowheads="1"/>
          </p:cNvSpPr>
          <p:nvPr>
            <p:ph type="sldNum" sz="quarter" idx="12"/>
          </p:nvPr>
        </p:nvSpPr>
        <p:spPr>
          <a:ln/>
        </p:spPr>
        <p:txBody>
          <a:bodyPr/>
          <a:lstStyle>
            <a:lvl1pPr>
              <a:defRPr/>
            </a:lvl1pPr>
          </a:lstStyle>
          <a:p>
            <a:pPr>
              <a:defRPr/>
            </a:pPr>
            <a:fld id="{8605078C-02A0-4BA1-85FB-B60CF872EDB8}" type="slidenum">
              <a:rPr lang="en-US"/>
              <a:pPr>
                <a:defRPr/>
              </a:pPr>
              <a:t>‹#›</a:t>
            </a:fld>
            <a:endParaRPr lang="en-US"/>
          </a:p>
        </p:txBody>
      </p:sp>
    </p:spTree>
    <p:extLst>
      <p:ext uri="{BB962C8B-B14F-4D97-AF65-F5344CB8AC3E}">
        <p14:creationId xmlns:p14="http://schemas.microsoft.com/office/powerpoint/2010/main" val="64000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pPr>
              <a:defRPr/>
            </a:pPr>
            <a:r>
              <a:rPr lang="en-US" smtClean="0"/>
              <a:t>10-2022</a:t>
            </a:r>
            <a:endParaRPr lang="en-US"/>
          </a:p>
        </p:txBody>
      </p:sp>
      <p:sp>
        <p:nvSpPr>
          <p:cNvPr id="8" name="Rectangle 1033"/>
          <p:cNvSpPr>
            <a:spLocks noGrp="1" noChangeArrowheads="1"/>
          </p:cNvSpPr>
          <p:nvPr>
            <p:ph type="ftr" sz="quarter" idx="11"/>
          </p:nvPr>
        </p:nvSpPr>
        <p:spPr>
          <a:ln/>
        </p:spPr>
        <p:txBody>
          <a:bodyPr/>
          <a:lstStyle>
            <a:lvl1pPr>
              <a:defRPr/>
            </a:lvl1pPr>
          </a:lstStyle>
          <a:p>
            <a:pPr>
              <a:defRPr/>
            </a:pPr>
            <a:r>
              <a:rPr lang="en-US"/>
              <a:t>iteenchallenge.org</a:t>
            </a:r>
          </a:p>
        </p:txBody>
      </p:sp>
      <p:sp>
        <p:nvSpPr>
          <p:cNvPr id="9" name="Rectangle 1034"/>
          <p:cNvSpPr>
            <a:spLocks noGrp="1" noChangeArrowheads="1"/>
          </p:cNvSpPr>
          <p:nvPr>
            <p:ph type="sldNum" sz="quarter" idx="12"/>
          </p:nvPr>
        </p:nvSpPr>
        <p:spPr>
          <a:ln/>
        </p:spPr>
        <p:txBody>
          <a:bodyPr/>
          <a:lstStyle>
            <a:lvl1pPr>
              <a:defRPr/>
            </a:lvl1pPr>
          </a:lstStyle>
          <a:p>
            <a:pPr>
              <a:defRPr/>
            </a:pPr>
            <a:fld id="{9ABDB2BD-C4B8-4ACC-9209-F8F6A900A478}" type="slidenum">
              <a:rPr lang="en-US"/>
              <a:pPr>
                <a:defRPr/>
              </a:pPr>
              <a:t>‹#›</a:t>
            </a:fld>
            <a:endParaRPr lang="en-US"/>
          </a:p>
        </p:txBody>
      </p:sp>
    </p:spTree>
    <p:extLst>
      <p:ext uri="{BB962C8B-B14F-4D97-AF65-F5344CB8AC3E}">
        <p14:creationId xmlns:p14="http://schemas.microsoft.com/office/powerpoint/2010/main" val="618738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pPr>
              <a:defRPr/>
            </a:pPr>
            <a:r>
              <a:rPr lang="en-US" smtClean="0"/>
              <a:t>10-2022</a:t>
            </a:r>
            <a:endParaRPr lang="en-US"/>
          </a:p>
        </p:txBody>
      </p:sp>
      <p:sp>
        <p:nvSpPr>
          <p:cNvPr id="4" name="Rectangle 1033"/>
          <p:cNvSpPr>
            <a:spLocks noGrp="1" noChangeArrowheads="1"/>
          </p:cNvSpPr>
          <p:nvPr>
            <p:ph type="ftr" sz="quarter" idx="11"/>
          </p:nvPr>
        </p:nvSpPr>
        <p:spPr>
          <a:ln/>
        </p:spPr>
        <p:txBody>
          <a:bodyPr/>
          <a:lstStyle>
            <a:lvl1pPr>
              <a:defRPr/>
            </a:lvl1pPr>
          </a:lstStyle>
          <a:p>
            <a:pPr>
              <a:defRPr/>
            </a:pPr>
            <a:r>
              <a:rPr lang="en-US"/>
              <a:t>iteenchallenge.org</a:t>
            </a:r>
          </a:p>
        </p:txBody>
      </p:sp>
      <p:sp>
        <p:nvSpPr>
          <p:cNvPr id="5" name="Rectangle 1034"/>
          <p:cNvSpPr>
            <a:spLocks noGrp="1" noChangeArrowheads="1"/>
          </p:cNvSpPr>
          <p:nvPr>
            <p:ph type="sldNum" sz="quarter" idx="12"/>
          </p:nvPr>
        </p:nvSpPr>
        <p:spPr>
          <a:ln/>
        </p:spPr>
        <p:txBody>
          <a:bodyPr/>
          <a:lstStyle>
            <a:lvl1pPr>
              <a:defRPr/>
            </a:lvl1pPr>
          </a:lstStyle>
          <a:p>
            <a:pPr>
              <a:defRPr/>
            </a:pPr>
            <a:fld id="{0D7EC0F1-6975-4F41-A007-0913C997EC86}" type="slidenum">
              <a:rPr lang="en-US"/>
              <a:pPr>
                <a:defRPr/>
              </a:pPr>
              <a:t>‹#›</a:t>
            </a:fld>
            <a:endParaRPr lang="en-US"/>
          </a:p>
        </p:txBody>
      </p:sp>
    </p:spTree>
    <p:extLst>
      <p:ext uri="{BB962C8B-B14F-4D97-AF65-F5344CB8AC3E}">
        <p14:creationId xmlns:p14="http://schemas.microsoft.com/office/powerpoint/2010/main" val="1933284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r>
              <a:rPr lang="en-US" smtClean="0"/>
              <a:t>10-2022</a:t>
            </a:r>
            <a:endParaRPr lang="en-US"/>
          </a:p>
        </p:txBody>
      </p:sp>
      <p:sp>
        <p:nvSpPr>
          <p:cNvPr id="3" name="Rectangle 1033"/>
          <p:cNvSpPr>
            <a:spLocks noGrp="1" noChangeArrowheads="1"/>
          </p:cNvSpPr>
          <p:nvPr>
            <p:ph type="ftr" sz="quarter" idx="11"/>
          </p:nvPr>
        </p:nvSpPr>
        <p:spPr>
          <a:ln/>
        </p:spPr>
        <p:txBody>
          <a:bodyPr/>
          <a:lstStyle>
            <a:lvl1pPr>
              <a:defRPr/>
            </a:lvl1pPr>
          </a:lstStyle>
          <a:p>
            <a:pPr>
              <a:defRPr/>
            </a:pPr>
            <a:r>
              <a:rPr lang="en-US"/>
              <a:t>iteenchallenge.org</a:t>
            </a:r>
          </a:p>
        </p:txBody>
      </p:sp>
      <p:sp>
        <p:nvSpPr>
          <p:cNvPr id="4" name="Rectangle 1034"/>
          <p:cNvSpPr>
            <a:spLocks noGrp="1" noChangeArrowheads="1"/>
          </p:cNvSpPr>
          <p:nvPr>
            <p:ph type="sldNum" sz="quarter" idx="12"/>
          </p:nvPr>
        </p:nvSpPr>
        <p:spPr>
          <a:ln/>
        </p:spPr>
        <p:txBody>
          <a:bodyPr/>
          <a:lstStyle>
            <a:lvl1pPr>
              <a:defRPr/>
            </a:lvl1pPr>
          </a:lstStyle>
          <a:p>
            <a:pPr>
              <a:defRPr/>
            </a:pPr>
            <a:fld id="{A99B243A-C53B-462C-BA77-656ADF931A0E}" type="slidenum">
              <a:rPr lang="en-US"/>
              <a:pPr>
                <a:defRPr/>
              </a:pPr>
              <a:t>‹#›</a:t>
            </a:fld>
            <a:endParaRPr lang="en-US"/>
          </a:p>
        </p:txBody>
      </p:sp>
    </p:spTree>
    <p:extLst>
      <p:ext uri="{BB962C8B-B14F-4D97-AF65-F5344CB8AC3E}">
        <p14:creationId xmlns:p14="http://schemas.microsoft.com/office/powerpoint/2010/main" val="771754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r>
              <a:rPr lang="en-US" smtClean="0"/>
              <a:t>10-2022</a:t>
            </a: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r>
              <a:rPr lang="en-US"/>
              <a:t>iteenchallenge.org</a:t>
            </a:r>
          </a:p>
        </p:txBody>
      </p:sp>
      <p:sp>
        <p:nvSpPr>
          <p:cNvPr id="7" name="Rectangle 1034"/>
          <p:cNvSpPr>
            <a:spLocks noGrp="1" noChangeArrowheads="1"/>
          </p:cNvSpPr>
          <p:nvPr>
            <p:ph type="sldNum" sz="quarter" idx="12"/>
          </p:nvPr>
        </p:nvSpPr>
        <p:spPr>
          <a:ln/>
        </p:spPr>
        <p:txBody>
          <a:bodyPr/>
          <a:lstStyle>
            <a:lvl1pPr>
              <a:defRPr/>
            </a:lvl1pPr>
          </a:lstStyle>
          <a:p>
            <a:pPr>
              <a:defRPr/>
            </a:pPr>
            <a:fld id="{D5F3C59B-28D2-4725-863A-540EE477AEC0}" type="slidenum">
              <a:rPr lang="en-US"/>
              <a:pPr>
                <a:defRPr/>
              </a:pPr>
              <a:t>‹#›</a:t>
            </a:fld>
            <a:endParaRPr lang="en-US"/>
          </a:p>
        </p:txBody>
      </p:sp>
    </p:spTree>
    <p:extLst>
      <p:ext uri="{BB962C8B-B14F-4D97-AF65-F5344CB8AC3E}">
        <p14:creationId xmlns:p14="http://schemas.microsoft.com/office/powerpoint/2010/main" val="3110787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r>
              <a:rPr lang="en-US" smtClean="0"/>
              <a:t>10-2022</a:t>
            </a: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r>
              <a:rPr lang="en-US"/>
              <a:t>iteenchallenge.org</a:t>
            </a:r>
          </a:p>
        </p:txBody>
      </p:sp>
      <p:sp>
        <p:nvSpPr>
          <p:cNvPr id="7" name="Rectangle 1034"/>
          <p:cNvSpPr>
            <a:spLocks noGrp="1" noChangeArrowheads="1"/>
          </p:cNvSpPr>
          <p:nvPr>
            <p:ph type="sldNum" sz="quarter" idx="12"/>
          </p:nvPr>
        </p:nvSpPr>
        <p:spPr>
          <a:ln/>
        </p:spPr>
        <p:txBody>
          <a:bodyPr/>
          <a:lstStyle>
            <a:lvl1pPr>
              <a:defRPr/>
            </a:lvl1pPr>
          </a:lstStyle>
          <a:p>
            <a:pPr>
              <a:defRPr/>
            </a:pPr>
            <a:fld id="{9CDD11F9-7BCE-4065-9CF5-AD2702BD5C2C}" type="slidenum">
              <a:rPr lang="en-US"/>
              <a:pPr>
                <a:defRPr/>
              </a:pPr>
              <a:t>‹#›</a:t>
            </a:fld>
            <a:endParaRPr lang="en-US"/>
          </a:p>
        </p:txBody>
      </p:sp>
    </p:spTree>
    <p:extLst>
      <p:ext uri="{BB962C8B-B14F-4D97-AF65-F5344CB8AC3E}">
        <p14:creationId xmlns:p14="http://schemas.microsoft.com/office/powerpoint/2010/main" val="1586064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p:bgPr>
    </p:bg>
    <p:spTree>
      <p:nvGrpSpPr>
        <p:cNvPr id="1" name=""/>
        <p:cNvGrpSpPr/>
        <p:nvPr/>
      </p:nvGrpSpPr>
      <p:grpSpPr>
        <a:xfrm>
          <a:off x="0" y="0"/>
          <a:ext cx="0" cy="0"/>
          <a:chOff x="0" y="0"/>
          <a:chExt cx="0" cy="0"/>
        </a:xfrm>
      </p:grpSpPr>
      <p:sp>
        <p:nvSpPr>
          <p:cNvPr id="1026" name="Rectangle 1026"/>
          <p:cNvSpPr>
            <a:spLocks noChangeArrowheads="1"/>
          </p:cNvSpPr>
          <p:nvPr/>
        </p:nvSpPr>
        <p:spPr bwMode="ltGray">
          <a:xfrm>
            <a:off x="812801" y="228601"/>
            <a:ext cx="10985500" cy="6391275"/>
          </a:xfrm>
          <a:prstGeom prst="rect">
            <a:avLst/>
          </a:prstGeom>
          <a:solidFill>
            <a:srgbClr val="EDE7E3"/>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eaLnBrk="1" hangingPunct="1"/>
            <a:endParaRPr kumimoji="1" lang="en-US" altLang="en-US" sz="2400"/>
          </a:p>
        </p:txBody>
      </p:sp>
      <p:sp>
        <p:nvSpPr>
          <p:cNvPr id="1027" name="Line 1027"/>
          <p:cNvSpPr>
            <a:spLocks noChangeShapeType="1"/>
          </p:cNvSpPr>
          <p:nvPr/>
        </p:nvSpPr>
        <p:spPr bwMode="ltGray">
          <a:xfrm>
            <a:off x="1354667" y="1600200"/>
            <a:ext cx="10227733" cy="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sz="2400"/>
          </a:p>
        </p:txBody>
      </p:sp>
      <p:pic>
        <p:nvPicPr>
          <p:cNvPr id="1028" name="Picture 1028" descr="A:\minispir.GIF"/>
          <p:cNvPicPr>
            <a:picLocks noChangeAspect="1" noChangeArrowheads="1"/>
          </p:cNvPicPr>
          <p:nvPr/>
        </p:nvPicPr>
        <p:blipFill>
          <a:blip r:embed="rId14">
            <a:extLst>
              <a:ext uri="{28A0092B-C50C-407E-A947-70E740481C1C}">
                <a14:useLocalDpi xmlns:a14="http://schemas.microsoft.com/office/drawing/2010/main" val="0"/>
              </a:ext>
            </a:extLst>
          </a:blip>
          <a:srcRect b="5333"/>
          <a:stretch>
            <a:fillRect/>
          </a:stretch>
        </p:blipFill>
        <p:spPr bwMode="ltGray">
          <a:xfrm>
            <a:off x="0" y="50800"/>
            <a:ext cx="15748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1029" descr="A:\minispir.GIF"/>
          <p:cNvPicPr>
            <a:picLocks noChangeAspect="1" noChangeArrowheads="1"/>
          </p:cNvPicPr>
          <p:nvPr/>
        </p:nvPicPr>
        <p:blipFill>
          <a:blip r:embed="rId14">
            <a:extLst>
              <a:ext uri="{28A0092B-C50C-407E-A947-70E740481C1C}">
                <a14:useLocalDpi xmlns:a14="http://schemas.microsoft.com/office/drawing/2010/main" val="0"/>
              </a:ext>
            </a:extLst>
          </a:blip>
          <a:srcRect t="39999"/>
          <a:stretch>
            <a:fillRect/>
          </a:stretch>
        </p:blipFill>
        <p:spPr bwMode="ltGray">
          <a:xfrm>
            <a:off x="0" y="4222750"/>
            <a:ext cx="15748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1030"/>
          <p:cNvSpPr>
            <a:spLocks noGrp="1" noChangeArrowheads="1"/>
          </p:cNvSpPr>
          <p:nvPr>
            <p:ph type="title"/>
          </p:nvPr>
        </p:nvSpPr>
        <p:spPr bwMode="auto">
          <a:xfrm>
            <a:off x="1422400" y="381000"/>
            <a:ext cx="10160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1" name="Rectangle 1031"/>
          <p:cNvSpPr>
            <a:spLocks noGrp="1" noChangeArrowheads="1"/>
          </p:cNvSpPr>
          <p:nvPr>
            <p:ph type="body" idx="1"/>
          </p:nvPr>
        </p:nvSpPr>
        <p:spPr bwMode="auto">
          <a:xfrm>
            <a:off x="1422400" y="1752600"/>
            <a:ext cx="1016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80" name="Rectangle 1032"/>
          <p:cNvSpPr>
            <a:spLocks noGrp="1" noChangeArrowheads="1"/>
          </p:cNvSpPr>
          <p:nvPr>
            <p:ph type="dt" sz="half" idx="2"/>
          </p:nvPr>
        </p:nvSpPr>
        <p:spPr bwMode="auto">
          <a:xfrm>
            <a:off x="1352551" y="6107113"/>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r>
              <a:rPr lang="en-US" smtClean="0"/>
              <a:t>10-2022</a:t>
            </a:r>
            <a:endParaRPr lang="en-US"/>
          </a:p>
        </p:txBody>
      </p:sp>
      <p:sp>
        <p:nvSpPr>
          <p:cNvPr id="3081" name="Rectangle 1033"/>
          <p:cNvSpPr>
            <a:spLocks noGrp="1" noChangeArrowheads="1"/>
          </p:cNvSpPr>
          <p:nvPr>
            <p:ph type="ftr" sz="quarter" idx="3"/>
          </p:nvPr>
        </p:nvSpPr>
        <p:spPr bwMode="auto">
          <a:xfrm>
            <a:off x="4603751" y="6107113"/>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r>
              <a:rPr lang="en-US"/>
              <a:t>iteenchallenge.org</a:t>
            </a:r>
          </a:p>
        </p:txBody>
      </p:sp>
      <p:sp>
        <p:nvSpPr>
          <p:cNvPr id="3082" name="Rectangle 1034"/>
          <p:cNvSpPr>
            <a:spLocks noGrp="1" noChangeArrowheads="1"/>
          </p:cNvSpPr>
          <p:nvPr>
            <p:ph type="sldNum" sz="quarter" idx="4"/>
          </p:nvPr>
        </p:nvSpPr>
        <p:spPr bwMode="auto">
          <a:xfrm>
            <a:off x="9175751" y="6107113"/>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7504435E-49AF-4CA2-AF78-8487E547B85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slide" Target="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slide" Target="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4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143000" y="685800"/>
            <a:ext cx="10295467" cy="1143000"/>
          </a:xfrm>
        </p:spPr>
        <p:txBody>
          <a:bodyPr/>
          <a:lstStyle/>
          <a:p>
            <a:pPr eaLnBrk="1" hangingPunct="1"/>
            <a:r>
              <a:rPr lang="lv-LV" altLang="en-US" sz="6600" dirty="0"/>
              <a:t>Mīlēt un pieņemt sevi</a:t>
            </a:r>
            <a:endParaRPr lang="en-US" altLang="en-US" sz="6600" dirty="0"/>
          </a:p>
        </p:txBody>
      </p:sp>
      <p:pic>
        <p:nvPicPr>
          <p:cNvPr id="3076"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676400" y="3986451"/>
            <a:ext cx="3867663" cy="1788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0255" y="1928763"/>
            <a:ext cx="5185260" cy="19103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3">
            <a:extLst>
              <a:ext uri="{FF2B5EF4-FFF2-40B4-BE49-F238E27FC236}">
                <a16:creationId xmlns:a16="http://schemas.microsoft.com/office/drawing/2014/main" id="{86A3B54D-C3D6-4E87-BA81-6795D8D1AD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6800" y="3775545"/>
            <a:ext cx="2589112" cy="170684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lv-LV" altLang="en-US" dirty="0"/>
              <a:t>Kā Dievs parāda</a:t>
            </a:r>
            <a:r>
              <a:rPr lang="en-US" altLang="en-US" dirty="0"/>
              <a:t> </a:t>
            </a:r>
            <a:r>
              <a:rPr lang="en-US" altLang="en-US" i="1" dirty="0"/>
              <a:t>Agape</a:t>
            </a:r>
            <a:r>
              <a:rPr lang="en-US" altLang="en-US" dirty="0"/>
              <a:t> </a:t>
            </a:r>
            <a:r>
              <a:rPr lang="lv-LV" altLang="en-US" dirty="0"/>
              <a:t>mīlestību</a:t>
            </a:r>
            <a:r>
              <a:rPr lang="en-US" altLang="en-US" dirty="0"/>
              <a:t>?</a:t>
            </a:r>
          </a:p>
        </p:txBody>
      </p:sp>
      <p:sp>
        <p:nvSpPr>
          <p:cNvPr id="8195" name="Rectangle 3"/>
          <p:cNvSpPr>
            <a:spLocks noGrp="1" noChangeArrowheads="1"/>
          </p:cNvSpPr>
          <p:nvPr>
            <p:ph type="body" idx="1"/>
          </p:nvPr>
        </p:nvSpPr>
        <p:spPr>
          <a:xfrm>
            <a:off x="1752600" y="1600200"/>
            <a:ext cx="7924800" cy="4114800"/>
          </a:xfrm>
        </p:spPr>
        <p:txBody>
          <a:bodyPr/>
          <a:lstStyle/>
          <a:p>
            <a:pPr marL="609600" indent="-609600" eaLnBrk="1" hangingPunct="1">
              <a:lnSpc>
                <a:spcPct val="90000"/>
              </a:lnSpc>
              <a:buFontTx/>
              <a:buAutoNum type="arabicPeriod"/>
            </a:pPr>
            <a:r>
              <a:rPr lang="lv-LV" dirty="0">
                <a:effectLst/>
                <a:latin typeface="Times New Roman" panose="02020603050405020304" pitchFamily="18" charset="0"/>
                <a:ea typeface="Times New Roman" panose="02020603050405020304" pitchFamily="18" charset="0"/>
              </a:rPr>
              <a:t>Dievs mūs mīl bez nosacījumiem! </a:t>
            </a:r>
            <a:endParaRPr lang="en-US" dirty="0" smtClean="0">
              <a:effectLst/>
              <a:latin typeface="Times New Roman" panose="02020603050405020304" pitchFamily="18" charset="0"/>
              <a:ea typeface="Times New Roman" panose="02020603050405020304" pitchFamily="18" charset="0"/>
            </a:endParaRPr>
          </a:p>
          <a:p>
            <a:pPr marL="609600" indent="-609600" eaLnBrk="1" hangingPunct="1">
              <a:lnSpc>
                <a:spcPct val="90000"/>
              </a:lnSpc>
              <a:buFontTx/>
              <a:buAutoNum type="arabicPeriod"/>
            </a:pPr>
            <a:r>
              <a:rPr lang="lv-LV" altLang="en-US" dirty="0" smtClean="0">
                <a:hlinkClick r:id="" action="ppaction://noaction"/>
              </a:rPr>
              <a:t>Dievs</a:t>
            </a:r>
            <a:r>
              <a:rPr lang="en-US" altLang="en-US" dirty="0" smtClean="0"/>
              <a:t> </a:t>
            </a:r>
            <a:r>
              <a:rPr lang="lv-LV" altLang="en-US" dirty="0"/>
              <a:t>ir</a:t>
            </a:r>
            <a:r>
              <a:rPr lang="en-US" altLang="en-US" dirty="0"/>
              <a:t> </a:t>
            </a:r>
            <a:r>
              <a:rPr lang="lv-LV" altLang="en-US" dirty="0">
                <a:hlinkClick r:id="" action="ppaction://noaction"/>
              </a:rPr>
              <a:t>parādījis mums</a:t>
            </a:r>
            <a:r>
              <a:rPr lang="lv-LV" altLang="en-US" dirty="0"/>
              <a:t>, ka Viņš</a:t>
            </a:r>
            <a:r>
              <a:rPr lang="en-US" altLang="en-US" dirty="0"/>
              <a:t> </a:t>
            </a:r>
            <a:r>
              <a:rPr lang="lv-LV" altLang="en-US" dirty="0">
                <a:hlinkClick r:id="" action="ppaction://noaction"/>
              </a:rPr>
              <a:t>mīl mūs</a:t>
            </a:r>
            <a:r>
              <a:rPr lang="en-US" altLang="en-US" dirty="0"/>
              <a:t>.</a:t>
            </a:r>
          </a:p>
          <a:p>
            <a:pPr marL="609600" indent="-609600" eaLnBrk="1" hangingPunct="1">
              <a:lnSpc>
                <a:spcPct val="90000"/>
              </a:lnSpc>
              <a:buFontTx/>
              <a:buAutoNum type="arabicPeriod"/>
            </a:pPr>
            <a:r>
              <a:rPr lang="lv-LV" altLang="en-US" dirty="0"/>
              <a:t>Dievs mūs mīl</a:t>
            </a:r>
            <a:r>
              <a:rPr lang="en-US" altLang="en-US" dirty="0"/>
              <a:t> </a:t>
            </a:r>
            <a:r>
              <a:rPr lang="lv-LV" altLang="en-US" dirty="0">
                <a:hlinkClick r:id="" action="ppaction://noaction"/>
              </a:rPr>
              <a:t>tikpat ļoti kā Sevi pašu</a:t>
            </a:r>
            <a:r>
              <a:rPr lang="en-US" altLang="en-US" dirty="0"/>
              <a:t>.</a:t>
            </a:r>
          </a:p>
          <a:p>
            <a:pPr marL="609600" indent="-609600" eaLnBrk="1" hangingPunct="1">
              <a:lnSpc>
                <a:spcPct val="90000"/>
              </a:lnSpc>
              <a:buFontTx/>
              <a:buAutoNum type="arabicPeriod"/>
            </a:pPr>
            <a:r>
              <a:rPr lang="lv-LV" altLang="en-US" dirty="0"/>
              <a:t>Mums nav </a:t>
            </a:r>
            <a:r>
              <a:rPr lang="lv-LV" altLang="en-US" i="1" dirty="0">
                <a:hlinkClick r:id="" action="ppaction://noaction"/>
              </a:rPr>
              <a:t>jābaidās no Dieva</a:t>
            </a:r>
            <a:r>
              <a:rPr lang="en-US" altLang="en-US" dirty="0">
                <a:hlinkClick r:id="" action="ppaction://noaction"/>
              </a:rPr>
              <a:t> </a:t>
            </a:r>
            <a:r>
              <a:rPr lang="en-US" altLang="en-US" dirty="0" smtClean="0"/>
              <a:t/>
            </a:r>
            <a:br>
              <a:rPr lang="en-US" altLang="en-US" dirty="0" smtClean="0"/>
            </a:br>
            <a:r>
              <a:rPr lang="en-US" altLang="en-US" dirty="0" smtClean="0"/>
              <a:t>(</a:t>
            </a:r>
            <a:r>
              <a:rPr lang="en-US" altLang="en-US" dirty="0"/>
              <a:t>b</a:t>
            </a:r>
            <a:r>
              <a:rPr lang="lv-LV" altLang="en-US" dirty="0"/>
              <a:t>e</a:t>
            </a:r>
            <a:r>
              <a:rPr lang="en-US" altLang="en-US" dirty="0"/>
              <a:t>t </a:t>
            </a:r>
            <a:r>
              <a:rPr lang="lv-LV" dirty="0">
                <a:effectLst/>
                <a:latin typeface="Times New Roman" panose="02020603050405020304" pitchFamily="18" charset="0"/>
                <a:ea typeface="Times New Roman" panose="02020603050405020304" pitchFamily="18" charset="0"/>
              </a:rPr>
              <a:t>mums Viņš ir dziļi jāciena</a:t>
            </a:r>
            <a:r>
              <a:rPr lang="en-US" altLang="en-US" dirty="0"/>
              <a:t>).</a:t>
            </a:r>
          </a:p>
          <a:p>
            <a:pPr marL="609600" indent="-609600" eaLnBrk="1" hangingPunct="1">
              <a:lnSpc>
                <a:spcPct val="90000"/>
              </a:lnSpc>
              <a:buFontTx/>
              <a:buAutoNum type="arabicPeriod"/>
            </a:pPr>
            <a:r>
              <a:rPr lang="lv-LV" altLang="en-US" dirty="0">
                <a:hlinkClick r:id="" action="ppaction://noaction"/>
              </a:rPr>
              <a:t>Dievs mūs disciplinē</a:t>
            </a:r>
            <a:r>
              <a:rPr lang="en-US" altLang="en-US" dirty="0">
                <a:hlinkClick r:id="" action="ppaction://noaction"/>
              </a:rPr>
              <a:t> </a:t>
            </a:r>
            <a:r>
              <a:rPr lang="lv-LV" altLang="en-US" dirty="0"/>
              <a:t>tādēļ, ka Viņš mūs mīl</a:t>
            </a:r>
            <a:r>
              <a:rPr lang="en-US" altLang="en-US" dirty="0"/>
              <a:t>.</a:t>
            </a:r>
          </a:p>
          <a:p>
            <a:pPr marL="609600" indent="-609600" eaLnBrk="1" hangingPunct="1">
              <a:lnSpc>
                <a:spcPct val="90000"/>
              </a:lnSpc>
              <a:buFontTx/>
              <a:buAutoNum type="arabicPeriod"/>
            </a:pPr>
            <a:r>
              <a:rPr lang="lv-LV" altLang="en-US" dirty="0">
                <a:hlinkClick r:id="" action="ppaction://noaction"/>
              </a:rPr>
              <a:t>Dieva mīlestība nekad nebeidzas</a:t>
            </a:r>
            <a:r>
              <a:rPr lang="en-US" altLang="en-US" dirty="0"/>
              <a:t>.</a:t>
            </a:r>
          </a:p>
        </p:txBody>
      </p:sp>
      <p:pic>
        <p:nvPicPr>
          <p:cNvPr id="8196" name="Picture 4" descr="C:\WINDOWS\Application Data\Microsoft\Media Catalog\Downloaded Clips\cl5d\j0234763.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448800" y="3799573"/>
            <a:ext cx="176053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t>10-2022</a:t>
            </a:r>
            <a:endParaRPr lang="en-US"/>
          </a:p>
        </p:txBody>
      </p:sp>
      <p:sp>
        <p:nvSpPr>
          <p:cNvPr id="3" name="Footer Placeholder 2"/>
          <p:cNvSpPr>
            <a:spLocks noGrp="1"/>
          </p:cNvSpPr>
          <p:nvPr>
            <p:ph type="ftr" sz="quarter" idx="11"/>
          </p:nvPr>
        </p:nvSpPr>
        <p:spPr/>
        <p:txBody>
          <a:bodyPr/>
          <a:lstStyle/>
          <a:p>
            <a:pPr>
              <a:defRPr/>
            </a:pPr>
            <a:r>
              <a:rPr lang="en-US"/>
              <a:t>iteenchallenge.org</a:t>
            </a:r>
          </a:p>
        </p:txBody>
      </p:sp>
      <p:sp>
        <p:nvSpPr>
          <p:cNvPr id="4" name="Slide Number Placeholder 3"/>
          <p:cNvSpPr>
            <a:spLocks noGrp="1"/>
          </p:cNvSpPr>
          <p:nvPr>
            <p:ph type="sldNum" sz="quarter" idx="12"/>
          </p:nvPr>
        </p:nvSpPr>
        <p:spPr/>
        <p:txBody>
          <a:bodyPr/>
          <a:lstStyle/>
          <a:p>
            <a:pPr>
              <a:defRPr/>
            </a:pPr>
            <a:fld id="{632DA29E-0D5B-4774-96F8-72A0859E9604}" type="slidenum">
              <a:rPr lang="en-US" smtClean="0"/>
              <a:pPr>
                <a:defRPr/>
              </a:pPr>
              <a:t>10</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500" fill="hold"/>
                                        <p:tgtEl>
                                          <p:spTgt spid="81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195">
                                            <p:txEl>
                                              <p:pRg st="1" end="1"/>
                                            </p:txEl>
                                          </p:spTgt>
                                        </p:tgtEl>
                                        <p:attrNameLst>
                                          <p:attrName>style.visibility</p:attrName>
                                        </p:attrNameLst>
                                      </p:cBhvr>
                                      <p:to>
                                        <p:strVal val="visible"/>
                                      </p:to>
                                    </p:set>
                                    <p:anim calcmode="lin" valueType="num">
                                      <p:cBhvr additive="base">
                                        <p:cTn id="13" dur="500" fill="hold"/>
                                        <p:tgtEl>
                                          <p:spTgt spid="81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1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195">
                                            <p:txEl>
                                              <p:pRg st="2" end="2"/>
                                            </p:txEl>
                                          </p:spTgt>
                                        </p:tgtEl>
                                        <p:attrNameLst>
                                          <p:attrName>style.visibility</p:attrName>
                                        </p:attrNameLst>
                                      </p:cBhvr>
                                      <p:to>
                                        <p:strVal val="visible"/>
                                      </p:to>
                                    </p:set>
                                    <p:anim calcmode="lin" valueType="num">
                                      <p:cBhvr additive="base">
                                        <p:cTn id="19" dur="500" fill="hold"/>
                                        <p:tgtEl>
                                          <p:spTgt spid="81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1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195">
                                            <p:txEl>
                                              <p:pRg st="3" end="3"/>
                                            </p:txEl>
                                          </p:spTgt>
                                        </p:tgtEl>
                                        <p:attrNameLst>
                                          <p:attrName>style.visibility</p:attrName>
                                        </p:attrNameLst>
                                      </p:cBhvr>
                                      <p:to>
                                        <p:strVal val="visible"/>
                                      </p:to>
                                    </p:set>
                                    <p:anim calcmode="lin" valueType="num">
                                      <p:cBhvr additive="base">
                                        <p:cTn id="25" dur="500" fill="hold"/>
                                        <p:tgtEl>
                                          <p:spTgt spid="81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1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195">
                                            <p:txEl>
                                              <p:pRg st="4" end="4"/>
                                            </p:txEl>
                                          </p:spTgt>
                                        </p:tgtEl>
                                        <p:attrNameLst>
                                          <p:attrName>style.visibility</p:attrName>
                                        </p:attrNameLst>
                                      </p:cBhvr>
                                      <p:to>
                                        <p:strVal val="visible"/>
                                      </p:to>
                                    </p:set>
                                    <p:anim calcmode="lin" valueType="num">
                                      <p:cBhvr additive="base">
                                        <p:cTn id="31" dur="500" fill="hold"/>
                                        <p:tgtEl>
                                          <p:spTgt spid="819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19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195">
                                            <p:txEl>
                                              <p:pRg st="5" end="5"/>
                                            </p:txEl>
                                          </p:spTgt>
                                        </p:tgtEl>
                                        <p:attrNameLst>
                                          <p:attrName>style.visibility</p:attrName>
                                        </p:attrNameLst>
                                      </p:cBhvr>
                                      <p:to>
                                        <p:strVal val="visible"/>
                                      </p:to>
                                    </p:set>
                                    <p:anim calcmode="lin" valueType="num">
                                      <p:cBhvr additive="base">
                                        <p:cTn id="37" dur="500" fill="hold"/>
                                        <p:tgtEl>
                                          <p:spTgt spid="819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19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lv-LV" altLang="en-US" dirty="0"/>
              <a:t>Kā es varu parādīt mīlestību</a:t>
            </a:r>
            <a:r>
              <a:rPr lang="en-US" altLang="en-US" dirty="0"/>
              <a:t>?</a:t>
            </a:r>
          </a:p>
        </p:txBody>
      </p:sp>
      <p:sp>
        <p:nvSpPr>
          <p:cNvPr id="9219" name="Rectangle 3"/>
          <p:cNvSpPr>
            <a:spLocks noGrp="1" noChangeArrowheads="1"/>
          </p:cNvSpPr>
          <p:nvPr>
            <p:ph type="body" idx="1"/>
          </p:nvPr>
        </p:nvSpPr>
        <p:spPr/>
        <p:txBody>
          <a:bodyPr/>
          <a:lstStyle/>
          <a:p>
            <a:pPr marL="469900" indent="-469900" eaLnBrk="1" hangingPunct="1">
              <a:lnSpc>
                <a:spcPct val="90000"/>
              </a:lnSpc>
              <a:buFontTx/>
              <a:buAutoNum type="arabicPeriod"/>
            </a:pPr>
            <a:r>
              <a:rPr lang="lv-LV" altLang="en-US" sz="3600" dirty="0"/>
              <a:t>Kurus Dievs vēlas, lai mēs mīlētu</a:t>
            </a:r>
            <a:r>
              <a:rPr lang="en-US" altLang="en-US" sz="3600" dirty="0"/>
              <a:t>?</a:t>
            </a:r>
          </a:p>
          <a:p>
            <a:pPr marL="990600" lvl="1" indent="-533400" eaLnBrk="1" hangingPunct="1">
              <a:spcBef>
                <a:spcPts val="1200"/>
              </a:spcBef>
              <a:buFontTx/>
              <a:buAutoNum type="alphaLcPeriod"/>
            </a:pPr>
            <a:r>
              <a:rPr lang="lv-LV" altLang="en-US" sz="3200" dirty="0"/>
              <a:t>Mums ir</a:t>
            </a:r>
            <a:r>
              <a:rPr lang="en-US" altLang="en-US" sz="3200" dirty="0"/>
              <a:t> </a:t>
            </a:r>
            <a:r>
              <a:rPr lang="lv-LV" altLang="en-US" sz="3200" dirty="0">
                <a:hlinkClick r:id="" action="ppaction://noaction"/>
              </a:rPr>
              <a:t>pavēlēts</a:t>
            </a:r>
            <a:r>
              <a:rPr lang="en-US" altLang="en-US" sz="3200" dirty="0"/>
              <a:t> </a:t>
            </a:r>
            <a:r>
              <a:rPr lang="lv-LV" altLang="en-US" sz="3200" dirty="0"/>
              <a:t>mīlēt Dievu</a:t>
            </a:r>
            <a:r>
              <a:rPr lang="en-US" altLang="en-US" sz="3200" dirty="0"/>
              <a:t>.</a:t>
            </a:r>
          </a:p>
          <a:p>
            <a:pPr marL="1371600" lvl="2" indent="-457200" eaLnBrk="1" hangingPunct="1">
              <a:spcBef>
                <a:spcPts val="1200"/>
              </a:spcBef>
            </a:pPr>
            <a:r>
              <a:rPr lang="lv-LV" altLang="en-US" sz="2800" dirty="0">
                <a:hlinkClick r:id="" action="ppaction://noaction"/>
              </a:rPr>
              <a:t>Svētais Gars </a:t>
            </a:r>
            <a:r>
              <a:rPr lang="lv-LV" altLang="en-US" sz="2800" dirty="0"/>
              <a:t>mums dod nepieciešamo mīlestību</a:t>
            </a:r>
            <a:r>
              <a:rPr lang="en-US" altLang="en-US" sz="2800" dirty="0"/>
              <a:t>.</a:t>
            </a:r>
          </a:p>
          <a:p>
            <a:pPr marL="1371600" lvl="2" indent="-457200" eaLnBrk="1" hangingPunct="1">
              <a:spcBef>
                <a:spcPts val="1200"/>
              </a:spcBef>
            </a:pPr>
            <a:r>
              <a:rPr lang="lv-LV" altLang="en-US" sz="2800" dirty="0"/>
              <a:t>Mēs</a:t>
            </a:r>
            <a:r>
              <a:rPr lang="en-US" altLang="en-US" sz="2800" dirty="0"/>
              <a:t> </a:t>
            </a:r>
            <a:r>
              <a:rPr lang="lv-LV" altLang="en-US" sz="2800" dirty="0">
                <a:hlinkClick r:id="" action="ppaction://noaction"/>
              </a:rPr>
              <a:t>atbildam</a:t>
            </a:r>
            <a:r>
              <a:rPr lang="en-US" altLang="en-US" sz="2800" dirty="0"/>
              <a:t> </a:t>
            </a:r>
            <a:r>
              <a:rPr lang="lv-LV" altLang="en-US" sz="2800" dirty="0"/>
              <a:t>uz Dieva mīlestību</a:t>
            </a:r>
            <a:r>
              <a:rPr lang="en-US" altLang="en-US" sz="2800" dirty="0"/>
              <a:t>.</a:t>
            </a:r>
          </a:p>
          <a:p>
            <a:pPr marL="990600" lvl="1" indent="-533400" eaLnBrk="1" hangingPunct="1">
              <a:spcBef>
                <a:spcPts val="1200"/>
              </a:spcBef>
              <a:buFontTx/>
              <a:buAutoNum type="alphaLcPeriod"/>
            </a:pPr>
            <a:r>
              <a:rPr lang="lv-LV" altLang="en-US" sz="3200" dirty="0"/>
              <a:t>Mums ir </a:t>
            </a:r>
            <a:r>
              <a:rPr lang="lv-LV" altLang="en-US" sz="3200" dirty="0">
                <a:hlinkClick r:id="" action="ppaction://noaction"/>
              </a:rPr>
              <a:t>pavēlēts</a:t>
            </a:r>
            <a:r>
              <a:rPr lang="en-US" altLang="en-US" sz="3200" dirty="0"/>
              <a:t> </a:t>
            </a:r>
            <a:r>
              <a:rPr lang="lv-LV" altLang="en-US" sz="3200" dirty="0"/>
              <a:t>mīlēt savu tuvāko</a:t>
            </a:r>
            <a:r>
              <a:rPr lang="en-US" altLang="en-US" sz="3200" dirty="0"/>
              <a:t>.</a:t>
            </a:r>
          </a:p>
          <a:p>
            <a:pPr marL="1371600" lvl="2" indent="-457200" eaLnBrk="1" hangingPunct="1">
              <a:spcBef>
                <a:spcPts val="1200"/>
              </a:spcBef>
            </a:pPr>
            <a:r>
              <a:rPr lang="en-US" altLang="en-US" sz="2800" dirty="0"/>
              <a:t>T</a:t>
            </a:r>
            <a:r>
              <a:rPr lang="lv-LV" altLang="en-US" sz="2800" dirty="0"/>
              <a:t>a</a:t>
            </a:r>
            <a:r>
              <a:rPr lang="en-US" altLang="en-US" sz="2800" dirty="0"/>
              <a:t>s </a:t>
            </a:r>
            <a:r>
              <a:rPr lang="lv-LV" altLang="en-US" sz="2800" dirty="0">
                <a:hlinkClick r:id="" action="ppaction://noaction"/>
              </a:rPr>
              <a:t>piepilda Dieva likumus</a:t>
            </a:r>
            <a:r>
              <a:rPr lang="en-US" altLang="en-US" sz="2800" dirty="0"/>
              <a:t>.</a:t>
            </a:r>
          </a:p>
          <a:p>
            <a:pPr marL="1371600" lvl="2" indent="-457200" eaLnBrk="1" hangingPunct="1">
              <a:spcBef>
                <a:spcPts val="1200"/>
              </a:spcBef>
            </a:pPr>
            <a:r>
              <a:rPr lang="en-US" altLang="en-US" sz="2800" dirty="0"/>
              <a:t>T</a:t>
            </a:r>
            <a:r>
              <a:rPr lang="lv-LV" altLang="en-US" sz="2800" dirty="0" err="1"/>
              <a:t>as</a:t>
            </a:r>
            <a:r>
              <a:rPr lang="lv-LV" altLang="en-US" sz="2800" dirty="0"/>
              <a:t> parāda mūsu</a:t>
            </a:r>
            <a:r>
              <a:rPr lang="en-US" altLang="en-US" sz="2800" dirty="0"/>
              <a:t> </a:t>
            </a:r>
            <a:r>
              <a:rPr lang="lv-LV" altLang="en-US" sz="2800" dirty="0">
                <a:hlinkClick r:id="" action="ppaction://noaction"/>
              </a:rPr>
              <a:t>attiecības ar Dievu</a:t>
            </a:r>
            <a:r>
              <a:rPr lang="lv-LV" altLang="en-US" sz="2800" dirty="0"/>
              <a:t>.</a:t>
            </a:r>
            <a:endParaRPr lang="en-US" altLang="en-US" sz="2800" dirty="0"/>
          </a:p>
        </p:txBody>
      </p:sp>
      <p:sp>
        <p:nvSpPr>
          <p:cNvPr id="2" name="Date Placeholder 1"/>
          <p:cNvSpPr>
            <a:spLocks noGrp="1"/>
          </p:cNvSpPr>
          <p:nvPr>
            <p:ph type="dt" sz="half" idx="10"/>
          </p:nvPr>
        </p:nvSpPr>
        <p:spPr/>
        <p:txBody>
          <a:bodyPr/>
          <a:lstStyle/>
          <a:p>
            <a:pPr>
              <a:defRPr/>
            </a:pPr>
            <a:r>
              <a:rPr lang="en-US" smtClean="0"/>
              <a:t>10-2022</a:t>
            </a:r>
            <a:endParaRPr lang="en-US"/>
          </a:p>
        </p:txBody>
      </p:sp>
      <p:sp>
        <p:nvSpPr>
          <p:cNvPr id="3" name="Footer Placeholder 2"/>
          <p:cNvSpPr>
            <a:spLocks noGrp="1"/>
          </p:cNvSpPr>
          <p:nvPr>
            <p:ph type="ftr" sz="quarter" idx="11"/>
          </p:nvPr>
        </p:nvSpPr>
        <p:spPr/>
        <p:txBody>
          <a:bodyPr/>
          <a:lstStyle/>
          <a:p>
            <a:pPr>
              <a:defRPr/>
            </a:pPr>
            <a:r>
              <a:rPr lang="en-US"/>
              <a:t>iteenchallenge.org</a:t>
            </a:r>
          </a:p>
        </p:txBody>
      </p:sp>
      <p:sp>
        <p:nvSpPr>
          <p:cNvPr id="4" name="Slide Number Placeholder 3"/>
          <p:cNvSpPr>
            <a:spLocks noGrp="1"/>
          </p:cNvSpPr>
          <p:nvPr>
            <p:ph type="sldNum" sz="quarter" idx="12"/>
          </p:nvPr>
        </p:nvSpPr>
        <p:spPr/>
        <p:txBody>
          <a:bodyPr/>
          <a:lstStyle/>
          <a:p>
            <a:pPr>
              <a:defRPr/>
            </a:pPr>
            <a:fld id="{632DA29E-0D5B-4774-96F8-72A0859E9604}" type="slidenum">
              <a:rPr lang="en-US" smtClean="0"/>
              <a:pPr>
                <a:defRPr/>
              </a:pPr>
              <a:t>11</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 calcmode="lin" valueType="num">
                                      <p:cBhvr additive="base">
                                        <p:cTn id="7" dur="500" fill="hold"/>
                                        <p:tgtEl>
                                          <p:spTgt spid="92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219">
                                            <p:txEl>
                                              <p:pRg st="1" end="1"/>
                                            </p:txEl>
                                          </p:spTgt>
                                        </p:tgtEl>
                                        <p:attrNameLst>
                                          <p:attrName>style.visibility</p:attrName>
                                        </p:attrNameLst>
                                      </p:cBhvr>
                                      <p:to>
                                        <p:strVal val="visible"/>
                                      </p:to>
                                    </p:set>
                                    <p:anim calcmode="lin" valueType="num">
                                      <p:cBhvr additive="base">
                                        <p:cTn id="13" dur="500" fill="hold"/>
                                        <p:tgtEl>
                                          <p:spTgt spid="92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19">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219">
                                            <p:txEl>
                                              <p:pRg st="2" end="2"/>
                                            </p:txEl>
                                          </p:spTgt>
                                        </p:tgtEl>
                                        <p:attrNameLst>
                                          <p:attrName>style.visibility</p:attrName>
                                        </p:attrNameLst>
                                      </p:cBhvr>
                                      <p:to>
                                        <p:strVal val="visible"/>
                                      </p:to>
                                    </p:set>
                                    <p:anim calcmode="lin" valueType="num">
                                      <p:cBhvr additive="base">
                                        <p:cTn id="17" dur="500" fill="hold"/>
                                        <p:tgtEl>
                                          <p:spTgt spid="921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219">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219">
                                            <p:txEl>
                                              <p:pRg st="3" end="3"/>
                                            </p:txEl>
                                          </p:spTgt>
                                        </p:tgtEl>
                                        <p:attrNameLst>
                                          <p:attrName>style.visibility</p:attrName>
                                        </p:attrNameLst>
                                      </p:cBhvr>
                                      <p:to>
                                        <p:strVal val="visible"/>
                                      </p:to>
                                    </p:set>
                                    <p:anim calcmode="lin" valueType="num">
                                      <p:cBhvr additive="base">
                                        <p:cTn id="21" dur="500" fill="hold"/>
                                        <p:tgtEl>
                                          <p:spTgt spid="9219">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2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219">
                                            <p:txEl>
                                              <p:pRg st="4" end="4"/>
                                            </p:txEl>
                                          </p:spTgt>
                                        </p:tgtEl>
                                        <p:attrNameLst>
                                          <p:attrName>style.visibility</p:attrName>
                                        </p:attrNameLst>
                                      </p:cBhvr>
                                      <p:to>
                                        <p:strVal val="visible"/>
                                      </p:to>
                                    </p:set>
                                    <p:anim calcmode="lin" valueType="num">
                                      <p:cBhvr additive="base">
                                        <p:cTn id="27" dur="500" fill="hold"/>
                                        <p:tgtEl>
                                          <p:spTgt spid="9219">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219">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219">
                                            <p:txEl>
                                              <p:pRg st="5" end="5"/>
                                            </p:txEl>
                                          </p:spTgt>
                                        </p:tgtEl>
                                        <p:attrNameLst>
                                          <p:attrName>style.visibility</p:attrName>
                                        </p:attrNameLst>
                                      </p:cBhvr>
                                      <p:to>
                                        <p:strVal val="visible"/>
                                      </p:to>
                                    </p:set>
                                    <p:anim calcmode="lin" valueType="num">
                                      <p:cBhvr additive="base">
                                        <p:cTn id="31" dur="500" fill="hold"/>
                                        <p:tgtEl>
                                          <p:spTgt spid="9219">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219">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219">
                                            <p:txEl>
                                              <p:pRg st="6" end="6"/>
                                            </p:txEl>
                                          </p:spTgt>
                                        </p:tgtEl>
                                        <p:attrNameLst>
                                          <p:attrName>style.visibility</p:attrName>
                                        </p:attrNameLst>
                                      </p:cBhvr>
                                      <p:to>
                                        <p:strVal val="visible"/>
                                      </p:to>
                                    </p:set>
                                    <p:anim calcmode="lin" valueType="num">
                                      <p:cBhvr additive="base">
                                        <p:cTn id="35" dur="500" fill="hold"/>
                                        <p:tgtEl>
                                          <p:spTgt spid="9219">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21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lv-LV" altLang="en-US" dirty="0"/>
              <a:t>Kā es varu parādīt mīlestību</a:t>
            </a:r>
            <a:r>
              <a:rPr lang="en-US" altLang="en-US" dirty="0"/>
              <a:t>?</a:t>
            </a:r>
          </a:p>
        </p:txBody>
      </p:sp>
      <p:sp>
        <p:nvSpPr>
          <p:cNvPr id="10243" name="Rectangle 3"/>
          <p:cNvSpPr>
            <a:spLocks noGrp="1" noChangeArrowheads="1"/>
          </p:cNvSpPr>
          <p:nvPr>
            <p:ph type="body" sz="half" idx="1"/>
          </p:nvPr>
        </p:nvSpPr>
        <p:spPr>
          <a:xfrm>
            <a:off x="1422400" y="1752600"/>
            <a:ext cx="5511800" cy="4114800"/>
          </a:xfrm>
        </p:spPr>
        <p:txBody>
          <a:bodyPr/>
          <a:lstStyle/>
          <a:p>
            <a:pPr marL="469900" indent="-469900" eaLnBrk="1" hangingPunct="1">
              <a:lnSpc>
                <a:spcPct val="90000"/>
              </a:lnSpc>
              <a:buFontTx/>
              <a:buAutoNum type="arabicPeriod"/>
            </a:pPr>
            <a:r>
              <a:rPr lang="lv-LV" altLang="en-US" sz="3200" dirty="0"/>
              <a:t>Kurus Dievs vēlas, lai mēs mīlētu</a:t>
            </a:r>
            <a:r>
              <a:rPr lang="en-US" altLang="en-US" sz="3200" dirty="0"/>
              <a:t>?</a:t>
            </a:r>
          </a:p>
          <a:p>
            <a:pPr marL="990600" lvl="1" indent="-533400" eaLnBrk="1" hangingPunct="1">
              <a:buFontTx/>
              <a:buAutoNum type="alphaLcPeriod" startAt="3"/>
            </a:pPr>
            <a:r>
              <a:rPr lang="lv-LV" altLang="en-US" dirty="0"/>
              <a:t>Mums ir</a:t>
            </a:r>
            <a:r>
              <a:rPr lang="en-US" altLang="en-US" dirty="0"/>
              <a:t> </a:t>
            </a:r>
            <a:r>
              <a:rPr lang="lv-LV" altLang="en-US" dirty="0">
                <a:hlinkClick r:id="" action="ppaction://noaction"/>
              </a:rPr>
              <a:t>pavēlēts</a:t>
            </a:r>
            <a:r>
              <a:rPr lang="en-US" altLang="en-US" dirty="0"/>
              <a:t> </a:t>
            </a:r>
            <a:r>
              <a:rPr lang="lv-LV" altLang="en-US" dirty="0"/>
              <a:t>mīlēt savus ienaidniekus</a:t>
            </a:r>
            <a:r>
              <a:rPr lang="en-US" altLang="en-US" dirty="0"/>
              <a:t>.</a:t>
            </a:r>
          </a:p>
          <a:p>
            <a:pPr marL="990600" lvl="1" indent="-533400" eaLnBrk="1" hangingPunct="1">
              <a:buFontTx/>
              <a:buAutoNum type="alphaLcPeriod" startAt="3"/>
            </a:pPr>
            <a:r>
              <a:rPr lang="lv-LV" altLang="en-US" dirty="0"/>
              <a:t>Dievs</a:t>
            </a:r>
            <a:r>
              <a:rPr lang="en-US" altLang="en-US" dirty="0"/>
              <a:t> </a:t>
            </a:r>
            <a:r>
              <a:rPr lang="lv-LV" altLang="en-US" dirty="0">
                <a:hlinkClick r:id="" action="ppaction://noaction"/>
              </a:rPr>
              <a:t>sagaida, ka mēs</a:t>
            </a:r>
            <a:r>
              <a:rPr lang="en-US" altLang="en-US" dirty="0"/>
              <a:t> </a:t>
            </a:r>
            <a:r>
              <a:rPr lang="lv-LV" altLang="en-US" dirty="0"/>
              <a:t>mīlēsim sevi</a:t>
            </a:r>
            <a:r>
              <a:rPr lang="en-US" altLang="en-US" sz="2400" dirty="0"/>
              <a:t>.</a:t>
            </a:r>
          </a:p>
        </p:txBody>
      </p:sp>
      <p:pic>
        <p:nvPicPr>
          <p:cNvPr id="10244" name="Picture 6" descr="C:\WINDOWS\Application Data\Microsoft\Media Catalog\Downloaded Clips\cl2\BD06990_.wmf"/>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7086600" y="2057400"/>
            <a:ext cx="3733800" cy="317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Date Placeholder 1"/>
          <p:cNvSpPr>
            <a:spLocks noGrp="1"/>
          </p:cNvSpPr>
          <p:nvPr>
            <p:ph type="dt" sz="half" idx="10"/>
          </p:nvPr>
        </p:nvSpPr>
        <p:spPr/>
        <p:txBody>
          <a:bodyPr/>
          <a:lstStyle/>
          <a:p>
            <a:pPr>
              <a:defRPr/>
            </a:pPr>
            <a:r>
              <a:rPr lang="en-US" smtClean="0"/>
              <a:t>10-2022</a:t>
            </a:r>
            <a:endParaRPr lang="en-US"/>
          </a:p>
        </p:txBody>
      </p:sp>
      <p:sp>
        <p:nvSpPr>
          <p:cNvPr id="3" name="Footer Placeholder 2"/>
          <p:cNvSpPr>
            <a:spLocks noGrp="1"/>
          </p:cNvSpPr>
          <p:nvPr>
            <p:ph type="ftr" sz="quarter" idx="11"/>
          </p:nvPr>
        </p:nvSpPr>
        <p:spPr/>
        <p:txBody>
          <a:bodyPr/>
          <a:lstStyle/>
          <a:p>
            <a:pPr>
              <a:defRPr/>
            </a:pPr>
            <a:r>
              <a:rPr lang="en-US"/>
              <a:t>iteenchallenge.org</a:t>
            </a:r>
          </a:p>
        </p:txBody>
      </p:sp>
      <p:sp>
        <p:nvSpPr>
          <p:cNvPr id="4" name="Slide Number Placeholder 3"/>
          <p:cNvSpPr>
            <a:spLocks noGrp="1"/>
          </p:cNvSpPr>
          <p:nvPr>
            <p:ph type="sldNum" sz="quarter" idx="12"/>
          </p:nvPr>
        </p:nvSpPr>
        <p:spPr/>
        <p:txBody>
          <a:bodyPr/>
          <a:lstStyle/>
          <a:p>
            <a:pPr>
              <a:defRPr/>
            </a:pPr>
            <a:fld id="{FA736D43-0FDF-430A-9C46-59B4753A8810}" type="slidenum">
              <a:rPr lang="en-US" smtClean="0"/>
              <a:pPr>
                <a:defRPr/>
              </a:pPr>
              <a:t>12</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additive="base">
                                        <p:cTn id="7" dur="500" fill="hold"/>
                                        <p:tgtEl>
                                          <p:spTgt spid="102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3">
                                            <p:txEl>
                                              <p:pRg st="1" end="1"/>
                                            </p:txEl>
                                          </p:spTgt>
                                        </p:tgtEl>
                                        <p:attrNameLst>
                                          <p:attrName>style.visibility</p:attrName>
                                        </p:attrNameLst>
                                      </p:cBhvr>
                                      <p:to>
                                        <p:strVal val="visible"/>
                                      </p:to>
                                    </p:set>
                                    <p:anim calcmode="lin" valueType="num">
                                      <p:cBhvr additive="base">
                                        <p:cTn id="11" dur="500" fill="hold"/>
                                        <p:tgtEl>
                                          <p:spTgt spid="1024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2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43">
                                            <p:txEl>
                                              <p:pRg st="2" end="2"/>
                                            </p:txEl>
                                          </p:spTgt>
                                        </p:tgtEl>
                                        <p:attrNameLst>
                                          <p:attrName>style.visibility</p:attrName>
                                        </p:attrNameLst>
                                      </p:cBhvr>
                                      <p:to>
                                        <p:strVal val="visible"/>
                                      </p:to>
                                    </p:set>
                                    <p:anim calcmode="lin" valueType="num">
                                      <p:cBhvr additive="base">
                                        <p:cTn id="17" dur="500" fill="hold"/>
                                        <p:tgtEl>
                                          <p:spTgt spid="1024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24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lv-LV" altLang="en-US" dirty="0"/>
              <a:t>Kā es varu parādīt mīlestību</a:t>
            </a:r>
            <a:r>
              <a:rPr lang="en-US" altLang="en-US" dirty="0"/>
              <a:t>?</a:t>
            </a:r>
          </a:p>
        </p:txBody>
      </p:sp>
      <p:sp>
        <p:nvSpPr>
          <p:cNvPr id="11267" name="Rectangle 3"/>
          <p:cNvSpPr>
            <a:spLocks noGrp="1" noChangeArrowheads="1"/>
          </p:cNvSpPr>
          <p:nvPr>
            <p:ph type="body" sz="half" idx="1"/>
          </p:nvPr>
        </p:nvSpPr>
        <p:spPr>
          <a:xfrm>
            <a:off x="1422400" y="1752600"/>
            <a:ext cx="5664200" cy="4114800"/>
          </a:xfrm>
        </p:spPr>
        <p:txBody>
          <a:bodyPr/>
          <a:lstStyle/>
          <a:p>
            <a:pPr marL="469900" indent="-469900" eaLnBrk="1" hangingPunct="1">
              <a:spcBef>
                <a:spcPts val="0"/>
              </a:spcBef>
              <a:spcAft>
                <a:spcPts val="1200"/>
              </a:spcAft>
              <a:buFontTx/>
              <a:buAutoNum type="arabicPeriod" startAt="2"/>
            </a:pPr>
            <a:r>
              <a:rPr lang="lv-LV" sz="2800" dirty="0">
                <a:effectLst/>
                <a:latin typeface="Times New Roman" panose="02020603050405020304" pitchFamily="18" charset="0"/>
                <a:ea typeface="Times New Roman" panose="02020603050405020304" pitchFamily="18" charset="0"/>
              </a:rPr>
              <a:t>Ir vajadzīga Dieva palīdzība, lai mīlētu citus</a:t>
            </a:r>
            <a:r>
              <a:rPr lang="en-US" altLang="en-US" dirty="0"/>
              <a:t>.</a:t>
            </a:r>
          </a:p>
          <a:p>
            <a:pPr marL="990600" lvl="1" indent="-533400" eaLnBrk="1" hangingPunct="1">
              <a:spcBef>
                <a:spcPts val="0"/>
              </a:spcBef>
              <a:spcAft>
                <a:spcPts val="1200"/>
              </a:spcAft>
              <a:buFontTx/>
              <a:buChar char="•"/>
            </a:pPr>
            <a:r>
              <a:rPr lang="lv-LV" altLang="en-US" dirty="0"/>
              <a:t>Mēs nevaram mīlēt kādus cilvēkus ar saviem spēkiem</a:t>
            </a:r>
            <a:r>
              <a:rPr lang="en-US" altLang="en-US" dirty="0"/>
              <a:t>.</a:t>
            </a:r>
          </a:p>
          <a:p>
            <a:pPr marL="990600" lvl="1" indent="-533400" eaLnBrk="1" hangingPunct="1">
              <a:spcBef>
                <a:spcPts val="0"/>
              </a:spcBef>
              <a:spcAft>
                <a:spcPts val="1200"/>
              </a:spcAft>
              <a:buFontTx/>
              <a:buChar char="•"/>
            </a:pPr>
            <a:r>
              <a:rPr lang="lv-LV" altLang="en-US" dirty="0"/>
              <a:t>Dažus cilvēkus ir vieglāk mīlēt nekā citus</a:t>
            </a:r>
            <a:r>
              <a:rPr lang="en-US" altLang="en-US" dirty="0"/>
              <a:t>.</a:t>
            </a:r>
          </a:p>
        </p:txBody>
      </p:sp>
      <p:sp>
        <p:nvSpPr>
          <p:cNvPr id="2" name="Date Placeholder 1"/>
          <p:cNvSpPr>
            <a:spLocks noGrp="1"/>
          </p:cNvSpPr>
          <p:nvPr>
            <p:ph type="dt" sz="half" idx="10"/>
          </p:nvPr>
        </p:nvSpPr>
        <p:spPr/>
        <p:txBody>
          <a:bodyPr/>
          <a:lstStyle/>
          <a:p>
            <a:pPr>
              <a:defRPr/>
            </a:pPr>
            <a:r>
              <a:rPr lang="en-US" smtClean="0"/>
              <a:t>10-2022</a:t>
            </a:r>
            <a:endParaRPr lang="en-US"/>
          </a:p>
        </p:txBody>
      </p:sp>
      <p:sp>
        <p:nvSpPr>
          <p:cNvPr id="3" name="Footer Placeholder 2"/>
          <p:cNvSpPr>
            <a:spLocks noGrp="1"/>
          </p:cNvSpPr>
          <p:nvPr>
            <p:ph type="ftr" sz="quarter" idx="11"/>
          </p:nvPr>
        </p:nvSpPr>
        <p:spPr/>
        <p:txBody>
          <a:bodyPr/>
          <a:lstStyle/>
          <a:p>
            <a:pPr>
              <a:defRPr/>
            </a:pPr>
            <a:r>
              <a:rPr lang="en-US"/>
              <a:t>iteenchallenge.org</a:t>
            </a:r>
          </a:p>
        </p:txBody>
      </p:sp>
      <p:sp>
        <p:nvSpPr>
          <p:cNvPr id="4" name="Slide Number Placeholder 3"/>
          <p:cNvSpPr>
            <a:spLocks noGrp="1"/>
          </p:cNvSpPr>
          <p:nvPr>
            <p:ph type="sldNum" sz="quarter" idx="12"/>
          </p:nvPr>
        </p:nvSpPr>
        <p:spPr/>
        <p:txBody>
          <a:bodyPr/>
          <a:lstStyle/>
          <a:p>
            <a:pPr>
              <a:defRPr/>
            </a:pPr>
            <a:fld id="{FA736D43-0FDF-430A-9C46-59B4753A8810}" type="slidenum">
              <a:rPr lang="en-US" smtClean="0"/>
              <a:pPr>
                <a:defRPr/>
              </a:pPr>
              <a:t>13</a:t>
            </a:fld>
            <a:endParaRPr lang="en-US"/>
          </a:p>
        </p:txBody>
      </p:sp>
      <p:pic>
        <p:nvPicPr>
          <p:cNvPr id="7" name="Tiešsaistes attēla vietturis 6">
            <a:extLst>
              <a:ext uri="{FF2B5EF4-FFF2-40B4-BE49-F238E27FC236}">
                <a16:creationId xmlns:a16="http://schemas.microsoft.com/office/drawing/2014/main" id="{0663A794-048A-43A3-BA97-9DA272023FB6}"/>
              </a:ext>
            </a:extLst>
          </p:cNvPr>
          <p:cNvPicPr>
            <a:picLocks noGrp="1" noChangeAspect="1"/>
          </p:cNvPicPr>
          <p:nvPr>
            <p:ph type="clipArt" sz="half" idx="2"/>
          </p:nvPr>
        </p:nvPicPr>
        <p:blipFill>
          <a:blip r:embed="rId2">
            <a:extLst>
              <a:ext uri="{28A0092B-C50C-407E-A947-70E740481C1C}">
                <a14:useLocalDpi xmlns:a14="http://schemas.microsoft.com/office/drawing/2010/main" val="0"/>
              </a:ext>
            </a:extLst>
          </a:blip>
          <a:stretch>
            <a:fillRect/>
          </a:stretch>
        </p:blipFill>
        <p:spPr>
          <a:xfrm>
            <a:off x="7584308" y="2400300"/>
            <a:ext cx="3388491" cy="2541368"/>
          </a:xfr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lv-LV" altLang="en-US" dirty="0"/>
              <a:t>Kā es varu parādīt mīlestību</a:t>
            </a:r>
            <a:r>
              <a:rPr lang="en-US" altLang="en-US" dirty="0"/>
              <a:t>?</a:t>
            </a:r>
          </a:p>
        </p:txBody>
      </p:sp>
      <p:sp>
        <p:nvSpPr>
          <p:cNvPr id="12291" name="Rectangle 3"/>
          <p:cNvSpPr>
            <a:spLocks noGrp="1" noChangeArrowheads="1"/>
          </p:cNvSpPr>
          <p:nvPr>
            <p:ph type="body" idx="1"/>
          </p:nvPr>
        </p:nvSpPr>
        <p:spPr/>
        <p:txBody>
          <a:bodyPr/>
          <a:lstStyle/>
          <a:p>
            <a:pPr marL="469900" indent="-469900" eaLnBrk="1" hangingPunct="1">
              <a:spcBef>
                <a:spcPts val="0"/>
              </a:spcBef>
              <a:spcAft>
                <a:spcPts val="1200"/>
              </a:spcAft>
              <a:buFontTx/>
              <a:buAutoNum type="arabicPeriod" startAt="3"/>
            </a:pPr>
            <a:r>
              <a:rPr lang="lv-LV" dirty="0">
                <a:effectLst/>
                <a:latin typeface="Times New Roman" panose="02020603050405020304" pitchFamily="18" charset="0"/>
                <a:ea typeface="Times New Roman" panose="02020603050405020304" pitchFamily="18" charset="0"/>
              </a:rPr>
              <a:t>Mēs varam mīlēt ar Dieva mīlestību</a:t>
            </a:r>
            <a:r>
              <a:rPr lang="en-US" altLang="en-US" dirty="0"/>
              <a:t>.</a:t>
            </a:r>
          </a:p>
          <a:p>
            <a:pPr marL="990600" lvl="1" indent="-533400" eaLnBrk="1" hangingPunct="1">
              <a:spcBef>
                <a:spcPts val="0"/>
              </a:spcBef>
              <a:spcAft>
                <a:spcPts val="1200"/>
              </a:spcAft>
              <a:buFontTx/>
              <a:buAutoNum type="alphaLcPeriod"/>
            </a:pPr>
            <a:r>
              <a:rPr lang="lv-LV" dirty="0">
                <a:effectLst/>
                <a:latin typeface="Times New Roman" panose="02020603050405020304" pitchFamily="18" charset="0"/>
                <a:ea typeface="Times New Roman" panose="02020603050405020304" pitchFamily="18" charset="0"/>
              </a:rPr>
              <a:t>Tā kā Dievs ir mīlestība (1.Jāņa 4:8), viss 1.korintišiem 13.nodaļā attiecas uz Dievu</a:t>
            </a:r>
            <a:r>
              <a:rPr lang="en-US" altLang="en-US" dirty="0"/>
              <a:t>.</a:t>
            </a:r>
          </a:p>
          <a:p>
            <a:pPr marL="990600" lvl="1" indent="-533400" eaLnBrk="1" hangingPunct="1">
              <a:spcBef>
                <a:spcPts val="0"/>
              </a:spcBef>
              <a:spcAft>
                <a:spcPts val="1200"/>
              </a:spcAft>
              <a:buFontTx/>
              <a:buAutoNum type="alphaLcPeriod"/>
            </a:pPr>
            <a:r>
              <a:rPr lang="lv-LV" dirty="0">
                <a:effectLst/>
                <a:latin typeface="Times New Roman" panose="02020603050405020304" pitchFamily="18" charset="0"/>
                <a:ea typeface="Times New Roman" panose="02020603050405020304" pitchFamily="18" charset="0"/>
              </a:rPr>
              <a:t>Šāda veida mīlestība ved mūs pie Dieva</a:t>
            </a:r>
            <a:r>
              <a:rPr lang="en-US" altLang="en-US" dirty="0"/>
              <a:t>.</a:t>
            </a:r>
          </a:p>
          <a:p>
            <a:pPr marL="990600" lvl="1" indent="-533400" eaLnBrk="1" hangingPunct="1">
              <a:spcBef>
                <a:spcPts val="0"/>
              </a:spcBef>
              <a:spcAft>
                <a:spcPts val="1200"/>
              </a:spcAft>
              <a:buFontTx/>
              <a:buAutoNum type="alphaLcPeriod"/>
            </a:pPr>
            <a:r>
              <a:rPr lang="lv-LV" dirty="0">
                <a:effectLst/>
                <a:latin typeface="Times New Roman" panose="02020603050405020304" pitchFamily="18" charset="0"/>
                <a:ea typeface="Times New Roman" panose="02020603050405020304" pitchFamily="18" charset="0"/>
              </a:rPr>
              <a:t>Svētais Gars dod mums šo mīlestību, </a:t>
            </a:r>
            <a:r>
              <a:rPr lang="en-US" dirty="0" smtClean="0">
                <a:effectLst/>
                <a:latin typeface="Times New Roman" panose="02020603050405020304" pitchFamily="18" charset="0"/>
                <a:ea typeface="Times New Roman" panose="02020603050405020304" pitchFamily="18" charset="0"/>
              </a:rPr>
              <a:t/>
            </a:r>
            <a:br>
              <a:rPr lang="en-US" dirty="0" smtClean="0">
                <a:effectLst/>
                <a:latin typeface="Times New Roman" panose="02020603050405020304" pitchFamily="18" charset="0"/>
                <a:ea typeface="Times New Roman" panose="02020603050405020304" pitchFamily="18" charset="0"/>
              </a:rPr>
            </a:br>
            <a:r>
              <a:rPr lang="lv-LV" dirty="0" smtClean="0">
                <a:effectLst/>
                <a:latin typeface="Times New Roman" panose="02020603050405020304" pitchFamily="18" charset="0"/>
                <a:ea typeface="Times New Roman" panose="02020603050405020304" pitchFamily="18" charset="0"/>
              </a:rPr>
              <a:t>kad </a:t>
            </a:r>
            <a:r>
              <a:rPr lang="lv-LV" dirty="0">
                <a:effectLst/>
                <a:latin typeface="Times New Roman" panose="02020603050405020304" pitchFamily="18" charset="0"/>
                <a:ea typeface="Times New Roman" panose="02020603050405020304" pitchFamily="18" charset="0"/>
              </a:rPr>
              <a:t>mēs pieņemam Kristu</a:t>
            </a:r>
            <a:r>
              <a:rPr lang="en-US" altLang="en-US" dirty="0"/>
              <a:t>.</a:t>
            </a:r>
          </a:p>
        </p:txBody>
      </p:sp>
      <p:pic>
        <p:nvPicPr>
          <p:cNvPr id="12292" name="Picture 5" descr="http://www.minitru.org/llf/faithlok.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1600" y="3200400"/>
            <a:ext cx="1600200"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t>10-2022</a:t>
            </a:r>
            <a:endParaRPr lang="en-US"/>
          </a:p>
        </p:txBody>
      </p:sp>
      <p:sp>
        <p:nvSpPr>
          <p:cNvPr id="3" name="Footer Placeholder 2"/>
          <p:cNvSpPr>
            <a:spLocks noGrp="1"/>
          </p:cNvSpPr>
          <p:nvPr>
            <p:ph type="ftr" sz="quarter" idx="11"/>
          </p:nvPr>
        </p:nvSpPr>
        <p:spPr/>
        <p:txBody>
          <a:bodyPr/>
          <a:lstStyle/>
          <a:p>
            <a:pPr>
              <a:defRPr/>
            </a:pPr>
            <a:r>
              <a:rPr lang="en-US"/>
              <a:t>iteenchallenge.org</a:t>
            </a:r>
          </a:p>
        </p:txBody>
      </p:sp>
      <p:sp>
        <p:nvSpPr>
          <p:cNvPr id="4" name="Slide Number Placeholder 3"/>
          <p:cNvSpPr>
            <a:spLocks noGrp="1"/>
          </p:cNvSpPr>
          <p:nvPr>
            <p:ph type="sldNum" sz="quarter" idx="12"/>
          </p:nvPr>
        </p:nvSpPr>
        <p:spPr/>
        <p:txBody>
          <a:bodyPr/>
          <a:lstStyle/>
          <a:p>
            <a:pPr>
              <a:defRPr/>
            </a:pPr>
            <a:fld id="{632DA29E-0D5B-4774-96F8-72A0859E9604}" type="slidenum">
              <a:rPr lang="en-US" smtClean="0"/>
              <a:pPr>
                <a:defRPr/>
              </a:pPr>
              <a:t>14</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lv-LV" altLang="en-US" dirty="0"/>
              <a:t>Kā es varu parādīt mīlestību</a:t>
            </a:r>
            <a:r>
              <a:rPr lang="en-US" altLang="en-US" dirty="0"/>
              <a:t>?</a:t>
            </a:r>
          </a:p>
        </p:txBody>
      </p:sp>
      <p:sp>
        <p:nvSpPr>
          <p:cNvPr id="13315" name="Rectangle 3"/>
          <p:cNvSpPr>
            <a:spLocks noGrp="1" noChangeArrowheads="1"/>
          </p:cNvSpPr>
          <p:nvPr>
            <p:ph type="body" idx="1"/>
          </p:nvPr>
        </p:nvSpPr>
        <p:spPr>
          <a:xfrm>
            <a:off x="1828800" y="1752600"/>
            <a:ext cx="6781800" cy="4114800"/>
          </a:xfrm>
        </p:spPr>
        <p:txBody>
          <a:bodyPr/>
          <a:lstStyle/>
          <a:p>
            <a:pPr marL="469900" indent="-469900" eaLnBrk="1" hangingPunct="1">
              <a:buFontTx/>
              <a:buAutoNum type="arabicPeriod" startAt="4"/>
            </a:pPr>
            <a:r>
              <a:rPr lang="lv-LV" dirty="0">
                <a:effectLst/>
                <a:latin typeface="Times New Roman" panose="02020603050405020304" pitchFamily="18" charset="0"/>
                <a:ea typeface="Times New Roman" panose="02020603050405020304" pitchFamily="18" charset="0"/>
              </a:rPr>
              <a:t>Mēs mīlam ticībā</a:t>
            </a:r>
            <a:r>
              <a:rPr lang="en-US" altLang="en-US" dirty="0"/>
              <a:t>.</a:t>
            </a:r>
          </a:p>
          <a:p>
            <a:pPr marL="914400" lvl="1" indent="-457200" eaLnBrk="1" hangingPunct="1">
              <a:buFontTx/>
              <a:buAutoNum type="alphaLcPeriod"/>
            </a:pPr>
            <a:r>
              <a:rPr lang="lv-LV" dirty="0">
                <a:effectLst/>
                <a:latin typeface="Times New Roman" panose="02020603050405020304" pitchFamily="18" charset="0"/>
                <a:ea typeface="Times New Roman" panose="02020603050405020304" pitchFamily="18" charset="0"/>
              </a:rPr>
              <a:t>Viss kristieša dzīvē ir balstīts uz ticību</a:t>
            </a:r>
            <a:r>
              <a:rPr lang="en-US" altLang="en-US" dirty="0"/>
              <a:t>.</a:t>
            </a:r>
          </a:p>
          <a:p>
            <a:pPr marL="914400" lvl="1" indent="-457200" eaLnBrk="1" hangingPunct="1">
              <a:buFontTx/>
              <a:buAutoNum type="alphaLcPeriod"/>
            </a:pPr>
            <a:r>
              <a:rPr lang="lv-LV" dirty="0">
                <a:effectLst/>
                <a:latin typeface="Times New Roman" panose="02020603050405020304" pitchFamily="18" charset="0"/>
                <a:ea typeface="Times New Roman" panose="02020603050405020304" pitchFamily="18" charset="0"/>
              </a:rPr>
              <a:t>Šis princips ir balstīts uz </a:t>
            </a:r>
            <a:r>
              <a:rPr lang="lv-LV" i="1" dirty="0">
                <a:effectLst/>
                <a:latin typeface="Times New Roman" panose="02020603050405020304" pitchFamily="18" charset="0"/>
                <a:ea typeface="Times New Roman" panose="02020603050405020304" pitchFamily="18" charset="0"/>
              </a:rPr>
              <a:t>pavēli</a:t>
            </a:r>
            <a:r>
              <a:rPr lang="lv-LV" dirty="0">
                <a:effectLst/>
                <a:latin typeface="Times New Roman" panose="02020603050405020304" pitchFamily="18" charset="0"/>
                <a:ea typeface="Times New Roman" panose="02020603050405020304" pitchFamily="18" charset="0"/>
              </a:rPr>
              <a:t> un </a:t>
            </a:r>
            <a:r>
              <a:rPr lang="lv-LV" i="1" dirty="0">
                <a:effectLst/>
                <a:latin typeface="Times New Roman" panose="02020603050405020304" pitchFamily="18" charset="0"/>
                <a:ea typeface="Times New Roman" panose="02020603050405020304" pitchFamily="18" charset="0"/>
              </a:rPr>
              <a:t>apsolījumu</a:t>
            </a:r>
            <a:r>
              <a:rPr lang="en-US" altLang="en-US" dirty="0"/>
              <a:t>.</a:t>
            </a:r>
          </a:p>
          <a:p>
            <a:pPr marL="1371600" lvl="2" indent="-457200" eaLnBrk="1" hangingPunct="1"/>
            <a:r>
              <a:rPr lang="lv-LV" sz="2800" dirty="0">
                <a:effectLst/>
                <a:latin typeface="Times New Roman" panose="02020603050405020304" pitchFamily="18" charset="0"/>
                <a:ea typeface="Times New Roman" panose="02020603050405020304" pitchFamily="18" charset="0"/>
              </a:rPr>
              <a:t>Dievs pavēl mums mīlēt</a:t>
            </a:r>
            <a:r>
              <a:rPr lang="en-US" altLang="en-US" sz="2800" dirty="0"/>
              <a:t>.</a:t>
            </a:r>
          </a:p>
          <a:p>
            <a:pPr marL="1371600" lvl="2" indent="-457200" eaLnBrk="1" hangingPunct="1"/>
            <a:r>
              <a:rPr lang="lv-LV" sz="2800" dirty="0">
                <a:effectLst/>
                <a:latin typeface="Times New Roman" panose="02020603050405020304" pitchFamily="18" charset="0"/>
                <a:ea typeface="Times New Roman" panose="02020603050405020304" pitchFamily="18" charset="0"/>
              </a:rPr>
              <a:t>Dievs apsola mums, ka dzirdēs un atbildēs, kad mēs lūgsim saskaņā ar Viņa gribu</a:t>
            </a:r>
            <a:r>
              <a:rPr lang="en-US" altLang="en-US" dirty="0"/>
              <a:t>.</a:t>
            </a:r>
          </a:p>
        </p:txBody>
      </p:sp>
      <p:pic>
        <p:nvPicPr>
          <p:cNvPr id="13316" name="Picture 5" descr="http://www.wbschool.org/graphics/faith-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5400" y="2057400"/>
            <a:ext cx="2278063" cy="2222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t>10-2022</a:t>
            </a:r>
            <a:endParaRPr lang="en-US"/>
          </a:p>
        </p:txBody>
      </p:sp>
      <p:sp>
        <p:nvSpPr>
          <p:cNvPr id="3" name="Footer Placeholder 2"/>
          <p:cNvSpPr>
            <a:spLocks noGrp="1"/>
          </p:cNvSpPr>
          <p:nvPr>
            <p:ph type="ftr" sz="quarter" idx="11"/>
          </p:nvPr>
        </p:nvSpPr>
        <p:spPr/>
        <p:txBody>
          <a:bodyPr/>
          <a:lstStyle/>
          <a:p>
            <a:pPr>
              <a:defRPr/>
            </a:pPr>
            <a:r>
              <a:rPr lang="en-US"/>
              <a:t>iteenchallenge.org</a:t>
            </a:r>
          </a:p>
        </p:txBody>
      </p:sp>
      <p:sp>
        <p:nvSpPr>
          <p:cNvPr id="4" name="Slide Number Placeholder 3"/>
          <p:cNvSpPr>
            <a:spLocks noGrp="1"/>
          </p:cNvSpPr>
          <p:nvPr>
            <p:ph type="sldNum" sz="quarter" idx="12"/>
          </p:nvPr>
        </p:nvSpPr>
        <p:spPr/>
        <p:txBody>
          <a:bodyPr/>
          <a:lstStyle/>
          <a:p>
            <a:pPr>
              <a:defRPr/>
            </a:pPr>
            <a:fld id="{632DA29E-0D5B-4774-96F8-72A0859E9604}" type="slidenum">
              <a:rPr lang="en-US" smtClean="0"/>
              <a:pPr>
                <a:defRPr/>
              </a:pPr>
              <a:t>15</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lv-LV" altLang="en-US" dirty="0"/>
              <a:t>Kā es varu parādīt mīlestību</a:t>
            </a:r>
            <a:r>
              <a:rPr lang="en-US" altLang="en-US" dirty="0"/>
              <a:t>?</a:t>
            </a:r>
          </a:p>
        </p:txBody>
      </p:sp>
      <p:sp>
        <p:nvSpPr>
          <p:cNvPr id="14339" name="Rectangle 3"/>
          <p:cNvSpPr>
            <a:spLocks noGrp="1" noChangeArrowheads="1"/>
          </p:cNvSpPr>
          <p:nvPr>
            <p:ph type="body" idx="1"/>
          </p:nvPr>
        </p:nvSpPr>
        <p:spPr>
          <a:xfrm>
            <a:off x="1828800" y="1752600"/>
            <a:ext cx="7467600" cy="4114800"/>
          </a:xfrm>
        </p:spPr>
        <p:txBody>
          <a:bodyPr/>
          <a:lstStyle/>
          <a:p>
            <a:pPr marL="469900" indent="-469900" eaLnBrk="1" hangingPunct="1">
              <a:lnSpc>
                <a:spcPct val="90000"/>
              </a:lnSpc>
              <a:buFontTx/>
              <a:buAutoNum type="arabicPeriod" startAt="4"/>
            </a:pPr>
            <a:r>
              <a:rPr lang="lv-LV" dirty="0">
                <a:effectLst/>
                <a:latin typeface="Times New Roman" panose="02020603050405020304" pitchFamily="18" charset="0"/>
                <a:ea typeface="Times New Roman" panose="02020603050405020304" pitchFamily="18" charset="0"/>
              </a:rPr>
              <a:t>Mēs mīlam ticībā</a:t>
            </a:r>
            <a:r>
              <a:rPr lang="en-US" altLang="en-US" dirty="0"/>
              <a:t>.</a:t>
            </a:r>
          </a:p>
          <a:p>
            <a:pPr marL="914400" lvl="1" indent="-457200" eaLnBrk="1" hangingPunct="1">
              <a:lnSpc>
                <a:spcPct val="90000"/>
              </a:lnSpc>
              <a:buFontTx/>
              <a:buAutoNum type="alphaLcPeriod" startAt="3"/>
            </a:pPr>
            <a:r>
              <a:rPr lang="lv-LV" dirty="0">
                <a:effectLst/>
                <a:latin typeface="Times New Roman" panose="02020603050405020304" pitchFamily="18" charset="0"/>
                <a:ea typeface="Times New Roman" panose="02020603050405020304" pitchFamily="18" charset="0"/>
              </a:rPr>
              <a:t>Tas ietver mīlestības un ticības savienību</a:t>
            </a:r>
            <a:r>
              <a:rPr lang="en-US" altLang="en-US" dirty="0"/>
              <a:t>.</a:t>
            </a:r>
          </a:p>
          <a:p>
            <a:pPr marL="914400" lvl="2" indent="0" eaLnBrk="1" hangingPunct="1">
              <a:lnSpc>
                <a:spcPct val="90000"/>
              </a:lnSpc>
              <a:spcAft>
                <a:spcPts val="1200"/>
              </a:spcAft>
              <a:buNone/>
            </a:pPr>
            <a:r>
              <a:rPr lang="lv-LV" altLang="en-US" sz="2800" dirty="0"/>
              <a:t>Izveido sarakstu ar cilvēkiem, kuri tev nepatīk un sāc viņus mīlēt ticībā, izmantojot 1.k</a:t>
            </a:r>
            <a:r>
              <a:rPr lang="en-US" altLang="en-US" sz="2800" dirty="0" err="1"/>
              <a:t>orinti</a:t>
            </a:r>
            <a:r>
              <a:rPr lang="lv-LV" altLang="en-US" sz="2800" dirty="0" err="1"/>
              <a:t>ešiem</a:t>
            </a:r>
            <a:r>
              <a:rPr lang="en-US" altLang="en-US" sz="2800" dirty="0"/>
              <a:t> 13 </a:t>
            </a:r>
            <a:r>
              <a:rPr lang="lv-LV" altLang="en-US" sz="2800" dirty="0"/>
              <a:t>kā ceļvedi</a:t>
            </a:r>
            <a:r>
              <a:rPr lang="en-US" altLang="en-US" sz="2800" dirty="0"/>
              <a:t>.</a:t>
            </a:r>
          </a:p>
          <a:p>
            <a:pPr marL="914400" lvl="1" indent="-457200" eaLnBrk="1" hangingPunct="1">
              <a:lnSpc>
                <a:spcPct val="90000"/>
              </a:lnSpc>
              <a:spcAft>
                <a:spcPts val="1200"/>
              </a:spcAft>
              <a:buFontTx/>
              <a:buAutoNum type="alphaLcPeriod" startAt="3"/>
            </a:pPr>
            <a:r>
              <a:rPr lang="lv-LV" dirty="0">
                <a:effectLst/>
                <a:latin typeface="Times New Roman" panose="02020603050405020304" pitchFamily="18" charset="0"/>
                <a:ea typeface="Times New Roman" panose="02020603050405020304" pitchFamily="18" charset="0"/>
              </a:rPr>
              <a:t>Mīlēt ticībā ir augšanas process, kas nekad nebeidzas</a:t>
            </a:r>
            <a:r>
              <a:rPr lang="en-US" altLang="en-US" dirty="0"/>
              <a:t>.</a:t>
            </a:r>
          </a:p>
          <a:p>
            <a:pPr marL="914400" lvl="1" indent="-457200" eaLnBrk="1" hangingPunct="1">
              <a:lnSpc>
                <a:spcPct val="90000"/>
              </a:lnSpc>
              <a:buFontTx/>
              <a:buAutoNum type="alphaLcPeriod" startAt="3"/>
            </a:pPr>
            <a:r>
              <a:rPr lang="lv-LV" dirty="0">
                <a:effectLst/>
                <a:latin typeface="Times New Roman" panose="02020603050405020304" pitchFamily="18" charset="0"/>
                <a:ea typeface="Times New Roman" panose="02020603050405020304" pitchFamily="18" charset="0"/>
              </a:rPr>
              <a:t>Mīlēt ticībā motivē mūs liecināt citiem</a:t>
            </a:r>
            <a:r>
              <a:rPr lang="en-US" altLang="en-US" dirty="0"/>
              <a:t>.</a:t>
            </a:r>
          </a:p>
        </p:txBody>
      </p:sp>
      <p:pic>
        <p:nvPicPr>
          <p:cNvPr id="14340" name="Picture 4" descr="C:\WINDOWS\Application Data\Microsoft\Media Catalog\Downloaded Clips\cl47\j0178186.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731376" y="2819400"/>
            <a:ext cx="142875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t>10-2022</a:t>
            </a:r>
            <a:endParaRPr lang="en-US"/>
          </a:p>
        </p:txBody>
      </p:sp>
      <p:sp>
        <p:nvSpPr>
          <p:cNvPr id="3" name="Footer Placeholder 2"/>
          <p:cNvSpPr>
            <a:spLocks noGrp="1"/>
          </p:cNvSpPr>
          <p:nvPr>
            <p:ph type="ftr" sz="quarter" idx="11"/>
          </p:nvPr>
        </p:nvSpPr>
        <p:spPr/>
        <p:txBody>
          <a:bodyPr/>
          <a:lstStyle/>
          <a:p>
            <a:pPr>
              <a:defRPr/>
            </a:pPr>
            <a:r>
              <a:rPr lang="en-US" dirty="0"/>
              <a:t>iteenchallenge.org</a:t>
            </a:r>
          </a:p>
        </p:txBody>
      </p:sp>
      <p:sp>
        <p:nvSpPr>
          <p:cNvPr id="4" name="Slide Number Placeholder 3"/>
          <p:cNvSpPr>
            <a:spLocks noGrp="1"/>
          </p:cNvSpPr>
          <p:nvPr>
            <p:ph type="sldNum" sz="quarter" idx="12"/>
          </p:nvPr>
        </p:nvSpPr>
        <p:spPr/>
        <p:txBody>
          <a:bodyPr/>
          <a:lstStyle/>
          <a:p>
            <a:pPr>
              <a:defRPr/>
            </a:pPr>
            <a:fld id="{632DA29E-0D5B-4774-96F8-72A0859E9604}" type="slidenum">
              <a:rPr lang="en-US" smtClean="0"/>
              <a:pPr>
                <a:defRPr/>
              </a:pPr>
              <a:t>16</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t>
            </a:r>
            <a:r>
              <a:rPr lang="lv-LV" dirty="0"/>
              <a:t>īg</a:t>
            </a:r>
            <a:r>
              <a:rPr lang="en-US" dirty="0"/>
              <a:t>a</a:t>
            </a:r>
            <a:r>
              <a:rPr lang="lv-LV" dirty="0" err="1"/>
              <a:t>is</a:t>
            </a:r>
            <a:r>
              <a:rPr lang="lv-LV" dirty="0"/>
              <a:t> pielietojums</a:t>
            </a:r>
            <a:endParaRPr lang="en-US" dirty="0"/>
          </a:p>
        </p:txBody>
      </p:sp>
      <p:sp>
        <p:nvSpPr>
          <p:cNvPr id="3" name="Content Placeholder 2"/>
          <p:cNvSpPr>
            <a:spLocks noGrp="1"/>
          </p:cNvSpPr>
          <p:nvPr>
            <p:ph idx="1"/>
          </p:nvPr>
        </p:nvSpPr>
        <p:spPr>
          <a:xfrm>
            <a:off x="1828800" y="1752600"/>
            <a:ext cx="9601200" cy="4114800"/>
          </a:xfrm>
        </p:spPr>
        <p:txBody>
          <a:bodyPr/>
          <a:lstStyle/>
          <a:p>
            <a:pPr marL="0" indent="0">
              <a:spcAft>
                <a:spcPts val="1800"/>
              </a:spcAft>
              <a:buNone/>
            </a:pPr>
            <a:r>
              <a:rPr lang="lv-LV" dirty="0"/>
              <a:t>Pieraksti vienu veidu, kā tu gribi parādīt Dievam, ka tu mīli Viņu</a:t>
            </a:r>
            <a:r>
              <a:rPr lang="en-US" dirty="0"/>
              <a:t>. </a:t>
            </a:r>
          </a:p>
          <a:p>
            <a:pPr marL="0" indent="0">
              <a:buNone/>
            </a:pPr>
            <a:r>
              <a:rPr lang="lv-LV" dirty="0"/>
              <a:t>Izvēlies vienu no</a:t>
            </a:r>
            <a:r>
              <a:rPr lang="en-US" dirty="0"/>
              <a:t> 5 </a:t>
            </a:r>
            <a:r>
              <a:rPr lang="lv-LV" dirty="0"/>
              <a:t>mīlestības aprakstiem no </a:t>
            </a:r>
            <a:r>
              <a:rPr lang="en-US" dirty="0"/>
              <a:t>Stud</a:t>
            </a:r>
            <a:r>
              <a:rPr lang="lv-LV" dirty="0" err="1"/>
              <a:t>iju</a:t>
            </a:r>
            <a:r>
              <a:rPr lang="lv-LV" dirty="0"/>
              <a:t> ceļveža</a:t>
            </a:r>
            <a:r>
              <a:rPr lang="en-US" dirty="0"/>
              <a:t> </a:t>
            </a:r>
            <a:r>
              <a:rPr lang="lv-LV" dirty="0"/>
              <a:t>1.p</a:t>
            </a:r>
            <a:r>
              <a:rPr lang="en-US" dirty="0" err="1"/>
              <a:t>roje</a:t>
            </a:r>
            <a:r>
              <a:rPr lang="lv-LV" dirty="0" err="1"/>
              <a:t>kta</a:t>
            </a:r>
            <a:r>
              <a:rPr lang="lv-LV" dirty="0"/>
              <a:t> un </a:t>
            </a:r>
            <a:r>
              <a:rPr lang="lv-LV" dirty="0">
                <a:effectLst/>
                <a:latin typeface="Times New Roman" panose="02020603050405020304" pitchFamily="18" charset="0"/>
                <a:ea typeface="Times New Roman" panose="02020603050405020304" pitchFamily="18" charset="0"/>
              </a:rPr>
              <a:t>izvirzi savu mērķi parādīt mīlestību kādam nākamo 24 stundu laikā, izmantojot šo mīlestības izpausmi.</a:t>
            </a:r>
            <a:endParaRPr lang="en-US" dirty="0"/>
          </a:p>
        </p:txBody>
      </p:sp>
      <p:sp>
        <p:nvSpPr>
          <p:cNvPr id="4" name="Date Placeholder 3"/>
          <p:cNvSpPr>
            <a:spLocks noGrp="1"/>
          </p:cNvSpPr>
          <p:nvPr>
            <p:ph type="dt" sz="half" idx="10"/>
          </p:nvPr>
        </p:nvSpPr>
        <p:spPr/>
        <p:txBody>
          <a:bodyPr/>
          <a:lstStyle/>
          <a:p>
            <a:pPr>
              <a:defRPr/>
            </a:pPr>
            <a:r>
              <a:rPr lang="en-US" smtClean="0"/>
              <a:t>10-2022</a:t>
            </a:r>
            <a:endParaRPr lang="en-US"/>
          </a:p>
        </p:txBody>
      </p:sp>
      <p:sp>
        <p:nvSpPr>
          <p:cNvPr id="5" name="Footer Placeholder 4"/>
          <p:cNvSpPr>
            <a:spLocks noGrp="1"/>
          </p:cNvSpPr>
          <p:nvPr>
            <p:ph type="ftr" sz="quarter" idx="11"/>
          </p:nvPr>
        </p:nvSpPr>
        <p:spPr/>
        <p:txBody>
          <a:bodyPr/>
          <a:lstStyle/>
          <a:p>
            <a:pPr>
              <a:defRPr/>
            </a:pPr>
            <a:r>
              <a:rPr lang="en-US"/>
              <a:t>iteenchallenge.org</a:t>
            </a:r>
          </a:p>
        </p:txBody>
      </p:sp>
      <p:sp>
        <p:nvSpPr>
          <p:cNvPr id="6" name="Slide Number Placeholder 5"/>
          <p:cNvSpPr>
            <a:spLocks noGrp="1"/>
          </p:cNvSpPr>
          <p:nvPr>
            <p:ph type="sldNum" sz="quarter" idx="12"/>
          </p:nvPr>
        </p:nvSpPr>
        <p:spPr/>
        <p:txBody>
          <a:bodyPr/>
          <a:lstStyle/>
          <a:p>
            <a:pPr>
              <a:defRPr/>
            </a:pPr>
            <a:fld id="{632DA29E-0D5B-4774-96F8-72A0859E9604}" type="slidenum">
              <a:rPr lang="en-US" smtClean="0"/>
              <a:pPr>
                <a:defRPr/>
              </a:pPr>
              <a:t>17</a:t>
            </a:fld>
            <a:endParaRPr lang="en-US"/>
          </a:p>
        </p:txBody>
      </p:sp>
    </p:spTree>
    <p:extLst>
      <p:ext uri="{BB962C8B-B14F-4D97-AF65-F5344CB8AC3E}">
        <p14:creationId xmlns:p14="http://schemas.microsoft.com/office/powerpoint/2010/main" val="2819133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10-2022</a:t>
            </a:r>
            <a:endParaRPr lang="en-US"/>
          </a:p>
        </p:txBody>
      </p:sp>
      <p:sp>
        <p:nvSpPr>
          <p:cNvPr id="5" name="Footer Placeholder 4"/>
          <p:cNvSpPr>
            <a:spLocks noGrp="1"/>
          </p:cNvSpPr>
          <p:nvPr>
            <p:ph type="ftr" sz="quarter" idx="11"/>
          </p:nvPr>
        </p:nvSpPr>
        <p:spPr/>
        <p:txBody>
          <a:bodyPr/>
          <a:lstStyle/>
          <a:p>
            <a:pPr>
              <a:defRPr/>
            </a:pPr>
            <a:r>
              <a:rPr lang="en-US" smtClean="0"/>
              <a:t>iteenchallenge.org</a:t>
            </a:r>
            <a:endParaRPr lang="en-US"/>
          </a:p>
        </p:txBody>
      </p:sp>
      <p:sp>
        <p:nvSpPr>
          <p:cNvPr id="6" name="Slide Number Placeholder 5"/>
          <p:cNvSpPr>
            <a:spLocks noGrp="1"/>
          </p:cNvSpPr>
          <p:nvPr>
            <p:ph type="sldNum" sz="quarter" idx="12"/>
          </p:nvPr>
        </p:nvSpPr>
        <p:spPr/>
        <p:txBody>
          <a:bodyPr/>
          <a:lstStyle/>
          <a:p>
            <a:pPr>
              <a:defRPr/>
            </a:pPr>
            <a:fld id="{632DA29E-0D5B-4774-96F8-72A0859E9604}" type="slidenum">
              <a:rPr lang="en-US" smtClean="0"/>
              <a:pPr>
                <a:defRPr/>
              </a:pPr>
              <a:t>18</a:t>
            </a:fld>
            <a:endParaRPr lang="en-US"/>
          </a:p>
        </p:txBody>
      </p:sp>
      <p:sp>
        <p:nvSpPr>
          <p:cNvPr id="7" name="Title 6"/>
          <p:cNvSpPr txBox="1">
            <a:spLocks noGrp="1"/>
          </p:cNvSpPr>
          <p:nvPr>
            <p:ph type="title"/>
          </p:nvPr>
        </p:nvSpPr>
        <p:spPr>
          <a:xfrm>
            <a:off x="3581400" y="-2140653"/>
            <a:ext cx="5943600" cy="618630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smtClean="0">
                <a:ln>
                  <a:noFill/>
                </a:ln>
                <a:solidFill>
                  <a:srgbClr val="000000"/>
                </a:solidFill>
                <a:effectLst/>
                <a:uLnTx/>
                <a:uFillTx/>
                <a:latin typeface="Times New Roman" charset="0"/>
                <a:ea typeface="+mn-ea"/>
                <a:cs typeface="+mn-cs"/>
              </a:rPr>
              <a:t/>
            </a:r>
            <a:br>
              <a:rPr kumimoji="0" lang="en-US" sz="4400" b="1" i="0" u="none" strike="noStrike" kern="1200" cap="none" spc="0" normalizeH="0" baseline="0" noProof="0" dirty="0" smtClean="0">
                <a:ln>
                  <a:noFill/>
                </a:ln>
                <a:solidFill>
                  <a:srgbClr val="000000"/>
                </a:solidFill>
                <a:effectLst/>
                <a:uLnTx/>
                <a:uFillTx/>
                <a:latin typeface="Times New Roman" charset="0"/>
                <a:ea typeface="+mn-ea"/>
                <a:cs typeface="+mn-cs"/>
              </a:rPr>
            </a:br>
            <a:r>
              <a:rPr lang="en-US" b="1" kern="1200" dirty="0">
                <a:solidFill>
                  <a:srgbClr val="000000"/>
                </a:solidFill>
                <a:latin typeface="Times New Roman" charset="0"/>
                <a:ea typeface="+mn-ea"/>
                <a:cs typeface="+mn-cs"/>
              </a:rPr>
              <a:t/>
            </a:r>
            <a:br>
              <a:rPr lang="en-US" b="1" kern="1200" dirty="0">
                <a:solidFill>
                  <a:srgbClr val="000000"/>
                </a:solidFill>
                <a:latin typeface="Times New Roman" charset="0"/>
                <a:ea typeface="+mn-ea"/>
                <a:cs typeface="+mn-cs"/>
              </a:rPr>
            </a:br>
            <a:r>
              <a:rPr lang="en-US" b="1" kern="1200" dirty="0" smtClean="0">
                <a:solidFill>
                  <a:srgbClr val="000000"/>
                </a:solidFill>
                <a:latin typeface="Times New Roman" charset="0"/>
                <a:ea typeface="+mn-ea"/>
                <a:cs typeface="+mn-cs"/>
              </a:rPr>
              <a:t/>
            </a:r>
            <a:br>
              <a:rPr lang="en-US" b="1" kern="1200" dirty="0" smtClean="0">
                <a:solidFill>
                  <a:srgbClr val="000000"/>
                </a:solidFill>
                <a:latin typeface="Times New Roman" charset="0"/>
                <a:ea typeface="+mn-ea"/>
                <a:cs typeface="+mn-cs"/>
              </a:rPr>
            </a:br>
            <a:r>
              <a:rPr lang="en-US" b="1" kern="1200" dirty="0">
                <a:solidFill>
                  <a:srgbClr val="000000"/>
                </a:solidFill>
                <a:latin typeface="Times New Roman" charset="0"/>
                <a:ea typeface="+mn-ea"/>
                <a:cs typeface="+mn-cs"/>
              </a:rPr>
              <a:t/>
            </a:r>
            <a:br>
              <a:rPr lang="en-US" b="1" kern="1200" dirty="0">
                <a:solidFill>
                  <a:srgbClr val="000000"/>
                </a:solidFill>
                <a:latin typeface="Times New Roman" charset="0"/>
                <a:ea typeface="+mn-ea"/>
                <a:cs typeface="+mn-cs"/>
              </a:rPr>
            </a:br>
            <a:r>
              <a:rPr lang="en-US" b="1" kern="1200" dirty="0" smtClean="0">
                <a:solidFill>
                  <a:srgbClr val="000000"/>
                </a:solidFill>
                <a:latin typeface="Times New Roman" charset="0"/>
                <a:ea typeface="+mn-ea"/>
                <a:cs typeface="+mn-cs"/>
              </a:rPr>
              <a:t/>
            </a:r>
            <a:br>
              <a:rPr lang="en-US" b="1" kern="1200" dirty="0" smtClean="0">
                <a:solidFill>
                  <a:srgbClr val="000000"/>
                </a:solidFill>
                <a:latin typeface="Times New Roman" charset="0"/>
                <a:ea typeface="+mn-ea"/>
                <a:cs typeface="+mn-cs"/>
              </a:rPr>
            </a:br>
            <a:r>
              <a:rPr lang="en-US" b="1" kern="1200" dirty="0" smtClean="0">
                <a:solidFill>
                  <a:srgbClr val="000000"/>
                </a:solidFill>
                <a:latin typeface="Times New Roman" charset="0"/>
                <a:ea typeface="+mn-ea"/>
                <a:cs typeface="+mn-cs"/>
              </a:rPr>
              <a:t/>
            </a:r>
            <a:br>
              <a:rPr lang="en-US" b="1" kern="1200" dirty="0" smtClean="0">
                <a:solidFill>
                  <a:srgbClr val="000000"/>
                </a:solidFill>
                <a:latin typeface="Times New Roman" charset="0"/>
                <a:ea typeface="+mn-ea"/>
                <a:cs typeface="+mn-cs"/>
              </a:rPr>
            </a:br>
            <a:r>
              <a:rPr kumimoji="0" lang="en-US" sz="4400" b="1" i="0" u="none" strike="noStrike" kern="1200" cap="none" spc="0" normalizeH="0" baseline="0" noProof="0" dirty="0" smtClean="0">
                <a:ln>
                  <a:noFill/>
                </a:ln>
                <a:solidFill>
                  <a:srgbClr val="000000"/>
                </a:solidFill>
                <a:effectLst/>
                <a:uLnTx/>
                <a:uFillTx/>
                <a:latin typeface="Times New Roman" charset="0"/>
                <a:ea typeface="+mn-ea"/>
                <a:cs typeface="+mn-cs"/>
              </a:rPr>
              <a:t>2</a:t>
            </a:r>
            <a:r>
              <a:rPr kumimoji="0" lang="lv-LV" sz="4400" b="1" i="0" u="none" strike="noStrike" kern="1200" cap="none" spc="0" normalizeH="0" baseline="0" noProof="0" dirty="0">
                <a:ln>
                  <a:noFill/>
                </a:ln>
                <a:solidFill>
                  <a:srgbClr val="000000"/>
                </a:solidFill>
                <a:effectLst/>
                <a:uLnTx/>
                <a:uFillTx/>
                <a:latin typeface="Times New Roman" charset="0"/>
                <a:ea typeface="+mn-ea"/>
                <a:cs typeface="+mn-cs"/>
              </a:rPr>
              <a:t>.stunda</a:t>
            </a:r>
            <a:r>
              <a:rPr kumimoji="0" lang="en-US" sz="4400" b="1" i="0" u="none" strike="noStrike" kern="1200" cap="none" spc="0" normalizeH="0" baseline="0" noProof="0" dirty="0">
                <a:ln>
                  <a:noFill/>
                </a:ln>
                <a:solidFill>
                  <a:srgbClr val="000000"/>
                </a:solidFill>
                <a:effectLst/>
                <a:uLnTx/>
                <a:uFillTx/>
                <a:latin typeface="Times New Roman" charset="0"/>
                <a:ea typeface="+mn-ea"/>
                <a:cs typeface="+mn-cs"/>
              </a:rPr>
              <a:t>  </a:t>
            </a:r>
            <a:r>
              <a:rPr kumimoji="0" lang="en-US" sz="4400" b="1" i="0" u="none" strike="noStrike" kern="1200" cap="none" spc="0" normalizeH="0" baseline="0" noProof="0" dirty="0" smtClean="0">
                <a:ln>
                  <a:noFill/>
                </a:ln>
                <a:solidFill>
                  <a:srgbClr val="000000"/>
                </a:solidFill>
                <a:effectLst/>
                <a:uLnTx/>
                <a:uFillTx/>
                <a:latin typeface="Times New Roman" charset="0"/>
                <a:ea typeface="+mn-ea"/>
                <a:cs typeface="+mn-cs"/>
              </a:rPr>
              <a:t/>
            </a:r>
            <a:br>
              <a:rPr kumimoji="0" lang="en-US" sz="4400" b="1" i="0" u="none" strike="noStrike" kern="1200" cap="none" spc="0" normalizeH="0" baseline="0" noProof="0" dirty="0" smtClean="0">
                <a:ln>
                  <a:noFill/>
                </a:ln>
                <a:solidFill>
                  <a:srgbClr val="000000"/>
                </a:solidFill>
                <a:effectLst/>
                <a:uLnTx/>
                <a:uFillTx/>
                <a:latin typeface="Times New Roman" charset="0"/>
                <a:ea typeface="+mn-ea"/>
                <a:cs typeface="+mn-cs"/>
              </a:rPr>
            </a:br>
            <a:r>
              <a:rPr kumimoji="0" lang="en-US" sz="4400" b="1" i="0" u="none" strike="noStrike" kern="1200" cap="none" spc="0" normalizeH="0" baseline="0" noProof="0" dirty="0" smtClean="0">
                <a:ln>
                  <a:noFill/>
                </a:ln>
                <a:solidFill>
                  <a:srgbClr val="000000"/>
                </a:solidFill>
                <a:effectLst/>
                <a:uLnTx/>
                <a:uFillTx/>
                <a:latin typeface="Times New Roman" charset="0"/>
                <a:ea typeface="+mn-ea"/>
                <a:cs typeface="+mn-cs"/>
              </a:rPr>
              <a:t/>
            </a:r>
            <a:br>
              <a:rPr kumimoji="0" lang="en-US" sz="4400" b="1" i="0" u="none" strike="noStrike" kern="1200" cap="none" spc="0" normalizeH="0" baseline="0" noProof="0" dirty="0" smtClean="0">
                <a:ln>
                  <a:noFill/>
                </a:ln>
                <a:solidFill>
                  <a:srgbClr val="000000"/>
                </a:solidFill>
                <a:effectLst/>
                <a:uLnTx/>
                <a:uFillTx/>
                <a:latin typeface="Times New Roman" charset="0"/>
                <a:ea typeface="+mn-ea"/>
                <a:cs typeface="+mn-cs"/>
              </a:rPr>
            </a:br>
            <a:r>
              <a:rPr kumimoji="0" lang="lv-LV" sz="4400" b="1" i="0" u="none" strike="noStrike" kern="1200" cap="none" spc="0" normalizeH="0" baseline="0" noProof="0" dirty="0" smtClean="0">
                <a:ln>
                  <a:noFill/>
                </a:ln>
                <a:solidFill>
                  <a:srgbClr val="000000"/>
                </a:solidFill>
                <a:effectLst/>
                <a:uLnTx/>
                <a:uFillTx/>
                <a:latin typeface="Times New Roman" charset="0"/>
                <a:ea typeface="+mn-ea"/>
                <a:cs typeface="+mn-cs"/>
              </a:rPr>
              <a:t>Aizturēt </a:t>
            </a:r>
            <a:r>
              <a:rPr kumimoji="0" lang="lv-LV" sz="4400" b="1" i="0" u="none" strike="noStrike" kern="1200" cap="none" spc="0" normalizeH="0" baseline="0" noProof="0" dirty="0">
                <a:ln>
                  <a:noFill/>
                </a:ln>
                <a:solidFill>
                  <a:srgbClr val="000000"/>
                </a:solidFill>
                <a:effectLst/>
                <a:uLnTx/>
                <a:uFillTx/>
                <a:latin typeface="Times New Roman" charset="0"/>
                <a:ea typeface="+mn-ea"/>
                <a:cs typeface="+mn-cs"/>
              </a:rPr>
              <a:t>mīlestību</a:t>
            </a:r>
            <a:endParaRPr kumimoji="0" lang="en-US" sz="4400" b="1" i="0" u="none" strike="noStrike" kern="1200" cap="none" spc="0" normalizeH="0" baseline="0" noProof="0" dirty="0">
              <a:ln>
                <a:noFill/>
              </a:ln>
              <a:solidFill>
                <a:srgbClr val="000000"/>
              </a:solidFill>
              <a:effectLst/>
              <a:uLnTx/>
              <a:uFillTx/>
              <a:latin typeface="Times New Roman" charset="0"/>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0420" y="2438400"/>
            <a:ext cx="2896058" cy="2133600"/>
          </a:xfrm>
          <a:prstGeom prst="rect">
            <a:avLst/>
          </a:prstGeom>
        </p:spPr>
      </p:pic>
    </p:spTree>
    <p:extLst>
      <p:ext uri="{BB962C8B-B14F-4D97-AF65-F5344CB8AC3E}">
        <p14:creationId xmlns:p14="http://schemas.microsoft.com/office/powerpoint/2010/main" val="27312507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1075221"/>
            <a:ext cx="8686800" cy="3048000"/>
          </a:xfrm>
        </p:spPr>
        <p:txBody>
          <a:bodyPr/>
          <a:lstStyle/>
          <a:p>
            <a:pPr algn="l"/>
            <a:r>
              <a:rPr lang="lv-LV" sz="3200" b="1" dirty="0"/>
              <a:t>Galvenā patiesība</a:t>
            </a:r>
            <a:r>
              <a:rPr lang="en-US" sz="3200" b="1" dirty="0"/>
              <a:t/>
            </a:r>
            <a:br>
              <a:rPr lang="en-US" sz="3200" b="1" dirty="0"/>
            </a:br>
            <a:r>
              <a:rPr lang="lv-LV" sz="3200" dirty="0">
                <a:effectLst/>
                <a:latin typeface="Times New Roman" panose="02020603050405020304" pitchFamily="18" charset="0"/>
                <a:ea typeface="Times New Roman" panose="02020603050405020304" pitchFamily="18" charset="0"/>
              </a:rPr>
              <a:t>Man ir jāattīsta veidi, kā pārvarēt tās lietas, </a:t>
            </a:r>
            <a:r>
              <a:rPr lang="en-US" sz="3200" dirty="0" smtClean="0">
                <a:effectLst/>
                <a:latin typeface="Times New Roman" panose="02020603050405020304" pitchFamily="18" charset="0"/>
                <a:ea typeface="Times New Roman" panose="02020603050405020304" pitchFamily="18" charset="0"/>
              </a:rPr>
              <a:t/>
            </a:r>
            <a:br>
              <a:rPr lang="en-US" sz="3200" dirty="0" smtClean="0">
                <a:effectLst/>
                <a:latin typeface="Times New Roman" panose="02020603050405020304" pitchFamily="18" charset="0"/>
                <a:ea typeface="Times New Roman" panose="02020603050405020304" pitchFamily="18" charset="0"/>
              </a:rPr>
            </a:br>
            <a:r>
              <a:rPr lang="lv-LV" sz="3200" dirty="0" smtClean="0">
                <a:effectLst/>
                <a:latin typeface="Times New Roman" panose="02020603050405020304" pitchFamily="18" charset="0"/>
                <a:ea typeface="Times New Roman" panose="02020603050405020304" pitchFamily="18" charset="0"/>
              </a:rPr>
              <a:t>kas </a:t>
            </a:r>
            <a:r>
              <a:rPr lang="lv-LV" sz="3200" dirty="0">
                <a:effectLst/>
                <a:latin typeface="Times New Roman" panose="02020603050405020304" pitchFamily="18" charset="0"/>
                <a:ea typeface="Times New Roman" panose="02020603050405020304" pitchFamily="18" charset="0"/>
              </a:rPr>
              <a:t>man traucē izrādīt mīlestību citiem</a:t>
            </a:r>
            <a:r>
              <a:rPr lang="en-US" sz="3200" dirty="0"/>
              <a:t>.</a:t>
            </a:r>
          </a:p>
        </p:txBody>
      </p:sp>
      <p:sp>
        <p:nvSpPr>
          <p:cNvPr id="3" name="Content Placeholder 2"/>
          <p:cNvSpPr>
            <a:spLocks noGrp="1"/>
          </p:cNvSpPr>
          <p:nvPr>
            <p:ph idx="1"/>
          </p:nvPr>
        </p:nvSpPr>
        <p:spPr>
          <a:xfrm>
            <a:off x="2362200" y="3581400"/>
            <a:ext cx="8763000" cy="2743200"/>
          </a:xfrm>
        </p:spPr>
        <p:txBody>
          <a:bodyPr/>
          <a:lstStyle/>
          <a:p>
            <a:pPr marL="0" indent="0">
              <a:buNone/>
            </a:pPr>
            <a:r>
              <a:rPr lang="lv-LV" b="1" dirty="0"/>
              <a:t>Atslēgas pants:</a:t>
            </a:r>
            <a:r>
              <a:rPr lang="en-US" b="1" dirty="0"/>
              <a:t> 1</a:t>
            </a:r>
            <a:r>
              <a:rPr lang="lv-LV" b="1" dirty="0"/>
              <a:t>.k</a:t>
            </a:r>
            <a:r>
              <a:rPr lang="en-US" b="1" dirty="0" err="1"/>
              <a:t>orinti</a:t>
            </a:r>
            <a:r>
              <a:rPr lang="lv-LV" b="1" dirty="0" err="1"/>
              <a:t>ešiem</a:t>
            </a:r>
            <a:r>
              <a:rPr lang="en-US" b="1" dirty="0"/>
              <a:t> 13:5 </a:t>
            </a:r>
            <a:r>
              <a:rPr lang="en-US" b="1" dirty="0" smtClean="0"/>
              <a:t/>
            </a:r>
            <a:br>
              <a:rPr lang="en-US" b="1" dirty="0" smtClean="0"/>
            </a:br>
            <a:r>
              <a:rPr lang="lv-LV" b="1" dirty="0" smtClean="0"/>
              <a:t>(</a:t>
            </a:r>
            <a:r>
              <a:rPr lang="lv-LV" b="1" dirty="0"/>
              <a:t>tulkojums no </a:t>
            </a:r>
            <a:r>
              <a:rPr lang="en-US" b="1" dirty="0"/>
              <a:t>New Life Bible</a:t>
            </a:r>
            <a:r>
              <a:rPr lang="lv-LV" b="1" dirty="0"/>
              <a:t>)</a:t>
            </a:r>
            <a:endParaRPr lang="en-US" b="1" dirty="0"/>
          </a:p>
          <a:p>
            <a:pPr marL="0" indent="0">
              <a:buNone/>
            </a:pPr>
            <a:r>
              <a:rPr lang="lv-LV" dirty="0">
                <a:effectLst/>
                <a:latin typeface="Times New Roman" panose="02020603050405020304" pitchFamily="18" charset="0"/>
                <a:ea typeface="Times New Roman" panose="02020603050405020304" pitchFamily="18" charset="0"/>
              </a:rPr>
              <a:t>Mīlestība nedara nepareizo. Mīlestība nekad nedomā par sevi. Mīlestība nedusmojas. Mīlestība neatceras ciešanas, kas rodas, ja kāds viņu sāpina</a:t>
            </a:r>
            <a:r>
              <a:rPr lang="en-US" dirty="0"/>
              <a:t>.</a:t>
            </a:r>
          </a:p>
        </p:txBody>
      </p:sp>
      <p:sp>
        <p:nvSpPr>
          <p:cNvPr id="4" name="TextBox 3"/>
          <p:cNvSpPr txBox="1"/>
          <p:nvPr/>
        </p:nvSpPr>
        <p:spPr>
          <a:xfrm>
            <a:off x="1905000" y="559647"/>
            <a:ext cx="8534400"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charset="0"/>
                <a:ea typeface="+mn-ea"/>
                <a:cs typeface="+mn-cs"/>
              </a:rPr>
              <a:t>2</a:t>
            </a:r>
            <a:r>
              <a:rPr kumimoji="0" lang="lv-LV" sz="4400" b="1" i="0" u="none" strike="noStrike" kern="1200" cap="none" spc="0" normalizeH="0" baseline="0" noProof="0" dirty="0">
                <a:ln>
                  <a:noFill/>
                </a:ln>
                <a:solidFill>
                  <a:srgbClr val="000000"/>
                </a:solidFill>
                <a:effectLst/>
                <a:uLnTx/>
                <a:uFillTx/>
                <a:latin typeface="Times New Roman" charset="0"/>
                <a:ea typeface="+mn-ea"/>
                <a:cs typeface="+mn-cs"/>
              </a:rPr>
              <a:t>.stunda</a:t>
            </a:r>
            <a:r>
              <a:rPr kumimoji="0" lang="en-US" sz="4400" b="1" i="0" u="none" strike="noStrike" kern="1200" cap="none" spc="0" normalizeH="0" baseline="0" noProof="0" dirty="0">
                <a:ln>
                  <a:noFill/>
                </a:ln>
                <a:solidFill>
                  <a:srgbClr val="000000"/>
                </a:solidFill>
                <a:effectLst/>
                <a:uLnTx/>
                <a:uFillTx/>
                <a:latin typeface="Times New Roman" charset="0"/>
                <a:ea typeface="+mn-ea"/>
                <a:cs typeface="+mn-cs"/>
              </a:rPr>
              <a:t>  </a:t>
            </a:r>
            <a:r>
              <a:rPr kumimoji="0" lang="lv-LV" sz="4400" b="1" i="0" u="none" strike="noStrike" kern="1200" cap="none" spc="0" normalizeH="0" baseline="0" noProof="0" dirty="0">
                <a:ln>
                  <a:noFill/>
                </a:ln>
                <a:solidFill>
                  <a:srgbClr val="000000"/>
                </a:solidFill>
                <a:effectLst/>
                <a:uLnTx/>
                <a:uFillTx/>
                <a:latin typeface="Times New Roman" charset="0"/>
                <a:ea typeface="+mn-ea"/>
                <a:cs typeface="+mn-cs"/>
              </a:rPr>
              <a:t>Aizturēt mīlestību</a:t>
            </a:r>
            <a:endParaRPr kumimoji="0" lang="en-US" sz="4400" b="1" i="0" u="none" strike="noStrike" kern="1200" cap="none" spc="0" normalizeH="0" baseline="0" noProof="0" dirty="0">
              <a:ln>
                <a:noFill/>
              </a:ln>
              <a:solidFill>
                <a:srgbClr val="000000"/>
              </a:solidFill>
              <a:effectLst/>
              <a:uLnTx/>
              <a:uFillTx/>
              <a:latin typeface="Times New Roman" charset="0"/>
              <a:ea typeface="+mn-ea"/>
              <a:cs typeface="+mn-cs"/>
            </a:endParaRPr>
          </a:p>
        </p:txBody>
      </p:sp>
      <p:sp>
        <p:nvSpPr>
          <p:cNvPr id="5" name="Date Placeholder 4"/>
          <p:cNvSpPr>
            <a:spLocks noGrp="1"/>
          </p:cNvSpPr>
          <p:nvPr>
            <p:ph type="dt" sz="half" idx="10"/>
          </p:nvPr>
        </p:nvSpPr>
        <p:spPr/>
        <p:txBody>
          <a:bodyPr/>
          <a:lstStyle/>
          <a:p>
            <a:pPr>
              <a:defRPr/>
            </a:pPr>
            <a:r>
              <a:rPr lang="en-US" smtClean="0"/>
              <a:t>10-2022</a:t>
            </a:r>
            <a:endParaRPr lang="en-US"/>
          </a:p>
        </p:txBody>
      </p:sp>
      <p:sp>
        <p:nvSpPr>
          <p:cNvPr id="6" name="Footer Placeholder 5"/>
          <p:cNvSpPr>
            <a:spLocks noGrp="1"/>
          </p:cNvSpPr>
          <p:nvPr>
            <p:ph type="ftr" sz="quarter" idx="11"/>
          </p:nvPr>
        </p:nvSpPr>
        <p:spPr/>
        <p:txBody>
          <a:bodyPr/>
          <a:lstStyle/>
          <a:p>
            <a:pPr>
              <a:defRPr/>
            </a:pPr>
            <a:r>
              <a:rPr lang="en-US"/>
              <a:t>iteenchallenge.org</a:t>
            </a:r>
          </a:p>
        </p:txBody>
      </p:sp>
      <p:sp>
        <p:nvSpPr>
          <p:cNvPr id="7" name="Slide Number Placeholder 6"/>
          <p:cNvSpPr>
            <a:spLocks noGrp="1"/>
          </p:cNvSpPr>
          <p:nvPr>
            <p:ph type="sldNum" sz="quarter" idx="12"/>
          </p:nvPr>
        </p:nvSpPr>
        <p:spPr/>
        <p:txBody>
          <a:bodyPr/>
          <a:lstStyle/>
          <a:p>
            <a:pPr>
              <a:defRPr/>
            </a:pPr>
            <a:fld id="{632DA29E-0D5B-4774-96F8-72A0859E9604}" type="slidenum">
              <a:rPr lang="en-US" smtClean="0"/>
              <a:pPr>
                <a:defRPr/>
              </a:pPr>
              <a:t>19</a:t>
            </a:fld>
            <a:endParaRPr lang="en-US"/>
          </a:p>
        </p:txBody>
      </p:sp>
    </p:spTree>
    <p:extLst>
      <p:ext uri="{BB962C8B-B14F-4D97-AF65-F5344CB8AC3E}">
        <p14:creationId xmlns:p14="http://schemas.microsoft.com/office/powerpoint/2010/main" val="4142470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64546"/>
            <a:ext cx="10515600" cy="2985433"/>
          </a:xfrm>
        </p:spPr>
        <p:txBody>
          <a:bodyPr/>
          <a:lstStyle/>
          <a:p>
            <a:pPr algn="l"/>
            <a:r>
              <a:rPr lang="en-US" dirty="0"/>
              <a:t>    </a:t>
            </a:r>
            <a:r>
              <a:rPr lang="lv-LV" dirty="0"/>
              <a:t>Mīlēt un pieņemt sevi</a:t>
            </a:r>
            <a:r>
              <a:rPr lang="en-US" altLang="en-US" dirty="0"/>
              <a:t/>
            </a:r>
            <a:br>
              <a:rPr lang="en-US" altLang="en-US" dirty="0"/>
            </a:br>
            <a:r>
              <a:rPr lang="en-US" altLang="en-US" dirty="0"/>
              <a:t>	</a:t>
            </a:r>
            <a:r>
              <a:rPr lang="en-US" sz="2800" dirty="0"/>
              <a:t>5</a:t>
            </a:r>
            <a:r>
              <a:rPr lang="lv-LV" sz="2800" dirty="0"/>
              <a:t>.labojums</a:t>
            </a:r>
            <a:r>
              <a:rPr lang="en-US" sz="2800" dirty="0"/>
              <a:t> </a:t>
            </a:r>
            <a:r>
              <a:rPr lang="lv-LV" sz="2800" dirty="0"/>
              <a:t>autors </a:t>
            </a:r>
            <a:r>
              <a:rPr lang="en-US" sz="2800" dirty="0"/>
              <a:t>Dave Batty</a:t>
            </a:r>
            <a:r>
              <a:rPr lang="en-US" dirty="0"/>
              <a:t/>
            </a:r>
            <a:br>
              <a:rPr lang="en-US" dirty="0"/>
            </a:br>
            <a:endParaRPr lang="en-US" dirty="0"/>
          </a:p>
        </p:txBody>
      </p:sp>
      <p:sp>
        <p:nvSpPr>
          <p:cNvPr id="3" name="Subtitle 2"/>
          <p:cNvSpPr>
            <a:spLocks noGrp="1"/>
          </p:cNvSpPr>
          <p:nvPr>
            <p:ph type="subTitle" idx="1"/>
          </p:nvPr>
        </p:nvSpPr>
        <p:spPr>
          <a:xfrm>
            <a:off x="1584513" y="1810253"/>
            <a:ext cx="8229600" cy="2305050"/>
          </a:xfrm>
        </p:spPr>
        <p:txBody>
          <a:bodyPr/>
          <a:lstStyle/>
          <a:p>
            <a:pPr algn="l"/>
            <a:r>
              <a:rPr lang="lv-LV" sz="2800" dirty="0"/>
              <a:t>Šī prezentācija ir paredzēta lietot ar</a:t>
            </a:r>
            <a:r>
              <a:rPr lang="en-US" sz="2800" dirty="0"/>
              <a:t> </a:t>
            </a:r>
          </a:p>
          <a:p>
            <a:pPr algn="l"/>
            <a:r>
              <a:rPr lang="en-US" sz="2800" dirty="0" err="1"/>
              <a:t>Grup</a:t>
            </a:r>
            <a:r>
              <a:rPr lang="lv-LV" sz="2800" dirty="0"/>
              <a:t>u studijas jaunai dzīvei</a:t>
            </a:r>
            <a:r>
              <a:rPr lang="en-US" sz="2800" dirty="0"/>
              <a:t> </a:t>
            </a:r>
            <a:r>
              <a:rPr lang="lv-LV" sz="2800" dirty="0"/>
              <a:t>kursu</a:t>
            </a:r>
            <a:r>
              <a:rPr lang="en-US" sz="2800" dirty="0"/>
              <a:t> </a:t>
            </a:r>
            <a:br>
              <a:rPr lang="en-US" sz="2800" dirty="0"/>
            </a:br>
            <a:r>
              <a:rPr lang="lv-LV" sz="2800" dirty="0"/>
              <a:t>Mīlēt un pieņemt sevi</a:t>
            </a:r>
            <a:r>
              <a:rPr lang="en-US" sz="2800" dirty="0"/>
              <a:t>.</a:t>
            </a:r>
          </a:p>
          <a:p>
            <a:pPr algn="l"/>
            <a:endParaRPr lang="en-US" sz="2000" b="1" dirty="0"/>
          </a:p>
          <a:p>
            <a:pPr algn="l"/>
            <a:r>
              <a:rPr lang="lv-LV" sz="2000" b="1" dirty="0"/>
              <a:t>Citi iekļautie pieejamie materiāli</a:t>
            </a:r>
            <a:r>
              <a:rPr lang="en-US" sz="2000" b="1" dirty="0"/>
              <a:t>:</a:t>
            </a:r>
          </a:p>
          <a:p>
            <a:pPr algn="l"/>
            <a:r>
              <a:rPr lang="lv-LV" sz="2000" dirty="0"/>
              <a:t>Skolotāja rokasgrāmata</a:t>
            </a:r>
            <a:endParaRPr lang="en-US" sz="2000" dirty="0"/>
          </a:p>
          <a:p>
            <a:pPr algn="l"/>
            <a:r>
              <a:rPr lang="en-US" sz="2000" dirty="0"/>
              <a:t>Student</a:t>
            </a:r>
            <a:r>
              <a:rPr lang="lv-LV" sz="2000" dirty="0"/>
              <a:t>a rokasgrāmata</a:t>
            </a:r>
            <a:endParaRPr lang="en-US" sz="2000" dirty="0"/>
          </a:p>
          <a:p>
            <a:pPr algn="l"/>
            <a:r>
              <a:rPr lang="en-US" sz="2000" dirty="0"/>
              <a:t>Stud</a:t>
            </a:r>
            <a:r>
              <a:rPr lang="lv-LV" sz="2000" dirty="0" err="1"/>
              <a:t>iju</a:t>
            </a:r>
            <a:r>
              <a:rPr lang="lv-LV" sz="2000" dirty="0"/>
              <a:t> ceļvedis</a:t>
            </a:r>
            <a:endParaRPr lang="en-US" sz="2000" dirty="0"/>
          </a:p>
          <a:p>
            <a:pPr algn="l"/>
            <a:r>
              <a:rPr lang="lv-LV" sz="2000" dirty="0"/>
              <a:t>Pārbaudes darbs</a:t>
            </a:r>
            <a:endParaRPr lang="en-US" sz="2000" dirty="0"/>
          </a:p>
          <a:p>
            <a:pPr algn="l"/>
            <a:r>
              <a:rPr lang="lv-LV" sz="2000" dirty="0"/>
              <a:t>Kursa sertifikāts</a:t>
            </a:r>
            <a:endParaRPr lang="en-US" sz="2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89077" y="533400"/>
            <a:ext cx="2263040" cy="3200400"/>
          </a:xfrm>
          <a:prstGeom prst="rect">
            <a:avLst/>
          </a:prstGeom>
          <a:ln w="12700" cap="sq">
            <a:solidFill>
              <a:srgbClr val="000000"/>
            </a:solidFill>
            <a:miter lim="800000"/>
          </a:ln>
          <a:effectLst>
            <a:outerShdw blurRad="57150" dist="50800" dir="2700000" algn="tl" rotWithShape="0">
              <a:srgbClr val="000000">
                <a:alpha val="40000"/>
              </a:srgbClr>
            </a:outerShdw>
          </a:effectLst>
        </p:spPr>
      </p:pic>
      <p:sp>
        <p:nvSpPr>
          <p:cNvPr id="5" name="TextBox 4"/>
          <p:cNvSpPr txBox="1"/>
          <p:nvPr/>
        </p:nvSpPr>
        <p:spPr>
          <a:xfrm>
            <a:off x="5261113" y="4622496"/>
            <a:ext cx="5715001" cy="1200329"/>
          </a:xfrm>
          <a:prstGeom prst="rect">
            <a:avLst/>
          </a:prstGeom>
          <a:noFill/>
          <a:ln>
            <a:noFill/>
          </a:ln>
        </p:spPr>
        <p:txBody>
          <a:bodyPr wrap="square" rtlCol="0">
            <a:spAutoFit/>
          </a:bodyPr>
          <a:lstStyle/>
          <a:p>
            <a:r>
              <a:rPr lang="lv-LV" dirty="0"/>
              <a:t>Informāciju par materiālu iegūšanu skaties - </a:t>
            </a:r>
            <a:r>
              <a:rPr lang="en-US" dirty="0"/>
              <a:t>iteenchallenge.org</a:t>
            </a:r>
            <a:r>
              <a:rPr lang="lv-LV" dirty="0"/>
              <a:t> vai sazinies ar mums</a:t>
            </a:r>
            <a:endParaRPr lang="en-US" dirty="0"/>
          </a:p>
          <a:p>
            <a:r>
              <a:rPr lang="en-US" dirty="0"/>
              <a:t>gtc@globaltc.org</a:t>
            </a:r>
          </a:p>
        </p:txBody>
      </p:sp>
      <p:sp>
        <p:nvSpPr>
          <p:cNvPr id="6" name="Rectangle 5"/>
          <p:cNvSpPr/>
          <p:nvPr/>
        </p:nvSpPr>
        <p:spPr bwMode="auto">
          <a:xfrm>
            <a:off x="5108713" y="4538713"/>
            <a:ext cx="5867401" cy="1367894"/>
          </a:xfrm>
          <a:prstGeom prst="rect">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effectLst/>
            </a:endParaRPr>
          </a:p>
        </p:txBody>
      </p:sp>
    </p:spTree>
    <p:extLst>
      <p:ext uri="{BB962C8B-B14F-4D97-AF65-F5344CB8AC3E}">
        <p14:creationId xmlns:p14="http://schemas.microsoft.com/office/powerpoint/2010/main" val="1841958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lv-LV" altLang="en-US" dirty="0"/>
              <a:t>Iesildīšanās </a:t>
            </a:r>
            <a:r>
              <a:rPr lang="en-US" altLang="en-US" dirty="0"/>
              <a:t>2</a:t>
            </a:r>
            <a:r>
              <a:rPr lang="lv-LV" altLang="en-US" dirty="0"/>
              <a:t>.stundai</a:t>
            </a:r>
            <a:endParaRPr lang="en-US" altLang="en-US" dirty="0"/>
          </a:p>
        </p:txBody>
      </p:sp>
      <p:sp>
        <p:nvSpPr>
          <p:cNvPr id="5123" name="Rectangle 3"/>
          <p:cNvSpPr>
            <a:spLocks noGrp="1" noChangeArrowheads="1"/>
          </p:cNvSpPr>
          <p:nvPr>
            <p:ph type="body" sz="half" idx="1"/>
          </p:nvPr>
        </p:nvSpPr>
        <p:spPr>
          <a:xfrm>
            <a:off x="1828800" y="1752600"/>
            <a:ext cx="7315200" cy="4114800"/>
          </a:xfrm>
        </p:spPr>
        <p:txBody>
          <a:bodyPr/>
          <a:lstStyle/>
          <a:p>
            <a:pPr marL="0" indent="0" eaLnBrk="1" hangingPunct="1">
              <a:buNone/>
            </a:pPr>
            <a:r>
              <a:rPr lang="lv-LV" dirty="0">
                <a:latin typeface="Times New Roman" panose="02020603050405020304" pitchFamily="18" charset="0"/>
                <a:ea typeface="Times New Roman" panose="02020603050405020304" pitchFamily="18" charset="0"/>
              </a:rPr>
              <a:t>Pad</a:t>
            </a:r>
            <a:r>
              <a:rPr lang="lv-LV" dirty="0">
                <a:effectLst/>
                <a:latin typeface="Times New Roman" panose="02020603050405020304" pitchFamily="18" charset="0"/>
                <a:ea typeface="Times New Roman" panose="02020603050405020304" pitchFamily="18" charset="0"/>
              </a:rPr>
              <a:t>alies ar rezultātiem, kas gūti, lai īstenotu savu mērķi</a:t>
            </a:r>
            <a:r>
              <a:rPr lang="en-US" altLang="en-US" dirty="0"/>
              <a:t>.</a:t>
            </a:r>
            <a:r>
              <a:rPr lang="lv-LV" altLang="en-US" dirty="0"/>
              <a:t> Pa</a:t>
            </a:r>
            <a:r>
              <a:rPr lang="lv-LV" dirty="0">
                <a:effectLst/>
                <a:latin typeface="Times New Roman" panose="02020603050405020304" pitchFamily="18" charset="0"/>
                <a:ea typeface="Times New Roman" panose="02020603050405020304" pitchFamily="18" charset="0"/>
              </a:rPr>
              <a:t>dalies pat tad, </a:t>
            </a:r>
            <a:r>
              <a:rPr lang="en-US" dirty="0" smtClean="0">
                <a:effectLst/>
                <a:latin typeface="Times New Roman" panose="02020603050405020304" pitchFamily="18" charset="0"/>
                <a:ea typeface="Times New Roman" panose="02020603050405020304" pitchFamily="18" charset="0"/>
              </a:rPr>
              <a:t/>
            </a:r>
            <a:br>
              <a:rPr lang="en-US" dirty="0" smtClean="0">
                <a:effectLst/>
                <a:latin typeface="Times New Roman" panose="02020603050405020304" pitchFamily="18" charset="0"/>
                <a:ea typeface="Times New Roman" panose="02020603050405020304" pitchFamily="18" charset="0"/>
              </a:rPr>
            </a:br>
            <a:r>
              <a:rPr lang="lv-LV" dirty="0" smtClean="0">
                <a:effectLst/>
                <a:latin typeface="Times New Roman" panose="02020603050405020304" pitchFamily="18" charset="0"/>
                <a:ea typeface="Times New Roman" panose="02020603050405020304" pitchFamily="18" charset="0"/>
              </a:rPr>
              <a:t>ja </a:t>
            </a:r>
            <a:r>
              <a:rPr lang="lv-LV" dirty="0">
                <a:effectLst/>
                <a:latin typeface="Times New Roman" panose="02020603050405020304" pitchFamily="18" charset="0"/>
                <a:ea typeface="Times New Roman" panose="02020603050405020304" pitchFamily="18" charset="0"/>
              </a:rPr>
              <a:t>tas neizdevās tā, kā biji gaidījis</a:t>
            </a:r>
            <a:r>
              <a:rPr lang="en-US" altLang="en-US" dirty="0"/>
              <a:t>.</a:t>
            </a:r>
          </a:p>
          <a:p>
            <a:pPr marL="0" indent="0" eaLnBrk="1" hangingPunct="1">
              <a:buNone/>
            </a:pPr>
            <a:endParaRPr lang="en-US" altLang="en-US" dirty="0"/>
          </a:p>
          <a:p>
            <a:pPr marL="0" indent="0" eaLnBrk="1" hangingPunct="1">
              <a:buNone/>
            </a:pPr>
            <a:r>
              <a:rPr lang="lv-LV" dirty="0">
                <a:effectLst/>
                <a:latin typeface="Times New Roman" panose="02020603050405020304" pitchFamily="18" charset="0"/>
                <a:ea typeface="Times New Roman" panose="02020603050405020304" pitchFamily="18" charset="0"/>
              </a:rPr>
              <a:t>Viens no galvenajiem jautājumiem, </a:t>
            </a:r>
            <a:r>
              <a:rPr lang="en-US" dirty="0" smtClean="0">
                <a:effectLst/>
                <a:latin typeface="Times New Roman" panose="02020603050405020304" pitchFamily="18" charset="0"/>
                <a:ea typeface="Times New Roman" panose="02020603050405020304" pitchFamily="18" charset="0"/>
              </a:rPr>
              <a:t/>
            </a:r>
            <a:br>
              <a:rPr lang="en-US" dirty="0" smtClean="0">
                <a:effectLst/>
                <a:latin typeface="Times New Roman" panose="02020603050405020304" pitchFamily="18" charset="0"/>
                <a:ea typeface="Times New Roman" panose="02020603050405020304" pitchFamily="18" charset="0"/>
              </a:rPr>
            </a:br>
            <a:r>
              <a:rPr lang="lv-LV" dirty="0" smtClean="0">
                <a:effectLst/>
                <a:latin typeface="Times New Roman" panose="02020603050405020304" pitchFamily="18" charset="0"/>
                <a:ea typeface="Times New Roman" panose="02020603050405020304" pitchFamily="18" charset="0"/>
              </a:rPr>
              <a:t>par </a:t>
            </a:r>
            <a:r>
              <a:rPr lang="lv-LV" dirty="0">
                <a:effectLst/>
                <a:latin typeface="Times New Roman" panose="02020603050405020304" pitchFamily="18" charset="0"/>
                <a:ea typeface="Times New Roman" panose="02020603050405020304" pitchFamily="18" charset="0"/>
              </a:rPr>
              <a:t>kuriem mēs šodien runāsim, ir tas, </a:t>
            </a:r>
            <a:r>
              <a:rPr lang="en-US" dirty="0" smtClean="0">
                <a:effectLst/>
                <a:latin typeface="Times New Roman" panose="02020603050405020304" pitchFamily="18" charset="0"/>
                <a:ea typeface="Times New Roman" panose="02020603050405020304" pitchFamily="18" charset="0"/>
              </a:rPr>
              <a:t/>
            </a:r>
            <a:br>
              <a:rPr lang="en-US" dirty="0" smtClean="0">
                <a:effectLst/>
                <a:latin typeface="Times New Roman" panose="02020603050405020304" pitchFamily="18" charset="0"/>
                <a:ea typeface="Times New Roman" panose="02020603050405020304" pitchFamily="18" charset="0"/>
              </a:rPr>
            </a:br>
            <a:r>
              <a:rPr lang="lv-LV" dirty="0" smtClean="0">
                <a:effectLst/>
                <a:latin typeface="Times New Roman" panose="02020603050405020304" pitchFamily="18" charset="0"/>
                <a:ea typeface="Times New Roman" panose="02020603050405020304" pitchFamily="18" charset="0"/>
              </a:rPr>
              <a:t>kas </a:t>
            </a:r>
            <a:r>
              <a:rPr lang="lv-LV" dirty="0">
                <a:effectLst/>
                <a:latin typeface="Times New Roman" panose="02020603050405020304" pitchFamily="18" charset="0"/>
                <a:ea typeface="Times New Roman" panose="02020603050405020304" pitchFamily="18" charset="0"/>
              </a:rPr>
              <a:t>traucē mums izrādīt mīlestību citiem</a:t>
            </a:r>
            <a:r>
              <a:rPr lang="en-US" altLang="en-US" dirty="0"/>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00" y="1712495"/>
            <a:ext cx="2896058" cy="2133600"/>
          </a:xfrm>
          <a:prstGeom prst="rect">
            <a:avLst/>
          </a:prstGeom>
        </p:spPr>
      </p:pic>
      <p:sp>
        <p:nvSpPr>
          <p:cNvPr id="2" name="Date Placeholder 1"/>
          <p:cNvSpPr>
            <a:spLocks noGrp="1"/>
          </p:cNvSpPr>
          <p:nvPr>
            <p:ph type="dt" sz="half" idx="10"/>
          </p:nvPr>
        </p:nvSpPr>
        <p:spPr/>
        <p:txBody>
          <a:bodyPr/>
          <a:lstStyle/>
          <a:p>
            <a:pPr>
              <a:defRPr/>
            </a:pPr>
            <a:r>
              <a:rPr lang="en-US" smtClean="0"/>
              <a:t>10-2022</a:t>
            </a:r>
            <a:endParaRPr lang="en-US"/>
          </a:p>
        </p:txBody>
      </p:sp>
      <p:sp>
        <p:nvSpPr>
          <p:cNvPr id="3" name="Footer Placeholder 2"/>
          <p:cNvSpPr>
            <a:spLocks noGrp="1"/>
          </p:cNvSpPr>
          <p:nvPr>
            <p:ph type="ftr" sz="quarter" idx="11"/>
          </p:nvPr>
        </p:nvSpPr>
        <p:spPr/>
        <p:txBody>
          <a:bodyPr/>
          <a:lstStyle/>
          <a:p>
            <a:pPr>
              <a:defRPr/>
            </a:pPr>
            <a:r>
              <a:rPr lang="en-US"/>
              <a:t>iteenchallenge.org</a:t>
            </a:r>
          </a:p>
        </p:txBody>
      </p:sp>
      <p:sp>
        <p:nvSpPr>
          <p:cNvPr id="5" name="Slide Number Placeholder 4"/>
          <p:cNvSpPr>
            <a:spLocks noGrp="1"/>
          </p:cNvSpPr>
          <p:nvPr>
            <p:ph type="sldNum" sz="quarter" idx="12"/>
          </p:nvPr>
        </p:nvSpPr>
        <p:spPr/>
        <p:txBody>
          <a:bodyPr/>
          <a:lstStyle/>
          <a:p>
            <a:pPr>
              <a:defRPr/>
            </a:pPr>
            <a:fld id="{FA736D43-0FDF-430A-9C46-59B4753A8810}" type="slidenum">
              <a:rPr lang="en-US" smtClean="0"/>
              <a:pPr>
                <a:defRPr/>
              </a:pPr>
              <a:t>20</a:t>
            </a:fld>
            <a:endParaRPr lang="en-US"/>
          </a:p>
        </p:txBody>
      </p:sp>
    </p:spTree>
    <p:extLst>
      <p:ext uri="{BB962C8B-B14F-4D97-AF65-F5344CB8AC3E}">
        <p14:creationId xmlns:p14="http://schemas.microsoft.com/office/powerpoint/2010/main" val="3387848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sz="4000" dirty="0">
                <a:effectLst/>
                <a:latin typeface="Times New Roman" panose="02020603050405020304" pitchFamily="18" charset="0"/>
                <a:ea typeface="Times New Roman" panose="02020603050405020304" pitchFamily="18" charset="0"/>
              </a:rPr>
              <a:t>Kas mani kavē parādīt mīlestību?</a:t>
            </a:r>
            <a:endParaRPr lang="en-US" sz="4000" dirty="0"/>
          </a:p>
        </p:txBody>
      </p:sp>
      <p:sp>
        <p:nvSpPr>
          <p:cNvPr id="3" name="Content Placeholder 2"/>
          <p:cNvSpPr>
            <a:spLocks noGrp="1"/>
          </p:cNvSpPr>
          <p:nvPr>
            <p:ph idx="1"/>
          </p:nvPr>
        </p:nvSpPr>
        <p:spPr>
          <a:xfrm>
            <a:off x="1524000" y="1535113"/>
            <a:ext cx="9144000" cy="4572000"/>
          </a:xfrm>
        </p:spPr>
        <p:txBody>
          <a:bodyPr/>
          <a:lstStyle/>
          <a:p>
            <a:pPr marL="0" indent="0">
              <a:buNone/>
            </a:pPr>
            <a:r>
              <a:rPr lang="lv-LV" sz="2400" dirty="0">
                <a:effectLst/>
                <a:latin typeface="Times New Roman" panose="02020603050405020304" pitchFamily="18" charset="0"/>
                <a:ea typeface="Times New Roman" panose="02020603050405020304" pitchFamily="18" charset="0"/>
                <a:cs typeface="Times New Roman" panose="02020603050405020304" pitchFamily="18" charset="0"/>
              </a:rPr>
              <a:t>Nav viegli mīlēt dažus cilvēkus. Tā ir dzīve! Dažiem no mums ir grūti izrādīt mīlestību pret citiem cilvēkiem. Mēs esam uzauguši vietā, kur stingrība, nevis mīlestība, bija veids, kā tu nopelnīji draudzību. </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r>
            <a:b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br>
            <a:r>
              <a:rPr lang="lv-LV"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Dažiem </a:t>
            </a:r>
            <a:r>
              <a:rPr lang="lv-LV" sz="2400" dirty="0">
                <a:effectLst/>
                <a:latin typeface="Times New Roman" panose="02020603050405020304" pitchFamily="18" charset="0"/>
                <a:ea typeface="Times New Roman" panose="02020603050405020304" pitchFamily="18" charset="0"/>
                <a:cs typeface="Times New Roman" panose="02020603050405020304" pitchFamily="18" charset="0"/>
              </a:rPr>
              <a:t>no mums būs grūti atbrīvoties no vecajiem ieradumiem izmantot citus.</a:t>
            </a:r>
            <a:endParaRPr lang="lv-LV" sz="2400" dirty="0">
              <a:latin typeface="Times New Roman" panose="02020603050405020304" pitchFamily="18" charset="0"/>
              <a:cs typeface="Times New Roman" panose="02020603050405020304" pitchFamily="18" charset="0"/>
            </a:endParaRPr>
          </a:p>
          <a:p>
            <a:pPr marL="0" indent="0">
              <a:buNone/>
            </a:pPr>
            <a:endParaRPr lang="lv-LV" sz="1200" dirty="0">
              <a:effectLst/>
              <a:latin typeface="Times New Roman" panose="02020603050405020304" pitchFamily="18" charset="0"/>
              <a:ea typeface="Times New Roman" panose="02020603050405020304" pitchFamily="18" charset="0"/>
            </a:endParaRPr>
          </a:p>
          <a:p>
            <a:pPr marL="0" indent="0">
              <a:buNone/>
            </a:pPr>
            <a:r>
              <a:rPr lang="lv-LV" sz="2400" dirty="0">
                <a:effectLst/>
                <a:latin typeface="Times New Roman" panose="02020603050405020304" pitchFamily="18" charset="0"/>
                <a:ea typeface="Times New Roman" panose="02020603050405020304" pitchFamily="18" charset="0"/>
                <a:cs typeface="Times New Roman" panose="02020603050405020304" pitchFamily="18" charset="0"/>
              </a:rPr>
              <a:t>Velti laiku un padomā par to, kā tu izrādi mīlestību </a:t>
            </a:r>
          </a:p>
          <a:p>
            <a:pPr marL="0" indent="0">
              <a:buNone/>
            </a:pPr>
            <a:r>
              <a:rPr lang="lv-LV" sz="2400" dirty="0" smtClean="0">
                <a:latin typeface="Times New Roman" panose="02020603050405020304" pitchFamily="18" charset="0"/>
                <a:ea typeface="Times New Roman" panose="02020603050405020304" pitchFamily="18" charset="0"/>
                <a:cs typeface="Times New Roman" panose="02020603050405020304" pitchFamily="18" charset="0"/>
              </a:rPr>
              <a:t>Atccitiem</a:t>
            </a:r>
            <a:r>
              <a:rPr lang="lv-LV" sz="2400" dirty="0">
                <a:latin typeface="Times New Roman" panose="02020603050405020304" pitchFamily="18" charset="0"/>
                <a:ea typeface="Times New Roman" panose="02020603050405020304" pitchFamily="18" charset="0"/>
                <a:cs typeface="Times New Roman" panose="02020603050405020304" pitchFamily="18" charset="0"/>
              </a:rPr>
              <a:t>. Cik labi viņi var redzēt, ka tu izrādi mīlestību?</a:t>
            </a:r>
          </a:p>
          <a:p>
            <a:pPr marL="0" indent="0">
              <a:buNone/>
            </a:pPr>
            <a:r>
              <a:rPr lang="lv-LV"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eries</a:t>
            </a:r>
            <a:r>
              <a:rPr lang="lv-LV" sz="2400" dirty="0">
                <a:effectLst/>
                <a:latin typeface="Times New Roman" panose="02020603050405020304" pitchFamily="18" charset="0"/>
                <a:ea typeface="Times New Roman" panose="02020603050405020304" pitchFamily="18" charset="0"/>
                <a:cs typeface="Times New Roman" panose="02020603050405020304" pitchFamily="18" charset="0"/>
              </a:rPr>
              <a:t>, ka 1.korintiešiem 13 ir sniegts ļoti </a:t>
            </a:r>
          </a:p>
          <a:p>
            <a:pPr marL="0" indent="0">
              <a:buNone/>
            </a:pPr>
            <a:r>
              <a:rPr lang="lv-LV" sz="2400" dirty="0">
                <a:effectLst/>
                <a:latin typeface="Times New Roman" panose="02020603050405020304" pitchFamily="18" charset="0"/>
                <a:ea typeface="Times New Roman" panose="02020603050405020304" pitchFamily="18" charset="0"/>
                <a:cs typeface="Times New Roman" panose="02020603050405020304" pitchFamily="18" charset="0"/>
              </a:rPr>
              <a:t>praktisks saraksts ar dažādiem veidiem, kā parādīt </a:t>
            </a:r>
          </a:p>
          <a:p>
            <a:pPr marL="0" indent="0">
              <a:buNone/>
            </a:pPr>
            <a:r>
              <a:rPr lang="lv-LV" sz="2400" dirty="0">
                <a:effectLst/>
                <a:latin typeface="Times New Roman" panose="02020603050405020304" pitchFamily="18" charset="0"/>
                <a:ea typeface="Times New Roman" panose="02020603050405020304" pitchFamily="18" charset="0"/>
                <a:cs typeface="Times New Roman" panose="02020603050405020304" pitchFamily="18" charset="0"/>
              </a:rPr>
              <a:t>citiem, ka mēs viņus mīlam.</a:t>
            </a:r>
          </a:p>
        </p:txBody>
      </p:sp>
      <p:sp>
        <p:nvSpPr>
          <p:cNvPr id="5" name="Date Placeholder 4"/>
          <p:cNvSpPr>
            <a:spLocks noGrp="1"/>
          </p:cNvSpPr>
          <p:nvPr>
            <p:ph type="dt" sz="half" idx="10"/>
          </p:nvPr>
        </p:nvSpPr>
        <p:spPr/>
        <p:txBody>
          <a:bodyPr/>
          <a:lstStyle/>
          <a:p>
            <a:pPr>
              <a:defRPr/>
            </a:pPr>
            <a:r>
              <a:rPr lang="en-US" smtClean="0"/>
              <a:t>10-2022</a:t>
            </a:r>
            <a:endParaRPr lang="en-US"/>
          </a:p>
        </p:txBody>
      </p:sp>
      <p:sp>
        <p:nvSpPr>
          <p:cNvPr id="6" name="Footer Placeholder 5"/>
          <p:cNvSpPr>
            <a:spLocks noGrp="1"/>
          </p:cNvSpPr>
          <p:nvPr>
            <p:ph type="ftr" sz="quarter" idx="11"/>
          </p:nvPr>
        </p:nvSpPr>
        <p:spPr/>
        <p:txBody>
          <a:bodyPr/>
          <a:lstStyle/>
          <a:p>
            <a:pPr>
              <a:defRPr/>
            </a:pPr>
            <a:r>
              <a:rPr lang="en-US"/>
              <a:t>iteenchallenge.org</a:t>
            </a:r>
          </a:p>
        </p:txBody>
      </p:sp>
      <p:sp>
        <p:nvSpPr>
          <p:cNvPr id="7" name="Slide Number Placeholder 6"/>
          <p:cNvSpPr>
            <a:spLocks noGrp="1"/>
          </p:cNvSpPr>
          <p:nvPr>
            <p:ph type="sldNum" sz="quarter" idx="12"/>
          </p:nvPr>
        </p:nvSpPr>
        <p:spPr/>
        <p:txBody>
          <a:bodyPr/>
          <a:lstStyle/>
          <a:p>
            <a:pPr>
              <a:defRPr/>
            </a:pPr>
            <a:fld id="{632DA29E-0D5B-4774-96F8-72A0859E9604}" type="slidenum">
              <a:rPr lang="en-US" smtClean="0"/>
              <a:pPr>
                <a:defRPr/>
              </a:pPr>
              <a:t>21</a:t>
            </a:fld>
            <a:endParaRPr lang="en-US"/>
          </a:p>
        </p:txBody>
      </p:sp>
      <p:pic>
        <p:nvPicPr>
          <p:cNvPr id="9" name="Attēls 8">
            <a:extLst>
              <a:ext uri="{FF2B5EF4-FFF2-40B4-BE49-F238E27FC236}">
                <a16:creationId xmlns:a16="http://schemas.microsoft.com/office/drawing/2014/main" id="{70B9FAB9-9EC3-4E64-942B-98629A9F9D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6417" y="3124200"/>
            <a:ext cx="3342299" cy="2560983"/>
          </a:xfrm>
          <a:prstGeom prst="rect">
            <a:avLst/>
          </a:prstGeom>
        </p:spPr>
      </p:pic>
    </p:spTree>
    <p:extLst>
      <p:ext uri="{BB962C8B-B14F-4D97-AF65-F5344CB8AC3E}">
        <p14:creationId xmlns:p14="http://schemas.microsoft.com/office/powerpoint/2010/main" val="1129585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lv-LV" altLang="en-US" dirty="0"/>
              <a:t>Cik svarīga ir mīlestība</a:t>
            </a:r>
            <a:r>
              <a:rPr lang="en-US" altLang="en-US" dirty="0"/>
              <a:t>?</a:t>
            </a:r>
          </a:p>
        </p:txBody>
      </p:sp>
      <p:sp>
        <p:nvSpPr>
          <p:cNvPr id="15363" name="Rectangle 3"/>
          <p:cNvSpPr>
            <a:spLocks noGrp="1" noChangeArrowheads="1"/>
          </p:cNvSpPr>
          <p:nvPr>
            <p:ph type="body" sz="half" idx="1"/>
          </p:nvPr>
        </p:nvSpPr>
        <p:spPr>
          <a:xfrm>
            <a:off x="1422400" y="1752600"/>
            <a:ext cx="5511800" cy="4114800"/>
          </a:xfrm>
        </p:spPr>
        <p:txBody>
          <a:bodyPr/>
          <a:lstStyle/>
          <a:p>
            <a:pPr marL="609600" indent="-609600" eaLnBrk="1" hangingPunct="1">
              <a:lnSpc>
                <a:spcPct val="90000"/>
              </a:lnSpc>
              <a:spcAft>
                <a:spcPts val="2400"/>
              </a:spcAft>
              <a:buFontTx/>
              <a:buAutoNum type="arabicPeriod"/>
            </a:pPr>
            <a:r>
              <a:rPr lang="lv-LV" dirty="0">
                <a:effectLst/>
                <a:latin typeface="Times New Roman" panose="02020603050405020304" pitchFamily="18" charset="0"/>
                <a:ea typeface="Times New Roman" panose="02020603050405020304" pitchFamily="18" charset="0"/>
              </a:rPr>
              <a:t>Mīlestība ir viena no svarīgākajām lietām dzīvē</a:t>
            </a:r>
            <a:r>
              <a:rPr lang="en-US" altLang="en-US" dirty="0"/>
              <a:t>.</a:t>
            </a:r>
          </a:p>
          <a:p>
            <a:pPr marL="609600" indent="-609600" eaLnBrk="1" hangingPunct="1">
              <a:lnSpc>
                <a:spcPct val="90000"/>
              </a:lnSpc>
              <a:buFontTx/>
              <a:buAutoNum type="arabicPeriod"/>
            </a:pPr>
            <a:r>
              <a:rPr lang="lv-LV" dirty="0">
                <a:effectLst/>
                <a:latin typeface="Times New Roman" panose="02020603050405020304" pitchFamily="18" charset="0"/>
                <a:ea typeface="Times New Roman" panose="02020603050405020304" pitchFamily="18" charset="0"/>
              </a:rPr>
              <a:t>Trīs lieli likumi Bībelē runā par mīlestību</a:t>
            </a:r>
            <a:r>
              <a:rPr lang="en-US" altLang="en-US" dirty="0"/>
              <a:t>.</a:t>
            </a:r>
          </a:p>
        </p:txBody>
      </p:sp>
      <p:pic>
        <p:nvPicPr>
          <p:cNvPr id="15364" name="Picture 6" descr="C:\WINDOWS\Application Data\Microsoft\Media Catalog\Downloaded Clips\cl0\SY01258_.wmf"/>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7391400" y="1981200"/>
            <a:ext cx="3733800" cy="3195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Date Placeholder 1"/>
          <p:cNvSpPr>
            <a:spLocks noGrp="1"/>
          </p:cNvSpPr>
          <p:nvPr>
            <p:ph type="dt" sz="half" idx="10"/>
          </p:nvPr>
        </p:nvSpPr>
        <p:spPr/>
        <p:txBody>
          <a:bodyPr/>
          <a:lstStyle/>
          <a:p>
            <a:pPr>
              <a:defRPr/>
            </a:pPr>
            <a:r>
              <a:rPr lang="en-US" smtClean="0"/>
              <a:t>10-2022</a:t>
            </a:r>
            <a:endParaRPr lang="en-US"/>
          </a:p>
        </p:txBody>
      </p:sp>
      <p:sp>
        <p:nvSpPr>
          <p:cNvPr id="3" name="Footer Placeholder 2"/>
          <p:cNvSpPr>
            <a:spLocks noGrp="1"/>
          </p:cNvSpPr>
          <p:nvPr>
            <p:ph type="ftr" sz="quarter" idx="11"/>
          </p:nvPr>
        </p:nvSpPr>
        <p:spPr/>
        <p:txBody>
          <a:bodyPr/>
          <a:lstStyle/>
          <a:p>
            <a:pPr>
              <a:defRPr/>
            </a:pPr>
            <a:r>
              <a:rPr lang="en-US"/>
              <a:t>iteenchallenge.org</a:t>
            </a:r>
          </a:p>
        </p:txBody>
      </p:sp>
      <p:sp>
        <p:nvSpPr>
          <p:cNvPr id="4" name="Slide Number Placeholder 3"/>
          <p:cNvSpPr>
            <a:spLocks noGrp="1"/>
          </p:cNvSpPr>
          <p:nvPr>
            <p:ph type="sldNum" sz="quarter" idx="12"/>
          </p:nvPr>
        </p:nvSpPr>
        <p:spPr/>
        <p:txBody>
          <a:bodyPr/>
          <a:lstStyle/>
          <a:p>
            <a:pPr>
              <a:defRPr/>
            </a:pPr>
            <a:fld id="{FA736D43-0FDF-430A-9C46-59B4753A8810}" type="slidenum">
              <a:rPr lang="en-US" smtClean="0"/>
              <a:pPr>
                <a:defRPr/>
              </a:pPr>
              <a:t>22</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marL="342900" lvl="0" indent="-342900" algn="l" eaLnBrk="1" hangingPunct="1">
              <a:lnSpc>
                <a:spcPct val="114000"/>
              </a:lnSpc>
              <a:spcBef>
                <a:spcPts val="1438"/>
              </a:spcBef>
            </a:pPr>
            <a:r>
              <a:rPr lang="en-US" altLang="en-US" sz="3200" dirty="0">
                <a:solidFill>
                  <a:srgbClr val="000000"/>
                </a:solidFill>
                <a:ea typeface="+mn-ea"/>
                <a:cs typeface="+mn-cs"/>
              </a:rPr>
              <a:t>	Mark</a:t>
            </a:r>
            <a:r>
              <a:rPr lang="lv-LV" altLang="en-US" sz="3200" dirty="0">
                <a:solidFill>
                  <a:srgbClr val="000000"/>
                </a:solidFill>
                <a:ea typeface="+mn-ea"/>
                <a:cs typeface="+mn-cs"/>
              </a:rPr>
              <a:t>a</a:t>
            </a:r>
            <a:r>
              <a:rPr lang="en-US" altLang="en-US" sz="3200" dirty="0">
                <a:solidFill>
                  <a:srgbClr val="000000"/>
                </a:solidFill>
                <a:ea typeface="+mn-ea"/>
                <a:cs typeface="+mn-cs"/>
              </a:rPr>
              <a:t> 12:30-31 </a:t>
            </a:r>
            <a:r>
              <a:rPr lang="lv-LV" altLang="en-US" sz="3200" dirty="0">
                <a:solidFill>
                  <a:srgbClr val="000000"/>
                </a:solidFill>
                <a:ea typeface="+mn-ea"/>
                <a:cs typeface="+mn-cs"/>
              </a:rPr>
              <a:t>(tulkojums no </a:t>
            </a:r>
            <a:r>
              <a:rPr lang="en-US" altLang="en-US" sz="3200" dirty="0">
                <a:solidFill>
                  <a:srgbClr val="000000"/>
                </a:solidFill>
                <a:ea typeface="+mn-ea"/>
                <a:cs typeface="+mn-cs"/>
              </a:rPr>
              <a:t>NIV</a:t>
            </a:r>
            <a:r>
              <a:rPr lang="lv-LV" altLang="en-US" sz="3200" dirty="0">
                <a:solidFill>
                  <a:srgbClr val="000000"/>
                </a:solidFill>
                <a:ea typeface="+mn-ea"/>
                <a:cs typeface="+mn-cs"/>
              </a:rPr>
              <a:t>)</a:t>
            </a:r>
            <a:endParaRPr lang="en-US" altLang="en-US" sz="3200" dirty="0">
              <a:solidFill>
                <a:srgbClr val="000000"/>
              </a:solidFill>
              <a:ea typeface="+mn-ea"/>
              <a:cs typeface="+mn-cs"/>
            </a:endParaRPr>
          </a:p>
        </p:txBody>
      </p:sp>
      <p:sp>
        <p:nvSpPr>
          <p:cNvPr id="40963" name="Rectangle 3"/>
          <p:cNvSpPr>
            <a:spLocks noGrp="1" noChangeArrowheads="1"/>
          </p:cNvSpPr>
          <p:nvPr>
            <p:ph type="body" idx="1"/>
          </p:nvPr>
        </p:nvSpPr>
        <p:spPr>
          <a:xfrm>
            <a:off x="1676400" y="1752600"/>
            <a:ext cx="9906000" cy="4114800"/>
          </a:xfrm>
        </p:spPr>
        <p:txBody>
          <a:bodyPr/>
          <a:lstStyle/>
          <a:p>
            <a:pPr eaLnBrk="1" hangingPunct="1">
              <a:lnSpc>
                <a:spcPct val="114000"/>
              </a:lnSpc>
              <a:spcBef>
                <a:spcPts val="1438"/>
              </a:spcBef>
              <a:buNone/>
            </a:pPr>
            <a:r>
              <a:rPr lang="en-US" dirty="0" smtClean="0">
                <a:effectLst/>
                <a:latin typeface="Times New Roman" panose="02020603050405020304" pitchFamily="18" charset="0"/>
                <a:ea typeface="Times New Roman" panose="02020603050405020304" pitchFamily="18" charset="0"/>
              </a:rPr>
              <a:t>“</a:t>
            </a:r>
            <a:r>
              <a:rPr lang="lv-LV" dirty="0" smtClean="0">
                <a:effectLst/>
                <a:latin typeface="Times New Roman" panose="02020603050405020304" pitchFamily="18" charset="0"/>
                <a:ea typeface="Times New Roman" panose="02020603050405020304" pitchFamily="18" charset="0"/>
              </a:rPr>
              <a:t>Mīli </a:t>
            </a:r>
            <a:r>
              <a:rPr lang="lv-LV" dirty="0">
                <a:effectLst/>
                <a:latin typeface="Times New Roman" panose="02020603050405020304" pitchFamily="18" charset="0"/>
                <a:ea typeface="Times New Roman" panose="02020603050405020304" pitchFamily="18" charset="0"/>
              </a:rPr>
              <a:t>To Kungu, savu Dievu, no visas savas sirds un no visas savas dvēseles, un ar visu savu prātu un ar visu savu spēku</a:t>
            </a:r>
            <a:r>
              <a:rPr lang="lv-LV" dirty="0" smtClean="0">
                <a:effectLst/>
                <a:latin typeface="Times New Roman" panose="02020603050405020304" pitchFamily="18" charset="0"/>
                <a:ea typeface="Times New Roman" panose="02020603050405020304" pitchFamily="18" charset="0"/>
              </a:rPr>
              <a:t>.</a:t>
            </a:r>
            <a:r>
              <a:rPr lang="en-US" dirty="0" smtClean="0">
                <a:effectLst/>
                <a:latin typeface="Times New Roman" panose="02020603050405020304" pitchFamily="18" charset="0"/>
                <a:ea typeface="Times New Roman" panose="02020603050405020304" pitchFamily="18" charset="0"/>
              </a:rPr>
              <a:t>”</a:t>
            </a:r>
            <a:endParaRPr lang="lv-LV" dirty="0">
              <a:effectLst/>
              <a:latin typeface="Times New Roman" panose="02020603050405020304" pitchFamily="18" charset="0"/>
              <a:ea typeface="Times New Roman" panose="02020603050405020304" pitchFamily="18" charset="0"/>
            </a:endParaRPr>
          </a:p>
          <a:p>
            <a:pPr eaLnBrk="1" hangingPunct="1">
              <a:lnSpc>
                <a:spcPct val="114000"/>
              </a:lnSpc>
              <a:spcBef>
                <a:spcPts val="1438"/>
              </a:spcBef>
              <a:buNone/>
            </a:pPr>
            <a:r>
              <a:rPr lang="lv-LV" dirty="0">
                <a:effectLst/>
                <a:latin typeface="Times New Roman" panose="02020603050405020304" pitchFamily="18" charset="0"/>
                <a:ea typeface="Times New Roman" panose="02020603050405020304" pitchFamily="18" charset="0"/>
              </a:rPr>
              <a:t>Otrs ir šāds: “Mīli savu tuvāko kā sevi pašu.” Nav lielāka baušļa par </a:t>
            </a:r>
            <a:r>
              <a:rPr lang="lv-LV" dirty="0" smtClean="0">
                <a:effectLst/>
                <a:latin typeface="Times New Roman" panose="02020603050405020304" pitchFamily="18" charset="0"/>
                <a:ea typeface="Times New Roman" panose="02020603050405020304" pitchFamily="18" charset="0"/>
              </a:rPr>
              <a:t>šiem.</a:t>
            </a:r>
            <a:endParaRPr lang="en-US" altLang="en-US" dirty="0"/>
          </a:p>
        </p:txBody>
      </p:sp>
      <p:pic>
        <p:nvPicPr>
          <p:cNvPr id="40964" name="Picture 4" descr="C:\Program Files\Microsoft Office\Clipart\standard\stddir2\DD00644_.wmf">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86800" y="4343400"/>
            <a:ext cx="1379538"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t>10-2022</a:t>
            </a:r>
            <a:endParaRPr lang="en-US"/>
          </a:p>
        </p:txBody>
      </p:sp>
      <p:sp>
        <p:nvSpPr>
          <p:cNvPr id="3" name="Footer Placeholder 2"/>
          <p:cNvSpPr>
            <a:spLocks noGrp="1"/>
          </p:cNvSpPr>
          <p:nvPr>
            <p:ph type="ftr" sz="quarter" idx="11"/>
          </p:nvPr>
        </p:nvSpPr>
        <p:spPr/>
        <p:txBody>
          <a:bodyPr/>
          <a:lstStyle/>
          <a:p>
            <a:pPr>
              <a:defRPr/>
            </a:pPr>
            <a:r>
              <a:rPr lang="en-US"/>
              <a:t>iteenchallenge.org</a:t>
            </a:r>
          </a:p>
        </p:txBody>
      </p:sp>
      <p:sp>
        <p:nvSpPr>
          <p:cNvPr id="4" name="Slide Number Placeholder 3"/>
          <p:cNvSpPr>
            <a:spLocks noGrp="1"/>
          </p:cNvSpPr>
          <p:nvPr>
            <p:ph type="sldNum" sz="quarter" idx="12"/>
          </p:nvPr>
        </p:nvSpPr>
        <p:spPr/>
        <p:txBody>
          <a:bodyPr/>
          <a:lstStyle/>
          <a:p>
            <a:pPr>
              <a:defRPr/>
            </a:pPr>
            <a:fld id="{632DA29E-0D5B-4774-96F8-72A0859E9604}" type="slidenum">
              <a:rPr lang="en-US" smtClean="0"/>
              <a:pPr>
                <a:defRPr/>
              </a:pPr>
              <a:t>23</a:t>
            </a:fld>
            <a:endParaRPr lang="en-US"/>
          </a:p>
        </p:txBody>
      </p:sp>
    </p:spTree>
    <p:extLst>
      <p:ext uri="{BB962C8B-B14F-4D97-AF65-F5344CB8AC3E}">
        <p14:creationId xmlns:p14="http://schemas.microsoft.com/office/powerpoint/2010/main" val="3013575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marL="342900" lvl="0" indent="-342900" algn="l" eaLnBrk="1" hangingPunct="1">
              <a:lnSpc>
                <a:spcPct val="114000"/>
              </a:lnSpc>
              <a:spcBef>
                <a:spcPts val="1438"/>
              </a:spcBef>
            </a:pPr>
            <a:r>
              <a:rPr lang="en-US" altLang="en-US" sz="3200" dirty="0">
                <a:solidFill>
                  <a:srgbClr val="000000"/>
                </a:solidFill>
                <a:ea typeface="+mn-ea"/>
                <a:cs typeface="+mn-cs"/>
              </a:rPr>
              <a:t>	J</a:t>
            </a:r>
            <a:r>
              <a:rPr lang="lv-LV" altLang="en-US" sz="3200" dirty="0" err="1">
                <a:solidFill>
                  <a:srgbClr val="000000"/>
                </a:solidFill>
                <a:ea typeface="+mn-ea"/>
                <a:cs typeface="+mn-cs"/>
              </a:rPr>
              <a:t>āņa</a:t>
            </a:r>
            <a:r>
              <a:rPr lang="en-US" altLang="en-US" sz="3200" dirty="0">
                <a:solidFill>
                  <a:srgbClr val="000000"/>
                </a:solidFill>
                <a:ea typeface="+mn-ea"/>
                <a:cs typeface="+mn-cs"/>
              </a:rPr>
              <a:t> 13:34-35 </a:t>
            </a:r>
            <a:r>
              <a:rPr lang="lv-LV" altLang="en-US" sz="3200" dirty="0">
                <a:solidFill>
                  <a:srgbClr val="000000"/>
                </a:solidFill>
                <a:ea typeface="+mn-ea"/>
                <a:cs typeface="+mn-cs"/>
              </a:rPr>
              <a:t>(tulkojums no </a:t>
            </a:r>
            <a:r>
              <a:rPr lang="en-US" altLang="en-US" sz="3200" dirty="0">
                <a:solidFill>
                  <a:srgbClr val="000000"/>
                </a:solidFill>
                <a:ea typeface="+mn-ea"/>
                <a:cs typeface="+mn-cs"/>
              </a:rPr>
              <a:t>NIV</a:t>
            </a:r>
            <a:r>
              <a:rPr lang="lv-LV" altLang="en-US" sz="3200" dirty="0">
                <a:solidFill>
                  <a:srgbClr val="000000"/>
                </a:solidFill>
                <a:ea typeface="+mn-ea"/>
                <a:cs typeface="+mn-cs"/>
              </a:rPr>
              <a:t>)</a:t>
            </a:r>
            <a:endParaRPr lang="en-US" altLang="en-US" sz="3200" dirty="0">
              <a:solidFill>
                <a:srgbClr val="000000"/>
              </a:solidFill>
              <a:ea typeface="+mn-ea"/>
              <a:cs typeface="+mn-cs"/>
            </a:endParaRPr>
          </a:p>
        </p:txBody>
      </p:sp>
      <p:sp>
        <p:nvSpPr>
          <p:cNvPr id="40963" name="Rectangle 3"/>
          <p:cNvSpPr>
            <a:spLocks noGrp="1" noChangeArrowheads="1"/>
          </p:cNvSpPr>
          <p:nvPr>
            <p:ph type="body" idx="1"/>
          </p:nvPr>
        </p:nvSpPr>
        <p:spPr>
          <a:xfrm>
            <a:off x="1752600" y="1752600"/>
            <a:ext cx="9829800" cy="4114800"/>
          </a:xfrm>
        </p:spPr>
        <p:txBody>
          <a:bodyPr/>
          <a:lstStyle/>
          <a:p>
            <a:pPr eaLnBrk="1" hangingPunct="1">
              <a:lnSpc>
                <a:spcPct val="114000"/>
              </a:lnSpc>
              <a:spcBef>
                <a:spcPts val="1438"/>
              </a:spcBef>
              <a:buNone/>
            </a:pPr>
            <a:r>
              <a:rPr lang="lv-LV" dirty="0">
                <a:effectLst/>
                <a:latin typeface="Times New Roman" panose="02020603050405020304" pitchFamily="18" charset="0"/>
                <a:ea typeface="Times New Roman" panose="02020603050405020304" pitchFamily="18" charset="0"/>
              </a:rPr>
              <a:t>Es jums dodu jaunu pavēli: mīliet viens otru. Kā es jūs esmu mīlējis, tā jums ir jāmīl vienam otru. </a:t>
            </a:r>
            <a:endParaRPr lang="lv-LV" baseline="30000" dirty="0">
              <a:latin typeface="Times New Roman" panose="02020603050405020304" pitchFamily="18" charset="0"/>
              <a:ea typeface="Times New Roman" panose="02020603050405020304" pitchFamily="18" charset="0"/>
            </a:endParaRPr>
          </a:p>
          <a:p>
            <a:pPr eaLnBrk="1" hangingPunct="1">
              <a:lnSpc>
                <a:spcPct val="114000"/>
              </a:lnSpc>
              <a:spcBef>
                <a:spcPts val="1438"/>
              </a:spcBef>
              <a:buNone/>
            </a:pPr>
            <a:r>
              <a:rPr lang="lv-LV" dirty="0">
                <a:effectLst/>
                <a:latin typeface="Times New Roman" panose="02020603050405020304" pitchFamily="18" charset="0"/>
                <a:ea typeface="Times New Roman" panose="02020603050405020304" pitchFamily="18" charset="0"/>
              </a:rPr>
              <a:t>No tā visi pazīs, ka jūs esat mani mācekļi, ja mīlēsiet cits citu</a:t>
            </a:r>
            <a:r>
              <a:rPr lang="lv-LV" dirty="0" smtClean="0">
                <a:effectLst/>
                <a:latin typeface="Times New Roman" panose="02020603050405020304" pitchFamily="18" charset="0"/>
                <a:ea typeface="Times New Roman" panose="02020603050405020304" pitchFamily="18" charset="0"/>
              </a:rPr>
              <a:t>.</a:t>
            </a:r>
            <a:endParaRPr lang="en-US" altLang="en-US" dirty="0"/>
          </a:p>
        </p:txBody>
      </p:sp>
      <p:pic>
        <p:nvPicPr>
          <p:cNvPr id="40964" name="Picture 4" descr="C:\Program Files\Microsoft Office\Clipart\standard\stddir2\DD00644_.wmf">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0" y="4850948"/>
            <a:ext cx="1379538"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t>10-2022</a:t>
            </a:r>
            <a:endParaRPr lang="en-US"/>
          </a:p>
        </p:txBody>
      </p:sp>
      <p:sp>
        <p:nvSpPr>
          <p:cNvPr id="3" name="Footer Placeholder 2"/>
          <p:cNvSpPr>
            <a:spLocks noGrp="1"/>
          </p:cNvSpPr>
          <p:nvPr>
            <p:ph type="ftr" sz="quarter" idx="11"/>
          </p:nvPr>
        </p:nvSpPr>
        <p:spPr/>
        <p:txBody>
          <a:bodyPr/>
          <a:lstStyle/>
          <a:p>
            <a:pPr>
              <a:defRPr/>
            </a:pPr>
            <a:r>
              <a:rPr lang="en-US"/>
              <a:t>iteenchallenge.org</a:t>
            </a:r>
          </a:p>
        </p:txBody>
      </p:sp>
      <p:sp>
        <p:nvSpPr>
          <p:cNvPr id="4" name="Slide Number Placeholder 3"/>
          <p:cNvSpPr>
            <a:spLocks noGrp="1"/>
          </p:cNvSpPr>
          <p:nvPr>
            <p:ph type="sldNum" sz="quarter" idx="12"/>
          </p:nvPr>
        </p:nvSpPr>
        <p:spPr/>
        <p:txBody>
          <a:bodyPr/>
          <a:lstStyle/>
          <a:p>
            <a:pPr>
              <a:defRPr/>
            </a:pPr>
            <a:fld id="{632DA29E-0D5B-4774-96F8-72A0859E9604}" type="slidenum">
              <a:rPr lang="en-US" smtClean="0"/>
              <a:pPr>
                <a:defRPr/>
              </a:pPr>
              <a:t>24</a:t>
            </a:fld>
            <a:endParaRPr lang="en-US"/>
          </a:p>
        </p:txBody>
      </p:sp>
    </p:spTree>
    <p:extLst>
      <p:ext uri="{BB962C8B-B14F-4D97-AF65-F5344CB8AC3E}">
        <p14:creationId xmlns:p14="http://schemas.microsoft.com/office/powerpoint/2010/main" val="3154837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lv-LV" altLang="en-US" dirty="0"/>
              <a:t>Cik svarīga ir mīlestība</a:t>
            </a:r>
            <a:r>
              <a:rPr lang="en-US" altLang="en-US" dirty="0"/>
              <a:t>?</a:t>
            </a:r>
          </a:p>
        </p:txBody>
      </p:sp>
      <p:sp>
        <p:nvSpPr>
          <p:cNvPr id="15363" name="Rectangle 3"/>
          <p:cNvSpPr>
            <a:spLocks noGrp="1" noChangeArrowheads="1"/>
          </p:cNvSpPr>
          <p:nvPr>
            <p:ph type="body" sz="half" idx="1"/>
          </p:nvPr>
        </p:nvSpPr>
        <p:spPr>
          <a:xfrm>
            <a:off x="1752600" y="1752600"/>
            <a:ext cx="5181600" cy="4114800"/>
          </a:xfrm>
        </p:spPr>
        <p:txBody>
          <a:bodyPr/>
          <a:lstStyle/>
          <a:p>
            <a:pPr marL="469900" indent="-469900" eaLnBrk="1" hangingPunct="1">
              <a:lnSpc>
                <a:spcPct val="90000"/>
              </a:lnSpc>
              <a:buNone/>
            </a:pPr>
            <a:r>
              <a:rPr lang="en-US" altLang="en-US" dirty="0"/>
              <a:t>3</a:t>
            </a:r>
            <a:r>
              <a:rPr lang="en-US" altLang="en-US" dirty="0" smtClean="0"/>
              <a:t>.	</a:t>
            </a:r>
            <a:r>
              <a:rPr lang="lv-LV" dirty="0" smtClean="0">
                <a:effectLst/>
                <a:latin typeface="Times New Roman" panose="02020603050405020304" pitchFamily="18" charset="0"/>
                <a:ea typeface="Times New Roman" panose="02020603050405020304" pitchFamily="18" charset="0"/>
              </a:rPr>
              <a:t>Paklausība </a:t>
            </a:r>
            <a:r>
              <a:rPr lang="lv-LV" dirty="0">
                <a:effectLst/>
                <a:latin typeface="Times New Roman" panose="02020603050405020304" pitchFamily="18" charset="0"/>
                <a:ea typeface="Times New Roman" panose="02020603050405020304" pitchFamily="18" charset="0"/>
              </a:rPr>
              <a:t>ir vēl svarīgāka par mīlestību</a:t>
            </a:r>
            <a:r>
              <a:rPr lang="en-US" altLang="en-US" dirty="0"/>
              <a:t>.</a:t>
            </a:r>
          </a:p>
          <a:p>
            <a:pPr marL="0" indent="0" eaLnBrk="1" hangingPunct="1">
              <a:lnSpc>
                <a:spcPct val="90000"/>
              </a:lnSpc>
              <a:buNone/>
            </a:pPr>
            <a:endParaRPr lang="en-US" altLang="en-US" sz="2000" dirty="0"/>
          </a:p>
          <a:p>
            <a:pPr marL="0" indent="0" eaLnBrk="1" hangingPunct="1">
              <a:lnSpc>
                <a:spcPct val="90000"/>
              </a:lnSpc>
              <a:buNone/>
            </a:pPr>
            <a:r>
              <a:rPr lang="en-US" altLang="en-US" sz="2400" dirty="0"/>
              <a:t>1</a:t>
            </a:r>
            <a:r>
              <a:rPr lang="lv-LV" altLang="en-US" sz="2400" dirty="0"/>
              <a:t>.</a:t>
            </a:r>
            <a:r>
              <a:rPr lang="en-US" altLang="en-US" sz="2400" dirty="0" err="1"/>
              <a:t>Samu</a:t>
            </a:r>
            <a:r>
              <a:rPr lang="lv-LV" altLang="en-US" sz="2400" dirty="0"/>
              <a:t>ē</a:t>
            </a:r>
            <a:r>
              <a:rPr lang="en-US" altLang="en-US" sz="2400" dirty="0"/>
              <a:t>l</a:t>
            </a:r>
            <a:r>
              <a:rPr lang="lv-LV" altLang="en-US" sz="2400" dirty="0"/>
              <a:t>a</a:t>
            </a:r>
            <a:r>
              <a:rPr lang="en-US" altLang="en-US" sz="2400" dirty="0"/>
              <a:t> 15:22 </a:t>
            </a:r>
            <a:r>
              <a:rPr lang="en-US" altLang="en-US" sz="2400" dirty="0" smtClean="0"/>
              <a:t/>
            </a:r>
            <a:br>
              <a:rPr lang="en-US" altLang="en-US" sz="2400" dirty="0" smtClean="0"/>
            </a:br>
            <a:r>
              <a:rPr lang="lv-LV" altLang="en-US" sz="2400" dirty="0" smtClean="0"/>
              <a:t>(</a:t>
            </a:r>
            <a:r>
              <a:rPr lang="lv-LV" altLang="en-US" sz="2400" dirty="0"/>
              <a:t>tulkojums no </a:t>
            </a:r>
            <a:r>
              <a:rPr lang="en-US" altLang="en-US" sz="2400" dirty="0"/>
              <a:t>New Living Translation</a:t>
            </a:r>
            <a:r>
              <a:rPr lang="lv-LV" altLang="en-US" sz="2400" dirty="0"/>
              <a:t>)</a:t>
            </a:r>
            <a:endParaRPr lang="en-US" altLang="en-US" sz="2400" dirty="0"/>
          </a:p>
          <a:p>
            <a:pPr marL="0" indent="0" eaLnBrk="1" hangingPunct="1">
              <a:lnSpc>
                <a:spcPct val="90000"/>
              </a:lnSpc>
              <a:buNone/>
            </a:pPr>
            <a:r>
              <a:rPr lang="lv-LV" sz="2400" dirty="0">
                <a:effectLst/>
                <a:latin typeface="Times New Roman" panose="02020603050405020304" pitchFamily="18" charset="0"/>
                <a:ea typeface="Times New Roman" panose="02020603050405020304" pitchFamily="18" charset="0"/>
              </a:rPr>
              <a:t>Bet Samuēls atbildēja: “Kas Tam Kungam ir tīkamāks: jūsu dedzināmie upuri vai jūsu paklausība Viņa balsij? Paklausība ir daudz labāka par upuri. Klausīties Viņu ir daudz labāk nekā upurēt aunu taukus.”</a:t>
            </a:r>
            <a:endParaRPr lang="en-US" altLang="en-US" sz="2400" dirty="0"/>
          </a:p>
        </p:txBody>
      </p:sp>
      <p:pic>
        <p:nvPicPr>
          <p:cNvPr id="15364" name="Picture 6" descr="C:\WINDOWS\Application Data\Microsoft\Media Catalog\Downloaded Clips\cl0\SY01258_.wmf"/>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7391400" y="1981200"/>
            <a:ext cx="3733800" cy="3195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Date Placeholder 1"/>
          <p:cNvSpPr>
            <a:spLocks noGrp="1"/>
          </p:cNvSpPr>
          <p:nvPr>
            <p:ph type="dt" sz="half" idx="10"/>
          </p:nvPr>
        </p:nvSpPr>
        <p:spPr/>
        <p:txBody>
          <a:bodyPr/>
          <a:lstStyle/>
          <a:p>
            <a:pPr>
              <a:defRPr/>
            </a:pPr>
            <a:r>
              <a:rPr lang="en-US" smtClean="0"/>
              <a:t>10-2022</a:t>
            </a:r>
            <a:endParaRPr lang="en-US"/>
          </a:p>
        </p:txBody>
      </p:sp>
      <p:sp>
        <p:nvSpPr>
          <p:cNvPr id="3" name="Footer Placeholder 2"/>
          <p:cNvSpPr>
            <a:spLocks noGrp="1"/>
          </p:cNvSpPr>
          <p:nvPr>
            <p:ph type="ftr" sz="quarter" idx="11"/>
          </p:nvPr>
        </p:nvSpPr>
        <p:spPr/>
        <p:txBody>
          <a:bodyPr/>
          <a:lstStyle/>
          <a:p>
            <a:pPr>
              <a:defRPr/>
            </a:pPr>
            <a:r>
              <a:rPr lang="en-US"/>
              <a:t>iteenchallenge.org</a:t>
            </a:r>
          </a:p>
        </p:txBody>
      </p:sp>
      <p:sp>
        <p:nvSpPr>
          <p:cNvPr id="4" name="Slide Number Placeholder 3"/>
          <p:cNvSpPr>
            <a:spLocks noGrp="1"/>
          </p:cNvSpPr>
          <p:nvPr>
            <p:ph type="sldNum" sz="quarter" idx="12"/>
          </p:nvPr>
        </p:nvSpPr>
        <p:spPr/>
        <p:txBody>
          <a:bodyPr/>
          <a:lstStyle/>
          <a:p>
            <a:pPr>
              <a:defRPr/>
            </a:pPr>
            <a:fld id="{FA736D43-0FDF-430A-9C46-59B4753A8810}" type="slidenum">
              <a:rPr lang="en-US" smtClean="0"/>
              <a:pPr>
                <a:defRPr/>
              </a:pPr>
              <a:t>25</a:t>
            </a:fld>
            <a:endParaRPr lang="en-US"/>
          </a:p>
        </p:txBody>
      </p:sp>
    </p:spTree>
    <p:extLst>
      <p:ext uri="{BB962C8B-B14F-4D97-AF65-F5344CB8AC3E}">
        <p14:creationId xmlns:p14="http://schemas.microsoft.com/office/powerpoint/2010/main" val="2640470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lv-LV" dirty="0">
                <a:effectLst/>
                <a:latin typeface="Times New Roman" panose="02020603050405020304" pitchFamily="18" charset="0"/>
                <a:ea typeface="Times New Roman" panose="02020603050405020304" pitchFamily="18" charset="0"/>
              </a:rPr>
              <a:t>Ko mums nevajag mīlēt</a:t>
            </a:r>
            <a:r>
              <a:rPr lang="en-US" altLang="en-US" dirty="0"/>
              <a:t>?</a:t>
            </a:r>
          </a:p>
        </p:txBody>
      </p:sp>
      <p:sp>
        <p:nvSpPr>
          <p:cNvPr id="16387" name="Rectangle 3"/>
          <p:cNvSpPr>
            <a:spLocks noGrp="1" noChangeArrowheads="1"/>
          </p:cNvSpPr>
          <p:nvPr>
            <p:ph type="body" sz="half" idx="1"/>
          </p:nvPr>
        </p:nvSpPr>
        <p:spPr>
          <a:xfrm>
            <a:off x="1676400" y="1752600"/>
            <a:ext cx="4724400" cy="4114800"/>
          </a:xfrm>
        </p:spPr>
        <p:txBody>
          <a:bodyPr/>
          <a:lstStyle/>
          <a:p>
            <a:pPr marL="609600" indent="-609600" eaLnBrk="1" hangingPunct="1">
              <a:buFontTx/>
              <a:buAutoNum type="arabicPeriod"/>
            </a:pPr>
            <a:r>
              <a:rPr lang="lv-LV" altLang="en-US" dirty="0"/>
              <a:t>Nemīli grēku</a:t>
            </a:r>
            <a:r>
              <a:rPr lang="en-US" altLang="en-US" dirty="0"/>
              <a:t>.</a:t>
            </a:r>
          </a:p>
          <a:p>
            <a:pPr marL="609600" indent="-609600" eaLnBrk="1" hangingPunct="1">
              <a:buFontTx/>
              <a:buAutoNum type="arabicPeriod"/>
            </a:pPr>
            <a:r>
              <a:rPr lang="lv-LV" altLang="en-US" dirty="0"/>
              <a:t>Nemīli naudu</a:t>
            </a:r>
            <a:r>
              <a:rPr lang="en-US" altLang="en-US" dirty="0"/>
              <a:t>.</a:t>
            </a:r>
          </a:p>
          <a:p>
            <a:pPr marL="609600" indent="-609600" eaLnBrk="1" hangingPunct="1">
              <a:buFontTx/>
              <a:buAutoNum type="arabicPeriod"/>
            </a:pPr>
            <a:r>
              <a:rPr lang="lv-LV" altLang="en-US" dirty="0"/>
              <a:t>Nemīli sāta</a:t>
            </a:r>
            <a:r>
              <a:rPr lang="en-US" altLang="en-US" dirty="0"/>
              <a:t>n</a:t>
            </a:r>
            <a:r>
              <a:rPr lang="lv-LV" altLang="en-US" dirty="0"/>
              <a:t>u</a:t>
            </a:r>
            <a:r>
              <a:rPr lang="en-US" altLang="en-US" dirty="0"/>
              <a:t>.  </a:t>
            </a:r>
          </a:p>
          <a:p>
            <a:pPr marL="0" indent="0" eaLnBrk="1" hangingPunct="1">
              <a:buNone/>
            </a:pPr>
            <a:endParaRPr lang="en-US" altLang="en-US" dirty="0"/>
          </a:p>
          <a:p>
            <a:pPr marL="0" indent="0" eaLnBrk="1" hangingPunct="1">
              <a:buNone/>
            </a:pPr>
            <a:endParaRPr lang="en-US" altLang="en-US" dirty="0"/>
          </a:p>
        </p:txBody>
      </p:sp>
      <p:pic>
        <p:nvPicPr>
          <p:cNvPr id="16388" name="Picture 9" descr="C:\WINDOWS\Application Data\Microsoft\Media Catalog\Downloaded Clips\cl0\AG00486_.gif"/>
          <p:cNvPicPr>
            <a:picLocks noGrp="1" noChangeAspect="1" noChangeArrowheads="1" noCrop="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7010400" y="2113756"/>
            <a:ext cx="3733800" cy="3392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Date Placeholder 1"/>
          <p:cNvSpPr>
            <a:spLocks noGrp="1"/>
          </p:cNvSpPr>
          <p:nvPr>
            <p:ph type="dt" sz="half" idx="10"/>
          </p:nvPr>
        </p:nvSpPr>
        <p:spPr/>
        <p:txBody>
          <a:bodyPr/>
          <a:lstStyle/>
          <a:p>
            <a:pPr>
              <a:defRPr/>
            </a:pPr>
            <a:r>
              <a:rPr lang="en-US" smtClean="0"/>
              <a:t>10-2022</a:t>
            </a:r>
            <a:endParaRPr lang="en-US"/>
          </a:p>
        </p:txBody>
      </p:sp>
      <p:sp>
        <p:nvSpPr>
          <p:cNvPr id="3" name="Footer Placeholder 2"/>
          <p:cNvSpPr>
            <a:spLocks noGrp="1"/>
          </p:cNvSpPr>
          <p:nvPr>
            <p:ph type="ftr" sz="quarter" idx="11"/>
          </p:nvPr>
        </p:nvSpPr>
        <p:spPr/>
        <p:txBody>
          <a:bodyPr/>
          <a:lstStyle/>
          <a:p>
            <a:pPr>
              <a:defRPr/>
            </a:pPr>
            <a:r>
              <a:rPr lang="en-US"/>
              <a:t>iteenchallenge.org</a:t>
            </a:r>
          </a:p>
        </p:txBody>
      </p:sp>
      <p:sp>
        <p:nvSpPr>
          <p:cNvPr id="4" name="Slide Number Placeholder 3"/>
          <p:cNvSpPr>
            <a:spLocks noGrp="1"/>
          </p:cNvSpPr>
          <p:nvPr>
            <p:ph type="sldNum" sz="quarter" idx="12"/>
          </p:nvPr>
        </p:nvSpPr>
        <p:spPr/>
        <p:txBody>
          <a:bodyPr/>
          <a:lstStyle/>
          <a:p>
            <a:pPr>
              <a:defRPr/>
            </a:pPr>
            <a:fld id="{FA736D43-0FDF-430A-9C46-59B4753A8810}" type="slidenum">
              <a:rPr lang="en-US" smtClean="0"/>
              <a:pPr>
                <a:defRPr/>
              </a:pPr>
              <a:t>26</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t>
            </a:r>
            <a:r>
              <a:rPr lang="lv-LV" dirty="0" err="1"/>
              <a:t>īgais</a:t>
            </a:r>
            <a:r>
              <a:rPr lang="lv-LV" dirty="0"/>
              <a:t> pielietojums</a:t>
            </a:r>
            <a:endParaRPr lang="en-US" dirty="0"/>
          </a:p>
        </p:txBody>
      </p:sp>
      <p:sp>
        <p:nvSpPr>
          <p:cNvPr id="3" name="Content Placeholder 2"/>
          <p:cNvSpPr>
            <a:spLocks noGrp="1"/>
          </p:cNvSpPr>
          <p:nvPr>
            <p:ph idx="1"/>
          </p:nvPr>
        </p:nvSpPr>
        <p:spPr>
          <a:xfrm>
            <a:off x="1828800" y="1752600"/>
            <a:ext cx="9296400" cy="4114800"/>
          </a:xfrm>
        </p:spPr>
        <p:txBody>
          <a:bodyPr/>
          <a:lstStyle/>
          <a:p>
            <a:pPr marL="0" indent="0">
              <a:buNone/>
            </a:pPr>
            <a:r>
              <a:rPr lang="lv-LV" sz="2400" dirty="0">
                <a:effectLst/>
                <a:latin typeface="Times New Roman" panose="02020603050405020304" pitchFamily="18" charset="0"/>
                <a:ea typeface="Times New Roman" panose="02020603050405020304" pitchFamily="18" charset="0"/>
              </a:rPr>
              <a:t>Uzraksti vienu veidu, kā tu vēlies parādīt Dievam, ka mīli Viņu. Izvēlies vienu no 6 mīlestības aprakstiem no Studiju ceļveža 2.projekta un izvirzi savu mērķi parādīt mīlestību kādam nākamajās 24 stundās, izmantojot šo mīlestības izpausmi. Tu vari izmantot personīgo mērķi, ko tu jau uzrakstīji tajā 2.projekta daļā, vai arī vari uzrakstīt jaunu mērķi.</a:t>
            </a:r>
          </a:p>
          <a:p>
            <a:pPr marL="0" indent="0">
              <a:buNone/>
            </a:pPr>
            <a:endParaRPr lang="en-US" sz="2400" dirty="0"/>
          </a:p>
          <a:p>
            <a:pPr marL="0" indent="0">
              <a:buNone/>
            </a:pPr>
            <a:r>
              <a:rPr lang="lv-LV" sz="2400" dirty="0">
                <a:latin typeface="Times New Roman" panose="02020603050405020304" pitchFamily="18" charset="0"/>
                <a:ea typeface="Times New Roman" panose="02020603050405020304" pitchFamily="18" charset="0"/>
              </a:rPr>
              <a:t>P</a:t>
            </a:r>
            <a:r>
              <a:rPr lang="lv-LV" sz="2400" dirty="0">
                <a:effectLst/>
                <a:latin typeface="Times New Roman" panose="02020603050405020304" pitchFamily="18" charset="0"/>
                <a:ea typeface="Times New Roman" panose="02020603050405020304" pitchFamily="18" charset="0"/>
              </a:rPr>
              <a:t>abeidz šo uzdevumu pirms nākamās klases sesijas. Tev ir jāizvēlas kāds, ar kuru tu personīgi sazināsies tuvāko 24 stundu laikā. Vienkārši domāt mīlošas domas nederēs! Tev ir jābūt mērķim, kas pauž kādu darbību - mīlestības pilnu darbību. Tu vari izvēlēties draugu, ģimenes locekli, istabas biedru, vadītāju vai pat svešinieku.</a:t>
            </a:r>
            <a:endParaRPr lang="en-US" sz="2400" dirty="0"/>
          </a:p>
        </p:txBody>
      </p:sp>
      <p:sp>
        <p:nvSpPr>
          <p:cNvPr id="4" name="Date Placeholder 3"/>
          <p:cNvSpPr>
            <a:spLocks noGrp="1"/>
          </p:cNvSpPr>
          <p:nvPr>
            <p:ph type="dt" sz="half" idx="10"/>
          </p:nvPr>
        </p:nvSpPr>
        <p:spPr/>
        <p:txBody>
          <a:bodyPr/>
          <a:lstStyle/>
          <a:p>
            <a:pPr>
              <a:defRPr/>
            </a:pPr>
            <a:r>
              <a:rPr lang="en-US" smtClean="0"/>
              <a:t>10-2022</a:t>
            </a:r>
            <a:endParaRPr lang="en-US"/>
          </a:p>
        </p:txBody>
      </p:sp>
      <p:sp>
        <p:nvSpPr>
          <p:cNvPr id="5" name="Footer Placeholder 4"/>
          <p:cNvSpPr>
            <a:spLocks noGrp="1"/>
          </p:cNvSpPr>
          <p:nvPr>
            <p:ph type="ftr" sz="quarter" idx="11"/>
          </p:nvPr>
        </p:nvSpPr>
        <p:spPr/>
        <p:txBody>
          <a:bodyPr/>
          <a:lstStyle/>
          <a:p>
            <a:pPr>
              <a:defRPr/>
            </a:pPr>
            <a:r>
              <a:rPr lang="en-US"/>
              <a:t>iteenchallenge.org</a:t>
            </a:r>
          </a:p>
        </p:txBody>
      </p:sp>
      <p:sp>
        <p:nvSpPr>
          <p:cNvPr id="6" name="Slide Number Placeholder 5"/>
          <p:cNvSpPr>
            <a:spLocks noGrp="1"/>
          </p:cNvSpPr>
          <p:nvPr>
            <p:ph type="sldNum" sz="quarter" idx="12"/>
          </p:nvPr>
        </p:nvSpPr>
        <p:spPr/>
        <p:txBody>
          <a:bodyPr/>
          <a:lstStyle/>
          <a:p>
            <a:pPr>
              <a:defRPr/>
            </a:pPr>
            <a:fld id="{632DA29E-0D5B-4774-96F8-72A0859E9604}" type="slidenum">
              <a:rPr lang="en-US" smtClean="0"/>
              <a:pPr>
                <a:defRPr/>
              </a:pPr>
              <a:t>27</a:t>
            </a:fld>
            <a:endParaRPr lang="en-US"/>
          </a:p>
        </p:txBody>
      </p:sp>
    </p:spTree>
    <p:extLst>
      <p:ext uri="{BB962C8B-B14F-4D97-AF65-F5344CB8AC3E}">
        <p14:creationId xmlns:p14="http://schemas.microsoft.com/office/powerpoint/2010/main" val="1328609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90800" y="381000"/>
            <a:ext cx="7620000" cy="3124200"/>
          </a:xfrm>
        </p:spPr>
        <p:txBody>
          <a:bodyPr/>
          <a:lstStyle/>
          <a:p>
            <a:r>
              <a:rPr lang="en-US" dirty="0"/>
              <a:t> </a:t>
            </a:r>
          </a:p>
        </p:txBody>
      </p:sp>
      <p:sp>
        <p:nvSpPr>
          <p:cNvPr id="6" name="Content Placeholder 5"/>
          <p:cNvSpPr>
            <a:spLocks noGrp="1"/>
          </p:cNvSpPr>
          <p:nvPr>
            <p:ph idx="1"/>
          </p:nvPr>
        </p:nvSpPr>
        <p:spPr>
          <a:xfrm>
            <a:off x="533400" y="-114300"/>
            <a:ext cx="10972800" cy="4114800"/>
          </a:xfrm>
        </p:spPr>
        <p:txBody>
          <a:bodyPr/>
          <a:lstStyle/>
          <a:p>
            <a:endParaRPr lang="en-US" sz="4800" dirty="0"/>
          </a:p>
          <a:p>
            <a:endParaRPr lang="en-US" sz="4800" dirty="0"/>
          </a:p>
          <a:p>
            <a:pPr marL="0" indent="0">
              <a:buNone/>
            </a:pPr>
            <a:r>
              <a:rPr lang="en-US" sz="4800" dirty="0"/>
              <a:t>	  </a:t>
            </a:r>
            <a:r>
              <a:rPr lang="en-US" sz="4000" b="1" dirty="0">
                <a:latin typeface="+mj-lt"/>
              </a:rPr>
              <a:t>2</a:t>
            </a:r>
            <a:r>
              <a:rPr lang="lv-LV" sz="4000" b="1" dirty="0">
                <a:latin typeface="+mj-lt"/>
              </a:rPr>
              <a:t>.NODAĻA</a:t>
            </a:r>
            <a:r>
              <a:rPr lang="en-US" sz="4000" b="1" dirty="0">
                <a:latin typeface="+mj-lt"/>
              </a:rPr>
              <a:t>: </a:t>
            </a:r>
            <a:r>
              <a:rPr lang="lv-LV" sz="4000" b="1" dirty="0">
                <a:latin typeface="+mj-lt"/>
              </a:rPr>
              <a:t>PIEŅEMT SEVI</a:t>
            </a:r>
            <a:endParaRPr lang="en-US" sz="4000" b="1" dirty="0">
              <a:latin typeface="+mj-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2819400"/>
            <a:ext cx="2362200" cy="3037114"/>
          </a:xfrm>
          <a:prstGeom prst="rect">
            <a:avLst/>
          </a:prstGeom>
        </p:spPr>
      </p:pic>
      <p:sp>
        <p:nvSpPr>
          <p:cNvPr id="3" name="Date Placeholder 2"/>
          <p:cNvSpPr>
            <a:spLocks noGrp="1"/>
          </p:cNvSpPr>
          <p:nvPr>
            <p:ph type="dt" sz="half" idx="10"/>
          </p:nvPr>
        </p:nvSpPr>
        <p:spPr/>
        <p:txBody>
          <a:bodyPr/>
          <a:lstStyle/>
          <a:p>
            <a:pPr>
              <a:defRPr/>
            </a:pPr>
            <a:r>
              <a:rPr lang="en-US" smtClean="0"/>
              <a:t>10-2022</a:t>
            </a:r>
            <a:endParaRPr lang="en-US"/>
          </a:p>
        </p:txBody>
      </p:sp>
      <p:sp>
        <p:nvSpPr>
          <p:cNvPr id="4" name="Footer Placeholder 3"/>
          <p:cNvSpPr>
            <a:spLocks noGrp="1"/>
          </p:cNvSpPr>
          <p:nvPr>
            <p:ph type="ftr" sz="quarter" idx="11"/>
          </p:nvPr>
        </p:nvSpPr>
        <p:spPr/>
        <p:txBody>
          <a:bodyPr/>
          <a:lstStyle/>
          <a:p>
            <a:pPr>
              <a:defRPr/>
            </a:pPr>
            <a:r>
              <a:rPr lang="en-US"/>
              <a:t>iteenchallenge.org</a:t>
            </a:r>
          </a:p>
        </p:txBody>
      </p:sp>
      <p:sp>
        <p:nvSpPr>
          <p:cNvPr id="7" name="Slide Number Placeholder 6"/>
          <p:cNvSpPr>
            <a:spLocks noGrp="1"/>
          </p:cNvSpPr>
          <p:nvPr>
            <p:ph type="sldNum" sz="quarter" idx="12"/>
          </p:nvPr>
        </p:nvSpPr>
        <p:spPr/>
        <p:txBody>
          <a:bodyPr/>
          <a:lstStyle/>
          <a:p>
            <a:pPr>
              <a:defRPr/>
            </a:pPr>
            <a:fld id="{632DA29E-0D5B-4774-96F8-72A0859E9604}" type="slidenum">
              <a:rPr lang="en-US" smtClean="0"/>
              <a:pPr>
                <a:defRPr/>
              </a:pPr>
              <a:t>28</a:t>
            </a:fld>
            <a:endParaRPr lang="en-US"/>
          </a:p>
        </p:txBody>
      </p:sp>
    </p:spTree>
    <p:extLst>
      <p:ext uri="{BB962C8B-B14F-4D97-AF65-F5344CB8AC3E}">
        <p14:creationId xmlns:p14="http://schemas.microsoft.com/office/powerpoint/2010/main" val="4103636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1075221"/>
            <a:ext cx="8686800" cy="3048000"/>
          </a:xfrm>
        </p:spPr>
        <p:txBody>
          <a:bodyPr/>
          <a:lstStyle/>
          <a:p>
            <a:pPr algn="l"/>
            <a:r>
              <a:rPr lang="lv-LV" sz="3200" b="1" dirty="0"/>
              <a:t>Galvenā Bībeles patiesība</a:t>
            </a:r>
            <a:r>
              <a:rPr lang="en-US" sz="3200" b="1" dirty="0"/>
              <a:t/>
            </a:r>
            <a:br>
              <a:rPr lang="en-US" sz="3200" b="1" dirty="0"/>
            </a:br>
            <a:r>
              <a:rPr lang="lv-LV" sz="3200" dirty="0">
                <a:effectLst/>
                <a:latin typeface="Times New Roman" panose="02020603050405020304" pitchFamily="18" charset="0"/>
                <a:ea typeface="Times New Roman" panose="02020603050405020304" pitchFamily="18" charset="0"/>
              </a:rPr>
              <a:t>Kā kristietim man ir skaidri jāzina, kāpēc man ir jāpieņem sevi tā, kā mani pieņem Dievs</a:t>
            </a:r>
            <a:r>
              <a:rPr lang="en-US" sz="3200" dirty="0"/>
              <a:t>.</a:t>
            </a:r>
            <a:endParaRPr lang="en-US" sz="2000" dirty="0"/>
          </a:p>
        </p:txBody>
      </p:sp>
      <p:sp>
        <p:nvSpPr>
          <p:cNvPr id="3" name="Content Placeholder 2"/>
          <p:cNvSpPr>
            <a:spLocks noGrp="1"/>
          </p:cNvSpPr>
          <p:nvPr>
            <p:ph idx="1"/>
          </p:nvPr>
        </p:nvSpPr>
        <p:spPr>
          <a:xfrm>
            <a:off x="2362200" y="3581400"/>
            <a:ext cx="8763000" cy="2743200"/>
          </a:xfrm>
        </p:spPr>
        <p:txBody>
          <a:bodyPr/>
          <a:lstStyle/>
          <a:p>
            <a:pPr marL="0" indent="0">
              <a:buNone/>
            </a:pPr>
            <a:r>
              <a:rPr lang="lv-LV" b="1" dirty="0"/>
              <a:t>Atslēgas pants</a:t>
            </a:r>
            <a:r>
              <a:rPr lang="en-US" b="1" dirty="0"/>
              <a:t>: E</a:t>
            </a:r>
            <a:r>
              <a:rPr lang="lv-LV" b="1" dirty="0"/>
              <a:t>f</a:t>
            </a:r>
            <a:r>
              <a:rPr lang="en-US" b="1" dirty="0"/>
              <a:t>e</a:t>
            </a:r>
            <a:r>
              <a:rPr lang="lv-LV" b="1" dirty="0"/>
              <a:t>z</a:t>
            </a:r>
            <a:r>
              <a:rPr lang="en-US" b="1" dirty="0" err="1"/>
              <a:t>i</a:t>
            </a:r>
            <a:r>
              <a:rPr lang="lv-LV" b="1" dirty="0" err="1"/>
              <a:t>ešiem</a:t>
            </a:r>
            <a:r>
              <a:rPr lang="en-US" b="1" dirty="0"/>
              <a:t> 2:10 </a:t>
            </a:r>
            <a:r>
              <a:rPr lang="en-US" b="1" dirty="0" smtClean="0"/>
              <a:t/>
            </a:r>
            <a:br>
              <a:rPr lang="en-US" b="1" dirty="0" smtClean="0"/>
            </a:br>
            <a:r>
              <a:rPr lang="lv-LV" b="1" dirty="0" smtClean="0"/>
              <a:t>(</a:t>
            </a:r>
            <a:r>
              <a:rPr lang="lv-LV" b="1" dirty="0"/>
              <a:t>tulkojums no </a:t>
            </a:r>
            <a:r>
              <a:rPr lang="en-US" b="1" dirty="0"/>
              <a:t>New Life Bible</a:t>
            </a:r>
            <a:r>
              <a:rPr lang="lv-LV" b="1" dirty="0"/>
              <a:t>)</a:t>
            </a:r>
            <a:endParaRPr lang="en-US" b="1" dirty="0"/>
          </a:p>
          <a:p>
            <a:pPr marL="0" indent="0">
              <a:buNone/>
            </a:pPr>
            <a:r>
              <a:rPr lang="lv-LV" dirty="0">
                <a:effectLst/>
                <a:latin typeface="Times New Roman" panose="02020603050405020304" pitchFamily="18" charset="0"/>
                <a:ea typeface="Times New Roman" panose="02020603050405020304" pitchFamily="18" charset="0"/>
              </a:rPr>
              <a:t>Mēs esam Viņa darbs. Viņš ir darījis tā, ka mēs piederam Kristum Jēzum, lai mēs varētu strādāt Viņa labā. Viņš plānoja, ka mums tas jādara.</a:t>
            </a:r>
            <a:endParaRPr lang="en-US" dirty="0"/>
          </a:p>
        </p:txBody>
      </p:sp>
      <p:sp>
        <p:nvSpPr>
          <p:cNvPr id="4" name="TextBox 3"/>
          <p:cNvSpPr txBox="1"/>
          <p:nvPr/>
        </p:nvSpPr>
        <p:spPr>
          <a:xfrm>
            <a:off x="1905000" y="559647"/>
            <a:ext cx="8534400" cy="769441"/>
          </a:xfrm>
          <a:prstGeom prst="rect">
            <a:avLst/>
          </a:prstGeom>
          <a:noFill/>
        </p:spPr>
        <p:txBody>
          <a:bodyPr wrap="square" rtlCol="0">
            <a:spAutoFit/>
          </a:bodyPr>
          <a:lstStyle/>
          <a:p>
            <a:pPr lvl="0"/>
            <a:r>
              <a:rPr lang="en-US" sz="4400" b="1" dirty="0">
                <a:solidFill>
                  <a:srgbClr val="000000"/>
                </a:solidFill>
              </a:rPr>
              <a:t>3</a:t>
            </a:r>
            <a:r>
              <a:rPr lang="lv-LV" sz="4400" b="1" dirty="0">
                <a:solidFill>
                  <a:srgbClr val="000000"/>
                </a:solidFill>
              </a:rPr>
              <a:t>.stunda</a:t>
            </a:r>
            <a:r>
              <a:rPr lang="en-US" sz="4400" b="1" dirty="0">
                <a:solidFill>
                  <a:srgbClr val="000000"/>
                </a:solidFill>
              </a:rPr>
              <a:t>  </a:t>
            </a:r>
            <a:r>
              <a:rPr lang="lv-LV" sz="4400" b="1" dirty="0">
                <a:solidFill>
                  <a:srgbClr val="000000"/>
                </a:solidFill>
              </a:rPr>
              <a:t>Kādēļ pieņemt sevi</a:t>
            </a:r>
            <a:endParaRPr kumimoji="0" lang="en-US" sz="4400" b="1" i="0" u="none" strike="noStrike" kern="1200" cap="none" spc="0" normalizeH="0" baseline="0" noProof="0" dirty="0">
              <a:ln>
                <a:noFill/>
              </a:ln>
              <a:solidFill>
                <a:srgbClr val="000000"/>
              </a:solidFill>
              <a:effectLst/>
              <a:uLnTx/>
              <a:uFillTx/>
              <a:latin typeface="Times New Roman" charset="0"/>
              <a:ea typeface="+mn-ea"/>
              <a:cs typeface="+mn-cs"/>
            </a:endParaRPr>
          </a:p>
        </p:txBody>
      </p:sp>
      <p:sp>
        <p:nvSpPr>
          <p:cNvPr id="5" name="Date Placeholder 4"/>
          <p:cNvSpPr>
            <a:spLocks noGrp="1"/>
          </p:cNvSpPr>
          <p:nvPr>
            <p:ph type="dt" sz="half" idx="10"/>
          </p:nvPr>
        </p:nvSpPr>
        <p:spPr/>
        <p:txBody>
          <a:bodyPr/>
          <a:lstStyle/>
          <a:p>
            <a:pPr>
              <a:defRPr/>
            </a:pPr>
            <a:r>
              <a:rPr lang="en-US" smtClean="0"/>
              <a:t>10-2022</a:t>
            </a:r>
            <a:endParaRPr lang="en-US"/>
          </a:p>
        </p:txBody>
      </p:sp>
      <p:sp>
        <p:nvSpPr>
          <p:cNvPr id="6" name="Footer Placeholder 5"/>
          <p:cNvSpPr>
            <a:spLocks noGrp="1"/>
          </p:cNvSpPr>
          <p:nvPr>
            <p:ph type="ftr" sz="quarter" idx="11"/>
          </p:nvPr>
        </p:nvSpPr>
        <p:spPr/>
        <p:txBody>
          <a:bodyPr/>
          <a:lstStyle/>
          <a:p>
            <a:pPr>
              <a:defRPr/>
            </a:pPr>
            <a:r>
              <a:rPr lang="en-US"/>
              <a:t>iteenchallenge.org</a:t>
            </a:r>
          </a:p>
        </p:txBody>
      </p:sp>
      <p:sp>
        <p:nvSpPr>
          <p:cNvPr id="7" name="Slide Number Placeholder 6"/>
          <p:cNvSpPr>
            <a:spLocks noGrp="1"/>
          </p:cNvSpPr>
          <p:nvPr>
            <p:ph type="sldNum" sz="quarter" idx="12"/>
          </p:nvPr>
        </p:nvSpPr>
        <p:spPr/>
        <p:txBody>
          <a:bodyPr/>
          <a:lstStyle/>
          <a:p>
            <a:pPr>
              <a:defRPr/>
            </a:pPr>
            <a:fld id="{632DA29E-0D5B-4774-96F8-72A0859E9604}" type="slidenum">
              <a:rPr lang="en-US" smtClean="0"/>
              <a:pPr>
                <a:defRPr/>
              </a:pPr>
              <a:t>29</a:t>
            </a:fld>
            <a:endParaRPr lang="en-US"/>
          </a:p>
        </p:txBody>
      </p:sp>
    </p:spTree>
    <p:extLst>
      <p:ext uri="{BB962C8B-B14F-4D97-AF65-F5344CB8AC3E}">
        <p14:creationId xmlns:p14="http://schemas.microsoft.com/office/powerpoint/2010/main" val="721593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2700" y="228600"/>
            <a:ext cx="7620000" cy="609600"/>
          </a:xfrm>
        </p:spPr>
        <p:txBody>
          <a:bodyPr/>
          <a:lstStyle/>
          <a:p>
            <a:r>
              <a:rPr lang="lv-LV" sz="3200" b="1" dirty="0" err="1"/>
              <a:t>Kl</a:t>
            </a:r>
            <a:r>
              <a:rPr lang="en-US" sz="3200" b="1" dirty="0"/>
              <a:t>as</a:t>
            </a:r>
            <a:r>
              <a:rPr lang="lv-LV" sz="3200" b="1" dirty="0"/>
              <a:t>e</a:t>
            </a:r>
            <a:r>
              <a:rPr lang="en-US" sz="3200" b="1" dirty="0"/>
              <a:t>s </a:t>
            </a:r>
            <a:r>
              <a:rPr lang="lv-LV" sz="3200" b="1" dirty="0"/>
              <a:t>uzdevumu saraksts</a:t>
            </a:r>
            <a:endParaRPr lang="en-US" sz="3200" b="1" dirty="0"/>
          </a:p>
        </p:txBody>
      </p:sp>
      <p:sp>
        <p:nvSpPr>
          <p:cNvPr id="3" name="Content Placeholder 2"/>
          <p:cNvSpPr>
            <a:spLocks noGrp="1"/>
          </p:cNvSpPr>
          <p:nvPr>
            <p:ph idx="1"/>
          </p:nvPr>
        </p:nvSpPr>
        <p:spPr>
          <a:xfrm>
            <a:off x="2209800" y="990600"/>
            <a:ext cx="8305800" cy="5867400"/>
          </a:xfrm>
        </p:spPr>
        <p:txBody>
          <a:bodyPr/>
          <a:lstStyle/>
          <a:p>
            <a:pPr marL="0" indent="0">
              <a:buNone/>
            </a:pPr>
            <a:r>
              <a:rPr lang="lv-LV" sz="2400" b="1" dirty="0"/>
              <a:t>Ieskaites</a:t>
            </a:r>
            <a:r>
              <a:rPr lang="en-US" sz="2400" b="1" dirty="0"/>
              <a:t>: </a:t>
            </a:r>
            <a:r>
              <a:rPr lang="lv-LV" sz="2400" b="1" dirty="0"/>
              <a:t>iegaumējamie panti</a:t>
            </a:r>
            <a:r>
              <a:rPr lang="en-US" sz="2400" dirty="0"/>
              <a:t>         </a:t>
            </a:r>
            <a:r>
              <a:rPr lang="lv-LV" sz="2400" dirty="0"/>
              <a:t>Izpildi uz</a:t>
            </a:r>
            <a:r>
              <a:rPr lang="en-US" sz="2400" dirty="0"/>
              <a:t>:</a:t>
            </a:r>
          </a:p>
          <a:p>
            <a:pPr marL="0" indent="0">
              <a:buNone/>
            </a:pPr>
            <a:r>
              <a:rPr lang="en-US" sz="2400" dirty="0"/>
              <a:t>1-  1</a:t>
            </a:r>
            <a:r>
              <a:rPr lang="lv-LV" sz="2400" dirty="0"/>
              <a:t>.</a:t>
            </a:r>
            <a:r>
              <a:rPr lang="en-US" sz="2400" dirty="0"/>
              <a:t>J</a:t>
            </a:r>
            <a:r>
              <a:rPr lang="lv-LV" sz="2400" dirty="0" err="1"/>
              <a:t>āņa</a:t>
            </a:r>
            <a:r>
              <a:rPr lang="en-US" sz="2400" dirty="0"/>
              <a:t> 4:7-8  			2</a:t>
            </a:r>
            <a:r>
              <a:rPr lang="lv-LV" sz="2400" dirty="0"/>
              <a:t>.stundu</a:t>
            </a:r>
            <a:endParaRPr lang="en-US" sz="2400" dirty="0"/>
          </a:p>
          <a:p>
            <a:pPr marL="0" indent="0">
              <a:buNone/>
            </a:pPr>
            <a:r>
              <a:rPr lang="en-US" sz="2400" dirty="0"/>
              <a:t>2-  Galati</a:t>
            </a:r>
            <a:r>
              <a:rPr lang="lv-LV" sz="2400" dirty="0" err="1"/>
              <a:t>ešiem</a:t>
            </a:r>
            <a:r>
              <a:rPr lang="en-US" sz="2400" dirty="0"/>
              <a:t> 6:4 </a:t>
            </a:r>
            <a:r>
              <a:rPr lang="lv-LV" sz="2400" dirty="0"/>
              <a:t>(tulk. no </a:t>
            </a:r>
            <a:r>
              <a:rPr lang="en-US" sz="2400" dirty="0"/>
              <a:t>NLB</a:t>
            </a:r>
            <a:r>
              <a:rPr lang="lv-LV" sz="2400" dirty="0"/>
              <a:t>)</a:t>
            </a:r>
            <a:r>
              <a:rPr lang="en-US" sz="2400" dirty="0"/>
              <a:t> 	</a:t>
            </a:r>
            <a:r>
              <a:rPr lang="en-US" sz="2400" dirty="0" smtClean="0"/>
              <a:t>3</a:t>
            </a:r>
            <a:r>
              <a:rPr lang="lv-LV" sz="2400" dirty="0" smtClean="0"/>
              <a:t>.stundu</a:t>
            </a:r>
            <a:endParaRPr lang="en-US" sz="2400" dirty="0"/>
          </a:p>
          <a:p>
            <a:pPr marL="0" indent="0">
              <a:buNone/>
            </a:pPr>
            <a:r>
              <a:rPr lang="en-US" sz="2400" b="1" dirty="0"/>
              <a:t>Stud</a:t>
            </a:r>
            <a:r>
              <a:rPr lang="lv-LV" sz="2400" b="1" dirty="0" err="1"/>
              <a:t>iju</a:t>
            </a:r>
            <a:r>
              <a:rPr lang="lv-LV" sz="2400" b="1" dirty="0"/>
              <a:t> ceļveža</a:t>
            </a:r>
            <a:r>
              <a:rPr lang="en-US" sz="2400" b="1" dirty="0"/>
              <a:t> </a:t>
            </a:r>
            <a:r>
              <a:rPr lang="lv-LV" sz="2400" b="1" dirty="0"/>
              <a:t>p</a:t>
            </a:r>
            <a:r>
              <a:rPr lang="en-US" sz="2400" b="1" dirty="0" err="1"/>
              <a:t>roje</a:t>
            </a:r>
            <a:r>
              <a:rPr lang="lv-LV" sz="2400" b="1" dirty="0"/>
              <a:t>k</a:t>
            </a:r>
            <a:r>
              <a:rPr lang="en-US" sz="2400" b="1" dirty="0"/>
              <a:t>t</a:t>
            </a:r>
            <a:r>
              <a:rPr lang="lv-LV" sz="2400" b="1" dirty="0"/>
              <a:t>i</a:t>
            </a:r>
            <a:r>
              <a:rPr lang="en-US" sz="2400" b="1" dirty="0"/>
              <a:t>: </a:t>
            </a:r>
            <a:br>
              <a:rPr lang="en-US" sz="2400" b="1" dirty="0"/>
            </a:br>
            <a:r>
              <a:rPr lang="en-US" sz="2400" dirty="0" err="1"/>
              <a:t>Proje</a:t>
            </a:r>
            <a:r>
              <a:rPr lang="lv-LV" sz="2400" dirty="0"/>
              <a:t>kts Nr.</a:t>
            </a:r>
            <a:r>
              <a:rPr lang="en-US" sz="2400" dirty="0"/>
              <a:t>	</a:t>
            </a:r>
            <a:r>
              <a:rPr lang="lv-LV" sz="2400" dirty="0"/>
              <a:t>	Izpildi pirms vai ar</a:t>
            </a:r>
            <a:r>
              <a:rPr lang="en-US" sz="2400" dirty="0"/>
              <a:t>:</a:t>
            </a:r>
          </a:p>
          <a:p>
            <a:pPr marL="0" indent="0">
              <a:buNone/>
            </a:pPr>
            <a:r>
              <a:rPr lang="en-US" sz="2400" dirty="0"/>
              <a:t>   1 				1</a:t>
            </a:r>
            <a:r>
              <a:rPr lang="lv-LV" sz="2400" dirty="0"/>
              <a:t>.stunda</a:t>
            </a:r>
            <a:endParaRPr lang="en-US" sz="2400" dirty="0"/>
          </a:p>
          <a:p>
            <a:pPr marL="0" indent="0">
              <a:buNone/>
            </a:pPr>
            <a:r>
              <a:rPr lang="en-US" sz="2400" dirty="0"/>
              <a:t>   2 				2</a:t>
            </a:r>
            <a:r>
              <a:rPr lang="lv-LV" sz="2400" dirty="0"/>
              <a:t>.stunda</a:t>
            </a:r>
            <a:endParaRPr lang="en-US" sz="2400" dirty="0"/>
          </a:p>
          <a:p>
            <a:pPr marL="0" indent="0">
              <a:buNone/>
            </a:pPr>
            <a:r>
              <a:rPr lang="en-US" sz="2400" dirty="0"/>
              <a:t>   3 				3</a:t>
            </a:r>
            <a:r>
              <a:rPr lang="lv-LV" sz="2400" dirty="0"/>
              <a:t>.stunda</a:t>
            </a:r>
            <a:endParaRPr lang="en-US" sz="2400" dirty="0"/>
          </a:p>
          <a:p>
            <a:pPr marL="0" indent="0">
              <a:buNone/>
            </a:pPr>
            <a:r>
              <a:rPr lang="en-US" sz="2400" dirty="0"/>
              <a:t>   4 				</a:t>
            </a:r>
            <a:r>
              <a:rPr lang="lv-LV" sz="2400" dirty="0"/>
              <a:t>4.stunda</a:t>
            </a:r>
            <a:endParaRPr lang="en-US" sz="2400" dirty="0"/>
          </a:p>
          <a:p>
            <a:pPr marL="0" indent="0">
              <a:buNone/>
            </a:pPr>
            <a:r>
              <a:rPr lang="en-US" sz="2400" dirty="0"/>
              <a:t>   5 				5</a:t>
            </a:r>
            <a:r>
              <a:rPr lang="lv-LV" sz="2400" dirty="0"/>
              <a:t>.stunda</a:t>
            </a:r>
            <a:endParaRPr lang="en-US" sz="2400" dirty="0"/>
          </a:p>
          <a:p>
            <a:pPr marL="0" indent="0">
              <a:buNone/>
            </a:pPr>
            <a:r>
              <a:rPr lang="en-US" sz="2400" dirty="0"/>
              <a:t>   6 			</a:t>
            </a:r>
            <a:r>
              <a:rPr lang="lv-LV" sz="2400" dirty="0"/>
              <a:t>Jālieto klasē 4.stundā</a:t>
            </a:r>
            <a:endParaRPr lang="en-US" sz="2400" dirty="0"/>
          </a:p>
          <a:p>
            <a:pPr marL="0" indent="0">
              <a:buNone/>
            </a:pPr>
            <a:r>
              <a:rPr lang="lv-LV" sz="2400" dirty="0"/>
              <a:t>Pārbaudes darbs</a:t>
            </a:r>
            <a:r>
              <a:rPr lang="en-US" sz="2400" dirty="0"/>
              <a:t>:	</a:t>
            </a:r>
            <a:r>
              <a:rPr lang="en-US" sz="2400" dirty="0" err="1"/>
              <a:t>Dat</a:t>
            </a:r>
            <a:r>
              <a:rPr lang="lv-LV" sz="2400" dirty="0" err="1"/>
              <a:t>ums</a:t>
            </a:r>
            <a:r>
              <a:rPr lang="lv-LV" sz="2400" dirty="0"/>
              <a:t> –</a:t>
            </a:r>
            <a:r>
              <a:rPr lang="en-US" sz="2400" dirty="0"/>
              <a:t> 5</a:t>
            </a:r>
            <a:r>
              <a:rPr lang="lv-LV" sz="2400" dirty="0"/>
              <a:t>.stunda</a:t>
            </a:r>
            <a:endParaRPr lang="en-US" sz="2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90506" y="2057400"/>
            <a:ext cx="2283431" cy="3229237"/>
          </a:xfrm>
          <a:prstGeom prst="rect">
            <a:avLst/>
          </a:prstGeom>
        </p:spPr>
      </p:pic>
      <p:sp>
        <p:nvSpPr>
          <p:cNvPr id="5" name="Date Placeholder 4"/>
          <p:cNvSpPr>
            <a:spLocks noGrp="1"/>
          </p:cNvSpPr>
          <p:nvPr>
            <p:ph type="dt" sz="half" idx="10"/>
          </p:nvPr>
        </p:nvSpPr>
        <p:spPr/>
        <p:txBody>
          <a:bodyPr/>
          <a:lstStyle/>
          <a:p>
            <a:pPr>
              <a:defRPr/>
            </a:pPr>
            <a:r>
              <a:rPr lang="en-US" smtClean="0"/>
              <a:t>10-2022</a:t>
            </a:r>
            <a:endParaRPr lang="en-US"/>
          </a:p>
        </p:txBody>
      </p:sp>
      <p:sp>
        <p:nvSpPr>
          <p:cNvPr id="6" name="Footer Placeholder 5"/>
          <p:cNvSpPr>
            <a:spLocks noGrp="1"/>
          </p:cNvSpPr>
          <p:nvPr>
            <p:ph type="ftr" sz="quarter" idx="11"/>
          </p:nvPr>
        </p:nvSpPr>
        <p:spPr/>
        <p:txBody>
          <a:bodyPr/>
          <a:lstStyle/>
          <a:p>
            <a:pPr>
              <a:defRPr/>
            </a:pPr>
            <a:r>
              <a:rPr lang="en-US"/>
              <a:t>iteenchallenge.org</a:t>
            </a:r>
          </a:p>
        </p:txBody>
      </p:sp>
      <p:sp>
        <p:nvSpPr>
          <p:cNvPr id="7" name="Slide Number Placeholder 6"/>
          <p:cNvSpPr>
            <a:spLocks noGrp="1"/>
          </p:cNvSpPr>
          <p:nvPr>
            <p:ph type="sldNum" sz="quarter" idx="12"/>
          </p:nvPr>
        </p:nvSpPr>
        <p:spPr/>
        <p:txBody>
          <a:bodyPr/>
          <a:lstStyle/>
          <a:p>
            <a:pPr>
              <a:defRPr/>
            </a:pPr>
            <a:fld id="{632DA29E-0D5B-4774-96F8-72A0859E9604}" type="slidenum">
              <a:rPr lang="en-US" smtClean="0"/>
              <a:pPr>
                <a:defRPr/>
              </a:pPr>
              <a:t>3</a:t>
            </a:fld>
            <a:endParaRPr lang="en-US"/>
          </a:p>
        </p:txBody>
      </p:sp>
    </p:spTree>
    <p:extLst>
      <p:ext uri="{BB962C8B-B14F-4D97-AF65-F5344CB8AC3E}">
        <p14:creationId xmlns:p14="http://schemas.microsoft.com/office/powerpoint/2010/main" val="1511940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lv-LV" altLang="en-US" dirty="0"/>
              <a:t>Iesildīšanās</a:t>
            </a:r>
            <a:r>
              <a:rPr lang="en-US" altLang="en-US" dirty="0"/>
              <a:t> 3</a:t>
            </a:r>
            <a:r>
              <a:rPr lang="lv-LV" altLang="en-US" dirty="0"/>
              <a:t>.stundai</a:t>
            </a:r>
            <a:endParaRPr lang="en-US" altLang="en-US" dirty="0"/>
          </a:p>
        </p:txBody>
      </p:sp>
      <p:sp>
        <p:nvSpPr>
          <p:cNvPr id="5123" name="Rectangle 3"/>
          <p:cNvSpPr>
            <a:spLocks noGrp="1" noChangeArrowheads="1"/>
          </p:cNvSpPr>
          <p:nvPr>
            <p:ph type="body" sz="half" idx="1"/>
          </p:nvPr>
        </p:nvSpPr>
        <p:spPr>
          <a:xfrm>
            <a:off x="1676400" y="1752600"/>
            <a:ext cx="7467600" cy="4114800"/>
          </a:xfrm>
        </p:spPr>
        <p:txBody>
          <a:bodyPr/>
          <a:lstStyle/>
          <a:p>
            <a:pPr marL="0" indent="0" eaLnBrk="1" hangingPunct="1">
              <a:buNone/>
            </a:pPr>
            <a:r>
              <a:rPr lang="lv-LV" altLang="en-US" dirty="0"/>
              <a:t>Atver</a:t>
            </a:r>
            <a:r>
              <a:rPr lang="en-US" altLang="en-US" dirty="0"/>
              <a:t> Stud</a:t>
            </a:r>
            <a:r>
              <a:rPr lang="lv-LV" altLang="en-US" dirty="0" err="1"/>
              <a:t>iju</a:t>
            </a:r>
            <a:r>
              <a:rPr lang="en-US" altLang="en-US" dirty="0"/>
              <a:t> </a:t>
            </a:r>
            <a:r>
              <a:rPr lang="lv-LV" altLang="en-US" dirty="0"/>
              <a:t>ceļveža</a:t>
            </a:r>
            <a:r>
              <a:rPr lang="en-US" altLang="en-US" dirty="0"/>
              <a:t> </a:t>
            </a:r>
            <a:r>
              <a:rPr lang="lv-LV" altLang="en-US" dirty="0"/>
              <a:t>4.p</a:t>
            </a:r>
            <a:r>
              <a:rPr lang="en-US" altLang="en-US" dirty="0" err="1"/>
              <a:t>roje</a:t>
            </a:r>
            <a:r>
              <a:rPr lang="lv-LV" altLang="en-US" dirty="0"/>
              <a:t>ktu</a:t>
            </a:r>
            <a:r>
              <a:rPr lang="en-US" altLang="en-US" dirty="0"/>
              <a:t> </a:t>
            </a:r>
            <a:r>
              <a:rPr lang="en-US" altLang="en-US" dirty="0" smtClean="0"/>
              <a:t/>
            </a:r>
            <a:br>
              <a:rPr lang="en-US" altLang="en-US" dirty="0" smtClean="0"/>
            </a:br>
            <a:r>
              <a:rPr lang="en-US" altLang="en-US" dirty="0" smtClean="0"/>
              <a:t>“</a:t>
            </a:r>
            <a:r>
              <a:rPr lang="lv-LV" dirty="0">
                <a:effectLst/>
                <a:latin typeface="Times New Roman" panose="02020603050405020304" pitchFamily="18" charset="0"/>
                <a:ea typeface="Times New Roman" panose="02020603050405020304" pitchFamily="18" charset="0"/>
              </a:rPr>
              <a:t>Kārtīgi paskatos uz sevi</a:t>
            </a:r>
            <a:r>
              <a:rPr lang="en-US" altLang="en-US" dirty="0"/>
              <a:t>.”</a:t>
            </a:r>
          </a:p>
          <a:p>
            <a:pPr marL="0" indent="0">
              <a:buNone/>
            </a:pPr>
            <a:endParaRPr lang="en-US" dirty="0"/>
          </a:p>
          <a:p>
            <a:pPr marL="0" indent="0">
              <a:buNone/>
            </a:pPr>
            <a:r>
              <a:rPr lang="lv-LV" dirty="0"/>
              <a:t>Izlasi pirmos divus jautājumus un kārtīgi paskaties uz sevi lielā spogulī</a:t>
            </a:r>
            <a:r>
              <a:rPr lang="en-US" dirty="0"/>
              <a:t>. </a:t>
            </a:r>
            <a:r>
              <a:rPr lang="lv-LV" dirty="0"/>
              <a:t>Pēc tam apsēdies un nekavējoties atbildi uz visiem atlikušajiem 4.projekta jautājumiem</a:t>
            </a:r>
            <a:r>
              <a:rPr lang="en-US" dirty="0"/>
              <a:t>.</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6216" r="16217"/>
          <a:stretch/>
        </p:blipFill>
        <p:spPr>
          <a:xfrm>
            <a:off x="9448800" y="2286000"/>
            <a:ext cx="1905000" cy="2819400"/>
          </a:xfrm>
          <a:prstGeom prst="rect">
            <a:avLst/>
          </a:prstGeom>
        </p:spPr>
      </p:pic>
      <p:sp>
        <p:nvSpPr>
          <p:cNvPr id="3" name="Date Placeholder 2"/>
          <p:cNvSpPr>
            <a:spLocks noGrp="1"/>
          </p:cNvSpPr>
          <p:nvPr>
            <p:ph type="dt" sz="half" idx="10"/>
          </p:nvPr>
        </p:nvSpPr>
        <p:spPr/>
        <p:txBody>
          <a:bodyPr/>
          <a:lstStyle/>
          <a:p>
            <a:pPr>
              <a:defRPr/>
            </a:pPr>
            <a:r>
              <a:rPr lang="en-US" smtClean="0"/>
              <a:t>10-2022</a:t>
            </a:r>
            <a:endParaRPr lang="en-US"/>
          </a:p>
        </p:txBody>
      </p:sp>
      <p:sp>
        <p:nvSpPr>
          <p:cNvPr id="4" name="Footer Placeholder 3"/>
          <p:cNvSpPr>
            <a:spLocks noGrp="1"/>
          </p:cNvSpPr>
          <p:nvPr>
            <p:ph type="ftr" sz="quarter" idx="11"/>
          </p:nvPr>
        </p:nvSpPr>
        <p:spPr/>
        <p:txBody>
          <a:bodyPr/>
          <a:lstStyle/>
          <a:p>
            <a:pPr>
              <a:defRPr/>
            </a:pPr>
            <a:r>
              <a:rPr lang="en-US"/>
              <a:t>iteenchallenge.org</a:t>
            </a:r>
          </a:p>
        </p:txBody>
      </p:sp>
      <p:sp>
        <p:nvSpPr>
          <p:cNvPr id="5" name="Slide Number Placeholder 4"/>
          <p:cNvSpPr>
            <a:spLocks noGrp="1"/>
          </p:cNvSpPr>
          <p:nvPr>
            <p:ph type="sldNum" sz="quarter" idx="12"/>
          </p:nvPr>
        </p:nvSpPr>
        <p:spPr/>
        <p:txBody>
          <a:bodyPr/>
          <a:lstStyle/>
          <a:p>
            <a:pPr>
              <a:defRPr/>
            </a:pPr>
            <a:fld id="{FA736D43-0FDF-430A-9C46-59B4753A8810}" type="slidenum">
              <a:rPr lang="en-US" smtClean="0"/>
              <a:pPr>
                <a:defRPr/>
              </a:pPr>
              <a:t>30</a:t>
            </a:fld>
            <a:endParaRPr lang="en-US"/>
          </a:p>
        </p:txBody>
      </p:sp>
    </p:spTree>
    <p:extLst>
      <p:ext uri="{BB962C8B-B14F-4D97-AF65-F5344CB8AC3E}">
        <p14:creationId xmlns:p14="http://schemas.microsoft.com/office/powerpoint/2010/main" val="1848924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lv-LV" dirty="0">
                <a:effectLst/>
                <a:latin typeface="Times New Roman" panose="02020603050405020304" pitchFamily="18" charset="0"/>
                <a:ea typeface="Times New Roman" panose="02020603050405020304" pitchFamily="18" charset="0"/>
              </a:rPr>
              <a:t>Ko nozīmē pieņemt sevi</a:t>
            </a:r>
            <a:r>
              <a:rPr lang="en-US" altLang="en-US" dirty="0"/>
              <a:t>?</a:t>
            </a:r>
          </a:p>
        </p:txBody>
      </p:sp>
      <p:sp>
        <p:nvSpPr>
          <p:cNvPr id="17411" name="Rectangle 3"/>
          <p:cNvSpPr>
            <a:spLocks noGrp="1" noChangeArrowheads="1"/>
          </p:cNvSpPr>
          <p:nvPr>
            <p:ph type="body" sz="half" idx="1"/>
          </p:nvPr>
        </p:nvSpPr>
        <p:spPr>
          <a:xfrm>
            <a:off x="1600200" y="1752600"/>
            <a:ext cx="5486400" cy="4114800"/>
          </a:xfrm>
        </p:spPr>
        <p:txBody>
          <a:bodyPr/>
          <a:lstStyle/>
          <a:p>
            <a:pPr marL="609600" indent="-609600" eaLnBrk="1" hangingPunct="1">
              <a:lnSpc>
                <a:spcPct val="90000"/>
              </a:lnSpc>
              <a:buNone/>
            </a:pPr>
            <a:r>
              <a:rPr lang="en-US" altLang="en-US" dirty="0"/>
              <a:t>      </a:t>
            </a:r>
            <a:r>
              <a:rPr lang="lv-LV" altLang="en-US" i="1" dirty="0"/>
              <a:t>Ir četras galvenās jomas, kas saistītas ar sevis pieņemšanu</a:t>
            </a:r>
            <a:r>
              <a:rPr lang="en-US" altLang="en-US" i="1" dirty="0"/>
              <a:t>:</a:t>
            </a:r>
          </a:p>
          <a:p>
            <a:pPr marL="609600" indent="-609600" algn="ctr" eaLnBrk="1" hangingPunct="1">
              <a:lnSpc>
                <a:spcPct val="90000"/>
              </a:lnSpc>
              <a:buNone/>
            </a:pPr>
            <a:endParaRPr lang="en-US" altLang="en-US" i="1" dirty="0"/>
          </a:p>
          <a:p>
            <a:pPr marL="990600" lvl="1" indent="-533400" eaLnBrk="1" hangingPunct="1">
              <a:lnSpc>
                <a:spcPct val="90000"/>
              </a:lnSpc>
              <a:buFontTx/>
              <a:buAutoNum type="arabicPeriod"/>
            </a:pPr>
            <a:r>
              <a:rPr lang="en-US" altLang="en-US" sz="3200" dirty="0"/>
              <a:t>M</a:t>
            </a:r>
            <a:r>
              <a:rPr lang="lv-LV" altLang="en-US" sz="3200" dirty="0" err="1"/>
              <a:t>ans</a:t>
            </a:r>
            <a:r>
              <a:rPr lang="lv-LV" altLang="en-US" sz="3200" dirty="0"/>
              <a:t> fiziskais izskats</a:t>
            </a:r>
            <a:r>
              <a:rPr lang="en-US" altLang="en-US" sz="3200" dirty="0"/>
              <a:t>.</a:t>
            </a:r>
          </a:p>
          <a:p>
            <a:pPr marL="990600" lvl="1" indent="-533400" eaLnBrk="1" hangingPunct="1">
              <a:lnSpc>
                <a:spcPct val="90000"/>
              </a:lnSpc>
              <a:buFontTx/>
              <a:buAutoNum type="arabicPeriod"/>
            </a:pPr>
            <a:r>
              <a:rPr lang="en-US" altLang="en-US" sz="3200" dirty="0"/>
              <a:t>M</a:t>
            </a:r>
            <a:r>
              <a:rPr lang="lv-LV" altLang="en-US" sz="3200" dirty="0" err="1"/>
              <a:t>anas</a:t>
            </a:r>
            <a:r>
              <a:rPr lang="lv-LV" altLang="en-US" sz="3200" dirty="0"/>
              <a:t> spējas</a:t>
            </a:r>
            <a:r>
              <a:rPr lang="en-US" altLang="en-US" sz="3200" dirty="0"/>
              <a:t>.</a:t>
            </a:r>
          </a:p>
          <a:p>
            <a:pPr marL="990600" lvl="1" indent="-533400" eaLnBrk="1" hangingPunct="1">
              <a:lnSpc>
                <a:spcPct val="90000"/>
              </a:lnSpc>
              <a:buFontTx/>
              <a:buAutoNum type="arabicPeriod"/>
            </a:pPr>
            <a:r>
              <a:rPr lang="en-US" altLang="en-US" sz="3200" dirty="0"/>
              <a:t>M</a:t>
            </a:r>
            <a:r>
              <a:rPr lang="lv-LV" altLang="en-US" sz="3200" dirty="0" err="1"/>
              <a:t>ani</a:t>
            </a:r>
            <a:r>
              <a:rPr lang="lv-LV" altLang="en-US" sz="3200" dirty="0"/>
              <a:t> vecāki</a:t>
            </a:r>
            <a:r>
              <a:rPr lang="en-US" altLang="en-US" sz="3200" dirty="0"/>
              <a:t>.</a:t>
            </a:r>
          </a:p>
          <a:p>
            <a:pPr marL="990600" lvl="1" indent="-533400" eaLnBrk="1" hangingPunct="1">
              <a:lnSpc>
                <a:spcPct val="90000"/>
              </a:lnSpc>
              <a:buFontTx/>
              <a:buAutoNum type="arabicPeriod"/>
            </a:pPr>
            <a:r>
              <a:rPr lang="en-US" altLang="en-US" sz="3200" dirty="0"/>
              <a:t>M</a:t>
            </a:r>
            <a:r>
              <a:rPr lang="lv-LV" altLang="en-US" sz="3200" dirty="0" err="1"/>
              <a:t>ana</a:t>
            </a:r>
            <a:r>
              <a:rPr lang="lv-LV" altLang="en-US" sz="3200" dirty="0"/>
              <a:t> vide</a:t>
            </a:r>
            <a:r>
              <a:rPr lang="en-US" altLang="en-US" sz="3200" dirty="0"/>
              <a:t>.</a:t>
            </a:r>
          </a:p>
        </p:txBody>
      </p:sp>
      <p:pic>
        <p:nvPicPr>
          <p:cNvPr id="17412" name="Picture 7" descr="http://www.bbc.co.uk/history/society_economy/society/pepys_gallery/images/appearance.jpg"/>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7772400" y="1785486"/>
            <a:ext cx="2895600" cy="3844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Date Placeholder 1"/>
          <p:cNvSpPr>
            <a:spLocks noGrp="1"/>
          </p:cNvSpPr>
          <p:nvPr>
            <p:ph type="dt" sz="half" idx="10"/>
          </p:nvPr>
        </p:nvSpPr>
        <p:spPr/>
        <p:txBody>
          <a:bodyPr/>
          <a:lstStyle/>
          <a:p>
            <a:pPr>
              <a:defRPr/>
            </a:pPr>
            <a:r>
              <a:rPr lang="en-US" smtClean="0"/>
              <a:t>10-2022</a:t>
            </a:r>
            <a:endParaRPr lang="en-US"/>
          </a:p>
        </p:txBody>
      </p:sp>
      <p:sp>
        <p:nvSpPr>
          <p:cNvPr id="3" name="Footer Placeholder 2"/>
          <p:cNvSpPr>
            <a:spLocks noGrp="1"/>
          </p:cNvSpPr>
          <p:nvPr>
            <p:ph type="ftr" sz="quarter" idx="11"/>
          </p:nvPr>
        </p:nvSpPr>
        <p:spPr/>
        <p:txBody>
          <a:bodyPr/>
          <a:lstStyle/>
          <a:p>
            <a:pPr>
              <a:defRPr/>
            </a:pPr>
            <a:r>
              <a:rPr lang="en-US"/>
              <a:t>iteenchallenge.org</a:t>
            </a:r>
          </a:p>
        </p:txBody>
      </p:sp>
      <p:sp>
        <p:nvSpPr>
          <p:cNvPr id="4" name="Slide Number Placeholder 3"/>
          <p:cNvSpPr>
            <a:spLocks noGrp="1"/>
          </p:cNvSpPr>
          <p:nvPr>
            <p:ph type="sldNum" sz="quarter" idx="12"/>
          </p:nvPr>
        </p:nvSpPr>
        <p:spPr/>
        <p:txBody>
          <a:bodyPr/>
          <a:lstStyle/>
          <a:p>
            <a:pPr>
              <a:defRPr/>
            </a:pPr>
            <a:fld id="{FA736D43-0FDF-430A-9C46-59B4753A8810}" type="slidenum">
              <a:rPr lang="en-US" smtClean="0"/>
              <a:pPr>
                <a:defRPr/>
              </a:pPr>
              <a:t>31</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lv-LV" dirty="0">
                <a:effectLst/>
                <a:latin typeface="Times New Roman" panose="02020603050405020304" pitchFamily="18" charset="0"/>
                <a:ea typeface="Times New Roman" panose="02020603050405020304" pitchFamily="18" charset="0"/>
              </a:rPr>
              <a:t>Ko nozīmē pieņemt sevi</a:t>
            </a:r>
            <a:r>
              <a:rPr lang="en-US" altLang="en-US" dirty="0"/>
              <a:t>?</a:t>
            </a:r>
          </a:p>
        </p:txBody>
      </p:sp>
      <p:sp>
        <p:nvSpPr>
          <p:cNvPr id="18435" name="Rectangle 3"/>
          <p:cNvSpPr>
            <a:spLocks noGrp="1" noChangeArrowheads="1"/>
          </p:cNvSpPr>
          <p:nvPr>
            <p:ph type="body" sz="half" idx="1"/>
          </p:nvPr>
        </p:nvSpPr>
        <p:spPr>
          <a:xfrm>
            <a:off x="1676400" y="1828800"/>
            <a:ext cx="5029200" cy="4114800"/>
          </a:xfrm>
        </p:spPr>
        <p:txBody>
          <a:bodyPr/>
          <a:lstStyle/>
          <a:p>
            <a:pPr marL="0" indent="0" eaLnBrk="1" hangingPunct="1">
              <a:lnSpc>
                <a:spcPct val="90000"/>
              </a:lnSpc>
              <a:buFontTx/>
              <a:buNone/>
            </a:pPr>
            <a:r>
              <a:rPr lang="lv-LV" altLang="en-US" sz="2800" dirty="0" smtClean="0"/>
              <a:t>Pieņemt </a:t>
            </a:r>
            <a:r>
              <a:rPr lang="lv-LV" altLang="en-US" sz="2800" dirty="0"/>
              <a:t>sevi nozīmē, ka es spēju pateikt Dievam:</a:t>
            </a:r>
            <a:r>
              <a:rPr lang="en-US" altLang="en-US" sz="2800" i="1" dirty="0"/>
              <a:t> </a:t>
            </a:r>
          </a:p>
          <a:p>
            <a:pPr eaLnBrk="1" hangingPunct="1">
              <a:lnSpc>
                <a:spcPct val="90000"/>
              </a:lnSpc>
              <a:buFontTx/>
              <a:buNone/>
            </a:pPr>
            <a:r>
              <a:rPr lang="lv-LV" sz="2800" i="1" dirty="0">
                <a:effectLst/>
                <a:latin typeface="Times New Roman" panose="02020603050405020304" pitchFamily="18" charset="0"/>
                <a:ea typeface="Times New Roman" panose="02020603050405020304" pitchFamily="18" charset="0"/>
              </a:rPr>
              <a:t>«Es ļoti novērtēju veidu, kādā Tu mani radīji. </a:t>
            </a:r>
          </a:p>
          <a:p>
            <a:pPr eaLnBrk="1" hangingPunct="1">
              <a:lnSpc>
                <a:spcPct val="90000"/>
              </a:lnSpc>
              <a:buFontTx/>
              <a:buNone/>
            </a:pPr>
            <a:r>
              <a:rPr lang="lv-LV" sz="2800" i="1" dirty="0">
                <a:effectLst/>
                <a:latin typeface="Times New Roman" panose="02020603050405020304" pitchFamily="18" charset="0"/>
                <a:ea typeface="Times New Roman" panose="02020603050405020304" pitchFamily="18" charset="0"/>
              </a:rPr>
              <a:t>Tas iekļauj manu fizisko izskatu, manas spējas, manus vecākus un vietu, kur es uzaugu. </a:t>
            </a:r>
          </a:p>
          <a:p>
            <a:pPr eaLnBrk="1" hangingPunct="1">
              <a:lnSpc>
                <a:spcPct val="90000"/>
              </a:lnSpc>
              <a:buFontTx/>
              <a:buNone/>
            </a:pPr>
            <a:r>
              <a:rPr lang="lv-LV" sz="2800" i="1" dirty="0">
                <a:effectLst/>
                <a:latin typeface="Times New Roman" panose="02020603050405020304" pitchFamily="18" charset="0"/>
                <a:ea typeface="Times New Roman" panose="02020603050405020304" pitchFamily="18" charset="0"/>
              </a:rPr>
              <a:t>Paldies Dievs.»</a:t>
            </a:r>
            <a:endParaRPr lang="en-US" altLang="en-US" sz="2800" i="1" dirty="0"/>
          </a:p>
        </p:txBody>
      </p:sp>
      <p:pic>
        <p:nvPicPr>
          <p:cNvPr id="18436" name="Picture 7" descr="http://incolor.inebraska.com/c4divine/atree3.jpg"/>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7239000" y="2286000"/>
            <a:ext cx="3733800" cy="248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Date Placeholder 1"/>
          <p:cNvSpPr>
            <a:spLocks noGrp="1"/>
          </p:cNvSpPr>
          <p:nvPr>
            <p:ph type="dt" sz="half" idx="10"/>
          </p:nvPr>
        </p:nvSpPr>
        <p:spPr/>
        <p:txBody>
          <a:bodyPr/>
          <a:lstStyle/>
          <a:p>
            <a:pPr>
              <a:defRPr/>
            </a:pPr>
            <a:r>
              <a:rPr lang="en-US" smtClean="0"/>
              <a:t>10-2022</a:t>
            </a:r>
            <a:endParaRPr lang="en-US"/>
          </a:p>
        </p:txBody>
      </p:sp>
      <p:sp>
        <p:nvSpPr>
          <p:cNvPr id="3" name="Footer Placeholder 2"/>
          <p:cNvSpPr>
            <a:spLocks noGrp="1"/>
          </p:cNvSpPr>
          <p:nvPr>
            <p:ph type="ftr" sz="quarter" idx="11"/>
          </p:nvPr>
        </p:nvSpPr>
        <p:spPr/>
        <p:txBody>
          <a:bodyPr/>
          <a:lstStyle/>
          <a:p>
            <a:pPr>
              <a:defRPr/>
            </a:pPr>
            <a:r>
              <a:rPr lang="en-US"/>
              <a:t>iteenchallenge.org</a:t>
            </a:r>
          </a:p>
        </p:txBody>
      </p:sp>
      <p:sp>
        <p:nvSpPr>
          <p:cNvPr id="4" name="Slide Number Placeholder 3"/>
          <p:cNvSpPr>
            <a:spLocks noGrp="1"/>
          </p:cNvSpPr>
          <p:nvPr>
            <p:ph type="sldNum" sz="quarter" idx="12"/>
          </p:nvPr>
        </p:nvSpPr>
        <p:spPr/>
        <p:txBody>
          <a:bodyPr/>
          <a:lstStyle/>
          <a:p>
            <a:pPr>
              <a:defRPr/>
            </a:pPr>
            <a:fld id="{FA736D43-0FDF-430A-9C46-59B4753A8810}" type="slidenum">
              <a:rPr lang="en-US" smtClean="0"/>
              <a:pPr>
                <a:defRPr/>
              </a:pPr>
              <a:t>32</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Ni</a:t>
            </a:r>
            <a:r>
              <a:rPr lang="lv-LV" dirty="0" err="1"/>
              <a:t>ks</a:t>
            </a:r>
            <a:r>
              <a:rPr lang="lv-LV" dirty="0"/>
              <a:t> </a:t>
            </a:r>
            <a:r>
              <a:rPr lang="lv-LV" dirty="0" err="1"/>
              <a:t>Vujičičs</a:t>
            </a:r>
            <a:endParaRPr lang="en-US" dirty="0"/>
          </a:p>
        </p:txBody>
      </p:sp>
      <p:pic>
        <p:nvPicPr>
          <p:cNvPr id="5" name="Nick No Arms NoLegs">
            <a:hlinkClick r:id="" action="ppaction://media"/>
          </p:cNvPr>
          <p:cNvPicPr>
            <a:picLocks noChangeAspect="1"/>
          </p:cNvPicPr>
          <p:nvPr>
            <a:videoFile r:link="rId1"/>
            <p:extLst>
              <p:ext uri="{DAA4B4D4-6D71-4841-9C94-3DE7FCFB9230}">
                <p14:media xmlns:p14="http://schemas.microsoft.com/office/powerpoint/2010/main" r:embed="rId2">
                  <p14:trim st="2000"/>
                </p14:media>
              </p:ext>
            </p:extLst>
          </p:nvPr>
        </p:nvPicPr>
        <p:blipFill>
          <a:blip r:embed="rId4"/>
          <a:stretch>
            <a:fillRect/>
          </a:stretch>
        </p:blipFill>
        <p:spPr>
          <a:xfrm>
            <a:off x="4114800" y="2524125"/>
            <a:ext cx="4572000" cy="2571750"/>
          </a:xfrm>
          <a:prstGeom prst="rect">
            <a:avLst/>
          </a:prstGeom>
        </p:spPr>
      </p:pic>
      <p:sp>
        <p:nvSpPr>
          <p:cNvPr id="3" name="Date Placeholder 2"/>
          <p:cNvSpPr>
            <a:spLocks noGrp="1"/>
          </p:cNvSpPr>
          <p:nvPr>
            <p:ph type="dt" sz="half" idx="10"/>
          </p:nvPr>
        </p:nvSpPr>
        <p:spPr/>
        <p:txBody>
          <a:bodyPr/>
          <a:lstStyle/>
          <a:p>
            <a:pPr>
              <a:defRPr/>
            </a:pPr>
            <a:r>
              <a:rPr lang="en-US" smtClean="0"/>
              <a:t>10-2022</a:t>
            </a:r>
            <a:endParaRPr lang="en-US"/>
          </a:p>
        </p:txBody>
      </p:sp>
      <p:sp>
        <p:nvSpPr>
          <p:cNvPr id="4" name="Footer Placeholder 3"/>
          <p:cNvSpPr>
            <a:spLocks noGrp="1"/>
          </p:cNvSpPr>
          <p:nvPr>
            <p:ph type="ftr" sz="quarter" idx="11"/>
          </p:nvPr>
        </p:nvSpPr>
        <p:spPr/>
        <p:txBody>
          <a:bodyPr/>
          <a:lstStyle/>
          <a:p>
            <a:pPr>
              <a:defRPr/>
            </a:pPr>
            <a:r>
              <a:rPr lang="en-US"/>
              <a:t>iteenchallenge.org</a:t>
            </a:r>
          </a:p>
        </p:txBody>
      </p:sp>
      <p:sp>
        <p:nvSpPr>
          <p:cNvPr id="6" name="Slide Number Placeholder 5"/>
          <p:cNvSpPr>
            <a:spLocks noGrp="1"/>
          </p:cNvSpPr>
          <p:nvPr>
            <p:ph type="sldNum" sz="quarter" idx="12"/>
          </p:nvPr>
        </p:nvSpPr>
        <p:spPr/>
        <p:txBody>
          <a:bodyPr/>
          <a:lstStyle/>
          <a:p>
            <a:pPr>
              <a:defRPr/>
            </a:pPr>
            <a:fld id="{FA736D43-0FDF-430A-9C46-59B4753A8810}" type="slidenum">
              <a:rPr lang="en-US" smtClean="0"/>
              <a:pPr>
                <a:defRPr/>
              </a:pPr>
              <a:t>33</a:t>
            </a:fld>
            <a:endParaRPr lang="en-US"/>
          </a:p>
        </p:txBody>
      </p:sp>
    </p:spTree>
    <p:extLst>
      <p:ext uri="{BB962C8B-B14F-4D97-AF65-F5344CB8AC3E}">
        <p14:creationId xmlns:p14="http://schemas.microsoft.com/office/powerpoint/2010/main" val="1522482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6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lv-LV" dirty="0">
                <a:effectLst/>
                <a:latin typeface="Times New Roman" panose="02020603050405020304" pitchFamily="18" charset="0"/>
                <a:ea typeface="Times New Roman" panose="02020603050405020304" pitchFamily="18" charset="0"/>
              </a:rPr>
              <a:t>Kādēļ man vajadzētu pieņemt sevi</a:t>
            </a:r>
            <a:r>
              <a:rPr lang="en-US" altLang="en-US" dirty="0"/>
              <a:t>?</a:t>
            </a:r>
          </a:p>
        </p:txBody>
      </p:sp>
      <p:sp>
        <p:nvSpPr>
          <p:cNvPr id="19459" name="Rectangle 3"/>
          <p:cNvSpPr>
            <a:spLocks noGrp="1" noChangeArrowheads="1"/>
          </p:cNvSpPr>
          <p:nvPr>
            <p:ph type="body" sz="half" idx="1"/>
          </p:nvPr>
        </p:nvSpPr>
        <p:spPr>
          <a:xfrm>
            <a:off x="1752600" y="1752600"/>
            <a:ext cx="5638800" cy="4114800"/>
          </a:xfrm>
        </p:spPr>
        <p:txBody>
          <a:bodyPr/>
          <a:lstStyle/>
          <a:p>
            <a:pPr marL="609600" indent="-609600" eaLnBrk="1" hangingPunct="1">
              <a:lnSpc>
                <a:spcPct val="90000"/>
              </a:lnSpc>
              <a:spcAft>
                <a:spcPts val="1800"/>
              </a:spcAft>
              <a:buFontTx/>
              <a:buAutoNum type="arabicPeriod"/>
            </a:pPr>
            <a:r>
              <a:rPr lang="lv-LV" dirty="0">
                <a:effectLst/>
                <a:latin typeface="Times New Roman" panose="02020603050405020304" pitchFamily="18" charset="0"/>
                <a:ea typeface="Times New Roman" panose="02020603050405020304" pitchFamily="18" charset="0"/>
              </a:rPr>
              <a:t>Dievs plānoja tieši kāds es izskatīšos</a:t>
            </a:r>
            <a:r>
              <a:rPr lang="en-US" altLang="en-US" dirty="0"/>
              <a:t>.</a:t>
            </a:r>
          </a:p>
          <a:p>
            <a:pPr marL="609600" indent="-609600" eaLnBrk="1" hangingPunct="1">
              <a:lnSpc>
                <a:spcPct val="90000"/>
              </a:lnSpc>
              <a:spcAft>
                <a:spcPts val="1800"/>
              </a:spcAft>
              <a:buFontTx/>
              <a:buAutoNum type="arabicPeriod"/>
            </a:pPr>
            <a:r>
              <a:rPr lang="lv-LV" dirty="0">
                <a:effectLst/>
                <a:latin typeface="Times New Roman" panose="02020603050405020304" pitchFamily="18" charset="0"/>
                <a:ea typeface="Times New Roman" panose="02020603050405020304" pitchFamily="18" charset="0"/>
              </a:rPr>
              <a:t>Dievs mani radīja ļoti īpašam mērķim (darbam vai kalpošanai)</a:t>
            </a:r>
            <a:r>
              <a:rPr lang="en-US" altLang="en-US" dirty="0"/>
              <a:t>.</a:t>
            </a:r>
          </a:p>
          <a:p>
            <a:pPr marL="609600" indent="-609600" eaLnBrk="1" hangingPunct="1">
              <a:lnSpc>
                <a:spcPct val="90000"/>
              </a:lnSpc>
              <a:spcAft>
                <a:spcPts val="1800"/>
              </a:spcAft>
              <a:buFontTx/>
              <a:buAutoNum type="arabicPeriod"/>
            </a:pPr>
            <a:r>
              <a:rPr lang="lv-LV" dirty="0">
                <a:effectLst/>
                <a:latin typeface="Times New Roman" panose="02020603050405020304" pitchFamily="18" charset="0"/>
                <a:ea typeface="Times New Roman" panose="02020603050405020304" pitchFamily="18" charset="0"/>
              </a:rPr>
              <a:t>Dievs nav vēl beidzis mani veidot</a:t>
            </a:r>
            <a:r>
              <a:rPr lang="en-US" altLang="en-US" dirty="0"/>
              <a:t>.</a:t>
            </a:r>
          </a:p>
        </p:txBody>
      </p:sp>
      <p:pic>
        <p:nvPicPr>
          <p:cNvPr id="3" name="Online Image Placeholder 2"/>
          <p:cNvPicPr>
            <a:picLocks noGrp="1" noChangeAspect="1"/>
          </p:cNvPicPr>
          <p:nvPr>
            <p:ph type="clipArt" sz="half" idx="2"/>
          </p:nvPr>
        </p:nvPicPr>
        <p:blipFill>
          <a:blip r:embed="rId2">
            <a:extLst>
              <a:ext uri="{28A0092B-C50C-407E-A947-70E740481C1C}">
                <a14:useLocalDpi xmlns:a14="http://schemas.microsoft.com/office/drawing/2010/main" val="0"/>
              </a:ext>
            </a:extLst>
          </a:blip>
          <a:stretch>
            <a:fillRect/>
          </a:stretch>
        </p:blipFill>
        <p:spPr>
          <a:xfrm>
            <a:off x="7543800" y="1905000"/>
            <a:ext cx="3749040" cy="2249424"/>
          </a:xfrm>
        </p:spPr>
      </p:pic>
      <p:sp>
        <p:nvSpPr>
          <p:cNvPr id="2" name="Date Placeholder 1"/>
          <p:cNvSpPr>
            <a:spLocks noGrp="1"/>
          </p:cNvSpPr>
          <p:nvPr>
            <p:ph type="dt" sz="half" idx="10"/>
          </p:nvPr>
        </p:nvSpPr>
        <p:spPr/>
        <p:txBody>
          <a:bodyPr/>
          <a:lstStyle/>
          <a:p>
            <a:pPr>
              <a:defRPr/>
            </a:pPr>
            <a:r>
              <a:rPr lang="en-US" smtClean="0"/>
              <a:t>10-2022</a:t>
            </a:r>
            <a:endParaRPr lang="en-US"/>
          </a:p>
        </p:txBody>
      </p:sp>
      <p:sp>
        <p:nvSpPr>
          <p:cNvPr id="4" name="Footer Placeholder 3"/>
          <p:cNvSpPr>
            <a:spLocks noGrp="1"/>
          </p:cNvSpPr>
          <p:nvPr>
            <p:ph type="ftr" sz="quarter" idx="11"/>
          </p:nvPr>
        </p:nvSpPr>
        <p:spPr/>
        <p:txBody>
          <a:bodyPr/>
          <a:lstStyle/>
          <a:p>
            <a:pPr>
              <a:defRPr/>
            </a:pPr>
            <a:r>
              <a:rPr lang="en-US" dirty="0"/>
              <a:t>iteenchallenge.org</a:t>
            </a:r>
          </a:p>
        </p:txBody>
      </p:sp>
      <p:sp>
        <p:nvSpPr>
          <p:cNvPr id="5" name="Slide Number Placeholder 4"/>
          <p:cNvSpPr>
            <a:spLocks noGrp="1"/>
          </p:cNvSpPr>
          <p:nvPr>
            <p:ph type="sldNum" sz="quarter" idx="12"/>
          </p:nvPr>
        </p:nvSpPr>
        <p:spPr/>
        <p:txBody>
          <a:bodyPr/>
          <a:lstStyle/>
          <a:p>
            <a:pPr>
              <a:defRPr/>
            </a:pPr>
            <a:fld id="{FA736D43-0FDF-430A-9C46-59B4753A8810}" type="slidenum">
              <a:rPr lang="en-US" smtClean="0"/>
              <a:pPr>
                <a:defRPr/>
              </a:pPr>
              <a:t>34</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additive="base">
                                        <p:cTn id="7" dur="5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459">
                                            <p:txEl>
                                              <p:pRg st="1" end="1"/>
                                            </p:txEl>
                                          </p:spTgt>
                                        </p:tgtEl>
                                        <p:attrNameLst>
                                          <p:attrName>style.visibility</p:attrName>
                                        </p:attrNameLst>
                                      </p:cBhvr>
                                      <p:to>
                                        <p:strVal val="visible"/>
                                      </p:to>
                                    </p:set>
                                    <p:anim calcmode="lin" valueType="num">
                                      <p:cBhvr additive="base">
                                        <p:cTn id="13" dur="500" fill="hold"/>
                                        <p:tgtEl>
                                          <p:spTgt spid="194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4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459">
                                            <p:txEl>
                                              <p:pRg st="2" end="2"/>
                                            </p:txEl>
                                          </p:spTgt>
                                        </p:tgtEl>
                                        <p:attrNameLst>
                                          <p:attrName>style.visibility</p:attrName>
                                        </p:attrNameLst>
                                      </p:cBhvr>
                                      <p:to>
                                        <p:strVal val="visible"/>
                                      </p:to>
                                    </p:set>
                                    <p:anim calcmode="lin" valueType="num">
                                      <p:cBhvr additive="base">
                                        <p:cTn id="19" dur="500" fill="hold"/>
                                        <p:tgtEl>
                                          <p:spTgt spid="194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45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lv-LV" dirty="0">
                <a:effectLst/>
                <a:latin typeface="Times New Roman" panose="02020603050405020304" pitchFamily="18" charset="0"/>
                <a:ea typeface="Times New Roman" panose="02020603050405020304" pitchFamily="18" charset="0"/>
              </a:rPr>
              <a:t>Kādēļ man vajadzētu pieņemt sevi</a:t>
            </a:r>
            <a:r>
              <a:rPr lang="en-US" altLang="en-US" dirty="0"/>
              <a:t>?</a:t>
            </a:r>
          </a:p>
        </p:txBody>
      </p:sp>
      <p:sp>
        <p:nvSpPr>
          <p:cNvPr id="20483" name="Rectangle 3"/>
          <p:cNvSpPr>
            <a:spLocks noGrp="1" noChangeArrowheads="1"/>
          </p:cNvSpPr>
          <p:nvPr>
            <p:ph type="body" sz="half" idx="1"/>
          </p:nvPr>
        </p:nvSpPr>
        <p:spPr>
          <a:xfrm>
            <a:off x="1676400" y="1524000"/>
            <a:ext cx="5638800" cy="5334000"/>
          </a:xfrm>
        </p:spPr>
        <p:txBody>
          <a:bodyPr/>
          <a:lstStyle/>
          <a:p>
            <a:pPr marL="609600" indent="-609600" eaLnBrk="1" hangingPunct="1">
              <a:lnSpc>
                <a:spcPct val="90000"/>
              </a:lnSpc>
              <a:spcAft>
                <a:spcPts val="1200"/>
              </a:spcAft>
              <a:buFontTx/>
              <a:buAutoNum type="arabicPeriod" startAt="4"/>
            </a:pPr>
            <a:r>
              <a:rPr lang="lv-LV" dirty="0">
                <a:effectLst/>
                <a:latin typeface="Times New Roman" panose="02020603050405020304" pitchFamily="18" charset="0"/>
                <a:ea typeface="Times New Roman" panose="02020603050405020304" pitchFamily="18" charset="0"/>
              </a:rPr>
              <a:t>Mans ārējais izskats ir tikai “rāmis” ap manu iekšējo skaistumu (iekšējām rakstura īpašībām)</a:t>
            </a:r>
            <a:r>
              <a:rPr lang="en-US" altLang="en-US" dirty="0"/>
              <a:t>.</a:t>
            </a:r>
          </a:p>
          <a:p>
            <a:pPr marL="609600" indent="-609600" eaLnBrk="1" hangingPunct="1">
              <a:lnSpc>
                <a:spcPct val="90000"/>
              </a:lnSpc>
              <a:spcAft>
                <a:spcPts val="1200"/>
              </a:spcAft>
              <a:buFontTx/>
              <a:buAutoNum type="arabicPeriod" startAt="4"/>
            </a:pPr>
            <a:r>
              <a:rPr lang="lv-LV" dirty="0">
                <a:effectLst/>
                <a:latin typeface="Times New Roman" panose="02020603050405020304" pitchFamily="18" charset="0"/>
                <a:ea typeface="Times New Roman" panose="02020603050405020304" pitchFamily="18" charset="0"/>
              </a:rPr>
              <a:t>Dievam vairāk rūp iekšējais skaistums, nevis ārējais izskats.</a:t>
            </a:r>
            <a:r>
              <a:rPr lang="en-US" altLang="en-US" dirty="0"/>
              <a:t>  </a:t>
            </a:r>
          </a:p>
          <a:p>
            <a:pPr marL="609600" indent="-609600" eaLnBrk="1" hangingPunct="1">
              <a:lnSpc>
                <a:spcPct val="90000"/>
              </a:lnSpc>
              <a:buFontTx/>
              <a:buAutoNum type="arabicPeriod" startAt="4"/>
            </a:pPr>
            <a:r>
              <a:rPr lang="lv-LV" dirty="0">
                <a:effectLst/>
                <a:latin typeface="Times New Roman" panose="02020603050405020304" pitchFamily="18" charset="0"/>
                <a:ea typeface="Times New Roman" panose="02020603050405020304" pitchFamily="18" charset="0"/>
              </a:rPr>
              <a:t>Dievs man palīdzēs, </a:t>
            </a:r>
            <a:r>
              <a:rPr lang="en-US" dirty="0" smtClean="0">
                <a:effectLst/>
                <a:latin typeface="Times New Roman" panose="02020603050405020304" pitchFamily="18" charset="0"/>
                <a:ea typeface="Times New Roman" panose="02020603050405020304" pitchFamily="18" charset="0"/>
              </a:rPr>
              <a:t/>
            </a:r>
            <a:br>
              <a:rPr lang="en-US" dirty="0" smtClean="0">
                <a:effectLst/>
                <a:latin typeface="Times New Roman" panose="02020603050405020304" pitchFamily="18" charset="0"/>
                <a:ea typeface="Times New Roman" panose="02020603050405020304" pitchFamily="18" charset="0"/>
              </a:rPr>
            </a:br>
            <a:r>
              <a:rPr lang="lv-LV" dirty="0" smtClean="0">
                <a:effectLst/>
                <a:latin typeface="Times New Roman" panose="02020603050405020304" pitchFamily="18" charset="0"/>
                <a:ea typeface="Times New Roman" panose="02020603050405020304" pitchFamily="18" charset="0"/>
              </a:rPr>
              <a:t>kad </a:t>
            </a:r>
            <a:r>
              <a:rPr lang="lv-LV" dirty="0">
                <a:effectLst/>
                <a:latin typeface="Times New Roman" panose="02020603050405020304" pitchFamily="18" charset="0"/>
                <a:ea typeface="Times New Roman" panose="02020603050405020304" pitchFamily="18" charset="0"/>
              </a:rPr>
              <a:t>jutīšos nepilnvērtīgs</a:t>
            </a:r>
            <a:r>
              <a:rPr lang="en-US" altLang="en-US" dirty="0"/>
              <a:t>.</a:t>
            </a:r>
          </a:p>
        </p:txBody>
      </p:sp>
      <p:pic>
        <p:nvPicPr>
          <p:cNvPr id="20484" name="Picture 7" descr="http://flor.freeservers.com/toddler.jpg"/>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7825581" y="1752600"/>
            <a:ext cx="2789237"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Date Placeholder 1"/>
          <p:cNvSpPr>
            <a:spLocks noGrp="1"/>
          </p:cNvSpPr>
          <p:nvPr>
            <p:ph type="dt" sz="half" idx="10"/>
          </p:nvPr>
        </p:nvSpPr>
        <p:spPr/>
        <p:txBody>
          <a:bodyPr/>
          <a:lstStyle/>
          <a:p>
            <a:pPr>
              <a:defRPr/>
            </a:pPr>
            <a:r>
              <a:rPr lang="en-US" smtClean="0"/>
              <a:t>10-2022</a:t>
            </a:r>
            <a:endParaRPr lang="en-US"/>
          </a:p>
        </p:txBody>
      </p:sp>
      <p:sp>
        <p:nvSpPr>
          <p:cNvPr id="3" name="Footer Placeholder 2"/>
          <p:cNvSpPr>
            <a:spLocks noGrp="1"/>
          </p:cNvSpPr>
          <p:nvPr>
            <p:ph type="ftr" sz="quarter" idx="11"/>
          </p:nvPr>
        </p:nvSpPr>
        <p:spPr/>
        <p:txBody>
          <a:bodyPr/>
          <a:lstStyle/>
          <a:p>
            <a:pPr>
              <a:defRPr/>
            </a:pPr>
            <a:r>
              <a:rPr lang="en-US" dirty="0"/>
              <a:t>iteenchallenge.org</a:t>
            </a:r>
          </a:p>
        </p:txBody>
      </p:sp>
      <p:sp>
        <p:nvSpPr>
          <p:cNvPr id="4" name="Slide Number Placeholder 3"/>
          <p:cNvSpPr>
            <a:spLocks noGrp="1"/>
          </p:cNvSpPr>
          <p:nvPr>
            <p:ph type="sldNum" sz="quarter" idx="12"/>
          </p:nvPr>
        </p:nvSpPr>
        <p:spPr/>
        <p:txBody>
          <a:bodyPr/>
          <a:lstStyle/>
          <a:p>
            <a:pPr>
              <a:defRPr/>
            </a:pPr>
            <a:fld id="{FA736D43-0FDF-430A-9C46-59B4753A8810}" type="slidenum">
              <a:rPr lang="en-US" smtClean="0"/>
              <a:pPr>
                <a:defRPr/>
              </a:pPr>
              <a:t>35</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 calcmode="lin" valueType="num">
                                      <p:cBhvr additive="base">
                                        <p:cTn id="7" dur="500" fill="hold"/>
                                        <p:tgtEl>
                                          <p:spTgt spid="204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4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483">
                                            <p:txEl>
                                              <p:pRg st="1" end="1"/>
                                            </p:txEl>
                                          </p:spTgt>
                                        </p:tgtEl>
                                        <p:attrNameLst>
                                          <p:attrName>style.visibility</p:attrName>
                                        </p:attrNameLst>
                                      </p:cBhvr>
                                      <p:to>
                                        <p:strVal val="visible"/>
                                      </p:to>
                                    </p:set>
                                    <p:anim calcmode="lin" valueType="num">
                                      <p:cBhvr additive="base">
                                        <p:cTn id="13" dur="500" fill="hold"/>
                                        <p:tgtEl>
                                          <p:spTgt spid="204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4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483">
                                            <p:txEl>
                                              <p:pRg st="2" end="2"/>
                                            </p:txEl>
                                          </p:spTgt>
                                        </p:tgtEl>
                                        <p:attrNameLst>
                                          <p:attrName>style.visibility</p:attrName>
                                        </p:attrNameLst>
                                      </p:cBhvr>
                                      <p:to>
                                        <p:strVal val="visible"/>
                                      </p:to>
                                    </p:set>
                                    <p:anim calcmode="lin" valueType="num">
                                      <p:cBhvr additive="base">
                                        <p:cTn id="19" dur="500" fill="hold"/>
                                        <p:tgtEl>
                                          <p:spTgt spid="204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48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t>
            </a:r>
            <a:r>
              <a:rPr lang="lv-LV" dirty="0" err="1"/>
              <a:t>īgais</a:t>
            </a:r>
            <a:r>
              <a:rPr lang="lv-LV" dirty="0"/>
              <a:t> pielietojums</a:t>
            </a:r>
            <a:endParaRPr lang="en-US" dirty="0"/>
          </a:p>
        </p:txBody>
      </p:sp>
      <p:sp>
        <p:nvSpPr>
          <p:cNvPr id="3" name="Content Placeholder 2"/>
          <p:cNvSpPr>
            <a:spLocks noGrp="1"/>
          </p:cNvSpPr>
          <p:nvPr>
            <p:ph idx="1"/>
          </p:nvPr>
        </p:nvSpPr>
        <p:spPr>
          <a:xfrm>
            <a:off x="1752600" y="1524000"/>
            <a:ext cx="9829800" cy="4495800"/>
          </a:xfrm>
        </p:spPr>
        <p:txBody>
          <a:bodyPr/>
          <a:lstStyle/>
          <a:p>
            <a:pPr marL="0" indent="0">
              <a:buNone/>
            </a:pPr>
            <a:r>
              <a:rPr lang="lv-LV" sz="2400" b="1" dirty="0"/>
              <a:t>Apņemies pieņemt Dieva iemeslus tam, kādēļ jāpieņem sevi</a:t>
            </a:r>
            <a:r>
              <a:rPr lang="en-US" sz="2400" b="1" dirty="0"/>
              <a:t>.</a:t>
            </a:r>
          </a:p>
          <a:p>
            <a:pPr marL="0" indent="0">
              <a:buNone/>
            </a:pPr>
            <a:endParaRPr lang="en-US" sz="2000" dirty="0"/>
          </a:p>
          <a:p>
            <a:pPr marL="469900" indent="-469900">
              <a:buNone/>
            </a:pPr>
            <a:r>
              <a:rPr lang="en-US" sz="2000" dirty="0"/>
              <a:t>A. </a:t>
            </a:r>
            <a:r>
              <a:rPr lang="en-US" sz="2000" dirty="0" smtClean="0"/>
              <a:t>	</a:t>
            </a:r>
            <a:r>
              <a:rPr lang="lv-LV" sz="2000" dirty="0" smtClean="0"/>
              <a:t>N</a:t>
            </a:r>
            <a:r>
              <a:rPr lang="lv-LV" sz="2000" dirty="0" smtClean="0">
                <a:effectLst/>
                <a:latin typeface="Times New Roman" panose="02020603050405020304" pitchFamily="18" charset="0"/>
                <a:ea typeface="Times New Roman" panose="02020603050405020304" pitchFamily="18" charset="0"/>
              </a:rPr>
              <a:t>ovērtē </a:t>
            </a:r>
            <a:r>
              <a:rPr lang="lv-LV" sz="2000" dirty="0">
                <a:effectLst/>
                <a:latin typeface="Times New Roman" panose="02020603050405020304" pitchFamily="18" charset="0"/>
                <a:ea typeface="Times New Roman" panose="02020603050405020304" pitchFamily="18" charset="0"/>
              </a:rPr>
              <a:t>sevi attiecībā uz to cik grūti tev ir pieņemt sevi tādā veidā, kādā Dievs tevi radīja.</a:t>
            </a:r>
            <a:endParaRPr lang="en-US" sz="2000" dirty="0"/>
          </a:p>
          <a:p>
            <a:pPr marL="469900" indent="-469900">
              <a:buAutoNum type="alphaUcPeriod"/>
            </a:pPr>
            <a:endParaRPr lang="en-US" sz="2000" dirty="0"/>
          </a:p>
          <a:p>
            <a:pPr marL="469900" indent="-469900">
              <a:buNone/>
            </a:pPr>
            <a:r>
              <a:rPr lang="en-US" sz="2000" dirty="0"/>
              <a:t>B. </a:t>
            </a:r>
            <a:r>
              <a:rPr lang="en-US" sz="2000" dirty="0" smtClean="0"/>
              <a:t>	</a:t>
            </a:r>
            <a:r>
              <a:rPr lang="lv-LV" sz="2000" dirty="0" smtClean="0"/>
              <a:t>Paskaties </a:t>
            </a:r>
            <a:r>
              <a:rPr lang="en-US" sz="2000" dirty="0"/>
              <a:t>P</a:t>
            </a:r>
            <a:r>
              <a:rPr lang="lv-LV" sz="2000" dirty="0" err="1"/>
              <a:t>unktu</a:t>
            </a:r>
            <a:r>
              <a:rPr lang="en-US" sz="2000" dirty="0"/>
              <a:t> B. “</a:t>
            </a:r>
            <a:r>
              <a:rPr lang="lv-LV" sz="2000" dirty="0">
                <a:effectLst/>
                <a:latin typeface="Times New Roman" panose="02020603050405020304" pitchFamily="18" charset="0"/>
                <a:ea typeface="Times New Roman" panose="02020603050405020304" pitchFamily="18" charset="0"/>
              </a:rPr>
              <a:t>Kādēļ man vajadzētu pieņemt sevi?</a:t>
            </a:r>
            <a:r>
              <a:rPr lang="en-US" sz="2000" dirty="0"/>
              <a:t>” </a:t>
            </a:r>
            <a:r>
              <a:rPr lang="lv-LV" sz="2000" dirty="0"/>
              <a:t>I</a:t>
            </a:r>
            <a:r>
              <a:rPr lang="lv-LV" sz="2000" dirty="0">
                <a:effectLst/>
                <a:latin typeface="Times New Roman" panose="02020603050405020304" pitchFamily="18" charset="0"/>
                <a:ea typeface="Times New Roman" panose="02020603050405020304" pitchFamily="18" charset="0"/>
              </a:rPr>
              <a:t>zvēlies vismaz vienu no šiem punktiem, kas tev ir visnoderīgākais, un apņemies pieņemt šo patiesību savā dzīvē šodien</a:t>
            </a:r>
            <a:r>
              <a:rPr lang="en-US" sz="2000" dirty="0"/>
              <a:t>.</a:t>
            </a:r>
          </a:p>
          <a:p>
            <a:pPr marL="469900" indent="-469900">
              <a:buNone/>
            </a:pPr>
            <a:endParaRPr lang="en-US" sz="2000" dirty="0"/>
          </a:p>
          <a:p>
            <a:pPr marL="469900" indent="-469900">
              <a:buNone/>
            </a:pPr>
            <a:r>
              <a:rPr lang="en-US" sz="2000" dirty="0"/>
              <a:t>C. </a:t>
            </a:r>
            <a:r>
              <a:rPr lang="en-US" sz="2000" dirty="0" smtClean="0"/>
              <a:t>	</a:t>
            </a:r>
            <a:r>
              <a:rPr lang="lv-LV" sz="2000" dirty="0" smtClean="0"/>
              <a:t>I</a:t>
            </a:r>
            <a:r>
              <a:rPr lang="lv-LV" sz="2000" dirty="0" smtClean="0">
                <a:effectLst/>
                <a:latin typeface="Times New Roman" panose="02020603050405020304" pitchFamily="18" charset="0"/>
                <a:ea typeface="Times New Roman" panose="02020603050405020304" pitchFamily="18" charset="0"/>
              </a:rPr>
              <a:t>zvēlies </a:t>
            </a:r>
            <a:r>
              <a:rPr lang="lv-LV" sz="2000" dirty="0">
                <a:effectLst/>
                <a:latin typeface="Times New Roman" panose="02020603050405020304" pitchFamily="18" charset="0"/>
                <a:ea typeface="Times New Roman" panose="02020603050405020304" pitchFamily="18" charset="0"/>
              </a:rPr>
              <a:t>Rakstu vietu, kurā galvenā uzmanība pievērsta šai patiesībai. Uzraksti šo pantu uz kartītes un glabā to labi redzamā vietā – savā Bībelē, pie ledusskapja vai blakus savai gultai, utt., un izlasi to vairākas reizes dienā un pārdomā to.</a:t>
            </a:r>
            <a:endParaRPr lang="en-US" sz="2000" dirty="0"/>
          </a:p>
          <a:p>
            <a:pPr marL="469900" indent="-469900">
              <a:buNone/>
            </a:pPr>
            <a:endParaRPr lang="en-US" sz="2000" dirty="0"/>
          </a:p>
          <a:p>
            <a:pPr marL="469900" indent="-469900">
              <a:buNone/>
            </a:pPr>
            <a:r>
              <a:rPr lang="en-US" sz="2000" dirty="0"/>
              <a:t>D. </a:t>
            </a:r>
            <a:r>
              <a:rPr lang="en-US" sz="2000" dirty="0" smtClean="0"/>
              <a:t>	</a:t>
            </a:r>
            <a:r>
              <a:rPr lang="lv-LV" sz="2000" dirty="0" smtClean="0"/>
              <a:t>U</a:t>
            </a:r>
            <a:r>
              <a:rPr lang="lv-LV" sz="2000" dirty="0" smtClean="0">
                <a:effectLst/>
                <a:latin typeface="Times New Roman" panose="02020603050405020304" pitchFamily="18" charset="0"/>
                <a:ea typeface="Times New Roman" panose="02020603050405020304" pitchFamily="18" charset="0"/>
              </a:rPr>
              <a:t>zraksti </a:t>
            </a:r>
            <a:r>
              <a:rPr lang="lv-LV" sz="2000" dirty="0">
                <a:effectLst/>
                <a:latin typeface="Times New Roman" panose="02020603050405020304" pitchFamily="18" charset="0"/>
                <a:ea typeface="Times New Roman" panose="02020603050405020304" pitchFamily="18" charset="0"/>
              </a:rPr>
              <a:t>lūgšanu Dievam par izaicinājumiem, ar kuriem tu saskaries, cenšoties pieņemt sevi</a:t>
            </a:r>
            <a:r>
              <a:rPr lang="en-US" sz="2000" dirty="0"/>
              <a:t>.</a:t>
            </a:r>
          </a:p>
        </p:txBody>
      </p:sp>
      <p:sp>
        <p:nvSpPr>
          <p:cNvPr id="4" name="Date Placeholder 3"/>
          <p:cNvSpPr>
            <a:spLocks noGrp="1"/>
          </p:cNvSpPr>
          <p:nvPr>
            <p:ph type="dt" sz="half" idx="10"/>
          </p:nvPr>
        </p:nvSpPr>
        <p:spPr/>
        <p:txBody>
          <a:bodyPr/>
          <a:lstStyle/>
          <a:p>
            <a:pPr>
              <a:defRPr/>
            </a:pPr>
            <a:r>
              <a:rPr lang="en-US" smtClean="0"/>
              <a:t>10-2022</a:t>
            </a:r>
            <a:endParaRPr lang="en-US" dirty="0"/>
          </a:p>
        </p:txBody>
      </p:sp>
      <p:sp>
        <p:nvSpPr>
          <p:cNvPr id="5" name="Footer Placeholder 4"/>
          <p:cNvSpPr>
            <a:spLocks noGrp="1"/>
          </p:cNvSpPr>
          <p:nvPr>
            <p:ph type="ftr" sz="quarter" idx="11"/>
          </p:nvPr>
        </p:nvSpPr>
        <p:spPr/>
        <p:txBody>
          <a:bodyPr/>
          <a:lstStyle/>
          <a:p>
            <a:pPr>
              <a:defRPr/>
            </a:pPr>
            <a:r>
              <a:rPr lang="en-US"/>
              <a:t>iteenchallenge.org</a:t>
            </a:r>
          </a:p>
        </p:txBody>
      </p:sp>
      <p:sp>
        <p:nvSpPr>
          <p:cNvPr id="6" name="Slide Number Placeholder 5"/>
          <p:cNvSpPr>
            <a:spLocks noGrp="1"/>
          </p:cNvSpPr>
          <p:nvPr>
            <p:ph type="sldNum" sz="quarter" idx="12"/>
          </p:nvPr>
        </p:nvSpPr>
        <p:spPr/>
        <p:txBody>
          <a:bodyPr/>
          <a:lstStyle/>
          <a:p>
            <a:pPr>
              <a:defRPr/>
            </a:pPr>
            <a:fld id="{632DA29E-0D5B-4774-96F8-72A0859E9604}" type="slidenum">
              <a:rPr lang="en-US" smtClean="0"/>
              <a:pPr>
                <a:defRPr/>
              </a:pPr>
              <a:t>36</a:t>
            </a:fld>
            <a:endParaRPr lang="en-US"/>
          </a:p>
        </p:txBody>
      </p:sp>
    </p:spTree>
    <p:extLst>
      <p:ext uri="{BB962C8B-B14F-4D97-AF65-F5344CB8AC3E}">
        <p14:creationId xmlns:p14="http://schemas.microsoft.com/office/powerpoint/2010/main" val="3387332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10-2022</a:t>
            </a:r>
            <a:endParaRPr lang="en-US"/>
          </a:p>
        </p:txBody>
      </p:sp>
      <p:sp>
        <p:nvSpPr>
          <p:cNvPr id="5" name="Footer Placeholder 4"/>
          <p:cNvSpPr>
            <a:spLocks noGrp="1"/>
          </p:cNvSpPr>
          <p:nvPr>
            <p:ph type="ftr" sz="quarter" idx="11"/>
          </p:nvPr>
        </p:nvSpPr>
        <p:spPr/>
        <p:txBody>
          <a:bodyPr/>
          <a:lstStyle/>
          <a:p>
            <a:pPr>
              <a:defRPr/>
            </a:pPr>
            <a:r>
              <a:rPr lang="en-US" smtClean="0"/>
              <a:t>iteenchallenge.org</a:t>
            </a:r>
            <a:endParaRPr lang="en-US"/>
          </a:p>
        </p:txBody>
      </p:sp>
      <p:sp>
        <p:nvSpPr>
          <p:cNvPr id="6" name="Slide Number Placeholder 5"/>
          <p:cNvSpPr>
            <a:spLocks noGrp="1"/>
          </p:cNvSpPr>
          <p:nvPr>
            <p:ph type="sldNum" sz="quarter" idx="12"/>
          </p:nvPr>
        </p:nvSpPr>
        <p:spPr/>
        <p:txBody>
          <a:bodyPr/>
          <a:lstStyle/>
          <a:p>
            <a:pPr>
              <a:defRPr/>
            </a:pPr>
            <a:fld id="{632DA29E-0D5B-4774-96F8-72A0859E9604}" type="slidenum">
              <a:rPr lang="en-US" smtClean="0"/>
              <a:pPr>
                <a:defRPr/>
              </a:pPr>
              <a:t>37</a:t>
            </a:fld>
            <a:endParaRPr lang="en-US"/>
          </a:p>
        </p:txBody>
      </p:sp>
      <p:sp>
        <p:nvSpPr>
          <p:cNvPr id="7" name="TextBox 6"/>
          <p:cNvSpPr txBox="1"/>
          <p:nvPr/>
        </p:nvSpPr>
        <p:spPr>
          <a:xfrm>
            <a:off x="1905000" y="559647"/>
            <a:ext cx="9220200" cy="3477875"/>
          </a:xfrm>
          <a:prstGeom prst="rect">
            <a:avLst/>
          </a:prstGeom>
          <a:noFill/>
        </p:spPr>
        <p:txBody>
          <a:bodyPr wrap="square" rtlCol="0">
            <a:spAutoFit/>
          </a:bodyPr>
          <a:lstStyle/>
          <a:p>
            <a:pPr lvl="0"/>
            <a:endParaRPr kumimoji="0" lang="en-US" sz="4400" b="1" i="0" u="none" strike="noStrike" kern="1200" cap="none" spc="0" normalizeH="0" baseline="0" noProof="0" dirty="0" smtClean="0">
              <a:ln>
                <a:noFill/>
              </a:ln>
              <a:solidFill>
                <a:srgbClr val="000000"/>
              </a:solidFill>
              <a:effectLst/>
              <a:uLnTx/>
              <a:uFillTx/>
              <a:latin typeface="Times New Roman" charset="0"/>
              <a:ea typeface="+mn-ea"/>
              <a:cs typeface="+mn-cs"/>
            </a:endParaRPr>
          </a:p>
          <a:p>
            <a:pPr lvl="0"/>
            <a:endParaRPr lang="en-US" sz="4400" b="1" dirty="0">
              <a:solidFill>
                <a:srgbClr val="000000"/>
              </a:solidFill>
            </a:endParaRPr>
          </a:p>
          <a:p>
            <a:pPr lvl="0"/>
            <a:r>
              <a:rPr kumimoji="0" lang="en-US" sz="4400" b="1" i="0" u="none" strike="noStrike" kern="1200" cap="none" spc="0" normalizeH="0" baseline="0" noProof="0" dirty="0" smtClean="0">
                <a:ln>
                  <a:noFill/>
                </a:ln>
                <a:solidFill>
                  <a:srgbClr val="000000"/>
                </a:solidFill>
                <a:effectLst/>
                <a:uLnTx/>
                <a:uFillTx/>
                <a:latin typeface="Times New Roman" charset="0"/>
                <a:ea typeface="+mn-ea"/>
                <a:cs typeface="+mn-cs"/>
              </a:rPr>
              <a:t>4</a:t>
            </a:r>
            <a:r>
              <a:rPr kumimoji="0" lang="lv-LV" sz="4400" b="1" i="0" u="none" strike="noStrike" kern="1200" cap="none" spc="0" normalizeH="0" baseline="0" noProof="0" dirty="0">
                <a:ln>
                  <a:noFill/>
                </a:ln>
                <a:solidFill>
                  <a:srgbClr val="000000"/>
                </a:solidFill>
                <a:effectLst/>
                <a:uLnTx/>
                <a:uFillTx/>
                <a:latin typeface="Times New Roman" charset="0"/>
                <a:ea typeface="+mn-ea"/>
                <a:cs typeface="+mn-cs"/>
              </a:rPr>
              <a:t>.stunda</a:t>
            </a:r>
            <a:r>
              <a:rPr lang="en-US" sz="4400" b="1" dirty="0">
                <a:solidFill>
                  <a:srgbClr val="000000"/>
                </a:solidFill>
              </a:rPr>
              <a:t>  </a:t>
            </a:r>
            <a:endParaRPr lang="en-US" sz="4400" b="1" dirty="0" smtClean="0">
              <a:solidFill>
                <a:srgbClr val="000000"/>
              </a:solidFill>
            </a:endParaRPr>
          </a:p>
          <a:p>
            <a:pPr lvl="0"/>
            <a:endParaRPr lang="en-US" sz="4400" b="1" dirty="0">
              <a:solidFill>
                <a:srgbClr val="000000"/>
              </a:solidFill>
            </a:endParaRPr>
          </a:p>
          <a:p>
            <a:pPr lvl="0"/>
            <a:r>
              <a:rPr lang="lv-LV" sz="4400" b="1" dirty="0" smtClean="0">
                <a:solidFill>
                  <a:srgbClr val="000000"/>
                </a:solidFill>
              </a:rPr>
              <a:t>Kā </a:t>
            </a:r>
            <a:r>
              <a:rPr lang="lv-LV" sz="4400" b="1" dirty="0">
                <a:solidFill>
                  <a:srgbClr val="000000"/>
                </a:solidFill>
              </a:rPr>
              <a:t>es varu sevi pieņemt</a:t>
            </a:r>
            <a:endParaRPr kumimoji="0" lang="en-US" sz="4400" b="1" i="0" u="none" strike="noStrike" kern="1200" cap="none" spc="0" normalizeH="0" baseline="0" noProof="0" dirty="0">
              <a:ln>
                <a:noFill/>
              </a:ln>
              <a:solidFill>
                <a:srgbClr val="000000"/>
              </a:solidFill>
              <a:effectLst/>
              <a:uLnTx/>
              <a:uFillTx/>
              <a:latin typeface="Times New Roman" charset="0"/>
              <a:ea typeface="+mn-ea"/>
              <a:cs typeface="+mn-cs"/>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6216" r="16217"/>
          <a:stretch/>
        </p:blipFill>
        <p:spPr>
          <a:xfrm>
            <a:off x="8839200" y="1676400"/>
            <a:ext cx="2590800" cy="3834384"/>
          </a:xfrm>
          <a:prstGeom prst="rect">
            <a:avLst/>
          </a:prstGeom>
        </p:spPr>
      </p:pic>
    </p:spTree>
    <p:extLst>
      <p:ext uri="{BB962C8B-B14F-4D97-AF65-F5344CB8AC3E}">
        <p14:creationId xmlns:p14="http://schemas.microsoft.com/office/powerpoint/2010/main" val="109819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75221"/>
            <a:ext cx="9067800" cy="3048000"/>
          </a:xfrm>
        </p:spPr>
        <p:txBody>
          <a:bodyPr/>
          <a:lstStyle/>
          <a:p>
            <a:pPr algn="l"/>
            <a:r>
              <a:rPr lang="lv-LV" sz="3200" b="1" dirty="0"/>
              <a:t>Galvenā Bībeles patiesība</a:t>
            </a:r>
            <a:r>
              <a:rPr lang="en-US" sz="3200" b="1" dirty="0"/>
              <a:t/>
            </a:r>
            <a:br>
              <a:rPr lang="en-US" sz="3200" b="1" dirty="0"/>
            </a:br>
            <a:r>
              <a:rPr lang="lv-LV" sz="3200" dirty="0">
                <a:effectLst/>
                <a:latin typeface="Times New Roman" panose="02020603050405020304" pitchFamily="18" charset="0"/>
                <a:ea typeface="Times New Roman" panose="02020603050405020304" pitchFamily="18" charset="0"/>
              </a:rPr>
              <a:t>Man ar savu rīcību jāparāda, ka es pieņemu sevi tā, </a:t>
            </a:r>
            <a:r>
              <a:rPr lang="en-US" sz="3200" dirty="0" smtClean="0">
                <a:effectLst/>
                <a:latin typeface="Times New Roman" panose="02020603050405020304" pitchFamily="18" charset="0"/>
                <a:ea typeface="Times New Roman" panose="02020603050405020304" pitchFamily="18" charset="0"/>
              </a:rPr>
              <a:t/>
            </a:r>
            <a:br>
              <a:rPr lang="en-US" sz="3200" dirty="0" smtClean="0">
                <a:effectLst/>
                <a:latin typeface="Times New Roman" panose="02020603050405020304" pitchFamily="18" charset="0"/>
                <a:ea typeface="Times New Roman" panose="02020603050405020304" pitchFamily="18" charset="0"/>
              </a:rPr>
            </a:br>
            <a:r>
              <a:rPr lang="lv-LV" sz="3200" dirty="0" smtClean="0">
                <a:effectLst/>
                <a:latin typeface="Times New Roman" panose="02020603050405020304" pitchFamily="18" charset="0"/>
                <a:ea typeface="Times New Roman" panose="02020603050405020304" pitchFamily="18" charset="0"/>
              </a:rPr>
              <a:t>kā </a:t>
            </a:r>
            <a:r>
              <a:rPr lang="lv-LV" sz="3200" dirty="0">
                <a:effectLst/>
                <a:latin typeface="Times New Roman" panose="02020603050405020304" pitchFamily="18" charset="0"/>
                <a:ea typeface="Times New Roman" panose="02020603050405020304" pitchFamily="18" charset="0"/>
              </a:rPr>
              <a:t>Dievs pieņem mani</a:t>
            </a:r>
            <a:r>
              <a:rPr lang="en-US" sz="3200" dirty="0"/>
              <a:t>.</a:t>
            </a:r>
            <a:endParaRPr lang="en-US" sz="2000" dirty="0"/>
          </a:p>
        </p:txBody>
      </p:sp>
      <p:sp>
        <p:nvSpPr>
          <p:cNvPr id="3" name="Content Placeholder 2"/>
          <p:cNvSpPr>
            <a:spLocks noGrp="1"/>
          </p:cNvSpPr>
          <p:nvPr>
            <p:ph idx="1"/>
          </p:nvPr>
        </p:nvSpPr>
        <p:spPr>
          <a:xfrm>
            <a:off x="1905000" y="3581400"/>
            <a:ext cx="9220200" cy="2743200"/>
          </a:xfrm>
        </p:spPr>
        <p:txBody>
          <a:bodyPr/>
          <a:lstStyle/>
          <a:p>
            <a:pPr marL="0" indent="0">
              <a:buNone/>
            </a:pPr>
            <a:r>
              <a:rPr lang="lv-LV" b="1" dirty="0"/>
              <a:t>Atslēgas pants</a:t>
            </a:r>
            <a:r>
              <a:rPr lang="en-US" b="1" dirty="0"/>
              <a:t>: Galati</a:t>
            </a:r>
            <a:r>
              <a:rPr lang="lv-LV" b="1" dirty="0" err="1"/>
              <a:t>ešiem</a:t>
            </a:r>
            <a:r>
              <a:rPr lang="en-US" b="1" dirty="0"/>
              <a:t> 6:4 </a:t>
            </a:r>
            <a:r>
              <a:rPr lang="en-US" b="1" dirty="0" smtClean="0"/>
              <a:t/>
            </a:r>
            <a:br>
              <a:rPr lang="en-US" b="1" dirty="0" smtClean="0"/>
            </a:br>
            <a:r>
              <a:rPr lang="lv-LV" b="1" dirty="0" smtClean="0"/>
              <a:t>(</a:t>
            </a:r>
            <a:r>
              <a:rPr lang="lv-LV" b="1" dirty="0"/>
              <a:t>tulkojums no </a:t>
            </a:r>
            <a:r>
              <a:rPr lang="en-US" b="1" dirty="0"/>
              <a:t>New Life Bible</a:t>
            </a:r>
            <a:r>
              <a:rPr lang="lv-LV" b="1" dirty="0"/>
              <a:t>)</a:t>
            </a:r>
            <a:endParaRPr lang="en-US" b="1" dirty="0"/>
          </a:p>
          <a:p>
            <a:pPr marL="0" indent="0">
              <a:buNone/>
            </a:pPr>
            <a:r>
              <a:rPr lang="lv-LV" dirty="0">
                <a:effectLst/>
                <a:latin typeface="Times New Roman" panose="02020603050405020304" pitchFamily="18" charset="0"/>
                <a:ea typeface="Times New Roman" panose="02020603050405020304" pitchFamily="18" charset="0"/>
              </a:rPr>
              <a:t>Katram vajadzētu paskatīties uz sevi un redzēt, kā viņš dara savu darbu. Tad viņš var būt laimīgs par paveikto. Viņam nevajadzētu salīdzināt sevi ar savu tuvāko.</a:t>
            </a:r>
            <a:endParaRPr lang="en-US" dirty="0"/>
          </a:p>
        </p:txBody>
      </p:sp>
      <p:sp>
        <p:nvSpPr>
          <p:cNvPr id="4" name="TextBox 3"/>
          <p:cNvSpPr txBox="1"/>
          <p:nvPr/>
        </p:nvSpPr>
        <p:spPr>
          <a:xfrm>
            <a:off x="1905000" y="559647"/>
            <a:ext cx="9220200" cy="769441"/>
          </a:xfrm>
          <a:prstGeom prst="rect">
            <a:avLst/>
          </a:prstGeom>
          <a:noFill/>
        </p:spPr>
        <p:txBody>
          <a:bodyPr wrap="square" rtlCol="0">
            <a:spAutoFit/>
          </a:bodyPr>
          <a:lstStyle/>
          <a:p>
            <a:pPr lvl="0"/>
            <a:r>
              <a:rPr kumimoji="0" lang="en-US" sz="4400" b="1" i="0" u="none" strike="noStrike" kern="1200" cap="none" spc="0" normalizeH="0" baseline="0" noProof="0" dirty="0">
                <a:ln>
                  <a:noFill/>
                </a:ln>
                <a:solidFill>
                  <a:srgbClr val="000000"/>
                </a:solidFill>
                <a:effectLst/>
                <a:uLnTx/>
                <a:uFillTx/>
                <a:latin typeface="Times New Roman" charset="0"/>
                <a:ea typeface="+mn-ea"/>
                <a:cs typeface="+mn-cs"/>
              </a:rPr>
              <a:t>4</a:t>
            </a:r>
            <a:r>
              <a:rPr kumimoji="0" lang="lv-LV" sz="4400" b="1" i="0" u="none" strike="noStrike" kern="1200" cap="none" spc="0" normalizeH="0" baseline="0" noProof="0" dirty="0">
                <a:ln>
                  <a:noFill/>
                </a:ln>
                <a:solidFill>
                  <a:srgbClr val="000000"/>
                </a:solidFill>
                <a:effectLst/>
                <a:uLnTx/>
                <a:uFillTx/>
                <a:latin typeface="Times New Roman" charset="0"/>
                <a:ea typeface="+mn-ea"/>
                <a:cs typeface="+mn-cs"/>
              </a:rPr>
              <a:t>.stunda</a:t>
            </a:r>
            <a:r>
              <a:rPr lang="en-US" sz="4400" b="1" dirty="0">
                <a:solidFill>
                  <a:srgbClr val="000000"/>
                </a:solidFill>
              </a:rPr>
              <a:t>  </a:t>
            </a:r>
            <a:r>
              <a:rPr lang="lv-LV" sz="4400" b="1" dirty="0">
                <a:solidFill>
                  <a:srgbClr val="000000"/>
                </a:solidFill>
              </a:rPr>
              <a:t>Kā es varu sevi pieņemt</a:t>
            </a:r>
            <a:endParaRPr kumimoji="0" lang="en-US" sz="4400" b="1" i="0" u="none" strike="noStrike" kern="1200" cap="none" spc="0" normalizeH="0" baseline="0" noProof="0" dirty="0">
              <a:ln>
                <a:noFill/>
              </a:ln>
              <a:solidFill>
                <a:srgbClr val="000000"/>
              </a:solidFill>
              <a:effectLst/>
              <a:uLnTx/>
              <a:uFillTx/>
              <a:latin typeface="Times New Roman" charset="0"/>
              <a:ea typeface="+mn-ea"/>
              <a:cs typeface="+mn-cs"/>
            </a:endParaRPr>
          </a:p>
        </p:txBody>
      </p:sp>
      <p:sp>
        <p:nvSpPr>
          <p:cNvPr id="5" name="Date Placeholder 4"/>
          <p:cNvSpPr>
            <a:spLocks noGrp="1"/>
          </p:cNvSpPr>
          <p:nvPr>
            <p:ph type="dt" sz="half" idx="10"/>
          </p:nvPr>
        </p:nvSpPr>
        <p:spPr/>
        <p:txBody>
          <a:bodyPr/>
          <a:lstStyle/>
          <a:p>
            <a:pPr>
              <a:defRPr/>
            </a:pPr>
            <a:r>
              <a:rPr lang="en-US" smtClean="0"/>
              <a:t>10-2022</a:t>
            </a:r>
            <a:endParaRPr lang="en-US"/>
          </a:p>
        </p:txBody>
      </p:sp>
      <p:sp>
        <p:nvSpPr>
          <p:cNvPr id="6" name="Footer Placeholder 5"/>
          <p:cNvSpPr>
            <a:spLocks noGrp="1"/>
          </p:cNvSpPr>
          <p:nvPr>
            <p:ph type="ftr" sz="quarter" idx="11"/>
          </p:nvPr>
        </p:nvSpPr>
        <p:spPr/>
        <p:txBody>
          <a:bodyPr/>
          <a:lstStyle/>
          <a:p>
            <a:pPr>
              <a:defRPr/>
            </a:pPr>
            <a:r>
              <a:rPr lang="en-US"/>
              <a:t>iteenchallenge.org</a:t>
            </a:r>
          </a:p>
        </p:txBody>
      </p:sp>
      <p:sp>
        <p:nvSpPr>
          <p:cNvPr id="7" name="Slide Number Placeholder 6"/>
          <p:cNvSpPr>
            <a:spLocks noGrp="1"/>
          </p:cNvSpPr>
          <p:nvPr>
            <p:ph type="sldNum" sz="quarter" idx="12"/>
          </p:nvPr>
        </p:nvSpPr>
        <p:spPr/>
        <p:txBody>
          <a:bodyPr/>
          <a:lstStyle/>
          <a:p>
            <a:pPr>
              <a:defRPr/>
            </a:pPr>
            <a:fld id="{632DA29E-0D5B-4774-96F8-72A0859E9604}" type="slidenum">
              <a:rPr lang="en-US" smtClean="0"/>
              <a:pPr>
                <a:defRPr/>
              </a:pPr>
              <a:t>38</a:t>
            </a:fld>
            <a:endParaRPr lang="en-US"/>
          </a:p>
        </p:txBody>
      </p:sp>
    </p:spTree>
    <p:extLst>
      <p:ext uri="{BB962C8B-B14F-4D97-AF65-F5344CB8AC3E}">
        <p14:creationId xmlns:p14="http://schemas.microsoft.com/office/powerpoint/2010/main" val="72536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lv-LV" altLang="en-US" dirty="0"/>
              <a:t>Iesildīšanās </a:t>
            </a:r>
            <a:r>
              <a:rPr lang="en-US" altLang="en-US" dirty="0"/>
              <a:t>4</a:t>
            </a:r>
            <a:r>
              <a:rPr lang="lv-LV" altLang="en-US" dirty="0"/>
              <a:t>.stundai</a:t>
            </a:r>
            <a:endParaRPr lang="en-US" altLang="en-US" dirty="0"/>
          </a:p>
        </p:txBody>
      </p:sp>
      <p:sp>
        <p:nvSpPr>
          <p:cNvPr id="5123" name="Rectangle 3"/>
          <p:cNvSpPr>
            <a:spLocks noGrp="1" noChangeArrowheads="1"/>
          </p:cNvSpPr>
          <p:nvPr>
            <p:ph type="body" sz="half" idx="1"/>
          </p:nvPr>
        </p:nvSpPr>
        <p:spPr>
          <a:xfrm>
            <a:off x="1981200" y="1752600"/>
            <a:ext cx="7162800" cy="4114800"/>
          </a:xfrm>
        </p:spPr>
        <p:txBody>
          <a:bodyPr/>
          <a:lstStyle/>
          <a:p>
            <a:pPr marL="0" indent="0" eaLnBrk="1" hangingPunct="1">
              <a:spcAft>
                <a:spcPts val="2400"/>
              </a:spcAft>
              <a:buNone/>
            </a:pPr>
            <a:r>
              <a:rPr lang="lv-LV" altLang="en-US" dirty="0"/>
              <a:t>Paskaidro atbildes uz šiem diviem jautājumiem</a:t>
            </a:r>
            <a:r>
              <a:rPr lang="en-US" altLang="en-US" dirty="0"/>
              <a:t>:</a:t>
            </a:r>
          </a:p>
          <a:p>
            <a:pPr marL="0" indent="0" eaLnBrk="1" hangingPunct="1">
              <a:spcAft>
                <a:spcPts val="2400"/>
              </a:spcAft>
              <a:buNone/>
            </a:pPr>
            <a:r>
              <a:rPr lang="en-US" altLang="en-US" dirty="0"/>
              <a:t>A. </a:t>
            </a:r>
            <a:r>
              <a:rPr lang="lv-LV" dirty="0">
                <a:effectLst/>
                <a:latin typeface="Times New Roman" panose="02020603050405020304" pitchFamily="18" charset="0"/>
                <a:ea typeface="Times New Roman" panose="02020603050405020304" pitchFamily="18" charset="0"/>
              </a:rPr>
              <a:t>Ko nozīmē pieņemt sevi?</a:t>
            </a:r>
            <a:endParaRPr lang="en-US" altLang="en-US" dirty="0"/>
          </a:p>
          <a:p>
            <a:pPr marL="0" indent="0" eaLnBrk="1" hangingPunct="1">
              <a:buNone/>
            </a:pPr>
            <a:r>
              <a:rPr lang="en-US" altLang="en-US" dirty="0"/>
              <a:t>B. </a:t>
            </a:r>
            <a:r>
              <a:rPr lang="lv-LV" dirty="0">
                <a:effectLst/>
                <a:latin typeface="Times New Roman" panose="02020603050405020304" pitchFamily="18" charset="0"/>
                <a:ea typeface="Times New Roman" panose="02020603050405020304" pitchFamily="18" charset="0"/>
              </a:rPr>
              <a:t>Kādēļ man vajadzētu pieņemt sevi?</a:t>
            </a:r>
            <a:endParaRPr lang="en-US"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6216" r="16217"/>
          <a:stretch/>
        </p:blipFill>
        <p:spPr>
          <a:xfrm>
            <a:off x="8839200" y="1676400"/>
            <a:ext cx="2590800" cy="3834384"/>
          </a:xfrm>
          <a:prstGeom prst="rect">
            <a:avLst/>
          </a:prstGeom>
        </p:spPr>
      </p:pic>
      <p:sp>
        <p:nvSpPr>
          <p:cNvPr id="3" name="Date Placeholder 2"/>
          <p:cNvSpPr>
            <a:spLocks noGrp="1"/>
          </p:cNvSpPr>
          <p:nvPr>
            <p:ph type="dt" sz="half" idx="10"/>
          </p:nvPr>
        </p:nvSpPr>
        <p:spPr/>
        <p:txBody>
          <a:bodyPr/>
          <a:lstStyle/>
          <a:p>
            <a:pPr>
              <a:defRPr/>
            </a:pPr>
            <a:r>
              <a:rPr lang="en-US" smtClean="0"/>
              <a:t>10-2022</a:t>
            </a:r>
            <a:endParaRPr lang="en-US"/>
          </a:p>
        </p:txBody>
      </p:sp>
      <p:sp>
        <p:nvSpPr>
          <p:cNvPr id="4" name="Footer Placeholder 3"/>
          <p:cNvSpPr>
            <a:spLocks noGrp="1"/>
          </p:cNvSpPr>
          <p:nvPr>
            <p:ph type="ftr" sz="quarter" idx="11"/>
          </p:nvPr>
        </p:nvSpPr>
        <p:spPr/>
        <p:txBody>
          <a:bodyPr/>
          <a:lstStyle/>
          <a:p>
            <a:pPr>
              <a:defRPr/>
            </a:pPr>
            <a:r>
              <a:rPr lang="en-US"/>
              <a:t>iteenchallenge.org</a:t>
            </a:r>
          </a:p>
        </p:txBody>
      </p:sp>
      <p:sp>
        <p:nvSpPr>
          <p:cNvPr id="5" name="Slide Number Placeholder 4"/>
          <p:cNvSpPr>
            <a:spLocks noGrp="1"/>
          </p:cNvSpPr>
          <p:nvPr>
            <p:ph type="sldNum" sz="quarter" idx="12"/>
          </p:nvPr>
        </p:nvSpPr>
        <p:spPr/>
        <p:txBody>
          <a:bodyPr/>
          <a:lstStyle/>
          <a:p>
            <a:pPr>
              <a:defRPr/>
            </a:pPr>
            <a:fld id="{FA736D43-0FDF-430A-9C46-59B4753A8810}" type="slidenum">
              <a:rPr lang="en-US" smtClean="0"/>
              <a:pPr>
                <a:defRPr/>
              </a:pPr>
              <a:t>39</a:t>
            </a:fld>
            <a:endParaRPr lang="en-US"/>
          </a:p>
        </p:txBody>
      </p:sp>
    </p:spTree>
    <p:extLst>
      <p:ext uri="{BB962C8B-B14F-4D97-AF65-F5344CB8AC3E}">
        <p14:creationId xmlns:p14="http://schemas.microsoft.com/office/powerpoint/2010/main" val="4062660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752600"/>
            <a:ext cx="10363200" cy="1362075"/>
          </a:xfrm>
        </p:spPr>
        <p:txBody>
          <a:bodyPr/>
          <a:lstStyle/>
          <a:p>
            <a:r>
              <a:rPr lang="lv-LV" altLang="en-US" dirty="0"/>
              <a:t>1.NODAĻA</a:t>
            </a:r>
            <a:r>
              <a:rPr lang="en-US" altLang="en-US" dirty="0"/>
              <a:t>:</a:t>
            </a:r>
            <a:r>
              <a:rPr lang="lv-LV" altLang="en-US" dirty="0"/>
              <a:t> MĪLESTĪBA</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0220" y="2971800"/>
            <a:ext cx="5021580" cy="1850056"/>
          </a:xfrm>
          <a:prstGeom prst="rect">
            <a:avLst/>
          </a:prstGeom>
        </p:spPr>
      </p:pic>
      <p:sp>
        <p:nvSpPr>
          <p:cNvPr id="5" name="Date Placeholder 4"/>
          <p:cNvSpPr>
            <a:spLocks noGrp="1"/>
          </p:cNvSpPr>
          <p:nvPr>
            <p:ph type="dt" sz="half" idx="10"/>
          </p:nvPr>
        </p:nvSpPr>
        <p:spPr/>
        <p:txBody>
          <a:bodyPr/>
          <a:lstStyle/>
          <a:p>
            <a:pPr>
              <a:defRPr/>
            </a:pPr>
            <a:r>
              <a:rPr lang="en-US" smtClean="0"/>
              <a:t>10-2022</a:t>
            </a:r>
            <a:endParaRPr lang="en-US"/>
          </a:p>
        </p:txBody>
      </p:sp>
      <p:sp>
        <p:nvSpPr>
          <p:cNvPr id="6" name="Footer Placeholder 5"/>
          <p:cNvSpPr>
            <a:spLocks noGrp="1"/>
          </p:cNvSpPr>
          <p:nvPr>
            <p:ph type="ftr" sz="quarter" idx="11"/>
          </p:nvPr>
        </p:nvSpPr>
        <p:spPr/>
        <p:txBody>
          <a:bodyPr/>
          <a:lstStyle/>
          <a:p>
            <a:pPr>
              <a:defRPr/>
            </a:pPr>
            <a:r>
              <a:rPr lang="en-US"/>
              <a:t>iteenchallenge.org</a:t>
            </a:r>
          </a:p>
        </p:txBody>
      </p:sp>
      <p:sp>
        <p:nvSpPr>
          <p:cNvPr id="7" name="Slide Number Placeholder 6"/>
          <p:cNvSpPr>
            <a:spLocks noGrp="1"/>
          </p:cNvSpPr>
          <p:nvPr>
            <p:ph type="sldNum" sz="quarter" idx="12"/>
          </p:nvPr>
        </p:nvSpPr>
        <p:spPr/>
        <p:txBody>
          <a:bodyPr/>
          <a:lstStyle/>
          <a:p>
            <a:pPr>
              <a:defRPr/>
            </a:pPr>
            <a:fld id="{2D06A751-1F75-4ECE-821E-995AD9C4C625}" type="slidenum">
              <a:rPr lang="en-US" smtClean="0"/>
              <a:pPr>
                <a:defRPr/>
              </a:pPr>
              <a:t>4</a:t>
            </a:fld>
            <a:endParaRPr lang="en-US"/>
          </a:p>
        </p:txBody>
      </p:sp>
    </p:spTree>
    <p:extLst>
      <p:ext uri="{BB962C8B-B14F-4D97-AF65-F5344CB8AC3E}">
        <p14:creationId xmlns:p14="http://schemas.microsoft.com/office/powerpoint/2010/main" val="2487186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lv-LV" dirty="0">
                <a:effectLst/>
                <a:latin typeface="Times New Roman" panose="02020603050405020304" pitchFamily="18" charset="0"/>
                <a:ea typeface="Times New Roman" panose="02020603050405020304" pitchFamily="18" charset="0"/>
              </a:rPr>
              <a:t>Kā es varu pieņemt sevi?</a:t>
            </a:r>
            <a:endParaRPr lang="en-US" altLang="en-US" dirty="0"/>
          </a:p>
        </p:txBody>
      </p:sp>
      <p:sp>
        <p:nvSpPr>
          <p:cNvPr id="21507" name="Rectangle 3"/>
          <p:cNvSpPr>
            <a:spLocks noGrp="1" noChangeArrowheads="1"/>
          </p:cNvSpPr>
          <p:nvPr>
            <p:ph type="body" sz="half" idx="1"/>
          </p:nvPr>
        </p:nvSpPr>
        <p:spPr>
          <a:xfrm>
            <a:off x="1676400" y="1752600"/>
            <a:ext cx="5638800" cy="4114800"/>
          </a:xfrm>
        </p:spPr>
        <p:txBody>
          <a:bodyPr/>
          <a:lstStyle/>
          <a:p>
            <a:pPr marL="609600" indent="-609600" eaLnBrk="1" hangingPunct="1">
              <a:lnSpc>
                <a:spcPct val="90000"/>
              </a:lnSpc>
              <a:spcAft>
                <a:spcPts val="2400"/>
              </a:spcAft>
              <a:buFontTx/>
              <a:buAutoNum type="arabicPeriod"/>
            </a:pPr>
            <a:r>
              <a:rPr lang="lv-LV" dirty="0">
                <a:effectLst/>
                <a:latin typeface="Times New Roman" panose="02020603050405020304" pitchFamily="18" charset="0"/>
                <a:ea typeface="Times New Roman" panose="02020603050405020304" pitchFamily="18" charset="0"/>
              </a:rPr>
              <a:t>Kārtīgi paskatos uz sevi</a:t>
            </a:r>
            <a:r>
              <a:rPr lang="en-US" altLang="en-US" dirty="0"/>
              <a:t>.</a:t>
            </a:r>
          </a:p>
          <a:p>
            <a:pPr marL="609600" indent="-609600" eaLnBrk="1" hangingPunct="1">
              <a:lnSpc>
                <a:spcPct val="90000"/>
              </a:lnSpc>
              <a:spcAft>
                <a:spcPts val="2400"/>
              </a:spcAft>
              <a:buFontTx/>
              <a:buAutoNum type="arabicPeriod"/>
            </a:pPr>
            <a:r>
              <a:rPr lang="lv-LV" dirty="0">
                <a:effectLst/>
                <a:latin typeface="Times New Roman" panose="02020603050405020304" pitchFamily="18" charset="0"/>
                <a:ea typeface="Times New Roman" panose="02020603050405020304" pitchFamily="18" charset="0"/>
              </a:rPr>
              <a:t>Pasakos Dievam, ka Viņš mani ir radījis tādu, kāds(-a) es esmu</a:t>
            </a:r>
            <a:r>
              <a:rPr lang="en-US" altLang="en-US" dirty="0"/>
              <a:t>.</a:t>
            </a:r>
          </a:p>
          <a:p>
            <a:pPr marL="609600" indent="-609600" eaLnBrk="1" hangingPunct="1">
              <a:lnSpc>
                <a:spcPct val="90000"/>
              </a:lnSpc>
              <a:buFontTx/>
              <a:buAutoNum type="arabicPeriod"/>
            </a:pPr>
            <a:r>
              <a:rPr lang="lv-LV" dirty="0">
                <a:effectLst/>
                <a:latin typeface="Times New Roman" panose="02020603050405020304" pitchFamily="18" charset="0"/>
                <a:ea typeface="Times New Roman" panose="02020603050405020304" pitchFamily="18" charset="0"/>
              </a:rPr>
              <a:t>Strādāju, lai attīstītu pozitīvas iekšējās īpašības</a:t>
            </a:r>
            <a:r>
              <a:rPr lang="en-US" altLang="en-US" dirty="0"/>
              <a:t>.</a:t>
            </a:r>
          </a:p>
        </p:txBody>
      </p:sp>
      <p:pic>
        <p:nvPicPr>
          <p:cNvPr id="21508" name="Picture 7" descr="http://www.batesgardens.com/images/jesus-pray.jpg"/>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7543800" y="1981200"/>
            <a:ext cx="3733800" cy="2333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Date Placeholder 1"/>
          <p:cNvSpPr>
            <a:spLocks noGrp="1"/>
          </p:cNvSpPr>
          <p:nvPr>
            <p:ph type="dt" sz="half" idx="10"/>
          </p:nvPr>
        </p:nvSpPr>
        <p:spPr/>
        <p:txBody>
          <a:bodyPr/>
          <a:lstStyle/>
          <a:p>
            <a:pPr>
              <a:defRPr/>
            </a:pPr>
            <a:r>
              <a:rPr lang="en-US" smtClean="0"/>
              <a:t>10-2022</a:t>
            </a:r>
            <a:endParaRPr lang="en-US"/>
          </a:p>
        </p:txBody>
      </p:sp>
      <p:sp>
        <p:nvSpPr>
          <p:cNvPr id="3" name="Footer Placeholder 2"/>
          <p:cNvSpPr>
            <a:spLocks noGrp="1"/>
          </p:cNvSpPr>
          <p:nvPr>
            <p:ph type="ftr" sz="quarter" idx="11"/>
          </p:nvPr>
        </p:nvSpPr>
        <p:spPr/>
        <p:txBody>
          <a:bodyPr/>
          <a:lstStyle/>
          <a:p>
            <a:pPr>
              <a:defRPr/>
            </a:pPr>
            <a:r>
              <a:rPr lang="en-US"/>
              <a:t>iteenchallenge.org</a:t>
            </a:r>
          </a:p>
        </p:txBody>
      </p:sp>
      <p:sp>
        <p:nvSpPr>
          <p:cNvPr id="4" name="Slide Number Placeholder 3"/>
          <p:cNvSpPr>
            <a:spLocks noGrp="1"/>
          </p:cNvSpPr>
          <p:nvPr>
            <p:ph type="sldNum" sz="quarter" idx="12"/>
          </p:nvPr>
        </p:nvSpPr>
        <p:spPr/>
        <p:txBody>
          <a:bodyPr/>
          <a:lstStyle/>
          <a:p>
            <a:pPr>
              <a:defRPr/>
            </a:pPr>
            <a:fld id="{FA736D43-0FDF-430A-9C46-59B4753A8810}" type="slidenum">
              <a:rPr lang="en-US" smtClean="0"/>
              <a:pPr>
                <a:defRPr/>
              </a:pPr>
              <a:t>40</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 calcmode="lin" valueType="num">
                                      <p:cBhvr additive="base">
                                        <p:cTn id="7" dur="500" fill="hold"/>
                                        <p:tgtEl>
                                          <p:spTgt spid="215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5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507">
                                            <p:txEl>
                                              <p:pRg st="1" end="1"/>
                                            </p:txEl>
                                          </p:spTgt>
                                        </p:tgtEl>
                                        <p:attrNameLst>
                                          <p:attrName>style.visibility</p:attrName>
                                        </p:attrNameLst>
                                      </p:cBhvr>
                                      <p:to>
                                        <p:strVal val="visible"/>
                                      </p:to>
                                    </p:set>
                                    <p:anim calcmode="lin" valueType="num">
                                      <p:cBhvr additive="base">
                                        <p:cTn id="13" dur="500" fill="hold"/>
                                        <p:tgtEl>
                                          <p:spTgt spid="215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5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507">
                                            <p:txEl>
                                              <p:pRg st="2" end="2"/>
                                            </p:txEl>
                                          </p:spTgt>
                                        </p:tgtEl>
                                        <p:attrNameLst>
                                          <p:attrName>style.visibility</p:attrName>
                                        </p:attrNameLst>
                                      </p:cBhvr>
                                      <p:to>
                                        <p:strVal val="visible"/>
                                      </p:to>
                                    </p:set>
                                    <p:anim calcmode="lin" valueType="num">
                                      <p:cBhvr additive="base">
                                        <p:cTn id="19" dur="500" fill="hold"/>
                                        <p:tgtEl>
                                          <p:spTgt spid="2150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5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lv-LV" dirty="0">
                <a:effectLst/>
                <a:latin typeface="Times New Roman" panose="02020603050405020304" pitchFamily="18" charset="0"/>
                <a:ea typeface="Times New Roman" panose="02020603050405020304" pitchFamily="18" charset="0"/>
              </a:rPr>
              <a:t>Kādēļ es nepieņemu sevi?</a:t>
            </a:r>
            <a:endParaRPr lang="en-US" altLang="en-US" dirty="0"/>
          </a:p>
        </p:txBody>
      </p:sp>
      <p:sp>
        <p:nvSpPr>
          <p:cNvPr id="22531" name="Rectangle 3"/>
          <p:cNvSpPr>
            <a:spLocks noGrp="1" noChangeArrowheads="1"/>
          </p:cNvSpPr>
          <p:nvPr>
            <p:ph type="body" sz="half" idx="1"/>
          </p:nvPr>
        </p:nvSpPr>
        <p:spPr>
          <a:xfrm>
            <a:off x="1752600" y="1752600"/>
            <a:ext cx="5181600" cy="4114800"/>
          </a:xfrm>
        </p:spPr>
        <p:txBody>
          <a:bodyPr/>
          <a:lstStyle/>
          <a:p>
            <a:pPr marL="609600" indent="-609600" eaLnBrk="1" hangingPunct="1">
              <a:lnSpc>
                <a:spcPct val="90000"/>
              </a:lnSpc>
              <a:buFontTx/>
              <a:buAutoNum type="arabicPeriod"/>
            </a:pPr>
            <a:r>
              <a:rPr lang="lv-LV" dirty="0">
                <a:effectLst/>
                <a:latin typeface="Times New Roman" panose="02020603050405020304" pitchFamily="18" charset="0"/>
                <a:ea typeface="Times New Roman" panose="02020603050405020304" pitchFamily="18" charset="0"/>
              </a:rPr>
              <a:t>Kad esmu nikns (sarūgtināts) par savu pagātni</a:t>
            </a:r>
            <a:r>
              <a:rPr lang="en-US" altLang="en-US" dirty="0"/>
              <a:t>.</a:t>
            </a:r>
          </a:p>
          <a:p>
            <a:pPr marL="609600" indent="-609600" eaLnBrk="1" hangingPunct="1">
              <a:lnSpc>
                <a:spcPct val="90000"/>
              </a:lnSpc>
              <a:buFontTx/>
              <a:buAutoNum type="arabicPeriod"/>
            </a:pPr>
            <a:r>
              <a:rPr lang="lv-LV" dirty="0">
                <a:effectLst/>
                <a:latin typeface="Times New Roman" panose="02020603050405020304" pitchFamily="18" charset="0"/>
                <a:ea typeface="Times New Roman" panose="02020603050405020304" pitchFamily="18" charset="0"/>
              </a:rPr>
              <a:t>Kad es kritizēju sevi.</a:t>
            </a:r>
          </a:p>
          <a:p>
            <a:pPr marL="609600" indent="-609600" eaLnBrk="1" hangingPunct="1">
              <a:lnSpc>
                <a:spcPct val="90000"/>
              </a:lnSpc>
              <a:buFontTx/>
              <a:buAutoNum type="arabicPeriod"/>
            </a:pPr>
            <a:r>
              <a:rPr lang="lv-LV" dirty="0">
                <a:effectLst/>
                <a:latin typeface="Times New Roman" panose="02020603050405020304" pitchFamily="18" charset="0"/>
                <a:ea typeface="Times New Roman" panose="02020603050405020304" pitchFamily="18" charset="0"/>
              </a:rPr>
              <a:t>Nesaprotu, kāpēc Dievs mani radīja tādu, kādu Viņš mani radīja</a:t>
            </a:r>
            <a:r>
              <a:rPr lang="en-US" altLang="en-US" dirty="0"/>
              <a:t>.</a:t>
            </a:r>
          </a:p>
          <a:p>
            <a:pPr marL="609600" indent="-609600" eaLnBrk="1" hangingPunct="1">
              <a:lnSpc>
                <a:spcPct val="90000"/>
              </a:lnSpc>
              <a:buFontTx/>
              <a:buAutoNum type="arabicPeriod"/>
            </a:pPr>
            <a:r>
              <a:rPr lang="lv-LV" dirty="0">
                <a:effectLst/>
                <a:latin typeface="Times New Roman" panose="02020603050405020304" pitchFamily="18" charset="0"/>
                <a:ea typeface="Times New Roman" panose="02020603050405020304" pitchFamily="18" charset="0"/>
              </a:rPr>
              <a:t>Salīdzinu sevi ar citiem</a:t>
            </a:r>
            <a:r>
              <a:rPr lang="en-US" altLang="en-US" dirty="0"/>
              <a:t>.</a:t>
            </a:r>
          </a:p>
        </p:txBody>
      </p:sp>
      <p:pic>
        <p:nvPicPr>
          <p:cNvPr id="22532" name="Picture 7" descr="http://image.pathfinder.com/time/photoessays/passoverpalm/bitter.jpg"/>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7772400" y="2057400"/>
            <a:ext cx="3048000" cy="3155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Date Placeholder 1"/>
          <p:cNvSpPr>
            <a:spLocks noGrp="1"/>
          </p:cNvSpPr>
          <p:nvPr>
            <p:ph type="dt" sz="half" idx="10"/>
          </p:nvPr>
        </p:nvSpPr>
        <p:spPr/>
        <p:txBody>
          <a:bodyPr/>
          <a:lstStyle/>
          <a:p>
            <a:pPr>
              <a:defRPr/>
            </a:pPr>
            <a:r>
              <a:rPr lang="en-US" smtClean="0"/>
              <a:t>10-2022</a:t>
            </a:r>
            <a:endParaRPr lang="en-US"/>
          </a:p>
        </p:txBody>
      </p:sp>
      <p:sp>
        <p:nvSpPr>
          <p:cNvPr id="3" name="Footer Placeholder 2"/>
          <p:cNvSpPr>
            <a:spLocks noGrp="1"/>
          </p:cNvSpPr>
          <p:nvPr>
            <p:ph type="ftr" sz="quarter" idx="11"/>
          </p:nvPr>
        </p:nvSpPr>
        <p:spPr/>
        <p:txBody>
          <a:bodyPr/>
          <a:lstStyle/>
          <a:p>
            <a:pPr>
              <a:defRPr/>
            </a:pPr>
            <a:r>
              <a:rPr lang="en-US"/>
              <a:t>iteenchallenge.org</a:t>
            </a:r>
          </a:p>
        </p:txBody>
      </p:sp>
      <p:sp>
        <p:nvSpPr>
          <p:cNvPr id="4" name="Slide Number Placeholder 3"/>
          <p:cNvSpPr>
            <a:spLocks noGrp="1"/>
          </p:cNvSpPr>
          <p:nvPr>
            <p:ph type="sldNum" sz="quarter" idx="12"/>
          </p:nvPr>
        </p:nvSpPr>
        <p:spPr/>
        <p:txBody>
          <a:bodyPr/>
          <a:lstStyle/>
          <a:p>
            <a:pPr>
              <a:defRPr/>
            </a:pPr>
            <a:fld id="{FA736D43-0FDF-430A-9C46-59B4753A8810}" type="slidenum">
              <a:rPr lang="en-US" smtClean="0"/>
              <a:pPr>
                <a:defRPr/>
              </a:pPr>
              <a:t>41</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531">
                                            <p:txEl>
                                              <p:pRg st="1" end="1"/>
                                            </p:txEl>
                                          </p:spTgt>
                                        </p:tgtEl>
                                        <p:attrNameLst>
                                          <p:attrName>style.visibility</p:attrName>
                                        </p:attrNameLst>
                                      </p:cBhvr>
                                      <p:to>
                                        <p:strVal val="visible"/>
                                      </p:to>
                                    </p:set>
                                    <p:anim calcmode="lin" valueType="num">
                                      <p:cBhvr additive="base">
                                        <p:cTn id="13" dur="500" fill="hold"/>
                                        <p:tgtEl>
                                          <p:spTgt spid="225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5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531">
                                            <p:txEl>
                                              <p:pRg st="2" end="2"/>
                                            </p:txEl>
                                          </p:spTgt>
                                        </p:tgtEl>
                                        <p:attrNameLst>
                                          <p:attrName>style.visibility</p:attrName>
                                        </p:attrNameLst>
                                      </p:cBhvr>
                                      <p:to>
                                        <p:strVal val="visible"/>
                                      </p:to>
                                    </p:set>
                                    <p:anim calcmode="lin" valueType="num">
                                      <p:cBhvr additive="base">
                                        <p:cTn id="19" dur="500" fill="hold"/>
                                        <p:tgtEl>
                                          <p:spTgt spid="225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5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2531">
                                            <p:txEl>
                                              <p:pRg st="3" end="3"/>
                                            </p:txEl>
                                          </p:spTgt>
                                        </p:tgtEl>
                                        <p:attrNameLst>
                                          <p:attrName>style.visibility</p:attrName>
                                        </p:attrNameLst>
                                      </p:cBhvr>
                                      <p:to>
                                        <p:strVal val="visible"/>
                                      </p:to>
                                    </p:set>
                                    <p:anim calcmode="lin" valueType="num">
                                      <p:cBhvr additive="base">
                                        <p:cTn id="25" dur="500" fill="hold"/>
                                        <p:tgtEl>
                                          <p:spTgt spid="2253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53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lv-LV" dirty="0">
                <a:effectLst/>
                <a:latin typeface="Times New Roman" panose="02020603050405020304" pitchFamily="18" charset="0"/>
                <a:ea typeface="Times New Roman" panose="02020603050405020304" pitchFamily="18" charset="0"/>
              </a:rPr>
              <a:t>Kādi ir ieguvumi sevis pieņemšanai?</a:t>
            </a:r>
            <a:endParaRPr lang="en-US" altLang="en-US" dirty="0"/>
          </a:p>
        </p:txBody>
      </p:sp>
      <p:sp>
        <p:nvSpPr>
          <p:cNvPr id="23555" name="Rectangle 3"/>
          <p:cNvSpPr>
            <a:spLocks noGrp="1" noChangeArrowheads="1"/>
          </p:cNvSpPr>
          <p:nvPr>
            <p:ph type="body" sz="half" idx="1"/>
          </p:nvPr>
        </p:nvSpPr>
        <p:spPr>
          <a:xfrm>
            <a:off x="1422400" y="1752600"/>
            <a:ext cx="6045200" cy="4114800"/>
          </a:xfrm>
        </p:spPr>
        <p:txBody>
          <a:bodyPr/>
          <a:lstStyle/>
          <a:p>
            <a:pPr marL="609600" indent="-609600" eaLnBrk="1" hangingPunct="1">
              <a:spcAft>
                <a:spcPts val="2400"/>
              </a:spcAft>
              <a:buFontTx/>
              <a:buAutoNum type="arabicPeriod"/>
            </a:pPr>
            <a:r>
              <a:rPr lang="lv-LV" dirty="0">
                <a:effectLst/>
                <a:latin typeface="Times New Roman" panose="02020603050405020304" pitchFamily="18" charset="0"/>
                <a:ea typeface="Times New Roman" panose="02020603050405020304" pitchFamily="18" charset="0"/>
              </a:rPr>
              <a:t>Jauna brīvība mīlēt - mīlēt Dievu, citus un pat sevi.</a:t>
            </a:r>
          </a:p>
          <a:p>
            <a:pPr marL="609600" indent="-609600" eaLnBrk="1" hangingPunct="1">
              <a:buFontTx/>
              <a:buAutoNum type="arabicPeriod"/>
            </a:pPr>
            <a:r>
              <a:rPr lang="lv-LV" dirty="0">
                <a:effectLst/>
                <a:latin typeface="Times New Roman" panose="02020603050405020304" pitchFamily="18" charset="0"/>
                <a:ea typeface="Times New Roman" panose="02020603050405020304" pitchFamily="18" charset="0"/>
              </a:rPr>
              <a:t>Būs vieglāk pieņemt citus tādus, kādi viņi ir.</a:t>
            </a:r>
            <a:endParaRPr lang="en-US" altLang="en-US" dirty="0"/>
          </a:p>
        </p:txBody>
      </p:sp>
      <p:pic>
        <p:nvPicPr>
          <p:cNvPr id="23556" name="Picture 7" descr="http://www.hospitallers.org/graphics/st_john_grande.charity.gif"/>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8153400" y="1752600"/>
            <a:ext cx="2962275"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Date Placeholder 1"/>
          <p:cNvSpPr>
            <a:spLocks noGrp="1"/>
          </p:cNvSpPr>
          <p:nvPr>
            <p:ph type="dt" sz="half" idx="10"/>
          </p:nvPr>
        </p:nvSpPr>
        <p:spPr/>
        <p:txBody>
          <a:bodyPr/>
          <a:lstStyle/>
          <a:p>
            <a:pPr>
              <a:defRPr/>
            </a:pPr>
            <a:r>
              <a:rPr lang="en-US" smtClean="0"/>
              <a:t>10-2022</a:t>
            </a:r>
            <a:endParaRPr lang="en-US"/>
          </a:p>
        </p:txBody>
      </p:sp>
      <p:sp>
        <p:nvSpPr>
          <p:cNvPr id="3" name="Footer Placeholder 2"/>
          <p:cNvSpPr>
            <a:spLocks noGrp="1"/>
          </p:cNvSpPr>
          <p:nvPr>
            <p:ph type="ftr" sz="quarter" idx="11"/>
          </p:nvPr>
        </p:nvSpPr>
        <p:spPr/>
        <p:txBody>
          <a:bodyPr/>
          <a:lstStyle/>
          <a:p>
            <a:pPr>
              <a:defRPr/>
            </a:pPr>
            <a:r>
              <a:rPr lang="en-US"/>
              <a:t>iteenchallenge.org</a:t>
            </a:r>
          </a:p>
        </p:txBody>
      </p:sp>
      <p:sp>
        <p:nvSpPr>
          <p:cNvPr id="4" name="Slide Number Placeholder 3"/>
          <p:cNvSpPr>
            <a:spLocks noGrp="1"/>
          </p:cNvSpPr>
          <p:nvPr>
            <p:ph type="sldNum" sz="quarter" idx="12"/>
          </p:nvPr>
        </p:nvSpPr>
        <p:spPr/>
        <p:txBody>
          <a:bodyPr/>
          <a:lstStyle/>
          <a:p>
            <a:pPr>
              <a:defRPr/>
            </a:pPr>
            <a:fld id="{FA736D43-0FDF-430A-9C46-59B4753A8810}" type="slidenum">
              <a:rPr lang="en-US" smtClean="0"/>
              <a:pPr>
                <a:defRPr/>
              </a:pPr>
              <a:t>42</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 calcmode="lin" valueType="num">
                                      <p:cBhvr additive="base">
                                        <p:cTn id="7" dur="5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5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555">
                                            <p:txEl>
                                              <p:pRg st="1" end="1"/>
                                            </p:txEl>
                                          </p:spTgt>
                                        </p:tgtEl>
                                        <p:attrNameLst>
                                          <p:attrName>style.visibility</p:attrName>
                                        </p:attrNameLst>
                                      </p:cBhvr>
                                      <p:to>
                                        <p:strVal val="visible"/>
                                      </p:to>
                                    </p:set>
                                    <p:anim calcmode="lin" valueType="num">
                                      <p:cBhvr additive="base">
                                        <p:cTn id="13" dur="5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55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lv-LV" dirty="0">
                <a:effectLst/>
                <a:latin typeface="Times New Roman" panose="02020603050405020304" pitchFamily="18" charset="0"/>
                <a:ea typeface="Times New Roman" panose="02020603050405020304" pitchFamily="18" charset="0"/>
              </a:rPr>
              <a:t>Kādi ir ieguvumi sevis pieņemšanai?</a:t>
            </a:r>
            <a:endParaRPr lang="en-US" altLang="en-US" dirty="0"/>
          </a:p>
        </p:txBody>
      </p:sp>
      <p:sp>
        <p:nvSpPr>
          <p:cNvPr id="24579" name="Rectangle 3"/>
          <p:cNvSpPr>
            <a:spLocks noGrp="1" noChangeArrowheads="1"/>
          </p:cNvSpPr>
          <p:nvPr>
            <p:ph type="body" sz="half" idx="1"/>
          </p:nvPr>
        </p:nvSpPr>
        <p:spPr>
          <a:xfrm>
            <a:off x="1422400" y="1752600"/>
            <a:ext cx="6578600" cy="4114800"/>
          </a:xfrm>
        </p:spPr>
        <p:txBody>
          <a:bodyPr/>
          <a:lstStyle/>
          <a:p>
            <a:pPr marL="609600" indent="-609600" eaLnBrk="1" hangingPunct="1">
              <a:spcAft>
                <a:spcPts val="2400"/>
              </a:spcAft>
              <a:buFontTx/>
              <a:buAutoNum type="arabicPeriod" startAt="3"/>
            </a:pPr>
            <a:r>
              <a:rPr lang="lv-LV" dirty="0">
                <a:effectLst/>
                <a:latin typeface="Times New Roman" panose="02020603050405020304" pitchFamily="18" charset="0"/>
                <a:ea typeface="Times New Roman" panose="02020603050405020304" pitchFamily="18" charset="0"/>
              </a:rPr>
              <a:t>Iekšējs miers, prieks un laime.</a:t>
            </a:r>
          </a:p>
          <a:p>
            <a:pPr marL="609600" indent="-609600" eaLnBrk="1" hangingPunct="1">
              <a:buFontTx/>
              <a:buAutoNum type="arabicPeriod" startAt="3"/>
            </a:pPr>
            <a:r>
              <a:rPr lang="lv-LV" dirty="0">
                <a:effectLst/>
                <a:latin typeface="Times New Roman" panose="02020603050405020304" pitchFamily="18" charset="0"/>
                <a:ea typeface="Times New Roman" panose="02020603050405020304" pitchFamily="18" charset="0"/>
              </a:rPr>
              <a:t>Jauna </a:t>
            </a:r>
            <a:r>
              <a:rPr lang="lv-LV" dirty="0" err="1">
                <a:effectLst/>
                <a:latin typeface="Times New Roman" panose="02020603050405020304" pitchFamily="18" charset="0"/>
                <a:ea typeface="Times New Roman" panose="02020603050405020304" pitchFamily="18" charset="0"/>
              </a:rPr>
              <a:t>atvērtība</a:t>
            </a:r>
            <a:r>
              <a:rPr lang="lv-LV" dirty="0">
                <a:effectLst/>
                <a:latin typeface="Times New Roman" panose="02020603050405020304" pitchFamily="18" charset="0"/>
                <a:ea typeface="Times New Roman" panose="02020603050405020304" pitchFamily="18" charset="0"/>
              </a:rPr>
              <a:t>. Es varu būt es pats. Man nav jāuzliek maska.</a:t>
            </a:r>
            <a:endParaRPr lang="en-US" altLang="en-US" dirty="0"/>
          </a:p>
        </p:txBody>
      </p:sp>
      <p:sp>
        <p:nvSpPr>
          <p:cNvPr id="2" name="Date Placeholder 1"/>
          <p:cNvSpPr>
            <a:spLocks noGrp="1"/>
          </p:cNvSpPr>
          <p:nvPr>
            <p:ph type="dt" sz="half" idx="10"/>
          </p:nvPr>
        </p:nvSpPr>
        <p:spPr/>
        <p:txBody>
          <a:bodyPr/>
          <a:lstStyle/>
          <a:p>
            <a:pPr>
              <a:defRPr/>
            </a:pPr>
            <a:r>
              <a:rPr lang="en-US" smtClean="0"/>
              <a:t>10-2022</a:t>
            </a:r>
            <a:endParaRPr lang="en-US"/>
          </a:p>
        </p:txBody>
      </p:sp>
      <p:sp>
        <p:nvSpPr>
          <p:cNvPr id="3" name="Footer Placeholder 2"/>
          <p:cNvSpPr>
            <a:spLocks noGrp="1"/>
          </p:cNvSpPr>
          <p:nvPr>
            <p:ph type="ftr" sz="quarter" idx="11"/>
          </p:nvPr>
        </p:nvSpPr>
        <p:spPr/>
        <p:txBody>
          <a:bodyPr/>
          <a:lstStyle/>
          <a:p>
            <a:pPr>
              <a:defRPr/>
            </a:pPr>
            <a:r>
              <a:rPr lang="en-US"/>
              <a:t>iteenchallenge.org</a:t>
            </a:r>
          </a:p>
        </p:txBody>
      </p:sp>
      <p:sp>
        <p:nvSpPr>
          <p:cNvPr id="4" name="Slide Number Placeholder 3"/>
          <p:cNvSpPr>
            <a:spLocks noGrp="1"/>
          </p:cNvSpPr>
          <p:nvPr>
            <p:ph type="sldNum" sz="quarter" idx="12"/>
          </p:nvPr>
        </p:nvSpPr>
        <p:spPr/>
        <p:txBody>
          <a:bodyPr/>
          <a:lstStyle/>
          <a:p>
            <a:pPr>
              <a:defRPr/>
            </a:pPr>
            <a:fld id="{FA736D43-0FDF-430A-9C46-59B4753A8810}" type="slidenum">
              <a:rPr lang="en-US" smtClean="0"/>
              <a:pPr>
                <a:defRPr/>
              </a:pPr>
              <a:t>43</a:t>
            </a:fld>
            <a:endParaRPr lang="en-US"/>
          </a:p>
        </p:txBody>
      </p:sp>
      <p:pic>
        <p:nvPicPr>
          <p:cNvPr id="7" name="Tiešsaistes attēla vietturis 6">
            <a:extLst>
              <a:ext uri="{FF2B5EF4-FFF2-40B4-BE49-F238E27FC236}">
                <a16:creationId xmlns:a16="http://schemas.microsoft.com/office/drawing/2014/main" id="{900DBE44-6D9D-4D36-88C7-C35303D0BFB6}"/>
              </a:ext>
            </a:extLst>
          </p:cNvPr>
          <p:cNvPicPr>
            <a:picLocks noGrp="1" noChangeAspect="1"/>
          </p:cNvPicPr>
          <p:nvPr>
            <p:ph type="clipArt" sz="half" idx="2"/>
          </p:nvPr>
        </p:nvPicPr>
        <p:blipFill>
          <a:blip r:embed="rId2" cstate="print">
            <a:extLst>
              <a:ext uri="{28A0092B-C50C-407E-A947-70E740481C1C}">
                <a14:useLocalDpi xmlns:a14="http://schemas.microsoft.com/office/drawing/2010/main" val="0"/>
              </a:ext>
            </a:extLst>
          </a:blip>
          <a:stretch>
            <a:fillRect/>
          </a:stretch>
        </p:blipFill>
        <p:spPr>
          <a:xfrm>
            <a:off x="7447280" y="1752600"/>
            <a:ext cx="3291840" cy="4114800"/>
          </a:xfr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additive="base">
                                        <p:cTn id="7" dur="500" fill="hold"/>
                                        <p:tgtEl>
                                          <p:spTgt spid="245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5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579">
                                            <p:txEl>
                                              <p:pRg st="1" end="1"/>
                                            </p:txEl>
                                          </p:spTgt>
                                        </p:tgtEl>
                                        <p:attrNameLst>
                                          <p:attrName>style.visibility</p:attrName>
                                        </p:attrNameLst>
                                      </p:cBhvr>
                                      <p:to>
                                        <p:strVal val="visible"/>
                                      </p:to>
                                    </p:set>
                                    <p:anim calcmode="lin" valueType="num">
                                      <p:cBhvr additive="base">
                                        <p:cTn id="13" dur="500" fill="hold"/>
                                        <p:tgtEl>
                                          <p:spTgt spid="245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57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t>
            </a:r>
            <a:r>
              <a:rPr lang="lv-LV" dirty="0" err="1"/>
              <a:t>īgais</a:t>
            </a:r>
            <a:r>
              <a:rPr lang="lv-LV" dirty="0"/>
              <a:t> pielietojums</a:t>
            </a:r>
            <a:endParaRPr lang="en-US" dirty="0"/>
          </a:p>
        </p:txBody>
      </p:sp>
      <p:sp>
        <p:nvSpPr>
          <p:cNvPr id="3" name="Content Placeholder 2"/>
          <p:cNvSpPr>
            <a:spLocks noGrp="1"/>
          </p:cNvSpPr>
          <p:nvPr>
            <p:ph idx="1"/>
          </p:nvPr>
        </p:nvSpPr>
        <p:spPr>
          <a:xfrm>
            <a:off x="1619251" y="1295400"/>
            <a:ext cx="9829800" cy="4495800"/>
          </a:xfrm>
        </p:spPr>
        <p:txBody>
          <a:bodyPr/>
          <a:lstStyle/>
          <a:p>
            <a:pPr marL="0" indent="0">
              <a:buNone/>
            </a:pPr>
            <a:r>
              <a:rPr lang="lv-LV" sz="2400" b="1" dirty="0"/>
              <a:t>Atver</a:t>
            </a:r>
            <a:r>
              <a:rPr lang="en-US" sz="2400" b="1" dirty="0"/>
              <a:t> </a:t>
            </a:r>
            <a:r>
              <a:rPr lang="lv-LV" sz="2400" b="1" dirty="0"/>
              <a:t>6.p</a:t>
            </a:r>
            <a:r>
              <a:rPr lang="en-US" sz="2400" b="1" dirty="0" err="1"/>
              <a:t>roje</a:t>
            </a:r>
            <a:r>
              <a:rPr lang="lv-LV" sz="2400" b="1" dirty="0" err="1"/>
              <a:t>ktu</a:t>
            </a:r>
            <a:r>
              <a:rPr lang="en-US" sz="2400" b="1" dirty="0"/>
              <a:t>   </a:t>
            </a:r>
            <a:r>
              <a:rPr lang="lv-LV" sz="2400" b="1" dirty="0">
                <a:effectLst/>
                <a:latin typeface="Times New Roman" panose="02020603050405020304" pitchFamily="18" charset="0"/>
                <a:ea typeface="Times New Roman" panose="02020603050405020304" pitchFamily="18" charset="0"/>
              </a:rPr>
              <a:t>Dziedinot vecās atmiņas</a:t>
            </a:r>
            <a:endParaRPr lang="en-US" sz="2400" b="1" dirty="0"/>
          </a:p>
          <a:p>
            <a:pPr marL="0" indent="0">
              <a:buNone/>
            </a:pPr>
            <a:r>
              <a:rPr lang="lv-LV" sz="2000" dirty="0"/>
              <a:t>Šī darbība var būt paredzēta kapelai vai lūgšanu telpai. Šī projekta galvenais mērķis ir palīdzēt tev raudzīties uz To Kungu, kurš visvairāk spēj palīdzēt tev remdēt pagātnes sāpes un aizvainojumus. </a:t>
            </a:r>
          </a:p>
          <a:p>
            <a:pPr marL="0" indent="0">
              <a:buNone/>
            </a:pPr>
            <a:r>
              <a:rPr lang="en-US" sz="2000" dirty="0"/>
              <a:t/>
            </a:r>
            <a:br>
              <a:rPr lang="en-US" sz="2000" dirty="0"/>
            </a:br>
            <a:r>
              <a:rPr lang="lv-LV" sz="2000" dirty="0">
                <a:latin typeface="Times New Roman" panose="02020603050405020304" pitchFamily="18" charset="0"/>
              </a:rPr>
              <a:t>M</a:t>
            </a:r>
            <a:r>
              <a:rPr lang="lv-LV" sz="2000" dirty="0">
                <a:effectLst/>
                <a:latin typeface="Times New Roman" panose="02020603050405020304" pitchFamily="18" charset="0"/>
                <a:ea typeface="Times New Roman" panose="02020603050405020304" pitchFamily="18" charset="0"/>
              </a:rPr>
              <a:t>ēs katrs privāti lūgsim par dažādajiem šajā projektā uzskaitītajiem jautājumiem. </a:t>
            </a:r>
          </a:p>
          <a:p>
            <a:pPr marL="0" indent="0">
              <a:buNone/>
            </a:pPr>
            <a:r>
              <a:rPr lang="en-US" sz="2000" dirty="0"/>
              <a:t/>
            </a:r>
            <a:br>
              <a:rPr lang="en-US" sz="2000" dirty="0"/>
            </a:br>
            <a:r>
              <a:rPr lang="lv-LV" sz="2000" dirty="0">
                <a:effectLst/>
                <a:latin typeface="Times New Roman" panose="02020603050405020304" pitchFamily="18" charset="0"/>
                <a:ea typeface="Times New Roman" panose="02020603050405020304" pitchFamily="18" charset="0"/>
              </a:rPr>
              <a:t>Lūgšanas paraugs vienkārši sniedz tev ideju par to, kā tu vari jēgpilni lūgt saistībā ar šiem jautājumiem. Izlaid uzskaitītos jautājumus, kas neattiecas uz tavi pašu. Tu vari brīvi pievienot citus jautājumus, kas nav uzskaitīti šajā projektā. </a:t>
            </a:r>
          </a:p>
          <a:p>
            <a:pPr marL="0" indent="0">
              <a:buNone/>
            </a:pPr>
            <a:r>
              <a:rPr lang="en-US" sz="2000" dirty="0"/>
              <a:t/>
            </a:r>
            <a:br>
              <a:rPr lang="en-US" sz="2000" dirty="0"/>
            </a:br>
            <a:r>
              <a:rPr lang="lv-LV" sz="2000" dirty="0"/>
              <a:t>Tu </a:t>
            </a:r>
            <a:r>
              <a:rPr lang="lv-LV" sz="2000" dirty="0">
                <a:effectLst/>
                <a:latin typeface="Times New Roman" panose="02020603050405020304" pitchFamily="18" charset="0"/>
                <a:ea typeface="Times New Roman" panose="02020603050405020304" pitchFamily="18" charset="0"/>
              </a:rPr>
              <a:t>netiksi vērtēts šajā projektā, tas ir tikai starp tevi un To Kungu. Šis nav laiks sevis žēlošanai</a:t>
            </a:r>
            <a:r>
              <a:rPr lang="en-US" sz="2000" dirty="0"/>
              <a:t>. </a:t>
            </a:r>
            <a:r>
              <a:rPr lang="lv-LV" sz="2000" dirty="0">
                <a:effectLst/>
                <a:latin typeface="Times New Roman" panose="02020603050405020304" pitchFamily="18" charset="0"/>
                <a:ea typeface="Times New Roman" panose="02020603050405020304" pitchFamily="18" charset="0"/>
              </a:rPr>
              <a:t>Šis projekts jāpabeidz ar godīgu skatījumu uz tavu dzīvi, bet arī ar skaidru cerības elementu. Dievs var palīdzēt tev atrisināt šīs sāpes, ja tu ļausi Viņam palīdzēt. </a:t>
            </a:r>
            <a:endParaRPr lang="en-US" sz="2000" dirty="0"/>
          </a:p>
        </p:txBody>
      </p:sp>
      <p:sp>
        <p:nvSpPr>
          <p:cNvPr id="4" name="Date Placeholder 3"/>
          <p:cNvSpPr>
            <a:spLocks noGrp="1"/>
          </p:cNvSpPr>
          <p:nvPr>
            <p:ph type="dt" sz="half" idx="10"/>
          </p:nvPr>
        </p:nvSpPr>
        <p:spPr/>
        <p:txBody>
          <a:bodyPr/>
          <a:lstStyle/>
          <a:p>
            <a:pPr>
              <a:defRPr/>
            </a:pPr>
            <a:r>
              <a:rPr lang="en-US" smtClean="0"/>
              <a:t>10-2022</a:t>
            </a:r>
            <a:endParaRPr lang="en-US"/>
          </a:p>
        </p:txBody>
      </p:sp>
      <p:sp>
        <p:nvSpPr>
          <p:cNvPr id="5" name="Footer Placeholder 4"/>
          <p:cNvSpPr>
            <a:spLocks noGrp="1"/>
          </p:cNvSpPr>
          <p:nvPr>
            <p:ph type="ftr" sz="quarter" idx="11"/>
          </p:nvPr>
        </p:nvSpPr>
        <p:spPr/>
        <p:txBody>
          <a:bodyPr/>
          <a:lstStyle/>
          <a:p>
            <a:pPr>
              <a:defRPr/>
            </a:pPr>
            <a:r>
              <a:rPr lang="en-US" dirty="0"/>
              <a:t>iteenchallenge.org</a:t>
            </a:r>
          </a:p>
        </p:txBody>
      </p:sp>
      <p:sp>
        <p:nvSpPr>
          <p:cNvPr id="6" name="Slide Number Placeholder 5"/>
          <p:cNvSpPr>
            <a:spLocks noGrp="1"/>
          </p:cNvSpPr>
          <p:nvPr>
            <p:ph type="sldNum" sz="quarter" idx="12"/>
          </p:nvPr>
        </p:nvSpPr>
        <p:spPr/>
        <p:txBody>
          <a:bodyPr/>
          <a:lstStyle/>
          <a:p>
            <a:pPr>
              <a:defRPr/>
            </a:pPr>
            <a:fld id="{632DA29E-0D5B-4774-96F8-72A0859E9604}" type="slidenum">
              <a:rPr lang="en-US" smtClean="0"/>
              <a:pPr>
                <a:defRPr/>
              </a:pPr>
              <a:t>44</a:t>
            </a:fld>
            <a:endParaRPr lang="en-US" dirty="0"/>
          </a:p>
        </p:txBody>
      </p:sp>
    </p:spTree>
    <p:extLst>
      <p:ext uri="{BB962C8B-B14F-4D97-AF65-F5344CB8AC3E}">
        <p14:creationId xmlns:p14="http://schemas.microsoft.com/office/powerpoint/2010/main" val="1559549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64546"/>
            <a:ext cx="10515600" cy="2985433"/>
          </a:xfrm>
        </p:spPr>
        <p:txBody>
          <a:bodyPr/>
          <a:lstStyle/>
          <a:p>
            <a:pPr algn="l"/>
            <a:r>
              <a:rPr lang="en-US" dirty="0"/>
              <a:t>    </a:t>
            </a:r>
            <a:r>
              <a:rPr lang="lv-LV" dirty="0"/>
              <a:t>Mīlēt un pieņemt sevi</a:t>
            </a:r>
            <a:r>
              <a:rPr lang="en-US" altLang="en-US" dirty="0"/>
              <a:t/>
            </a:r>
            <a:br>
              <a:rPr lang="en-US" altLang="en-US" dirty="0"/>
            </a:br>
            <a:r>
              <a:rPr lang="en-US" altLang="en-US" dirty="0"/>
              <a:t>	</a:t>
            </a:r>
            <a:r>
              <a:rPr lang="en-US" sz="2800" dirty="0"/>
              <a:t>5</a:t>
            </a:r>
            <a:r>
              <a:rPr lang="lv-LV" sz="2800" dirty="0"/>
              <a:t>.labojums</a:t>
            </a:r>
            <a:r>
              <a:rPr lang="en-US" sz="2800" dirty="0"/>
              <a:t> </a:t>
            </a:r>
            <a:r>
              <a:rPr lang="lv-LV" sz="2800" dirty="0"/>
              <a:t>autors </a:t>
            </a:r>
            <a:r>
              <a:rPr lang="en-US" sz="2800" dirty="0"/>
              <a:t>Dave Batty</a:t>
            </a:r>
            <a:r>
              <a:rPr lang="en-US" dirty="0"/>
              <a:t/>
            </a:r>
            <a:br>
              <a:rPr lang="en-US" dirty="0"/>
            </a:br>
            <a:endParaRPr lang="en-US" dirty="0"/>
          </a:p>
        </p:txBody>
      </p:sp>
      <p:sp>
        <p:nvSpPr>
          <p:cNvPr id="3" name="Subtitle 2"/>
          <p:cNvSpPr>
            <a:spLocks noGrp="1"/>
          </p:cNvSpPr>
          <p:nvPr>
            <p:ph type="subTitle" idx="1"/>
          </p:nvPr>
        </p:nvSpPr>
        <p:spPr>
          <a:xfrm>
            <a:off x="1584513" y="1810253"/>
            <a:ext cx="8229600" cy="2305050"/>
          </a:xfrm>
        </p:spPr>
        <p:txBody>
          <a:bodyPr/>
          <a:lstStyle/>
          <a:p>
            <a:pPr algn="l"/>
            <a:r>
              <a:rPr lang="lv-LV" sz="2800" dirty="0"/>
              <a:t>Šī prezentācija ir paredzēta lietot ar</a:t>
            </a:r>
            <a:r>
              <a:rPr lang="en-US" sz="2800" dirty="0"/>
              <a:t> </a:t>
            </a:r>
          </a:p>
          <a:p>
            <a:pPr algn="l"/>
            <a:r>
              <a:rPr lang="en-US" sz="2800" dirty="0" err="1"/>
              <a:t>Grup</a:t>
            </a:r>
            <a:r>
              <a:rPr lang="lv-LV" sz="2800" dirty="0"/>
              <a:t>u studijas jaunai dzīvei</a:t>
            </a:r>
            <a:r>
              <a:rPr lang="en-US" sz="2800" dirty="0"/>
              <a:t> </a:t>
            </a:r>
            <a:r>
              <a:rPr lang="lv-LV" sz="2800" dirty="0"/>
              <a:t>kursu</a:t>
            </a:r>
            <a:r>
              <a:rPr lang="en-US" sz="2800" dirty="0"/>
              <a:t> </a:t>
            </a:r>
            <a:br>
              <a:rPr lang="en-US" sz="2800" dirty="0"/>
            </a:br>
            <a:r>
              <a:rPr lang="lv-LV" sz="2800" dirty="0"/>
              <a:t>Mīlēt un pieņemt sevi</a:t>
            </a:r>
            <a:r>
              <a:rPr lang="en-US" sz="2800" dirty="0"/>
              <a:t>.</a:t>
            </a:r>
          </a:p>
          <a:p>
            <a:pPr algn="l"/>
            <a:endParaRPr lang="en-US" sz="2000" b="1" dirty="0"/>
          </a:p>
          <a:p>
            <a:pPr algn="l"/>
            <a:r>
              <a:rPr lang="lv-LV" sz="2000" b="1" dirty="0"/>
              <a:t>Citi iekļautie pieejamie materiāli</a:t>
            </a:r>
            <a:r>
              <a:rPr lang="en-US" sz="2000" b="1" dirty="0"/>
              <a:t>:</a:t>
            </a:r>
          </a:p>
          <a:p>
            <a:pPr algn="l"/>
            <a:r>
              <a:rPr lang="lv-LV" sz="2000" dirty="0"/>
              <a:t>Skolotāja rokasgrāmata</a:t>
            </a:r>
            <a:endParaRPr lang="en-US" sz="2000" dirty="0"/>
          </a:p>
          <a:p>
            <a:pPr algn="l"/>
            <a:r>
              <a:rPr lang="en-US" sz="2000" dirty="0"/>
              <a:t>Student</a:t>
            </a:r>
            <a:r>
              <a:rPr lang="lv-LV" sz="2000" dirty="0"/>
              <a:t>a rokasgrāmata</a:t>
            </a:r>
            <a:endParaRPr lang="en-US" sz="2000" dirty="0"/>
          </a:p>
          <a:p>
            <a:pPr algn="l"/>
            <a:r>
              <a:rPr lang="en-US" sz="2000" dirty="0"/>
              <a:t>Stud</a:t>
            </a:r>
            <a:r>
              <a:rPr lang="lv-LV" sz="2000" dirty="0" err="1"/>
              <a:t>iju</a:t>
            </a:r>
            <a:r>
              <a:rPr lang="lv-LV" sz="2000" dirty="0"/>
              <a:t> ceļvedis</a:t>
            </a:r>
            <a:endParaRPr lang="en-US" sz="2000" dirty="0"/>
          </a:p>
          <a:p>
            <a:pPr algn="l"/>
            <a:r>
              <a:rPr lang="lv-LV" sz="2000" dirty="0"/>
              <a:t>Pārbaudes darbs</a:t>
            </a:r>
            <a:endParaRPr lang="en-US" sz="2000" dirty="0"/>
          </a:p>
          <a:p>
            <a:pPr algn="l"/>
            <a:r>
              <a:rPr lang="lv-LV" sz="2000" dirty="0"/>
              <a:t>Kursa sertifikāts</a:t>
            </a:r>
            <a:endParaRPr lang="en-US" sz="2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89077" y="533400"/>
            <a:ext cx="2263040" cy="3200400"/>
          </a:xfrm>
          <a:prstGeom prst="rect">
            <a:avLst/>
          </a:prstGeom>
          <a:ln w="12700" cap="sq">
            <a:solidFill>
              <a:srgbClr val="000000"/>
            </a:solidFill>
            <a:miter lim="800000"/>
          </a:ln>
          <a:effectLst>
            <a:outerShdw blurRad="57150" dist="50800" dir="2700000" algn="tl" rotWithShape="0">
              <a:srgbClr val="000000">
                <a:alpha val="40000"/>
              </a:srgbClr>
            </a:outerShdw>
          </a:effectLst>
        </p:spPr>
      </p:pic>
      <p:sp>
        <p:nvSpPr>
          <p:cNvPr id="5" name="TextBox 4"/>
          <p:cNvSpPr txBox="1"/>
          <p:nvPr/>
        </p:nvSpPr>
        <p:spPr>
          <a:xfrm>
            <a:off x="5261113" y="4622496"/>
            <a:ext cx="5715001" cy="1200329"/>
          </a:xfrm>
          <a:prstGeom prst="rect">
            <a:avLst/>
          </a:prstGeom>
          <a:noFill/>
          <a:ln>
            <a:noFill/>
          </a:ln>
        </p:spPr>
        <p:txBody>
          <a:bodyPr wrap="square" rtlCol="0">
            <a:spAutoFit/>
          </a:bodyPr>
          <a:lstStyle/>
          <a:p>
            <a:r>
              <a:rPr lang="lv-LV" dirty="0"/>
              <a:t>Informāciju par materiālu iegūšanu skaties - </a:t>
            </a:r>
            <a:r>
              <a:rPr lang="en-US" dirty="0"/>
              <a:t>iteenchallenge.org</a:t>
            </a:r>
            <a:r>
              <a:rPr lang="lv-LV" dirty="0"/>
              <a:t> vai sazinies ar mums</a:t>
            </a:r>
            <a:endParaRPr lang="en-US" dirty="0"/>
          </a:p>
          <a:p>
            <a:r>
              <a:rPr lang="en-US" dirty="0"/>
              <a:t>gtc@globaltc.org</a:t>
            </a:r>
          </a:p>
        </p:txBody>
      </p:sp>
      <p:sp>
        <p:nvSpPr>
          <p:cNvPr id="6" name="Rectangle 5"/>
          <p:cNvSpPr/>
          <p:nvPr/>
        </p:nvSpPr>
        <p:spPr bwMode="auto">
          <a:xfrm>
            <a:off x="5108713" y="4538713"/>
            <a:ext cx="5867401" cy="1367894"/>
          </a:xfrm>
          <a:prstGeom prst="rect">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effectLst/>
            </a:endParaRPr>
          </a:p>
        </p:txBody>
      </p:sp>
    </p:spTree>
    <p:extLst>
      <p:ext uri="{BB962C8B-B14F-4D97-AF65-F5344CB8AC3E}">
        <p14:creationId xmlns:p14="http://schemas.microsoft.com/office/powerpoint/2010/main" val="20138169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1295400"/>
            <a:ext cx="7620000" cy="3048000"/>
          </a:xfrm>
        </p:spPr>
        <p:txBody>
          <a:bodyPr/>
          <a:lstStyle/>
          <a:p>
            <a:pPr algn="l"/>
            <a:r>
              <a:rPr lang="lv-LV" sz="3200" b="1" dirty="0">
                <a:effectLst/>
                <a:latin typeface="Times New Roman" panose="02020603050405020304" pitchFamily="18" charset="0"/>
                <a:ea typeface="Times New Roman" panose="02020603050405020304" pitchFamily="18" charset="0"/>
              </a:rPr>
              <a:t>Galvenā Bībeles patiesība</a:t>
            </a:r>
            <a:r>
              <a:rPr lang="en-US" sz="3200" b="1" dirty="0"/>
              <a:t/>
            </a:r>
            <a:br>
              <a:rPr lang="en-US" sz="3200" b="1" dirty="0"/>
            </a:br>
            <a:r>
              <a:rPr lang="lv-LV" sz="3200" dirty="0">
                <a:effectLst/>
                <a:latin typeface="Times New Roman" panose="02020603050405020304" pitchFamily="18" charset="0"/>
                <a:ea typeface="Times New Roman" panose="02020603050405020304" pitchFamily="18" charset="0"/>
              </a:rPr>
              <a:t>Kā kristietim man ir jāatklāj praktiski veidi, kā parādīt savu mīlestību ikvienā darbā, ko daru šodien.</a:t>
            </a:r>
            <a:endParaRPr lang="en-US" sz="3200" dirty="0"/>
          </a:p>
        </p:txBody>
      </p:sp>
      <p:sp>
        <p:nvSpPr>
          <p:cNvPr id="3" name="Content Placeholder 2"/>
          <p:cNvSpPr>
            <a:spLocks noGrp="1"/>
          </p:cNvSpPr>
          <p:nvPr>
            <p:ph idx="1"/>
          </p:nvPr>
        </p:nvSpPr>
        <p:spPr>
          <a:xfrm>
            <a:off x="2362199" y="3810000"/>
            <a:ext cx="8534399" cy="2743200"/>
          </a:xfrm>
        </p:spPr>
        <p:txBody>
          <a:bodyPr/>
          <a:lstStyle/>
          <a:p>
            <a:pPr marL="0" indent="0">
              <a:buNone/>
            </a:pPr>
            <a:r>
              <a:rPr lang="lv-LV" b="1" dirty="0">
                <a:effectLst/>
                <a:latin typeface="Times New Roman" panose="02020603050405020304" pitchFamily="18" charset="0"/>
                <a:ea typeface="Times New Roman" panose="02020603050405020304" pitchFamily="18" charset="0"/>
              </a:rPr>
              <a:t>Atslēgas pants: 1.Jāņa 4:7 </a:t>
            </a:r>
            <a:r>
              <a:rPr lang="en-US" b="1" dirty="0" smtClean="0">
                <a:effectLst/>
                <a:latin typeface="Times New Roman" panose="02020603050405020304" pitchFamily="18" charset="0"/>
                <a:ea typeface="Times New Roman" panose="02020603050405020304" pitchFamily="18" charset="0"/>
              </a:rPr>
              <a:t/>
            </a:r>
            <a:br>
              <a:rPr lang="en-US" b="1" dirty="0" smtClean="0">
                <a:effectLst/>
                <a:latin typeface="Times New Roman" panose="02020603050405020304" pitchFamily="18" charset="0"/>
                <a:ea typeface="Times New Roman" panose="02020603050405020304" pitchFamily="18" charset="0"/>
              </a:rPr>
            </a:br>
            <a:r>
              <a:rPr lang="lv-LV" b="1" dirty="0" smtClean="0">
                <a:effectLst/>
                <a:latin typeface="Times New Roman" panose="02020603050405020304" pitchFamily="18" charset="0"/>
                <a:ea typeface="Times New Roman" panose="02020603050405020304" pitchFamily="18" charset="0"/>
              </a:rPr>
              <a:t>(</a:t>
            </a:r>
            <a:r>
              <a:rPr lang="lv-LV" b="1" dirty="0">
                <a:effectLst/>
                <a:latin typeface="Times New Roman" panose="02020603050405020304" pitchFamily="18" charset="0"/>
                <a:ea typeface="Times New Roman" panose="02020603050405020304" pitchFamily="18" charset="0"/>
              </a:rPr>
              <a:t>tulkojums no New Life Bible)</a:t>
            </a:r>
          </a:p>
          <a:p>
            <a:pPr marL="0" indent="0">
              <a:buNone/>
            </a:pPr>
            <a:r>
              <a:rPr lang="lv-LV" dirty="0">
                <a:effectLst/>
                <a:latin typeface="Times New Roman" panose="02020603050405020304" pitchFamily="18" charset="0"/>
                <a:ea typeface="Times New Roman" panose="02020603050405020304" pitchFamily="18" charset="0"/>
              </a:rPr>
              <a:t>Dārgie draugi, mīlēsim viens otru, jo mīlestība nāk no Dieva. Tie, kas mīl, ir Dieva bērni, un viņi pazīst Dievu</a:t>
            </a:r>
            <a:r>
              <a:rPr lang="en-US" dirty="0"/>
              <a:t>.</a:t>
            </a:r>
          </a:p>
        </p:txBody>
      </p:sp>
      <p:sp>
        <p:nvSpPr>
          <p:cNvPr id="4" name="TextBox 3"/>
          <p:cNvSpPr txBox="1"/>
          <p:nvPr/>
        </p:nvSpPr>
        <p:spPr>
          <a:xfrm>
            <a:off x="1905000" y="559647"/>
            <a:ext cx="8534400" cy="769441"/>
          </a:xfrm>
          <a:prstGeom prst="rect">
            <a:avLst/>
          </a:prstGeom>
          <a:noFill/>
        </p:spPr>
        <p:txBody>
          <a:bodyPr wrap="square" rtlCol="0">
            <a:spAutoFit/>
          </a:bodyPr>
          <a:lstStyle/>
          <a:p>
            <a:r>
              <a:rPr lang="en-US" sz="4400" b="1" dirty="0"/>
              <a:t>1</a:t>
            </a:r>
            <a:r>
              <a:rPr lang="lv-LV" sz="4400" b="1" dirty="0"/>
              <a:t>.stunda</a:t>
            </a:r>
            <a:r>
              <a:rPr lang="en-US" sz="4400" b="1" dirty="0"/>
              <a:t>  </a:t>
            </a:r>
            <a:r>
              <a:rPr lang="lv-LV" sz="4400" b="1" dirty="0"/>
              <a:t>Mīlestība – kas un kā?</a:t>
            </a:r>
            <a:endParaRPr lang="en-US" sz="4400" b="1" dirty="0"/>
          </a:p>
        </p:txBody>
      </p:sp>
      <p:sp>
        <p:nvSpPr>
          <p:cNvPr id="5" name="Date Placeholder 4"/>
          <p:cNvSpPr>
            <a:spLocks noGrp="1"/>
          </p:cNvSpPr>
          <p:nvPr>
            <p:ph type="dt" sz="half" idx="10"/>
          </p:nvPr>
        </p:nvSpPr>
        <p:spPr/>
        <p:txBody>
          <a:bodyPr/>
          <a:lstStyle/>
          <a:p>
            <a:pPr>
              <a:defRPr/>
            </a:pPr>
            <a:r>
              <a:rPr lang="en-US" smtClean="0"/>
              <a:t>10-2022</a:t>
            </a:r>
            <a:endParaRPr lang="en-US"/>
          </a:p>
        </p:txBody>
      </p:sp>
      <p:sp>
        <p:nvSpPr>
          <p:cNvPr id="6" name="Footer Placeholder 5"/>
          <p:cNvSpPr>
            <a:spLocks noGrp="1"/>
          </p:cNvSpPr>
          <p:nvPr>
            <p:ph type="ftr" sz="quarter" idx="11"/>
          </p:nvPr>
        </p:nvSpPr>
        <p:spPr/>
        <p:txBody>
          <a:bodyPr/>
          <a:lstStyle/>
          <a:p>
            <a:pPr>
              <a:defRPr/>
            </a:pPr>
            <a:r>
              <a:rPr lang="en-US"/>
              <a:t>iteenchallenge.org</a:t>
            </a:r>
          </a:p>
        </p:txBody>
      </p:sp>
      <p:sp>
        <p:nvSpPr>
          <p:cNvPr id="7" name="Slide Number Placeholder 6"/>
          <p:cNvSpPr>
            <a:spLocks noGrp="1"/>
          </p:cNvSpPr>
          <p:nvPr>
            <p:ph type="sldNum" sz="quarter" idx="12"/>
          </p:nvPr>
        </p:nvSpPr>
        <p:spPr/>
        <p:txBody>
          <a:bodyPr/>
          <a:lstStyle/>
          <a:p>
            <a:pPr>
              <a:defRPr/>
            </a:pPr>
            <a:fld id="{632DA29E-0D5B-4774-96F8-72A0859E9604}" type="slidenum">
              <a:rPr lang="en-US" smtClean="0"/>
              <a:pPr>
                <a:defRPr/>
              </a:pPr>
              <a:t>5</a:t>
            </a:fld>
            <a:endParaRPr lang="en-US"/>
          </a:p>
        </p:txBody>
      </p:sp>
    </p:spTree>
    <p:extLst>
      <p:ext uri="{BB962C8B-B14F-4D97-AF65-F5344CB8AC3E}">
        <p14:creationId xmlns:p14="http://schemas.microsoft.com/office/powerpoint/2010/main" val="2767986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lv-LV" altLang="en-US" dirty="0"/>
              <a:t>Iesildīšanās </a:t>
            </a:r>
            <a:r>
              <a:rPr lang="en-US" altLang="en-US" dirty="0"/>
              <a:t>1</a:t>
            </a:r>
            <a:r>
              <a:rPr lang="lv-LV" altLang="en-US" dirty="0"/>
              <a:t>.stundai</a:t>
            </a:r>
            <a:endParaRPr lang="en-US" altLang="en-US" dirty="0"/>
          </a:p>
        </p:txBody>
      </p:sp>
      <p:sp>
        <p:nvSpPr>
          <p:cNvPr id="5123" name="Rectangle 3"/>
          <p:cNvSpPr>
            <a:spLocks noGrp="1" noChangeArrowheads="1"/>
          </p:cNvSpPr>
          <p:nvPr>
            <p:ph type="body" sz="half" idx="1"/>
          </p:nvPr>
        </p:nvSpPr>
        <p:spPr>
          <a:xfrm>
            <a:off x="1422400" y="1752600"/>
            <a:ext cx="8864600" cy="4114800"/>
          </a:xfrm>
        </p:spPr>
        <p:txBody>
          <a:bodyPr/>
          <a:lstStyle/>
          <a:p>
            <a:pPr marL="0" indent="0" eaLnBrk="1" hangingPunct="1">
              <a:buNone/>
            </a:pPr>
            <a:r>
              <a:rPr lang="lv-LV" sz="4000" dirty="0">
                <a:effectLst/>
                <a:latin typeface="Times New Roman" panose="02020603050405020304" pitchFamily="18" charset="0"/>
                <a:ea typeface="Times New Roman" panose="02020603050405020304" pitchFamily="18" charset="0"/>
              </a:rPr>
              <a:t>Kā mūsu kultūra raksturo mīlestību?</a:t>
            </a:r>
            <a:endParaRPr lang="en-US" altLang="en-US" sz="4000" dirty="0"/>
          </a:p>
        </p:txBody>
      </p:sp>
      <p:pic>
        <p:nvPicPr>
          <p:cNvPr id="3" name="Online Image Placeholder 2"/>
          <p:cNvPicPr>
            <a:picLocks noGrp="1" noChangeAspect="1"/>
          </p:cNvPicPr>
          <p:nvPr>
            <p:ph type="clipArt" sz="half" idx="2"/>
          </p:nvPr>
        </p:nvPicPr>
        <p:blipFill>
          <a:blip r:embed="rId2">
            <a:extLst>
              <a:ext uri="{28A0092B-C50C-407E-A947-70E740481C1C}">
                <a14:useLocalDpi xmlns:a14="http://schemas.microsoft.com/office/drawing/2010/main" val="0"/>
              </a:ext>
            </a:extLst>
          </a:blip>
          <a:stretch>
            <a:fillRect/>
          </a:stretch>
        </p:blipFill>
        <p:spPr>
          <a:xfrm>
            <a:off x="8001000" y="2832948"/>
            <a:ext cx="3047999" cy="3034452"/>
          </a:xfrm>
        </p:spPr>
      </p:pic>
      <p:sp>
        <p:nvSpPr>
          <p:cNvPr id="2" name="Date Placeholder 1"/>
          <p:cNvSpPr>
            <a:spLocks noGrp="1"/>
          </p:cNvSpPr>
          <p:nvPr>
            <p:ph type="dt" sz="half" idx="10"/>
          </p:nvPr>
        </p:nvSpPr>
        <p:spPr/>
        <p:txBody>
          <a:bodyPr/>
          <a:lstStyle/>
          <a:p>
            <a:pPr>
              <a:defRPr/>
            </a:pPr>
            <a:r>
              <a:rPr lang="en-US" smtClean="0"/>
              <a:t>10-2022</a:t>
            </a:r>
            <a:endParaRPr lang="en-US" dirty="0"/>
          </a:p>
        </p:txBody>
      </p:sp>
      <p:sp>
        <p:nvSpPr>
          <p:cNvPr id="4" name="Footer Placeholder 3"/>
          <p:cNvSpPr>
            <a:spLocks noGrp="1"/>
          </p:cNvSpPr>
          <p:nvPr>
            <p:ph type="ftr" sz="quarter" idx="11"/>
          </p:nvPr>
        </p:nvSpPr>
        <p:spPr/>
        <p:txBody>
          <a:bodyPr/>
          <a:lstStyle/>
          <a:p>
            <a:pPr>
              <a:defRPr/>
            </a:pPr>
            <a:r>
              <a:rPr lang="en-US"/>
              <a:t>iteenchallenge.org</a:t>
            </a:r>
          </a:p>
        </p:txBody>
      </p:sp>
      <p:sp>
        <p:nvSpPr>
          <p:cNvPr id="5" name="Slide Number Placeholder 4"/>
          <p:cNvSpPr>
            <a:spLocks noGrp="1"/>
          </p:cNvSpPr>
          <p:nvPr>
            <p:ph type="sldNum" sz="quarter" idx="12"/>
          </p:nvPr>
        </p:nvSpPr>
        <p:spPr/>
        <p:txBody>
          <a:bodyPr/>
          <a:lstStyle/>
          <a:p>
            <a:pPr>
              <a:defRPr/>
            </a:pPr>
            <a:fld id="{FA736D43-0FDF-430A-9C46-59B4753A8810}" type="slidenum">
              <a:rPr lang="en-US" smtClean="0"/>
              <a:pPr>
                <a:defRPr/>
              </a:pPr>
              <a:t>6</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lv-LV" altLang="en-US" dirty="0"/>
              <a:t>Kas ir mīlestība?</a:t>
            </a:r>
            <a:endParaRPr lang="en-US" altLang="en-US" dirty="0"/>
          </a:p>
        </p:txBody>
      </p:sp>
      <p:sp>
        <p:nvSpPr>
          <p:cNvPr id="5123" name="Rectangle 3"/>
          <p:cNvSpPr>
            <a:spLocks noGrp="1" noChangeArrowheads="1"/>
          </p:cNvSpPr>
          <p:nvPr>
            <p:ph type="body" sz="half" idx="1"/>
          </p:nvPr>
        </p:nvSpPr>
        <p:spPr/>
        <p:txBody>
          <a:bodyPr/>
          <a:lstStyle/>
          <a:p>
            <a:pPr marL="533400" indent="-533400" eaLnBrk="1" hangingPunct="1">
              <a:buFontTx/>
              <a:buAutoNum type="arabicPeriod"/>
            </a:pPr>
            <a:r>
              <a:rPr lang="en-US" altLang="en-US" dirty="0"/>
              <a:t>Eros</a:t>
            </a:r>
          </a:p>
          <a:p>
            <a:pPr marL="914400" lvl="1" indent="-457200" eaLnBrk="1" hangingPunct="1">
              <a:buFontTx/>
              <a:buChar char="•"/>
            </a:pPr>
            <a:r>
              <a:rPr lang="lv-LV" dirty="0">
                <a:effectLst/>
                <a:latin typeface="Times New Roman" panose="02020603050405020304" pitchFamily="18" charset="0"/>
                <a:ea typeface="Times New Roman" panose="02020603050405020304" pitchFamily="18" charset="0"/>
              </a:rPr>
              <a:t>Ierosina juteklisku tieksmi un seksuālo tieksmi</a:t>
            </a:r>
            <a:r>
              <a:rPr lang="en-US" altLang="en-US" dirty="0"/>
              <a:t>.</a:t>
            </a:r>
          </a:p>
          <a:p>
            <a:pPr marL="914400" lvl="1" indent="-457200" eaLnBrk="1" hangingPunct="1">
              <a:buFontTx/>
              <a:buChar char="•"/>
            </a:pPr>
            <a:r>
              <a:rPr lang="lv-LV" altLang="en-US" dirty="0"/>
              <a:t>Tā nav dziļāka par cilvēka fizisko daļu</a:t>
            </a:r>
            <a:r>
              <a:rPr lang="en-US" altLang="en-US" dirty="0"/>
              <a:t>.</a:t>
            </a:r>
          </a:p>
        </p:txBody>
      </p:sp>
      <p:pic>
        <p:nvPicPr>
          <p:cNvPr id="5124" name="Picture 7" descr="http://www.spc.edu/maint01/eros.jpg"/>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7528719" y="1763713"/>
            <a:ext cx="3294063"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Date Placeholder 1"/>
          <p:cNvSpPr>
            <a:spLocks noGrp="1"/>
          </p:cNvSpPr>
          <p:nvPr>
            <p:ph type="dt" sz="half" idx="10"/>
          </p:nvPr>
        </p:nvSpPr>
        <p:spPr/>
        <p:txBody>
          <a:bodyPr/>
          <a:lstStyle/>
          <a:p>
            <a:pPr>
              <a:defRPr/>
            </a:pPr>
            <a:r>
              <a:rPr lang="en-US" smtClean="0"/>
              <a:t>10-2022</a:t>
            </a:r>
            <a:endParaRPr lang="en-US"/>
          </a:p>
        </p:txBody>
      </p:sp>
      <p:sp>
        <p:nvSpPr>
          <p:cNvPr id="3" name="Footer Placeholder 2"/>
          <p:cNvSpPr>
            <a:spLocks noGrp="1"/>
          </p:cNvSpPr>
          <p:nvPr>
            <p:ph type="ftr" sz="quarter" idx="11"/>
          </p:nvPr>
        </p:nvSpPr>
        <p:spPr/>
        <p:txBody>
          <a:bodyPr/>
          <a:lstStyle/>
          <a:p>
            <a:pPr>
              <a:defRPr/>
            </a:pPr>
            <a:r>
              <a:rPr lang="en-US"/>
              <a:t>iteenchallenge.org</a:t>
            </a:r>
          </a:p>
        </p:txBody>
      </p:sp>
      <p:sp>
        <p:nvSpPr>
          <p:cNvPr id="4" name="Slide Number Placeholder 3"/>
          <p:cNvSpPr>
            <a:spLocks noGrp="1"/>
          </p:cNvSpPr>
          <p:nvPr>
            <p:ph type="sldNum" sz="quarter" idx="12"/>
          </p:nvPr>
        </p:nvSpPr>
        <p:spPr/>
        <p:txBody>
          <a:bodyPr/>
          <a:lstStyle/>
          <a:p>
            <a:pPr>
              <a:defRPr/>
            </a:pPr>
            <a:fld id="{FA736D43-0FDF-430A-9C46-59B4753A8810}" type="slidenum">
              <a:rPr lang="en-US" smtClean="0"/>
              <a:pPr>
                <a:defRPr/>
              </a:pPr>
              <a:t>7</a:t>
            </a:fld>
            <a:endParaRPr lang="en-US"/>
          </a:p>
        </p:txBody>
      </p:sp>
    </p:spTree>
    <p:extLst>
      <p:ext uri="{BB962C8B-B14F-4D97-AF65-F5344CB8AC3E}">
        <p14:creationId xmlns:p14="http://schemas.microsoft.com/office/powerpoint/2010/main" val="1099776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lv-LV" altLang="en-US" dirty="0"/>
              <a:t>Kas ir mīlestība</a:t>
            </a:r>
            <a:r>
              <a:rPr lang="en-US" altLang="en-US" dirty="0"/>
              <a:t>?</a:t>
            </a:r>
          </a:p>
        </p:txBody>
      </p:sp>
      <p:sp>
        <p:nvSpPr>
          <p:cNvPr id="6147" name="Rectangle 3"/>
          <p:cNvSpPr>
            <a:spLocks noGrp="1" noChangeArrowheads="1"/>
          </p:cNvSpPr>
          <p:nvPr>
            <p:ph type="body" sz="half" idx="1"/>
          </p:nvPr>
        </p:nvSpPr>
        <p:spPr/>
        <p:txBody>
          <a:bodyPr/>
          <a:lstStyle/>
          <a:p>
            <a:pPr marL="533400" indent="-533400" eaLnBrk="1" hangingPunct="1">
              <a:buFontTx/>
              <a:buAutoNum type="arabicPeriod" startAt="2"/>
            </a:pPr>
            <a:r>
              <a:rPr lang="en-US" altLang="en-US" dirty="0" err="1"/>
              <a:t>Phileo</a:t>
            </a:r>
            <a:endParaRPr lang="en-US" altLang="en-US" dirty="0"/>
          </a:p>
          <a:p>
            <a:pPr marL="914400" lvl="1" indent="-457200" eaLnBrk="1" hangingPunct="1">
              <a:buFontTx/>
              <a:buChar char="•"/>
            </a:pPr>
            <a:r>
              <a:rPr lang="lv-LV" altLang="en-US" dirty="0"/>
              <a:t>Mīlestība pret draugiem un radiniekiem</a:t>
            </a:r>
            <a:r>
              <a:rPr lang="en-US" altLang="en-US" dirty="0"/>
              <a:t>.</a:t>
            </a:r>
          </a:p>
          <a:p>
            <a:pPr marL="914400" lvl="1" indent="-457200" eaLnBrk="1" hangingPunct="1">
              <a:buFontTx/>
              <a:buChar char="•"/>
            </a:pPr>
            <a:r>
              <a:rPr lang="lv-LV" altLang="en-US" dirty="0"/>
              <a:t>Neiet dziļāk par emocionālo līmeni</a:t>
            </a:r>
            <a:r>
              <a:rPr lang="en-US" altLang="en-US" dirty="0"/>
              <a:t>.</a:t>
            </a:r>
          </a:p>
        </p:txBody>
      </p:sp>
      <p:pic>
        <p:nvPicPr>
          <p:cNvPr id="6148" name="Picture 7" descr="http://www.shootlikeapro.com/kid%20brother.jpg"/>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7010400" y="1832769"/>
            <a:ext cx="3733800" cy="3965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Date Placeholder 1"/>
          <p:cNvSpPr>
            <a:spLocks noGrp="1"/>
          </p:cNvSpPr>
          <p:nvPr>
            <p:ph type="dt" sz="half" idx="10"/>
          </p:nvPr>
        </p:nvSpPr>
        <p:spPr/>
        <p:txBody>
          <a:bodyPr/>
          <a:lstStyle/>
          <a:p>
            <a:pPr>
              <a:defRPr/>
            </a:pPr>
            <a:r>
              <a:rPr lang="en-US" smtClean="0"/>
              <a:t>10-2022</a:t>
            </a:r>
            <a:endParaRPr lang="en-US"/>
          </a:p>
        </p:txBody>
      </p:sp>
      <p:sp>
        <p:nvSpPr>
          <p:cNvPr id="3" name="Footer Placeholder 2"/>
          <p:cNvSpPr>
            <a:spLocks noGrp="1"/>
          </p:cNvSpPr>
          <p:nvPr>
            <p:ph type="ftr" sz="quarter" idx="11"/>
          </p:nvPr>
        </p:nvSpPr>
        <p:spPr/>
        <p:txBody>
          <a:bodyPr/>
          <a:lstStyle/>
          <a:p>
            <a:pPr>
              <a:defRPr/>
            </a:pPr>
            <a:r>
              <a:rPr lang="en-US"/>
              <a:t>iteenchallenge.org</a:t>
            </a:r>
          </a:p>
        </p:txBody>
      </p:sp>
      <p:sp>
        <p:nvSpPr>
          <p:cNvPr id="4" name="Slide Number Placeholder 3"/>
          <p:cNvSpPr>
            <a:spLocks noGrp="1"/>
          </p:cNvSpPr>
          <p:nvPr>
            <p:ph type="sldNum" sz="quarter" idx="12"/>
          </p:nvPr>
        </p:nvSpPr>
        <p:spPr/>
        <p:txBody>
          <a:bodyPr/>
          <a:lstStyle/>
          <a:p>
            <a:pPr>
              <a:defRPr/>
            </a:pPr>
            <a:fld id="{FA736D43-0FDF-430A-9C46-59B4753A8810}" type="slidenum">
              <a:rPr lang="en-US" smtClean="0"/>
              <a:pPr>
                <a:defRPr/>
              </a:pPr>
              <a:t>8</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lv-LV" altLang="en-US" dirty="0"/>
              <a:t>Kas ir mīlestība</a:t>
            </a:r>
            <a:r>
              <a:rPr lang="en-US" altLang="en-US" dirty="0"/>
              <a:t>?</a:t>
            </a:r>
          </a:p>
        </p:txBody>
      </p:sp>
      <p:sp>
        <p:nvSpPr>
          <p:cNvPr id="7171" name="Rectangle 3"/>
          <p:cNvSpPr>
            <a:spLocks noGrp="1" noChangeArrowheads="1"/>
          </p:cNvSpPr>
          <p:nvPr>
            <p:ph type="body" sz="half" idx="1"/>
          </p:nvPr>
        </p:nvSpPr>
        <p:spPr>
          <a:xfrm>
            <a:off x="1524000" y="1752600"/>
            <a:ext cx="5105400" cy="4343400"/>
          </a:xfrm>
        </p:spPr>
        <p:txBody>
          <a:bodyPr/>
          <a:lstStyle/>
          <a:p>
            <a:pPr marL="533400" indent="-533400" eaLnBrk="1" hangingPunct="1">
              <a:lnSpc>
                <a:spcPct val="90000"/>
              </a:lnSpc>
              <a:buFontTx/>
              <a:buAutoNum type="arabicPeriod" startAt="3"/>
            </a:pPr>
            <a:r>
              <a:rPr lang="en-US" altLang="en-US" dirty="0">
                <a:hlinkClick r:id="rId2" action="ppaction://hlinksldjump"/>
              </a:rPr>
              <a:t>Agape</a:t>
            </a:r>
            <a:endParaRPr lang="en-US" altLang="en-US" dirty="0"/>
          </a:p>
          <a:p>
            <a:pPr marL="914400" lvl="1" indent="-457200" eaLnBrk="1" hangingPunct="1">
              <a:spcAft>
                <a:spcPts val="1800"/>
              </a:spcAft>
              <a:buFontTx/>
              <a:buChar char="•"/>
            </a:pPr>
            <a:r>
              <a:rPr lang="lv-LV" altLang="en-US" dirty="0"/>
              <a:t>Dieva mīlestība</a:t>
            </a:r>
            <a:r>
              <a:rPr lang="en-US" altLang="en-US" dirty="0"/>
              <a:t>; </a:t>
            </a:r>
            <a:r>
              <a:rPr lang="lv-LV" dirty="0">
                <a:effectLst/>
                <a:latin typeface="Times New Roman" panose="02020603050405020304" pitchFamily="18" charset="0"/>
                <a:ea typeface="Times New Roman" panose="02020603050405020304" pitchFamily="18" charset="0"/>
              </a:rPr>
              <a:t>tīrākais, dziļākais mīlestības veids</a:t>
            </a:r>
            <a:r>
              <a:rPr lang="en-US" altLang="en-US" dirty="0"/>
              <a:t>.</a:t>
            </a:r>
          </a:p>
          <a:p>
            <a:pPr marL="914400" lvl="1" indent="-457200" eaLnBrk="1" hangingPunct="1">
              <a:spcAft>
                <a:spcPts val="1800"/>
              </a:spcAft>
              <a:buFontTx/>
              <a:buChar char="•"/>
            </a:pPr>
            <a:r>
              <a:rPr lang="en-US" altLang="en-US" dirty="0"/>
              <a:t>N</a:t>
            </a:r>
            <a:r>
              <a:rPr lang="lv-LV" altLang="en-US" dirty="0"/>
              <a:t>e tikai emocija, bet arī kāda cilvēka gribas rīcība</a:t>
            </a:r>
            <a:r>
              <a:rPr lang="en-US" altLang="en-US" dirty="0"/>
              <a:t>.</a:t>
            </a:r>
          </a:p>
          <a:p>
            <a:pPr marL="914400" lvl="1" indent="-457200" eaLnBrk="1" hangingPunct="1">
              <a:spcAft>
                <a:spcPts val="1800"/>
              </a:spcAft>
              <a:buFontTx/>
              <a:buChar char="•"/>
            </a:pPr>
            <a:r>
              <a:rPr lang="lv-LV" altLang="en-US" dirty="0"/>
              <a:t>Tu mīli citus nevis tāpēc, </a:t>
            </a:r>
            <a:r>
              <a:rPr lang="en-US" altLang="en-US" dirty="0" smtClean="0"/>
              <a:t/>
            </a:r>
            <a:br>
              <a:rPr lang="en-US" altLang="en-US" dirty="0" smtClean="0"/>
            </a:br>
            <a:r>
              <a:rPr lang="lv-LV" altLang="en-US" dirty="0" smtClean="0"/>
              <a:t>ka </a:t>
            </a:r>
            <a:r>
              <a:rPr lang="lv-LV" altLang="en-US" dirty="0"/>
              <a:t>viņi ir cienīgi</a:t>
            </a:r>
            <a:r>
              <a:rPr lang="en-US" altLang="en-US" dirty="0"/>
              <a:t>, b</a:t>
            </a:r>
            <a:r>
              <a:rPr lang="lv-LV" altLang="en-US" dirty="0" err="1"/>
              <a:t>et</a:t>
            </a:r>
            <a:r>
              <a:rPr lang="lv-LV" altLang="en-US" dirty="0"/>
              <a:t> tāpēc, ka tu gribi</a:t>
            </a:r>
            <a:r>
              <a:rPr lang="en-US" altLang="en-US" dirty="0"/>
              <a:t>.</a:t>
            </a:r>
          </a:p>
        </p:txBody>
      </p:sp>
      <p:pic>
        <p:nvPicPr>
          <p:cNvPr id="7172" name="Picture 15" descr="http://www.nps.gov/fdrm/memorial/graphics/homeless.gif"/>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7010400" y="2057400"/>
            <a:ext cx="4128825" cy="304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Date Placeholder 1"/>
          <p:cNvSpPr>
            <a:spLocks noGrp="1"/>
          </p:cNvSpPr>
          <p:nvPr>
            <p:ph type="dt" sz="half" idx="10"/>
          </p:nvPr>
        </p:nvSpPr>
        <p:spPr/>
        <p:txBody>
          <a:bodyPr/>
          <a:lstStyle/>
          <a:p>
            <a:pPr>
              <a:defRPr/>
            </a:pPr>
            <a:r>
              <a:rPr lang="en-US" smtClean="0"/>
              <a:t>10-2022</a:t>
            </a:r>
            <a:endParaRPr lang="en-US"/>
          </a:p>
        </p:txBody>
      </p:sp>
      <p:sp>
        <p:nvSpPr>
          <p:cNvPr id="3" name="Footer Placeholder 2"/>
          <p:cNvSpPr>
            <a:spLocks noGrp="1"/>
          </p:cNvSpPr>
          <p:nvPr>
            <p:ph type="ftr" sz="quarter" idx="11"/>
          </p:nvPr>
        </p:nvSpPr>
        <p:spPr/>
        <p:txBody>
          <a:bodyPr/>
          <a:lstStyle/>
          <a:p>
            <a:pPr>
              <a:defRPr/>
            </a:pPr>
            <a:r>
              <a:rPr lang="en-US"/>
              <a:t>iteenchallenge.org</a:t>
            </a:r>
          </a:p>
        </p:txBody>
      </p:sp>
      <p:sp>
        <p:nvSpPr>
          <p:cNvPr id="4" name="Slide Number Placeholder 3"/>
          <p:cNvSpPr>
            <a:spLocks noGrp="1"/>
          </p:cNvSpPr>
          <p:nvPr>
            <p:ph type="sldNum" sz="quarter" idx="12"/>
          </p:nvPr>
        </p:nvSpPr>
        <p:spPr/>
        <p:txBody>
          <a:bodyPr/>
          <a:lstStyle/>
          <a:p>
            <a:pPr>
              <a:defRPr/>
            </a:pPr>
            <a:fld id="{FA736D43-0FDF-430A-9C46-59B4753A8810}" type="slidenum">
              <a:rPr lang="en-US" smtClean="0"/>
              <a:pPr>
                <a:defRPr/>
              </a:pPr>
              <a:t>9</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Designs\Notebook.pot</Template>
  <TotalTime>1292</TotalTime>
  <Words>2292</Words>
  <Application>Microsoft Office PowerPoint</Application>
  <PresentationFormat>Widescreen</PresentationFormat>
  <Paragraphs>342</Paragraphs>
  <Slides>45</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45</vt:i4>
      </vt:variant>
    </vt:vector>
  </HeadingPairs>
  <TitlesOfParts>
    <vt:vector size="48" baseType="lpstr">
      <vt:lpstr>Calibri</vt:lpstr>
      <vt:lpstr>Times New Roman</vt:lpstr>
      <vt:lpstr>Notebook</vt:lpstr>
      <vt:lpstr>Mīlēt un pieņemt sevi</vt:lpstr>
      <vt:lpstr>    Mīlēt un pieņemt sevi  5.labojums autors Dave Batty </vt:lpstr>
      <vt:lpstr>Klases uzdevumu saraksts</vt:lpstr>
      <vt:lpstr>1.NODAĻA: MĪLESTĪBA</vt:lpstr>
      <vt:lpstr>Galvenā Bībeles patiesība Kā kristietim man ir jāatklāj praktiski veidi, kā parādīt savu mīlestību ikvienā darbā, ko daru šodien.</vt:lpstr>
      <vt:lpstr>Iesildīšanās 1.stundai</vt:lpstr>
      <vt:lpstr>Kas ir mīlestība?</vt:lpstr>
      <vt:lpstr>Kas ir mīlestība?</vt:lpstr>
      <vt:lpstr>Kas ir mīlestība?</vt:lpstr>
      <vt:lpstr>Kā Dievs parāda Agape mīlestību?</vt:lpstr>
      <vt:lpstr>Kā es varu parādīt mīlestību?</vt:lpstr>
      <vt:lpstr>Kā es varu parādīt mīlestību?</vt:lpstr>
      <vt:lpstr>Kā es varu parādīt mīlestību?</vt:lpstr>
      <vt:lpstr>Kā es varu parādīt mīlestību?</vt:lpstr>
      <vt:lpstr>Kā es varu parādīt mīlestību?</vt:lpstr>
      <vt:lpstr>Kā es varu parādīt mīlestību?</vt:lpstr>
      <vt:lpstr>Personīgais pielietojums</vt:lpstr>
      <vt:lpstr>      2.stunda    Aizturēt mīlestību</vt:lpstr>
      <vt:lpstr>Galvenā patiesība Man ir jāattīsta veidi, kā pārvarēt tās lietas,  kas man traucē izrādīt mīlestību citiem.</vt:lpstr>
      <vt:lpstr>Iesildīšanās 2.stundai</vt:lpstr>
      <vt:lpstr>Kas mani kavē parādīt mīlestību?</vt:lpstr>
      <vt:lpstr>Cik svarīga ir mīlestība?</vt:lpstr>
      <vt:lpstr> Marka 12:30-31 (tulkojums no NIV)</vt:lpstr>
      <vt:lpstr> Jāņa 13:34-35 (tulkojums no NIV)</vt:lpstr>
      <vt:lpstr>Cik svarīga ir mīlestība?</vt:lpstr>
      <vt:lpstr>Ko mums nevajag mīlēt?</vt:lpstr>
      <vt:lpstr>Personīgais pielietojums</vt:lpstr>
      <vt:lpstr> </vt:lpstr>
      <vt:lpstr>Galvenā Bībeles patiesība Kā kristietim man ir skaidri jāzina, kāpēc man ir jāpieņem sevi tā, kā mani pieņem Dievs.</vt:lpstr>
      <vt:lpstr>Iesildīšanās 3.stundai</vt:lpstr>
      <vt:lpstr>Ko nozīmē pieņemt sevi?</vt:lpstr>
      <vt:lpstr>Ko nozīmē pieņemt sevi?</vt:lpstr>
      <vt:lpstr>Video: Niks Vujičičs</vt:lpstr>
      <vt:lpstr>Kādēļ man vajadzētu pieņemt sevi?</vt:lpstr>
      <vt:lpstr>Kādēļ man vajadzētu pieņemt sevi?</vt:lpstr>
      <vt:lpstr>Personīgais pielietojums</vt:lpstr>
      <vt:lpstr>PowerPoint Presentation</vt:lpstr>
      <vt:lpstr>Galvenā Bībeles patiesība Man ar savu rīcību jāparāda, ka es pieņemu sevi tā,  kā Dievs pieņem mani.</vt:lpstr>
      <vt:lpstr>Iesildīšanās 4.stundai</vt:lpstr>
      <vt:lpstr>Kā es varu pieņemt sevi?</vt:lpstr>
      <vt:lpstr>Kādēļ es nepieņemu sevi?</vt:lpstr>
      <vt:lpstr>Kādi ir ieguvumi sevis pieņemšanai?</vt:lpstr>
      <vt:lpstr>Kādi ir ieguvumi sevis pieņemšanai?</vt:lpstr>
      <vt:lpstr>Personīgais pielietojums</vt:lpstr>
      <vt:lpstr>    Mīlēt un pieņemt sevi  5.labojums autors Dave Batty </vt:lpstr>
    </vt:vector>
  </TitlesOfParts>
  <Company>Personal Use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Love and Accepting Myself</dc:title>
  <dc:creator>Gregg Fischer</dc:creator>
  <cp:lastModifiedBy>Dave Batty</cp:lastModifiedBy>
  <cp:revision>87</cp:revision>
  <dcterms:created xsi:type="dcterms:W3CDTF">2002-07-24T18:17:17Z</dcterms:created>
  <dcterms:modified xsi:type="dcterms:W3CDTF">2022-10-25T16:19:09Z</dcterms:modified>
</cp:coreProperties>
</file>