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26"/>
  </p:notesMasterIdLst>
  <p:sldIdLst>
    <p:sldId id="314" r:id="rId2"/>
    <p:sldId id="257" r:id="rId3"/>
    <p:sldId id="292" r:id="rId4"/>
    <p:sldId id="316" r:id="rId5"/>
    <p:sldId id="291" r:id="rId6"/>
    <p:sldId id="305" r:id="rId7"/>
    <p:sldId id="306" r:id="rId8"/>
    <p:sldId id="308" r:id="rId9"/>
    <p:sldId id="309" r:id="rId10"/>
    <p:sldId id="310" r:id="rId11"/>
    <p:sldId id="311" r:id="rId12"/>
    <p:sldId id="312" r:id="rId13"/>
    <p:sldId id="289" r:id="rId14"/>
    <p:sldId id="260" r:id="rId15"/>
    <p:sldId id="275" r:id="rId16"/>
    <p:sldId id="286" r:id="rId17"/>
    <p:sldId id="285" r:id="rId18"/>
    <p:sldId id="287" r:id="rId19"/>
    <p:sldId id="313" r:id="rId20"/>
    <p:sldId id="288" r:id="rId21"/>
    <p:sldId id="317" r:id="rId22"/>
    <p:sldId id="262" r:id="rId23"/>
    <p:sldId id="315" r:id="rId24"/>
    <p:sldId id="304" r:id="rId2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402" y="6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E09B443-B5C2-4151-9AD4-CA837EAD9957}" type="datetimeFigureOut">
              <a:rPr lang="en-US" altLang="en-US"/>
              <a:pPr/>
              <a:t>1/18/2021</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A39AC7E-ABEA-4080-966F-619D8F24A118}" type="slidenum">
              <a:rPr lang="en-US" altLang="en-US"/>
              <a:pPr/>
              <a:t>‹#›</a:t>
            </a:fld>
            <a:endParaRPr lang="en-US" altLang="en-US"/>
          </a:p>
        </p:txBody>
      </p:sp>
    </p:spTree>
    <p:extLst>
      <p:ext uri="{BB962C8B-B14F-4D97-AF65-F5344CB8AC3E}">
        <p14:creationId xmlns:p14="http://schemas.microsoft.com/office/powerpoint/2010/main" val="42116410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0"/>
            <a:ext cx="12187767" cy="6851650"/>
            <a:chOff x="0" y="0"/>
            <a:chExt cx="5758" cy="4316"/>
          </a:xfrm>
        </p:grpSpPr>
        <p:sp>
          <p:nvSpPr>
            <p:cNvPr id="5" name="Freeform 3"/>
            <p:cNvSpPr>
              <a:spLocks/>
            </p:cNvSpPr>
            <p:nvPr/>
          </p:nvSpPr>
          <p:spPr bwMode="hidden">
            <a:xfrm>
              <a:off x="1812" y="2811"/>
              <a:ext cx="3946" cy="1505"/>
            </a:xfrm>
            <a:custGeom>
              <a:avLst/>
              <a:gdLst>
                <a:gd name="T0" fmla="*/ 149 w 3934"/>
                <a:gd name="T1" fmla="*/ 1505 h 1505"/>
                <a:gd name="T2" fmla="*/ 693 w 3934"/>
                <a:gd name="T3" fmla="*/ 1331 h 1505"/>
                <a:gd name="T4" fmla="*/ 1225 w 3934"/>
                <a:gd name="T5" fmla="*/ 1157 h 1505"/>
                <a:gd name="T6" fmla="*/ 1743 w 3934"/>
                <a:gd name="T7" fmla="*/ 977 h 1505"/>
                <a:gd name="T8" fmla="*/ 2239 w 3934"/>
                <a:gd name="T9" fmla="*/ 792 h 1505"/>
                <a:gd name="T10" fmla="*/ 2480 w 3934"/>
                <a:gd name="T11" fmla="*/ 696 h 1505"/>
                <a:gd name="T12" fmla="*/ 2714 w 3934"/>
                <a:gd name="T13" fmla="*/ 606 h 1505"/>
                <a:gd name="T14" fmla="*/ 2945 w 3934"/>
                <a:gd name="T15" fmla="*/ 510 h 1505"/>
                <a:gd name="T16" fmla="*/ 3169 w 3934"/>
                <a:gd name="T17" fmla="*/ 420 h 1505"/>
                <a:gd name="T18" fmla="*/ 3378 w 3934"/>
                <a:gd name="T19" fmla="*/ 324 h 1505"/>
                <a:gd name="T20" fmla="*/ 3584 w 3934"/>
                <a:gd name="T21" fmla="*/ 234 h 1505"/>
                <a:gd name="T22" fmla="*/ 3783 w 3934"/>
                <a:gd name="T23" fmla="*/ 138 h 1505"/>
                <a:gd name="T24" fmla="*/ 3970 w 3934"/>
                <a:gd name="T25" fmla="*/ 48 h 1505"/>
                <a:gd name="T26" fmla="*/ 3970 w 3934"/>
                <a:gd name="T27" fmla="*/ 0 h 1505"/>
                <a:gd name="T28" fmla="*/ 3776 w 3934"/>
                <a:gd name="T29" fmla="*/ 96 h 1505"/>
                <a:gd name="T30" fmla="*/ 3572 w 3934"/>
                <a:gd name="T31" fmla="*/ 192 h 1505"/>
                <a:gd name="T32" fmla="*/ 3360 w 3934"/>
                <a:gd name="T33" fmla="*/ 288 h 1505"/>
                <a:gd name="T34" fmla="*/ 3145 w 3934"/>
                <a:gd name="T35" fmla="*/ 384 h 1505"/>
                <a:gd name="T36" fmla="*/ 2915 w 3934"/>
                <a:gd name="T37" fmla="*/ 480 h 1505"/>
                <a:gd name="T38" fmla="*/ 2678 w 3934"/>
                <a:gd name="T39" fmla="*/ 576 h 1505"/>
                <a:gd name="T40" fmla="*/ 2430 w 3934"/>
                <a:gd name="T41" fmla="*/ 672 h 1505"/>
                <a:gd name="T42" fmla="*/ 2185 w 3934"/>
                <a:gd name="T43" fmla="*/ 768 h 1505"/>
                <a:gd name="T44" fmla="*/ 1925 w 3934"/>
                <a:gd name="T45" fmla="*/ 864 h 1505"/>
                <a:gd name="T46" fmla="*/ 1665 w 3934"/>
                <a:gd name="T47" fmla="*/ 960 h 1505"/>
                <a:gd name="T48" fmla="*/ 1121 w 3934"/>
                <a:gd name="T49" fmla="*/ 1145 h 1505"/>
                <a:gd name="T50" fmla="*/ 568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4"/>
            <p:cNvSpPr>
              <a:spLocks/>
            </p:cNvSpPr>
            <p:nvPr/>
          </p:nvSpPr>
          <p:spPr bwMode="hidden">
            <a:xfrm>
              <a:off x="4025" y="3627"/>
              <a:ext cx="1733" cy="689"/>
            </a:xfrm>
            <a:custGeom>
              <a:avLst/>
              <a:gdLst>
                <a:gd name="T0" fmla="*/ 132 w 1728"/>
                <a:gd name="T1" fmla="*/ 689 h 689"/>
                <a:gd name="T2" fmla="*/ 556 w 1728"/>
                <a:gd name="T3" fmla="*/ 527 h 689"/>
                <a:gd name="T4" fmla="*/ 972 w 1728"/>
                <a:gd name="T5" fmla="*/ 365 h 689"/>
                <a:gd name="T6" fmla="*/ 1169 w 1728"/>
                <a:gd name="T7" fmla="*/ 287 h 689"/>
                <a:gd name="T8" fmla="*/ 1369 w 1728"/>
                <a:gd name="T9" fmla="*/ 203 h 689"/>
                <a:gd name="T10" fmla="*/ 1562 w 1728"/>
                <a:gd name="T11" fmla="*/ 126 h 689"/>
                <a:gd name="T12" fmla="*/ 1743 w 1728"/>
                <a:gd name="T13" fmla="*/ 48 h 689"/>
                <a:gd name="T14" fmla="*/ 1743 w 1728"/>
                <a:gd name="T15" fmla="*/ 0 h 689"/>
                <a:gd name="T16" fmla="*/ 1543 w 1728"/>
                <a:gd name="T17" fmla="*/ 84 h 689"/>
                <a:gd name="T18" fmla="*/ 1339 w 1728"/>
                <a:gd name="T19" fmla="*/ 167 h 689"/>
                <a:gd name="T20" fmla="*/ 1127 w 1728"/>
                <a:gd name="T21" fmla="*/ 257 h 689"/>
                <a:gd name="T22" fmla="*/ 912 w 1728"/>
                <a:gd name="T23" fmla="*/ 341 h 689"/>
                <a:gd name="T24" fmla="*/ 457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5"/>
            <p:cNvSpPr>
              <a:spLocks/>
            </p:cNvSpPr>
            <p:nvPr/>
          </p:nvSpPr>
          <p:spPr bwMode="hidden">
            <a:xfrm>
              <a:off x="0" y="0"/>
              <a:ext cx="5578" cy="3447"/>
            </a:xfrm>
            <a:custGeom>
              <a:avLst/>
              <a:gdLst>
                <a:gd name="T0" fmla="*/ 5612 w 5561"/>
                <a:gd name="T1" fmla="*/ 929 h 3447"/>
                <a:gd name="T2" fmla="*/ 5588 w 5561"/>
                <a:gd name="T3" fmla="*/ 773 h 3447"/>
                <a:gd name="T4" fmla="*/ 5504 w 5561"/>
                <a:gd name="T5" fmla="*/ 629 h 3447"/>
                <a:gd name="T6" fmla="*/ 5375 w 5561"/>
                <a:gd name="T7" fmla="*/ 492 h 3447"/>
                <a:gd name="T8" fmla="*/ 5196 w 5561"/>
                <a:gd name="T9" fmla="*/ 366 h 3447"/>
                <a:gd name="T10" fmla="*/ 4966 w 5561"/>
                <a:gd name="T11" fmla="*/ 252 h 3447"/>
                <a:gd name="T12" fmla="*/ 4694 w 5561"/>
                <a:gd name="T13" fmla="*/ 144 h 3447"/>
                <a:gd name="T14" fmla="*/ 4380 w 5561"/>
                <a:gd name="T15" fmla="*/ 48 h 3447"/>
                <a:gd name="T16" fmla="*/ 4036 w 5561"/>
                <a:gd name="T17" fmla="*/ 0 h 3447"/>
                <a:gd name="T18" fmla="*/ 4398 w 5561"/>
                <a:gd name="T19" fmla="*/ 90 h 3447"/>
                <a:gd name="T20" fmla="*/ 4712 w 5561"/>
                <a:gd name="T21" fmla="*/ 192 h 3447"/>
                <a:gd name="T22" fmla="*/ 4978 w 5561"/>
                <a:gd name="T23" fmla="*/ 306 h 3447"/>
                <a:gd name="T24" fmla="*/ 5196 w 5561"/>
                <a:gd name="T25" fmla="*/ 426 h 3447"/>
                <a:gd name="T26" fmla="*/ 5363 w 5561"/>
                <a:gd name="T27" fmla="*/ 557 h 3447"/>
                <a:gd name="T28" fmla="*/ 5480 w 5561"/>
                <a:gd name="T29" fmla="*/ 701 h 3447"/>
                <a:gd name="T30" fmla="*/ 5540 w 5561"/>
                <a:gd name="T31" fmla="*/ 851 h 3447"/>
                <a:gd name="T32" fmla="*/ 5540 w 5561"/>
                <a:gd name="T33" fmla="*/ 1013 h 3447"/>
                <a:gd name="T34" fmla="*/ 5492 w 5561"/>
                <a:gd name="T35" fmla="*/ 1163 h 3447"/>
                <a:gd name="T36" fmla="*/ 5393 w 5561"/>
                <a:gd name="T37" fmla="*/ 1319 h 3447"/>
                <a:gd name="T38" fmla="*/ 5250 w 5561"/>
                <a:gd name="T39" fmla="*/ 1475 h 3447"/>
                <a:gd name="T40" fmla="*/ 5062 w 5561"/>
                <a:gd name="T41" fmla="*/ 1630 h 3447"/>
                <a:gd name="T42" fmla="*/ 4834 w 5561"/>
                <a:gd name="T43" fmla="*/ 1786 h 3447"/>
                <a:gd name="T44" fmla="*/ 4568 w 5561"/>
                <a:gd name="T45" fmla="*/ 1948 h 3447"/>
                <a:gd name="T46" fmla="*/ 4254 w 5561"/>
                <a:gd name="T47" fmla="*/ 2104 h 3447"/>
                <a:gd name="T48" fmla="*/ 3911 w 5561"/>
                <a:gd name="T49" fmla="*/ 2260 h 3447"/>
                <a:gd name="T50" fmla="*/ 3531 w 5561"/>
                <a:gd name="T51" fmla="*/ 2416 h 3447"/>
                <a:gd name="T52" fmla="*/ 3112 w 5561"/>
                <a:gd name="T53" fmla="*/ 2566 h 3447"/>
                <a:gd name="T54" fmla="*/ 2667 w 5561"/>
                <a:gd name="T55" fmla="*/ 2715 h 3447"/>
                <a:gd name="T56" fmla="*/ 2185 w 5561"/>
                <a:gd name="T57" fmla="*/ 2865 h 3447"/>
                <a:gd name="T58" fmla="*/ 1677 w 5561"/>
                <a:gd name="T59" fmla="*/ 3009 h 3447"/>
                <a:gd name="T60" fmla="*/ 1145 w 5561"/>
                <a:gd name="T61" fmla="*/ 3147 h 3447"/>
                <a:gd name="T62" fmla="*/ 586 w 5561"/>
                <a:gd name="T63" fmla="*/ 3279 h 3447"/>
                <a:gd name="T64" fmla="*/ 0 w 5561"/>
                <a:gd name="T65" fmla="*/ 3447 h 3447"/>
                <a:gd name="T66" fmla="*/ 876 w 5561"/>
                <a:gd name="T67" fmla="*/ 3249 h 3447"/>
                <a:gd name="T68" fmla="*/ 1429 w 5561"/>
                <a:gd name="T69" fmla="*/ 3105 h 3447"/>
                <a:gd name="T70" fmla="*/ 1955 w 5561"/>
                <a:gd name="T71" fmla="*/ 2961 h 3447"/>
                <a:gd name="T72" fmla="*/ 2455 w 5561"/>
                <a:gd name="T73" fmla="*/ 2817 h 3447"/>
                <a:gd name="T74" fmla="*/ 2927 w 5561"/>
                <a:gd name="T75" fmla="*/ 2668 h 3447"/>
                <a:gd name="T76" fmla="*/ 3360 w 5561"/>
                <a:gd name="T77" fmla="*/ 2512 h 3447"/>
                <a:gd name="T78" fmla="*/ 3764 w 5561"/>
                <a:gd name="T79" fmla="*/ 2356 h 3447"/>
                <a:gd name="T80" fmla="*/ 4135 w 5561"/>
                <a:gd name="T81" fmla="*/ 2200 h 3447"/>
                <a:gd name="T82" fmla="*/ 4467 w 5561"/>
                <a:gd name="T83" fmla="*/ 2038 h 3447"/>
                <a:gd name="T84" fmla="*/ 4761 w 5561"/>
                <a:gd name="T85" fmla="*/ 1876 h 3447"/>
                <a:gd name="T86" fmla="*/ 5014 w 5561"/>
                <a:gd name="T87" fmla="*/ 1720 h 3447"/>
                <a:gd name="T88" fmla="*/ 5226 w 5561"/>
                <a:gd name="T89" fmla="*/ 1559 h 3447"/>
                <a:gd name="T90" fmla="*/ 5387 w 5561"/>
                <a:gd name="T91" fmla="*/ 1397 h 3447"/>
                <a:gd name="T92" fmla="*/ 5510 w 5561"/>
                <a:gd name="T93" fmla="*/ 1241 h 3447"/>
                <a:gd name="T94" fmla="*/ 5588 w 5561"/>
                <a:gd name="T95" fmla="*/ 1085 h 3447"/>
                <a:gd name="T96" fmla="*/ 5606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en-US"/>
            </a:p>
          </p:txBody>
        </p:sp>
        <p:sp>
          <p:nvSpPr>
            <p:cNvPr id="9" name="Freeform 7"/>
            <p:cNvSpPr>
              <a:spLocks/>
            </p:cNvSpPr>
            <p:nvPr/>
          </p:nvSpPr>
          <p:spPr bwMode="hidden">
            <a:xfrm>
              <a:off x="0" y="1984"/>
              <a:ext cx="5758" cy="2098"/>
            </a:xfrm>
            <a:custGeom>
              <a:avLst/>
              <a:gdLst>
                <a:gd name="T0" fmla="*/ 5794 w 5740"/>
                <a:gd name="T1" fmla="*/ 0 h 2098"/>
                <a:gd name="T2" fmla="*/ 5692 w 5740"/>
                <a:gd name="T3" fmla="*/ 72 h 2098"/>
                <a:gd name="T4" fmla="*/ 5588 w 5740"/>
                <a:gd name="T5" fmla="*/ 138 h 2098"/>
                <a:gd name="T6" fmla="*/ 5474 w 5740"/>
                <a:gd name="T7" fmla="*/ 210 h 2098"/>
                <a:gd name="T8" fmla="*/ 5355 w 5740"/>
                <a:gd name="T9" fmla="*/ 276 h 2098"/>
                <a:gd name="T10" fmla="*/ 5100 w 5740"/>
                <a:gd name="T11" fmla="*/ 414 h 2098"/>
                <a:gd name="T12" fmla="*/ 4822 w 5740"/>
                <a:gd name="T13" fmla="*/ 552 h 2098"/>
                <a:gd name="T14" fmla="*/ 4520 w 5740"/>
                <a:gd name="T15" fmla="*/ 690 h 2098"/>
                <a:gd name="T16" fmla="*/ 4201 w 5740"/>
                <a:gd name="T17" fmla="*/ 827 h 2098"/>
                <a:gd name="T18" fmla="*/ 3863 w 5740"/>
                <a:gd name="T19" fmla="*/ 959 h 2098"/>
                <a:gd name="T20" fmla="*/ 3501 w 5740"/>
                <a:gd name="T21" fmla="*/ 1091 h 2098"/>
                <a:gd name="T22" fmla="*/ 3121 w 5740"/>
                <a:gd name="T23" fmla="*/ 1223 h 2098"/>
                <a:gd name="T24" fmla="*/ 2722 w 5740"/>
                <a:gd name="T25" fmla="*/ 1355 h 2098"/>
                <a:gd name="T26" fmla="*/ 2305 w 5740"/>
                <a:gd name="T27" fmla="*/ 1481 h 2098"/>
                <a:gd name="T28" fmla="*/ 1878 w 5740"/>
                <a:gd name="T29" fmla="*/ 1601 h 2098"/>
                <a:gd name="T30" fmla="*/ 1429 w 5740"/>
                <a:gd name="T31" fmla="*/ 1721 h 2098"/>
                <a:gd name="T32" fmla="*/ 966 w 5740"/>
                <a:gd name="T33" fmla="*/ 1834 h 2098"/>
                <a:gd name="T34" fmla="*/ 490 w 5740"/>
                <a:gd name="T35" fmla="*/ 1948 h 2098"/>
                <a:gd name="T36" fmla="*/ 0 w 5740"/>
                <a:gd name="T37" fmla="*/ 2056 h 2098"/>
                <a:gd name="T38" fmla="*/ 0 w 5740"/>
                <a:gd name="T39" fmla="*/ 2098 h 2098"/>
                <a:gd name="T40" fmla="*/ 483 w 5740"/>
                <a:gd name="T41" fmla="*/ 1990 h 2098"/>
                <a:gd name="T42" fmla="*/ 960 w 5740"/>
                <a:gd name="T43" fmla="*/ 1882 h 2098"/>
                <a:gd name="T44" fmla="*/ 1417 w 5740"/>
                <a:gd name="T45" fmla="*/ 1763 h 2098"/>
                <a:gd name="T46" fmla="*/ 1860 w 5740"/>
                <a:gd name="T47" fmla="*/ 1649 h 2098"/>
                <a:gd name="T48" fmla="*/ 2287 w 5740"/>
                <a:gd name="T49" fmla="*/ 1523 h 2098"/>
                <a:gd name="T50" fmla="*/ 2703 w 5740"/>
                <a:gd name="T51" fmla="*/ 1397 h 2098"/>
                <a:gd name="T52" fmla="*/ 3097 w 5740"/>
                <a:gd name="T53" fmla="*/ 1271 h 2098"/>
                <a:gd name="T54" fmla="*/ 3477 w 5740"/>
                <a:gd name="T55" fmla="*/ 1139 h 2098"/>
                <a:gd name="T56" fmla="*/ 3839 w 5740"/>
                <a:gd name="T57" fmla="*/ 1007 h 2098"/>
                <a:gd name="T58" fmla="*/ 4177 w 5740"/>
                <a:gd name="T59" fmla="*/ 875 h 2098"/>
                <a:gd name="T60" fmla="*/ 4502 w 5740"/>
                <a:gd name="T61" fmla="*/ 737 h 2098"/>
                <a:gd name="T62" fmla="*/ 4804 w 5740"/>
                <a:gd name="T63" fmla="*/ 600 h 2098"/>
                <a:gd name="T64" fmla="*/ 5088 w 5740"/>
                <a:gd name="T65" fmla="*/ 462 h 2098"/>
                <a:gd name="T66" fmla="*/ 5343 w 5740"/>
                <a:gd name="T67" fmla="*/ 324 h 2098"/>
                <a:gd name="T68" fmla="*/ 5582 w 5740"/>
                <a:gd name="T69" fmla="*/ 186 h 2098"/>
                <a:gd name="T70" fmla="*/ 5794 w 5740"/>
                <a:gd name="T71" fmla="*/ 48 h 2098"/>
                <a:gd name="T72" fmla="*/ 5794 w 5740"/>
                <a:gd name="T73" fmla="*/ 0 h 2098"/>
                <a:gd name="T74" fmla="*/ 5794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8"/>
            <p:cNvSpPr>
              <a:spLocks/>
            </p:cNvSpPr>
            <p:nvPr/>
          </p:nvSpPr>
          <p:spPr bwMode="hidden">
            <a:xfrm>
              <a:off x="0" y="102"/>
              <a:ext cx="1961" cy="1265"/>
            </a:xfrm>
            <a:custGeom>
              <a:avLst/>
              <a:gdLst>
                <a:gd name="T0" fmla="*/ 1973 w 1955"/>
                <a:gd name="T1" fmla="*/ 485 h 1265"/>
                <a:gd name="T2" fmla="*/ 1919 w 1955"/>
                <a:gd name="T3" fmla="*/ 390 h 1265"/>
                <a:gd name="T4" fmla="*/ 1785 w 1955"/>
                <a:gd name="T5" fmla="*/ 306 h 1265"/>
                <a:gd name="T6" fmla="*/ 1594 w 1955"/>
                <a:gd name="T7" fmla="*/ 228 h 1265"/>
                <a:gd name="T8" fmla="*/ 1339 w 1955"/>
                <a:gd name="T9" fmla="*/ 162 h 1265"/>
                <a:gd name="T10" fmla="*/ 1019 w 1955"/>
                <a:gd name="T11" fmla="*/ 102 h 1265"/>
                <a:gd name="T12" fmla="*/ 652 w 1955"/>
                <a:gd name="T13" fmla="*/ 54 h 1265"/>
                <a:gd name="T14" fmla="*/ 230 w 1955"/>
                <a:gd name="T15" fmla="*/ 18 h 1265"/>
                <a:gd name="T16" fmla="*/ 0 w 1955"/>
                <a:gd name="T17" fmla="*/ 12 h 1265"/>
                <a:gd name="T18" fmla="*/ 434 w 1955"/>
                <a:gd name="T19" fmla="*/ 48 h 1265"/>
                <a:gd name="T20" fmla="*/ 821 w 1955"/>
                <a:gd name="T21" fmla="*/ 90 h 1265"/>
                <a:gd name="T22" fmla="*/ 1160 w 1955"/>
                <a:gd name="T23" fmla="*/ 144 h 1265"/>
                <a:gd name="T24" fmla="*/ 1435 w 1955"/>
                <a:gd name="T25" fmla="*/ 204 h 1265"/>
                <a:gd name="T26" fmla="*/ 1653 w 1955"/>
                <a:gd name="T27" fmla="*/ 276 h 1265"/>
                <a:gd name="T28" fmla="*/ 1812 w 1955"/>
                <a:gd name="T29" fmla="*/ 360 h 1265"/>
                <a:gd name="T30" fmla="*/ 1901 w 1955"/>
                <a:gd name="T31" fmla="*/ 443 h 1265"/>
                <a:gd name="T32" fmla="*/ 1919 w 1955"/>
                <a:gd name="T33" fmla="*/ 539 h 1265"/>
                <a:gd name="T34" fmla="*/ 1872 w 1955"/>
                <a:gd name="T35" fmla="*/ 629 h 1265"/>
                <a:gd name="T36" fmla="*/ 1761 w 1955"/>
                <a:gd name="T37" fmla="*/ 719 h 1265"/>
                <a:gd name="T38" fmla="*/ 1594 w 1955"/>
                <a:gd name="T39" fmla="*/ 809 h 1265"/>
                <a:gd name="T40" fmla="*/ 1369 w 1955"/>
                <a:gd name="T41" fmla="*/ 899 h 1265"/>
                <a:gd name="T42" fmla="*/ 1097 w 1955"/>
                <a:gd name="T43" fmla="*/ 989 h 1265"/>
                <a:gd name="T44" fmla="*/ 771 w 1955"/>
                <a:gd name="T45" fmla="*/ 1073 h 1265"/>
                <a:gd name="T46" fmla="*/ 410 w 1955"/>
                <a:gd name="T47" fmla="*/ 1157 h 1265"/>
                <a:gd name="T48" fmla="*/ 0 w 1955"/>
                <a:gd name="T49" fmla="*/ 1241 h 1265"/>
                <a:gd name="T50" fmla="*/ 218 w 1955"/>
                <a:gd name="T51" fmla="*/ 1223 h 1265"/>
                <a:gd name="T52" fmla="*/ 616 w 1955"/>
                <a:gd name="T53" fmla="*/ 1139 h 1265"/>
                <a:gd name="T54" fmla="*/ 966 w 1955"/>
                <a:gd name="T55" fmla="*/ 1049 h 1265"/>
                <a:gd name="T56" fmla="*/ 1274 w 1955"/>
                <a:gd name="T57" fmla="*/ 959 h 1265"/>
                <a:gd name="T58" fmla="*/ 1528 w 1955"/>
                <a:gd name="T59" fmla="*/ 863 h 1265"/>
                <a:gd name="T60" fmla="*/ 1731 w 1955"/>
                <a:gd name="T61" fmla="*/ 767 h 1265"/>
                <a:gd name="T62" fmla="*/ 1878 w 1955"/>
                <a:gd name="T63" fmla="*/ 677 h 1265"/>
                <a:gd name="T64" fmla="*/ 1955 w 1955"/>
                <a:gd name="T65" fmla="*/ 581 h 1265"/>
                <a:gd name="T66" fmla="*/ 1973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9"/>
            <p:cNvSpPr>
              <a:spLocks/>
            </p:cNvSpPr>
            <p:nvPr/>
          </p:nvSpPr>
          <p:spPr bwMode="hidden">
            <a:xfrm>
              <a:off x="0" y="0"/>
              <a:ext cx="4709" cy="2901"/>
            </a:xfrm>
            <a:custGeom>
              <a:avLst/>
              <a:gdLst>
                <a:gd name="T0" fmla="*/ 4739 w 4694"/>
                <a:gd name="T1" fmla="*/ 797 h 2901"/>
                <a:gd name="T2" fmla="*/ 4709 w 4694"/>
                <a:gd name="T3" fmla="*/ 665 h 2901"/>
                <a:gd name="T4" fmla="*/ 4631 w 4694"/>
                <a:gd name="T5" fmla="*/ 540 h 2901"/>
                <a:gd name="T6" fmla="*/ 4508 w 4694"/>
                <a:gd name="T7" fmla="*/ 426 h 2901"/>
                <a:gd name="T8" fmla="*/ 4341 w 4694"/>
                <a:gd name="T9" fmla="*/ 312 h 2901"/>
                <a:gd name="T10" fmla="*/ 4123 w 4694"/>
                <a:gd name="T11" fmla="*/ 216 h 2901"/>
                <a:gd name="T12" fmla="*/ 3869 w 4694"/>
                <a:gd name="T13" fmla="*/ 120 h 2901"/>
                <a:gd name="T14" fmla="*/ 3573 w 4694"/>
                <a:gd name="T15" fmla="*/ 36 h 2901"/>
                <a:gd name="T16" fmla="*/ 3235 w 4694"/>
                <a:gd name="T17" fmla="*/ 0 h 2901"/>
                <a:gd name="T18" fmla="*/ 3573 w 4694"/>
                <a:gd name="T19" fmla="*/ 78 h 2901"/>
                <a:gd name="T20" fmla="*/ 3869 w 4694"/>
                <a:gd name="T21" fmla="*/ 162 h 2901"/>
                <a:gd name="T22" fmla="*/ 4123 w 4694"/>
                <a:gd name="T23" fmla="*/ 258 h 2901"/>
                <a:gd name="T24" fmla="*/ 4329 w 4694"/>
                <a:gd name="T25" fmla="*/ 366 h 2901"/>
                <a:gd name="T26" fmla="*/ 4485 w 4694"/>
                <a:gd name="T27" fmla="*/ 480 h 2901"/>
                <a:gd name="T28" fmla="*/ 4595 w 4694"/>
                <a:gd name="T29" fmla="*/ 605 h 2901"/>
                <a:gd name="T30" fmla="*/ 4655 w 4694"/>
                <a:gd name="T31" fmla="*/ 737 h 2901"/>
                <a:gd name="T32" fmla="*/ 4655 w 4694"/>
                <a:gd name="T33" fmla="*/ 875 h 2901"/>
                <a:gd name="T34" fmla="*/ 4613 w 4694"/>
                <a:gd name="T35" fmla="*/ 1001 h 2901"/>
                <a:gd name="T36" fmla="*/ 4532 w 4694"/>
                <a:gd name="T37" fmla="*/ 1127 h 2901"/>
                <a:gd name="T38" fmla="*/ 4413 w 4694"/>
                <a:gd name="T39" fmla="*/ 1259 h 2901"/>
                <a:gd name="T40" fmla="*/ 4256 w 4694"/>
                <a:gd name="T41" fmla="*/ 1385 h 2901"/>
                <a:gd name="T42" fmla="*/ 4063 w 4694"/>
                <a:gd name="T43" fmla="*/ 1517 h 2901"/>
                <a:gd name="T44" fmla="*/ 3839 w 4694"/>
                <a:gd name="T45" fmla="*/ 1648 h 2901"/>
                <a:gd name="T46" fmla="*/ 3579 w 4694"/>
                <a:gd name="T47" fmla="*/ 1774 h 2901"/>
                <a:gd name="T48" fmla="*/ 3289 w 4694"/>
                <a:gd name="T49" fmla="*/ 1906 h 2901"/>
                <a:gd name="T50" fmla="*/ 2969 w 4694"/>
                <a:gd name="T51" fmla="*/ 2032 h 2901"/>
                <a:gd name="T52" fmla="*/ 2619 w 4694"/>
                <a:gd name="T53" fmla="*/ 2164 h 2901"/>
                <a:gd name="T54" fmla="*/ 2245 w 4694"/>
                <a:gd name="T55" fmla="*/ 2284 h 2901"/>
                <a:gd name="T56" fmla="*/ 1842 w 4694"/>
                <a:gd name="T57" fmla="*/ 2410 h 2901"/>
                <a:gd name="T58" fmla="*/ 1411 w 4694"/>
                <a:gd name="T59" fmla="*/ 2530 h 2901"/>
                <a:gd name="T60" fmla="*/ 490 w 4694"/>
                <a:gd name="T61" fmla="*/ 2757 h 2901"/>
                <a:gd name="T62" fmla="*/ 0 w 4694"/>
                <a:gd name="T63" fmla="*/ 2901 h 2901"/>
                <a:gd name="T64" fmla="*/ 978 w 4694"/>
                <a:gd name="T65" fmla="*/ 2674 h 2901"/>
                <a:gd name="T66" fmla="*/ 1653 w 4694"/>
                <a:gd name="T67" fmla="*/ 2494 h 2901"/>
                <a:gd name="T68" fmla="*/ 2078 w 4694"/>
                <a:gd name="T69" fmla="*/ 2374 h 2901"/>
                <a:gd name="T70" fmla="*/ 2475 w 4694"/>
                <a:gd name="T71" fmla="*/ 2248 h 2901"/>
                <a:gd name="T72" fmla="*/ 2843 w 4694"/>
                <a:gd name="T73" fmla="*/ 2116 h 2901"/>
                <a:gd name="T74" fmla="*/ 3181 w 4694"/>
                <a:gd name="T75" fmla="*/ 1984 h 2901"/>
                <a:gd name="T76" fmla="*/ 3495 w 4694"/>
                <a:gd name="T77" fmla="*/ 1858 h 2901"/>
                <a:gd name="T78" fmla="*/ 3773 w 4694"/>
                <a:gd name="T79" fmla="*/ 1720 h 2901"/>
                <a:gd name="T80" fmla="*/ 4021 w 4694"/>
                <a:gd name="T81" fmla="*/ 1589 h 2901"/>
                <a:gd name="T82" fmla="*/ 4230 w 4694"/>
                <a:gd name="T83" fmla="*/ 1457 h 2901"/>
                <a:gd name="T84" fmla="*/ 4413 w 4694"/>
                <a:gd name="T85" fmla="*/ 1325 h 2901"/>
                <a:gd name="T86" fmla="*/ 4550 w 4694"/>
                <a:gd name="T87" fmla="*/ 1193 h 2901"/>
                <a:gd name="T88" fmla="*/ 4655 w 4694"/>
                <a:gd name="T89" fmla="*/ 1061 h 2901"/>
                <a:gd name="T90" fmla="*/ 4715 w 4694"/>
                <a:gd name="T91" fmla="*/ 935 h 2901"/>
                <a:gd name="T92" fmla="*/ 4733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0"/>
            <p:cNvSpPr>
              <a:spLocks/>
            </p:cNvSpPr>
            <p:nvPr/>
          </p:nvSpPr>
          <p:spPr bwMode="hidden">
            <a:xfrm>
              <a:off x="0" y="0"/>
              <a:ext cx="3773" cy="2356"/>
            </a:xfrm>
            <a:custGeom>
              <a:avLst/>
              <a:gdLst>
                <a:gd name="T0" fmla="*/ 3797 w 3761"/>
                <a:gd name="T1" fmla="*/ 719 h 2356"/>
                <a:gd name="T2" fmla="*/ 3767 w 3761"/>
                <a:gd name="T3" fmla="*/ 599 h 2356"/>
                <a:gd name="T4" fmla="*/ 3689 w 3761"/>
                <a:gd name="T5" fmla="*/ 486 h 2356"/>
                <a:gd name="T6" fmla="*/ 3555 w 3761"/>
                <a:gd name="T7" fmla="*/ 378 h 2356"/>
                <a:gd name="T8" fmla="*/ 3381 w 3761"/>
                <a:gd name="T9" fmla="*/ 282 h 2356"/>
                <a:gd name="T10" fmla="*/ 3157 w 3761"/>
                <a:gd name="T11" fmla="*/ 192 h 2356"/>
                <a:gd name="T12" fmla="*/ 2891 w 3761"/>
                <a:gd name="T13" fmla="*/ 108 h 2356"/>
                <a:gd name="T14" fmla="*/ 2583 w 3761"/>
                <a:gd name="T15" fmla="*/ 36 h 2356"/>
                <a:gd name="T16" fmla="*/ 2251 w 3761"/>
                <a:gd name="T17" fmla="*/ 0 h 2356"/>
                <a:gd name="T18" fmla="*/ 2601 w 3761"/>
                <a:gd name="T19" fmla="*/ 72 h 2356"/>
                <a:gd name="T20" fmla="*/ 2903 w 3761"/>
                <a:gd name="T21" fmla="*/ 150 h 2356"/>
                <a:gd name="T22" fmla="*/ 3169 w 3761"/>
                <a:gd name="T23" fmla="*/ 234 h 2356"/>
                <a:gd name="T24" fmla="*/ 3381 w 3761"/>
                <a:gd name="T25" fmla="*/ 330 h 2356"/>
                <a:gd name="T26" fmla="*/ 3549 w 3761"/>
                <a:gd name="T27" fmla="*/ 432 h 2356"/>
                <a:gd name="T28" fmla="*/ 3659 w 3761"/>
                <a:gd name="T29" fmla="*/ 545 h 2356"/>
                <a:gd name="T30" fmla="*/ 3719 w 3761"/>
                <a:gd name="T31" fmla="*/ 665 h 2356"/>
                <a:gd name="T32" fmla="*/ 3725 w 3761"/>
                <a:gd name="T33" fmla="*/ 791 h 2356"/>
                <a:gd name="T34" fmla="*/ 3689 w 3761"/>
                <a:gd name="T35" fmla="*/ 887 h 2356"/>
                <a:gd name="T36" fmla="*/ 3627 w 3761"/>
                <a:gd name="T37" fmla="*/ 989 h 2356"/>
                <a:gd name="T38" fmla="*/ 3531 w 3761"/>
                <a:gd name="T39" fmla="*/ 1091 h 2356"/>
                <a:gd name="T40" fmla="*/ 3405 w 3761"/>
                <a:gd name="T41" fmla="*/ 1187 h 2356"/>
                <a:gd name="T42" fmla="*/ 3253 w 3761"/>
                <a:gd name="T43" fmla="*/ 1289 h 2356"/>
                <a:gd name="T44" fmla="*/ 3073 w 3761"/>
                <a:gd name="T45" fmla="*/ 1391 h 2356"/>
                <a:gd name="T46" fmla="*/ 2861 w 3761"/>
                <a:gd name="T47" fmla="*/ 1493 h 2356"/>
                <a:gd name="T48" fmla="*/ 2631 w 3761"/>
                <a:gd name="T49" fmla="*/ 1589 h 2356"/>
                <a:gd name="T50" fmla="*/ 2096 w 3761"/>
                <a:gd name="T51" fmla="*/ 1786 h 2356"/>
                <a:gd name="T52" fmla="*/ 1474 w 3761"/>
                <a:gd name="T53" fmla="*/ 1972 h 2356"/>
                <a:gd name="T54" fmla="*/ 771 w 3761"/>
                <a:gd name="T55" fmla="*/ 2158 h 2356"/>
                <a:gd name="T56" fmla="*/ 0 w 3761"/>
                <a:gd name="T57" fmla="*/ 2326 h 2356"/>
                <a:gd name="T58" fmla="*/ 404 w 3761"/>
                <a:gd name="T59" fmla="*/ 2272 h 2356"/>
                <a:gd name="T60" fmla="*/ 1154 w 3761"/>
                <a:gd name="T61" fmla="*/ 2092 h 2356"/>
                <a:gd name="T62" fmla="*/ 1830 w 3761"/>
                <a:gd name="T63" fmla="*/ 1900 h 2356"/>
                <a:gd name="T64" fmla="*/ 2416 w 3761"/>
                <a:gd name="T65" fmla="*/ 1702 h 2356"/>
                <a:gd name="T66" fmla="*/ 2674 w 3761"/>
                <a:gd name="T67" fmla="*/ 1607 h 2356"/>
                <a:gd name="T68" fmla="*/ 2909 w 3761"/>
                <a:gd name="T69" fmla="*/ 1505 h 2356"/>
                <a:gd name="T70" fmla="*/ 3121 w 3761"/>
                <a:gd name="T71" fmla="*/ 1403 h 2356"/>
                <a:gd name="T72" fmla="*/ 3308 w 3761"/>
                <a:gd name="T73" fmla="*/ 1301 h 2356"/>
                <a:gd name="T74" fmla="*/ 3465 w 3761"/>
                <a:gd name="T75" fmla="*/ 1193 h 2356"/>
                <a:gd name="T76" fmla="*/ 3591 w 3761"/>
                <a:gd name="T77" fmla="*/ 1091 h 2356"/>
                <a:gd name="T78" fmla="*/ 3689 w 3761"/>
                <a:gd name="T79" fmla="*/ 989 h 2356"/>
                <a:gd name="T80" fmla="*/ 3755 w 3761"/>
                <a:gd name="T81" fmla="*/ 887 h 2356"/>
                <a:gd name="T82" fmla="*/ 3791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
            <p:cNvSpPr>
              <a:spLocks/>
            </p:cNvSpPr>
            <p:nvPr/>
          </p:nvSpPr>
          <p:spPr bwMode="hidden">
            <a:xfrm>
              <a:off x="0" y="0"/>
              <a:ext cx="2933" cy="1846"/>
            </a:xfrm>
            <a:custGeom>
              <a:avLst/>
              <a:gdLst>
                <a:gd name="T0" fmla="*/ 2951 w 2924"/>
                <a:gd name="T1" fmla="*/ 647 h 1846"/>
                <a:gd name="T2" fmla="*/ 2903 w 2924"/>
                <a:gd name="T3" fmla="*/ 528 h 1846"/>
                <a:gd name="T4" fmla="*/ 2775 w 2924"/>
                <a:gd name="T5" fmla="*/ 414 h 1846"/>
                <a:gd name="T6" fmla="*/ 2583 w 2924"/>
                <a:gd name="T7" fmla="*/ 318 h 1846"/>
                <a:gd name="T8" fmla="*/ 2323 w 2924"/>
                <a:gd name="T9" fmla="*/ 228 h 1846"/>
                <a:gd name="T10" fmla="*/ 2003 w 2924"/>
                <a:gd name="T11" fmla="*/ 150 h 1846"/>
                <a:gd name="T12" fmla="*/ 1623 w 2924"/>
                <a:gd name="T13" fmla="*/ 78 h 1846"/>
                <a:gd name="T14" fmla="*/ 1190 w 2924"/>
                <a:gd name="T15" fmla="*/ 24 h 1846"/>
                <a:gd name="T16" fmla="*/ 700 w 2924"/>
                <a:gd name="T17" fmla="*/ 0 h 1846"/>
                <a:gd name="T18" fmla="*/ 1202 w 2924"/>
                <a:gd name="T19" fmla="*/ 48 h 1846"/>
                <a:gd name="T20" fmla="*/ 1641 w 2924"/>
                <a:gd name="T21" fmla="*/ 108 h 1846"/>
                <a:gd name="T22" fmla="*/ 2027 w 2924"/>
                <a:gd name="T23" fmla="*/ 180 h 1846"/>
                <a:gd name="T24" fmla="*/ 2347 w 2924"/>
                <a:gd name="T25" fmla="*/ 264 h 1846"/>
                <a:gd name="T26" fmla="*/ 2595 w 2924"/>
                <a:gd name="T27" fmla="*/ 360 h 1846"/>
                <a:gd name="T28" fmla="*/ 2775 w 2924"/>
                <a:gd name="T29" fmla="*/ 468 h 1846"/>
                <a:gd name="T30" fmla="*/ 2873 w 2924"/>
                <a:gd name="T31" fmla="*/ 587 h 1846"/>
                <a:gd name="T32" fmla="*/ 2891 w 2924"/>
                <a:gd name="T33" fmla="*/ 713 h 1846"/>
                <a:gd name="T34" fmla="*/ 2867 w 2924"/>
                <a:gd name="T35" fmla="*/ 785 h 1846"/>
                <a:gd name="T36" fmla="*/ 2819 w 2924"/>
                <a:gd name="T37" fmla="*/ 857 h 1846"/>
                <a:gd name="T38" fmla="*/ 2649 w 2924"/>
                <a:gd name="T39" fmla="*/ 1001 h 1846"/>
                <a:gd name="T40" fmla="*/ 2389 w 2924"/>
                <a:gd name="T41" fmla="*/ 1145 h 1846"/>
                <a:gd name="T42" fmla="*/ 2051 w 2924"/>
                <a:gd name="T43" fmla="*/ 1289 h 1846"/>
                <a:gd name="T44" fmla="*/ 1641 w 2924"/>
                <a:gd name="T45" fmla="*/ 1433 h 1846"/>
                <a:gd name="T46" fmla="*/ 1154 w 2924"/>
                <a:gd name="T47" fmla="*/ 1571 h 1846"/>
                <a:gd name="T48" fmla="*/ 610 w 2924"/>
                <a:gd name="T49" fmla="*/ 1702 h 1846"/>
                <a:gd name="T50" fmla="*/ 0 w 2924"/>
                <a:gd name="T51" fmla="*/ 1828 h 1846"/>
                <a:gd name="T52" fmla="*/ 314 w 2924"/>
                <a:gd name="T53" fmla="*/ 1780 h 1846"/>
                <a:gd name="T54" fmla="*/ 906 w 2924"/>
                <a:gd name="T55" fmla="*/ 1648 h 1846"/>
                <a:gd name="T56" fmla="*/ 1429 w 2924"/>
                <a:gd name="T57" fmla="*/ 1511 h 1846"/>
                <a:gd name="T58" fmla="*/ 1889 w 2924"/>
                <a:gd name="T59" fmla="*/ 1367 h 1846"/>
                <a:gd name="T60" fmla="*/ 2275 w 2924"/>
                <a:gd name="T61" fmla="*/ 1223 h 1846"/>
                <a:gd name="T62" fmla="*/ 2583 w 2924"/>
                <a:gd name="T63" fmla="*/ 1079 h 1846"/>
                <a:gd name="T64" fmla="*/ 2801 w 2924"/>
                <a:gd name="T65" fmla="*/ 929 h 1846"/>
                <a:gd name="T66" fmla="*/ 2903 w 2924"/>
                <a:gd name="T67" fmla="*/ 815 h 1846"/>
                <a:gd name="T68" fmla="*/ 2939 w 2924"/>
                <a:gd name="T69" fmla="*/ 743 h 1846"/>
                <a:gd name="T70" fmla="*/ 2951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2"/>
            <p:cNvSpPr>
              <a:spLocks/>
            </p:cNvSpPr>
            <p:nvPr/>
          </p:nvSpPr>
          <p:spPr bwMode="hidden">
            <a:xfrm>
              <a:off x="114" y="2847"/>
              <a:ext cx="1493" cy="204"/>
            </a:xfrm>
            <a:custGeom>
              <a:avLst/>
              <a:gdLst>
                <a:gd name="T0" fmla="*/ 1414 w 1488"/>
                <a:gd name="T1" fmla="*/ 204 h 204"/>
                <a:gd name="T2" fmla="*/ 0 w 1488"/>
                <a:gd name="T3" fmla="*/ 18 h 204"/>
                <a:gd name="T4" fmla="*/ 77 w 1488"/>
                <a:gd name="T5" fmla="*/ 0 h 204"/>
                <a:gd name="T6" fmla="*/ 1503 w 1488"/>
                <a:gd name="T7" fmla="*/ 186 h 204"/>
                <a:gd name="T8" fmla="*/ 1414 w 1488"/>
                <a:gd name="T9" fmla="*/ 204 h 204"/>
                <a:gd name="T10" fmla="*/ 1414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6"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76 w 323"/>
                  <a:gd name="T13" fmla="*/ 18 h 162"/>
                  <a:gd name="T14" fmla="*/ 242 w 323"/>
                  <a:gd name="T15" fmla="*/ 54 h 162"/>
                  <a:gd name="T16" fmla="*/ 290 w 323"/>
                  <a:gd name="T17" fmla="*/ 90 h 162"/>
                  <a:gd name="T18" fmla="*/ 320 w 323"/>
                  <a:gd name="T19" fmla="*/ 114 h 162"/>
                  <a:gd name="T20" fmla="*/ 326 w 323"/>
                  <a:gd name="T21" fmla="*/ 126 h 162"/>
                  <a:gd name="T22" fmla="*/ 326 w 323"/>
                  <a:gd name="T23" fmla="*/ 126 h 162"/>
                  <a:gd name="T24" fmla="*/ 224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8"/>
              <p:cNvSpPr>
                <a:spLocks noEditPoints="1"/>
              </p:cNvSpPr>
              <p:nvPr/>
            </p:nvSpPr>
            <p:spPr bwMode="hidden">
              <a:xfrm>
                <a:off x="192" y="2284"/>
                <a:ext cx="1254" cy="923"/>
              </a:xfrm>
              <a:custGeom>
                <a:avLst/>
                <a:gdLst>
                  <a:gd name="T0" fmla="*/ 1178 w 1250"/>
                  <a:gd name="T1" fmla="*/ 641 h 923"/>
                  <a:gd name="T2" fmla="*/ 1178 w 1250"/>
                  <a:gd name="T3" fmla="*/ 473 h 923"/>
                  <a:gd name="T4" fmla="*/ 1148 w 1250"/>
                  <a:gd name="T5" fmla="*/ 384 h 923"/>
                  <a:gd name="T6" fmla="*/ 1124 w 1250"/>
                  <a:gd name="T7" fmla="*/ 288 h 923"/>
                  <a:gd name="T8" fmla="*/ 1062 w 1250"/>
                  <a:gd name="T9" fmla="*/ 174 h 923"/>
                  <a:gd name="T10" fmla="*/ 990 w 1250"/>
                  <a:gd name="T11" fmla="*/ 96 h 923"/>
                  <a:gd name="T12" fmla="*/ 972 w 1250"/>
                  <a:gd name="T13" fmla="*/ 72 h 923"/>
                  <a:gd name="T14" fmla="*/ 900 w 1250"/>
                  <a:gd name="T15" fmla="*/ 18 h 923"/>
                  <a:gd name="T16" fmla="*/ 828 w 1250"/>
                  <a:gd name="T17" fmla="*/ 6 h 923"/>
                  <a:gd name="T18" fmla="*/ 718 w 1250"/>
                  <a:gd name="T19" fmla="*/ 24 h 923"/>
                  <a:gd name="T20" fmla="*/ 670 w 1250"/>
                  <a:gd name="T21" fmla="*/ 42 h 923"/>
                  <a:gd name="T22" fmla="*/ 574 w 1250"/>
                  <a:gd name="T23" fmla="*/ 120 h 923"/>
                  <a:gd name="T24" fmla="*/ 538 w 1250"/>
                  <a:gd name="T25" fmla="*/ 228 h 923"/>
                  <a:gd name="T26" fmla="*/ 515 w 1250"/>
                  <a:gd name="T27" fmla="*/ 348 h 923"/>
                  <a:gd name="T28" fmla="*/ 434 w 1250"/>
                  <a:gd name="T29" fmla="*/ 479 h 923"/>
                  <a:gd name="T30" fmla="*/ 416 w 1250"/>
                  <a:gd name="T31" fmla="*/ 539 h 923"/>
                  <a:gd name="T32" fmla="*/ 356 w 1250"/>
                  <a:gd name="T33" fmla="*/ 599 h 923"/>
                  <a:gd name="T34" fmla="*/ 308 w 1250"/>
                  <a:gd name="T35" fmla="*/ 629 h 923"/>
                  <a:gd name="T36" fmla="*/ 296 w 1250"/>
                  <a:gd name="T37" fmla="*/ 635 h 923"/>
                  <a:gd name="T38" fmla="*/ 260 w 1250"/>
                  <a:gd name="T39" fmla="*/ 677 h 923"/>
                  <a:gd name="T40" fmla="*/ 150 w 1250"/>
                  <a:gd name="T41" fmla="*/ 797 h 923"/>
                  <a:gd name="T42" fmla="*/ 54 w 1250"/>
                  <a:gd name="T43" fmla="*/ 839 h 923"/>
                  <a:gd name="T44" fmla="*/ 156 w 1250"/>
                  <a:gd name="T45" fmla="*/ 905 h 923"/>
                  <a:gd name="T46" fmla="*/ 243 w 1250"/>
                  <a:gd name="T47" fmla="*/ 869 h 923"/>
                  <a:gd name="T48" fmla="*/ 646 w 1250"/>
                  <a:gd name="T49" fmla="*/ 827 h 923"/>
                  <a:gd name="T50" fmla="*/ 706 w 1250"/>
                  <a:gd name="T51" fmla="*/ 725 h 923"/>
                  <a:gd name="T52" fmla="*/ 700 w 1250"/>
                  <a:gd name="T53" fmla="*/ 611 h 923"/>
                  <a:gd name="T54" fmla="*/ 785 w 1250"/>
                  <a:gd name="T55" fmla="*/ 551 h 923"/>
                  <a:gd name="T56" fmla="*/ 888 w 1250"/>
                  <a:gd name="T57" fmla="*/ 449 h 923"/>
                  <a:gd name="T58" fmla="*/ 918 w 1250"/>
                  <a:gd name="T59" fmla="*/ 414 h 923"/>
                  <a:gd name="T60" fmla="*/ 984 w 1250"/>
                  <a:gd name="T61" fmla="*/ 318 h 923"/>
                  <a:gd name="T62" fmla="*/ 1032 w 1250"/>
                  <a:gd name="T63" fmla="*/ 336 h 923"/>
                  <a:gd name="T64" fmla="*/ 1130 w 1250"/>
                  <a:gd name="T65" fmla="*/ 617 h 923"/>
                  <a:gd name="T66" fmla="*/ 1124 w 1250"/>
                  <a:gd name="T67" fmla="*/ 689 h 923"/>
                  <a:gd name="T68" fmla="*/ 1160 w 1250"/>
                  <a:gd name="T69" fmla="*/ 749 h 923"/>
                  <a:gd name="T70" fmla="*/ 1214 w 1250"/>
                  <a:gd name="T71" fmla="*/ 713 h 923"/>
                  <a:gd name="T72" fmla="*/ 1250 w 1250"/>
                  <a:gd name="T73" fmla="*/ 749 h 923"/>
                  <a:gd name="T74" fmla="*/ 1262 w 1250"/>
                  <a:gd name="T75" fmla="*/ 743 h 923"/>
                  <a:gd name="T76" fmla="*/ 700 w 1250"/>
                  <a:gd name="T77" fmla="*/ 264 h 923"/>
                  <a:gd name="T78" fmla="*/ 793 w 1250"/>
                  <a:gd name="T79" fmla="*/ 372 h 923"/>
                  <a:gd name="T80" fmla="*/ 772 w 1250"/>
                  <a:gd name="T81" fmla="*/ 443 h 923"/>
                  <a:gd name="T82" fmla="*/ 712 w 1250"/>
                  <a:gd name="T83" fmla="*/ 515 h 923"/>
                  <a:gd name="T84" fmla="*/ 664 w 1250"/>
                  <a:gd name="T85" fmla="*/ 569 h 923"/>
                  <a:gd name="T86" fmla="*/ 622 w 1250"/>
                  <a:gd name="T87" fmla="*/ 593 h 923"/>
                  <a:gd name="T88" fmla="*/ 580 w 1250"/>
                  <a:gd name="T89" fmla="*/ 617 h 923"/>
                  <a:gd name="T90" fmla="*/ 568 w 1250"/>
                  <a:gd name="T91" fmla="*/ 707 h 923"/>
                  <a:gd name="T92" fmla="*/ 356 w 1250"/>
                  <a:gd name="T93" fmla="*/ 755 h 923"/>
                  <a:gd name="T94" fmla="*/ 392 w 1250"/>
                  <a:gd name="T95" fmla="*/ 641 h 923"/>
                  <a:gd name="T96" fmla="*/ 428 w 1250"/>
                  <a:gd name="T97" fmla="*/ 647 h 923"/>
                  <a:gd name="T98" fmla="*/ 446 w 1250"/>
                  <a:gd name="T99" fmla="*/ 617 h 923"/>
                  <a:gd name="T100" fmla="*/ 574 w 1250"/>
                  <a:gd name="T101" fmla="*/ 515 h 923"/>
                  <a:gd name="T102" fmla="*/ 622 w 1250"/>
                  <a:gd name="T103" fmla="*/ 473 h 923"/>
                  <a:gd name="T104" fmla="*/ 646 w 1250"/>
                  <a:gd name="T105" fmla="*/ 396 h 923"/>
                  <a:gd name="T106" fmla="*/ 646 w 1250"/>
                  <a:gd name="T107" fmla="*/ 378 h 923"/>
                  <a:gd name="T108" fmla="*/ 670 w 1250"/>
                  <a:gd name="T109" fmla="*/ 270 h 923"/>
                  <a:gd name="T110" fmla="*/ 688 w 1250"/>
                  <a:gd name="T111" fmla="*/ 192 h 923"/>
                  <a:gd name="T112" fmla="*/ 700 w 1250"/>
                  <a:gd name="T113" fmla="*/ 264 h 923"/>
                  <a:gd name="T114" fmla="*/ 538 w 1250"/>
                  <a:gd name="T115" fmla="*/ 455 h 923"/>
                  <a:gd name="T116" fmla="*/ 640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Freeform 25"/>
              <p:cNvSpPr>
                <a:spLocks/>
              </p:cNvSpPr>
              <p:nvPr/>
            </p:nvSpPr>
            <p:spPr bwMode="hidden">
              <a:xfrm>
                <a:off x="737" y="2763"/>
                <a:ext cx="73" cy="54"/>
              </a:xfrm>
              <a:custGeom>
                <a:avLst/>
                <a:gdLst>
                  <a:gd name="T0" fmla="*/ 24 w 72"/>
                  <a:gd name="T1" fmla="*/ 36 h 54"/>
                  <a:gd name="T2" fmla="*/ 51 w 72"/>
                  <a:gd name="T3" fmla="*/ 24 h 54"/>
                  <a:gd name="T4" fmla="*/ 63 w 72"/>
                  <a:gd name="T5" fmla="*/ 12 h 54"/>
                  <a:gd name="T6" fmla="*/ 69 w 72"/>
                  <a:gd name="T7" fmla="*/ 6 h 54"/>
                  <a:gd name="T8" fmla="*/ 75 w 72"/>
                  <a:gd name="T9" fmla="*/ 0 h 54"/>
                  <a:gd name="T10" fmla="*/ 45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28"/>
              <p:cNvSpPr>
                <a:spLocks/>
              </p:cNvSpPr>
              <p:nvPr/>
            </p:nvSpPr>
            <p:spPr bwMode="hidden">
              <a:xfrm>
                <a:off x="437" y="3027"/>
                <a:ext cx="288" cy="84"/>
              </a:xfrm>
              <a:custGeom>
                <a:avLst/>
                <a:gdLst>
                  <a:gd name="T0" fmla="*/ 290 w 287"/>
                  <a:gd name="T1" fmla="*/ 0 h 84"/>
                  <a:gd name="T2" fmla="*/ 0 w 287"/>
                  <a:gd name="T3" fmla="*/ 84 h 84"/>
                  <a:gd name="T4" fmla="*/ 171 w 287"/>
                  <a:gd name="T5" fmla="*/ 36 h 84"/>
                  <a:gd name="T6" fmla="*/ 114 w 287"/>
                  <a:gd name="T7" fmla="*/ 60 h 84"/>
                  <a:gd name="T8" fmla="*/ 279 w 287"/>
                  <a:gd name="T9" fmla="*/ 18 h 84"/>
                  <a:gd name="T10" fmla="*/ 290 w 287"/>
                  <a:gd name="T11" fmla="*/ 0 h 84"/>
                  <a:gd name="T12" fmla="*/ 290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 name="Freeform 39"/>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 name="Freeform 40"/>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90153" name="Rectangle 41"/>
          <p:cNvSpPr>
            <a:spLocks noGrp="1" noChangeArrowheads="1"/>
          </p:cNvSpPr>
          <p:nvPr>
            <p:ph type="ctrTitle"/>
          </p:nvPr>
        </p:nvSpPr>
        <p:spPr>
          <a:xfrm>
            <a:off x="914400" y="1447801"/>
            <a:ext cx="10363200" cy="1470025"/>
          </a:xfrm>
        </p:spPr>
        <p:txBody>
          <a:bodyPr/>
          <a:lstStyle>
            <a:lvl1pPr>
              <a:defRPr/>
            </a:lvl1pPr>
          </a:lstStyle>
          <a:p>
            <a:r>
              <a:rPr lang="en-US"/>
              <a:t>Click to edit Master title style</a:t>
            </a:r>
          </a:p>
        </p:txBody>
      </p:sp>
      <p:sp>
        <p:nvSpPr>
          <p:cNvPr id="90154" name="Rectangle 42"/>
          <p:cNvSpPr>
            <a:spLocks noGrp="1" noChangeArrowheads="1"/>
          </p:cNvSpPr>
          <p:nvPr>
            <p:ph type="subTitle" idx="1"/>
          </p:nvPr>
        </p:nvSpPr>
        <p:spPr>
          <a:xfrm>
            <a:off x="1828800" y="3203575"/>
            <a:ext cx="8534400" cy="1752600"/>
          </a:xfrm>
        </p:spPr>
        <p:txBody>
          <a:bodyPr/>
          <a:lstStyle>
            <a:lvl1pPr marL="0" indent="0" algn="ctr">
              <a:buFont typeface="Wingdings" pitchFamily="2" charset="2"/>
              <a:buNone/>
              <a:defRPr/>
            </a:lvl1pPr>
          </a:lstStyle>
          <a:p>
            <a:r>
              <a:rPr lang="en-US"/>
              <a:t>Click to edit Master subtitle style</a:t>
            </a:r>
          </a:p>
        </p:txBody>
      </p:sp>
      <p:sp>
        <p:nvSpPr>
          <p:cNvPr id="43" name="Rectangle 43"/>
          <p:cNvSpPr>
            <a:spLocks noGrp="1" noChangeArrowheads="1"/>
          </p:cNvSpPr>
          <p:nvPr>
            <p:ph type="dt" sz="half" idx="10"/>
          </p:nvPr>
        </p:nvSpPr>
        <p:spPr>
          <a:xfrm>
            <a:off x="609600" y="6245225"/>
            <a:ext cx="2844800" cy="476250"/>
          </a:xfrm>
        </p:spPr>
        <p:txBody>
          <a:bodyPr/>
          <a:lstStyle>
            <a:lvl1pPr>
              <a:defRPr/>
            </a:lvl1pPr>
          </a:lstStyle>
          <a:p>
            <a:pPr>
              <a:defRPr/>
            </a:pPr>
            <a:r>
              <a:rPr lang="en-US" smtClean="0"/>
              <a:t>01-2021</a:t>
            </a:r>
            <a:endParaRPr lang="en-US"/>
          </a:p>
        </p:txBody>
      </p:sp>
      <p:sp>
        <p:nvSpPr>
          <p:cNvPr id="44" name="Rectangle 44"/>
          <p:cNvSpPr>
            <a:spLocks noGrp="1" noChangeArrowheads="1"/>
          </p:cNvSpPr>
          <p:nvPr>
            <p:ph type="ftr" sz="quarter" idx="11"/>
          </p:nvPr>
        </p:nvSpPr>
        <p:spPr>
          <a:xfrm>
            <a:off x="4165600" y="6245225"/>
            <a:ext cx="3860800" cy="476250"/>
          </a:xfrm>
        </p:spPr>
        <p:txBody>
          <a:bodyPr/>
          <a:lstStyle>
            <a:lvl1pPr>
              <a:defRPr/>
            </a:lvl1pPr>
          </a:lstStyle>
          <a:p>
            <a:pPr>
              <a:defRPr/>
            </a:pPr>
            <a:r>
              <a:rPr lang="en-US"/>
              <a:t>iTeenChallenge Course 505.12</a:t>
            </a:r>
          </a:p>
        </p:txBody>
      </p:sp>
      <p:sp>
        <p:nvSpPr>
          <p:cNvPr id="45" name="Rectangle 45"/>
          <p:cNvSpPr>
            <a:spLocks noGrp="1" noChangeArrowheads="1"/>
          </p:cNvSpPr>
          <p:nvPr>
            <p:ph type="sldNum" sz="quarter" idx="12"/>
          </p:nvPr>
        </p:nvSpPr>
        <p:spPr>
          <a:xfrm>
            <a:off x="8737600" y="6245225"/>
            <a:ext cx="2844800" cy="476250"/>
          </a:xfrm>
        </p:spPr>
        <p:txBody>
          <a:bodyPr/>
          <a:lstStyle>
            <a:lvl1pPr>
              <a:defRPr/>
            </a:lvl1pPr>
          </a:lstStyle>
          <a:p>
            <a:fld id="{99474EC3-E690-4F65-A6CF-21A2D80F00B0}" type="slidenum">
              <a:rPr lang="en-US" altLang="en-US"/>
              <a:pPr/>
              <a:t>‹#›</a:t>
            </a:fld>
            <a:endParaRPr lang="en-US" altLang="en-US"/>
          </a:p>
        </p:txBody>
      </p:sp>
    </p:spTree>
    <p:extLst>
      <p:ext uri="{BB962C8B-B14F-4D97-AF65-F5344CB8AC3E}">
        <p14:creationId xmlns:p14="http://schemas.microsoft.com/office/powerpoint/2010/main" val="66434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dt" sz="half" idx="10"/>
          </p:nvPr>
        </p:nvSpPr>
        <p:spPr>
          <a:ln/>
        </p:spPr>
        <p:txBody>
          <a:bodyPr/>
          <a:lstStyle>
            <a:lvl1pPr>
              <a:defRPr/>
            </a:lvl1pPr>
          </a:lstStyle>
          <a:p>
            <a:pPr>
              <a:defRPr/>
            </a:pPr>
            <a:r>
              <a:rPr lang="en-US" smtClean="0"/>
              <a:t>01-2021</a:t>
            </a: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r>
              <a:rPr lang="en-US"/>
              <a:t>iTeenChallenge Course 505.12</a:t>
            </a:r>
          </a:p>
        </p:txBody>
      </p:sp>
      <p:sp>
        <p:nvSpPr>
          <p:cNvPr id="6" name="Rectangle 45"/>
          <p:cNvSpPr>
            <a:spLocks noGrp="1" noChangeArrowheads="1"/>
          </p:cNvSpPr>
          <p:nvPr>
            <p:ph type="sldNum" sz="quarter" idx="12"/>
          </p:nvPr>
        </p:nvSpPr>
        <p:spPr>
          <a:ln/>
        </p:spPr>
        <p:txBody>
          <a:bodyPr/>
          <a:lstStyle>
            <a:lvl1pPr>
              <a:defRPr/>
            </a:lvl1pPr>
          </a:lstStyle>
          <a:p>
            <a:fld id="{B8709146-8766-4210-9739-DEC11B945C3A}" type="slidenum">
              <a:rPr lang="en-US" altLang="en-US"/>
              <a:pPr/>
              <a:t>‹#›</a:t>
            </a:fld>
            <a:endParaRPr lang="en-US" altLang="en-US"/>
          </a:p>
        </p:txBody>
      </p:sp>
    </p:spTree>
    <p:extLst>
      <p:ext uri="{BB962C8B-B14F-4D97-AF65-F5344CB8AC3E}">
        <p14:creationId xmlns:p14="http://schemas.microsoft.com/office/powerpoint/2010/main" val="4107466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58751"/>
            <a:ext cx="2743200" cy="5972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8751"/>
            <a:ext cx="8026400" cy="5972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dt" sz="half" idx="10"/>
          </p:nvPr>
        </p:nvSpPr>
        <p:spPr>
          <a:ln/>
        </p:spPr>
        <p:txBody>
          <a:bodyPr/>
          <a:lstStyle>
            <a:lvl1pPr>
              <a:defRPr/>
            </a:lvl1pPr>
          </a:lstStyle>
          <a:p>
            <a:pPr>
              <a:defRPr/>
            </a:pPr>
            <a:r>
              <a:rPr lang="en-US" smtClean="0"/>
              <a:t>01-2021</a:t>
            </a: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r>
              <a:rPr lang="en-US"/>
              <a:t>iTeenChallenge Course 505.12</a:t>
            </a:r>
          </a:p>
        </p:txBody>
      </p:sp>
      <p:sp>
        <p:nvSpPr>
          <p:cNvPr id="6" name="Rectangle 45"/>
          <p:cNvSpPr>
            <a:spLocks noGrp="1" noChangeArrowheads="1"/>
          </p:cNvSpPr>
          <p:nvPr>
            <p:ph type="sldNum" sz="quarter" idx="12"/>
          </p:nvPr>
        </p:nvSpPr>
        <p:spPr>
          <a:ln/>
        </p:spPr>
        <p:txBody>
          <a:bodyPr/>
          <a:lstStyle>
            <a:lvl1pPr>
              <a:defRPr/>
            </a:lvl1pPr>
          </a:lstStyle>
          <a:p>
            <a:fld id="{C87205D7-51E5-4944-BBC0-225E9EE5D88A}" type="slidenum">
              <a:rPr lang="en-US" altLang="en-US"/>
              <a:pPr/>
              <a:t>‹#›</a:t>
            </a:fld>
            <a:endParaRPr lang="en-US" altLang="en-US"/>
          </a:p>
        </p:txBody>
      </p:sp>
    </p:spTree>
    <p:extLst>
      <p:ext uri="{BB962C8B-B14F-4D97-AF65-F5344CB8AC3E}">
        <p14:creationId xmlns:p14="http://schemas.microsoft.com/office/powerpoint/2010/main" val="3078743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dt" sz="half" idx="10"/>
          </p:nvPr>
        </p:nvSpPr>
        <p:spPr>
          <a:ln/>
        </p:spPr>
        <p:txBody>
          <a:bodyPr/>
          <a:lstStyle>
            <a:lvl1pPr>
              <a:defRPr/>
            </a:lvl1pPr>
          </a:lstStyle>
          <a:p>
            <a:pPr>
              <a:defRPr/>
            </a:pPr>
            <a:r>
              <a:rPr lang="en-US" smtClean="0"/>
              <a:t>01-2021</a:t>
            </a: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r>
              <a:rPr lang="en-US"/>
              <a:t>iTeenChallenge Course 505.12</a:t>
            </a:r>
          </a:p>
        </p:txBody>
      </p:sp>
      <p:sp>
        <p:nvSpPr>
          <p:cNvPr id="6" name="Rectangle 45"/>
          <p:cNvSpPr>
            <a:spLocks noGrp="1" noChangeArrowheads="1"/>
          </p:cNvSpPr>
          <p:nvPr>
            <p:ph type="sldNum" sz="quarter" idx="12"/>
          </p:nvPr>
        </p:nvSpPr>
        <p:spPr>
          <a:ln/>
        </p:spPr>
        <p:txBody>
          <a:bodyPr/>
          <a:lstStyle>
            <a:lvl1pPr>
              <a:defRPr/>
            </a:lvl1pPr>
          </a:lstStyle>
          <a:p>
            <a:fld id="{D8BEA960-073F-4334-9774-AADFD5CAE106}" type="slidenum">
              <a:rPr lang="en-US" altLang="en-US"/>
              <a:pPr/>
              <a:t>‹#›</a:t>
            </a:fld>
            <a:endParaRPr lang="en-US" altLang="en-US"/>
          </a:p>
        </p:txBody>
      </p:sp>
    </p:spTree>
    <p:extLst>
      <p:ext uri="{BB962C8B-B14F-4D97-AF65-F5344CB8AC3E}">
        <p14:creationId xmlns:p14="http://schemas.microsoft.com/office/powerpoint/2010/main" val="209141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dt" sz="half" idx="10"/>
          </p:nvPr>
        </p:nvSpPr>
        <p:spPr>
          <a:ln/>
        </p:spPr>
        <p:txBody>
          <a:bodyPr/>
          <a:lstStyle>
            <a:lvl1pPr>
              <a:defRPr/>
            </a:lvl1pPr>
          </a:lstStyle>
          <a:p>
            <a:pPr>
              <a:defRPr/>
            </a:pPr>
            <a:r>
              <a:rPr lang="en-US" smtClean="0"/>
              <a:t>01-2021</a:t>
            </a: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r>
              <a:rPr lang="en-US"/>
              <a:t>iTeenChallenge Course 505.12</a:t>
            </a:r>
          </a:p>
        </p:txBody>
      </p:sp>
      <p:sp>
        <p:nvSpPr>
          <p:cNvPr id="6" name="Rectangle 45"/>
          <p:cNvSpPr>
            <a:spLocks noGrp="1" noChangeArrowheads="1"/>
          </p:cNvSpPr>
          <p:nvPr>
            <p:ph type="sldNum" sz="quarter" idx="12"/>
          </p:nvPr>
        </p:nvSpPr>
        <p:spPr>
          <a:ln/>
        </p:spPr>
        <p:txBody>
          <a:bodyPr/>
          <a:lstStyle>
            <a:lvl1pPr>
              <a:defRPr/>
            </a:lvl1pPr>
          </a:lstStyle>
          <a:p>
            <a:fld id="{B5619247-60D5-4A28-8B93-1E88F6235132}" type="slidenum">
              <a:rPr lang="en-US" altLang="en-US"/>
              <a:pPr/>
              <a:t>‹#›</a:t>
            </a:fld>
            <a:endParaRPr lang="en-US" altLang="en-US"/>
          </a:p>
        </p:txBody>
      </p:sp>
    </p:spTree>
    <p:extLst>
      <p:ext uri="{BB962C8B-B14F-4D97-AF65-F5344CB8AC3E}">
        <p14:creationId xmlns:p14="http://schemas.microsoft.com/office/powerpoint/2010/main" val="3290283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3"/>
          <p:cNvSpPr>
            <a:spLocks noGrp="1" noChangeArrowheads="1"/>
          </p:cNvSpPr>
          <p:nvPr>
            <p:ph type="dt" sz="half" idx="10"/>
          </p:nvPr>
        </p:nvSpPr>
        <p:spPr>
          <a:ln/>
        </p:spPr>
        <p:txBody>
          <a:bodyPr/>
          <a:lstStyle>
            <a:lvl1pPr>
              <a:defRPr/>
            </a:lvl1pPr>
          </a:lstStyle>
          <a:p>
            <a:pPr>
              <a:defRPr/>
            </a:pPr>
            <a:r>
              <a:rPr lang="en-US" smtClean="0"/>
              <a:t>01-2021</a:t>
            </a: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r>
              <a:rPr lang="en-US"/>
              <a:t>iTeenChallenge Course 505.12</a:t>
            </a:r>
          </a:p>
        </p:txBody>
      </p:sp>
      <p:sp>
        <p:nvSpPr>
          <p:cNvPr id="7" name="Rectangle 45"/>
          <p:cNvSpPr>
            <a:spLocks noGrp="1" noChangeArrowheads="1"/>
          </p:cNvSpPr>
          <p:nvPr>
            <p:ph type="sldNum" sz="quarter" idx="12"/>
          </p:nvPr>
        </p:nvSpPr>
        <p:spPr>
          <a:ln/>
        </p:spPr>
        <p:txBody>
          <a:bodyPr/>
          <a:lstStyle>
            <a:lvl1pPr>
              <a:defRPr/>
            </a:lvl1pPr>
          </a:lstStyle>
          <a:p>
            <a:fld id="{E3673104-7A55-4A41-8782-7AC7C655B09B}" type="slidenum">
              <a:rPr lang="en-US" altLang="en-US"/>
              <a:pPr/>
              <a:t>‹#›</a:t>
            </a:fld>
            <a:endParaRPr lang="en-US" altLang="en-US"/>
          </a:p>
        </p:txBody>
      </p:sp>
    </p:spTree>
    <p:extLst>
      <p:ext uri="{BB962C8B-B14F-4D97-AF65-F5344CB8AC3E}">
        <p14:creationId xmlns:p14="http://schemas.microsoft.com/office/powerpoint/2010/main" val="1803688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3"/>
          <p:cNvSpPr>
            <a:spLocks noGrp="1" noChangeArrowheads="1"/>
          </p:cNvSpPr>
          <p:nvPr>
            <p:ph type="dt" sz="half" idx="10"/>
          </p:nvPr>
        </p:nvSpPr>
        <p:spPr>
          <a:ln/>
        </p:spPr>
        <p:txBody>
          <a:bodyPr/>
          <a:lstStyle>
            <a:lvl1pPr>
              <a:defRPr/>
            </a:lvl1pPr>
          </a:lstStyle>
          <a:p>
            <a:pPr>
              <a:defRPr/>
            </a:pPr>
            <a:r>
              <a:rPr lang="en-US" smtClean="0"/>
              <a:t>01-2021</a:t>
            </a:r>
            <a:endParaRPr lang="en-US"/>
          </a:p>
        </p:txBody>
      </p:sp>
      <p:sp>
        <p:nvSpPr>
          <p:cNvPr id="8" name="Rectangle 44"/>
          <p:cNvSpPr>
            <a:spLocks noGrp="1" noChangeArrowheads="1"/>
          </p:cNvSpPr>
          <p:nvPr>
            <p:ph type="ftr" sz="quarter" idx="11"/>
          </p:nvPr>
        </p:nvSpPr>
        <p:spPr>
          <a:ln/>
        </p:spPr>
        <p:txBody>
          <a:bodyPr/>
          <a:lstStyle>
            <a:lvl1pPr>
              <a:defRPr/>
            </a:lvl1pPr>
          </a:lstStyle>
          <a:p>
            <a:pPr>
              <a:defRPr/>
            </a:pPr>
            <a:r>
              <a:rPr lang="en-US"/>
              <a:t>iTeenChallenge Course 505.12</a:t>
            </a:r>
          </a:p>
        </p:txBody>
      </p:sp>
      <p:sp>
        <p:nvSpPr>
          <p:cNvPr id="9" name="Rectangle 45"/>
          <p:cNvSpPr>
            <a:spLocks noGrp="1" noChangeArrowheads="1"/>
          </p:cNvSpPr>
          <p:nvPr>
            <p:ph type="sldNum" sz="quarter" idx="12"/>
          </p:nvPr>
        </p:nvSpPr>
        <p:spPr>
          <a:ln/>
        </p:spPr>
        <p:txBody>
          <a:bodyPr/>
          <a:lstStyle>
            <a:lvl1pPr>
              <a:defRPr/>
            </a:lvl1pPr>
          </a:lstStyle>
          <a:p>
            <a:fld id="{E2B4138F-625E-41E1-ADBB-F48ED5A748D3}" type="slidenum">
              <a:rPr lang="en-US" altLang="en-US"/>
              <a:pPr/>
              <a:t>‹#›</a:t>
            </a:fld>
            <a:endParaRPr lang="en-US" altLang="en-US"/>
          </a:p>
        </p:txBody>
      </p:sp>
    </p:spTree>
    <p:extLst>
      <p:ext uri="{BB962C8B-B14F-4D97-AF65-F5344CB8AC3E}">
        <p14:creationId xmlns:p14="http://schemas.microsoft.com/office/powerpoint/2010/main" val="1225063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3"/>
          <p:cNvSpPr>
            <a:spLocks noGrp="1" noChangeArrowheads="1"/>
          </p:cNvSpPr>
          <p:nvPr>
            <p:ph type="dt" sz="half" idx="10"/>
          </p:nvPr>
        </p:nvSpPr>
        <p:spPr>
          <a:ln/>
        </p:spPr>
        <p:txBody>
          <a:bodyPr/>
          <a:lstStyle>
            <a:lvl1pPr>
              <a:defRPr/>
            </a:lvl1pPr>
          </a:lstStyle>
          <a:p>
            <a:pPr>
              <a:defRPr/>
            </a:pPr>
            <a:r>
              <a:rPr lang="en-US" smtClean="0"/>
              <a:t>01-2021</a:t>
            </a:r>
            <a:endParaRPr lang="en-US"/>
          </a:p>
        </p:txBody>
      </p:sp>
      <p:sp>
        <p:nvSpPr>
          <p:cNvPr id="4" name="Rectangle 44"/>
          <p:cNvSpPr>
            <a:spLocks noGrp="1" noChangeArrowheads="1"/>
          </p:cNvSpPr>
          <p:nvPr>
            <p:ph type="ftr" sz="quarter" idx="11"/>
          </p:nvPr>
        </p:nvSpPr>
        <p:spPr>
          <a:ln/>
        </p:spPr>
        <p:txBody>
          <a:bodyPr/>
          <a:lstStyle>
            <a:lvl1pPr>
              <a:defRPr/>
            </a:lvl1pPr>
          </a:lstStyle>
          <a:p>
            <a:pPr>
              <a:defRPr/>
            </a:pPr>
            <a:r>
              <a:rPr lang="en-US"/>
              <a:t>iTeenChallenge Course 505.12</a:t>
            </a:r>
          </a:p>
        </p:txBody>
      </p:sp>
      <p:sp>
        <p:nvSpPr>
          <p:cNvPr id="5" name="Rectangle 45"/>
          <p:cNvSpPr>
            <a:spLocks noGrp="1" noChangeArrowheads="1"/>
          </p:cNvSpPr>
          <p:nvPr>
            <p:ph type="sldNum" sz="quarter" idx="12"/>
          </p:nvPr>
        </p:nvSpPr>
        <p:spPr>
          <a:ln/>
        </p:spPr>
        <p:txBody>
          <a:bodyPr/>
          <a:lstStyle>
            <a:lvl1pPr>
              <a:defRPr/>
            </a:lvl1pPr>
          </a:lstStyle>
          <a:p>
            <a:fld id="{7492C7B5-908D-4044-9732-66E2023E035D}" type="slidenum">
              <a:rPr lang="en-US" altLang="en-US"/>
              <a:pPr/>
              <a:t>‹#›</a:t>
            </a:fld>
            <a:endParaRPr lang="en-US" altLang="en-US"/>
          </a:p>
        </p:txBody>
      </p:sp>
    </p:spTree>
    <p:extLst>
      <p:ext uri="{BB962C8B-B14F-4D97-AF65-F5344CB8AC3E}">
        <p14:creationId xmlns:p14="http://schemas.microsoft.com/office/powerpoint/2010/main" val="89518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r>
              <a:rPr lang="en-US" smtClean="0"/>
              <a:t>01-2021</a:t>
            </a:r>
            <a:endParaRPr lang="en-US"/>
          </a:p>
        </p:txBody>
      </p:sp>
      <p:sp>
        <p:nvSpPr>
          <p:cNvPr id="3" name="Rectangle 44"/>
          <p:cNvSpPr>
            <a:spLocks noGrp="1" noChangeArrowheads="1"/>
          </p:cNvSpPr>
          <p:nvPr>
            <p:ph type="ftr" sz="quarter" idx="11"/>
          </p:nvPr>
        </p:nvSpPr>
        <p:spPr>
          <a:ln/>
        </p:spPr>
        <p:txBody>
          <a:bodyPr/>
          <a:lstStyle>
            <a:lvl1pPr>
              <a:defRPr/>
            </a:lvl1pPr>
          </a:lstStyle>
          <a:p>
            <a:pPr>
              <a:defRPr/>
            </a:pPr>
            <a:r>
              <a:rPr lang="en-US"/>
              <a:t>iTeenChallenge Course 505.12</a:t>
            </a:r>
          </a:p>
        </p:txBody>
      </p:sp>
      <p:sp>
        <p:nvSpPr>
          <p:cNvPr id="4" name="Rectangle 45"/>
          <p:cNvSpPr>
            <a:spLocks noGrp="1" noChangeArrowheads="1"/>
          </p:cNvSpPr>
          <p:nvPr>
            <p:ph type="sldNum" sz="quarter" idx="12"/>
          </p:nvPr>
        </p:nvSpPr>
        <p:spPr>
          <a:ln/>
        </p:spPr>
        <p:txBody>
          <a:bodyPr/>
          <a:lstStyle>
            <a:lvl1pPr>
              <a:defRPr/>
            </a:lvl1pPr>
          </a:lstStyle>
          <a:p>
            <a:fld id="{0D60CEF5-2795-496E-8801-AC9E7FAA34FE}" type="slidenum">
              <a:rPr lang="en-US" altLang="en-US"/>
              <a:pPr/>
              <a:t>‹#›</a:t>
            </a:fld>
            <a:endParaRPr lang="en-US" altLang="en-US"/>
          </a:p>
        </p:txBody>
      </p:sp>
    </p:spTree>
    <p:extLst>
      <p:ext uri="{BB962C8B-B14F-4D97-AF65-F5344CB8AC3E}">
        <p14:creationId xmlns:p14="http://schemas.microsoft.com/office/powerpoint/2010/main" val="3017857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dt" sz="half" idx="10"/>
          </p:nvPr>
        </p:nvSpPr>
        <p:spPr>
          <a:ln/>
        </p:spPr>
        <p:txBody>
          <a:bodyPr/>
          <a:lstStyle>
            <a:lvl1pPr>
              <a:defRPr/>
            </a:lvl1pPr>
          </a:lstStyle>
          <a:p>
            <a:pPr>
              <a:defRPr/>
            </a:pPr>
            <a:r>
              <a:rPr lang="en-US" smtClean="0"/>
              <a:t>01-2021</a:t>
            </a: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r>
              <a:rPr lang="en-US"/>
              <a:t>iTeenChallenge Course 505.12</a:t>
            </a:r>
          </a:p>
        </p:txBody>
      </p:sp>
      <p:sp>
        <p:nvSpPr>
          <p:cNvPr id="7" name="Rectangle 45"/>
          <p:cNvSpPr>
            <a:spLocks noGrp="1" noChangeArrowheads="1"/>
          </p:cNvSpPr>
          <p:nvPr>
            <p:ph type="sldNum" sz="quarter" idx="12"/>
          </p:nvPr>
        </p:nvSpPr>
        <p:spPr>
          <a:ln/>
        </p:spPr>
        <p:txBody>
          <a:bodyPr/>
          <a:lstStyle>
            <a:lvl1pPr>
              <a:defRPr/>
            </a:lvl1pPr>
          </a:lstStyle>
          <a:p>
            <a:fld id="{4AA95B1A-4A28-4F3E-BE16-CBD7273DFAC1}" type="slidenum">
              <a:rPr lang="en-US" altLang="en-US"/>
              <a:pPr/>
              <a:t>‹#›</a:t>
            </a:fld>
            <a:endParaRPr lang="en-US" altLang="en-US"/>
          </a:p>
        </p:txBody>
      </p:sp>
    </p:spTree>
    <p:extLst>
      <p:ext uri="{BB962C8B-B14F-4D97-AF65-F5344CB8AC3E}">
        <p14:creationId xmlns:p14="http://schemas.microsoft.com/office/powerpoint/2010/main" val="2829035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dt" sz="half" idx="10"/>
          </p:nvPr>
        </p:nvSpPr>
        <p:spPr>
          <a:ln/>
        </p:spPr>
        <p:txBody>
          <a:bodyPr/>
          <a:lstStyle>
            <a:lvl1pPr>
              <a:defRPr/>
            </a:lvl1pPr>
          </a:lstStyle>
          <a:p>
            <a:pPr>
              <a:defRPr/>
            </a:pPr>
            <a:r>
              <a:rPr lang="en-US" smtClean="0"/>
              <a:t>01-2021</a:t>
            </a: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r>
              <a:rPr lang="en-US"/>
              <a:t>iTeenChallenge Course 505.12</a:t>
            </a:r>
          </a:p>
        </p:txBody>
      </p:sp>
      <p:sp>
        <p:nvSpPr>
          <p:cNvPr id="7" name="Rectangle 45"/>
          <p:cNvSpPr>
            <a:spLocks noGrp="1" noChangeArrowheads="1"/>
          </p:cNvSpPr>
          <p:nvPr>
            <p:ph type="sldNum" sz="quarter" idx="12"/>
          </p:nvPr>
        </p:nvSpPr>
        <p:spPr>
          <a:ln/>
        </p:spPr>
        <p:txBody>
          <a:bodyPr/>
          <a:lstStyle>
            <a:lvl1pPr>
              <a:defRPr/>
            </a:lvl1pPr>
          </a:lstStyle>
          <a:p>
            <a:fld id="{11B8F5BE-7C82-4B63-8B51-EC3B0D5684CF}" type="slidenum">
              <a:rPr lang="en-US" altLang="en-US"/>
              <a:pPr/>
              <a:t>‹#›</a:t>
            </a:fld>
            <a:endParaRPr lang="en-US" altLang="en-US"/>
          </a:p>
        </p:txBody>
      </p:sp>
    </p:spTree>
    <p:extLst>
      <p:ext uri="{BB962C8B-B14F-4D97-AF65-F5344CB8AC3E}">
        <p14:creationId xmlns:p14="http://schemas.microsoft.com/office/powerpoint/2010/main" val="1084219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0"/>
            <a:ext cx="12187767" cy="6851650"/>
            <a:chOff x="0" y="0"/>
            <a:chExt cx="5758" cy="4316"/>
          </a:xfrm>
        </p:grpSpPr>
        <p:sp>
          <p:nvSpPr>
            <p:cNvPr id="1032" name="Freeform 3"/>
            <p:cNvSpPr>
              <a:spLocks/>
            </p:cNvSpPr>
            <p:nvPr/>
          </p:nvSpPr>
          <p:spPr bwMode="hidden">
            <a:xfrm>
              <a:off x="1812" y="2811"/>
              <a:ext cx="3946" cy="1505"/>
            </a:xfrm>
            <a:custGeom>
              <a:avLst/>
              <a:gdLst>
                <a:gd name="T0" fmla="*/ 149 w 3934"/>
                <a:gd name="T1" fmla="*/ 1505 h 1505"/>
                <a:gd name="T2" fmla="*/ 693 w 3934"/>
                <a:gd name="T3" fmla="*/ 1331 h 1505"/>
                <a:gd name="T4" fmla="*/ 1225 w 3934"/>
                <a:gd name="T5" fmla="*/ 1157 h 1505"/>
                <a:gd name="T6" fmla="*/ 1743 w 3934"/>
                <a:gd name="T7" fmla="*/ 977 h 1505"/>
                <a:gd name="T8" fmla="*/ 2239 w 3934"/>
                <a:gd name="T9" fmla="*/ 792 h 1505"/>
                <a:gd name="T10" fmla="*/ 2480 w 3934"/>
                <a:gd name="T11" fmla="*/ 696 h 1505"/>
                <a:gd name="T12" fmla="*/ 2714 w 3934"/>
                <a:gd name="T13" fmla="*/ 606 h 1505"/>
                <a:gd name="T14" fmla="*/ 2945 w 3934"/>
                <a:gd name="T15" fmla="*/ 510 h 1505"/>
                <a:gd name="T16" fmla="*/ 3169 w 3934"/>
                <a:gd name="T17" fmla="*/ 420 h 1505"/>
                <a:gd name="T18" fmla="*/ 3378 w 3934"/>
                <a:gd name="T19" fmla="*/ 324 h 1505"/>
                <a:gd name="T20" fmla="*/ 3584 w 3934"/>
                <a:gd name="T21" fmla="*/ 234 h 1505"/>
                <a:gd name="T22" fmla="*/ 3783 w 3934"/>
                <a:gd name="T23" fmla="*/ 138 h 1505"/>
                <a:gd name="T24" fmla="*/ 3970 w 3934"/>
                <a:gd name="T25" fmla="*/ 48 h 1505"/>
                <a:gd name="T26" fmla="*/ 3970 w 3934"/>
                <a:gd name="T27" fmla="*/ 0 h 1505"/>
                <a:gd name="T28" fmla="*/ 3776 w 3934"/>
                <a:gd name="T29" fmla="*/ 96 h 1505"/>
                <a:gd name="T30" fmla="*/ 3572 w 3934"/>
                <a:gd name="T31" fmla="*/ 192 h 1505"/>
                <a:gd name="T32" fmla="*/ 3360 w 3934"/>
                <a:gd name="T33" fmla="*/ 288 h 1505"/>
                <a:gd name="T34" fmla="*/ 3145 w 3934"/>
                <a:gd name="T35" fmla="*/ 384 h 1505"/>
                <a:gd name="T36" fmla="*/ 2915 w 3934"/>
                <a:gd name="T37" fmla="*/ 480 h 1505"/>
                <a:gd name="T38" fmla="*/ 2678 w 3934"/>
                <a:gd name="T39" fmla="*/ 576 h 1505"/>
                <a:gd name="T40" fmla="*/ 2430 w 3934"/>
                <a:gd name="T41" fmla="*/ 672 h 1505"/>
                <a:gd name="T42" fmla="*/ 2185 w 3934"/>
                <a:gd name="T43" fmla="*/ 768 h 1505"/>
                <a:gd name="T44" fmla="*/ 1925 w 3934"/>
                <a:gd name="T45" fmla="*/ 864 h 1505"/>
                <a:gd name="T46" fmla="*/ 1665 w 3934"/>
                <a:gd name="T47" fmla="*/ 960 h 1505"/>
                <a:gd name="T48" fmla="*/ 1121 w 3934"/>
                <a:gd name="T49" fmla="*/ 1145 h 1505"/>
                <a:gd name="T50" fmla="*/ 568 w 3934"/>
                <a:gd name="T51" fmla="*/ 1331 h 1505"/>
                <a:gd name="T52" fmla="*/ 0 w 3934"/>
                <a:gd name="T53" fmla="*/ 1505 h 1505"/>
                <a:gd name="T54" fmla="*/ 149 w 3934"/>
                <a:gd name="T55" fmla="*/ 1505 h 1505"/>
                <a:gd name="T56" fmla="*/ 149 w 3934"/>
                <a:gd name="T57" fmla="*/ 1505 h 150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4"/>
            <p:cNvSpPr>
              <a:spLocks/>
            </p:cNvSpPr>
            <p:nvPr/>
          </p:nvSpPr>
          <p:spPr bwMode="hidden">
            <a:xfrm>
              <a:off x="4025" y="3627"/>
              <a:ext cx="1733" cy="689"/>
            </a:xfrm>
            <a:custGeom>
              <a:avLst/>
              <a:gdLst>
                <a:gd name="T0" fmla="*/ 132 w 1728"/>
                <a:gd name="T1" fmla="*/ 689 h 689"/>
                <a:gd name="T2" fmla="*/ 556 w 1728"/>
                <a:gd name="T3" fmla="*/ 527 h 689"/>
                <a:gd name="T4" fmla="*/ 972 w 1728"/>
                <a:gd name="T5" fmla="*/ 365 h 689"/>
                <a:gd name="T6" fmla="*/ 1169 w 1728"/>
                <a:gd name="T7" fmla="*/ 287 h 689"/>
                <a:gd name="T8" fmla="*/ 1369 w 1728"/>
                <a:gd name="T9" fmla="*/ 203 h 689"/>
                <a:gd name="T10" fmla="*/ 1562 w 1728"/>
                <a:gd name="T11" fmla="*/ 126 h 689"/>
                <a:gd name="T12" fmla="*/ 1743 w 1728"/>
                <a:gd name="T13" fmla="*/ 48 h 689"/>
                <a:gd name="T14" fmla="*/ 1743 w 1728"/>
                <a:gd name="T15" fmla="*/ 0 h 689"/>
                <a:gd name="T16" fmla="*/ 1543 w 1728"/>
                <a:gd name="T17" fmla="*/ 84 h 689"/>
                <a:gd name="T18" fmla="*/ 1339 w 1728"/>
                <a:gd name="T19" fmla="*/ 167 h 689"/>
                <a:gd name="T20" fmla="*/ 1127 w 1728"/>
                <a:gd name="T21" fmla="*/ 257 h 689"/>
                <a:gd name="T22" fmla="*/ 912 w 1728"/>
                <a:gd name="T23" fmla="*/ 341 h 689"/>
                <a:gd name="T24" fmla="*/ 457 w 1728"/>
                <a:gd name="T25" fmla="*/ 515 h 689"/>
                <a:gd name="T26" fmla="*/ 0 w 1728"/>
                <a:gd name="T27" fmla="*/ 689 h 689"/>
                <a:gd name="T28" fmla="*/ 132 w 1728"/>
                <a:gd name="T29" fmla="*/ 689 h 689"/>
                <a:gd name="T30" fmla="*/ 132 w 1728"/>
                <a:gd name="T31" fmla="*/ 689 h 68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Freeform 5"/>
            <p:cNvSpPr>
              <a:spLocks/>
            </p:cNvSpPr>
            <p:nvPr/>
          </p:nvSpPr>
          <p:spPr bwMode="hidden">
            <a:xfrm>
              <a:off x="0" y="0"/>
              <a:ext cx="5578" cy="3447"/>
            </a:xfrm>
            <a:custGeom>
              <a:avLst/>
              <a:gdLst>
                <a:gd name="T0" fmla="*/ 5612 w 5561"/>
                <a:gd name="T1" fmla="*/ 929 h 3447"/>
                <a:gd name="T2" fmla="*/ 5588 w 5561"/>
                <a:gd name="T3" fmla="*/ 773 h 3447"/>
                <a:gd name="T4" fmla="*/ 5504 w 5561"/>
                <a:gd name="T5" fmla="*/ 629 h 3447"/>
                <a:gd name="T6" fmla="*/ 5375 w 5561"/>
                <a:gd name="T7" fmla="*/ 492 h 3447"/>
                <a:gd name="T8" fmla="*/ 5196 w 5561"/>
                <a:gd name="T9" fmla="*/ 366 h 3447"/>
                <a:gd name="T10" fmla="*/ 4966 w 5561"/>
                <a:gd name="T11" fmla="*/ 252 h 3447"/>
                <a:gd name="T12" fmla="*/ 4694 w 5561"/>
                <a:gd name="T13" fmla="*/ 144 h 3447"/>
                <a:gd name="T14" fmla="*/ 4380 w 5561"/>
                <a:gd name="T15" fmla="*/ 48 h 3447"/>
                <a:gd name="T16" fmla="*/ 4036 w 5561"/>
                <a:gd name="T17" fmla="*/ 0 h 3447"/>
                <a:gd name="T18" fmla="*/ 4398 w 5561"/>
                <a:gd name="T19" fmla="*/ 90 h 3447"/>
                <a:gd name="T20" fmla="*/ 4712 w 5561"/>
                <a:gd name="T21" fmla="*/ 192 h 3447"/>
                <a:gd name="T22" fmla="*/ 4978 w 5561"/>
                <a:gd name="T23" fmla="*/ 306 h 3447"/>
                <a:gd name="T24" fmla="*/ 5196 w 5561"/>
                <a:gd name="T25" fmla="*/ 426 h 3447"/>
                <a:gd name="T26" fmla="*/ 5363 w 5561"/>
                <a:gd name="T27" fmla="*/ 557 h 3447"/>
                <a:gd name="T28" fmla="*/ 5480 w 5561"/>
                <a:gd name="T29" fmla="*/ 701 h 3447"/>
                <a:gd name="T30" fmla="*/ 5540 w 5561"/>
                <a:gd name="T31" fmla="*/ 851 h 3447"/>
                <a:gd name="T32" fmla="*/ 5540 w 5561"/>
                <a:gd name="T33" fmla="*/ 1013 h 3447"/>
                <a:gd name="T34" fmla="*/ 5492 w 5561"/>
                <a:gd name="T35" fmla="*/ 1163 h 3447"/>
                <a:gd name="T36" fmla="*/ 5393 w 5561"/>
                <a:gd name="T37" fmla="*/ 1319 h 3447"/>
                <a:gd name="T38" fmla="*/ 5250 w 5561"/>
                <a:gd name="T39" fmla="*/ 1475 h 3447"/>
                <a:gd name="T40" fmla="*/ 5062 w 5561"/>
                <a:gd name="T41" fmla="*/ 1630 h 3447"/>
                <a:gd name="T42" fmla="*/ 4834 w 5561"/>
                <a:gd name="T43" fmla="*/ 1786 h 3447"/>
                <a:gd name="T44" fmla="*/ 4568 w 5561"/>
                <a:gd name="T45" fmla="*/ 1948 h 3447"/>
                <a:gd name="T46" fmla="*/ 4254 w 5561"/>
                <a:gd name="T47" fmla="*/ 2104 h 3447"/>
                <a:gd name="T48" fmla="*/ 3911 w 5561"/>
                <a:gd name="T49" fmla="*/ 2260 h 3447"/>
                <a:gd name="T50" fmla="*/ 3531 w 5561"/>
                <a:gd name="T51" fmla="*/ 2416 h 3447"/>
                <a:gd name="T52" fmla="*/ 3112 w 5561"/>
                <a:gd name="T53" fmla="*/ 2566 h 3447"/>
                <a:gd name="T54" fmla="*/ 2667 w 5561"/>
                <a:gd name="T55" fmla="*/ 2715 h 3447"/>
                <a:gd name="T56" fmla="*/ 2185 w 5561"/>
                <a:gd name="T57" fmla="*/ 2865 h 3447"/>
                <a:gd name="T58" fmla="*/ 1677 w 5561"/>
                <a:gd name="T59" fmla="*/ 3009 h 3447"/>
                <a:gd name="T60" fmla="*/ 1145 w 5561"/>
                <a:gd name="T61" fmla="*/ 3147 h 3447"/>
                <a:gd name="T62" fmla="*/ 586 w 5561"/>
                <a:gd name="T63" fmla="*/ 3279 h 3447"/>
                <a:gd name="T64" fmla="*/ 0 w 5561"/>
                <a:gd name="T65" fmla="*/ 3447 h 3447"/>
                <a:gd name="T66" fmla="*/ 876 w 5561"/>
                <a:gd name="T67" fmla="*/ 3249 h 3447"/>
                <a:gd name="T68" fmla="*/ 1429 w 5561"/>
                <a:gd name="T69" fmla="*/ 3105 h 3447"/>
                <a:gd name="T70" fmla="*/ 1955 w 5561"/>
                <a:gd name="T71" fmla="*/ 2961 h 3447"/>
                <a:gd name="T72" fmla="*/ 2455 w 5561"/>
                <a:gd name="T73" fmla="*/ 2817 h 3447"/>
                <a:gd name="T74" fmla="*/ 2927 w 5561"/>
                <a:gd name="T75" fmla="*/ 2668 h 3447"/>
                <a:gd name="T76" fmla="*/ 3360 w 5561"/>
                <a:gd name="T77" fmla="*/ 2512 h 3447"/>
                <a:gd name="T78" fmla="*/ 3764 w 5561"/>
                <a:gd name="T79" fmla="*/ 2356 h 3447"/>
                <a:gd name="T80" fmla="*/ 4135 w 5561"/>
                <a:gd name="T81" fmla="*/ 2200 h 3447"/>
                <a:gd name="T82" fmla="*/ 4467 w 5561"/>
                <a:gd name="T83" fmla="*/ 2038 h 3447"/>
                <a:gd name="T84" fmla="*/ 4761 w 5561"/>
                <a:gd name="T85" fmla="*/ 1876 h 3447"/>
                <a:gd name="T86" fmla="*/ 5014 w 5561"/>
                <a:gd name="T87" fmla="*/ 1720 h 3447"/>
                <a:gd name="T88" fmla="*/ 5226 w 5561"/>
                <a:gd name="T89" fmla="*/ 1559 h 3447"/>
                <a:gd name="T90" fmla="*/ 5387 w 5561"/>
                <a:gd name="T91" fmla="*/ 1397 h 3447"/>
                <a:gd name="T92" fmla="*/ 5510 w 5561"/>
                <a:gd name="T93" fmla="*/ 1241 h 3447"/>
                <a:gd name="T94" fmla="*/ 5588 w 5561"/>
                <a:gd name="T95" fmla="*/ 1085 h 3447"/>
                <a:gd name="T96" fmla="*/ 5606 w 5561"/>
                <a:gd name="T97" fmla="*/ 1007 h 34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094"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en-US"/>
            </a:p>
          </p:txBody>
        </p:sp>
        <p:sp>
          <p:nvSpPr>
            <p:cNvPr id="1036" name="Freeform 7"/>
            <p:cNvSpPr>
              <a:spLocks/>
            </p:cNvSpPr>
            <p:nvPr/>
          </p:nvSpPr>
          <p:spPr bwMode="hidden">
            <a:xfrm>
              <a:off x="0" y="1984"/>
              <a:ext cx="5758" cy="2098"/>
            </a:xfrm>
            <a:custGeom>
              <a:avLst/>
              <a:gdLst>
                <a:gd name="T0" fmla="*/ 5794 w 5740"/>
                <a:gd name="T1" fmla="*/ 0 h 2098"/>
                <a:gd name="T2" fmla="*/ 5692 w 5740"/>
                <a:gd name="T3" fmla="*/ 72 h 2098"/>
                <a:gd name="T4" fmla="*/ 5588 w 5740"/>
                <a:gd name="T5" fmla="*/ 138 h 2098"/>
                <a:gd name="T6" fmla="*/ 5474 w 5740"/>
                <a:gd name="T7" fmla="*/ 210 h 2098"/>
                <a:gd name="T8" fmla="*/ 5355 w 5740"/>
                <a:gd name="T9" fmla="*/ 276 h 2098"/>
                <a:gd name="T10" fmla="*/ 5100 w 5740"/>
                <a:gd name="T11" fmla="*/ 414 h 2098"/>
                <a:gd name="T12" fmla="*/ 4822 w 5740"/>
                <a:gd name="T13" fmla="*/ 552 h 2098"/>
                <a:gd name="T14" fmla="*/ 4520 w 5740"/>
                <a:gd name="T15" fmla="*/ 690 h 2098"/>
                <a:gd name="T16" fmla="*/ 4201 w 5740"/>
                <a:gd name="T17" fmla="*/ 827 h 2098"/>
                <a:gd name="T18" fmla="*/ 3863 w 5740"/>
                <a:gd name="T19" fmla="*/ 959 h 2098"/>
                <a:gd name="T20" fmla="*/ 3501 w 5740"/>
                <a:gd name="T21" fmla="*/ 1091 h 2098"/>
                <a:gd name="T22" fmla="*/ 3121 w 5740"/>
                <a:gd name="T23" fmla="*/ 1223 h 2098"/>
                <a:gd name="T24" fmla="*/ 2722 w 5740"/>
                <a:gd name="T25" fmla="*/ 1355 h 2098"/>
                <a:gd name="T26" fmla="*/ 2305 w 5740"/>
                <a:gd name="T27" fmla="*/ 1481 h 2098"/>
                <a:gd name="T28" fmla="*/ 1878 w 5740"/>
                <a:gd name="T29" fmla="*/ 1601 h 2098"/>
                <a:gd name="T30" fmla="*/ 1429 w 5740"/>
                <a:gd name="T31" fmla="*/ 1721 h 2098"/>
                <a:gd name="T32" fmla="*/ 966 w 5740"/>
                <a:gd name="T33" fmla="*/ 1834 h 2098"/>
                <a:gd name="T34" fmla="*/ 490 w 5740"/>
                <a:gd name="T35" fmla="*/ 1948 h 2098"/>
                <a:gd name="T36" fmla="*/ 0 w 5740"/>
                <a:gd name="T37" fmla="*/ 2056 h 2098"/>
                <a:gd name="T38" fmla="*/ 0 w 5740"/>
                <a:gd name="T39" fmla="*/ 2098 h 2098"/>
                <a:gd name="T40" fmla="*/ 483 w 5740"/>
                <a:gd name="T41" fmla="*/ 1990 h 2098"/>
                <a:gd name="T42" fmla="*/ 960 w 5740"/>
                <a:gd name="T43" fmla="*/ 1882 h 2098"/>
                <a:gd name="T44" fmla="*/ 1417 w 5740"/>
                <a:gd name="T45" fmla="*/ 1763 h 2098"/>
                <a:gd name="T46" fmla="*/ 1860 w 5740"/>
                <a:gd name="T47" fmla="*/ 1649 h 2098"/>
                <a:gd name="T48" fmla="*/ 2287 w 5740"/>
                <a:gd name="T49" fmla="*/ 1523 h 2098"/>
                <a:gd name="T50" fmla="*/ 2703 w 5740"/>
                <a:gd name="T51" fmla="*/ 1397 h 2098"/>
                <a:gd name="T52" fmla="*/ 3097 w 5740"/>
                <a:gd name="T53" fmla="*/ 1271 h 2098"/>
                <a:gd name="T54" fmla="*/ 3477 w 5740"/>
                <a:gd name="T55" fmla="*/ 1139 h 2098"/>
                <a:gd name="T56" fmla="*/ 3839 w 5740"/>
                <a:gd name="T57" fmla="*/ 1007 h 2098"/>
                <a:gd name="T58" fmla="*/ 4177 w 5740"/>
                <a:gd name="T59" fmla="*/ 875 h 2098"/>
                <a:gd name="T60" fmla="*/ 4502 w 5740"/>
                <a:gd name="T61" fmla="*/ 737 h 2098"/>
                <a:gd name="T62" fmla="*/ 4804 w 5740"/>
                <a:gd name="T63" fmla="*/ 600 h 2098"/>
                <a:gd name="T64" fmla="*/ 5088 w 5740"/>
                <a:gd name="T65" fmla="*/ 462 h 2098"/>
                <a:gd name="T66" fmla="*/ 5343 w 5740"/>
                <a:gd name="T67" fmla="*/ 324 h 2098"/>
                <a:gd name="T68" fmla="*/ 5582 w 5740"/>
                <a:gd name="T69" fmla="*/ 186 h 2098"/>
                <a:gd name="T70" fmla="*/ 5794 w 5740"/>
                <a:gd name="T71" fmla="*/ 48 h 2098"/>
                <a:gd name="T72" fmla="*/ 5794 w 5740"/>
                <a:gd name="T73" fmla="*/ 0 h 2098"/>
                <a:gd name="T74" fmla="*/ 5794 w 5740"/>
                <a:gd name="T75" fmla="*/ 0 h 209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8"/>
            <p:cNvSpPr>
              <a:spLocks/>
            </p:cNvSpPr>
            <p:nvPr/>
          </p:nvSpPr>
          <p:spPr bwMode="hidden">
            <a:xfrm>
              <a:off x="0" y="102"/>
              <a:ext cx="1961" cy="1265"/>
            </a:xfrm>
            <a:custGeom>
              <a:avLst/>
              <a:gdLst>
                <a:gd name="T0" fmla="*/ 1973 w 1955"/>
                <a:gd name="T1" fmla="*/ 485 h 1265"/>
                <a:gd name="T2" fmla="*/ 1919 w 1955"/>
                <a:gd name="T3" fmla="*/ 390 h 1265"/>
                <a:gd name="T4" fmla="*/ 1785 w 1955"/>
                <a:gd name="T5" fmla="*/ 306 h 1265"/>
                <a:gd name="T6" fmla="*/ 1594 w 1955"/>
                <a:gd name="T7" fmla="*/ 228 h 1265"/>
                <a:gd name="T8" fmla="*/ 1339 w 1955"/>
                <a:gd name="T9" fmla="*/ 162 h 1265"/>
                <a:gd name="T10" fmla="*/ 1019 w 1955"/>
                <a:gd name="T11" fmla="*/ 102 h 1265"/>
                <a:gd name="T12" fmla="*/ 652 w 1955"/>
                <a:gd name="T13" fmla="*/ 54 h 1265"/>
                <a:gd name="T14" fmla="*/ 230 w 1955"/>
                <a:gd name="T15" fmla="*/ 18 h 1265"/>
                <a:gd name="T16" fmla="*/ 0 w 1955"/>
                <a:gd name="T17" fmla="*/ 12 h 1265"/>
                <a:gd name="T18" fmla="*/ 434 w 1955"/>
                <a:gd name="T19" fmla="*/ 48 h 1265"/>
                <a:gd name="T20" fmla="*/ 821 w 1955"/>
                <a:gd name="T21" fmla="*/ 90 h 1265"/>
                <a:gd name="T22" fmla="*/ 1160 w 1955"/>
                <a:gd name="T23" fmla="*/ 144 h 1265"/>
                <a:gd name="T24" fmla="*/ 1435 w 1955"/>
                <a:gd name="T25" fmla="*/ 204 h 1265"/>
                <a:gd name="T26" fmla="*/ 1653 w 1955"/>
                <a:gd name="T27" fmla="*/ 276 h 1265"/>
                <a:gd name="T28" fmla="*/ 1812 w 1955"/>
                <a:gd name="T29" fmla="*/ 360 h 1265"/>
                <a:gd name="T30" fmla="*/ 1901 w 1955"/>
                <a:gd name="T31" fmla="*/ 443 h 1265"/>
                <a:gd name="T32" fmla="*/ 1919 w 1955"/>
                <a:gd name="T33" fmla="*/ 539 h 1265"/>
                <a:gd name="T34" fmla="*/ 1872 w 1955"/>
                <a:gd name="T35" fmla="*/ 629 h 1265"/>
                <a:gd name="T36" fmla="*/ 1761 w 1955"/>
                <a:gd name="T37" fmla="*/ 719 h 1265"/>
                <a:gd name="T38" fmla="*/ 1594 w 1955"/>
                <a:gd name="T39" fmla="*/ 809 h 1265"/>
                <a:gd name="T40" fmla="*/ 1369 w 1955"/>
                <a:gd name="T41" fmla="*/ 899 h 1265"/>
                <a:gd name="T42" fmla="*/ 1097 w 1955"/>
                <a:gd name="T43" fmla="*/ 989 h 1265"/>
                <a:gd name="T44" fmla="*/ 771 w 1955"/>
                <a:gd name="T45" fmla="*/ 1073 h 1265"/>
                <a:gd name="T46" fmla="*/ 410 w 1955"/>
                <a:gd name="T47" fmla="*/ 1157 h 1265"/>
                <a:gd name="T48" fmla="*/ 0 w 1955"/>
                <a:gd name="T49" fmla="*/ 1241 h 1265"/>
                <a:gd name="T50" fmla="*/ 218 w 1955"/>
                <a:gd name="T51" fmla="*/ 1223 h 1265"/>
                <a:gd name="T52" fmla="*/ 616 w 1955"/>
                <a:gd name="T53" fmla="*/ 1139 h 1265"/>
                <a:gd name="T54" fmla="*/ 966 w 1955"/>
                <a:gd name="T55" fmla="*/ 1049 h 1265"/>
                <a:gd name="T56" fmla="*/ 1274 w 1955"/>
                <a:gd name="T57" fmla="*/ 959 h 1265"/>
                <a:gd name="T58" fmla="*/ 1528 w 1955"/>
                <a:gd name="T59" fmla="*/ 863 h 1265"/>
                <a:gd name="T60" fmla="*/ 1731 w 1955"/>
                <a:gd name="T61" fmla="*/ 767 h 1265"/>
                <a:gd name="T62" fmla="*/ 1878 w 1955"/>
                <a:gd name="T63" fmla="*/ 677 h 1265"/>
                <a:gd name="T64" fmla="*/ 1955 w 1955"/>
                <a:gd name="T65" fmla="*/ 581 h 1265"/>
                <a:gd name="T66" fmla="*/ 1973 w 1955"/>
                <a:gd name="T67" fmla="*/ 533 h 126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p:cNvSpPr>
              <a:spLocks/>
            </p:cNvSpPr>
            <p:nvPr/>
          </p:nvSpPr>
          <p:spPr bwMode="hidden">
            <a:xfrm>
              <a:off x="0" y="0"/>
              <a:ext cx="4709" cy="2901"/>
            </a:xfrm>
            <a:custGeom>
              <a:avLst/>
              <a:gdLst>
                <a:gd name="T0" fmla="*/ 4739 w 4694"/>
                <a:gd name="T1" fmla="*/ 797 h 2901"/>
                <a:gd name="T2" fmla="*/ 4709 w 4694"/>
                <a:gd name="T3" fmla="*/ 665 h 2901"/>
                <a:gd name="T4" fmla="*/ 4631 w 4694"/>
                <a:gd name="T5" fmla="*/ 540 h 2901"/>
                <a:gd name="T6" fmla="*/ 4508 w 4694"/>
                <a:gd name="T7" fmla="*/ 426 h 2901"/>
                <a:gd name="T8" fmla="*/ 4341 w 4694"/>
                <a:gd name="T9" fmla="*/ 312 h 2901"/>
                <a:gd name="T10" fmla="*/ 4123 w 4694"/>
                <a:gd name="T11" fmla="*/ 216 h 2901"/>
                <a:gd name="T12" fmla="*/ 3869 w 4694"/>
                <a:gd name="T13" fmla="*/ 120 h 2901"/>
                <a:gd name="T14" fmla="*/ 3573 w 4694"/>
                <a:gd name="T15" fmla="*/ 36 h 2901"/>
                <a:gd name="T16" fmla="*/ 3235 w 4694"/>
                <a:gd name="T17" fmla="*/ 0 h 2901"/>
                <a:gd name="T18" fmla="*/ 3573 w 4694"/>
                <a:gd name="T19" fmla="*/ 78 h 2901"/>
                <a:gd name="T20" fmla="*/ 3869 w 4694"/>
                <a:gd name="T21" fmla="*/ 162 h 2901"/>
                <a:gd name="T22" fmla="*/ 4123 w 4694"/>
                <a:gd name="T23" fmla="*/ 258 h 2901"/>
                <a:gd name="T24" fmla="*/ 4329 w 4694"/>
                <a:gd name="T25" fmla="*/ 366 h 2901"/>
                <a:gd name="T26" fmla="*/ 4485 w 4694"/>
                <a:gd name="T27" fmla="*/ 480 h 2901"/>
                <a:gd name="T28" fmla="*/ 4595 w 4694"/>
                <a:gd name="T29" fmla="*/ 605 h 2901"/>
                <a:gd name="T30" fmla="*/ 4655 w 4694"/>
                <a:gd name="T31" fmla="*/ 737 h 2901"/>
                <a:gd name="T32" fmla="*/ 4655 w 4694"/>
                <a:gd name="T33" fmla="*/ 875 h 2901"/>
                <a:gd name="T34" fmla="*/ 4613 w 4694"/>
                <a:gd name="T35" fmla="*/ 1001 h 2901"/>
                <a:gd name="T36" fmla="*/ 4532 w 4694"/>
                <a:gd name="T37" fmla="*/ 1127 h 2901"/>
                <a:gd name="T38" fmla="*/ 4413 w 4694"/>
                <a:gd name="T39" fmla="*/ 1259 h 2901"/>
                <a:gd name="T40" fmla="*/ 4256 w 4694"/>
                <a:gd name="T41" fmla="*/ 1385 h 2901"/>
                <a:gd name="T42" fmla="*/ 4063 w 4694"/>
                <a:gd name="T43" fmla="*/ 1517 h 2901"/>
                <a:gd name="T44" fmla="*/ 3839 w 4694"/>
                <a:gd name="T45" fmla="*/ 1648 h 2901"/>
                <a:gd name="T46" fmla="*/ 3579 w 4694"/>
                <a:gd name="T47" fmla="*/ 1774 h 2901"/>
                <a:gd name="T48" fmla="*/ 3289 w 4694"/>
                <a:gd name="T49" fmla="*/ 1906 h 2901"/>
                <a:gd name="T50" fmla="*/ 2969 w 4694"/>
                <a:gd name="T51" fmla="*/ 2032 h 2901"/>
                <a:gd name="T52" fmla="*/ 2619 w 4694"/>
                <a:gd name="T53" fmla="*/ 2164 h 2901"/>
                <a:gd name="T54" fmla="*/ 2245 w 4694"/>
                <a:gd name="T55" fmla="*/ 2284 h 2901"/>
                <a:gd name="T56" fmla="*/ 1842 w 4694"/>
                <a:gd name="T57" fmla="*/ 2410 h 2901"/>
                <a:gd name="T58" fmla="*/ 1411 w 4694"/>
                <a:gd name="T59" fmla="*/ 2530 h 2901"/>
                <a:gd name="T60" fmla="*/ 490 w 4694"/>
                <a:gd name="T61" fmla="*/ 2757 h 2901"/>
                <a:gd name="T62" fmla="*/ 0 w 4694"/>
                <a:gd name="T63" fmla="*/ 2901 h 2901"/>
                <a:gd name="T64" fmla="*/ 978 w 4694"/>
                <a:gd name="T65" fmla="*/ 2674 h 2901"/>
                <a:gd name="T66" fmla="*/ 1653 w 4694"/>
                <a:gd name="T67" fmla="*/ 2494 h 2901"/>
                <a:gd name="T68" fmla="*/ 2078 w 4694"/>
                <a:gd name="T69" fmla="*/ 2374 h 2901"/>
                <a:gd name="T70" fmla="*/ 2475 w 4694"/>
                <a:gd name="T71" fmla="*/ 2248 h 2901"/>
                <a:gd name="T72" fmla="*/ 2843 w 4694"/>
                <a:gd name="T73" fmla="*/ 2116 h 2901"/>
                <a:gd name="T74" fmla="*/ 3181 w 4694"/>
                <a:gd name="T75" fmla="*/ 1984 h 2901"/>
                <a:gd name="T76" fmla="*/ 3495 w 4694"/>
                <a:gd name="T77" fmla="*/ 1858 h 2901"/>
                <a:gd name="T78" fmla="*/ 3773 w 4694"/>
                <a:gd name="T79" fmla="*/ 1720 h 2901"/>
                <a:gd name="T80" fmla="*/ 4021 w 4694"/>
                <a:gd name="T81" fmla="*/ 1589 h 2901"/>
                <a:gd name="T82" fmla="*/ 4230 w 4694"/>
                <a:gd name="T83" fmla="*/ 1457 h 2901"/>
                <a:gd name="T84" fmla="*/ 4413 w 4694"/>
                <a:gd name="T85" fmla="*/ 1325 h 2901"/>
                <a:gd name="T86" fmla="*/ 4550 w 4694"/>
                <a:gd name="T87" fmla="*/ 1193 h 2901"/>
                <a:gd name="T88" fmla="*/ 4655 w 4694"/>
                <a:gd name="T89" fmla="*/ 1061 h 2901"/>
                <a:gd name="T90" fmla="*/ 4715 w 4694"/>
                <a:gd name="T91" fmla="*/ 935 h 2901"/>
                <a:gd name="T92" fmla="*/ 4733 w 4694"/>
                <a:gd name="T93" fmla="*/ 869 h 29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0"/>
            <p:cNvSpPr>
              <a:spLocks/>
            </p:cNvSpPr>
            <p:nvPr/>
          </p:nvSpPr>
          <p:spPr bwMode="hidden">
            <a:xfrm>
              <a:off x="0" y="0"/>
              <a:ext cx="3773" cy="2356"/>
            </a:xfrm>
            <a:custGeom>
              <a:avLst/>
              <a:gdLst>
                <a:gd name="T0" fmla="*/ 3797 w 3761"/>
                <a:gd name="T1" fmla="*/ 719 h 2356"/>
                <a:gd name="T2" fmla="*/ 3767 w 3761"/>
                <a:gd name="T3" fmla="*/ 599 h 2356"/>
                <a:gd name="T4" fmla="*/ 3689 w 3761"/>
                <a:gd name="T5" fmla="*/ 486 h 2356"/>
                <a:gd name="T6" fmla="*/ 3555 w 3761"/>
                <a:gd name="T7" fmla="*/ 378 h 2356"/>
                <a:gd name="T8" fmla="*/ 3381 w 3761"/>
                <a:gd name="T9" fmla="*/ 282 h 2356"/>
                <a:gd name="T10" fmla="*/ 3157 w 3761"/>
                <a:gd name="T11" fmla="*/ 192 h 2356"/>
                <a:gd name="T12" fmla="*/ 2891 w 3761"/>
                <a:gd name="T13" fmla="*/ 108 h 2356"/>
                <a:gd name="T14" fmla="*/ 2583 w 3761"/>
                <a:gd name="T15" fmla="*/ 36 h 2356"/>
                <a:gd name="T16" fmla="*/ 2251 w 3761"/>
                <a:gd name="T17" fmla="*/ 0 h 2356"/>
                <a:gd name="T18" fmla="*/ 2601 w 3761"/>
                <a:gd name="T19" fmla="*/ 72 h 2356"/>
                <a:gd name="T20" fmla="*/ 2903 w 3761"/>
                <a:gd name="T21" fmla="*/ 150 h 2356"/>
                <a:gd name="T22" fmla="*/ 3169 w 3761"/>
                <a:gd name="T23" fmla="*/ 234 h 2356"/>
                <a:gd name="T24" fmla="*/ 3381 w 3761"/>
                <a:gd name="T25" fmla="*/ 330 h 2356"/>
                <a:gd name="T26" fmla="*/ 3549 w 3761"/>
                <a:gd name="T27" fmla="*/ 432 h 2356"/>
                <a:gd name="T28" fmla="*/ 3659 w 3761"/>
                <a:gd name="T29" fmla="*/ 545 h 2356"/>
                <a:gd name="T30" fmla="*/ 3719 w 3761"/>
                <a:gd name="T31" fmla="*/ 665 h 2356"/>
                <a:gd name="T32" fmla="*/ 3725 w 3761"/>
                <a:gd name="T33" fmla="*/ 791 h 2356"/>
                <a:gd name="T34" fmla="*/ 3689 w 3761"/>
                <a:gd name="T35" fmla="*/ 887 h 2356"/>
                <a:gd name="T36" fmla="*/ 3627 w 3761"/>
                <a:gd name="T37" fmla="*/ 989 h 2356"/>
                <a:gd name="T38" fmla="*/ 3531 w 3761"/>
                <a:gd name="T39" fmla="*/ 1091 h 2356"/>
                <a:gd name="T40" fmla="*/ 3405 w 3761"/>
                <a:gd name="T41" fmla="*/ 1187 h 2356"/>
                <a:gd name="T42" fmla="*/ 3253 w 3761"/>
                <a:gd name="T43" fmla="*/ 1289 h 2356"/>
                <a:gd name="T44" fmla="*/ 3073 w 3761"/>
                <a:gd name="T45" fmla="*/ 1391 h 2356"/>
                <a:gd name="T46" fmla="*/ 2861 w 3761"/>
                <a:gd name="T47" fmla="*/ 1493 h 2356"/>
                <a:gd name="T48" fmla="*/ 2631 w 3761"/>
                <a:gd name="T49" fmla="*/ 1589 h 2356"/>
                <a:gd name="T50" fmla="*/ 2096 w 3761"/>
                <a:gd name="T51" fmla="*/ 1786 h 2356"/>
                <a:gd name="T52" fmla="*/ 1474 w 3761"/>
                <a:gd name="T53" fmla="*/ 1972 h 2356"/>
                <a:gd name="T54" fmla="*/ 771 w 3761"/>
                <a:gd name="T55" fmla="*/ 2158 h 2356"/>
                <a:gd name="T56" fmla="*/ 0 w 3761"/>
                <a:gd name="T57" fmla="*/ 2326 h 2356"/>
                <a:gd name="T58" fmla="*/ 404 w 3761"/>
                <a:gd name="T59" fmla="*/ 2272 h 2356"/>
                <a:gd name="T60" fmla="*/ 1154 w 3761"/>
                <a:gd name="T61" fmla="*/ 2092 h 2356"/>
                <a:gd name="T62" fmla="*/ 1830 w 3761"/>
                <a:gd name="T63" fmla="*/ 1900 h 2356"/>
                <a:gd name="T64" fmla="*/ 2416 w 3761"/>
                <a:gd name="T65" fmla="*/ 1702 h 2356"/>
                <a:gd name="T66" fmla="*/ 2674 w 3761"/>
                <a:gd name="T67" fmla="*/ 1607 h 2356"/>
                <a:gd name="T68" fmla="*/ 2909 w 3761"/>
                <a:gd name="T69" fmla="*/ 1505 h 2356"/>
                <a:gd name="T70" fmla="*/ 3121 w 3761"/>
                <a:gd name="T71" fmla="*/ 1403 h 2356"/>
                <a:gd name="T72" fmla="*/ 3308 w 3761"/>
                <a:gd name="T73" fmla="*/ 1301 h 2356"/>
                <a:gd name="T74" fmla="*/ 3465 w 3761"/>
                <a:gd name="T75" fmla="*/ 1193 h 2356"/>
                <a:gd name="T76" fmla="*/ 3591 w 3761"/>
                <a:gd name="T77" fmla="*/ 1091 h 2356"/>
                <a:gd name="T78" fmla="*/ 3689 w 3761"/>
                <a:gd name="T79" fmla="*/ 989 h 2356"/>
                <a:gd name="T80" fmla="*/ 3755 w 3761"/>
                <a:gd name="T81" fmla="*/ 887 h 2356"/>
                <a:gd name="T82" fmla="*/ 3791 w 3761"/>
                <a:gd name="T83" fmla="*/ 785 h 235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11"/>
            <p:cNvSpPr>
              <a:spLocks/>
            </p:cNvSpPr>
            <p:nvPr/>
          </p:nvSpPr>
          <p:spPr bwMode="hidden">
            <a:xfrm>
              <a:off x="0" y="0"/>
              <a:ext cx="2933" cy="1846"/>
            </a:xfrm>
            <a:custGeom>
              <a:avLst/>
              <a:gdLst>
                <a:gd name="T0" fmla="*/ 2951 w 2924"/>
                <a:gd name="T1" fmla="*/ 647 h 1846"/>
                <a:gd name="T2" fmla="*/ 2903 w 2924"/>
                <a:gd name="T3" fmla="*/ 528 h 1846"/>
                <a:gd name="T4" fmla="*/ 2775 w 2924"/>
                <a:gd name="T5" fmla="*/ 414 h 1846"/>
                <a:gd name="T6" fmla="*/ 2583 w 2924"/>
                <a:gd name="T7" fmla="*/ 318 h 1846"/>
                <a:gd name="T8" fmla="*/ 2323 w 2924"/>
                <a:gd name="T9" fmla="*/ 228 h 1846"/>
                <a:gd name="T10" fmla="*/ 2003 w 2924"/>
                <a:gd name="T11" fmla="*/ 150 h 1846"/>
                <a:gd name="T12" fmla="*/ 1623 w 2924"/>
                <a:gd name="T13" fmla="*/ 78 h 1846"/>
                <a:gd name="T14" fmla="*/ 1190 w 2924"/>
                <a:gd name="T15" fmla="*/ 24 h 1846"/>
                <a:gd name="T16" fmla="*/ 700 w 2924"/>
                <a:gd name="T17" fmla="*/ 0 h 1846"/>
                <a:gd name="T18" fmla="*/ 1202 w 2924"/>
                <a:gd name="T19" fmla="*/ 48 h 1846"/>
                <a:gd name="T20" fmla="*/ 1641 w 2924"/>
                <a:gd name="T21" fmla="*/ 108 h 1846"/>
                <a:gd name="T22" fmla="*/ 2027 w 2924"/>
                <a:gd name="T23" fmla="*/ 180 h 1846"/>
                <a:gd name="T24" fmla="*/ 2347 w 2924"/>
                <a:gd name="T25" fmla="*/ 264 h 1846"/>
                <a:gd name="T26" fmla="*/ 2595 w 2924"/>
                <a:gd name="T27" fmla="*/ 360 h 1846"/>
                <a:gd name="T28" fmla="*/ 2775 w 2924"/>
                <a:gd name="T29" fmla="*/ 468 h 1846"/>
                <a:gd name="T30" fmla="*/ 2873 w 2924"/>
                <a:gd name="T31" fmla="*/ 587 h 1846"/>
                <a:gd name="T32" fmla="*/ 2891 w 2924"/>
                <a:gd name="T33" fmla="*/ 713 h 1846"/>
                <a:gd name="T34" fmla="*/ 2867 w 2924"/>
                <a:gd name="T35" fmla="*/ 785 h 1846"/>
                <a:gd name="T36" fmla="*/ 2819 w 2924"/>
                <a:gd name="T37" fmla="*/ 857 h 1846"/>
                <a:gd name="T38" fmla="*/ 2649 w 2924"/>
                <a:gd name="T39" fmla="*/ 1001 h 1846"/>
                <a:gd name="T40" fmla="*/ 2389 w 2924"/>
                <a:gd name="T41" fmla="*/ 1145 h 1846"/>
                <a:gd name="T42" fmla="*/ 2051 w 2924"/>
                <a:gd name="T43" fmla="*/ 1289 h 1846"/>
                <a:gd name="T44" fmla="*/ 1641 w 2924"/>
                <a:gd name="T45" fmla="*/ 1433 h 1846"/>
                <a:gd name="T46" fmla="*/ 1154 w 2924"/>
                <a:gd name="T47" fmla="*/ 1571 h 1846"/>
                <a:gd name="T48" fmla="*/ 610 w 2924"/>
                <a:gd name="T49" fmla="*/ 1702 h 1846"/>
                <a:gd name="T50" fmla="*/ 0 w 2924"/>
                <a:gd name="T51" fmla="*/ 1828 h 1846"/>
                <a:gd name="T52" fmla="*/ 314 w 2924"/>
                <a:gd name="T53" fmla="*/ 1780 h 1846"/>
                <a:gd name="T54" fmla="*/ 906 w 2924"/>
                <a:gd name="T55" fmla="*/ 1648 h 1846"/>
                <a:gd name="T56" fmla="*/ 1429 w 2924"/>
                <a:gd name="T57" fmla="*/ 1511 h 1846"/>
                <a:gd name="T58" fmla="*/ 1889 w 2924"/>
                <a:gd name="T59" fmla="*/ 1367 h 1846"/>
                <a:gd name="T60" fmla="*/ 2275 w 2924"/>
                <a:gd name="T61" fmla="*/ 1223 h 1846"/>
                <a:gd name="T62" fmla="*/ 2583 w 2924"/>
                <a:gd name="T63" fmla="*/ 1079 h 1846"/>
                <a:gd name="T64" fmla="*/ 2801 w 2924"/>
                <a:gd name="T65" fmla="*/ 929 h 1846"/>
                <a:gd name="T66" fmla="*/ 2903 w 2924"/>
                <a:gd name="T67" fmla="*/ 815 h 1846"/>
                <a:gd name="T68" fmla="*/ 2939 w 2924"/>
                <a:gd name="T69" fmla="*/ 743 h 1846"/>
                <a:gd name="T70" fmla="*/ 2951 w 2924"/>
                <a:gd name="T71" fmla="*/ 707 h 18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Freeform 12"/>
            <p:cNvSpPr>
              <a:spLocks/>
            </p:cNvSpPr>
            <p:nvPr/>
          </p:nvSpPr>
          <p:spPr bwMode="hidden">
            <a:xfrm>
              <a:off x="114" y="2847"/>
              <a:ext cx="1493" cy="204"/>
            </a:xfrm>
            <a:custGeom>
              <a:avLst/>
              <a:gdLst>
                <a:gd name="T0" fmla="*/ 1414 w 1488"/>
                <a:gd name="T1" fmla="*/ 204 h 204"/>
                <a:gd name="T2" fmla="*/ 0 w 1488"/>
                <a:gd name="T3" fmla="*/ 18 h 204"/>
                <a:gd name="T4" fmla="*/ 77 w 1488"/>
                <a:gd name="T5" fmla="*/ 0 h 204"/>
                <a:gd name="T6" fmla="*/ 1503 w 1488"/>
                <a:gd name="T7" fmla="*/ 186 h 204"/>
                <a:gd name="T8" fmla="*/ 1414 w 1488"/>
                <a:gd name="T9" fmla="*/ 204 h 204"/>
                <a:gd name="T10" fmla="*/ 1414 w 1488"/>
                <a:gd name="T11" fmla="*/ 204 h 20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88" h="204">
                  <a:moveTo>
                    <a:pt x="1399" y="204"/>
                  </a:moveTo>
                  <a:lnTo>
                    <a:pt x="0" y="18"/>
                  </a:lnTo>
                  <a:lnTo>
                    <a:pt x="77" y="0"/>
                  </a:lnTo>
                  <a:lnTo>
                    <a:pt x="1488" y="186"/>
                  </a:lnTo>
                  <a:lnTo>
                    <a:pt x="1399" y="20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Rectangle 13"/>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sp>
          <p:nvSpPr>
            <p:cNvPr id="1043" name="Rectangle 14"/>
            <p:cNvSpPr>
              <a:spLocks noChangeArrowheads="1"/>
            </p:cNvSpPr>
            <p:nvPr/>
          </p:nvSpPr>
          <p:spPr bwMode="hidden">
            <a:xfrm>
              <a:off x="473" y="3105"/>
              <a:ext cx="1" cy="1"/>
            </a:xfrm>
            <a:prstGeom prst="rect">
              <a:avLst/>
            </a:prstGeom>
            <a:solidFill>
              <a:srgbClr val="14148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grpSp>
          <p:nvGrpSpPr>
            <p:cNvPr id="1044" name="Group 15"/>
            <p:cNvGrpSpPr>
              <a:grpSpLocks/>
            </p:cNvGrpSpPr>
            <p:nvPr/>
          </p:nvGrpSpPr>
          <p:grpSpPr bwMode="auto">
            <a:xfrm>
              <a:off x="192" y="2284"/>
              <a:ext cx="1254" cy="923"/>
              <a:chOff x="192" y="2284"/>
              <a:chExt cx="1254" cy="923"/>
            </a:xfrm>
          </p:grpSpPr>
          <p:sp>
            <p:nvSpPr>
              <p:cNvPr id="1045" name="Freeform 16"/>
              <p:cNvSpPr>
                <a:spLocks/>
              </p:cNvSpPr>
              <p:nvPr/>
            </p:nvSpPr>
            <p:spPr bwMode="hidden">
              <a:xfrm>
                <a:off x="408" y="3009"/>
                <a:ext cx="47" cy="6"/>
              </a:xfrm>
              <a:custGeom>
                <a:avLst/>
                <a:gdLst>
                  <a:gd name="T0" fmla="*/ 47 w 47"/>
                  <a:gd name="T1" fmla="*/ 6 h 6"/>
                  <a:gd name="T2" fmla="*/ 0 w 47"/>
                  <a:gd name="T3" fmla="*/ 0 h 6"/>
                  <a:gd name="T4" fmla="*/ 0 w 47"/>
                  <a:gd name="T5" fmla="*/ 0 h 6"/>
                  <a:gd name="T6" fmla="*/ 47 w 47"/>
                  <a:gd name="T7" fmla="*/ 6 h 6"/>
                  <a:gd name="T8" fmla="*/ 47 w 47"/>
                  <a:gd name="T9" fmla="*/ 6 h 6"/>
                  <a:gd name="T10" fmla="*/ 47 w 47"/>
                  <a:gd name="T11" fmla="*/ 6 h 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6">
                    <a:moveTo>
                      <a:pt x="47" y="6"/>
                    </a:moveTo>
                    <a:lnTo>
                      <a:pt x="0" y="0"/>
                    </a:lnTo>
                    <a:lnTo>
                      <a:pt x="47" y="6"/>
                    </a:lnTo>
                    <a:close/>
                  </a:path>
                </a:pathLst>
              </a:custGeom>
              <a:solidFill>
                <a:srgbClr val="14148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6" name="Freeform 17"/>
              <p:cNvSpPr>
                <a:spLocks/>
              </p:cNvSpPr>
              <p:nvPr/>
            </p:nvSpPr>
            <p:spPr bwMode="hidden">
              <a:xfrm>
                <a:off x="912" y="2284"/>
                <a:ext cx="324" cy="162"/>
              </a:xfrm>
              <a:custGeom>
                <a:avLst/>
                <a:gdLst>
                  <a:gd name="T0" fmla="*/ 0 w 323"/>
                  <a:gd name="T1" fmla="*/ 24 h 162"/>
                  <a:gd name="T2" fmla="*/ 6 w 323"/>
                  <a:gd name="T3" fmla="*/ 24 h 162"/>
                  <a:gd name="T4" fmla="*/ 12 w 323"/>
                  <a:gd name="T5" fmla="*/ 18 h 162"/>
                  <a:gd name="T6" fmla="*/ 48 w 323"/>
                  <a:gd name="T7" fmla="*/ 6 h 162"/>
                  <a:gd name="T8" fmla="*/ 101 w 323"/>
                  <a:gd name="T9" fmla="*/ 0 h 162"/>
                  <a:gd name="T10" fmla="*/ 137 w 323"/>
                  <a:gd name="T11" fmla="*/ 6 h 162"/>
                  <a:gd name="T12" fmla="*/ 176 w 323"/>
                  <a:gd name="T13" fmla="*/ 18 h 162"/>
                  <a:gd name="T14" fmla="*/ 242 w 323"/>
                  <a:gd name="T15" fmla="*/ 54 h 162"/>
                  <a:gd name="T16" fmla="*/ 290 w 323"/>
                  <a:gd name="T17" fmla="*/ 90 h 162"/>
                  <a:gd name="T18" fmla="*/ 320 w 323"/>
                  <a:gd name="T19" fmla="*/ 114 h 162"/>
                  <a:gd name="T20" fmla="*/ 326 w 323"/>
                  <a:gd name="T21" fmla="*/ 126 h 162"/>
                  <a:gd name="T22" fmla="*/ 326 w 323"/>
                  <a:gd name="T23" fmla="*/ 126 h 162"/>
                  <a:gd name="T24" fmla="*/ 224 w 323"/>
                  <a:gd name="T25" fmla="*/ 162 h 162"/>
                  <a:gd name="T26" fmla="*/ 0 w 323"/>
                  <a:gd name="T27" fmla="*/ 24 h 162"/>
                  <a:gd name="T28" fmla="*/ 0 w 323"/>
                  <a:gd name="T29" fmla="*/ 24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221" y="162"/>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8"/>
              <p:cNvSpPr>
                <a:spLocks noEditPoints="1"/>
              </p:cNvSpPr>
              <p:nvPr/>
            </p:nvSpPr>
            <p:spPr bwMode="hidden">
              <a:xfrm>
                <a:off x="192" y="2284"/>
                <a:ext cx="1254" cy="923"/>
              </a:xfrm>
              <a:custGeom>
                <a:avLst/>
                <a:gdLst>
                  <a:gd name="T0" fmla="*/ 1178 w 1250"/>
                  <a:gd name="T1" fmla="*/ 641 h 923"/>
                  <a:gd name="T2" fmla="*/ 1178 w 1250"/>
                  <a:gd name="T3" fmla="*/ 473 h 923"/>
                  <a:gd name="T4" fmla="*/ 1148 w 1250"/>
                  <a:gd name="T5" fmla="*/ 384 h 923"/>
                  <a:gd name="T6" fmla="*/ 1124 w 1250"/>
                  <a:gd name="T7" fmla="*/ 288 h 923"/>
                  <a:gd name="T8" fmla="*/ 1062 w 1250"/>
                  <a:gd name="T9" fmla="*/ 174 h 923"/>
                  <a:gd name="T10" fmla="*/ 990 w 1250"/>
                  <a:gd name="T11" fmla="*/ 96 h 923"/>
                  <a:gd name="T12" fmla="*/ 972 w 1250"/>
                  <a:gd name="T13" fmla="*/ 72 h 923"/>
                  <a:gd name="T14" fmla="*/ 900 w 1250"/>
                  <a:gd name="T15" fmla="*/ 18 h 923"/>
                  <a:gd name="T16" fmla="*/ 828 w 1250"/>
                  <a:gd name="T17" fmla="*/ 6 h 923"/>
                  <a:gd name="T18" fmla="*/ 718 w 1250"/>
                  <a:gd name="T19" fmla="*/ 24 h 923"/>
                  <a:gd name="T20" fmla="*/ 670 w 1250"/>
                  <a:gd name="T21" fmla="*/ 42 h 923"/>
                  <a:gd name="T22" fmla="*/ 574 w 1250"/>
                  <a:gd name="T23" fmla="*/ 120 h 923"/>
                  <a:gd name="T24" fmla="*/ 538 w 1250"/>
                  <a:gd name="T25" fmla="*/ 228 h 923"/>
                  <a:gd name="T26" fmla="*/ 515 w 1250"/>
                  <a:gd name="T27" fmla="*/ 348 h 923"/>
                  <a:gd name="T28" fmla="*/ 434 w 1250"/>
                  <a:gd name="T29" fmla="*/ 479 h 923"/>
                  <a:gd name="T30" fmla="*/ 416 w 1250"/>
                  <a:gd name="T31" fmla="*/ 539 h 923"/>
                  <a:gd name="T32" fmla="*/ 356 w 1250"/>
                  <a:gd name="T33" fmla="*/ 599 h 923"/>
                  <a:gd name="T34" fmla="*/ 308 w 1250"/>
                  <a:gd name="T35" fmla="*/ 629 h 923"/>
                  <a:gd name="T36" fmla="*/ 296 w 1250"/>
                  <a:gd name="T37" fmla="*/ 635 h 923"/>
                  <a:gd name="T38" fmla="*/ 260 w 1250"/>
                  <a:gd name="T39" fmla="*/ 677 h 923"/>
                  <a:gd name="T40" fmla="*/ 150 w 1250"/>
                  <a:gd name="T41" fmla="*/ 797 h 923"/>
                  <a:gd name="T42" fmla="*/ 54 w 1250"/>
                  <a:gd name="T43" fmla="*/ 839 h 923"/>
                  <a:gd name="T44" fmla="*/ 156 w 1250"/>
                  <a:gd name="T45" fmla="*/ 905 h 923"/>
                  <a:gd name="T46" fmla="*/ 243 w 1250"/>
                  <a:gd name="T47" fmla="*/ 869 h 923"/>
                  <a:gd name="T48" fmla="*/ 646 w 1250"/>
                  <a:gd name="T49" fmla="*/ 827 h 923"/>
                  <a:gd name="T50" fmla="*/ 706 w 1250"/>
                  <a:gd name="T51" fmla="*/ 725 h 923"/>
                  <a:gd name="T52" fmla="*/ 700 w 1250"/>
                  <a:gd name="T53" fmla="*/ 611 h 923"/>
                  <a:gd name="T54" fmla="*/ 785 w 1250"/>
                  <a:gd name="T55" fmla="*/ 551 h 923"/>
                  <a:gd name="T56" fmla="*/ 888 w 1250"/>
                  <a:gd name="T57" fmla="*/ 449 h 923"/>
                  <a:gd name="T58" fmla="*/ 918 w 1250"/>
                  <a:gd name="T59" fmla="*/ 414 h 923"/>
                  <a:gd name="T60" fmla="*/ 984 w 1250"/>
                  <a:gd name="T61" fmla="*/ 318 h 923"/>
                  <a:gd name="T62" fmla="*/ 1032 w 1250"/>
                  <a:gd name="T63" fmla="*/ 336 h 923"/>
                  <a:gd name="T64" fmla="*/ 1130 w 1250"/>
                  <a:gd name="T65" fmla="*/ 617 h 923"/>
                  <a:gd name="T66" fmla="*/ 1124 w 1250"/>
                  <a:gd name="T67" fmla="*/ 689 h 923"/>
                  <a:gd name="T68" fmla="*/ 1160 w 1250"/>
                  <a:gd name="T69" fmla="*/ 749 h 923"/>
                  <a:gd name="T70" fmla="*/ 1214 w 1250"/>
                  <a:gd name="T71" fmla="*/ 713 h 923"/>
                  <a:gd name="T72" fmla="*/ 1250 w 1250"/>
                  <a:gd name="T73" fmla="*/ 749 h 923"/>
                  <a:gd name="T74" fmla="*/ 1262 w 1250"/>
                  <a:gd name="T75" fmla="*/ 743 h 923"/>
                  <a:gd name="T76" fmla="*/ 700 w 1250"/>
                  <a:gd name="T77" fmla="*/ 264 h 923"/>
                  <a:gd name="T78" fmla="*/ 793 w 1250"/>
                  <a:gd name="T79" fmla="*/ 372 h 923"/>
                  <a:gd name="T80" fmla="*/ 772 w 1250"/>
                  <a:gd name="T81" fmla="*/ 443 h 923"/>
                  <a:gd name="T82" fmla="*/ 712 w 1250"/>
                  <a:gd name="T83" fmla="*/ 515 h 923"/>
                  <a:gd name="T84" fmla="*/ 664 w 1250"/>
                  <a:gd name="T85" fmla="*/ 569 h 923"/>
                  <a:gd name="T86" fmla="*/ 622 w 1250"/>
                  <a:gd name="T87" fmla="*/ 593 h 923"/>
                  <a:gd name="T88" fmla="*/ 580 w 1250"/>
                  <a:gd name="T89" fmla="*/ 617 h 923"/>
                  <a:gd name="T90" fmla="*/ 568 w 1250"/>
                  <a:gd name="T91" fmla="*/ 707 h 923"/>
                  <a:gd name="T92" fmla="*/ 356 w 1250"/>
                  <a:gd name="T93" fmla="*/ 755 h 923"/>
                  <a:gd name="T94" fmla="*/ 392 w 1250"/>
                  <a:gd name="T95" fmla="*/ 641 h 923"/>
                  <a:gd name="T96" fmla="*/ 428 w 1250"/>
                  <a:gd name="T97" fmla="*/ 647 h 923"/>
                  <a:gd name="T98" fmla="*/ 446 w 1250"/>
                  <a:gd name="T99" fmla="*/ 617 h 923"/>
                  <a:gd name="T100" fmla="*/ 574 w 1250"/>
                  <a:gd name="T101" fmla="*/ 515 h 923"/>
                  <a:gd name="T102" fmla="*/ 622 w 1250"/>
                  <a:gd name="T103" fmla="*/ 473 h 923"/>
                  <a:gd name="T104" fmla="*/ 646 w 1250"/>
                  <a:gd name="T105" fmla="*/ 396 h 923"/>
                  <a:gd name="T106" fmla="*/ 646 w 1250"/>
                  <a:gd name="T107" fmla="*/ 378 h 923"/>
                  <a:gd name="T108" fmla="*/ 670 w 1250"/>
                  <a:gd name="T109" fmla="*/ 270 h 923"/>
                  <a:gd name="T110" fmla="*/ 688 w 1250"/>
                  <a:gd name="T111" fmla="*/ 192 h 923"/>
                  <a:gd name="T112" fmla="*/ 700 w 1250"/>
                  <a:gd name="T113" fmla="*/ 264 h 923"/>
                  <a:gd name="T114" fmla="*/ 538 w 1250"/>
                  <a:gd name="T115" fmla="*/ 455 h 923"/>
                  <a:gd name="T116" fmla="*/ 640 w 1250"/>
                  <a:gd name="T117" fmla="*/ 803 h 92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250" h="923">
                    <a:moveTo>
                      <a:pt x="1244" y="713"/>
                    </a:moveTo>
                    <a:lnTo>
                      <a:pt x="1214" y="68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353" y="599"/>
                    </a:lnTo>
                    <a:lnTo>
                      <a:pt x="347" y="599"/>
                    </a:lnTo>
                    <a:lnTo>
                      <a:pt x="341" y="599"/>
                    </a:lnTo>
                    <a:lnTo>
                      <a:pt x="335" y="611"/>
                    </a:lnTo>
                    <a:lnTo>
                      <a:pt x="311" y="629"/>
                    </a:lnTo>
                    <a:lnTo>
                      <a:pt x="305" y="629"/>
                    </a:lnTo>
                    <a:lnTo>
                      <a:pt x="299" y="629"/>
                    </a:lnTo>
                    <a:lnTo>
                      <a:pt x="299" y="635"/>
                    </a:lnTo>
                    <a:lnTo>
                      <a:pt x="293" y="635"/>
                    </a:lnTo>
                    <a:lnTo>
                      <a:pt x="257" y="659"/>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700" y="725"/>
                    </a:lnTo>
                    <a:lnTo>
                      <a:pt x="658" y="719"/>
                    </a:lnTo>
                    <a:lnTo>
                      <a:pt x="664" y="653"/>
                    </a:lnTo>
                    <a:lnTo>
                      <a:pt x="670" y="623"/>
                    </a:lnTo>
                    <a:lnTo>
                      <a:pt x="694" y="611"/>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close/>
                    <a:moveTo>
                      <a:pt x="694" y="264"/>
                    </a:moveTo>
                    <a:lnTo>
                      <a:pt x="700" y="276"/>
                    </a:lnTo>
                    <a:lnTo>
                      <a:pt x="712" y="288"/>
                    </a:lnTo>
                    <a:lnTo>
                      <a:pt x="742" y="330"/>
                    </a:lnTo>
                    <a:lnTo>
                      <a:pt x="778" y="360"/>
                    </a:lnTo>
                    <a:lnTo>
                      <a:pt x="784" y="372"/>
                    </a:lnTo>
                    <a:lnTo>
                      <a:pt x="790" y="378"/>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2" y="569"/>
                    </a:lnTo>
                    <a:lnTo>
                      <a:pt x="652" y="575"/>
                    </a:lnTo>
                    <a:lnTo>
                      <a:pt x="640" y="581"/>
                    </a:lnTo>
                    <a:lnTo>
                      <a:pt x="616" y="593"/>
                    </a:lnTo>
                    <a:lnTo>
                      <a:pt x="604" y="599"/>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close/>
                    <a:moveTo>
                      <a:pt x="532" y="455"/>
                    </a:moveTo>
                    <a:lnTo>
                      <a:pt x="527" y="461"/>
                    </a:lnTo>
                    <a:lnTo>
                      <a:pt x="532" y="449"/>
                    </a:lnTo>
                    <a:lnTo>
                      <a:pt x="532" y="455"/>
                    </a:lnTo>
                    <a:close/>
                    <a:moveTo>
                      <a:pt x="634" y="803"/>
                    </a:moveTo>
                    <a:lnTo>
                      <a:pt x="634" y="80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8" name="Freeform 19"/>
              <p:cNvSpPr>
                <a:spLocks/>
              </p:cNvSpPr>
              <p:nvPr/>
            </p:nvSpPr>
            <p:spPr bwMode="hidden">
              <a:xfrm>
                <a:off x="684" y="2709"/>
                <a:ext cx="47" cy="78"/>
              </a:xfrm>
              <a:custGeom>
                <a:avLst/>
                <a:gdLst>
                  <a:gd name="T0" fmla="*/ 12 w 47"/>
                  <a:gd name="T1" fmla="*/ 72 h 78"/>
                  <a:gd name="T2" fmla="*/ 18 w 47"/>
                  <a:gd name="T3" fmla="*/ 60 h 78"/>
                  <a:gd name="T4" fmla="*/ 24 w 47"/>
                  <a:gd name="T5" fmla="*/ 54 h 78"/>
                  <a:gd name="T6" fmla="*/ 47 w 47"/>
                  <a:gd name="T7" fmla="*/ 0 h 78"/>
                  <a:gd name="T8" fmla="*/ 0 w 47"/>
                  <a:gd name="T9" fmla="*/ 78 h 78"/>
                  <a:gd name="T10" fmla="*/ 12 w 47"/>
                  <a:gd name="T11" fmla="*/ 72 h 78"/>
                  <a:gd name="T12" fmla="*/ 12 w 47"/>
                  <a:gd name="T13" fmla="*/ 72 h 7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8">
                    <a:moveTo>
                      <a:pt x="12" y="72"/>
                    </a:moveTo>
                    <a:lnTo>
                      <a:pt x="18" y="60"/>
                    </a:lnTo>
                    <a:lnTo>
                      <a:pt x="24" y="54"/>
                    </a:lnTo>
                    <a:lnTo>
                      <a:pt x="47" y="0"/>
                    </a:lnTo>
                    <a:lnTo>
                      <a:pt x="0" y="78"/>
                    </a:lnTo>
                    <a:lnTo>
                      <a:pt x="12" y="72"/>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9" name="Freeform 20"/>
              <p:cNvSpPr>
                <a:spLocks/>
              </p:cNvSpPr>
              <p:nvPr/>
            </p:nvSpPr>
            <p:spPr bwMode="hidden">
              <a:xfrm>
                <a:off x="1284" y="2572"/>
                <a:ext cx="149" cy="419"/>
              </a:xfrm>
              <a:custGeom>
                <a:avLst/>
                <a:gdLst>
                  <a:gd name="T0" fmla="*/ 29 w 149"/>
                  <a:gd name="T1" fmla="*/ 96 h 419"/>
                  <a:gd name="T2" fmla="*/ 41 w 149"/>
                  <a:gd name="T3" fmla="*/ 126 h 419"/>
                  <a:gd name="T4" fmla="*/ 29 w 149"/>
                  <a:gd name="T5" fmla="*/ 161 h 419"/>
                  <a:gd name="T6" fmla="*/ 47 w 149"/>
                  <a:gd name="T7" fmla="*/ 149 h 419"/>
                  <a:gd name="T8" fmla="*/ 53 w 149"/>
                  <a:gd name="T9" fmla="*/ 347 h 419"/>
                  <a:gd name="T10" fmla="*/ 65 w 149"/>
                  <a:gd name="T11" fmla="*/ 371 h 419"/>
                  <a:gd name="T12" fmla="*/ 65 w 149"/>
                  <a:gd name="T13" fmla="*/ 377 h 419"/>
                  <a:gd name="T14" fmla="*/ 65 w 149"/>
                  <a:gd name="T15" fmla="*/ 389 h 419"/>
                  <a:gd name="T16" fmla="*/ 77 w 149"/>
                  <a:gd name="T17" fmla="*/ 395 h 419"/>
                  <a:gd name="T18" fmla="*/ 101 w 149"/>
                  <a:gd name="T19" fmla="*/ 407 h 419"/>
                  <a:gd name="T20" fmla="*/ 125 w 149"/>
                  <a:gd name="T21" fmla="*/ 413 h 419"/>
                  <a:gd name="T22" fmla="*/ 149 w 149"/>
                  <a:gd name="T23" fmla="*/ 419 h 419"/>
                  <a:gd name="T24" fmla="*/ 125 w 149"/>
                  <a:gd name="T25" fmla="*/ 395 h 419"/>
                  <a:gd name="T26" fmla="*/ 77 w 149"/>
                  <a:gd name="T27" fmla="*/ 365 h 419"/>
                  <a:gd name="T28" fmla="*/ 77 w 149"/>
                  <a:gd name="T29" fmla="*/ 365 h 419"/>
                  <a:gd name="T30" fmla="*/ 77 w 149"/>
                  <a:gd name="T31" fmla="*/ 353 h 419"/>
                  <a:gd name="T32" fmla="*/ 83 w 149"/>
                  <a:gd name="T33" fmla="*/ 329 h 419"/>
                  <a:gd name="T34" fmla="*/ 83 w 149"/>
                  <a:gd name="T35" fmla="*/ 293 h 419"/>
                  <a:gd name="T36" fmla="*/ 83 w 149"/>
                  <a:gd name="T37" fmla="*/ 257 h 419"/>
                  <a:gd name="T38" fmla="*/ 83 w 149"/>
                  <a:gd name="T39" fmla="*/ 221 h 419"/>
                  <a:gd name="T40" fmla="*/ 77 w 149"/>
                  <a:gd name="T41" fmla="*/ 185 h 419"/>
                  <a:gd name="T42" fmla="*/ 65 w 149"/>
                  <a:gd name="T43" fmla="*/ 155 h 419"/>
                  <a:gd name="T44" fmla="*/ 59 w 149"/>
                  <a:gd name="T45" fmla="*/ 143 h 419"/>
                  <a:gd name="T46" fmla="*/ 53 w 149"/>
                  <a:gd name="T47" fmla="*/ 137 h 419"/>
                  <a:gd name="T48" fmla="*/ 53 w 149"/>
                  <a:gd name="T49" fmla="*/ 120 h 419"/>
                  <a:gd name="T50" fmla="*/ 53 w 149"/>
                  <a:gd name="T51" fmla="*/ 108 h 419"/>
                  <a:gd name="T52" fmla="*/ 47 w 149"/>
                  <a:gd name="T53" fmla="*/ 90 h 419"/>
                  <a:gd name="T54" fmla="*/ 35 w 149"/>
                  <a:gd name="T55" fmla="*/ 54 h 419"/>
                  <a:gd name="T56" fmla="*/ 23 w 149"/>
                  <a:gd name="T57" fmla="*/ 18 h 419"/>
                  <a:gd name="T58" fmla="*/ 17 w 149"/>
                  <a:gd name="T59" fmla="*/ 6 h 419"/>
                  <a:gd name="T60" fmla="*/ 17 w 149"/>
                  <a:gd name="T61" fmla="*/ 0 h 419"/>
                  <a:gd name="T62" fmla="*/ 0 w 149"/>
                  <a:gd name="T63" fmla="*/ 6 h 419"/>
                  <a:gd name="T64" fmla="*/ 6 w 149"/>
                  <a:gd name="T65" fmla="*/ 114 h 419"/>
                  <a:gd name="T66" fmla="*/ 29 w 149"/>
                  <a:gd name="T67" fmla="*/ 96 h 419"/>
                  <a:gd name="T68" fmla="*/ 29 w 149"/>
                  <a:gd name="T69" fmla="*/ 96 h 4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0" name="Freeform 21"/>
              <p:cNvSpPr>
                <a:spLocks/>
              </p:cNvSpPr>
              <p:nvPr/>
            </p:nvSpPr>
            <p:spPr bwMode="hidden">
              <a:xfrm>
                <a:off x="1140" y="2434"/>
                <a:ext cx="167" cy="138"/>
              </a:xfrm>
              <a:custGeom>
                <a:avLst/>
                <a:gdLst>
                  <a:gd name="T0" fmla="*/ 102 w 167"/>
                  <a:gd name="T1" fmla="*/ 18 h 138"/>
                  <a:gd name="T2" fmla="*/ 96 w 167"/>
                  <a:gd name="T3" fmla="*/ 12 h 138"/>
                  <a:gd name="T4" fmla="*/ 90 w 167"/>
                  <a:gd name="T5" fmla="*/ 0 h 138"/>
                  <a:gd name="T6" fmla="*/ 78 w 167"/>
                  <a:gd name="T7" fmla="*/ 0 h 138"/>
                  <a:gd name="T8" fmla="*/ 66 w 167"/>
                  <a:gd name="T9" fmla="*/ 0 h 138"/>
                  <a:gd name="T10" fmla="*/ 60 w 167"/>
                  <a:gd name="T11" fmla="*/ 0 h 138"/>
                  <a:gd name="T12" fmla="*/ 48 w 167"/>
                  <a:gd name="T13" fmla="*/ 6 h 138"/>
                  <a:gd name="T14" fmla="*/ 36 w 167"/>
                  <a:gd name="T15" fmla="*/ 12 h 138"/>
                  <a:gd name="T16" fmla="*/ 30 w 167"/>
                  <a:gd name="T17" fmla="*/ 12 h 138"/>
                  <a:gd name="T18" fmla="*/ 24 w 167"/>
                  <a:gd name="T19" fmla="*/ 24 h 138"/>
                  <a:gd name="T20" fmla="*/ 18 w 167"/>
                  <a:gd name="T21" fmla="*/ 42 h 138"/>
                  <a:gd name="T22" fmla="*/ 6 w 167"/>
                  <a:gd name="T23" fmla="*/ 66 h 138"/>
                  <a:gd name="T24" fmla="*/ 0 w 167"/>
                  <a:gd name="T25" fmla="*/ 72 h 138"/>
                  <a:gd name="T26" fmla="*/ 42 w 167"/>
                  <a:gd name="T27" fmla="*/ 30 h 138"/>
                  <a:gd name="T28" fmla="*/ 30 w 167"/>
                  <a:gd name="T29" fmla="*/ 66 h 138"/>
                  <a:gd name="T30" fmla="*/ 96 w 167"/>
                  <a:gd name="T31" fmla="*/ 36 h 138"/>
                  <a:gd name="T32" fmla="*/ 120 w 167"/>
                  <a:gd name="T33" fmla="*/ 78 h 138"/>
                  <a:gd name="T34" fmla="*/ 120 w 167"/>
                  <a:gd name="T35" fmla="*/ 54 h 138"/>
                  <a:gd name="T36" fmla="*/ 167 w 167"/>
                  <a:gd name="T37" fmla="*/ 138 h 138"/>
                  <a:gd name="T38" fmla="*/ 167 w 167"/>
                  <a:gd name="T39" fmla="*/ 120 h 138"/>
                  <a:gd name="T40" fmla="*/ 161 w 167"/>
                  <a:gd name="T41" fmla="*/ 102 h 138"/>
                  <a:gd name="T42" fmla="*/ 138 w 167"/>
                  <a:gd name="T43" fmla="*/ 60 h 138"/>
                  <a:gd name="T44" fmla="*/ 114 w 167"/>
                  <a:gd name="T45" fmla="*/ 30 h 138"/>
                  <a:gd name="T46" fmla="*/ 108 w 167"/>
                  <a:gd name="T47" fmla="*/ 24 h 138"/>
                  <a:gd name="T48" fmla="*/ 102 w 167"/>
                  <a:gd name="T49" fmla="*/ 18 h 138"/>
                  <a:gd name="T50" fmla="*/ 102 w 167"/>
                  <a:gd name="T51" fmla="*/ 18 h 1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1" name="Freeform 22"/>
              <p:cNvSpPr>
                <a:spLocks/>
              </p:cNvSpPr>
              <p:nvPr/>
            </p:nvSpPr>
            <p:spPr bwMode="hidden">
              <a:xfrm>
                <a:off x="948" y="2314"/>
                <a:ext cx="113" cy="114"/>
              </a:xfrm>
              <a:custGeom>
                <a:avLst/>
                <a:gdLst>
                  <a:gd name="T0" fmla="*/ 0 w 113"/>
                  <a:gd name="T1" fmla="*/ 0 h 114"/>
                  <a:gd name="T2" fmla="*/ 6 w 113"/>
                  <a:gd name="T3" fmla="*/ 0 h 114"/>
                  <a:gd name="T4" fmla="*/ 24 w 113"/>
                  <a:gd name="T5" fmla="*/ 6 h 114"/>
                  <a:gd name="T6" fmla="*/ 48 w 113"/>
                  <a:gd name="T7" fmla="*/ 18 h 114"/>
                  <a:gd name="T8" fmla="*/ 71 w 113"/>
                  <a:gd name="T9" fmla="*/ 36 h 114"/>
                  <a:gd name="T10" fmla="*/ 83 w 113"/>
                  <a:gd name="T11" fmla="*/ 48 h 114"/>
                  <a:gd name="T12" fmla="*/ 95 w 113"/>
                  <a:gd name="T13" fmla="*/ 66 h 114"/>
                  <a:gd name="T14" fmla="*/ 107 w 113"/>
                  <a:gd name="T15" fmla="*/ 90 h 114"/>
                  <a:gd name="T16" fmla="*/ 113 w 113"/>
                  <a:gd name="T17" fmla="*/ 114 h 114"/>
                  <a:gd name="T18" fmla="*/ 83 w 113"/>
                  <a:gd name="T19" fmla="*/ 66 h 114"/>
                  <a:gd name="T20" fmla="*/ 60 w 113"/>
                  <a:gd name="T21" fmla="*/ 78 h 114"/>
                  <a:gd name="T22" fmla="*/ 71 w 113"/>
                  <a:gd name="T23" fmla="*/ 54 h 114"/>
                  <a:gd name="T24" fmla="*/ 12 w 113"/>
                  <a:gd name="T25" fmla="*/ 78 h 114"/>
                  <a:gd name="T26" fmla="*/ 60 w 113"/>
                  <a:gd name="T27" fmla="*/ 48 h 114"/>
                  <a:gd name="T28" fmla="*/ 60 w 113"/>
                  <a:gd name="T29" fmla="*/ 42 h 114"/>
                  <a:gd name="T30" fmla="*/ 54 w 113"/>
                  <a:gd name="T31" fmla="*/ 30 h 114"/>
                  <a:gd name="T32" fmla="*/ 36 w 113"/>
                  <a:gd name="T33" fmla="*/ 18 h 114"/>
                  <a:gd name="T34" fmla="*/ 0 w 113"/>
                  <a:gd name="T35" fmla="*/ 0 h 114"/>
                  <a:gd name="T36" fmla="*/ 0 w 113"/>
                  <a:gd name="T37" fmla="*/ 0 h 11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23"/>
              <p:cNvSpPr>
                <a:spLocks/>
              </p:cNvSpPr>
              <p:nvPr/>
            </p:nvSpPr>
            <p:spPr bwMode="hidden">
              <a:xfrm>
                <a:off x="1122" y="2578"/>
                <a:ext cx="66" cy="60"/>
              </a:xfrm>
              <a:custGeom>
                <a:avLst/>
                <a:gdLst>
                  <a:gd name="T0" fmla="*/ 54 w 66"/>
                  <a:gd name="T1" fmla="*/ 0 h 60"/>
                  <a:gd name="T2" fmla="*/ 42 w 66"/>
                  <a:gd name="T3" fmla="*/ 18 h 60"/>
                  <a:gd name="T4" fmla="*/ 36 w 66"/>
                  <a:gd name="T5" fmla="*/ 6 h 60"/>
                  <a:gd name="T6" fmla="*/ 24 w 66"/>
                  <a:gd name="T7" fmla="*/ 30 h 60"/>
                  <a:gd name="T8" fmla="*/ 18 w 66"/>
                  <a:gd name="T9" fmla="*/ 36 h 60"/>
                  <a:gd name="T10" fmla="*/ 6 w 66"/>
                  <a:gd name="T11" fmla="*/ 48 h 60"/>
                  <a:gd name="T12" fmla="*/ 0 w 66"/>
                  <a:gd name="T13" fmla="*/ 60 h 60"/>
                  <a:gd name="T14" fmla="*/ 12 w 66"/>
                  <a:gd name="T15" fmla="*/ 54 h 60"/>
                  <a:gd name="T16" fmla="*/ 30 w 66"/>
                  <a:gd name="T17" fmla="*/ 36 h 60"/>
                  <a:gd name="T18" fmla="*/ 54 w 66"/>
                  <a:gd name="T19" fmla="*/ 18 h 60"/>
                  <a:gd name="T20" fmla="*/ 66 w 66"/>
                  <a:gd name="T21" fmla="*/ 6 h 60"/>
                  <a:gd name="T22" fmla="*/ 54 w 66"/>
                  <a:gd name="T23" fmla="*/ 0 h 60"/>
                  <a:gd name="T24" fmla="*/ 54 w 66"/>
                  <a:gd name="T25" fmla="*/ 0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24"/>
              <p:cNvSpPr>
                <a:spLocks/>
              </p:cNvSpPr>
              <p:nvPr/>
            </p:nvSpPr>
            <p:spPr bwMode="hidden">
              <a:xfrm>
                <a:off x="942" y="2674"/>
                <a:ext cx="161" cy="179"/>
              </a:xfrm>
              <a:custGeom>
                <a:avLst/>
                <a:gdLst>
                  <a:gd name="T0" fmla="*/ 131 w 161"/>
                  <a:gd name="T1" fmla="*/ 53 h 179"/>
                  <a:gd name="T2" fmla="*/ 137 w 161"/>
                  <a:gd name="T3" fmla="*/ 53 h 179"/>
                  <a:gd name="T4" fmla="*/ 143 w 161"/>
                  <a:gd name="T5" fmla="*/ 41 h 179"/>
                  <a:gd name="T6" fmla="*/ 155 w 161"/>
                  <a:gd name="T7" fmla="*/ 35 h 179"/>
                  <a:gd name="T8" fmla="*/ 161 w 161"/>
                  <a:gd name="T9" fmla="*/ 24 h 179"/>
                  <a:gd name="T10" fmla="*/ 161 w 161"/>
                  <a:gd name="T11" fmla="*/ 12 h 179"/>
                  <a:gd name="T12" fmla="*/ 161 w 161"/>
                  <a:gd name="T13" fmla="*/ 0 h 179"/>
                  <a:gd name="T14" fmla="*/ 149 w 161"/>
                  <a:gd name="T15" fmla="*/ 24 h 179"/>
                  <a:gd name="T16" fmla="*/ 143 w 161"/>
                  <a:gd name="T17" fmla="*/ 35 h 179"/>
                  <a:gd name="T18" fmla="*/ 131 w 161"/>
                  <a:gd name="T19" fmla="*/ 35 h 179"/>
                  <a:gd name="T20" fmla="*/ 119 w 161"/>
                  <a:gd name="T21" fmla="*/ 41 h 179"/>
                  <a:gd name="T22" fmla="*/ 125 w 161"/>
                  <a:gd name="T23" fmla="*/ 53 h 179"/>
                  <a:gd name="T24" fmla="*/ 95 w 161"/>
                  <a:gd name="T25" fmla="*/ 95 h 179"/>
                  <a:gd name="T26" fmla="*/ 0 w 161"/>
                  <a:gd name="T27" fmla="*/ 137 h 179"/>
                  <a:gd name="T28" fmla="*/ 60 w 161"/>
                  <a:gd name="T29" fmla="*/ 119 h 179"/>
                  <a:gd name="T30" fmla="*/ 54 w 161"/>
                  <a:gd name="T31" fmla="*/ 125 h 179"/>
                  <a:gd name="T32" fmla="*/ 48 w 161"/>
                  <a:gd name="T33" fmla="*/ 131 h 179"/>
                  <a:gd name="T34" fmla="*/ 24 w 161"/>
                  <a:gd name="T35" fmla="*/ 155 h 179"/>
                  <a:gd name="T36" fmla="*/ 12 w 161"/>
                  <a:gd name="T37" fmla="*/ 167 h 179"/>
                  <a:gd name="T38" fmla="*/ 0 w 161"/>
                  <a:gd name="T39" fmla="*/ 173 h 179"/>
                  <a:gd name="T40" fmla="*/ 0 w 161"/>
                  <a:gd name="T41" fmla="*/ 179 h 179"/>
                  <a:gd name="T42" fmla="*/ 6 w 161"/>
                  <a:gd name="T43" fmla="*/ 173 h 179"/>
                  <a:gd name="T44" fmla="*/ 30 w 161"/>
                  <a:gd name="T45" fmla="*/ 155 h 179"/>
                  <a:gd name="T46" fmla="*/ 48 w 161"/>
                  <a:gd name="T47" fmla="*/ 143 h 179"/>
                  <a:gd name="T48" fmla="*/ 71 w 161"/>
                  <a:gd name="T49" fmla="*/ 125 h 179"/>
                  <a:gd name="T50" fmla="*/ 95 w 161"/>
                  <a:gd name="T51" fmla="*/ 107 h 179"/>
                  <a:gd name="T52" fmla="*/ 119 w 161"/>
                  <a:gd name="T53" fmla="*/ 77 h 179"/>
                  <a:gd name="T54" fmla="*/ 131 w 161"/>
                  <a:gd name="T55" fmla="*/ 59 h 179"/>
                  <a:gd name="T56" fmla="*/ 131 w 161"/>
                  <a:gd name="T57" fmla="*/ 53 h 179"/>
                  <a:gd name="T58" fmla="*/ 131 w 161"/>
                  <a:gd name="T59" fmla="*/ 53 h 17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4" name="Freeform 25"/>
              <p:cNvSpPr>
                <a:spLocks/>
              </p:cNvSpPr>
              <p:nvPr/>
            </p:nvSpPr>
            <p:spPr bwMode="hidden">
              <a:xfrm>
                <a:off x="737" y="2763"/>
                <a:ext cx="73" cy="54"/>
              </a:xfrm>
              <a:custGeom>
                <a:avLst/>
                <a:gdLst>
                  <a:gd name="T0" fmla="*/ 24 w 72"/>
                  <a:gd name="T1" fmla="*/ 36 h 54"/>
                  <a:gd name="T2" fmla="*/ 51 w 72"/>
                  <a:gd name="T3" fmla="*/ 24 h 54"/>
                  <a:gd name="T4" fmla="*/ 63 w 72"/>
                  <a:gd name="T5" fmla="*/ 12 h 54"/>
                  <a:gd name="T6" fmla="*/ 69 w 72"/>
                  <a:gd name="T7" fmla="*/ 6 h 54"/>
                  <a:gd name="T8" fmla="*/ 75 w 72"/>
                  <a:gd name="T9" fmla="*/ 0 h 54"/>
                  <a:gd name="T10" fmla="*/ 45 w 72"/>
                  <a:gd name="T11" fmla="*/ 18 h 54"/>
                  <a:gd name="T12" fmla="*/ 30 w 72"/>
                  <a:gd name="T13" fmla="*/ 24 h 54"/>
                  <a:gd name="T14" fmla="*/ 24 w 72"/>
                  <a:gd name="T15" fmla="*/ 24 h 54"/>
                  <a:gd name="T16" fmla="*/ 18 w 72"/>
                  <a:gd name="T17" fmla="*/ 18 h 54"/>
                  <a:gd name="T18" fmla="*/ 12 w 72"/>
                  <a:gd name="T19" fmla="*/ 12 h 54"/>
                  <a:gd name="T20" fmla="*/ 0 w 72"/>
                  <a:gd name="T21" fmla="*/ 54 h 54"/>
                  <a:gd name="T22" fmla="*/ 12 w 72"/>
                  <a:gd name="T23" fmla="*/ 42 h 54"/>
                  <a:gd name="T24" fmla="*/ 24 w 72"/>
                  <a:gd name="T25" fmla="*/ 36 h 54"/>
                  <a:gd name="T26" fmla="*/ 24 w 72"/>
                  <a:gd name="T27" fmla="*/ 36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5" name="Freeform 26"/>
              <p:cNvSpPr>
                <a:spLocks/>
              </p:cNvSpPr>
              <p:nvPr/>
            </p:nvSpPr>
            <p:spPr bwMode="hidden">
              <a:xfrm>
                <a:off x="624" y="2889"/>
                <a:ext cx="12" cy="54"/>
              </a:xfrm>
              <a:custGeom>
                <a:avLst/>
                <a:gdLst>
                  <a:gd name="T0" fmla="*/ 12 w 12"/>
                  <a:gd name="T1" fmla="*/ 0 h 54"/>
                  <a:gd name="T2" fmla="*/ 0 w 12"/>
                  <a:gd name="T3" fmla="*/ 12 h 54"/>
                  <a:gd name="T4" fmla="*/ 0 w 12"/>
                  <a:gd name="T5" fmla="*/ 18 h 54"/>
                  <a:gd name="T6" fmla="*/ 6 w 12"/>
                  <a:gd name="T7" fmla="*/ 54 h 54"/>
                  <a:gd name="T8" fmla="*/ 12 w 12"/>
                  <a:gd name="T9" fmla="*/ 36 h 54"/>
                  <a:gd name="T10" fmla="*/ 12 w 12"/>
                  <a:gd name="T11" fmla="*/ 18 h 54"/>
                  <a:gd name="T12" fmla="*/ 12 w 12"/>
                  <a:gd name="T13" fmla="*/ 6 h 54"/>
                  <a:gd name="T14" fmla="*/ 12 w 12"/>
                  <a:gd name="T15" fmla="*/ 0 h 54"/>
                  <a:gd name="T16" fmla="*/ 12 w 12"/>
                  <a:gd name="T17" fmla="*/ 0 h 5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 h="54">
                    <a:moveTo>
                      <a:pt x="12" y="0"/>
                    </a:moveTo>
                    <a:lnTo>
                      <a:pt x="0" y="12"/>
                    </a:lnTo>
                    <a:lnTo>
                      <a:pt x="0" y="18"/>
                    </a:lnTo>
                    <a:lnTo>
                      <a:pt x="6" y="54"/>
                    </a:lnTo>
                    <a:lnTo>
                      <a:pt x="12" y="36"/>
                    </a:lnTo>
                    <a:lnTo>
                      <a:pt x="12" y="18"/>
                    </a:lnTo>
                    <a:lnTo>
                      <a:pt x="12" y="6"/>
                    </a:lnTo>
                    <a:lnTo>
                      <a:pt x="12"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6" name="Freeform 27"/>
              <p:cNvSpPr>
                <a:spLocks/>
              </p:cNvSpPr>
              <p:nvPr/>
            </p:nvSpPr>
            <p:spPr bwMode="hidden">
              <a:xfrm>
                <a:off x="492" y="3021"/>
                <a:ext cx="48" cy="72"/>
              </a:xfrm>
              <a:custGeom>
                <a:avLst/>
                <a:gdLst>
                  <a:gd name="T0" fmla="*/ 48 w 48"/>
                  <a:gd name="T1" fmla="*/ 6 h 72"/>
                  <a:gd name="T2" fmla="*/ 48 w 48"/>
                  <a:gd name="T3" fmla="*/ 6 h 72"/>
                  <a:gd name="T4" fmla="*/ 48 w 48"/>
                  <a:gd name="T5" fmla="*/ 6 h 72"/>
                  <a:gd name="T6" fmla="*/ 48 w 48"/>
                  <a:gd name="T7" fmla="*/ 6 h 72"/>
                  <a:gd name="T8" fmla="*/ 6 w 48"/>
                  <a:gd name="T9" fmla="*/ 0 h 72"/>
                  <a:gd name="T10" fmla="*/ 42 w 48"/>
                  <a:gd name="T11" fmla="*/ 12 h 72"/>
                  <a:gd name="T12" fmla="*/ 42 w 48"/>
                  <a:gd name="T13" fmla="*/ 12 h 72"/>
                  <a:gd name="T14" fmla="*/ 0 w 48"/>
                  <a:gd name="T15" fmla="*/ 72 h 72"/>
                  <a:gd name="T16" fmla="*/ 18 w 48"/>
                  <a:gd name="T17" fmla="*/ 54 h 72"/>
                  <a:gd name="T18" fmla="*/ 18 w 48"/>
                  <a:gd name="T19" fmla="*/ 66 h 72"/>
                  <a:gd name="T20" fmla="*/ 48 w 48"/>
                  <a:gd name="T21" fmla="*/ 6 h 72"/>
                  <a:gd name="T22" fmla="*/ 48 w 48"/>
                  <a:gd name="T23" fmla="*/ 6 h 72"/>
                  <a:gd name="T24" fmla="*/ 48 w 48"/>
                  <a:gd name="T25" fmla="*/ 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72">
                    <a:moveTo>
                      <a:pt x="48" y="6"/>
                    </a:moveTo>
                    <a:lnTo>
                      <a:pt x="48" y="6"/>
                    </a:lnTo>
                    <a:lnTo>
                      <a:pt x="6" y="0"/>
                    </a:lnTo>
                    <a:lnTo>
                      <a:pt x="42" y="12"/>
                    </a:lnTo>
                    <a:lnTo>
                      <a:pt x="0" y="72"/>
                    </a:lnTo>
                    <a:lnTo>
                      <a:pt x="18" y="54"/>
                    </a:lnTo>
                    <a:lnTo>
                      <a:pt x="18" y="66"/>
                    </a:lnTo>
                    <a:lnTo>
                      <a:pt x="48"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7" name="Freeform 28"/>
              <p:cNvSpPr>
                <a:spLocks/>
              </p:cNvSpPr>
              <p:nvPr/>
            </p:nvSpPr>
            <p:spPr bwMode="hidden">
              <a:xfrm>
                <a:off x="437" y="3027"/>
                <a:ext cx="288" cy="84"/>
              </a:xfrm>
              <a:custGeom>
                <a:avLst/>
                <a:gdLst>
                  <a:gd name="T0" fmla="*/ 290 w 287"/>
                  <a:gd name="T1" fmla="*/ 0 h 84"/>
                  <a:gd name="T2" fmla="*/ 0 w 287"/>
                  <a:gd name="T3" fmla="*/ 84 h 84"/>
                  <a:gd name="T4" fmla="*/ 171 w 287"/>
                  <a:gd name="T5" fmla="*/ 36 h 84"/>
                  <a:gd name="T6" fmla="*/ 114 w 287"/>
                  <a:gd name="T7" fmla="*/ 60 h 84"/>
                  <a:gd name="T8" fmla="*/ 279 w 287"/>
                  <a:gd name="T9" fmla="*/ 18 h 84"/>
                  <a:gd name="T10" fmla="*/ 290 w 287"/>
                  <a:gd name="T11" fmla="*/ 0 h 84"/>
                  <a:gd name="T12" fmla="*/ 290 w 287"/>
                  <a:gd name="T13" fmla="*/ 0 h 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87" h="84">
                    <a:moveTo>
                      <a:pt x="287" y="0"/>
                    </a:moveTo>
                    <a:lnTo>
                      <a:pt x="0" y="84"/>
                    </a:lnTo>
                    <a:lnTo>
                      <a:pt x="168" y="36"/>
                    </a:lnTo>
                    <a:lnTo>
                      <a:pt x="114" y="60"/>
                    </a:lnTo>
                    <a:lnTo>
                      <a:pt x="276" y="18"/>
                    </a:lnTo>
                    <a:lnTo>
                      <a:pt x="287"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8" name="Freeform 29"/>
              <p:cNvSpPr>
                <a:spLocks/>
              </p:cNvSpPr>
              <p:nvPr/>
            </p:nvSpPr>
            <p:spPr bwMode="hidden">
              <a:xfrm>
                <a:off x="828" y="3003"/>
                <a:ext cx="66" cy="108"/>
              </a:xfrm>
              <a:custGeom>
                <a:avLst/>
                <a:gdLst>
                  <a:gd name="T0" fmla="*/ 6 w 66"/>
                  <a:gd name="T1" fmla="*/ 0 h 108"/>
                  <a:gd name="T2" fmla="*/ 66 w 66"/>
                  <a:gd name="T3" fmla="*/ 6 h 108"/>
                  <a:gd name="T4" fmla="*/ 0 w 66"/>
                  <a:gd name="T5" fmla="*/ 84 h 108"/>
                  <a:gd name="T6" fmla="*/ 54 w 66"/>
                  <a:gd name="T7" fmla="*/ 24 h 108"/>
                  <a:gd name="T8" fmla="*/ 6 w 66"/>
                  <a:gd name="T9" fmla="*/ 108 h 108"/>
                  <a:gd name="T10" fmla="*/ 66 w 66"/>
                  <a:gd name="T11" fmla="*/ 6 h 108"/>
                  <a:gd name="T12" fmla="*/ 6 w 66"/>
                  <a:gd name="T13" fmla="*/ 0 h 108"/>
                  <a:gd name="T14" fmla="*/ 6 w 66"/>
                  <a:gd name="T15" fmla="*/ 0 h 1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6" h="108">
                    <a:moveTo>
                      <a:pt x="6" y="0"/>
                    </a:moveTo>
                    <a:lnTo>
                      <a:pt x="66" y="6"/>
                    </a:lnTo>
                    <a:lnTo>
                      <a:pt x="0" y="84"/>
                    </a:lnTo>
                    <a:lnTo>
                      <a:pt x="54" y="24"/>
                    </a:lnTo>
                    <a:lnTo>
                      <a:pt x="6" y="108"/>
                    </a:lnTo>
                    <a:lnTo>
                      <a:pt x="66" y="6"/>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9" name="Freeform 30"/>
              <p:cNvSpPr>
                <a:spLocks/>
              </p:cNvSpPr>
              <p:nvPr/>
            </p:nvSpPr>
            <p:spPr bwMode="hidden">
              <a:xfrm>
                <a:off x="366" y="3111"/>
                <a:ext cx="77" cy="42"/>
              </a:xfrm>
              <a:custGeom>
                <a:avLst/>
                <a:gdLst>
                  <a:gd name="T0" fmla="*/ 36 w 77"/>
                  <a:gd name="T1" fmla="*/ 0 h 42"/>
                  <a:gd name="T2" fmla="*/ 42 w 77"/>
                  <a:gd name="T3" fmla="*/ 0 h 42"/>
                  <a:gd name="T4" fmla="*/ 60 w 77"/>
                  <a:gd name="T5" fmla="*/ 6 h 42"/>
                  <a:gd name="T6" fmla="*/ 48 w 77"/>
                  <a:gd name="T7" fmla="*/ 6 h 42"/>
                  <a:gd name="T8" fmla="*/ 42 w 77"/>
                  <a:gd name="T9" fmla="*/ 6 h 42"/>
                  <a:gd name="T10" fmla="*/ 60 w 77"/>
                  <a:gd name="T11" fmla="*/ 6 h 42"/>
                  <a:gd name="T12" fmla="*/ 0 w 77"/>
                  <a:gd name="T13" fmla="*/ 24 h 42"/>
                  <a:gd name="T14" fmla="*/ 71 w 77"/>
                  <a:gd name="T15" fmla="*/ 6 h 42"/>
                  <a:gd name="T16" fmla="*/ 66 w 77"/>
                  <a:gd name="T17" fmla="*/ 42 h 42"/>
                  <a:gd name="T18" fmla="*/ 77 w 77"/>
                  <a:gd name="T19" fmla="*/ 6 h 42"/>
                  <a:gd name="T20" fmla="*/ 36 w 77"/>
                  <a:gd name="T21" fmla="*/ 0 h 42"/>
                  <a:gd name="T22" fmla="*/ 36 w 77"/>
                  <a:gd name="T23" fmla="*/ 0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0" name="Freeform 31"/>
              <p:cNvSpPr>
                <a:spLocks/>
              </p:cNvSpPr>
              <p:nvPr/>
            </p:nvSpPr>
            <p:spPr bwMode="hidden">
              <a:xfrm>
                <a:off x="498" y="3165"/>
                <a:ext cx="66" cy="30"/>
              </a:xfrm>
              <a:custGeom>
                <a:avLst/>
                <a:gdLst>
                  <a:gd name="T0" fmla="*/ 66 w 66"/>
                  <a:gd name="T1" fmla="*/ 6 h 30"/>
                  <a:gd name="T2" fmla="*/ 0 w 66"/>
                  <a:gd name="T3" fmla="*/ 0 h 30"/>
                  <a:gd name="T4" fmla="*/ 54 w 66"/>
                  <a:gd name="T5" fmla="*/ 6 h 30"/>
                  <a:gd name="T6" fmla="*/ 18 w 66"/>
                  <a:gd name="T7" fmla="*/ 18 h 30"/>
                  <a:gd name="T8" fmla="*/ 60 w 66"/>
                  <a:gd name="T9" fmla="*/ 12 h 30"/>
                  <a:gd name="T10" fmla="*/ 60 w 66"/>
                  <a:gd name="T11" fmla="*/ 30 h 30"/>
                  <a:gd name="T12" fmla="*/ 60 w 66"/>
                  <a:gd name="T13" fmla="*/ 30 h 30"/>
                  <a:gd name="T14" fmla="*/ 66 w 66"/>
                  <a:gd name="T15" fmla="*/ 6 h 30"/>
                  <a:gd name="T16" fmla="*/ 66 w 66"/>
                  <a:gd name="T17" fmla="*/ 6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 h="30">
                    <a:moveTo>
                      <a:pt x="66" y="6"/>
                    </a:moveTo>
                    <a:lnTo>
                      <a:pt x="0" y="0"/>
                    </a:lnTo>
                    <a:lnTo>
                      <a:pt x="54" y="6"/>
                    </a:lnTo>
                    <a:lnTo>
                      <a:pt x="18" y="18"/>
                    </a:lnTo>
                    <a:lnTo>
                      <a:pt x="60" y="12"/>
                    </a:lnTo>
                    <a:lnTo>
                      <a:pt x="60" y="30"/>
                    </a:lnTo>
                    <a:lnTo>
                      <a:pt x="66"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1" name="Freeform 32"/>
              <p:cNvSpPr>
                <a:spLocks/>
              </p:cNvSpPr>
              <p:nvPr/>
            </p:nvSpPr>
            <p:spPr bwMode="hidden">
              <a:xfrm>
                <a:off x="840" y="2919"/>
                <a:ext cx="18" cy="60"/>
              </a:xfrm>
              <a:custGeom>
                <a:avLst/>
                <a:gdLst>
                  <a:gd name="T0" fmla="*/ 0 w 18"/>
                  <a:gd name="T1" fmla="*/ 24 h 60"/>
                  <a:gd name="T2" fmla="*/ 12 w 18"/>
                  <a:gd name="T3" fmla="*/ 24 h 60"/>
                  <a:gd name="T4" fmla="*/ 12 w 18"/>
                  <a:gd name="T5" fmla="*/ 60 h 60"/>
                  <a:gd name="T6" fmla="*/ 18 w 18"/>
                  <a:gd name="T7" fmla="*/ 18 h 60"/>
                  <a:gd name="T8" fmla="*/ 18 w 18"/>
                  <a:gd name="T9" fmla="*/ 18 h 60"/>
                  <a:gd name="T10" fmla="*/ 18 w 18"/>
                  <a:gd name="T11" fmla="*/ 0 h 60"/>
                  <a:gd name="T12" fmla="*/ 12 w 18"/>
                  <a:gd name="T13" fmla="*/ 18 h 60"/>
                  <a:gd name="T14" fmla="*/ 0 w 18"/>
                  <a:gd name="T15" fmla="*/ 24 h 60"/>
                  <a:gd name="T16" fmla="*/ 0 w 18"/>
                  <a:gd name="T17" fmla="*/ 24 h 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 h="60">
                    <a:moveTo>
                      <a:pt x="0" y="24"/>
                    </a:moveTo>
                    <a:lnTo>
                      <a:pt x="12" y="24"/>
                    </a:lnTo>
                    <a:lnTo>
                      <a:pt x="12" y="60"/>
                    </a:lnTo>
                    <a:lnTo>
                      <a:pt x="18" y="18"/>
                    </a:lnTo>
                    <a:lnTo>
                      <a:pt x="18" y="0"/>
                    </a:lnTo>
                    <a:lnTo>
                      <a:pt x="12" y="18"/>
                    </a:lnTo>
                    <a:lnTo>
                      <a:pt x="0" y="24"/>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2" name="Freeform 33"/>
              <p:cNvSpPr>
                <a:spLocks/>
              </p:cNvSpPr>
              <p:nvPr/>
            </p:nvSpPr>
            <p:spPr bwMode="hidden">
              <a:xfrm>
                <a:off x="546" y="3021"/>
                <a:ext cx="6" cy="18"/>
              </a:xfrm>
              <a:custGeom>
                <a:avLst/>
                <a:gdLst>
                  <a:gd name="T0" fmla="*/ 6 w 6"/>
                  <a:gd name="T1" fmla="*/ 0 h 18"/>
                  <a:gd name="T2" fmla="*/ 0 w 6"/>
                  <a:gd name="T3" fmla="*/ 18 h 18"/>
                  <a:gd name="T4" fmla="*/ 6 w 6"/>
                  <a:gd name="T5" fmla="*/ 12 h 18"/>
                  <a:gd name="T6" fmla="*/ 6 w 6"/>
                  <a:gd name="T7" fmla="*/ 0 h 18"/>
                  <a:gd name="T8" fmla="*/ 6 w 6"/>
                  <a:gd name="T9" fmla="*/ 0 h 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18">
                    <a:moveTo>
                      <a:pt x="6" y="0"/>
                    </a:moveTo>
                    <a:lnTo>
                      <a:pt x="0" y="18"/>
                    </a:lnTo>
                    <a:lnTo>
                      <a:pt x="6" y="12"/>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3" name="Freeform 34"/>
              <p:cNvSpPr>
                <a:spLocks/>
              </p:cNvSpPr>
              <p:nvPr/>
            </p:nvSpPr>
            <p:spPr bwMode="hidden">
              <a:xfrm>
                <a:off x="534" y="2943"/>
                <a:ext cx="30" cy="78"/>
              </a:xfrm>
              <a:custGeom>
                <a:avLst/>
                <a:gdLst>
                  <a:gd name="T0" fmla="*/ 24 w 30"/>
                  <a:gd name="T1" fmla="*/ 6 h 78"/>
                  <a:gd name="T2" fmla="*/ 18 w 30"/>
                  <a:gd name="T3" fmla="*/ 24 h 78"/>
                  <a:gd name="T4" fmla="*/ 0 w 30"/>
                  <a:gd name="T5" fmla="*/ 18 h 78"/>
                  <a:gd name="T6" fmla="*/ 12 w 30"/>
                  <a:gd name="T7" fmla="*/ 30 h 78"/>
                  <a:gd name="T8" fmla="*/ 6 w 30"/>
                  <a:gd name="T9" fmla="*/ 42 h 78"/>
                  <a:gd name="T10" fmla="*/ 18 w 30"/>
                  <a:gd name="T11" fmla="*/ 78 h 78"/>
                  <a:gd name="T12" fmla="*/ 18 w 30"/>
                  <a:gd name="T13" fmla="*/ 24 h 78"/>
                  <a:gd name="T14" fmla="*/ 24 w 30"/>
                  <a:gd name="T15" fmla="*/ 12 h 78"/>
                  <a:gd name="T16" fmla="*/ 30 w 30"/>
                  <a:gd name="T17" fmla="*/ 6 h 78"/>
                  <a:gd name="T18" fmla="*/ 30 w 30"/>
                  <a:gd name="T19" fmla="*/ 6 h 78"/>
                  <a:gd name="T20" fmla="*/ 12 w 30"/>
                  <a:gd name="T21" fmla="*/ 0 h 78"/>
                  <a:gd name="T22" fmla="*/ 24 w 30"/>
                  <a:gd name="T23" fmla="*/ 6 h 78"/>
                  <a:gd name="T24" fmla="*/ 24 w 30"/>
                  <a:gd name="T25" fmla="*/ 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12" y="0"/>
                    </a:lnTo>
                    <a:lnTo>
                      <a:pt x="24" y="6"/>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4" name="Freeform 35"/>
              <p:cNvSpPr>
                <a:spLocks/>
              </p:cNvSpPr>
              <p:nvPr/>
            </p:nvSpPr>
            <p:spPr bwMode="hidden">
              <a:xfrm>
                <a:off x="540" y="3039"/>
                <a:ext cx="24" cy="24"/>
              </a:xfrm>
              <a:custGeom>
                <a:avLst/>
                <a:gdLst>
                  <a:gd name="T0" fmla="*/ 6 w 24"/>
                  <a:gd name="T1" fmla="*/ 0 h 24"/>
                  <a:gd name="T2" fmla="*/ 0 w 24"/>
                  <a:gd name="T3" fmla="*/ 0 h 24"/>
                  <a:gd name="T4" fmla="*/ 6 w 24"/>
                  <a:gd name="T5" fmla="*/ 0 h 24"/>
                  <a:gd name="T6" fmla="*/ 12 w 24"/>
                  <a:gd name="T7" fmla="*/ 6 h 24"/>
                  <a:gd name="T8" fmla="*/ 24 w 24"/>
                  <a:gd name="T9" fmla="*/ 24 h 24"/>
                  <a:gd name="T10" fmla="*/ 24 w 24"/>
                  <a:gd name="T11" fmla="*/ 18 h 24"/>
                  <a:gd name="T12" fmla="*/ 18 w 24"/>
                  <a:gd name="T13" fmla="*/ 6 h 24"/>
                  <a:gd name="T14" fmla="*/ 12 w 24"/>
                  <a:gd name="T15" fmla="*/ 0 h 24"/>
                  <a:gd name="T16" fmla="*/ 6 w 24"/>
                  <a:gd name="T17" fmla="*/ 0 h 24"/>
                  <a:gd name="T18" fmla="*/ 6 w 24"/>
                  <a:gd name="T19" fmla="*/ 0 h 24"/>
                  <a:gd name="T20" fmla="*/ 6 w 24"/>
                  <a:gd name="T21" fmla="*/ 0 h 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 h="24">
                    <a:moveTo>
                      <a:pt x="6" y="0"/>
                    </a:moveTo>
                    <a:lnTo>
                      <a:pt x="0" y="0"/>
                    </a:lnTo>
                    <a:lnTo>
                      <a:pt x="6" y="0"/>
                    </a:lnTo>
                    <a:lnTo>
                      <a:pt x="12" y="6"/>
                    </a:lnTo>
                    <a:lnTo>
                      <a:pt x="24" y="24"/>
                    </a:lnTo>
                    <a:lnTo>
                      <a:pt x="24" y="18"/>
                    </a:lnTo>
                    <a:lnTo>
                      <a:pt x="18" y="6"/>
                    </a:lnTo>
                    <a:lnTo>
                      <a:pt x="12" y="0"/>
                    </a:lnTo>
                    <a:lnTo>
                      <a:pt x="6" y="0"/>
                    </a:lnTo>
                    <a:close/>
                  </a:path>
                </a:pathLst>
              </a:custGeom>
              <a:gradFill rotWithShape="0">
                <a:gsLst>
                  <a:gs pos="0">
                    <a:schemeClr val="bg2"/>
                  </a:gs>
                  <a:gs pos="100000">
                    <a:schemeClr val="bg1"/>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5" name="Freeform 36"/>
              <p:cNvSpPr>
                <a:spLocks/>
              </p:cNvSpPr>
              <p:nvPr/>
            </p:nvSpPr>
            <p:spPr bwMode="hidden">
              <a:xfrm>
                <a:off x="801" y="2681"/>
                <a:ext cx="215" cy="216"/>
              </a:xfrm>
              <a:custGeom>
                <a:avLst/>
                <a:gdLst>
                  <a:gd name="T0" fmla="*/ 215 w 215"/>
                  <a:gd name="T1" fmla="*/ 0 h 216"/>
                  <a:gd name="T2" fmla="*/ 147 w 215"/>
                  <a:gd name="T3" fmla="*/ 36 h 216"/>
                  <a:gd name="T4" fmla="*/ 132 w 215"/>
                  <a:gd name="T5" fmla="*/ 49 h 216"/>
                  <a:gd name="T6" fmla="*/ 104 w 215"/>
                  <a:gd name="T7" fmla="*/ 79 h 216"/>
                  <a:gd name="T8" fmla="*/ 87 w 215"/>
                  <a:gd name="T9" fmla="*/ 114 h 216"/>
                  <a:gd name="T10" fmla="*/ 48 w 215"/>
                  <a:gd name="T11" fmla="*/ 156 h 216"/>
                  <a:gd name="T12" fmla="*/ 42 w 215"/>
                  <a:gd name="T13" fmla="*/ 166 h 216"/>
                  <a:gd name="T14" fmla="*/ 29 w 215"/>
                  <a:gd name="T15" fmla="*/ 177 h 216"/>
                  <a:gd name="T16" fmla="*/ 0 w 215"/>
                  <a:gd name="T17" fmla="*/ 208 h 216"/>
                  <a:gd name="T18" fmla="*/ 48 w 215"/>
                  <a:gd name="T19" fmla="*/ 216 h 216"/>
                  <a:gd name="T20" fmla="*/ 215 w 215"/>
                  <a:gd name="T21" fmla="*/ 0 h 21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6" name="Freeform 37"/>
              <p:cNvSpPr>
                <a:spLocks/>
              </p:cNvSpPr>
              <p:nvPr/>
            </p:nvSpPr>
            <p:spPr bwMode="hidden">
              <a:xfrm>
                <a:off x="536" y="2710"/>
                <a:ext cx="212" cy="179"/>
              </a:xfrm>
              <a:custGeom>
                <a:avLst/>
                <a:gdLst>
                  <a:gd name="T0" fmla="*/ 212 w 212"/>
                  <a:gd name="T1" fmla="*/ 0 h 179"/>
                  <a:gd name="T2" fmla="*/ 144 w 212"/>
                  <a:gd name="T3" fmla="*/ 36 h 179"/>
                  <a:gd name="T4" fmla="*/ 0 w 212"/>
                  <a:gd name="T5" fmla="*/ 179 h 179"/>
                  <a:gd name="T6" fmla="*/ 177 w 212"/>
                  <a:gd name="T7" fmla="*/ 85 h 179"/>
                  <a:gd name="T8" fmla="*/ 212 w 212"/>
                  <a:gd name="T9" fmla="*/ 0 h 1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179">
                    <a:moveTo>
                      <a:pt x="212" y="0"/>
                    </a:moveTo>
                    <a:lnTo>
                      <a:pt x="144" y="36"/>
                    </a:lnTo>
                    <a:lnTo>
                      <a:pt x="0" y="179"/>
                    </a:lnTo>
                    <a:lnTo>
                      <a:pt x="177" y="85"/>
                    </a:lnTo>
                    <a:lnTo>
                      <a:pt x="21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7" name="Freeform 38"/>
              <p:cNvSpPr>
                <a:spLocks/>
              </p:cNvSpPr>
              <p:nvPr/>
            </p:nvSpPr>
            <p:spPr bwMode="hidden">
              <a:xfrm>
                <a:off x="1037" y="2609"/>
                <a:ext cx="64" cy="79"/>
              </a:xfrm>
              <a:custGeom>
                <a:avLst/>
                <a:gdLst>
                  <a:gd name="T0" fmla="*/ 0 w 64"/>
                  <a:gd name="T1" fmla="*/ 22 h 79"/>
                  <a:gd name="T2" fmla="*/ 64 w 64"/>
                  <a:gd name="T3" fmla="*/ 79 h 79"/>
                  <a:gd name="T4" fmla="*/ 60 w 64"/>
                  <a:gd name="T5" fmla="*/ 0 h 79"/>
                  <a:gd name="T6" fmla="*/ 0 w 64"/>
                  <a:gd name="T7" fmla="*/ 22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4" h="79">
                    <a:moveTo>
                      <a:pt x="0" y="22"/>
                    </a:moveTo>
                    <a:lnTo>
                      <a:pt x="64" y="79"/>
                    </a:lnTo>
                    <a:lnTo>
                      <a:pt x="60" y="0"/>
                    </a:lnTo>
                    <a:lnTo>
                      <a:pt x="0" y="22"/>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8" name="Freeform 39"/>
              <p:cNvSpPr>
                <a:spLocks/>
              </p:cNvSpPr>
              <p:nvPr userDrawn="1"/>
            </p:nvSpPr>
            <p:spPr bwMode="hidden">
              <a:xfrm>
                <a:off x="867" y="2471"/>
                <a:ext cx="137" cy="207"/>
              </a:xfrm>
              <a:custGeom>
                <a:avLst/>
                <a:gdLst>
                  <a:gd name="T0" fmla="*/ 0 w 137"/>
                  <a:gd name="T1" fmla="*/ 0 h 207"/>
                  <a:gd name="T2" fmla="*/ 17 w 137"/>
                  <a:gd name="T3" fmla="*/ 87 h 207"/>
                  <a:gd name="T4" fmla="*/ 69 w 137"/>
                  <a:gd name="T5" fmla="*/ 154 h 207"/>
                  <a:gd name="T6" fmla="*/ 137 w 137"/>
                  <a:gd name="T7" fmla="*/ 207 h 207"/>
                  <a:gd name="T8" fmla="*/ 0 w 137"/>
                  <a:gd name="T9" fmla="*/ 0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 h="207">
                    <a:moveTo>
                      <a:pt x="0" y="0"/>
                    </a:moveTo>
                    <a:lnTo>
                      <a:pt x="17" y="87"/>
                    </a:lnTo>
                    <a:lnTo>
                      <a:pt x="69" y="154"/>
                    </a:lnTo>
                    <a:lnTo>
                      <a:pt x="137" y="207"/>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9" name="Freeform 40"/>
              <p:cNvSpPr>
                <a:spLocks/>
              </p:cNvSpPr>
              <p:nvPr userDrawn="1"/>
            </p:nvSpPr>
            <p:spPr bwMode="hidden">
              <a:xfrm>
                <a:off x="817" y="2507"/>
                <a:ext cx="65" cy="222"/>
              </a:xfrm>
              <a:custGeom>
                <a:avLst/>
                <a:gdLst>
                  <a:gd name="T0" fmla="*/ 0 w 65"/>
                  <a:gd name="T1" fmla="*/ 222 h 222"/>
                  <a:gd name="T2" fmla="*/ 40 w 65"/>
                  <a:gd name="T3" fmla="*/ 142 h 222"/>
                  <a:gd name="T4" fmla="*/ 65 w 65"/>
                  <a:gd name="T5" fmla="*/ 72 h 222"/>
                  <a:gd name="T6" fmla="*/ 7 w 65"/>
                  <a:gd name="T7" fmla="*/ 0 h 222"/>
                  <a:gd name="T8" fmla="*/ 0 w 65"/>
                  <a:gd name="T9" fmla="*/ 222 h 2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5" h="222">
                    <a:moveTo>
                      <a:pt x="0" y="222"/>
                    </a:moveTo>
                    <a:lnTo>
                      <a:pt x="40" y="142"/>
                    </a:lnTo>
                    <a:lnTo>
                      <a:pt x="65" y="72"/>
                    </a:lnTo>
                    <a:lnTo>
                      <a:pt x="7" y="0"/>
                    </a:lnTo>
                    <a:lnTo>
                      <a:pt x="0" y="222"/>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89129" name="Rectangle 41"/>
          <p:cNvSpPr>
            <a:spLocks noGrp="1" noChangeArrowheads="1"/>
          </p:cNvSpPr>
          <p:nvPr>
            <p:ph type="title"/>
          </p:nvPr>
        </p:nvSpPr>
        <p:spPr bwMode="auto">
          <a:xfrm>
            <a:off x="609600" y="158750"/>
            <a:ext cx="109728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89130" name="Rectangle 42"/>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9131" name="Rectangle 43"/>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r>
              <a:rPr lang="en-US" smtClean="0"/>
              <a:t>01-2021</a:t>
            </a:r>
            <a:endParaRPr lang="en-US"/>
          </a:p>
        </p:txBody>
      </p:sp>
      <p:sp>
        <p:nvSpPr>
          <p:cNvPr id="89132" name="Rectangle 44"/>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r>
              <a:rPr lang="en-US"/>
              <a:t>iTeenChallenge Course 505.12</a:t>
            </a:r>
          </a:p>
        </p:txBody>
      </p:sp>
      <p:sp>
        <p:nvSpPr>
          <p:cNvPr id="89133" name="Rectangle 45"/>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8AA869A3-EC0D-451C-A897-FD1118793151}"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949"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Lst>
  <p:hf hd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20.jpeg"/><Relationship Id="rId4" Type="http://schemas.openxmlformats.org/officeDocument/2006/relationships/image" Target="../media/image19.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2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2.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6.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0.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33600" y="533400"/>
            <a:ext cx="7772400" cy="2362200"/>
          </a:xfrm>
        </p:spPr>
        <p:txBody>
          <a:bodyPr/>
          <a:lstStyle/>
          <a:p>
            <a:pPr eaLnBrk="1" hangingPunct="1">
              <a:defRPr/>
            </a:pPr>
            <a:r>
              <a:rPr lang="en-US" sz="6000" dirty="0">
                <a:solidFill>
                  <a:srgbClr val="FF9933"/>
                </a:solidFill>
              </a:rPr>
              <a:t>How Can I Train </a:t>
            </a:r>
            <a:br>
              <a:rPr lang="en-US" sz="6000" dirty="0">
                <a:solidFill>
                  <a:srgbClr val="FF9933"/>
                </a:solidFill>
              </a:rPr>
            </a:br>
            <a:r>
              <a:rPr lang="en-US" sz="6000" dirty="0">
                <a:solidFill>
                  <a:srgbClr val="FF9933"/>
                </a:solidFill>
              </a:rPr>
              <a:t>New Christians?</a:t>
            </a:r>
          </a:p>
        </p:txBody>
      </p:sp>
      <p:sp>
        <p:nvSpPr>
          <p:cNvPr id="2051" name="Rectangle 3"/>
          <p:cNvSpPr>
            <a:spLocks noGrp="1" noChangeArrowheads="1"/>
          </p:cNvSpPr>
          <p:nvPr>
            <p:ph type="subTitle" idx="1"/>
          </p:nvPr>
        </p:nvSpPr>
        <p:spPr>
          <a:xfrm>
            <a:off x="3810000" y="3581400"/>
            <a:ext cx="4648200" cy="685800"/>
          </a:xfrm>
        </p:spPr>
        <p:txBody>
          <a:bodyPr/>
          <a:lstStyle/>
          <a:p>
            <a:pPr eaLnBrk="1" hangingPunct="1">
              <a:defRPr/>
            </a:pPr>
            <a:r>
              <a:rPr lang="en-US" dirty="0" smtClean="0"/>
              <a:t>By David Batty</a:t>
            </a:r>
          </a:p>
        </p:txBody>
      </p:sp>
      <p:sp>
        <p:nvSpPr>
          <p:cNvPr id="4" name="Date Placeholder 3"/>
          <p:cNvSpPr>
            <a:spLocks noGrp="1"/>
          </p:cNvSpPr>
          <p:nvPr>
            <p:ph type="dt" sz="quarter" idx="10"/>
          </p:nvPr>
        </p:nvSpPr>
        <p:spPr/>
        <p:txBody>
          <a:bodyPr/>
          <a:lstStyle/>
          <a:p>
            <a:pPr>
              <a:defRPr/>
            </a:pPr>
            <a:r>
              <a:rPr lang="en-US" smtClean="0"/>
              <a:t>01-2021</a:t>
            </a:r>
            <a:endParaRPr lang="en-US"/>
          </a:p>
        </p:txBody>
      </p:sp>
      <p:sp>
        <p:nvSpPr>
          <p:cNvPr id="6" name="Footer Placeholder 5"/>
          <p:cNvSpPr>
            <a:spLocks noGrp="1"/>
          </p:cNvSpPr>
          <p:nvPr>
            <p:ph type="ftr" sz="quarter" idx="11"/>
          </p:nvPr>
        </p:nvSpPr>
        <p:spPr/>
        <p:txBody>
          <a:bodyPr/>
          <a:lstStyle/>
          <a:p>
            <a:pPr>
              <a:defRPr/>
            </a:pPr>
            <a:r>
              <a:rPr lang="en-US"/>
              <a:t>iTeenChallenge Course 505.12</a:t>
            </a:r>
          </a:p>
        </p:txBody>
      </p:sp>
      <p:sp>
        <p:nvSpPr>
          <p:cNvPr id="5" name="Slide Number Placeholder 4"/>
          <p:cNvSpPr>
            <a:spLocks noGrp="1"/>
          </p:cNvSpPr>
          <p:nvPr>
            <p:ph type="sldNum" sz="quarter" idx="12"/>
          </p:nvPr>
        </p:nvSpPr>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7AFF3A2-9A02-474B-9E34-C3F334F5812A}" type="slidenum">
              <a:rPr lang="en-US" altLang="en-US"/>
              <a:pPr/>
              <a:t>1</a:t>
            </a:fld>
            <a:endParaRPr lang="en-US" altLang="en-US"/>
          </a:p>
        </p:txBody>
      </p:sp>
      <p:pic>
        <p:nvPicPr>
          <p:cNvPr id="3079"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2362201" y="4422830"/>
            <a:ext cx="2898775" cy="1746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6858001" y="4346450"/>
            <a:ext cx="2917825" cy="1757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quarter" idx="10"/>
          </p:nvPr>
        </p:nvSpPr>
        <p:spPr/>
        <p:txBody>
          <a:bodyPr/>
          <a:lstStyle/>
          <a:p>
            <a:pPr>
              <a:defRPr/>
            </a:pPr>
            <a:r>
              <a:rPr lang="en-US" smtClean="0"/>
              <a:t>01-2021</a:t>
            </a:r>
            <a:endParaRPr lang="en-US"/>
          </a:p>
        </p:txBody>
      </p:sp>
      <p:sp>
        <p:nvSpPr>
          <p:cNvPr id="4" name="Slide Number Placeholder 3"/>
          <p:cNvSpPr>
            <a:spLocks noGrp="1"/>
          </p:cNvSpPr>
          <p:nvPr>
            <p:ph type="sldNum" sz="quarter" idx="12"/>
          </p:nvPr>
        </p:nvSpPr>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72A71CA-2729-4DD6-8FB8-B923DA03F62E}" type="slidenum">
              <a:rPr lang="en-US" altLang="en-US"/>
              <a:pPr/>
              <a:t>10</a:t>
            </a:fld>
            <a:endParaRPr lang="en-US" altLang="en-US"/>
          </a:p>
        </p:txBody>
      </p:sp>
      <p:sp>
        <p:nvSpPr>
          <p:cNvPr id="5" name="Footer Placeholder 4"/>
          <p:cNvSpPr>
            <a:spLocks noGrp="1"/>
          </p:cNvSpPr>
          <p:nvPr>
            <p:ph type="ftr" sz="quarter" idx="11"/>
          </p:nvPr>
        </p:nvSpPr>
        <p:spPr/>
        <p:txBody>
          <a:bodyPr/>
          <a:lstStyle/>
          <a:p>
            <a:pPr>
              <a:defRPr/>
            </a:pPr>
            <a:r>
              <a:rPr lang="en-US"/>
              <a:t>iTeenChallenge Course 505.12</a:t>
            </a:r>
          </a:p>
        </p:txBody>
      </p:sp>
      <p:pic>
        <p:nvPicPr>
          <p:cNvPr id="11269" name="Content Placeholder 6" descr="White box.jpg"/>
          <p:cNvPicPr>
            <a:picLocks noGrp="1" noChangeAspect="1"/>
          </p:cNvPicPr>
          <p:nvPr>
            <p:ph idx="1"/>
          </p:nvPr>
        </p:nvPicPr>
        <p:blipFill>
          <a:blip r:embed="rId2">
            <a:extLst>
              <a:ext uri="{28A0092B-C50C-407E-A947-70E740481C1C}">
                <a14:useLocalDpi xmlns:a14="http://schemas.microsoft.com/office/drawing/2010/main" val="0"/>
              </a:ext>
            </a:extLst>
          </a:blip>
          <a:srcRect b="4256"/>
          <a:stretch>
            <a:fillRect/>
          </a:stretch>
        </p:blipFill>
        <p:spPr>
          <a:xfrm>
            <a:off x="1524000" y="0"/>
            <a:ext cx="9144000" cy="6858000"/>
          </a:xfrm>
        </p:spPr>
      </p:pic>
      <p:sp>
        <p:nvSpPr>
          <p:cNvPr id="8" name="TextBox 7"/>
          <p:cNvSpPr txBox="1"/>
          <p:nvPr/>
        </p:nvSpPr>
        <p:spPr>
          <a:xfrm>
            <a:off x="1524000" y="152400"/>
            <a:ext cx="9144000" cy="1200150"/>
          </a:xfrm>
          <a:prstGeom prst="rect">
            <a:avLst/>
          </a:prstGeom>
          <a:noFill/>
        </p:spPr>
        <p:txBody>
          <a:bodyPr>
            <a:spAutoFit/>
          </a:bodyPr>
          <a:lstStyle/>
          <a:p>
            <a:pPr algn="ctr">
              <a:defRPr/>
            </a:pPr>
            <a:r>
              <a:rPr lang="en-US" sz="2400" b="1" dirty="0">
                <a:solidFill>
                  <a:schemeClr val="bg2"/>
                </a:solidFill>
                <a:latin typeface="+mj-lt"/>
              </a:rPr>
              <a:t>Heavy Nicotine &amp; Caffeine Abuse</a:t>
            </a:r>
          </a:p>
          <a:p>
            <a:pPr algn="ctr">
              <a:defRPr/>
            </a:pPr>
            <a:r>
              <a:rPr lang="en-US" sz="2400" dirty="0">
                <a:solidFill>
                  <a:schemeClr val="bg2"/>
                </a:solidFill>
                <a:latin typeface="+mj-lt"/>
              </a:rPr>
              <a:t>45 yr/old – 27 year history of heavy use</a:t>
            </a:r>
          </a:p>
          <a:p>
            <a:pPr algn="ctr">
              <a:defRPr/>
            </a:pPr>
            <a:r>
              <a:rPr lang="en-US" sz="2400" dirty="0">
                <a:solidFill>
                  <a:schemeClr val="bg2"/>
                </a:solidFill>
                <a:latin typeface="+mj-lt"/>
              </a:rPr>
              <a:t>3 packs of cigarettes and 3 pots of coffee daily</a:t>
            </a:r>
          </a:p>
        </p:txBody>
      </p:sp>
      <p:sp>
        <p:nvSpPr>
          <p:cNvPr id="11271" name="TextBox 18"/>
          <p:cNvSpPr txBox="1">
            <a:spLocks noChangeArrowheads="1"/>
          </p:cNvSpPr>
          <p:nvPr/>
        </p:nvSpPr>
        <p:spPr bwMode="auto">
          <a:xfrm>
            <a:off x="4572000" y="4419600"/>
            <a:ext cx="3200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9pPr>
          </a:lstStyle>
          <a:p>
            <a:pPr algn="ctr">
              <a:spcBef>
                <a:spcPct val="0"/>
              </a:spcBef>
              <a:buClrTx/>
              <a:buFontTx/>
              <a:buNone/>
            </a:pPr>
            <a:r>
              <a:rPr lang="en-US" altLang="en-US" sz="2000">
                <a:solidFill>
                  <a:schemeClr val="bg2"/>
                </a:solidFill>
              </a:rPr>
              <a:t>Underside view</a:t>
            </a:r>
          </a:p>
          <a:p>
            <a:pPr algn="ctr">
              <a:spcBef>
                <a:spcPct val="0"/>
              </a:spcBef>
              <a:buClrTx/>
              <a:buFontTx/>
              <a:buNone/>
            </a:pPr>
            <a:r>
              <a:rPr lang="en-US" altLang="en-US" sz="2000">
                <a:solidFill>
                  <a:schemeClr val="bg2"/>
                </a:solidFill>
              </a:rPr>
              <a:t>Marked decrease in overall brain activity</a:t>
            </a:r>
          </a:p>
        </p:txBody>
      </p:sp>
      <p:pic>
        <p:nvPicPr>
          <p:cNvPr id="11272" name="Picture 15" descr="Nicotine Brain.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48201" y="1752601"/>
            <a:ext cx="3006725" cy="253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quarter" idx="10"/>
          </p:nvPr>
        </p:nvSpPr>
        <p:spPr/>
        <p:txBody>
          <a:bodyPr/>
          <a:lstStyle/>
          <a:p>
            <a:pPr>
              <a:defRPr/>
            </a:pPr>
            <a:r>
              <a:rPr lang="en-US" smtClean="0"/>
              <a:t>01-2021</a:t>
            </a:r>
            <a:endParaRPr lang="en-US"/>
          </a:p>
        </p:txBody>
      </p:sp>
      <p:sp>
        <p:nvSpPr>
          <p:cNvPr id="4" name="Slide Number Placeholder 3"/>
          <p:cNvSpPr>
            <a:spLocks noGrp="1"/>
          </p:cNvSpPr>
          <p:nvPr>
            <p:ph type="sldNum" sz="quarter" idx="12"/>
          </p:nvPr>
        </p:nvSpPr>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809672E-043A-4349-B711-98920D8AAF0D}" type="slidenum">
              <a:rPr lang="en-US" altLang="en-US"/>
              <a:pPr/>
              <a:t>11</a:t>
            </a:fld>
            <a:endParaRPr lang="en-US" altLang="en-US"/>
          </a:p>
        </p:txBody>
      </p:sp>
      <p:sp>
        <p:nvSpPr>
          <p:cNvPr id="5" name="Footer Placeholder 4"/>
          <p:cNvSpPr>
            <a:spLocks noGrp="1"/>
          </p:cNvSpPr>
          <p:nvPr>
            <p:ph type="ftr" sz="quarter" idx="11"/>
          </p:nvPr>
        </p:nvSpPr>
        <p:spPr/>
        <p:txBody>
          <a:bodyPr/>
          <a:lstStyle/>
          <a:p>
            <a:pPr>
              <a:defRPr/>
            </a:pPr>
            <a:r>
              <a:rPr lang="en-US"/>
              <a:t>iTeenChallenge Course 505.12</a:t>
            </a:r>
          </a:p>
        </p:txBody>
      </p:sp>
      <p:pic>
        <p:nvPicPr>
          <p:cNvPr id="12293" name="Content Placeholder 6" descr="White box.jpg"/>
          <p:cNvPicPr>
            <a:picLocks noGrp="1" noChangeAspect="1"/>
          </p:cNvPicPr>
          <p:nvPr>
            <p:ph idx="1"/>
          </p:nvPr>
        </p:nvPicPr>
        <p:blipFill>
          <a:blip r:embed="rId2">
            <a:extLst>
              <a:ext uri="{28A0092B-C50C-407E-A947-70E740481C1C}">
                <a14:useLocalDpi xmlns:a14="http://schemas.microsoft.com/office/drawing/2010/main" val="0"/>
              </a:ext>
            </a:extLst>
          </a:blip>
          <a:srcRect b="4256"/>
          <a:stretch>
            <a:fillRect/>
          </a:stretch>
        </p:blipFill>
        <p:spPr>
          <a:xfrm>
            <a:off x="1524000" y="0"/>
            <a:ext cx="9144000" cy="6858000"/>
          </a:xfrm>
        </p:spPr>
      </p:pic>
      <p:sp>
        <p:nvSpPr>
          <p:cNvPr id="8" name="TextBox 7"/>
          <p:cNvSpPr txBox="1"/>
          <p:nvPr/>
        </p:nvSpPr>
        <p:spPr>
          <a:xfrm>
            <a:off x="1524000" y="152401"/>
            <a:ext cx="9144000" cy="461963"/>
          </a:xfrm>
          <a:prstGeom prst="rect">
            <a:avLst/>
          </a:prstGeom>
          <a:noFill/>
        </p:spPr>
        <p:txBody>
          <a:bodyPr>
            <a:spAutoFit/>
          </a:bodyPr>
          <a:lstStyle/>
          <a:p>
            <a:pPr algn="ctr">
              <a:defRPr/>
            </a:pPr>
            <a:r>
              <a:rPr lang="en-US" sz="2400" b="1" dirty="0">
                <a:solidFill>
                  <a:schemeClr val="bg2"/>
                </a:solidFill>
                <a:latin typeface="+mj-lt"/>
              </a:rPr>
              <a:t>Heroin &amp; Methadone</a:t>
            </a:r>
          </a:p>
        </p:txBody>
      </p:sp>
      <p:sp>
        <p:nvSpPr>
          <p:cNvPr id="12295" name="TextBox 17"/>
          <p:cNvSpPr txBox="1">
            <a:spLocks noChangeArrowheads="1"/>
          </p:cNvSpPr>
          <p:nvPr/>
        </p:nvSpPr>
        <p:spPr bwMode="auto">
          <a:xfrm>
            <a:off x="4343400" y="2743200"/>
            <a:ext cx="3429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9pPr>
          </a:lstStyle>
          <a:p>
            <a:pPr algn="ctr">
              <a:spcBef>
                <a:spcPct val="0"/>
              </a:spcBef>
              <a:buClrTx/>
              <a:buFontTx/>
              <a:buNone/>
            </a:pPr>
            <a:r>
              <a:rPr lang="en-US" altLang="en-US" sz="2000">
                <a:solidFill>
                  <a:schemeClr val="bg2"/>
                </a:solidFill>
              </a:rPr>
              <a:t>Normal brain</a:t>
            </a:r>
          </a:p>
        </p:txBody>
      </p:sp>
      <p:sp>
        <p:nvSpPr>
          <p:cNvPr id="12296" name="TextBox 18"/>
          <p:cNvSpPr txBox="1">
            <a:spLocks noChangeArrowheads="1"/>
          </p:cNvSpPr>
          <p:nvPr/>
        </p:nvSpPr>
        <p:spPr bwMode="auto">
          <a:xfrm>
            <a:off x="2438400" y="5635626"/>
            <a:ext cx="3200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9pPr>
          </a:lstStyle>
          <a:p>
            <a:pPr algn="ctr">
              <a:spcBef>
                <a:spcPct val="0"/>
              </a:spcBef>
              <a:buClrTx/>
              <a:buFontTx/>
              <a:buNone/>
            </a:pPr>
            <a:r>
              <a:rPr lang="en-US" altLang="en-US" sz="2000">
                <a:solidFill>
                  <a:schemeClr val="bg2"/>
                </a:solidFill>
              </a:rPr>
              <a:t>39 yr/old – 25 years of frequent heroin use</a:t>
            </a:r>
          </a:p>
        </p:txBody>
      </p:sp>
      <p:sp>
        <p:nvSpPr>
          <p:cNvPr id="12297" name="TextBox 19"/>
          <p:cNvSpPr txBox="1">
            <a:spLocks noChangeArrowheads="1"/>
          </p:cNvSpPr>
          <p:nvPr/>
        </p:nvSpPr>
        <p:spPr bwMode="auto">
          <a:xfrm>
            <a:off x="6096000" y="5638801"/>
            <a:ext cx="4267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9pPr>
          </a:lstStyle>
          <a:p>
            <a:pPr algn="ctr">
              <a:spcBef>
                <a:spcPct val="0"/>
              </a:spcBef>
              <a:buClrTx/>
              <a:buFontTx/>
              <a:buNone/>
            </a:pPr>
            <a:r>
              <a:rPr lang="en-US" altLang="en-US" sz="2000">
                <a:solidFill>
                  <a:schemeClr val="bg2"/>
                </a:solidFill>
              </a:rPr>
              <a:t>40 yr/old – 7 yrs of methadone &amp; heroin 10 years prior</a:t>
            </a:r>
          </a:p>
        </p:txBody>
      </p:sp>
      <p:pic>
        <p:nvPicPr>
          <p:cNvPr id="12298" name="Picture 22" descr="Cocaine BL Brain.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725738" y="3581400"/>
            <a:ext cx="2455862"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9" name="Picture 23" descr="Cocaine BR Brain.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3581401"/>
            <a:ext cx="2438400" cy="205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0" name="Picture 26" descr="Normal top down Brain copy.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876800" y="685801"/>
            <a:ext cx="24384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quarter" idx="10"/>
          </p:nvPr>
        </p:nvSpPr>
        <p:spPr/>
        <p:txBody>
          <a:bodyPr/>
          <a:lstStyle/>
          <a:p>
            <a:pPr>
              <a:defRPr/>
            </a:pPr>
            <a:r>
              <a:rPr lang="en-US" smtClean="0"/>
              <a:t>01-2021</a:t>
            </a:r>
            <a:endParaRPr lang="en-US"/>
          </a:p>
        </p:txBody>
      </p:sp>
      <p:sp>
        <p:nvSpPr>
          <p:cNvPr id="4" name="Slide Number Placeholder 3"/>
          <p:cNvSpPr>
            <a:spLocks noGrp="1"/>
          </p:cNvSpPr>
          <p:nvPr>
            <p:ph type="sldNum" sz="quarter" idx="12"/>
          </p:nvPr>
        </p:nvSpPr>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9707B85-F1FE-487B-8BF9-7E98D7DE8857}" type="slidenum">
              <a:rPr lang="en-US" altLang="en-US"/>
              <a:pPr/>
              <a:t>12</a:t>
            </a:fld>
            <a:endParaRPr lang="en-US" altLang="en-US"/>
          </a:p>
        </p:txBody>
      </p:sp>
      <p:sp>
        <p:nvSpPr>
          <p:cNvPr id="5" name="Footer Placeholder 4"/>
          <p:cNvSpPr>
            <a:spLocks noGrp="1"/>
          </p:cNvSpPr>
          <p:nvPr>
            <p:ph type="ftr" sz="quarter" idx="11"/>
          </p:nvPr>
        </p:nvSpPr>
        <p:spPr/>
        <p:txBody>
          <a:bodyPr/>
          <a:lstStyle/>
          <a:p>
            <a:pPr>
              <a:defRPr/>
            </a:pPr>
            <a:r>
              <a:rPr lang="en-US"/>
              <a:t>iTeenChallenge Course 505.12</a:t>
            </a:r>
          </a:p>
        </p:txBody>
      </p:sp>
      <p:pic>
        <p:nvPicPr>
          <p:cNvPr id="13317" name="Content Placeholder 6" descr="White box.jpg"/>
          <p:cNvPicPr>
            <a:picLocks noGrp="1" noChangeAspect="1"/>
          </p:cNvPicPr>
          <p:nvPr>
            <p:ph idx="1"/>
          </p:nvPr>
        </p:nvPicPr>
        <p:blipFill>
          <a:blip r:embed="rId2">
            <a:extLst>
              <a:ext uri="{28A0092B-C50C-407E-A947-70E740481C1C}">
                <a14:useLocalDpi xmlns:a14="http://schemas.microsoft.com/office/drawing/2010/main" val="0"/>
              </a:ext>
            </a:extLst>
          </a:blip>
          <a:srcRect b="4256"/>
          <a:stretch>
            <a:fillRect/>
          </a:stretch>
        </p:blipFill>
        <p:spPr>
          <a:xfrm>
            <a:off x="1524000" y="0"/>
            <a:ext cx="9144000" cy="6858000"/>
          </a:xfrm>
        </p:spPr>
      </p:pic>
      <p:sp>
        <p:nvSpPr>
          <p:cNvPr id="8" name="TextBox 7"/>
          <p:cNvSpPr txBox="1"/>
          <p:nvPr/>
        </p:nvSpPr>
        <p:spPr>
          <a:xfrm>
            <a:off x="1524000" y="809626"/>
            <a:ext cx="9144000" cy="1323975"/>
          </a:xfrm>
          <a:prstGeom prst="rect">
            <a:avLst/>
          </a:prstGeom>
          <a:noFill/>
        </p:spPr>
        <p:txBody>
          <a:bodyPr>
            <a:spAutoFit/>
          </a:bodyPr>
          <a:lstStyle/>
          <a:p>
            <a:pPr algn="ctr">
              <a:defRPr/>
            </a:pPr>
            <a:r>
              <a:rPr lang="en-US" sz="3200" b="1" dirty="0">
                <a:solidFill>
                  <a:schemeClr val="bg2"/>
                </a:solidFill>
                <a:latin typeface="+mj-lt"/>
              </a:rPr>
              <a:t>Hope for Healing</a:t>
            </a:r>
          </a:p>
          <a:p>
            <a:pPr algn="ctr">
              <a:defRPr/>
            </a:pPr>
            <a:r>
              <a:rPr lang="en-US" sz="2400" b="1" dirty="0">
                <a:solidFill>
                  <a:schemeClr val="bg2"/>
                </a:solidFill>
                <a:latin typeface="+mj-lt"/>
              </a:rPr>
              <a:t>Alcohol, Cocaine &amp; Meth</a:t>
            </a:r>
          </a:p>
          <a:p>
            <a:pPr algn="ctr">
              <a:defRPr/>
            </a:pPr>
            <a:r>
              <a:rPr lang="en-US" sz="2400" b="1" dirty="0">
                <a:solidFill>
                  <a:schemeClr val="bg2"/>
                </a:solidFill>
                <a:latin typeface="+mj-lt"/>
              </a:rPr>
              <a:t>On and Off Drugs</a:t>
            </a:r>
          </a:p>
        </p:txBody>
      </p:sp>
      <p:sp>
        <p:nvSpPr>
          <p:cNvPr id="13319" name="TextBox 18"/>
          <p:cNvSpPr txBox="1">
            <a:spLocks noChangeArrowheads="1"/>
          </p:cNvSpPr>
          <p:nvPr/>
        </p:nvSpPr>
        <p:spPr bwMode="auto">
          <a:xfrm>
            <a:off x="2362200" y="4546601"/>
            <a:ext cx="3200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9pPr>
          </a:lstStyle>
          <a:p>
            <a:pPr algn="ctr">
              <a:spcBef>
                <a:spcPct val="0"/>
              </a:spcBef>
              <a:buClrTx/>
              <a:buFontTx/>
              <a:buNone/>
            </a:pPr>
            <a:r>
              <a:rPr lang="en-US" altLang="en-US" sz="2000">
                <a:solidFill>
                  <a:schemeClr val="bg2"/>
                </a:solidFill>
              </a:rPr>
              <a:t>During substance abuse</a:t>
            </a:r>
          </a:p>
        </p:txBody>
      </p:sp>
      <p:sp>
        <p:nvSpPr>
          <p:cNvPr id="13320" name="TextBox 19"/>
          <p:cNvSpPr txBox="1">
            <a:spLocks noChangeArrowheads="1"/>
          </p:cNvSpPr>
          <p:nvPr/>
        </p:nvSpPr>
        <p:spPr bwMode="auto">
          <a:xfrm>
            <a:off x="6096000" y="4549776"/>
            <a:ext cx="4267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9pPr>
          </a:lstStyle>
          <a:p>
            <a:pPr algn="ctr">
              <a:spcBef>
                <a:spcPct val="0"/>
              </a:spcBef>
              <a:buClrTx/>
              <a:buFontTx/>
              <a:buNone/>
            </a:pPr>
            <a:r>
              <a:rPr lang="en-US" altLang="en-US" sz="2000">
                <a:solidFill>
                  <a:schemeClr val="bg2"/>
                </a:solidFill>
              </a:rPr>
              <a:t>One year</a:t>
            </a:r>
          </a:p>
          <a:p>
            <a:pPr algn="ctr">
              <a:spcBef>
                <a:spcPct val="0"/>
              </a:spcBef>
              <a:buClrTx/>
              <a:buFontTx/>
              <a:buNone/>
            </a:pPr>
            <a:r>
              <a:rPr lang="en-US" altLang="en-US" sz="2000">
                <a:solidFill>
                  <a:schemeClr val="bg2"/>
                </a:solidFill>
              </a:rPr>
              <a:t>Drug &amp; alcohol free</a:t>
            </a:r>
          </a:p>
        </p:txBody>
      </p:sp>
      <p:pic>
        <p:nvPicPr>
          <p:cNvPr id="13321" name="Picture 11" descr="Healing Brain R.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2514600"/>
            <a:ext cx="2438400" cy="207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Picture 12" descr="Healing brain L.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717800" y="2514600"/>
            <a:ext cx="2463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algn="l" eaLnBrk="1" hangingPunct="1">
              <a:defRPr/>
            </a:pPr>
            <a:r>
              <a:rPr lang="en-US" sz="4000" dirty="0">
                <a:solidFill>
                  <a:srgbClr val="FF9933"/>
                </a:solidFill>
              </a:rPr>
              <a:t>2.	What is the background of your 	students?</a:t>
            </a:r>
          </a:p>
        </p:txBody>
      </p:sp>
      <p:sp>
        <p:nvSpPr>
          <p:cNvPr id="104451" name="Rectangle 3"/>
          <p:cNvSpPr>
            <a:spLocks noGrp="1" noChangeArrowheads="1"/>
          </p:cNvSpPr>
          <p:nvPr>
            <p:ph type="body" idx="1"/>
          </p:nvPr>
        </p:nvSpPr>
        <p:spPr>
          <a:xfrm>
            <a:off x="2286000" y="1447801"/>
            <a:ext cx="8305800" cy="4683125"/>
          </a:xfrm>
        </p:spPr>
        <p:txBody>
          <a:bodyPr/>
          <a:lstStyle/>
          <a:p>
            <a:pPr marL="0" indent="0" eaLnBrk="1" hangingPunct="1">
              <a:buNone/>
              <a:defRPr/>
            </a:pPr>
            <a:r>
              <a:rPr lang="en-US" dirty="0" smtClean="0">
                <a:solidFill>
                  <a:srgbClr val="FF9933"/>
                </a:solidFill>
              </a:rPr>
              <a:t>A. </a:t>
            </a:r>
            <a:r>
              <a:rPr lang="en-US" dirty="0" smtClean="0"/>
              <a:t>Their family background</a:t>
            </a:r>
            <a:br>
              <a:rPr lang="en-US" dirty="0" smtClean="0"/>
            </a:br>
            <a:r>
              <a:rPr lang="en-US" dirty="0" smtClean="0"/>
              <a:t>    How healthy or dysfunctional was it?</a:t>
            </a:r>
          </a:p>
          <a:p>
            <a:pPr marL="0" indent="0" eaLnBrk="1" hangingPunct="1">
              <a:buNone/>
              <a:defRPr/>
            </a:pPr>
            <a:r>
              <a:rPr lang="en-US" dirty="0" smtClean="0">
                <a:solidFill>
                  <a:srgbClr val="FF9933"/>
                </a:solidFill>
              </a:rPr>
              <a:t>B. </a:t>
            </a:r>
            <a:r>
              <a:rPr lang="en-US" dirty="0" smtClean="0"/>
              <a:t>Any religious background?</a:t>
            </a:r>
          </a:p>
          <a:p>
            <a:pPr marL="0" indent="0" eaLnBrk="1" hangingPunct="1">
              <a:buNone/>
              <a:defRPr/>
            </a:pPr>
            <a:r>
              <a:rPr lang="en-US" dirty="0" smtClean="0">
                <a:solidFill>
                  <a:srgbClr val="FF9933"/>
                </a:solidFill>
              </a:rPr>
              <a:t>C. </a:t>
            </a:r>
            <a:r>
              <a:rPr lang="en-US" dirty="0" smtClean="0"/>
              <a:t>What is the quality of their  	educational background?</a:t>
            </a:r>
            <a:br>
              <a:rPr lang="en-US" dirty="0" smtClean="0"/>
            </a:br>
            <a:r>
              <a:rPr lang="en-US" dirty="0" smtClean="0"/>
              <a:t>	Reading level?</a:t>
            </a:r>
          </a:p>
          <a:p>
            <a:pPr marL="0" indent="0" eaLnBrk="1" hangingPunct="1">
              <a:buNone/>
              <a:defRPr/>
            </a:pPr>
            <a:r>
              <a:rPr lang="en-US" dirty="0" smtClean="0">
                <a:solidFill>
                  <a:srgbClr val="FF9933"/>
                </a:solidFill>
              </a:rPr>
              <a:t>D. </a:t>
            </a:r>
            <a:r>
              <a:rPr lang="en-US" dirty="0" smtClean="0"/>
              <a:t>Effects of drug use on their learning  	today</a:t>
            </a:r>
          </a:p>
        </p:txBody>
      </p:sp>
      <p:sp>
        <p:nvSpPr>
          <p:cNvPr id="4" name="Date Placeholder 3"/>
          <p:cNvSpPr>
            <a:spLocks noGrp="1"/>
          </p:cNvSpPr>
          <p:nvPr>
            <p:ph type="dt" sz="quarter" idx="10"/>
          </p:nvPr>
        </p:nvSpPr>
        <p:spPr/>
        <p:txBody>
          <a:bodyPr/>
          <a:lstStyle/>
          <a:p>
            <a:pPr>
              <a:defRPr/>
            </a:pPr>
            <a:r>
              <a:rPr lang="en-US" smtClean="0"/>
              <a:t>01-2021</a:t>
            </a:r>
            <a:endParaRPr lang="en-US"/>
          </a:p>
        </p:txBody>
      </p:sp>
      <p:sp>
        <p:nvSpPr>
          <p:cNvPr id="5" name="Slide Number Placeholder 4"/>
          <p:cNvSpPr>
            <a:spLocks noGrp="1"/>
          </p:cNvSpPr>
          <p:nvPr>
            <p:ph type="sldNum" sz="quarter" idx="12"/>
          </p:nvPr>
        </p:nvSpPr>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7FBF316-50EB-4E53-BC26-4E2DAC0B759B}" type="slidenum">
              <a:rPr lang="en-US" altLang="en-US"/>
              <a:pPr/>
              <a:t>13</a:t>
            </a:fld>
            <a:endParaRPr lang="en-US" altLang="en-US"/>
          </a:p>
        </p:txBody>
      </p:sp>
      <p:sp>
        <p:nvSpPr>
          <p:cNvPr id="6" name="Footer Placeholder 5"/>
          <p:cNvSpPr>
            <a:spLocks noGrp="1"/>
          </p:cNvSpPr>
          <p:nvPr>
            <p:ph type="ftr" sz="quarter" idx="11"/>
          </p:nvPr>
        </p:nvSpPr>
        <p:spPr/>
        <p:txBody>
          <a:bodyPr/>
          <a:lstStyle/>
          <a:p>
            <a:pPr>
              <a:defRPr/>
            </a:pPr>
            <a:r>
              <a:rPr lang="en-US"/>
              <a:t>iTeenChallenge Course 505.12</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p:txBody>
          <a:bodyPr/>
          <a:lstStyle/>
          <a:p>
            <a:pPr eaLnBrk="1" hangingPunct="1">
              <a:lnSpc>
                <a:spcPct val="140000"/>
              </a:lnSpc>
              <a:spcAft>
                <a:spcPct val="55000"/>
              </a:spcAft>
              <a:defRPr/>
            </a:pPr>
            <a:r>
              <a:rPr lang="en-US" dirty="0" smtClean="0"/>
              <a:t>One who comes along side to </a:t>
            </a:r>
            <a:r>
              <a:rPr lang="en-US" u="sng" dirty="0" smtClean="0">
                <a:solidFill>
                  <a:srgbClr val="FFFF00"/>
                </a:solidFill>
              </a:rPr>
              <a:t>guide</a:t>
            </a:r>
            <a:r>
              <a:rPr lang="en-US" dirty="0" smtClean="0">
                <a:solidFill>
                  <a:srgbClr val="FFFF00"/>
                </a:solidFill>
              </a:rPr>
              <a:t> </a:t>
            </a:r>
            <a:r>
              <a:rPr lang="en-US" dirty="0" smtClean="0"/>
              <a:t>us into the truth </a:t>
            </a:r>
          </a:p>
          <a:p>
            <a:pPr eaLnBrk="1" hangingPunct="1">
              <a:lnSpc>
                <a:spcPct val="140000"/>
              </a:lnSpc>
              <a:defRPr/>
            </a:pPr>
            <a:r>
              <a:rPr lang="en-US" dirty="0" smtClean="0"/>
              <a:t>Not like a military general—makes all the decisions for those under his command </a:t>
            </a:r>
          </a:p>
        </p:txBody>
      </p:sp>
      <p:sp>
        <p:nvSpPr>
          <p:cNvPr id="62468" name="Rectangle 4"/>
          <p:cNvSpPr>
            <a:spLocks noGrp="1" noChangeArrowheads="1"/>
          </p:cNvSpPr>
          <p:nvPr>
            <p:ph type="title"/>
          </p:nvPr>
        </p:nvSpPr>
        <p:spPr/>
        <p:txBody>
          <a:bodyPr/>
          <a:lstStyle/>
          <a:p>
            <a:pPr eaLnBrk="1" hangingPunct="1">
              <a:defRPr/>
            </a:pPr>
            <a:r>
              <a:rPr lang="en-US" dirty="0" smtClean="0">
                <a:solidFill>
                  <a:srgbClr val="FF9933"/>
                </a:solidFill>
              </a:rPr>
              <a:t>3.	Teach like the Holy Spirit </a:t>
            </a:r>
          </a:p>
        </p:txBody>
      </p:sp>
      <p:sp>
        <p:nvSpPr>
          <p:cNvPr id="4" name="Date Placeholder 3"/>
          <p:cNvSpPr>
            <a:spLocks noGrp="1"/>
          </p:cNvSpPr>
          <p:nvPr>
            <p:ph type="dt" sz="quarter" idx="10"/>
          </p:nvPr>
        </p:nvSpPr>
        <p:spPr/>
        <p:txBody>
          <a:bodyPr/>
          <a:lstStyle/>
          <a:p>
            <a:pPr>
              <a:defRPr/>
            </a:pPr>
            <a:r>
              <a:rPr lang="en-US" smtClean="0"/>
              <a:t>01-2021</a:t>
            </a:r>
            <a:endParaRPr lang="en-US"/>
          </a:p>
        </p:txBody>
      </p:sp>
      <p:sp>
        <p:nvSpPr>
          <p:cNvPr id="5" name="Slide Number Placeholder 4"/>
          <p:cNvSpPr>
            <a:spLocks noGrp="1"/>
          </p:cNvSpPr>
          <p:nvPr>
            <p:ph type="sldNum" sz="quarter" idx="12"/>
          </p:nvPr>
        </p:nvSpPr>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DBCF242-05B5-4441-8C0D-1A65D76CF4F3}" type="slidenum">
              <a:rPr lang="en-US" altLang="en-US"/>
              <a:pPr/>
              <a:t>14</a:t>
            </a:fld>
            <a:endParaRPr lang="en-US" altLang="en-US"/>
          </a:p>
        </p:txBody>
      </p:sp>
      <p:sp>
        <p:nvSpPr>
          <p:cNvPr id="6" name="Footer Placeholder 5"/>
          <p:cNvSpPr>
            <a:spLocks noGrp="1"/>
          </p:cNvSpPr>
          <p:nvPr>
            <p:ph type="ftr" sz="quarter" idx="11"/>
          </p:nvPr>
        </p:nvSpPr>
        <p:spPr/>
        <p:txBody>
          <a:bodyPr/>
          <a:lstStyle/>
          <a:p>
            <a:pPr>
              <a:defRPr/>
            </a:pPr>
            <a:r>
              <a:rPr lang="en-US"/>
              <a:t>iTeenChallenge Course 505.12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 calcmode="lin" valueType="num">
                                      <p:cBhvr additive="base">
                                        <p:cTn id="7" dur="5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2467">
                                            <p:txEl>
                                              <p:pRg st="1" end="1"/>
                                            </p:txEl>
                                          </p:spTgt>
                                        </p:tgtEl>
                                        <p:attrNameLst>
                                          <p:attrName>style.visibility</p:attrName>
                                        </p:attrNameLst>
                                      </p:cBhvr>
                                      <p:to>
                                        <p:strVal val="visible"/>
                                      </p:to>
                                    </p:set>
                                    <p:anim calcmode="lin" valueType="num">
                                      <p:cBhvr additive="base">
                                        <p:cTn id="13" dur="500" fill="hold"/>
                                        <p:tgtEl>
                                          <p:spTgt spid="624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4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981200" y="158750"/>
            <a:ext cx="8229600" cy="1060450"/>
          </a:xfrm>
        </p:spPr>
        <p:txBody>
          <a:bodyPr/>
          <a:lstStyle/>
          <a:p>
            <a:pPr algn="l" eaLnBrk="1" hangingPunct="1">
              <a:defRPr/>
            </a:pPr>
            <a:r>
              <a:rPr lang="en-US" dirty="0" smtClean="0">
                <a:solidFill>
                  <a:srgbClr val="FF9933"/>
                </a:solidFill>
              </a:rPr>
              <a:t>4.	Our Mission</a:t>
            </a:r>
          </a:p>
        </p:txBody>
      </p:sp>
      <p:sp>
        <p:nvSpPr>
          <p:cNvPr id="77827" name="Rectangle 3"/>
          <p:cNvSpPr>
            <a:spLocks noGrp="1" noChangeArrowheads="1"/>
          </p:cNvSpPr>
          <p:nvPr>
            <p:ph type="body" idx="1"/>
          </p:nvPr>
        </p:nvSpPr>
        <p:spPr>
          <a:xfrm>
            <a:off x="1981200" y="1295401"/>
            <a:ext cx="8229600" cy="4835525"/>
          </a:xfrm>
        </p:spPr>
        <p:txBody>
          <a:bodyPr/>
          <a:lstStyle/>
          <a:p>
            <a:pPr eaLnBrk="1" hangingPunct="1">
              <a:buFont typeface="Wingdings" pitchFamily="2" charset="2"/>
              <a:buNone/>
              <a:defRPr/>
            </a:pPr>
            <a:r>
              <a:rPr lang="en-US" dirty="0" smtClean="0"/>
              <a:t>	The mission of Teen Challenge is to evangelize and disciple persons with </a:t>
            </a:r>
            <a:br>
              <a:rPr lang="en-US" dirty="0" smtClean="0"/>
            </a:br>
            <a:r>
              <a:rPr lang="en-US" dirty="0" smtClean="0"/>
              <a:t>life-controlling problems and initiate the discipleship process to the point where the student can function as a Christian in society, applying spiritually motivated biblical principles in relationships in the family, church, chosen vocation, and community.</a:t>
            </a:r>
          </a:p>
        </p:txBody>
      </p:sp>
      <p:sp>
        <p:nvSpPr>
          <p:cNvPr id="4" name="Date Placeholder 3"/>
          <p:cNvSpPr>
            <a:spLocks noGrp="1"/>
          </p:cNvSpPr>
          <p:nvPr>
            <p:ph type="dt" sz="quarter" idx="10"/>
          </p:nvPr>
        </p:nvSpPr>
        <p:spPr/>
        <p:txBody>
          <a:bodyPr/>
          <a:lstStyle/>
          <a:p>
            <a:pPr>
              <a:defRPr/>
            </a:pPr>
            <a:r>
              <a:rPr lang="en-US" smtClean="0"/>
              <a:t>01-2021</a:t>
            </a:r>
            <a:endParaRPr lang="en-US"/>
          </a:p>
        </p:txBody>
      </p:sp>
      <p:sp>
        <p:nvSpPr>
          <p:cNvPr id="5" name="Slide Number Placeholder 4"/>
          <p:cNvSpPr>
            <a:spLocks noGrp="1"/>
          </p:cNvSpPr>
          <p:nvPr>
            <p:ph type="sldNum" sz="quarter" idx="12"/>
          </p:nvPr>
        </p:nvSpPr>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26F495B-4ECD-422D-A849-3F1B5981DACB}" type="slidenum">
              <a:rPr lang="en-US" altLang="en-US"/>
              <a:pPr/>
              <a:t>15</a:t>
            </a:fld>
            <a:endParaRPr lang="en-US" altLang="en-US"/>
          </a:p>
        </p:txBody>
      </p:sp>
      <p:sp>
        <p:nvSpPr>
          <p:cNvPr id="6" name="Footer Placeholder 5"/>
          <p:cNvSpPr>
            <a:spLocks noGrp="1"/>
          </p:cNvSpPr>
          <p:nvPr>
            <p:ph type="ftr" sz="quarter" idx="11"/>
          </p:nvPr>
        </p:nvSpPr>
        <p:spPr/>
        <p:txBody>
          <a:bodyPr/>
          <a:lstStyle/>
          <a:p>
            <a:pPr>
              <a:defRPr/>
            </a:pPr>
            <a:r>
              <a:rPr lang="en-US"/>
              <a:t>iTeenChallenge Course 505.12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defRPr/>
            </a:pPr>
            <a:r>
              <a:rPr lang="en-US" dirty="0" smtClean="0">
                <a:solidFill>
                  <a:srgbClr val="FF9933"/>
                </a:solidFill>
              </a:rPr>
              <a:t>Our Mission</a:t>
            </a:r>
          </a:p>
        </p:txBody>
      </p:sp>
      <p:sp>
        <p:nvSpPr>
          <p:cNvPr id="93187" name="Rectangle 3"/>
          <p:cNvSpPr>
            <a:spLocks noGrp="1" noChangeArrowheads="1"/>
          </p:cNvSpPr>
          <p:nvPr>
            <p:ph type="body" idx="1"/>
          </p:nvPr>
        </p:nvSpPr>
        <p:spPr>
          <a:xfrm>
            <a:off x="1752600" y="1752600"/>
            <a:ext cx="8229600" cy="4800600"/>
          </a:xfrm>
        </p:spPr>
        <p:txBody>
          <a:bodyPr/>
          <a:lstStyle/>
          <a:p>
            <a:pPr eaLnBrk="1" hangingPunct="1">
              <a:buFont typeface="Wingdings" pitchFamily="2" charset="2"/>
              <a:buNone/>
              <a:defRPr/>
            </a:pPr>
            <a:r>
              <a:rPr lang="en-US" dirty="0" smtClean="0"/>
              <a:t>	</a:t>
            </a:r>
            <a:r>
              <a:rPr lang="en-US" sz="4000" dirty="0"/>
              <a:t>Teen Challenge endeavors to help people become</a:t>
            </a:r>
            <a:r>
              <a:rPr lang="en-US" dirty="0" smtClean="0"/>
              <a:t> </a:t>
            </a:r>
          </a:p>
          <a:p>
            <a:pPr eaLnBrk="1" hangingPunct="1">
              <a:defRPr/>
            </a:pPr>
            <a:r>
              <a:rPr lang="en-US" dirty="0" smtClean="0"/>
              <a:t>	 mentally sound </a:t>
            </a:r>
          </a:p>
          <a:p>
            <a:pPr eaLnBrk="1" hangingPunct="1">
              <a:defRPr/>
            </a:pPr>
            <a:r>
              <a:rPr lang="en-US" dirty="0" smtClean="0"/>
              <a:t>	 emotionally balanced </a:t>
            </a:r>
          </a:p>
          <a:p>
            <a:pPr eaLnBrk="1" hangingPunct="1">
              <a:defRPr/>
            </a:pPr>
            <a:r>
              <a:rPr lang="en-US" dirty="0" smtClean="0"/>
              <a:t>	 socially adjusted </a:t>
            </a:r>
          </a:p>
          <a:p>
            <a:pPr eaLnBrk="1" hangingPunct="1">
              <a:defRPr/>
            </a:pPr>
            <a:r>
              <a:rPr lang="en-US" dirty="0" smtClean="0"/>
              <a:t>	 physically well</a:t>
            </a:r>
          </a:p>
          <a:p>
            <a:pPr eaLnBrk="1" hangingPunct="1">
              <a:defRPr/>
            </a:pPr>
            <a:r>
              <a:rPr lang="en-US" dirty="0" smtClean="0"/>
              <a:t>	 spiritually alive </a:t>
            </a:r>
          </a:p>
        </p:txBody>
      </p:sp>
      <p:sp>
        <p:nvSpPr>
          <p:cNvPr id="4" name="Date Placeholder 3"/>
          <p:cNvSpPr>
            <a:spLocks noGrp="1"/>
          </p:cNvSpPr>
          <p:nvPr>
            <p:ph type="dt" sz="quarter" idx="10"/>
          </p:nvPr>
        </p:nvSpPr>
        <p:spPr/>
        <p:txBody>
          <a:bodyPr/>
          <a:lstStyle/>
          <a:p>
            <a:pPr>
              <a:defRPr/>
            </a:pPr>
            <a:r>
              <a:rPr lang="en-US" smtClean="0"/>
              <a:t>01-2021</a:t>
            </a:r>
            <a:endParaRPr lang="en-US"/>
          </a:p>
        </p:txBody>
      </p:sp>
      <p:sp>
        <p:nvSpPr>
          <p:cNvPr id="5" name="Slide Number Placeholder 4"/>
          <p:cNvSpPr>
            <a:spLocks noGrp="1"/>
          </p:cNvSpPr>
          <p:nvPr>
            <p:ph type="sldNum" sz="quarter" idx="12"/>
          </p:nvPr>
        </p:nvSpPr>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B8AB0B9-48A1-435E-A7ED-73A1C40FB256}" type="slidenum">
              <a:rPr lang="en-US" altLang="en-US"/>
              <a:pPr/>
              <a:t>16</a:t>
            </a:fld>
            <a:endParaRPr lang="en-US" altLang="en-US"/>
          </a:p>
        </p:txBody>
      </p:sp>
      <p:sp>
        <p:nvSpPr>
          <p:cNvPr id="6" name="Footer Placeholder 5"/>
          <p:cNvSpPr>
            <a:spLocks noGrp="1"/>
          </p:cNvSpPr>
          <p:nvPr>
            <p:ph type="ftr" sz="quarter" idx="11"/>
          </p:nvPr>
        </p:nvSpPr>
        <p:spPr/>
        <p:txBody>
          <a:bodyPr/>
          <a:lstStyle/>
          <a:p>
            <a:pPr>
              <a:defRPr/>
            </a:pPr>
            <a:r>
              <a:rPr lang="en-US"/>
              <a:t>iTeenChallenge Course 505.12</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body" idx="1"/>
          </p:nvPr>
        </p:nvSpPr>
        <p:spPr>
          <a:xfrm>
            <a:off x="2438400" y="1295401"/>
            <a:ext cx="7391400" cy="4149725"/>
          </a:xfrm>
        </p:spPr>
        <p:txBody>
          <a:bodyPr/>
          <a:lstStyle/>
          <a:p>
            <a:pPr marL="0" indent="0" eaLnBrk="1" hangingPunct="1">
              <a:lnSpc>
                <a:spcPct val="140000"/>
              </a:lnSpc>
              <a:buNone/>
              <a:defRPr/>
            </a:pPr>
            <a:r>
              <a:rPr lang="en-US" sz="3600" dirty="0">
                <a:solidFill>
                  <a:srgbClr val="FF9933"/>
                </a:solidFill>
              </a:rPr>
              <a:t>A. </a:t>
            </a:r>
            <a:r>
              <a:rPr lang="en-US" sz="3600" dirty="0"/>
              <a:t>Christ-like </a:t>
            </a:r>
            <a:r>
              <a:rPr lang="en-US" sz="3600" u="sng" dirty="0">
                <a:solidFill>
                  <a:srgbClr val="FFFF00"/>
                </a:solidFill>
              </a:rPr>
              <a:t>lifestyle</a:t>
            </a:r>
          </a:p>
          <a:p>
            <a:pPr marL="0" indent="0" eaLnBrk="1" hangingPunct="1">
              <a:lnSpc>
                <a:spcPct val="140000"/>
              </a:lnSpc>
              <a:buNone/>
              <a:defRPr/>
            </a:pPr>
            <a:r>
              <a:rPr lang="en-US" sz="3600" dirty="0">
                <a:solidFill>
                  <a:srgbClr val="FF9933"/>
                </a:solidFill>
              </a:rPr>
              <a:t>B. </a:t>
            </a:r>
            <a:r>
              <a:rPr lang="en-US" sz="3600" dirty="0"/>
              <a:t>Overcoming </a:t>
            </a:r>
            <a:r>
              <a:rPr lang="en-US" sz="3600" u="sng" dirty="0">
                <a:solidFill>
                  <a:srgbClr val="FFFF00"/>
                </a:solidFill>
              </a:rPr>
              <a:t>Problems</a:t>
            </a:r>
          </a:p>
          <a:p>
            <a:pPr marL="0" indent="0" eaLnBrk="1" hangingPunct="1">
              <a:lnSpc>
                <a:spcPct val="140000"/>
              </a:lnSpc>
              <a:buNone/>
              <a:defRPr/>
            </a:pPr>
            <a:r>
              <a:rPr lang="en-US" sz="3600" dirty="0">
                <a:solidFill>
                  <a:srgbClr val="FF9933"/>
                </a:solidFill>
              </a:rPr>
              <a:t>C. </a:t>
            </a:r>
            <a:r>
              <a:rPr lang="en-US" sz="3600" dirty="0"/>
              <a:t>Christian </a:t>
            </a:r>
            <a:r>
              <a:rPr lang="en-US" sz="3600" u="sng" dirty="0">
                <a:solidFill>
                  <a:srgbClr val="FFFF00"/>
                </a:solidFill>
              </a:rPr>
              <a:t>Service</a:t>
            </a:r>
            <a:r>
              <a:rPr lang="en-US" sz="3600" dirty="0"/>
              <a:t>—ministry </a:t>
            </a:r>
          </a:p>
        </p:txBody>
      </p:sp>
      <p:sp>
        <p:nvSpPr>
          <p:cNvPr id="92163" name="Rectangle 3"/>
          <p:cNvSpPr>
            <a:spLocks noGrp="1" noChangeArrowheads="1"/>
          </p:cNvSpPr>
          <p:nvPr>
            <p:ph type="title"/>
          </p:nvPr>
        </p:nvSpPr>
        <p:spPr>
          <a:xfrm>
            <a:off x="1752600" y="-76200"/>
            <a:ext cx="8686800" cy="1066800"/>
          </a:xfrm>
        </p:spPr>
        <p:txBody>
          <a:bodyPr/>
          <a:lstStyle/>
          <a:p>
            <a:pPr marL="685800" indent="-685800" algn="l" eaLnBrk="1" hangingPunct="1">
              <a:defRPr/>
            </a:pPr>
            <a:r>
              <a:rPr lang="en-US" dirty="0" smtClean="0">
                <a:solidFill>
                  <a:srgbClr val="FF9933"/>
                </a:solidFill>
              </a:rPr>
              <a:t>5.	</a:t>
            </a:r>
            <a:r>
              <a:rPr lang="en-US" sz="3600" dirty="0">
                <a:solidFill>
                  <a:srgbClr val="FF9933"/>
                </a:solidFill>
              </a:rPr>
              <a:t>Balanced training for New Christians </a:t>
            </a:r>
          </a:p>
        </p:txBody>
      </p:sp>
      <p:sp>
        <p:nvSpPr>
          <p:cNvPr id="4" name="Date Placeholder 3"/>
          <p:cNvSpPr>
            <a:spLocks noGrp="1"/>
          </p:cNvSpPr>
          <p:nvPr>
            <p:ph type="dt" sz="quarter" idx="10"/>
          </p:nvPr>
        </p:nvSpPr>
        <p:spPr/>
        <p:txBody>
          <a:bodyPr/>
          <a:lstStyle/>
          <a:p>
            <a:pPr>
              <a:defRPr/>
            </a:pPr>
            <a:r>
              <a:rPr lang="en-US" smtClean="0"/>
              <a:t>01-2021</a:t>
            </a:r>
            <a:endParaRPr lang="en-US"/>
          </a:p>
        </p:txBody>
      </p:sp>
      <p:sp>
        <p:nvSpPr>
          <p:cNvPr id="5" name="Slide Number Placeholder 4"/>
          <p:cNvSpPr>
            <a:spLocks noGrp="1"/>
          </p:cNvSpPr>
          <p:nvPr>
            <p:ph type="sldNum" sz="quarter" idx="12"/>
          </p:nvPr>
        </p:nvSpPr>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4853C5E-78F4-4950-8D28-B5A2B02633B4}" type="slidenum">
              <a:rPr lang="en-US" altLang="en-US"/>
              <a:pPr/>
              <a:t>17</a:t>
            </a:fld>
            <a:endParaRPr lang="en-US" altLang="en-US"/>
          </a:p>
        </p:txBody>
      </p:sp>
      <p:sp>
        <p:nvSpPr>
          <p:cNvPr id="6" name="Footer Placeholder 5"/>
          <p:cNvSpPr>
            <a:spLocks noGrp="1"/>
          </p:cNvSpPr>
          <p:nvPr>
            <p:ph type="ftr" sz="quarter" idx="11"/>
          </p:nvPr>
        </p:nvSpPr>
        <p:spPr/>
        <p:txBody>
          <a:bodyPr/>
          <a:lstStyle/>
          <a:p>
            <a:pPr>
              <a:defRPr/>
            </a:pPr>
            <a:r>
              <a:rPr lang="en-US"/>
              <a:t>iTeenChallenge Course 505.12</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3800" y="3962400"/>
            <a:ext cx="2209800" cy="2209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62">
                                            <p:txEl>
                                              <p:pRg st="0" end="0"/>
                                            </p:txEl>
                                          </p:spTgt>
                                        </p:tgtEl>
                                        <p:attrNameLst>
                                          <p:attrName>style.visibility</p:attrName>
                                        </p:attrNameLst>
                                      </p:cBhvr>
                                      <p:to>
                                        <p:strVal val="visible"/>
                                      </p:to>
                                    </p:set>
                                    <p:anim calcmode="lin" valueType="num">
                                      <p:cBhvr additive="base">
                                        <p:cTn id="7" dur="500" fill="hold"/>
                                        <p:tgtEl>
                                          <p:spTgt spid="921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62">
                                            <p:txEl>
                                              <p:pRg st="0" end="0"/>
                                            </p:txEl>
                                          </p:spTgt>
                                        </p:tgtEl>
                                        <p:attrNameLst>
                                          <p:attrName>ppt_y</p:attrName>
                                        </p:attrNameLst>
                                      </p:cBhvr>
                                      <p:tavLst>
                                        <p:tav tm="0">
                                          <p:val>
                                            <p:strVal val="1+#ppt_h/2"/>
                                          </p:val>
                                        </p:tav>
                                        <p:tav tm="100000">
                                          <p:val>
                                            <p:strVal val="#ppt_y"/>
                                          </p:val>
                                        </p:tav>
                                      </p:tavLst>
                                    </p:anim>
                                  </p:childTnLst>
                                </p:cTn>
                              </p:par>
                              <p:par>
                                <p:cTn id="9" presetID="42"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2162">
                                            <p:txEl>
                                              <p:pRg st="1" end="1"/>
                                            </p:txEl>
                                          </p:spTgt>
                                        </p:tgtEl>
                                        <p:attrNameLst>
                                          <p:attrName>style.visibility</p:attrName>
                                        </p:attrNameLst>
                                      </p:cBhvr>
                                      <p:to>
                                        <p:strVal val="visible"/>
                                      </p:to>
                                    </p:set>
                                    <p:anim calcmode="lin" valueType="num">
                                      <p:cBhvr additive="base">
                                        <p:cTn id="18" dur="500" fill="hold"/>
                                        <p:tgtEl>
                                          <p:spTgt spid="92162">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21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2162">
                                            <p:txEl>
                                              <p:pRg st="2" end="2"/>
                                            </p:txEl>
                                          </p:spTgt>
                                        </p:tgtEl>
                                        <p:attrNameLst>
                                          <p:attrName>style.visibility</p:attrName>
                                        </p:attrNameLst>
                                      </p:cBhvr>
                                      <p:to>
                                        <p:strVal val="visible"/>
                                      </p:to>
                                    </p:set>
                                    <p:anim calcmode="lin" valueType="num">
                                      <p:cBhvr additive="base">
                                        <p:cTn id="24" dur="500" fill="hold"/>
                                        <p:tgtEl>
                                          <p:spTgt spid="92162">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216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body" idx="1"/>
          </p:nvPr>
        </p:nvSpPr>
        <p:spPr>
          <a:xfrm>
            <a:off x="1981200" y="2286001"/>
            <a:ext cx="8229600" cy="3844925"/>
          </a:xfrm>
        </p:spPr>
        <p:txBody>
          <a:bodyPr/>
          <a:lstStyle/>
          <a:p>
            <a:pPr eaLnBrk="1" hangingPunct="1">
              <a:spcAft>
                <a:spcPts val="0"/>
              </a:spcAft>
              <a:buNone/>
              <a:defRPr/>
            </a:pPr>
            <a:r>
              <a:rPr lang="en-US" sz="4000" dirty="0"/>
              <a:t>	Is it based on the Bible?</a:t>
            </a:r>
          </a:p>
          <a:p>
            <a:pPr eaLnBrk="1" hangingPunct="1">
              <a:lnSpc>
                <a:spcPct val="140000"/>
              </a:lnSpc>
              <a:spcBef>
                <a:spcPts val="0"/>
              </a:spcBef>
              <a:spcAft>
                <a:spcPct val="25000"/>
              </a:spcAft>
              <a:buNone/>
              <a:defRPr/>
            </a:pPr>
            <a:r>
              <a:rPr lang="en-US" sz="4000" dirty="0"/>
              <a:t>		Matthew 7:24-27</a:t>
            </a:r>
          </a:p>
          <a:p>
            <a:pPr eaLnBrk="1" hangingPunct="1">
              <a:spcAft>
                <a:spcPct val="25000"/>
              </a:spcAft>
              <a:buFont typeface="Wingdings" pitchFamily="2" charset="2"/>
              <a:buNone/>
              <a:defRPr/>
            </a:pPr>
            <a:r>
              <a:rPr lang="en-US" sz="4000" dirty="0"/>
              <a:t>	What are the two approaches identified here?</a:t>
            </a:r>
          </a:p>
        </p:txBody>
      </p:sp>
      <p:sp>
        <p:nvSpPr>
          <p:cNvPr id="94211" name="Rectangle 3"/>
          <p:cNvSpPr>
            <a:spLocks noGrp="1" noChangeArrowheads="1"/>
          </p:cNvSpPr>
          <p:nvPr>
            <p:ph type="title"/>
          </p:nvPr>
        </p:nvSpPr>
        <p:spPr>
          <a:xfrm>
            <a:off x="1981200" y="381000"/>
            <a:ext cx="8229600" cy="1752600"/>
          </a:xfrm>
        </p:spPr>
        <p:txBody>
          <a:bodyPr/>
          <a:lstStyle/>
          <a:p>
            <a:pPr algn="l" eaLnBrk="1" hangingPunct="1">
              <a:defRPr/>
            </a:pPr>
            <a:r>
              <a:rPr lang="en-US" dirty="0" smtClean="0">
                <a:solidFill>
                  <a:srgbClr val="FF9933"/>
                </a:solidFill>
              </a:rPr>
              <a:t>6.	What is your approach to 	teaching? </a:t>
            </a:r>
          </a:p>
        </p:txBody>
      </p:sp>
      <p:sp>
        <p:nvSpPr>
          <p:cNvPr id="4" name="Date Placeholder 3"/>
          <p:cNvSpPr>
            <a:spLocks noGrp="1"/>
          </p:cNvSpPr>
          <p:nvPr>
            <p:ph type="dt" sz="quarter" idx="10"/>
          </p:nvPr>
        </p:nvSpPr>
        <p:spPr/>
        <p:txBody>
          <a:bodyPr/>
          <a:lstStyle/>
          <a:p>
            <a:pPr>
              <a:defRPr/>
            </a:pPr>
            <a:r>
              <a:rPr lang="en-US" smtClean="0"/>
              <a:t>01-2021</a:t>
            </a:r>
            <a:endParaRPr lang="en-US"/>
          </a:p>
        </p:txBody>
      </p:sp>
      <p:sp>
        <p:nvSpPr>
          <p:cNvPr id="5" name="Slide Number Placeholder 4"/>
          <p:cNvSpPr>
            <a:spLocks noGrp="1"/>
          </p:cNvSpPr>
          <p:nvPr>
            <p:ph type="sldNum" sz="quarter" idx="12"/>
          </p:nvPr>
        </p:nvSpPr>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1D80202-68B2-4487-A9E6-856326B7470A}" type="slidenum">
              <a:rPr lang="en-US" altLang="en-US"/>
              <a:pPr/>
              <a:t>18</a:t>
            </a:fld>
            <a:endParaRPr lang="en-US" altLang="en-US"/>
          </a:p>
        </p:txBody>
      </p:sp>
      <p:sp>
        <p:nvSpPr>
          <p:cNvPr id="6" name="Footer Placeholder 5"/>
          <p:cNvSpPr>
            <a:spLocks noGrp="1"/>
          </p:cNvSpPr>
          <p:nvPr>
            <p:ph type="ftr" sz="quarter" idx="11"/>
          </p:nvPr>
        </p:nvSpPr>
        <p:spPr/>
        <p:txBody>
          <a:bodyPr/>
          <a:lstStyle/>
          <a:p>
            <a:pPr>
              <a:defRPr/>
            </a:pPr>
            <a:r>
              <a:rPr lang="en-US"/>
              <a:t>iTeenChallenge Course 505.12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4210">
                                            <p:txEl>
                                              <p:pRg st="0" end="0"/>
                                            </p:txEl>
                                          </p:spTgt>
                                        </p:tgtEl>
                                        <p:attrNameLst>
                                          <p:attrName>style.visibility</p:attrName>
                                        </p:attrNameLst>
                                      </p:cBhvr>
                                      <p:to>
                                        <p:strVal val="visible"/>
                                      </p:to>
                                    </p:set>
                                    <p:anim calcmode="lin" valueType="num">
                                      <p:cBhvr additive="base">
                                        <p:cTn id="7" dur="500" fill="hold"/>
                                        <p:tgtEl>
                                          <p:spTgt spid="942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4210">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4210">
                                            <p:txEl>
                                              <p:pRg st="1" end="1"/>
                                            </p:txEl>
                                          </p:spTgt>
                                        </p:tgtEl>
                                        <p:attrNameLst>
                                          <p:attrName>style.visibility</p:attrName>
                                        </p:attrNameLst>
                                      </p:cBhvr>
                                      <p:to>
                                        <p:strVal val="visible"/>
                                      </p:to>
                                    </p:set>
                                    <p:anim calcmode="lin" valueType="num">
                                      <p:cBhvr additive="base">
                                        <p:cTn id="11" dur="500" fill="hold"/>
                                        <p:tgtEl>
                                          <p:spTgt spid="94210">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42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4210">
                                            <p:txEl>
                                              <p:pRg st="2" end="2"/>
                                            </p:txEl>
                                          </p:spTgt>
                                        </p:tgtEl>
                                        <p:attrNameLst>
                                          <p:attrName>style.visibility</p:attrName>
                                        </p:attrNameLst>
                                      </p:cBhvr>
                                      <p:to>
                                        <p:strVal val="visible"/>
                                      </p:to>
                                    </p:set>
                                    <p:anim calcmode="lin" valueType="num">
                                      <p:cBhvr additive="base">
                                        <p:cTn id="17" dur="500" fill="hold"/>
                                        <p:tgtEl>
                                          <p:spTgt spid="94210">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421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01-2021</a:t>
            </a:r>
            <a:endParaRPr lang="en-US"/>
          </a:p>
        </p:txBody>
      </p:sp>
      <p:sp>
        <p:nvSpPr>
          <p:cNvPr id="3" name="Footer Placeholder 2"/>
          <p:cNvSpPr>
            <a:spLocks noGrp="1"/>
          </p:cNvSpPr>
          <p:nvPr>
            <p:ph type="ftr" sz="quarter" idx="11"/>
          </p:nvPr>
        </p:nvSpPr>
        <p:spPr/>
        <p:txBody>
          <a:bodyPr/>
          <a:lstStyle/>
          <a:p>
            <a:pPr>
              <a:defRPr/>
            </a:pPr>
            <a:r>
              <a:rPr lang="en-US"/>
              <a:t>iTeenChallenge Course 505.12</a:t>
            </a:r>
          </a:p>
        </p:txBody>
      </p:sp>
      <p:sp>
        <p:nvSpPr>
          <p:cNvPr id="4" name="Slide Number Placeholder 3"/>
          <p:cNvSpPr>
            <a:spLocks noGrp="1"/>
          </p:cNvSpPr>
          <p:nvPr>
            <p:ph type="sldNum" sz="quarter" idx="12"/>
          </p:nvPr>
        </p:nvSpPr>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747A19D-10F5-4B2C-B5D9-59AE8EC699AE}" type="slidenum">
              <a:rPr lang="en-US" altLang="en-US"/>
              <a:pPr/>
              <a:t>19</a:t>
            </a:fld>
            <a:endParaRPr lang="en-US" altLang="en-US"/>
          </a:p>
        </p:txBody>
      </p:sp>
      <p:sp>
        <p:nvSpPr>
          <p:cNvPr id="20485" name="TextBox 4"/>
          <p:cNvSpPr txBox="1">
            <a:spLocks noChangeArrowheads="1"/>
          </p:cNvSpPr>
          <p:nvPr/>
        </p:nvSpPr>
        <p:spPr bwMode="auto">
          <a:xfrm>
            <a:off x="2438400" y="457200"/>
            <a:ext cx="7543800" cy="578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itchFamily="2" charset="2"/>
              <a:buBlip>
                <a:blip r:embed="rId2"/>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2"/>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2"/>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2"/>
              </a:buBlip>
              <a:defRPr sz="2000">
                <a:solidFill>
                  <a:schemeClr val="tx1"/>
                </a:solidFill>
                <a:latin typeface="Verdana" pitchFamily="34" charset="0"/>
              </a:defRPr>
            </a:lvl9pPr>
          </a:lstStyle>
          <a:p>
            <a:pPr>
              <a:spcBef>
                <a:spcPct val="0"/>
              </a:spcBef>
              <a:buClrTx/>
              <a:buFontTx/>
              <a:buNone/>
            </a:pPr>
            <a:r>
              <a:rPr lang="en-US" altLang="en-US" b="1">
                <a:solidFill>
                  <a:srgbClr val="FF9933"/>
                </a:solidFill>
              </a:rPr>
              <a:t>The Wise and Foolish Builders </a:t>
            </a:r>
          </a:p>
          <a:p>
            <a:pPr>
              <a:spcBef>
                <a:spcPct val="0"/>
              </a:spcBef>
              <a:buClrTx/>
              <a:buFontTx/>
              <a:buNone/>
            </a:pPr>
            <a:r>
              <a:rPr lang="en-US" altLang="en-US" sz="2600">
                <a:solidFill>
                  <a:srgbClr val="FFFFFF"/>
                </a:solidFill>
              </a:rPr>
              <a:t> Matt. 7:24 "Therefore everyone who hears these words of mine and puts them into practice is like a wise man who built his house on the rock. 25The rain came down, the streams rose, and the winds blew and beat against that house; yet it did not fall, because it had its foundation on the rock. 26But everyone who hears these words of mine and does not put them into practice is like a foolish man who built his house on sand. 27The rain came down, the streams rose, and the winds blew and beat against that house, and it fell with a great crash."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1981200" y="609601"/>
            <a:ext cx="8229600" cy="5521325"/>
          </a:xfrm>
        </p:spPr>
        <p:txBody>
          <a:bodyPr/>
          <a:lstStyle/>
          <a:p>
            <a:pPr eaLnBrk="1" hangingPunct="1">
              <a:buFont typeface="Wingdings" pitchFamily="2" charset="2"/>
              <a:buNone/>
            </a:pPr>
            <a:r>
              <a:rPr lang="en-US" altLang="en-US" sz="4800"/>
              <a:t>	</a:t>
            </a:r>
            <a:r>
              <a:rPr lang="en-US" altLang="en-US" sz="4800">
                <a:solidFill>
                  <a:srgbClr val="FF9933"/>
                </a:solidFill>
                <a:effectLst>
                  <a:outerShdw blurRad="38100" dist="38100" dir="2700000" algn="tl">
                    <a:srgbClr val="FFFFFF"/>
                  </a:outerShdw>
                </a:effectLst>
              </a:rPr>
              <a:t>What is the difference between training new Christians (or potential Christians), vs. those who have been a Christian for several years?</a:t>
            </a:r>
            <a:r>
              <a:rPr lang="en-US" altLang="en-US" sz="4800">
                <a:solidFill>
                  <a:schemeClr val="accent2"/>
                </a:solidFill>
                <a:effectLst>
                  <a:outerShdw blurRad="38100" dist="38100" dir="2700000" algn="tl">
                    <a:srgbClr val="FFFFFF"/>
                  </a:outerShdw>
                </a:effectLst>
              </a:rPr>
              <a:t/>
            </a:r>
            <a:br>
              <a:rPr lang="en-US" altLang="en-US" sz="4800">
                <a:solidFill>
                  <a:schemeClr val="accent2"/>
                </a:solidFill>
                <a:effectLst>
                  <a:outerShdw blurRad="38100" dist="38100" dir="2700000" algn="tl">
                    <a:srgbClr val="FFFFFF"/>
                  </a:outerShdw>
                </a:effectLst>
              </a:rPr>
            </a:br>
            <a:endParaRPr lang="en-US" altLang="en-US" sz="4800">
              <a:solidFill>
                <a:schemeClr val="accent2"/>
              </a:solidFill>
              <a:effectLst>
                <a:outerShdw blurRad="38100" dist="38100" dir="2700000" algn="tl">
                  <a:srgbClr val="FFFFFF"/>
                </a:outerShdw>
              </a:effectLst>
            </a:endParaRPr>
          </a:p>
        </p:txBody>
      </p:sp>
      <p:sp>
        <p:nvSpPr>
          <p:cNvPr id="3" name="Date Placeholder 2"/>
          <p:cNvSpPr>
            <a:spLocks noGrp="1"/>
          </p:cNvSpPr>
          <p:nvPr>
            <p:ph type="dt" sz="quarter" idx="10"/>
          </p:nvPr>
        </p:nvSpPr>
        <p:spPr/>
        <p:txBody>
          <a:bodyPr/>
          <a:lstStyle/>
          <a:p>
            <a:pPr>
              <a:defRPr/>
            </a:pPr>
            <a:r>
              <a:rPr lang="en-US" smtClean="0"/>
              <a:t>01-2021</a:t>
            </a:r>
            <a:endParaRPr lang="en-US"/>
          </a:p>
        </p:txBody>
      </p:sp>
      <p:sp>
        <p:nvSpPr>
          <p:cNvPr id="4" name="Slide Number Placeholder 3"/>
          <p:cNvSpPr>
            <a:spLocks noGrp="1"/>
          </p:cNvSpPr>
          <p:nvPr>
            <p:ph type="sldNum" sz="quarter" idx="12"/>
          </p:nvPr>
        </p:nvSpPr>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0642F34-3824-4614-9612-07ECC272F191}" type="slidenum">
              <a:rPr lang="en-US" altLang="en-US"/>
              <a:pPr/>
              <a:t>2</a:t>
            </a:fld>
            <a:endParaRPr lang="en-US" altLang="en-US"/>
          </a:p>
        </p:txBody>
      </p:sp>
      <p:sp>
        <p:nvSpPr>
          <p:cNvPr id="5" name="Footer Placeholder 4"/>
          <p:cNvSpPr>
            <a:spLocks noGrp="1"/>
          </p:cNvSpPr>
          <p:nvPr>
            <p:ph type="ftr" sz="quarter" idx="11"/>
          </p:nvPr>
        </p:nvSpPr>
        <p:spPr/>
        <p:txBody>
          <a:bodyPr/>
          <a:lstStyle/>
          <a:p>
            <a:pPr>
              <a:defRPr/>
            </a:pPr>
            <a:r>
              <a:rPr lang="en-US"/>
              <a:t>iTeenChallenge Course 505.12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body" idx="1"/>
          </p:nvPr>
        </p:nvSpPr>
        <p:spPr>
          <a:xfrm>
            <a:off x="1981200" y="2286001"/>
            <a:ext cx="8229600" cy="3844925"/>
          </a:xfrm>
        </p:spPr>
        <p:txBody>
          <a:bodyPr/>
          <a:lstStyle/>
          <a:p>
            <a:pPr marL="2638425" indent="-2638425" eaLnBrk="1" hangingPunct="1">
              <a:lnSpc>
                <a:spcPct val="140000"/>
              </a:lnSpc>
              <a:spcAft>
                <a:spcPct val="25000"/>
              </a:spcAft>
              <a:buNone/>
              <a:defRPr/>
            </a:pPr>
            <a:r>
              <a:rPr lang="en-US" sz="4000" dirty="0"/>
              <a:t>1:  </a:t>
            </a:r>
            <a:r>
              <a:rPr lang="en-US" sz="4000" u="sng" dirty="0">
                <a:solidFill>
                  <a:srgbClr val="FFFF00"/>
                </a:solidFill>
              </a:rPr>
              <a:t>Greek</a:t>
            </a:r>
            <a:r>
              <a:rPr lang="en-US" sz="4000" dirty="0">
                <a:solidFill>
                  <a:srgbClr val="FFFF00"/>
                </a:solidFill>
              </a:rPr>
              <a:t> </a:t>
            </a:r>
            <a:r>
              <a:rPr lang="en-US" sz="4000" dirty="0"/>
              <a:t>Focus on</a:t>
            </a:r>
            <a:r>
              <a:rPr lang="en-US" sz="4000" dirty="0">
                <a:solidFill>
                  <a:srgbClr val="FFFF00"/>
                </a:solidFill>
              </a:rPr>
              <a:t> </a:t>
            </a:r>
            <a:r>
              <a:rPr lang="en-US" sz="4000" dirty="0"/>
              <a:t>knowing</a:t>
            </a:r>
            <a:r>
              <a:rPr lang="en-US" sz="4000" dirty="0">
                <a:solidFill>
                  <a:srgbClr val="FFFF00"/>
                </a:solidFill>
              </a:rPr>
              <a:t> </a:t>
            </a:r>
            <a:r>
              <a:rPr lang="en-US" sz="4000" dirty="0"/>
              <a:t>the facts</a:t>
            </a:r>
          </a:p>
          <a:p>
            <a:pPr marL="3024188" indent="-3024188" eaLnBrk="1" hangingPunct="1">
              <a:spcAft>
                <a:spcPct val="25000"/>
              </a:spcAft>
              <a:buNone/>
              <a:tabLst>
                <a:tab pos="457200" algn="l"/>
              </a:tabLst>
              <a:defRPr/>
            </a:pPr>
            <a:r>
              <a:rPr lang="en-US" sz="4000" dirty="0"/>
              <a:t>2:  </a:t>
            </a:r>
            <a:r>
              <a:rPr lang="en-US" sz="4000" u="sng" dirty="0">
                <a:solidFill>
                  <a:srgbClr val="FFFF00"/>
                </a:solidFill>
              </a:rPr>
              <a:t>Hebrew</a:t>
            </a:r>
            <a:r>
              <a:rPr lang="en-US" sz="4000" dirty="0">
                <a:solidFill>
                  <a:srgbClr val="FFFF00"/>
                </a:solidFill>
              </a:rPr>
              <a:t> </a:t>
            </a:r>
            <a:r>
              <a:rPr lang="en-US" sz="4000" dirty="0"/>
              <a:t>Focus on Personal Application</a:t>
            </a:r>
          </a:p>
        </p:txBody>
      </p:sp>
      <p:sp>
        <p:nvSpPr>
          <p:cNvPr id="95235" name="Rectangle 3"/>
          <p:cNvSpPr>
            <a:spLocks noGrp="1" noChangeArrowheads="1"/>
          </p:cNvSpPr>
          <p:nvPr>
            <p:ph type="title"/>
          </p:nvPr>
        </p:nvSpPr>
        <p:spPr>
          <a:xfrm>
            <a:off x="1981200" y="304800"/>
            <a:ext cx="8229600" cy="1524000"/>
          </a:xfrm>
        </p:spPr>
        <p:txBody>
          <a:bodyPr anchor="ctr"/>
          <a:lstStyle/>
          <a:p>
            <a:pPr eaLnBrk="1" hangingPunct="1">
              <a:defRPr/>
            </a:pPr>
            <a:r>
              <a:rPr lang="en-US" dirty="0" smtClean="0">
                <a:solidFill>
                  <a:srgbClr val="FF9933"/>
                </a:solidFill>
              </a:rPr>
              <a:t>Two approaches to teaching</a:t>
            </a:r>
            <a:r>
              <a:rPr lang="en-US" dirty="0" smtClean="0"/>
              <a:t> </a:t>
            </a:r>
          </a:p>
        </p:txBody>
      </p:sp>
      <p:sp>
        <p:nvSpPr>
          <p:cNvPr id="4" name="Date Placeholder 3"/>
          <p:cNvSpPr>
            <a:spLocks noGrp="1"/>
          </p:cNvSpPr>
          <p:nvPr>
            <p:ph type="dt" sz="quarter" idx="10"/>
          </p:nvPr>
        </p:nvSpPr>
        <p:spPr/>
        <p:txBody>
          <a:bodyPr/>
          <a:lstStyle/>
          <a:p>
            <a:pPr>
              <a:defRPr/>
            </a:pPr>
            <a:r>
              <a:rPr lang="en-US" smtClean="0"/>
              <a:t>01-2021</a:t>
            </a:r>
            <a:endParaRPr lang="en-US"/>
          </a:p>
        </p:txBody>
      </p:sp>
      <p:sp>
        <p:nvSpPr>
          <p:cNvPr id="5" name="Slide Number Placeholder 4"/>
          <p:cNvSpPr>
            <a:spLocks noGrp="1"/>
          </p:cNvSpPr>
          <p:nvPr>
            <p:ph type="sldNum" sz="quarter" idx="12"/>
          </p:nvPr>
        </p:nvSpPr>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BF8F39C-1667-4B75-B191-71AA3D52F8D0}" type="slidenum">
              <a:rPr lang="en-US" altLang="en-US"/>
              <a:pPr/>
              <a:t>20</a:t>
            </a:fld>
            <a:endParaRPr lang="en-US" altLang="en-US"/>
          </a:p>
        </p:txBody>
      </p:sp>
      <p:sp>
        <p:nvSpPr>
          <p:cNvPr id="6" name="Footer Placeholder 5"/>
          <p:cNvSpPr>
            <a:spLocks noGrp="1"/>
          </p:cNvSpPr>
          <p:nvPr>
            <p:ph type="ftr" sz="quarter" idx="11"/>
          </p:nvPr>
        </p:nvSpPr>
        <p:spPr/>
        <p:txBody>
          <a:bodyPr/>
          <a:lstStyle/>
          <a:p>
            <a:pPr>
              <a:defRPr/>
            </a:pPr>
            <a:r>
              <a:rPr lang="en-US"/>
              <a:t>iTeenChallenge Course 505.12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5234">
                                            <p:txEl>
                                              <p:pRg st="0" end="0"/>
                                            </p:txEl>
                                          </p:spTgt>
                                        </p:tgtEl>
                                        <p:attrNameLst>
                                          <p:attrName>style.visibility</p:attrName>
                                        </p:attrNameLst>
                                      </p:cBhvr>
                                      <p:to>
                                        <p:strVal val="visible"/>
                                      </p:to>
                                    </p:set>
                                    <p:anim calcmode="lin" valueType="num">
                                      <p:cBhvr additive="base">
                                        <p:cTn id="7" dur="500" fill="hold"/>
                                        <p:tgtEl>
                                          <p:spTgt spid="952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52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5234">
                                            <p:txEl>
                                              <p:pRg st="1" end="1"/>
                                            </p:txEl>
                                          </p:spTgt>
                                        </p:tgtEl>
                                        <p:attrNameLst>
                                          <p:attrName>style.visibility</p:attrName>
                                        </p:attrNameLst>
                                      </p:cBhvr>
                                      <p:to>
                                        <p:strVal val="visible"/>
                                      </p:to>
                                    </p:set>
                                    <p:anim calcmode="lin" valueType="num">
                                      <p:cBhvr additive="base">
                                        <p:cTn id="13" dur="500" fill="hold"/>
                                        <p:tgtEl>
                                          <p:spTgt spid="9523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523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body" idx="1"/>
          </p:nvPr>
        </p:nvSpPr>
        <p:spPr>
          <a:xfrm>
            <a:off x="1981200" y="2286001"/>
            <a:ext cx="8229600" cy="3844925"/>
          </a:xfrm>
        </p:spPr>
        <p:txBody>
          <a:bodyPr/>
          <a:lstStyle/>
          <a:p>
            <a:pPr eaLnBrk="1" hangingPunct="1">
              <a:lnSpc>
                <a:spcPct val="140000"/>
              </a:lnSpc>
              <a:spcAft>
                <a:spcPct val="25000"/>
              </a:spcAft>
              <a:defRPr/>
            </a:pPr>
            <a:r>
              <a:rPr lang="en-US" sz="4000" dirty="0"/>
              <a:t>Step 1:  </a:t>
            </a:r>
            <a:r>
              <a:rPr lang="en-US" sz="4000" u="sng" dirty="0">
                <a:solidFill>
                  <a:srgbClr val="FFFF00"/>
                </a:solidFill>
              </a:rPr>
              <a:t>Know</a:t>
            </a:r>
            <a:r>
              <a:rPr lang="en-US" sz="4000" dirty="0">
                <a:solidFill>
                  <a:srgbClr val="FFFF00"/>
                </a:solidFill>
              </a:rPr>
              <a:t> </a:t>
            </a:r>
            <a:r>
              <a:rPr lang="en-US" sz="4000" dirty="0"/>
              <a:t>the facts</a:t>
            </a:r>
          </a:p>
          <a:p>
            <a:pPr eaLnBrk="1" hangingPunct="1">
              <a:spcAft>
                <a:spcPct val="25000"/>
              </a:spcAft>
              <a:defRPr/>
            </a:pPr>
            <a:r>
              <a:rPr lang="en-US" sz="4000" dirty="0"/>
              <a:t>Step 2:  </a:t>
            </a:r>
            <a:r>
              <a:rPr lang="en-US" sz="4000" u="sng" dirty="0">
                <a:solidFill>
                  <a:srgbClr val="FFFF00"/>
                </a:solidFill>
              </a:rPr>
              <a:t>Relate</a:t>
            </a:r>
            <a:r>
              <a:rPr lang="en-US" sz="4000" dirty="0">
                <a:solidFill>
                  <a:srgbClr val="FFFF00"/>
                </a:solidFill>
              </a:rPr>
              <a:t> </a:t>
            </a:r>
            <a:r>
              <a:rPr lang="en-US" sz="4000" dirty="0"/>
              <a:t>these 					truths to your life </a:t>
            </a:r>
          </a:p>
          <a:p>
            <a:pPr eaLnBrk="1" hangingPunct="1">
              <a:defRPr/>
            </a:pPr>
            <a:r>
              <a:rPr lang="en-US" sz="4000" dirty="0"/>
              <a:t>Step 3:  Personal </a:t>
            </a:r>
            <a:r>
              <a:rPr lang="en-US" sz="4000" u="sng" dirty="0">
                <a:solidFill>
                  <a:srgbClr val="FFFF00"/>
                </a:solidFill>
              </a:rPr>
              <a:t>application</a:t>
            </a:r>
            <a:r>
              <a:rPr lang="en-US" sz="4000" dirty="0"/>
              <a:t>.  			Do it!</a:t>
            </a:r>
            <a:r>
              <a:rPr lang="en-US" sz="4400" dirty="0"/>
              <a:t> </a:t>
            </a:r>
          </a:p>
        </p:txBody>
      </p:sp>
      <p:sp>
        <p:nvSpPr>
          <p:cNvPr id="95235" name="Rectangle 3"/>
          <p:cNvSpPr>
            <a:spLocks noGrp="1" noChangeArrowheads="1"/>
          </p:cNvSpPr>
          <p:nvPr>
            <p:ph type="title"/>
          </p:nvPr>
        </p:nvSpPr>
        <p:spPr>
          <a:xfrm>
            <a:off x="1981200" y="609600"/>
            <a:ext cx="8229600" cy="1524000"/>
          </a:xfrm>
        </p:spPr>
        <p:txBody>
          <a:bodyPr anchor="ctr"/>
          <a:lstStyle/>
          <a:p>
            <a:pPr eaLnBrk="1" hangingPunct="1">
              <a:defRPr/>
            </a:pPr>
            <a:r>
              <a:rPr lang="en-US" dirty="0" smtClean="0">
                <a:solidFill>
                  <a:srgbClr val="FF9933"/>
                </a:solidFill>
              </a:rPr>
              <a:t>A Biblical</a:t>
            </a:r>
            <a:r>
              <a:rPr lang="en-US" dirty="0" smtClean="0"/>
              <a:t> </a:t>
            </a:r>
            <a:r>
              <a:rPr lang="en-US" dirty="0" smtClean="0">
                <a:solidFill>
                  <a:srgbClr val="FF9933"/>
                </a:solidFill>
              </a:rPr>
              <a:t>approach to teaching</a:t>
            </a:r>
            <a:r>
              <a:rPr lang="en-US" dirty="0" smtClean="0"/>
              <a:t> </a:t>
            </a:r>
          </a:p>
        </p:txBody>
      </p:sp>
      <p:sp>
        <p:nvSpPr>
          <p:cNvPr id="4" name="Date Placeholder 3"/>
          <p:cNvSpPr>
            <a:spLocks noGrp="1"/>
          </p:cNvSpPr>
          <p:nvPr>
            <p:ph type="dt" sz="quarter" idx="10"/>
          </p:nvPr>
        </p:nvSpPr>
        <p:spPr/>
        <p:txBody>
          <a:bodyPr/>
          <a:lstStyle/>
          <a:p>
            <a:pPr>
              <a:defRPr/>
            </a:pPr>
            <a:r>
              <a:rPr lang="en-US" smtClean="0"/>
              <a:t>01-2021</a:t>
            </a:r>
            <a:endParaRPr lang="en-US"/>
          </a:p>
        </p:txBody>
      </p:sp>
      <p:sp>
        <p:nvSpPr>
          <p:cNvPr id="5" name="Slide Number Placeholder 4"/>
          <p:cNvSpPr>
            <a:spLocks noGrp="1"/>
          </p:cNvSpPr>
          <p:nvPr>
            <p:ph type="sldNum" sz="quarter" idx="12"/>
          </p:nvPr>
        </p:nvSpPr>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BF8F39C-1667-4B75-B191-71AA3D52F8D0}" type="slidenum">
              <a:rPr lang="en-US" altLang="en-US"/>
              <a:pPr/>
              <a:t>21</a:t>
            </a:fld>
            <a:endParaRPr lang="en-US" altLang="en-US"/>
          </a:p>
        </p:txBody>
      </p:sp>
      <p:sp>
        <p:nvSpPr>
          <p:cNvPr id="6" name="Footer Placeholder 5"/>
          <p:cNvSpPr>
            <a:spLocks noGrp="1"/>
          </p:cNvSpPr>
          <p:nvPr>
            <p:ph type="ftr" sz="quarter" idx="11"/>
          </p:nvPr>
        </p:nvSpPr>
        <p:spPr/>
        <p:txBody>
          <a:bodyPr/>
          <a:lstStyle/>
          <a:p>
            <a:pPr>
              <a:defRPr/>
            </a:pPr>
            <a:r>
              <a:rPr lang="en-US"/>
              <a:t>iTeenChallenge Course 505.12</a:t>
            </a:r>
          </a:p>
        </p:txBody>
      </p:sp>
    </p:spTree>
    <p:extLst>
      <p:ext uri="{BB962C8B-B14F-4D97-AF65-F5344CB8AC3E}">
        <p14:creationId xmlns:p14="http://schemas.microsoft.com/office/powerpoint/2010/main" val="382638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5234">
                                            <p:txEl>
                                              <p:pRg st="0" end="0"/>
                                            </p:txEl>
                                          </p:spTgt>
                                        </p:tgtEl>
                                        <p:attrNameLst>
                                          <p:attrName>style.visibility</p:attrName>
                                        </p:attrNameLst>
                                      </p:cBhvr>
                                      <p:to>
                                        <p:strVal val="visible"/>
                                      </p:to>
                                    </p:set>
                                    <p:anim calcmode="lin" valueType="num">
                                      <p:cBhvr additive="base">
                                        <p:cTn id="7" dur="500" fill="hold"/>
                                        <p:tgtEl>
                                          <p:spTgt spid="952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52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5234">
                                            <p:txEl>
                                              <p:pRg st="1" end="1"/>
                                            </p:txEl>
                                          </p:spTgt>
                                        </p:tgtEl>
                                        <p:attrNameLst>
                                          <p:attrName>style.visibility</p:attrName>
                                        </p:attrNameLst>
                                      </p:cBhvr>
                                      <p:to>
                                        <p:strVal val="visible"/>
                                      </p:to>
                                    </p:set>
                                    <p:anim calcmode="lin" valueType="num">
                                      <p:cBhvr additive="base">
                                        <p:cTn id="13" dur="500" fill="hold"/>
                                        <p:tgtEl>
                                          <p:spTgt spid="9523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523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5234">
                                            <p:txEl>
                                              <p:pRg st="2" end="2"/>
                                            </p:txEl>
                                          </p:spTgt>
                                        </p:tgtEl>
                                        <p:attrNameLst>
                                          <p:attrName>style.visibility</p:attrName>
                                        </p:attrNameLst>
                                      </p:cBhvr>
                                      <p:to>
                                        <p:strVal val="visible"/>
                                      </p:to>
                                    </p:set>
                                    <p:anim calcmode="lin" valueType="num">
                                      <p:cBhvr additive="base">
                                        <p:cTn id="19" dur="500" fill="hold"/>
                                        <p:tgtEl>
                                          <p:spTgt spid="9523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523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defRPr/>
            </a:pPr>
            <a:r>
              <a:rPr lang="en-US" b="1" dirty="0" smtClean="0">
                <a:solidFill>
                  <a:srgbClr val="FF9933"/>
                </a:solidFill>
              </a:rPr>
              <a:t>7.  Growth is a </a:t>
            </a:r>
            <a:r>
              <a:rPr lang="en-US" b="1" u="sng" dirty="0" smtClean="0">
                <a:solidFill>
                  <a:srgbClr val="FFFF00"/>
                </a:solidFill>
              </a:rPr>
              <a:t>process</a:t>
            </a:r>
          </a:p>
        </p:txBody>
      </p:sp>
      <p:sp>
        <p:nvSpPr>
          <p:cNvPr id="64515" name="Rectangle 3"/>
          <p:cNvSpPr>
            <a:spLocks noGrp="1" noChangeArrowheads="1"/>
          </p:cNvSpPr>
          <p:nvPr>
            <p:ph type="body" idx="1"/>
          </p:nvPr>
        </p:nvSpPr>
        <p:spPr>
          <a:xfrm>
            <a:off x="1905000" y="2133600"/>
            <a:ext cx="8229600" cy="3124200"/>
          </a:xfrm>
        </p:spPr>
        <p:txBody>
          <a:bodyPr/>
          <a:lstStyle/>
          <a:p>
            <a:pPr algn="ctr" eaLnBrk="1" hangingPunct="1">
              <a:buFont typeface="Wingdings" pitchFamily="2" charset="2"/>
              <a:buNone/>
            </a:pPr>
            <a:r>
              <a:rPr lang="en-US" altLang="en-US" b="1" smtClean="0"/>
              <a:t>	</a:t>
            </a:r>
            <a:r>
              <a:rPr lang="en-US" altLang="en-US" sz="3600" b="1"/>
              <a:t>Focus on the truth and </a:t>
            </a:r>
            <a:br>
              <a:rPr lang="en-US" altLang="en-US" sz="3600" b="1"/>
            </a:br>
            <a:r>
              <a:rPr lang="en-US" altLang="en-US" sz="3600" b="1"/>
              <a:t>take time to be connected with each student on a personal level.</a:t>
            </a:r>
          </a:p>
          <a:p>
            <a:pPr eaLnBrk="1" hangingPunct="1">
              <a:buFont typeface="Wingdings" pitchFamily="2" charset="2"/>
              <a:buNone/>
            </a:pPr>
            <a:endParaRPr lang="en-US" altLang="en-US" sz="3600"/>
          </a:p>
        </p:txBody>
      </p:sp>
      <p:sp>
        <p:nvSpPr>
          <p:cNvPr id="4" name="Date Placeholder 3"/>
          <p:cNvSpPr>
            <a:spLocks noGrp="1"/>
          </p:cNvSpPr>
          <p:nvPr>
            <p:ph type="dt" sz="quarter" idx="10"/>
          </p:nvPr>
        </p:nvSpPr>
        <p:spPr/>
        <p:txBody>
          <a:bodyPr/>
          <a:lstStyle/>
          <a:p>
            <a:pPr>
              <a:defRPr/>
            </a:pPr>
            <a:r>
              <a:rPr lang="en-US" smtClean="0"/>
              <a:t>01-2021</a:t>
            </a:r>
            <a:endParaRPr lang="en-US"/>
          </a:p>
        </p:txBody>
      </p:sp>
      <p:sp>
        <p:nvSpPr>
          <p:cNvPr id="5" name="Slide Number Placeholder 4"/>
          <p:cNvSpPr>
            <a:spLocks noGrp="1"/>
          </p:cNvSpPr>
          <p:nvPr>
            <p:ph type="sldNum" sz="quarter" idx="12"/>
          </p:nvPr>
        </p:nvSpPr>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7CE2B75-708F-4672-B535-D4A9A1451F70}" type="slidenum">
              <a:rPr lang="en-US" altLang="en-US"/>
              <a:pPr/>
              <a:t>22</a:t>
            </a:fld>
            <a:endParaRPr lang="en-US" altLang="en-US"/>
          </a:p>
        </p:txBody>
      </p:sp>
      <p:sp>
        <p:nvSpPr>
          <p:cNvPr id="6" name="Footer Placeholder 5"/>
          <p:cNvSpPr>
            <a:spLocks noGrp="1"/>
          </p:cNvSpPr>
          <p:nvPr>
            <p:ph type="ftr" sz="quarter" idx="11"/>
          </p:nvPr>
        </p:nvSpPr>
        <p:spPr/>
        <p:txBody>
          <a:bodyPr/>
          <a:lstStyle/>
          <a:p>
            <a:pPr>
              <a:defRPr/>
            </a:pPr>
            <a:r>
              <a:rPr lang="en-US"/>
              <a:t>iTeenChallenge Course 505.12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discussion</a:t>
            </a:r>
            <a:endParaRPr lang="en-US" dirty="0"/>
          </a:p>
        </p:txBody>
      </p:sp>
      <p:sp>
        <p:nvSpPr>
          <p:cNvPr id="4" name="Date Placeholder 3"/>
          <p:cNvSpPr>
            <a:spLocks noGrp="1"/>
          </p:cNvSpPr>
          <p:nvPr>
            <p:ph type="dt" sz="half" idx="10"/>
          </p:nvPr>
        </p:nvSpPr>
        <p:spPr/>
        <p:txBody>
          <a:bodyPr/>
          <a:lstStyle/>
          <a:p>
            <a:pPr>
              <a:defRPr/>
            </a:pPr>
            <a:r>
              <a:rPr lang="en-US" smtClean="0"/>
              <a:t>01-2021</a:t>
            </a:r>
            <a:endParaRPr lang="en-US"/>
          </a:p>
        </p:txBody>
      </p:sp>
      <p:sp>
        <p:nvSpPr>
          <p:cNvPr id="5" name="Footer Placeholder 4"/>
          <p:cNvSpPr>
            <a:spLocks noGrp="1"/>
          </p:cNvSpPr>
          <p:nvPr>
            <p:ph type="ftr" sz="quarter" idx="11"/>
          </p:nvPr>
        </p:nvSpPr>
        <p:spPr/>
        <p:txBody>
          <a:bodyPr/>
          <a:lstStyle/>
          <a:p>
            <a:pPr>
              <a:defRPr/>
            </a:pPr>
            <a:r>
              <a:rPr lang="en-US" smtClean="0"/>
              <a:t>iTeenChallenge Course 505.12</a:t>
            </a:r>
            <a:endParaRPr lang="en-US"/>
          </a:p>
        </p:txBody>
      </p:sp>
      <p:sp>
        <p:nvSpPr>
          <p:cNvPr id="6" name="Slide Number Placeholder 5"/>
          <p:cNvSpPr>
            <a:spLocks noGrp="1"/>
          </p:cNvSpPr>
          <p:nvPr>
            <p:ph type="sldNum" sz="quarter" idx="12"/>
          </p:nvPr>
        </p:nvSpPr>
        <p:spPr/>
        <p:txBody>
          <a:bodyPr/>
          <a:lstStyle/>
          <a:p>
            <a:fld id="{D8BEA960-073F-4334-9774-AADFD5CAE106}" type="slidenum">
              <a:rPr lang="en-US" altLang="en-US" smtClean="0"/>
              <a:pPr/>
              <a:t>23</a:t>
            </a:fld>
            <a:endParaRPr lang="en-US" altLang="en-US"/>
          </a:p>
        </p:txBody>
      </p:sp>
    </p:spTree>
    <p:extLst>
      <p:ext uri="{BB962C8B-B14F-4D97-AF65-F5344CB8AC3E}">
        <p14:creationId xmlns:p14="http://schemas.microsoft.com/office/powerpoint/2010/main" val="1416228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rgbClr val="FFFF00"/>
                </a:solidFill>
              </a:rPr>
              <a:t>Contact information</a:t>
            </a:r>
            <a:endParaRPr lang="en-US" dirty="0">
              <a:solidFill>
                <a:srgbClr val="FFFF00"/>
              </a:solidFill>
            </a:endParaRPr>
          </a:p>
        </p:txBody>
      </p:sp>
      <p:sp>
        <p:nvSpPr>
          <p:cNvPr id="3" name="Content Placeholder 2"/>
          <p:cNvSpPr>
            <a:spLocks noGrp="1"/>
          </p:cNvSpPr>
          <p:nvPr>
            <p:ph idx="1"/>
          </p:nvPr>
        </p:nvSpPr>
        <p:spPr>
          <a:xfrm>
            <a:off x="1981200" y="1676400"/>
            <a:ext cx="8229600" cy="3505200"/>
          </a:xfrm>
        </p:spPr>
        <p:txBody>
          <a:bodyPr/>
          <a:lstStyle/>
          <a:p>
            <a:pPr algn="ctr">
              <a:buFont typeface="Wingdings" pitchFamily="2" charset="2"/>
              <a:buNone/>
            </a:pPr>
            <a:r>
              <a:rPr lang="en-US" altLang="en-US" sz="4400" dirty="0"/>
              <a:t>Global Teen Challenge</a:t>
            </a:r>
          </a:p>
          <a:p>
            <a:pPr algn="ctr">
              <a:buFont typeface="Wingdings" pitchFamily="2" charset="2"/>
              <a:buNone/>
            </a:pPr>
            <a:endParaRPr lang="en-US" altLang="en-US" sz="2400" dirty="0"/>
          </a:p>
          <a:p>
            <a:pPr algn="ctr">
              <a:buFont typeface="Wingdings" pitchFamily="2" charset="2"/>
              <a:buNone/>
            </a:pPr>
            <a:endParaRPr lang="en-US" altLang="en-US" sz="4400" dirty="0"/>
          </a:p>
          <a:p>
            <a:pPr algn="ctr">
              <a:buFont typeface="Wingdings" pitchFamily="2" charset="2"/>
              <a:buNone/>
            </a:pPr>
            <a:r>
              <a:rPr lang="en-US" altLang="en-US" sz="4400" dirty="0"/>
              <a:t>www.GlobalTC.org</a:t>
            </a:r>
          </a:p>
          <a:p>
            <a:pPr algn="ctr">
              <a:buFont typeface="Wingdings" pitchFamily="2" charset="2"/>
              <a:buNone/>
            </a:pPr>
            <a:r>
              <a:rPr lang="en-US" altLang="en-US" sz="4400" dirty="0"/>
              <a:t>www.iTeenChallenge.org</a:t>
            </a:r>
          </a:p>
          <a:p>
            <a:pPr algn="ctr">
              <a:buFont typeface="Wingdings" pitchFamily="2" charset="2"/>
              <a:buNone/>
            </a:pPr>
            <a:endParaRPr lang="en-US" altLang="en-US" sz="4400" dirty="0"/>
          </a:p>
        </p:txBody>
      </p:sp>
      <p:sp>
        <p:nvSpPr>
          <p:cNvPr id="4" name="Date Placeholder 3"/>
          <p:cNvSpPr>
            <a:spLocks noGrp="1"/>
          </p:cNvSpPr>
          <p:nvPr>
            <p:ph type="dt" sz="quarter" idx="10"/>
          </p:nvPr>
        </p:nvSpPr>
        <p:spPr/>
        <p:txBody>
          <a:bodyPr/>
          <a:lstStyle/>
          <a:p>
            <a:pPr>
              <a:defRPr/>
            </a:pPr>
            <a:r>
              <a:rPr lang="en-US" smtClean="0"/>
              <a:t>01-2021</a:t>
            </a:r>
            <a:endParaRPr lang="en-US" dirty="0"/>
          </a:p>
        </p:txBody>
      </p:sp>
      <p:sp>
        <p:nvSpPr>
          <p:cNvPr id="5" name="Slide Number Placeholder 4"/>
          <p:cNvSpPr>
            <a:spLocks noGrp="1"/>
          </p:cNvSpPr>
          <p:nvPr>
            <p:ph type="sldNum" sz="quarter" idx="12"/>
          </p:nvPr>
        </p:nvSpPr>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393C41B-13CB-4DBB-B1D3-A6A2D90BD774}" type="slidenum">
              <a:rPr lang="en-US" altLang="en-US"/>
              <a:pPr/>
              <a:t>24</a:t>
            </a:fld>
            <a:endParaRPr lang="en-US" altLang="en-US"/>
          </a:p>
        </p:txBody>
      </p:sp>
      <p:sp>
        <p:nvSpPr>
          <p:cNvPr id="6" name="Footer Placeholder 5"/>
          <p:cNvSpPr>
            <a:spLocks noGrp="1"/>
          </p:cNvSpPr>
          <p:nvPr>
            <p:ph type="ftr" sz="quarter" idx="11"/>
          </p:nvPr>
        </p:nvSpPr>
        <p:spPr/>
        <p:txBody>
          <a:bodyPr/>
          <a:lstStyle/>
          <a:p>
            <a:pPr>
              <a:defRPr/>
            </a:pPr>
            <a:r>
              <a:rPr lang="en-US"/>
              <a:t>iTeenChallenge Course 505.12</a:t>
            </a:r>
          </a:p>
        </p:txBody>
      </p:sp>
      <p:pic>
        <p:nvPicPr>
          <p:cNvPr id="23559"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4191000" y="2305170"/>
            <a:ext cx="3657600" cy="169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body" idx="1"/>
          </p:nvPr>
        </p:nvSpPr>
        <p:spPr>
          <a:xfrm>
            <a:off x="2057400" y="3048000"/>
            <a:ext cx="8229600" cy="2743200"/>
          </a:xfrm>
        </p:spPr>
        <p:txBody>
          <a:bodyPr/>
          <a:lstStyle/>
          <a:p>
            <a:pPr eaLnBrk="1" hangingPunct="1">
              <a:lnSpc>
                <a:spcPct val="90000"/>
              </a:lnSpc>
              <a:spcAft>
                <a:spcPct val="50000"/>
              </a:spcAft>
              <a:defRPr/>
            </a:pPr>
            <a:r>
              <a:rPr lang="en-US" sz="4000" dirty="0"/>
              <a:t>	Connect with their </a:t>
            </a:r>
            <a:r>
              <a:rPr lang="en-US" sz="4000" u="sng" dirty="0">
                <a:solidFill>
                  <a:srgbClr val="FFFF00"/>
                </a:solidFill>
              </a:rPr>
              <a:t>world</a:t>
            </a:r>
          </a:p>
          <a:p>
            <a:pPr eaLnBrk="1" hangingPunct="1">
              <a:lnSpc>
                <a:spcPct val="90000"/>
              </a:lnSpc>
              <a:spcAft>
                <a:spcPct val="50000"/>
              </a:spcAft>
              <a:defRPr/>
            </a:pPr>
            <a:r>
              <a:rPr lang="en-US" sz="4000" dirty="0"/>
              <a:t>	Their </a:t>
            </a:r>
            <a:r>
              <a:rPr lang="en-US" sz="4000" u="sng" dirty="0">
                <a:solidFill>
                  <a:srgbClr val="FFFF00"/>
                </a:solidFill>
              </a:rPr>
              <a:t>culture</a:t>
            </a:r>
          </a:p>
          <a:p>
            <a:pPr eaLnBrk="1" hangingPunct="1">
              <a:lnSpc>
                <a:spcPct val="90000"/>
              </a:lnSpc>
              <a:spcAft>
                <a:spcPct val="50000"/>
              </a:spcAft>
              <a:defRPr/>
            </a:pPr>
            <a:r>
              <a:rPr lang="en-US" sz="4000" dirty="0"/>
              <a:t>	Their </a:t>
            </a:r>
            <a:r>
              <a:rPr lang="en-US" sz="4000" u="sng" dirty="0">
                <a:solidFill>
                  <a:srgbClr val="FFFF00"/>
                </a:solidFill>
              </a:rPr>
              <a:t>language</a:t>
            </a:r>
          </a:p>
        </p:txBody>
      </p:sp>
      <p:sp>
        <p:nvSpPr>
          <p:cNvPr id="107523" name="Rectangle 3"/>
          <p:cNvSpPr>
            <a:spLocks noGrp="1" noChangeArrowheads="1"/>
          </p:cNvSpPr>
          <p:nvPr>
            <p:ph type="title"/>
          </p:nvPr>
        </p:nvSpPr>
        <p:spPr>
          <a:xfrm>
            <a:off x="1981200" y="457200"/>
            <a:ext cx="8229600" cy="1676400"/>
          </a:xfrm>
        </p:spPr>
        <p:txBody>
          <a:bodyPr/>
          <a:lstStyle/>
          <a:p>
            <a:pPr eaLnBrk="1" hangingPunct="1">
              <a:defRPr/>
            </a:pPr>
            <a:r>
              <a:rPr lang="en-US" dirty="0" smtClean="0">
                <a:solidFill>
                  <a:srgbClr val="FF9933"/>
                </a:solidFill>
              </a:rPr>
              <a:t>1.  Follow example of Jesus to speak to people at their level</a:t>
            </a:r>
          </a:p>
        </p:txBody>
      </p:sp>
      <p:sp>
        <p:nvSpPr>
          <p:cNvPr id="4" name="Date Placeholder 3"/>
          <p:cNvSpPr>
            <a:spLocks noGrp="1"/>
          </p:cNvSpPr>
          <p:nvPr>
            <p:ph type="dt" sz="quarter" idx="10"/>
          </p:nvPr>
        </p:nvSpPr>
        <p:spPr/>
        <p:txBody>
          <a:bodyPr/>
          <a:lstStyle/>
          <a:p>
            <a:pPr>
              <a:defRPr/>
            </a:pPr>
            <a:r>
              <a:rPr lang="en-US" smtClean="0"/>
              <a:t>01-2021</a:t>
            </a:r>
            <a:endParaRPr lang="en-US"/>
          </a:p>
        </p:txBody>
      </p:sp>
      <p:sp>
        <p:nvSpPr>
          <p:cNvPr id="5" name="Slide Number Placeholder 4"/>
          <p:cNvSpPr>
            <a:spLocks noGrp="1"/>
          </p:cNvSpPr>
          <p:nvPr>
            <p:ph type="sldNum" sz="quarter" idx="12"/>
          </p:nvPr>
        </p:nvSpPr>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85A795A-D0F2-429E-B74C-23EF615259A7}" type="slidenum">
              <a:rPr lang="en-US" altLang="en-US"/>
              <a:pPr/>
              <a:t>3</a:t>
            </a:fld>
            <a:endParaRPr lang="en-US" altLang="en-US"/>
          </a:p>
        </p:txBody>
      </p:sp>
      <p:sp>
        <p:nvSpPr>
          <p:cNvPr id="6" name="Footer Placeholder 5"/>
          <p:cNvSpPr>
            <a:spLocks noGrp="1"/>
          </p:cNvSpPr>
          <p:nvPr>
            <p:ph type="ftr" sz="quarter" idx="11"/>
          </p:nvPr>
        </p:nvSpPr>
        <p:spPr/>
        <p:txBody>
          <a:bodyPr/>
          <a:lstStyle/>
          <a:p>
            <a:pPr>
              <a:defRPr/>
            </a:pPr>
            <a:r>
              <a:rPr lang="en-US"/>
              <a:t>iTeenChallenge Course 505.12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7522">
                                            <p:txEl>
                                              <p:pRg st="0" end="0"/>
                                            </p:txEl>
                                          </p:spTgt>
                                        </p:tgtEl>
                                        <p:attrNameLst>
                                          <p:attrName>style.visibility</p:attrName>
                                        </p:attrNameLst>
                                      </p:cBhvr>
                                      <p:to>
                                        <p:strVal val="visible"/>
                                      </p:to>
                                    </p:set>
                                    <p:anim calcmode="lin" valueType="num">
                                      <p:cBhvr additive="base">
                                        <p:cTn id="7" dur="500" fill="hold"/>
                                        <p:tgtEl>
                                          <p:spTgt spid="1075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75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7522">
                                            <p:txEl>
                                              <p:pRg st="1" end="1"/>
                                            </p:txEl>
                                          </p:spTgt>
                                        </p:tgtEl>
                                        <p:attrNameLst>
                                          <p:attrName>style.visibility</p:attrName>
                                        </p:attrNameLst>
                                      </p:cBhvr>
                                      <p:to>
                                        <p:strVal val="visible"/>
                                      </p:to>
                                    </p:set>
                                    <p:anim calcmode="lin" valueType="num">
                                      <p:cBhvr additive="base">
                                        <p:cTn id="13" dur="500" fill="hold"/>
                                        <p:tgtEl>
                                          <p:spTgt spid="1075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75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7522">
                                            <p:txEl>
                                              <p:pRg st="2" end="2"/>
                                            </p:txEl>
                                          </p:spTgt>
                                        </p:tgtEl>
                                        <p:attrNameLst>
                                          <p:attrName>style.visibility</p:attrName>
                                        </p:attrNameLst>
                                      </p:cBhvr>
                                      <p:to>
                                        <p:strVal val="visible"/>
                                      </p:to>
                                    </p:set>
                                    <p:anim calcmode="lin" valueType="num">
                                      <p:cBhvr additive="base">
                                        <p:cTn id="19" dur="500" fill="hold"/>
                                        <p:tgtEl>
                                          <p:spTgt spid="10752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752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8750"/>
            <a:ext cx="8229600" cy="984250"/>
          </a:xfrm>
        </p:spPr>
        <p:txBody>
          <a:bodyPr/>
          <a:lstStyle/>
          <a:p>
            <a:r>
              <a:rPr lang="en-US" dirty="0" smtClean="0"/>
              <a:t>2 Timothy 2:24-26 Phillips NT</a:t>
            </a:r>
            <a:endParaRPr lang="en-US" dirty="0"/>
          </a:p>
        </p:txBody>
      </p:sp>
      <p:sp>
        <p:nvSpPr>
          <p:cNvPr id="3" name="Content Placeholder 2"/>
          <p:cNvSpPr>
            <a:spLocks noGrp="1"/>
          </p:cNvSpPr>
          <p:nvPr>
            <p:ph idx="1"/>
          </p:nvPr>
        </p:nvSpPr>
        <p:spPr>
          <a:xfrm>
            <a:off x="1981200" y="1295401"/>
            <a:ext cx="8229600" cy="4530725"/>
          </a:xfrm>
        </p:spPr>
        <p:txBody>
          <a:bodyPr/>
          <a:lstStyle/>
          <a:p>
            <a:pPr marL="0" indent="0">
              <a:buNone/>
            </a:pPr>
            <a:r>
              <a:rPr lang="en-US" sz="2800" b="1" baseline="30000" dirty="0">
                <a:effectLst/>
              </a:rPr>
              <a:t>24-26 </a:t>
            </a:r>
            <a:r>
              <a:rPr lang="en-US" sz="2800" dirty="0">
                <a:effectLst/>
              </a:rPr>
              <a:t>And the Lord’s servant must not be a man of strife: he must be kind to all, ready and able to teach: he must have patience and the ability gently to correct those who oppose his message. He must always bear in mind the possibility that God will give them a different outlook, and that they may come to know the truth. They may come to their senses and be rescued from the power of the devil by the servant of the Lord and set to work for God’s purposes.</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01-2021</a:t>
            </a:r>
            <a:endParaRPr lang="en-US"/>
          </a:p>
        </p:txBody>
      </p:sp>
      <p:sp>
        <p:nvSpPr>
          <p:cNvPr id="5" name="Footer Placeholder 4"/>
          <p:cNvSpPr>
            <a:spLocks noGrp="1"/>
          </p:cNvSpPr>
          <p:nvPr>
            <p:ph type="ftr" sz="quarter" idx="11"/>
          </p:nvPr>
        </p:nvSpPr>
        <p:spPr/>
        <p:txBody>
          <a:bodyPr/>
          <a:lstStyle/>
          <a:p>
            <a:pPr>
              <a:defRPr/>
            </a:pPr>
            <a:r>
              <a:rPr lang="en-US" smtClean="0"/>
              <a:t>iTeenChallenge Course 505.12</a:t>
            </a:r>
            <a:endParaRPr lang="en-US"/>
          </a:p>
        </p:txBody>
      </p:sp>
      <p:sp>
        <p:nvSpPr>
          <p:cNvPr id="6" name="Slide Number Placeholder 5"/>
          <p:cNvSpPr>
            <a:spLocks noGrp="1"/>
          </p:cNvSpPr>
          <p:nvPr>
            <p:ph type="sldNum" sz="quarter" idx="12"/>
          </p:nvPr>
        </p:nvSpPr>
        <p:spPr/>
        <p:txBody>
          <a:bodyPr/>
          <a:lstStyle/>
          <a:p>
            <a:pPr>
              <a:defRPr/>
            </a:pPr>
            <a:fld id="{D7B4DD3F-FA61-4FD8-87D4-DC9E7F047359}" type="slidenum">
              <a:rPr lang="en-US" smtClean="0"/>
              <a:pPr>
                <a:defRPr/>
              </a:pPr>
              <a:t>4</a:t>
            </a:fld>
            <a:endParaRPr lang="en-US"/>
          </a:p>
        </p:txBody>
      </p:sp>
    </p:spTree>
    <p:extLst>
      <p:ext uri="{BB962C8B-B14F-4D97-AF65-F5344CB8AC3E}">
        <p14:creationId xmlns:p14="http://schemas.microsoft.com/office/powerpoint/2010/main" val="1948388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body" idx="1"/>
          </p:nvPr>
        </p:nvSpPr>
        <p:spPr>
          <a:xfrm>
            <a:off x="2362200" y="1905000"/>
            <a:ext cx="8305800" cy="4495800"/>
          </a:xfrm>
        </p:spPr>
        <p:txBody>
          <a:bodyPr/>
          <a:lstStyle/>
          <a:p>
            <a:pPr marL="577850" indent="-577850" eaLnBrk="1" hangingPunct="1">
              <a:lnSpc>
                <a:spcPct val="90000"/>
              </a:lnSpc>
              <a:spcAft>
                <a:spcPts val="1200"/>
              </a:spcAft>
              <a:buNone/>
              <a:defRPr/>
            </a:pPr>
            <a:r>
              <a:rPr lang="en-US" dirty="0" smtClean="0">
                <a:solidFill>
                  <a:srgbClr val="FF9933"/>
                </a:solidFill>
              </a:rPr>
              <a:t>A. </a:t>
            </a:r>
            <a:r>
              <a:rPr lang="en-US" dirty="0" smtClean="0"/>
              <a:t>Their </a:t>
            </a:r>
            <a:r>
              <a:rPr lang="en-US" u="sng" dirty="0" smtClean="0">
                <a:solidFill>
                  <a:srgbClr val="FFFF00"/>
                </a:solidFill>
              </a:rPr>
              <a:t>family</a:t>
            </a:r>
            <a:r>
              <a:rPr lang="en-US" dirty="0" smtClean="0">
                <a:solidFill>
                  <a:srgbClr val="FFFF00"/>
                </a:solidFill>
              </a:rPr>
              <a:t> </a:t>
            </a:r>
            <a:r>
              <a:rPr lang="en-US" dirty="0" smtClean="0"/>
              <a:t>background</a:t>
            </a:r>
            <a:br>
              <a:rPr lang="en-US" dirty="0" smtClean="0"/>
            </a:br>
            <a:r>
              <a:rPr lang="en-US" dirty="0" smtClean="0"/>
              <a:t>How healthy or dysfunctional was it?</a:t>
            </a:r>
          </a:p>
          <a:p>
            <a:pPr marL="577850" indent="-577850" eaLnBrk="1" hangingPunct="1">
              <a:lnSpc>
                <a:spcPct val="90000"/>
              </a:lnSpc>
              <a:spcAft>
                <a:spcPts val="1200"/>
              </a:spcAft>
              <a:buNone/>
              <a:defRPr/>
            </a:pPr>
            <a:r>
              <a:rPr lang="en-US" dirty="0" smtClean="0">
                <a:solidFill>
                  <a:srgbClr val="FF9933"/>
                </a:solidFill>
              </a:rPr>
              <a:t>B. </a:t>
            </a:r>
            <a:r>
              <a:rPr lang="en-US" dirty="0" smtClean="0">
                <a:solidFill>
                  <a:schemeClr val="folHlink"/>
                </a:solidFill>
              </a:rPr>
              <a:t>Any </a:t>
            </a:r>
            <a:r>
              <a:rPr lang="en-US" u="sng" dirty="0" smtClean="0">
                <a:solidFill>
                  <a:srgbClr val="FFFF00"/>
                </a:solidFill>
              </a:rPr>
              <a:t>religious</a:t>
            </a:r>
            <a:r>
              <a:rPr lang="en-US" dirty="0" smtClean="0">
                <a:solidFill>
                  <a:srgbClr val="FFFF00"/>
                </a:solidFill>
              </a:rPr>
              <a:t> </a:t>
            </a:r>
            <a:r>
              <a:rPr lang="en-US" dirty="0" smtClean="0">
                <a:solidFill>
                  <a:schemeClr val="folHlink"/>
                </a:solidFill>
              </a:rPr>
              <a:t>background?</a:t>
            </a:r>
          </a:p>
          <a:p>
            <a:pPr marL="577850" indent="-577850" eaLnBrk="1" hangingPunct="1">
              <a:lnSpc>
                <a:spcPct val="90000"/>
              </a:lnSpc>
              <a:spcAft>
                <a:spcPts val="1200"/>
              </a:spcAft>
              <a:buNone/>
              <a:defRPr/>
            </a:pPr>
            <a:r>
              <a:rPr lang="en-US" dirty="0" smtClean="0">
                <a:solidFill>
                  <a:srgbClr val="FF9933"/>
                </a:solidFill>
              </a:rPr>
              <a:t>C. </a:t>
            </a:r>
            <a:r>
              <a:rPr lang="en-US" dirty="0" smtClean="0"/>
              <a:t>What is the quality of their </a:t>
            </a:r>
            <a:r>
              <a:rPr lang="en-US" u="sng" dirty="0" smtClean="0">
                <a:solidFill>
                  <a:srgbClr val="FFFF00"/>
                </a:solidFill>
              </a:rPr>
              <a:t>educational</a:t>
            </a:r>
            <a:r>
              <a:rPr lang="en-US" dirty="0" smtClean="0">
                <a:solidFill>
                  <a:srgbClr val="FFFF00"/>
                </a:solidFill>
              </a:rPr>
              <a:t> </a:t>
            </a:r>
            <a:r>
              <a:rPr lang="en-US" dirty="0" smtClean="0"/>
              <a:t>background?</a:t>
            </a:r>
            <a:r>
              <a:rPr lang="en-US" dirty="0"/>
              <a:t/>
            </a:r>
            <a:br>
              <a:rPr lang="en-US" dirty="0"/>
            </a:br>
            <a:r>
              <a:rPr lang="en-US" dirty="0" smtClean="0"/>
              <a:t>Reading level?</a:t>
            </a:r>
          </a:p>
          <a:p>
            <a:pPr marL="577850" indent="-577850" eaLnBrk="1" hangingPunct="1">
              <a:lnSpc>
                <a:spcPct val="90000"/>
              </a:lnSpc>
              <a:buNone/>
              <a:defRPr/>
            </a:pPr>
            <a:r>
              <a:rPr lang="en-US" dirty="0" smtClean="0">
                <a:solidFill>
                  <a:srgbClr val="FF9933"/>
                </a:solidFill>
              </a:rPr>
              <a:t>D. </a:t>
            </a:r>
            <a:r>
              <a:rPr lang="en-US" dirty="0" smtClean="0">
                <a:solidFill>
                  <a:schemeClr val="folHlink"/>
                </a:solidFill>
              </a:rPr>
              <a:t>Effects of drug use on their </a:t>
            </a:r>
            <a:r>
              <a:rPr lang="en-US" u="sng" dirty="0" smtClean="0">
                <a:solidFill>
                  <a:srgbClr val="FFFF00"/>
                </a:solidFill>
              </a:rPr>
              <a:t>learning</a:t>
            </a:r>
            <a:r>
              <a:rPr lang="en-US" dirty="0">
                <a:solidFill>
                  <a:schemeClr val="folHlink"/>
                </a:solidFill>
              </a:rPr>
              <a:t> </a:t>
            </a:r>
            <a:r>
              <a:rPr lang="en-US" u="sng" dirty="0" smtClean="0">
                <a:solidFill>
                  <a:srgbClr val="FFFF00"/>
                </a:solidFill>
              </a:rPr>
              <a:t>today</a:t>
            </a:r>
          </a:p>
        </p:txBody>
      </p:sp>
      <p:sp>
        <p:nvSpPr>
          <p:cNvPr id="106499" name="Rectangle 3"/>
          <p:cNvSpPr>
            <a:spLocks noGrp="1" noChangeArrowheads="1"/>
          </p:cNvSpPr>
          <p:nvPr>
            <p:ph type="title"/>
          </p:nvPr>
        </p:nvSpPr>
        <p:spPr>
          <a:xfrm>
            <a:off x="1981200" y="381000"/>
            <a:ext cx="8229600" cy="1447800"/>
          </a:xfrm>
        </p:spPr>
        <p:txBody>
          <a:bodyPr/>
          <a:lstStyle/>
          <a:p>
            <a:pPr algn="l" eaLnBrk="1" hangingPunct="1">
              <a:defRPr/>
            </a:pPr>
            <a:r>
              <a:rPr lang="en-US" dirty="0" smtClean="0">
                <a:solidFill>
                  <a:srgbClr val="FF9933"/>
                </a:solidFill>
              </a:rPr>
              <a:t>2.	What is the background of </a:t>
            </a:r>
            <a:br>
              <a:rPr lang="en-US" dirty="0" smtClean="0">
                <a:solidFill>
                  <a:srgbClr val="FF9933"/>
                </a:solidFill>
              </a:rPr>
            </a:br>
            <a:r>
              <a:rPr lang="en-US" dirty="0" smtClean="0">
                <a:solidFill>
                  <a:srgbClr val="FF9933"/>
                </a:solidFill>
              </a:rPr>
              <a:t>	your students?</a:t>
            </a:r>
          </a:p>
        </p:txBody>
      </p:sp>
      <p:sp>
        <p:nvSpPr>
          <p:cNvPr id="4" name="Date Placeholder 3"/>
          <p:cNvSpPr>
            <a:spLocks noGrp="1"/>
          </p:cNvSpPr>
          <p:nvPr>
            <p:ph type="dt" sz="quarter" idx="10"/>
          </p:nvPr>
        </p:nvSpPr>
        <p:spPr/>
        <p:txBody>
          <a:bodyPr/>
          <a:lstStyle/>
          <a:p>
            <a:pPr>
              <a:defRPr/>
            </a:pPr>
            <a:r>
              <a:rPr lang="en-US" smtClean="0"/>
              <a:t>01-2021</a:t>
            </a:r>
            <a:endParaRPr lang="en-US"/>
          </a:p>
        </p:txBody>
      </p:sp>
      <p:sp>
        <p:nvSpPr>
          <p:cNvPr id="5" name="Slide Number Placeholder 4"/>
          <p:cNvSpPr>
            <a:spLocks noGrp="1"/>
          </p:cNvSpPr>
          <p:nvPr>
            <p:ph type="sldNum" sz="quarter" idx="12"/>
          </p:nvPr>
        </p:nvSpPr>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B0CAAB8-A5FC-46F2-9AD2-50932C24058C}" type="slidenum">
              <a:rPr lang="en-US" altLang="en-US"/>
              <a:pPr/>
              <a:t>5</a:t>
            </a:fld>
            <a:endParaRPr lang="en-US" altLang="en-US"/>
          </a:p>
        </p:txBody>
      </p:sp>
      <p:sp>
        <p:nvSpPr>
          <p:cNvPr id="6" name="Footer Placeholder 5"/>
          <p:cNvSpPr>
            <a:spLocks noGrp="1"/>
          </p:cNvSpPr>
          <p:nvPr>
            <p:ph type="ftr" sz="quarter" idx="11"/>
          </p:nvPr>
        </p:nvSpPr>
        <p:spPr/>
        <p:txBody>
          <a:bodyPr/>
          <a:lstStyle/>
          <a:p>
            <a:pPr>
              <a:defRPr/>
            </a:pPr>
            <a:r>
              <a:rPr lang="en-US"/>
              <a:t>iTeenChallenge Course 505.12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6498">
                                            <p:txEl>
                                              <p:pRg st="0" end="0"/>
                                            </p:txEl>
                                          </p:spTgt>
                                        </p:tgtEl>
                                        <p:attrNameLst>
                                          <p:attrName>style.visibility</p:attrName>
                                        </p:attrNameLst>
                                      </p:cBhvr>
                                      <p:to>
                                        <p:strVal val="visible"/>
                                      </p:to>
                                    </p:set>
                                    <p:anim calcmode="lin" valueType="num">
                                      <p:cBhvr additive="base">
                                        <p:cTn id="7" dur="500" fill="hold"/>
                                        <p:tgtEl>
                                          <p:spTgt spid="1064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64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6498">
                                            <p:txEl>
                                              <p:pRg st="1" end="1"/>
                                            </p:txEl>
                                          </p:spTgt>
                                        </p:tgtEl>
                                        <p:attrNameLst>
                                          <p:attrName>style.visibility</p:attrName>
                                        </p:attrNameLst>
                                      </p:cBhvr>
                                      <p:to>
                                        <p:strVal val="visible"/>
                                      </p:to>
                                    </p:set>
                                    <p:anim calcmode="lin" valueType="num">
                                      <p:cBhvr additive="base">
                                        <p:cTn id="13" dur="500" fill="hold"/>
                                        <p:tgtEl>
                                          <p:spTgt spid="10649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64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6498">
                                            <p:txEl>
                                              <p:pRg st="2" end="2"/>
                                            </p:txEl>
                                          </p:spTgt>
                                        </p:tgtEl>
                                        <p:attrNameLst>
                                          <p:attrName>style.visibility</p:attrName>
                                        </p:attrNameLst>
                                      </p:cBhvr>
                                      <p:to>
                                        <p:strVal val="visible"/>
                                      </p:to>
                                    </p:set>
                                    <p:anim calcmode="lin" valueType="num">
                                      <p:cBhvr additive="base">
                                        <p:cTn id="19" dur="500" fill="hold"/>
                                        <p:tgtEl>
                                          <p:spTgt spid="10649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64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6498">
                                            <p:txEl>
                                              <p:pRg st="3" end="3"/>
                                            </p:txEl>
                                          </p:spTgt>
                                        </p:tgtEl>
                                        <p:attrNameLst>
                                          <p:attrName>style.visibility</p:attrName>
                                        </p:attrNameLst>
                                      </p:cBhvr>
                                      <p:to>
                                        <p:strVal val="visible"/>
                                      </p:to>
                                    </p:set>
                                    <p:anim calcmode="lin" valueType="num">
                                      <p:cBhvr additive="base">
                                        <p:cTn id="25" dur="500" fill="hold"/>
                                        <p:tgtEl>
                                          <p:spTgt spid="10649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649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type="title"/>
          </p:nvPr>
        </p:nvSpPr>
        <p:spPr>
          <a:xfrm>
            <a:off x="1676400" y="304800"/>
            <a:ext cx="2590800" cy="2355850"/>
          </a:xfrm>
        </p:spPr>
        <p:txBody>
          <a:bodyPr/>
          <a:lstStyle/>
          <a:p>
            <a:pPr>
              <a:defRPr/>
            </a:pPr>
            <a:r>
              <a:rPr lang="en-US" dirty="0">
                <a:solidFill>
                  <a:srgbClr val="FF9933"/>
                </a:solidFill>
              </a:rPr>
              <a:t>Effects of drugs on the brain</a:t>
            </a:r>
          </a:p>
        </p:txBody>
      </p:sp>
      <p:sp>
        <p:nvSpPr>
          <p:cNvPr id="4" name="Date Placeholder 3"/>
          <p:cNvSpPr>
            <a:spLocks noGrp="1"/>
          </p:cNvSpPr>
          <p:nvPr>
            <p:ph type="dt" sz="quarter" idx="10"/>
          </p:nvPr>
        </p:nvSpPr>
        <p:spPr/>
        <p:txBody>
          <a:bodyPr/>
          <a:lstStyle/>
          <a:p>
            <a:pPr>
              <a:defRPr/>
            </a:pPr>
            <a:r>
              <a:rPr lang="en-US" smtClean="0"/>
              <a:t>01-2021</a:t>
            </a:r>
            <a:endParaRPr lang="en-US" dirty="0"/>
          </a:p>
        </p:txBody>
      </p:sp>
      <p:sp>
        <p:nvSpPr>
          <p:cNvPr id="5" name="Slide Number Placeholder 4"/>
          <p:cNvSpPr>
            <a:spLocks noGrp="1"/>
          </p:cNvSpPr>
          <p:nvPr>
            <p:ph type="sldNum" sz="quarter" idx="12"/>
          </p:nvPr>
        </p:nvSpPr>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8369F7C-CECA-4840-8D05-577405FF4857}" type="slidenum">
              <a:rPr lang="en-US" altLang="en-US"/>
              <a:pPr/>
              <a:t>6</a:t>
            </a:fld>
            <a:endParaRPr lang="en-US" altLang="en-US"/>
          </a:p>
        </p:txBody>
      </p:sp>
      <p:sp>
        <p:nvSpPr>
          <p:cNvPr id="6" name="Footer Placeholder 5"/>
          <p:cNvSpPr>
            <a:spLocks noGrp="1"/>
          </p:cNvSpPr>
          <p:nvPr>
            <p:ph type="ftr" sz="quarter" idx="11"/>
          </p:nvPr>
        </p:nvSpPr>
        <p:spPr/>
        <p:txBody>
          <a:bodyPr/>
          <a:lstStyle/>
          <a:p>
            <a:pPr>
              <a:defRPr/>
            </a:pPr>
            <a:r>
              <a:rPr lang="en-US"/>
              <a:t>iTeenChallenge Course 505.12</a:t>
            </a:r>
          </a:p>
        </p:txBody>
      </p:sp>
      <p:pic>
        <p:nvPicPr>
          <p:cNvPr id="7174" name="Content Placeholder 7" descr="White box.jpg"/>
          <p:cNvPicPr>
            <a:picLocks noGrp="1" noChangeAspect="1"/>
          </p:cNvPicPr>
          <p:nvPr>
            <p:ph idx="1"/>
          </p:nvPr>
        </p:nvPicPr>
        <p:blipFill>
          <a:blip r:embed="rId2">
            <a:extLst>
              <a:ext uri="{28A0092B-C50C-407E-A947-70E740481C1C}">
                <a14:useLocalDpi xmlns:a14="http://schemas.microsoft.com/office/drawing/2010/main" val="0"/>
              </a:ext>
            </a:extLst>
          </a:blip>
          <a:srcRect r="21400"/>
          <a:stretch>
            <a:fillRect/>
          </a:stretch>
        </p:blipFill>
        <p:spPr>
          <a:xfrm>
            <a:off x="4343400" y="0"/>
            <a:ext cx="6324600" cy="6858000"/>
          </a:xfrm>
        </p:spPr>
      </p:pic>
      <p:sp>
        <p:nvSpPr>
          <p:cNvPr id="9" name="Rectangle 8"/>
          <p:cNvSpPr/>
          <p:nvPr/>
        </p:nvSpPr>
        <p:spPr bwMode="auto">
          <a:xfrm>
            <a:off x="4648200" y="685800"/>
            <a:ext cx="5867400" cy="5410200"/>
          </a:xfrm>
          <a:prstGeom prst="rect">
            <a:avLst/>
          </a:prstGeom>
          <a:noFill/>
          <a:ln w="28575" cap="flat" cmpd="sng" algn="ctr">
            <a:solidFill>
              <a:schemeClr val="tx1">
                <a:lumMod val="75000"/>
              </a:schemeClr>
            </a:solidFill>
            <a:prstDash val="solid"/>
            <a:round/>
            <a:headEnd type="none" w="med" len="med"/>
            <a:tailEnd type="none" w="med" len="med"/>
          </a:ln>
          <a:effec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endParaRPr lang="en-US" altLang="en-US"/>
          </a:p>
        </p:txBody>
      </p:sp>
      <p:cxnSp>
        <p:nvCxnSpPr>
          <p:cNvPr id="11" name="Straight Connector 10"/>
          <p:cNvCxnSpPr/>
          <p:nvPr/>
        </p:nvCxnSpPr>
        <p:spPr bwMode="auto">
          <a:xfrm rot="5400000">
            <a:off x="4839494" y="3390106"/>
            <a:ext cx="5410200" cy="1588"/>
          </a:xfrm>
          <a:prstGeom prst="line">
            <a:avLst/>
          </a:prstGeom>
          <a:solidFill>
            <a:schemeClr val="accent1"/>
          </a:solidFill>
          <a:ln w="28575" cap="flat" cmpd="sng" algn="ctr">
            <a:solidFill>
              <a:schemeClr val="tx1">
                <a:lumMod val="75000"/>
              </a:schemeClr>
            </a:solidFill>
            <a:prstDash val="solid"/>
            <a:round/>
            <a:headEnd type="none" w="med" len="med"/>
            <a:tailEnd type="none" w="med" len="med"/>
          </a:ln>
          <a:effectLst/>
        </p:spPr>
      </p:cxnSp>
      <p:cxnSp>
        <p:nvCxnSpPr>
          <p:cNvPr id="18" name="Straight Connector 17"/>
          <p:cNvCxnSpPr/>
          <p:nvPr/>
        </p:nvCxnSpPr>
        <p:spPr bwMode="auto">
          <a:xfrm>
            <a:off x="4648200" y="3427414"/>
            <a:ext cx="5867400" cy="1587"/>
          </a:xfrm>
          <a:prstGeom prst="line">
            <a:avLst/>
          </a:prstGeom>
          <a:solidFill>
            <a:schemeClr val="accent1"/>
          </a:solidFill>
          <a:ln w="28575" cap="flat" cmpd="sng" algn="ctr">
            <a:solidFill>
              <a:schemeClr val="tx1">
                <a:lumMod val="75000"/>
              </a:schemeClr>
            </a:solidFill>
            <a:prstDash val="solid"/>
            <a:round/>
            <a:headEnd type="none" w="med" len="med"/>
            <a:tailEnd type="none" w="med" len="med"/>
          </a:ln>
          <a:effectLst/>
        </p:spPr>
      </p:cxnSp>
      <p:sp>
        <p:nvSpPr>
          <p:cNvPr id="23" name="TextBox 22"/>
          <p:cNvSpPr txBox="1"/>
          <p:nvPr/>
        </p:nvSpPr>
        <p:spPr>
          <a:xfrm>
            <a:off x="4648200" y="152400"/>
            <a:ext cx="5867400" cy="369888"/>
          </a:xfrm>
          <a:prstGeom prst="rect">
            <a:avLst/>
          </a:prstGeom>
          <a:noFill/>
        </p:spPr>
        <p:txBody>
          <a:bodyPr>
            <a:spAutoFit/>
          </a:bodyPr>
          <a:lstStyle/>
          <a:p>
            <a:pPr algn="ctr">
              <a:defRPr/>
            </a:pPr>
            <a:r>
              <a:rPr lang="en-US" b="1" dirty="0">
                <a:solidFill>
                  <a:schemeClr val="bg2"/>
                </a:solidFill>
                <a:latin typeface="+mj-lt"/>
              </a:rPr>
              <a:t>Normal 3D Brain SPECT Studies</a:t>
            </a:r>
          </a:p>
        </p:txBody>
      </p:sp>
      <p:sp>
        <p:nvSpPr>
          <p:cNvPr id="25" name="TextBox 24"/>
          <p:cNvSpPr txBox="1"/>
          <p:nvPr/>
        </p:nvSpPr>
        <p:spPr>
          <a:xfrm>
            <a:off x="4648200" y="685801"/>
            <a:ext cx="2895600" cy="307975"/>
          </a:xfrm>
          <a:prstGeom prst="rect">
            <a:avLst/>
          </a:prstGeom>
          <a:noFill/>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sz="1400" b="1">
                <a:solidFill>
                  <a:schemeClr val="bg2"/>
                </a:solidFill>
                <a:latin typeface="Arial" charset="0"/>
              </a:rPr>
              <a:t>Back </a:t>
            </a:r>
            <a:endParaRPr lang="en-US" altLang="en-US" sz="1400">
              <a:latin typeface="Arial" charset="0"/>
            </a:endParaRPr>
          </a:p>
        </p:txBody>
      </p:sp>
      <p:sp>
        <p:nvSpPr>
          <p:cNvPr id="26" name="TextBox 25"/>
          <p:cNvSpPr txBox="1"/>
          <p:nvPr/>
        </p:nvSpPr>
        <p:spPr>
          <a:xfrm>
            <a:off x="7543800" y="685801"/>
            <a:ext cx="2971800" cy="307975"/>
          </a:xfrm>
          <a:prstGeom prst="rect">
            <a:avLst/>
          </a:prstGeom>
          <a:noFill/>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sz="1400" b="1">
                <a:solidFill>
                  <a:schemeClr val="bg2"/>
                </a:solidFill>
                <a:latin typeface="Arial" charset="0"/>
              </a:rPr>
              <a:t>Top</a:t>
            </a:r>
            <a:endParaRPr lang="en-US" altLang="en-US" sz="1400">
              <a:latin typeface="Arial" charset="0"/>
            </a:endParaRPr>
          </a:p>
        </p:txBody>
      </p:sp>
      <p:pic>
        <p:nvPicPr>
          <p:cNvPr id="7181" name="Picture 26" descr="Normal top down Brain copy.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990600"/>
            <a:ext cx="2209800" cy="187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2" name="Picture 27" descr="Normal front Brain copy.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924801" y="990600"/>
            <a:ext cx="2259013"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3" name="Picture 28" descr="Normal bottom Brain copy.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029201" y="3733800"/>
            <a:ext cx="2170113"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Box 29"/>
          <p:cNvSpPr txBox="1"/>
          <p:nvPr/>
        </p:nvSpPr>
        <p:spPr>
          <a:xfrm>
            <a:off x="4648200" y="3429001"/>
            <a:ext cx="2895600" cy="307975"/>
          </a:xfrm>
          <a:prstGeom prst="rect">
            <a:avLst/>
          </a:prstGeom>
          <a:noFill/>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sz="1400" b="1">
                <a:solidFill>
                  <a:schemeClr val="bg2"/>
                </a:solidFill>
                <a:latin typeface="Arial" charset="0"/>
              </a:rPr>
              <a:t>Front</a:t>
            </a:r>
            <a:endParaRPr lang="en-US" altLang="en-US" sz="1400">
              <a:latin typeface="Arial" charset="0"/>
            </a:endParaRPr>
          </a:p>
        </p:txBody>
      </p:sp>
      <p:sp>
        <p:nvSpPr>
          <p:cNvPr id="31" name="TextBox 30"/>
          <p:cNvSpPr txBox="1"/>
          <p:nvPr/>
        </p:nvSpPr>
        <p:spPr>
          <a:xfrm>
            <a:off x="7543800" y="3429001"/>
            <a:ext cx="2971800" cy="307975"/>
          </a:xfrm>
          <a:prstGeom prst="rect">
            <a:avLst/>
          </a:prstGeom>
          <a:noFill/>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sz="1400" b="1">
                <a:solidFill>
                  <a:schemeClr val="bg2"/>
                </a:solidFill>
                <a:latin typeface="Arial" charset="0"/>
              </a:rPr>
              <a:t>Top</a:t>
            </a:r>
            <a:endParaRPr lang="en-US" altLang="en-US" sz="1400">
              <a:latin typeface="Arial" charset="0"/>
            </a:endParaRPr>
          </a:p>
        </p:txBody>
      </p:sp>
      <p:sp>
        <p:nvSpPr>
          <p:cNvPr id="32" name="TextBox 31"/>
          <p:cNvSpPr txBox="1"/>
          <p:nvPr/>
        </p:nvSpPr>
        <p:spPr>
          <a:xfrm>
            <a:off x="4648200" y="2819401"/>
            <a:ext cx="2895600" cy="523875"/>
          </a:xfrm>
          <a:prstGeom prst="rect">
            <a:avLst/>
          </a:prstGeom>
          <a:noFill/>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sz="1400" b="1">
                <a:solidFill>
                  <a:schemeClr val="bg2"/>
                </a:solidFill>
                <a:latin typeface="Arial" charset="0"/>
              </a:rPr>
              <a:t>Front</a:t>
            </a:r>
          </a:p>
          <a:p>
            <a:pPr algn="ctr"/>
            <a:r>
              <a:rPr lang="en-US" altLang="en-US" sz="1400" b="1">
                <a:solidFill>
                  <a:schemeClr val="bg2"/>
                </a:solidFill>
                <a:latin typeface="Arial" charset="0"/>
              </a:rPr>
              <a:t>Top-down surface view</a:t>
            </a:r>
            <a:endParaRPr lang="en-US" altLang="en-US" sz="1400">
              <a:latin typeface="Arial" charset="0"/>
            </a:endParaRPr>
          </a:p>
        </p:txBody>
      </p:sp>
      <p:sp>
        <p:nvSpPr>
          <p:cNvPr id="33" name="TextBox 32"/>
          <p:cNvSpPr txBox="1"/>
          <p:nvPr/>
        </p:nvSpPr>
        <p:spPr>
          <a:xfrm>
            <a:off x="7543800" y="2819401"/>
            <a:ext cx="2895600" cy="523875"/>
          </a:xfrm>
          <a:prstGeom prst="rect">
            <a:avLst/>
          </a:prstGeom>
          <a:noFill/>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sz="1400" b="1">
                <a:solidFill>
                  <a:schemeClr val="bg2"/>
                </a:solidFill>
                <a:latin typeface="Arial" charset="0"/>
              </a:rPr>
              <a:t>Bottom</a:t>
            </a:r>
          </a:p>
          <a:p>
            <a:pPr algn="ctr"/>
            <a:r>
              <a:rPr lang="en-US" altLang="en-US" sz="1400" b="1">
                <a:solidFill>
                  <a:schemeClr val="bg2"/>
                </a:solidFill>
                <a:latin typeface="Arial" charset="0"/>
              </a:rPr>
              <a:t>Front-on surface view</a:t>
            </a:r>
            <a:endParaRPr lang="en-US" altLang="en-US" sz="1400">
              <a:latin typeface="Arial" charset="0"/>
            </a:endParaRPr>
          </a:p>
        </p:txBody>
      </p:sp>
      <p:sp>
        <p:nvSpPr>
          <p:cNvPr id="35" name="TextBox 34"/>
          <p:cNvSpPr txBox="1"/>
          <p:nvPr/>
        </p:nvSpPr>
        <p:spPr>
          <a:xfrm>
            <a:off x="4648200" y="5510214"/>
            <a:ext cx="2895600" cy="522287"/>
          </a:xfrm>
          <a:prstGeom prst="rect">
            <a:avLst/>
          </a:prstGeom>
          <a:noFill/>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sz="1400" b="1">
                <a:solidFill>
                  <a:schemeClr val="bg2"/>
                </a:solidFill>
                <a:latin typeface="Arial" charset="0"/>
              </a:rPr>
              <a:t>Back</a:t>
            </a:r>
          </a:p>
          <a:p>
            <a:pPr algn="ctr"/>
            <a:r>
              <a:rPr lang="en-US" altLang="en-US" sz="1400" b="1">
                <a:solidFill>
                  <a:schemeClr val="bg2"/>
                </a:solidFill>
                <a:latin typeface="Arial" charset="0"/>
              </a:rPr>
              <a:t>Underside surface view</a:t>
            </a:r>
            <a:endParaRPr lang="en-US" altLang="en-US" sz="1400">
              <a:latin typeface="Arial" charset="0"/>
            </a:endParaRPr>
          </a:p>
        </p:txBody>
      </p:sp>
      <p:pic>
        <p:nvPicPr>
          <p:cNvPr id="7189" name="Picture 35" descr="Normal Side brain copy.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978776" y="3733800"/>
            <a:ext cx="215582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TextBox 36"/>
          <p:cNvSpPr txBox="1"/>
          <p:nvPr/>
        </p:nvSpPr>
        <p:spPr>
          <a:xfrm>
            <a:off x="7543800" y="5510214"/>
            <a:ext cx="2895600" cy="522287"/>
          </a:xfrm>
          <a:prstGeom prst="rect">
            <a:avLst/>
          </a:prstGeom>
          <a:noFill/>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sz="1400" b="1">
                <a:solidFill>
                  <a:schemeClr val="bg2"/>
                </a:solidFill>
                <a:latin typeface="Arial" charset="0"/>
              </a:rPr>
              <a:t>Bottom</a:t>
            </a:r>
          </a:p>
          <a:p>
            <a:pPr algn="ctr"/>
            <a:r>
              <a:rPr lang="en-US" altLang="en-US" sz="1400" b="1">
                <a:solidFill>
                  <a:schemeClr val="bg2"/>
                </a:solidFill>
                <a:latin typeface="Arial" charset="0"/>
              </a:rPr>
              <a:t>Side surface view</a:t>
            </a:r>
            <a:endParaRPr lang="en-US" altLang="en-US" sz="1400">
              <a:latin typeface="Arial" charset="0"/>
            </a:endParaRPr>
          </a:p>
        </p:txBody>
      </p:sp>
      <p:sp>
        <p:nvSpPr>
          <p:cNvPr id="38" name="TextBox 37"/>
          <p:cNvSpPr txBox="1"/>
          <p:nvPr/>
        </p:nvSpPr>
        <p:spPr>
          <a:xfrm>
            <a:off x="4648200" y="6248401"/>
            <a:ext cx="5867400" cy="307975"/>
          </a:xfrm>
          <a:prstGeom prst="rect">
            <a:avLst/>
          </a:prstGeom>
          <a:noFill/>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z="1400" b="1">
                <a:solidFill>
                  <a:schemeClr val="bg2"/>
                </a:solidFill>
                <a:latin typeface="Arial" charset="0"/>
              </a:rPr>
              <a:t>Source:  Dr. Amen Clinic</a:t>
            </a:r>
            <a:endParaRPr lang="en-US" altLang="en-US" sz="140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quarter" idx="10"/>
          </p:nvPr>
        </p:nvSpPr>
        <p:spPr/>
        <p:txBody>
          <a:bodyPr/>
          <a:lstStyle/>
          <a:p>
            <a:pPr>
              <a:defRPr/>
            </a:pPr>
            <a:r>
              <a:rPr lang="en-US" smtClean="0"/>
              <a:t>01-2021</a:t>
            </a:r>
            <a:endParaRPr lang="en-US"/>
          </a:p>
        </p:txBody>
      </p:sp>
      <p:sp>
        <p:nvSpPr>
          <p:cNvPr id="4" name="Slide Number Placeholder 3"/>
          <p:cNvSpPr>
            <a:spLocks noGrp="1"/>
          </p:cNvSpPr>
          <p:nvPr>
            <p:ph type="sldNum" sz="quarter" idx="12"/>
          </p:nvPr>
        </p:nvSpPr>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67BDB0C-D088-4362-998D-21857BC7146B}" type="slidenum">
              <a:rPr lang="en-US" altLang="en-US"/>
              <a:pPr/>
              <a:t>7</a:t>
            </a:fld>
            <a:endParaRPr lang="en-US" altLang="en-US"/>
          </a:p>
        </p:txBody>
      </p:sp>
      <p:sp>
        <p:nvSpPr>
          <p:cNvPr id="5" name="Footer Placeholder 4"/>
          <p:cNvSpPr>
            <a:spLocks noGrp="1"/>
          </p:cNvSpPr>
          <p:nvPr>
            <p:ph type="ftr" sz="quarter" idx="11"/>
          </p:nvPr>
        </p:nvSpPr>
        <p:spPr/>
        <p:txBody>
          <a:bodyPr/>
          <a:lstStyle/>
          <a:p>
            <a:pPr>
              <a:defRPr/>
            </a:pPr>
            <a:r>
              <a:rPr lang="en-US"/>
              <a:t>iTeenChallenge Course 505.12</a:t>
            </a:r>
          </a:p>
        </p:txBody>
      </p:sp>
      <p:pic>
        <p:nvPicPr>
          <p:cNvPr id="8197" name="Content Placeholder 6" descr="White box.jpg"/>
          <p:cNvPicPr>
            <a:picLocks noGrp="1" noChangeAspect="1"/>
          </p:cNvPicPr>
          <p:nvPr>
            <p:ph idx="1"/>
          </p:nvPr>
        </p:nvPicPr>
        <p:blipFill>
          <a:blip r:embed="rId2">
            <a:extLst>
              <a:ext uri="{28A0092B-C50C-407E-A947-70E740481C1C}">
                <a14:useLocalDpi xmlns:a14="http://schemas.microsoft.com/office/drawing/2010/main" val="0"/>
              </a:ext>
            </a:extLst>
          </a:blip>
          <a:srcRect b="4256"/>
          <a:stretch>
            <a:fillRect/>
          </a:stretch>
        </p:blipFill>
        <p:spPr>
          <a:xfrm>
            <a:off x="1524000" y="0"/>
            <a:ext cx="9144000" cy="6858000"/>
          </a:xfrm>
        </p:spPr>
      </p:pic>
      <p:sp>
        <p:nvSpPr>
          <p:cNvPr id="8" name="TextBox 7"/>
          <p:cNvSpPr txBox="1"/>
          <p:nvPr/>
        </p:nvSpPr>
        <p:spPr>
          <a:xfrm>
            <a:off x="1524000" y="152401"/>
            <a:ext cx="9144000" cy="461963"/>
          </a:xfrm>
          <a:prstGeom prst="rect">
            <a:avLst/>
          </a:prstGeom>
          <a:noFill/>
        </p:spPr>
        <p:txBody>
          <a:bodyPr>
            <a:spAutoFit/>
          </a:bodyPr>
          <a:lstStyle/>
          <a:p>
            <a:pPr algn="ctr">
              <a:defRPr/>
            </a:pPr>
            <a:r>
              <a:rPr lang="en-US" sz="2400" b="1" dirty="0">
                <a:solidFill>
                  <a:schemeClr val="bg2"/>
                </a:solidFill>
                <a:latin typeface="+mj-lt"/>
              </a:rPr>
              <a:t>Marijuana</a:t>
            </a:r>
          </a:p>
        </p:txBody>
      </p:sp>
      <p:pic>
        <p:nvPicPr>
          <p:cNvPr id="8199" name="Picture 8" descr="Marijuana BL Brain copy.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546476"/>
            <a:ext cx="2438400"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Rectangle 9"/>
          <p:cNvSpPr>
            <a:spLocks noChangeArrowheads="1"/>
          </p:cNvSpPr>
          <p:nvPr/>
        </p:nvSpPr>
        <p:spPr bwMode="auto">
          <a:xfrm>
            <a:off x="2743200" y="685800"/>
            <a:ext cx="2438400" cy="20574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Font typeface="Wingdings" pitchFamily="2" charset="2"/>
              <a:buBlip>
                <a:blip r:embed="rId4"/>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4"/>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4"/>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4"/>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4"/>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4"/>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4"/>
              </a:buBlip>
              <a:defRPr sz="2000">
                <a:solidFill>
                  <a:schemeClr val="tx1"/>
                </a:solidFill>
                <a:latin typeface="Verdana" pitchFamily="34" charset="0"/>
              </a:defRPr>
            </a:lvl9pPr>
          </a:lstStyle>
          <a:p>
            <a:pPr>
              <a:spcBef>
                <a:spcPct val="0"/>
              </a:spcBef>
              <a:buClrTx/>
              <a:buFontTx/>
              <a:buNone/>
            </a:pPr>
            <a:endParaRPr lang="en-US" altLang="en-US" sz="1800"/>
          </a:p>
        </p:txBody>
      </p:sp>
      <p:sp>
        <p:nvSpPr>
          <p:cNvPr id="8201" name="Rectangle 11"/>
          <p:cNvSpPr>
            <a:spLocks noChangeArrowheads="1"/>
          </p:cNvSpPr>
          <p:nvPr/>
        </p:nvSpPr>
        <p:spPr bwMode="auto">
          <a:xfrm>
            <a:off x="7010400" y="685800"/>
            <a:ext cx="2438400" cy="20574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Font typeface="Wingdings" pitchFamily="2" charset="2"/>
              <a:buBlip>
                <a:blip r:embed="rId4"/>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4"/>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4"/>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4"/>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4"/>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4"/>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4"/>
              </a:buBlip>
              <a:defRPr sz="2000">
                <a:solidFill>
                  <a:schemeClr val="tx1"/>
                </a:solidFill>
                <a:latin typeface="Verdana" pitchFamily="34" charset="0"/>
              </a:defRPr>
            </a:lvl9pPr>
          </a:lstStyle>
          <a:p>
            <a:pPr>
              <a:spcBef>
                <a:spcPct val="0"/>
              </a:spcBef>
              <a:buClrTx/>
              <a:buFontTx/>
              <a:buNone/>
            </a:pPr>
            <a:endParaRPr lang="en-US" altLang="en-US" sz="1800"/>
          </a:p>
        </p:txBody>
      </p:sp>
      <p:sp>
        <p:nvSpPr>
          <p:cNvPr id="8202" name="Rectangle 12"/>
          <p:cNvSpPr>
            <a:spLocks noChangeArrowheads="1"/>
          </p:cNvSpPr>
          <p:nvPr/>
        </p:nvSpPr>
        <p:spPr bwMode="auto">
          <a:xfrm>
            <a:off x="7010400" y="3581400"/>
            <a:ext cx="2438400" cy="20574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Font typeface="Wingdings" pitchFamily="2" charset="2"/>
              <a:buBlip>
                <a:blip r:embed="rId4"/>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4"/>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4"/>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4"/>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4"/>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4"/>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4"/>
              </a:buBlip>
              <a:defRPr sz="2000">
                <a:solidFill>
                  <a:schemeClr val="tx1"/>
                </a:solidFill>
                <a:latin typeface="Verdana" pitchFamily="34" charset="0"/>
              </a:defRPr>
            </a:lvl9pPr>
          </a:lstStyle>
          <a:p>
            <a:pPr>
              <a:spcBef>
                <a:spcPct val="0"/>
              </a:spcBef>
              <a:buClrTx/>
              <a:buFontTx/>
              <a:buNone/>
            </a:pPr>
            <a:endParaRPr lang="en-US" altLang="en-US" sz="1800"/>
          </a:p>
        </p:txBody>
      </p:sp>
      <p:pic>
        <p:nvPicPr>
          <p:cNvPr id="8203" name="Picture 13" descr="Marijuana BR Brain copy.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3581400"/>
            <a:ext cx="242728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4" name="Picture 14" descr="Marijuana TL Brain copy.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738188"/>
            <a:ext cx="1752600" cy="200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Picture 15" descr="Marijuana TR Brain copy.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162800" y="762000"/>
            <a:ext cx="215423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p:cNvSpPr txBox="1"/>
          <p:nvPr/>
        </p:nvSpPr>
        <p:spPr>
          <a:xfrm>
            <a:off x="2133600" y="2743201"/>
            <a:ext cx="3581400" cy="708025"/>
          </a:xfrm>
          <a:prstGeom prst="rect">
            <a:avLst/>
          </a:prstGeom>
          <a:noFill/>
        </p:spPr>
        <p:txBody>
          <a:bodyPr>
            <a:spAutoFit/>
          </a:bodyPr>
          <a:lstStyle/>
          <a:p>
            <a:pPr algn="ctr">
              <a:defRPr/>
            </a:pPr>
            <a:r>
              <a:rPr lang="en-US" sz="2000" dirty="0">
                <a:solidFill>
                  <a:schemeClr val="bg2"/>
                </a:solidFill>
                <a:latin typeface="+mj-lt"/>
              </a:rPr>
              <a:t>18</a:t>
            </a:r>
            <a:r>
              <a:rPr lang="en-US" sz="1600" dirty="0">
                <a:solidFill>
                  <a:schemeClr val="bg2"/>
                </a:solidFill>
                <a:latin typeface="+mj-lt"/>
              </a:rPr>
              <a:t> </a:t>
            </a:r>
            <a:r>
              <a:rPr lang="en-US" sz="2000" dirty="0">
                <a:solidFill>
                  <a:schemeClr val="bg2"/>
                </a:solidFill>
                <a:latin typeface="+mj-lt"/>
              </a:rPr>
              <a:t>yr/o – 3 yr history of </a:t>
            </a:r>
          </a:p>
          <a:p>
            <a:pPr algn="ctr">
              <a:defRPr/>
            </a:pPr>
            <a:r>
              <a:rPr lang="en-US" sz="2000" dirty="0">
                <a:solidFill>
                  <a:schemeClr val="bg2"/>
                </a:solidFill>
                <a:latin typeface="+mj-lt"/>
              </a:rPr>
              <a:t>4x week use</a:t>
            </a:r>
          </a:p>
        </p:txBody>
      </p:sp>
      <p:sp>
        <p:nvSpPr>
          <p:cNvPr id="18" name="TextBox 17"/>
          <p:cNvSpPr txBox="1"/>
          <p:nvPr/>
        </p:nvSpPr>
        <p:spPr>
          <a:xfrm>
            <a:off x="6477000" y="2743201"/>
            <a:ext cx="3429000" cy="708025"/>
          </a:xfrm>
          <a:prstGeom prst="rect">
            <a:avLst/>
          </a:prstGeom>
          <a:noFill/>
        </p:spPr>
        <p:txBody>
          <a:bodyPr>
            <a:spAutoFit/>
          </a:bodyPr>
          <a:lstStyle/>
          <a:p>
            <a:pPr algn="ctr">
              <a:defRPr/>
            </a:pPr>
            <a:r>
              <a:rPr lang="en-US" sz="2000" dirty="0">
                <a:solidFill>
                  <a:schemeClr val="bg2"/>
                </a:solidFill>
                <a:latin typeface="+mj-lt"/>
              </a:rPr>
              <a:t>16 yr/o – 2 yr history of </a:t>
            </a:r>
            <a:br>
              <a:rPr lang="en-US" sz="2000" dirty="0">
                <a:solidFill>
                  <a:schemeClr val="bg2"/>
                </a:solidFill>
                <a:latin typeface="+mj-lt"/>
              </a:rPr>
            </a:br>
            <a:r>
              <a:rPr lang="en-US" sz="2000" dirty="0">
                <a:solidFill>
                  <a:schemeClr val="bg2"/>
                </a:solidFill>
                <a:latin typeface="+mj-lt"/>
              </a:rPr>
              <a:t>daily abuse</a:t>
            </a:r>
          </a:p>
        </p:txBody>
      </p:sp>
      <p:sp>
        <p:nvSpPr>
          <p:cNvPr id="19" name="TextBox 18"/>
          <p:cNvSpPr txBox="1"/>
          <p:nvPr/>
        </p:nvSpPr>
        <p:spPr>
          <a:xfrm>
            <a:off x="2438400" y="5635626"/>
            <a:ext cx="3200400" cy="708025"/>
          </a:xfrm>
          <a:prstGeom prst="rect">
            <a:avLst/>
          </a:prstGeom>
          <a:noFill/>
        </p:spPr>
        <p:txBody>
          <a:bodyPr>
            <a:spAutoFit/>
          </a:bodyPr>
          <a:lstStyle/>
          <a:p>
            <a:pPr algn="ctr">
              <a:defRPr/>
            </a:pPr>
            <a:r>
              <a:rPr lang="en-US" sz="2000" dirty="0">
                <a:solidFill>
                  <a:schemeClr val="bg2"/>
                </a:solidFill>
                <a:latin typeface="+mj-lt"/>
              </a:rPr>
              <a:t>38 yr/o – 12 yrs of </a:t>
            </a:r>
            <a:br>
              <a:rPr lang="en-US" sz="2000" dirty="0">
                <a:solidFill>
                  <a:schemeClr val="bg2"/>
                </a:solidFill>
                <a:latin typeface="+mj-lt"/>
              </a:rPr>
            </a:br>
            <a:r>
              <a:rPr lang="en-US" sz="2000" dirty="0">
                <a:solidFill>
                  <a:schemeClr val="bg2"/>
                </a:solidFill>
                <a:latin typeface="+mj-lt"/>
              </a:rPr>
              <a:t>daily use</a:t>
            </a:r>
          </a:p>
        </p:txBody>
      </p:sp>
      <p:sp>
        <p:nvSpPr>
          <p:cNvPr id="20" name="TextBox 19"/>
          <p:cNvSpPr txBox="1"/>
          <p:nvPr/>
        </p:nvSpPr>
        <p:spPr>
          <a:xfrm>
            <a:off x="6324600" y="5638801"/>
            <a:ext cx="3886200" cy="708025"/>
          </a:xfrm>
          <a:prstGeom prst="rect">
            <a:avLst/>
          </a:prstGeom>
          <a:noFill/>
        </p:spPr>
        <p:txBody>
          <a:bodyPr>
            <a:spAutoFit/>
          </a:bodyPr>
          <a:lstStyle/>
          <a:p>
            <a:pPr algn="ctr">
              <a:defRPr/>
            </a:pPr>
            <a:r>
              <a:rPr lang="en-US" sz="2000" dirty="0">
                <a:solidFill>
                  <a:schemeClr val="bg2"/>
                </a:solidFill>
                <a:latin typeface="+mj-lt"/>
              </a:rPr>
              <a:t>28 yr/o – 10 yrs of mostly </a:t>
            </a:r>
            <a:br>
              <a:rPr lang="en-US" sz="2000" dirty="0">
                <a:solidFill>
                  <a:schemeClr val="bg2"/>
                </a:solidFill>
                <a:latin typeface="+mj-lt"/>
              </a:rPr>
            </a:br>
            <a:r>
              <a:rPr lang="en-US" sz="2000" dirty="0">
                <a:solidFill>
                  <a:schemeClr val="bg2"/>
                </a:solidFill>
                <a:latin typeface="+mj-lt"/>
              </a:rPr>
              <a:t>weekend use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quarter" idx="10"/>
          </p:nvPr>
        </p:nvSpPr>
        <p:spPr/>
        <p:txBody>
          <a:bodyPr/>
          <a:lstStyle/>
          <a:p>
            <a:pPr>
              <a:defRPr/>
            </a:pPr>
            <a:r>
              <a:rPr lang="en-US" smtClean="0"/>
              <a:t>01-2021</a:t>
            </a:r>
            <a:endParaRPr lang="en-US"/>
          </a:p>
        </p:txBody>
      </p:sp>
      <p:sp>
        <p:nvSpPr>
          <p:cNvPr id="4" name="Slide Number Placeholder 3"/>
          <p:cNvSpPr>
            <a:spLocks noGrp="1"/>
          </p:cNvSpPr>
          <p:nvPr>
            <p:ph type="sldNum" sz="quarter" idx="12"/>
          </p:nvPr>
        </p:nvSpPr>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BEC3725-206F-4584-9D5B-8E537999B657}" type="slidenum">
              <a:rPr lang="en-US" altLang="en-US"/>
              <a:pPr/>
              <a:t>8</a:t>
            </a:fld>
            <a:endParaRPr lang="en-US" altLang="en-US"/>
          </a:p>
        </p:txBody>
      </p:sp>
      <p:sp>
        <p:nvSpPr>
          <p:cNvPr id="5" name="Footer Placeholder 4"/>
          <p:cNvSpPr>
            <a:spLocks noGrp="1"/>
          </p:cNvSpPr>
          <p:nvPr>
            <p:ph type="ftr" sz="quarter" idx="11"/>
          </p:nvPr>
        </p:nvSpPr>
        <p:spPr/>
        <p:txBody>
          <a:bodyPr/>
          <a:lstStyle/>
          <a:p>
            <a:pPr>
              <a:defRPr/>
            </a:pPr>
            <a:r>
              <a:rPr lang="en-US"/>
              <a:t>iTeenChallenge Course 505.12</a:t>
            </a:r>
          </a:p>
        </p:txBody>
      </p:sp>
      <p:pic>
        <p:nvPicPr>
          <p:cNvPr id="9221" name="Content Placeholder 6" descr="White box.jpg"/>
          <p:cNvPicPr>
            <a:picLocks noGrp="1" noChangeAspect="1"/>
          </p:cNvPicPr>
          <p:nvPr>
            <p:ph idx="1"/>
          </p:nvPr>
        </p:nvPicPr>
        <p:blipFill>
          <a:blip r:embed="rId2">
            <a:extLst>
              <a:ext uri="{28A0092B-C50C-407E-A947-70E740481C1C}">
                <a14:useLocalDpi xmlns:a14="http://schemas.microsoft.com/office/drawing/2010/main" val="0"/>
              </a:ext>
            </a:extLst>
          </a:blip>
          <a:srcRect b="4256"/>
          <a:stretch>
            <a:fillRect/>
          </a:stretch>
        </p:blipFill>
        <p:spPr>
          <a:xfrm>
            <a:off x="1524000" y="0"/>
            <a:ext cx="9144000" cy="6858000"/>
          </a:xfrm>
        </p:spPr>
      </p:pic>
      <p:sp>
        <p:nvSpPr>
          <p:cNvPr id="8" name="TextBox 7"/>
          <p:cNvSpPr txBox="1"/>
          <p:nvPr/>
        </p:nvSpPr>
        <p:spPr>
          <a:xfrm>
            <a:off x="1524000" y="152400"/>
            <a:ext cx="9144000" cy="738188"/>
          </a:xfrm>
          <a:prstGeom prst="rect">
            <a:avLst/>
          </a:prstGeom>
          <a:noFill/>
        </p:spPr>
        <p:txBody>
          <a:bodyPr>
            <a:spAutoFit/>
          </a:bodyPr>
          <a:lstStyle/>
          <a:p>
            <a:pPr algn="ctr">
              <a:defRPr/>
            </a:pPr>
            <a:r>
              <a:rPr lang="en-US" sz="2400" b="1" dirty="0">
                <a:solidFill>
                  <a:schemeClr val="bg2"/>
                </a:solidFill>
                <a:latin typeface="+mj-lt"/>
              </a:rPr>
              <a:t>Alcohol</a:t>
            </a:r>
          </a:p>
          <a:p>
            <a:pPr algn="ctr">
              <a:defRPr/>
            </a:pPr>
            <a:r>
              <a:rPr lang="en-US" dirty="0">
                <a:solidFill>
                  <a:schemeClr val="bg2"/>
                </a:solidFill>
              </a:rPr>
              <a:t>38</a:t>
            </a:r>
            <a:r>
              <a:rPr lang="en-US" sz="1400" dirty="0">
                <a:solidFill>
                  <a:schemeClr val="bg2"/>
                </a:solidFill>
              </a:rPr>
              <a:t> </a:t>
            </a:r>
            <a:r>
              <a:rPr lang="en-US" dirty="0">
                <a:solidFill>
                  <a:schemeClr val="bg2"/>
                </a:solidFill>
              </a:rPr>
              <a:t>yr/o – with 17 yrs of heavy weekend use</a:t>
            </a:r>
          </a:p>
        </p:txBody>
      </p:sp>
      <p:sp>
        <p:nvSpPr>
          <p:cNvPr id="9223" name="Rectangle 11"/>
          <p:cNvSpPr>
            <a:spLocks noChangeArrowheads="1"/>
          </p:cNvSpPr>
          <p:nvPr/>
        </p:nvSpPr>
        <p:spPr bwMode="auto">
          <a:xfrm>
            <a:off x="7010400" y="895350"/>
            <a:ext cx="2438400" cy="2057400"/>
          </a:xfrm>
          <a:prstGeom prst="rect">
            <a:avLst/>
          </a:prstGeom>
          <a:solidFill>
            <a:srgbClr val="000000"/>
          </a:solidFill>
          <a:ln w="9525" algn="ctr">
            <a:solidFill>
              <a:schemeClr val="tx1"/>
            </a:solidFill>
            <a:round/>
            <a:headEnd/>
            <a:tailEnd/>
          </a:ln>
        </p:spPr>
        <p:txBody>
          <a:bodyPr/>
          <a:lstStyle>
            <a:lvl1pPr>
              <a:spcBef>
                <a:spcPct val="20000"/>
              </a:spcBef>
              <a:buClr>
                <a:schemeClr val="hlink"/>
              </a:buClr>
              <a:buFont typeface="Wingdings" pitchFamily="2" charset="2"/>
              <a:buBlip>
                <a:blip r:embed="rId3"/>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9pPr>
          </a:lstStyle>
          <a:p>
            <a:pPr>
              <a:spcBef>
                <a:spcPct val="0"/>
              </a:spcBef>
              <a:buClrTx/>
              <a:buFontTx/>
              <a:buNone/>
            </a:pPr>
            <a:endParaRPr lang="en-US" altLang="en-US" sz="1800"/>
          </a:p>
        </p:txBody>
      </p:sp>
      <p:sp>
        <p:nvSpPr>
          <p:cNvPr id="17" name="TextBox 16"/>
          <p:cNvSpPr txBox="1"/>
          <p:nvPr/>
        </p:nvSpPr>
        <p:spPr>
          <a:xfrm>
            <a:off x="2133600" y="2952750"/>
            <a:ext cx="3581400" cy="400050"/>
          </a:xfrm>
          <a:prstGeom prst="rect">
            <a:avLst/>
          </a:prstGeom>
          <a:noFill/>
        </p:spPr>
        <p:txBody>
          <a:bodyPr>
            <a:spAutoFit/>
          </a:bodyPr>
          <a:lstStyle/>
          <a:p>
            <a:pPr algn="ctr">
              <a:defRPr/>
            </a:pPr>
            <a:r>
              <a:rPr lang="en-US" sz="2000" dirty="0">
                <a:solidFill>
                  <a:schemeClr val="bg2"/>
                </a:solidFill>
                <a:latin typeface="+mj-lt"/>
              </a:rPr>
              <a:t>Top </a:t>
            </a:r>
          </a:p>
        </p:txBody>
      </p:sp>
      <p:sp>
        <p:nvSpPr>
          <p:cNvPr id="18" name="TextBox 17"/>
          <p:cNvSpPr txBox="1"/>
          <p:nvPr/>
        </p:nvSpPr>
        <p:spPr>
          <a:xfrm>
            <a:off x="6477000" y="2952750"/>
            <a:ext cx="3429000" cy="400050"/>
          </a:xfrm>
          <a:prstGeom prst="rect">
            <a:avLst/>
          </a:prstGeom>
          <a:noFill/>
        </p:spPr>
        <p:txBody>
          <a:bodyPr>
            <a:spAutoFit/>
          </a:bodyPr>
          <a:lstStyle/>
          <a:p>
            <a:pPr algn="ctr">
              <a:defRPr/>
            </a:pPr>
            <a:r>
              <a:rPr lang="en-US" sz="2000" dirty="0">
                <a:solidFill>
                  <a:schemeClr val="bg2"/>
                </a:solidFill>
                <a:latin typeface="+mj-lt"/>
              </a:rPr>
              <a:t>Bottom </a:t>
            </a:r>
          </a:p>
        </p:txBody>
      </p:sp>
      <p:sp>
        <p:nvSpPr>
          <p:cNvPr id="19" name="TextBox 18"/>
          <p:cNvSpPr txBox="1"/>
          <p:nvPr/>
        </p:nvSpPr>
        <p:spPr>
          <a:xfrm>
            <a:off x="2438400" y="5635625"/>
            <a:ext cx="3200400" cy="400050"/>
          </a:xfrm>
          <a:prstGeom prst="rect">
            <a:avLst/>
          </a:prstGeom>
          <a:noFill/>
        </p:spPr>
        <p:txBody>
          <a:bodyPr>
            <a:spAutoFit/>
          </a:bodyPr>
          <a:lstStyle/>
          <a:p>
            <a:pPr algn="ctr">
              <a:defRPr/>
            </a:pPr>
            <a:r>
              <a:rPr lang="en-US" sz="2000" dirty="0">
                <a:solidFill>
                  <a:schemeClr val="bg2"/>
                </a:solidFill>
                <a:latin typeface="+mj-lt"/>
              </a:rPr>
              <a:t>Front</a:t>
            </a:r>
          </a:p>
        </p:txBody>
      </p:sp>
      <p:sp>
        <p:nvSpPr>
          <p:cNvPr id="20" name="TextBox 19"/>
          <p:cNvSpPr txBox="1"/>
          <p:nvPr/>
        </p:nvSpPr>
        <p:spPr>
          <a:xfrm>
            <a:off x="6324600" y="5638800"/>
            <a:ext cx="3886200" cy="400050"/>
          </a:xfrm>
          <a:prstGeom prst="rect">
            <a:avLst/>
          </a:prstGeom>
          <a:noFill/>
        </p:spPr>
        <p:txBody>
          <a:bodyPr>
            <a:spAutoFit/>
          </a:bodyPr>
          <a:lstStyle/>
          <a:p>
            <a:pPr algn="ctr">
              <a:defRPr/>
            </a:pPr>
            <a:r>
              <a:rPr lang="en-US" sz="2000" dirty="0">
                <a:solidFill>
                  <a:schemeClr val="bg2"/>
                </a:solidFill>
                <a:latin typeface="+mj-lt"/>
              </a:rPr>
              <a:t>Right side</a:t>
            </a:r>
          </a:p>
        </p:txBody>
      </p:sp>
      <p:pic>
        <p:nvPicPr>
          <p:cNvPr id="9228" name="Picture 20" descr="Alcohol TL Brain.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914401"/>
            <a:ext cx="243840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9" name="Picture 21" descr="Alcohol TR Brain.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914400"/>
            <a:ext cx="236220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0" name="Picture 22" descr="Alcohol BL Brain.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740026" y="3581400"/>
            <a:ext cx="2441575"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1" name="Picture 23" descr="Alcohol BR Brain.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018338" y="3581400"/>
            <a:ext cx="2430462"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quarter" idx="10"/>
          </p:nvPr>
        </p:nvSpPr>
        <p:spPr/>
        <p:txBody>
          <a:bodyPr/>
          <a:lstStyle/>
          <a:p>
            <a:pPr>
              <a:defRPr/>
            </a:pPr>
            <a:r>
              <a:rPr lang="en-US" smtClean="0"/>
              <a:t>01-2021</a:t>
            </a:r>
            <a:endParaRPr lang="en-US"/>
          </a:p>
        </p:txBody>
      </p:sp>
      <p:sp>
        <p:nvSpPr>
          <p:cNvPr id="4" name="Slide Number Placeholder 3"/>
          <p:cNvSpPr>
            <a:spLocks noGrp="1"/>
          </p:cNvSpPr>
          <p:nvPr>
            <p:ph type="sldNum" sz="quarter" idx="12"/>
          </p:nvPr>
        </p:nvSpPr>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65FF36F-10ED-4EB1-A3C1-5A4C6DFA6B7F}" type="slidenum">
              <a:rPr lang="en-US" altLang="en-US"/>
              <a:pPr/>
              <a:t>9</a:t>
            </a:fld>
            <a:endParaRPr lang="en-US" altLang="en-US"/>
          </a:p>
        </p:txBody>
      </p:sp>
      <p:sp>
        <p:nvSpPr>
          <p:cNvPr id="5" name="Footer Placeholder 4"/>
          <p:cNvSpPr>
            <a:spLocks noGrp="1"/>
          </p:cNvSpPr>
          <p:nvPr>
            <p:ph type="ftr" sz="quarter" idx="11"/>
          </p:nvPr>
        </p:nvSpPr>
        <p:spPr/>
        <p:txBody>
          <a:bodyPr/>
          <a:lstStyle/>
          <a:p>
            <a:pPr>
              <a:defRPr/>
            </a:pPr>
            <a:r>
              <a:rPr lang="en-US"/>
              <a:t>iTeenChallenge Course 505.12</a:t>
            </a:r>
          </a:p>
        </p:txBody>
      </p:sp>
      <p:pic>
        <p:nvPicPr>
          <p:cNvPr id="10245" name="Content Placeholder 6" descr="White box.jpg"/>
          <p:cNvPicPr>
            <a:picLocks noGrp="1" noChangeAspect="1"/>
          </p:cNvPicPr>
          <p:nvPr>
            <p:ph idx="1"/>
          </p:nvPr>
        </p:nvPicPr>
        <p:blipFill>
          <a:blip r:embed="rId2">
            <a:extLst>
              <a:ext uri="{28A0092B-C50C-407E-A947-70E740481C1C}">
                <a14:useLocalDpi xmlns:a14="http://schemas.microsoft.com/office/drawing/2010/main" val="0"/>
              </a:ext>
            </a:extLst>
          </a:blip>
          <a:srcRect b="4256"/>
          <a:stretch>
            <a:fillRect/>
          </a:stretch>
        </p:blipFill>
        <p:spPr>
          <a:xfrm>
            <a:off x="1524000" y="0"/>
            <a:ext cx="9144000" cy="6858000"/>
          </a:xfrm>
        </p:spPr>
      </p:pic>
      <p:sp>
        <p:nvSpPr>
          <p:cNvPr id="8" name="TextBox 7"/>
          <p:cNvSpPr txBox="1"/>
          <p:nvPr/>
        </p:nvSpPr>
        <p:spPr>
          <a:xfrm>
            <a:off x="1524000" y="152401"/>
            <a:ext cx="9144000" cy="461963"/>
          </a:xfrm>
          <a:prstGeom prst="rect">
            <a:avLst/>
          </a:prstGeom>
          <a:noFill/>
        </p:spPr>
        <p:txBody>
          <a:bodyPr>
            <a:spAutoFit/>
          </a:bodyPr>
          <a:lstStyle/>
          <a:p>
            <a:pPr algn="ctr">
              <a:defRPr/>
            </a:pPr>
            <a:r>
              <a:rPr lang="en-US" sz="2400" b="1" dirty="0">
                <a:solidFill>
                  <a:schemeClr val="bg2"/>
                </a:solidFill>
                <a:latin typeface="+mj-lt"/>
              </a:rPr>
              <a:t>Cocaine &amp; Methamphetamine</a:t>
            </a:r>
          </a:p>
        </p:txBody>
      </p:sp>
      <p:sp>
        <p:nvSpPr>
          <p:cNvPr id="17" name="TextBox 16"/>
          <p:cNvSpPr txBox="1"/>
          <p:nvPr/>
        </p:nvSpPr>
        <p:spPr>
          <a:xfrm>
            <a:off x="1981200" y="2743201"/>
            <a:ext cx="3886200" cy="708025"/>
          </a:xfrm>
          <a:prstGeom prst="rect">
            <a:avLst/>
          </a:prstGeom>
          <a:noFill/>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tLang="en-US" sz="2000">
                <a:solidFill>
                  <a:schemeClr val="bg2"/>
                </a:solidFill>
              </a:rPr>
              <a:t>52 yr/old – 28 yrs of Heroin &amp; frequent meth use</a:t>
            </a:r>
            <a:endParaRPr lang="en-US" altLang="en-US" sz="2000">
              <a:solidFill>
                <a:schemeClr val="bg2"/>
              </a:solidFill>
              <a:latin typeface="Arial" charset="0"/>
            </a:endParaRPr>
          </a:p>
        </p:txBody>
      </p:sp>
      <p:sp>
        <p:nvSpPr>
          <p:cNvPr id="10248" name="TextBox 17"/>
          <p:cNvSpPr txBox="1">
            <a:spLocks noChangeArrowheads="1"/>
          </p:cNvSpPr>
          <p:nvPr/>
        </p:nvSpPr>
        <p:spPr bwMode="auto">
          <a:xfrm>
            <a:off x="6477000" y="2743201"/>
            <a:ext cx="3429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9pPr>
          </a:lstStyle>
          <a:p>
            <a:pPr algn="ctr">
              <a:spcBef>
                <a:spcPct val="0"/>
              </a:spcBef>
              <a:buClrTx/>
              <a:buFontTx/>
              <a:buNone/>
            </a:pPr>
            <a:r>
              <a:rPr lang="en-US" altLang="en-US" sz="2000">
                <a:solidFill>
                  <a:schemeClr val="bg2"/>
                </a:solidFill>
              </a:rPr>
              <a:t>24 yr/old – 2 yrs of frequent cocaine use</a:t>
            </a:r>
          </a:p>
        </p:txBody>
      </p:sp>
      <p:sp>
        <p:nvSpPr>
          <p:cNvPr id="10249" name="TextBox 18"/>
          <p:cNvSpPr txBox="1">
            <a:spLocks noChangeArrowheads="1"/>
          </p:cNvSpPr>
          <p:nvPr/>
        </p:nvSpPr>
        <p:spPr bwMode="auto">
          <a:xfrm>
            <a:off x="2438400" y="5635626"/>
            <a:ext cx="3200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9pPr>
          </a:lstStyle>
          <a:p>
            <a:pPr algn="ctr">
              <a:spcBef>
                <a:spcPct val="0"/>
              </a:spcBef>
              <a:buClrTx/>
              <a:buFontTx/>
              <a:buNone/>
            </a:pPr>
            <a:r>
              <a:rPr lang="en-US" altLang="en-US" sz="2000">
                <a:solidFill>
                  <a:schemeClr val="bg2"/>
                </a:solidFill>
              </a:rPr>
              <a:t>28 yr/old – 8 yrs heavy meth use</a:t>
            </a:r>
          </a:p>
        </p:txBody>
      </p:sp>
      <p:sp>
        <p:nvSpPr>
          <p:cNvPr id="10250" name="TextBox 19"/>
          <p:cNvSpPr txBox="1">
            <a:spLocks noChangeArrowheads="1"/>
          </p:cNvSpPr>
          <p:nvPr/>
        </p:nvSpPr>
        <p:spPr bwMode="auto">
          <a:xfrm>
            <a:off x="6324600" y="5638801"/>
            <a:ext cx="3886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itchFamily="2" charset="2"/>
              <a:buBlip>
                <a:blip r:embed="rId3"/>
              </a:buBlip>
              <a:defRPr sz="3200">
                <a:solidFill>
                  <a:schemeClr val="tx1"/>
                </a:solidFill>
                <a:latin typeface="Verdana" pitchFamily="34" charset="0"/>
              </a:defRPr>
            </a:lvl1pPr>
            <a:lvl2pPr marL="742950" indent="-285750">
              <a:spcBef>
                <a:spcPct val="20000"/>
              </a:spcBef>
              <a:buChar char="–"/>
              <a:defRPr sz="2800">
                <a:solidFill>
                  <a:schemeClr val="tx1"/>
                </a:solidFill>
                <a:latin typeface="Verdana" pitchFamily="34" charset="0"/>
              </a:defRPr>
            </a:lvl2pPr>
            <a:lvl3pPr marL="1143000" indent="-228600">
              <a:spcBef>
                <a:spcPct val="20000"/>
              </a:spcBef>
              <a:buClr>
                <a:schemeClr val="hlink"/>
              </a:buClr>
              <a:buFont typeface="Wingdings" pitchFamily="2" charset="2"/>
              <a:buBlip>
                <a:blip r:embed="rId3"/>
              </a:buBlip>
              <a:defRPr sz="2400">
                <a:solidFill>
                  <a:schemeClr val="tx1"/>
                </a:solidFill>
                <a:latin typeface="Verdana" pitchFamily="34" charset="0"/>
              </a:defRPr>
            </a:lvl3pPr>
            <a:lvl4pPr marL="1600200" indent="-228600">
              <a:spcBef>
                <a:spcPct val="20000"/>
              </a:spcBef>
              <a:buChar char="–"/>
              <a:defRPr sz="2000">
                <a:solidFill>
                  <a:schemeClr val="tx1"/>
                </a:solidFill>
                <a:latin typeface="Verdana" pitchFamily="34" charset="0"/>
              </a:defRPr>
            </a:lvl4pPr>
            <a:lvl5pPr marL="2057400" indent="-228600">
              <a:spcBef>
                <a:spcPct val="20000"/>
              </a:spcBef>
              <a:buClr>
                <a:schemeClr val="hlink"/>
              </a:buClr>
              <a:buFont typeface="Wingdings" pitchFamily="2" charset="2"/>
              <a:buBlip>
                <a:blip r:embed="rId3"/>
              </a:buBlip>
              <a:defRPr sz="2000">
                <a:solidFill>
                  <a:schemeClr val="tx1"/>
                </a:solidFill>
                <a:latin typeface="Verdana" pitchFamily="34" charset="0"/>
              </a:defRPr>
            </a:lvl5pPr>
            <a:lvl6pPr marL="25146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6pPr>
            <a:lvl7pPr marL="29718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7pPr>
            <a:lvl8pPr marL="34290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8pPr>
            <a:lvl9pPr marL="3886200" indent="-228600" eaLnBrk="0" fontAlgn="base" hangingPunct="0">
              <a:spcBef>
                <a:spcPct val="20000"/>
              </a:spcBef>
              <a:spcAft>
                <a:spcPct val="0"/>
              </a:spcAft>
              <a:buClr>
                <a:schemeClr val="hlink"/>
              </a:buClr>
              <a:buFont typeface="Wingdings" pitchFamily="2" charset="2"/>
              <a:buBlip>
                <a:blip r:embed="rId3"/>
              </a:buBlip>
              <a:defRPr sz="2000">
                <a:solidFill>
                  <a:schemeClr val="tx1"/>
                </a:solidFill>
                <a:latin typeface="Verdana" pitchFamily="34" charset="0"/>
              </a:defRPr>
            </a:lvl9pPr>
          </a:lstStyle>
          <a:p>
            <a:pPr algn="ctr">
              <a:spcBef>
                <a:spcPct val="0"/>
              </a:spcBef>
              <a:buClrTx/>
              <a:buFontTx/>
              <a:buNone/>
            </a:pPr>
            <a:r>
              <a:rPr lang="en-US" altLang="en-US" sz="2000">
                <a:solidFill>
                  <a:schemeClr val="bg2"/>
                </a:solidFill>
              </a:rPr>
              <a:t>36 yr/old – 10 yrs frequent meth use</a:t>
            </a:r>
          </a:p>
        </p:txBody>
      </p:sp>
      <p:pic>
        <p:nvPicPr>
          <p:cNvPr id="10251" name="Picture 20" descr="Cocaine TL Brain.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685801"/>
            <a:ext cx="2438400"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2" name="Picture 21" descr="Cocaine TR Brain.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685801"/>
            <a:ext cx="2438400"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3" name="Picture 22" descr="Cocaine BL Brain.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725738" y="3581400"/>
            <a:ext cx="2455862"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4" name="Picture 23" descr="Cocaine BR Brain.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010400" y="3581401"/>
            <a:ext cx="2438400" cy="205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ompetition">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Competitio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2193</TotalTime>
  <Words>1003</Words>
  <Application>Microsoft Office PowerPoint</Application>
  <PresentationFormat>Widescreen</PresentationFormat>
  <Paragraphs>176</Paragraphs>
  <Slides>24</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Verdana</vt:lpstr>
      <vt:lpstr>Wingdings</vt:lpstr>
      <vt:lpstr>Competition</vt:lpstr>
      <vt:lpstr>How Can I Train  New Christians?</vt:lpstr>
      <vt:lpstr>PowerPoint Presentation</vt:lpstr>
      <vt:lpstr>1.  Follow example of Jesus to speak to people at their level</vt:lpstr>
      <vt:lpstr>2 Timothy 2:24-26 Phillips NT</vt:lpstr>
      <vt:lpstr>2. What is the background of   your students?</vt:lpstr>
      <vt:lpstr>Effects of drugs on the brain</vt:lpstr>
      <vt:lpstr>PowerPoint Presentation</vt:lpstr>
      <vt:lpstr>PowerPoint Presentation</vt:lpstr>
      <vt:lpstr>PowerPoint Presentation</vt:lpstr>
      <vt:lpstr>PowerPoint Presentation</vt:lpstr>
      <vt:lpstr>PowerPoint Presentation</vt:lpstr>
      <vt:lpstr>PowerPoint Presentation</vt:lpstr>
      <vt:lpstr>2. What is the background of your  students?</vt:lpstr>
      <vt:lpstr>3. Teach like the Holy Spirit </vt:lpstr>
      <vt:lpstr>4. Our Mission</vt:lpstr>
      <vt:lpstr>Our Mission</vt:lpstr>
      <vt:lpstr>5. Balanced training for New Christians </vt:lpstr>
      <vt:lpstr>6. What is your approach to  teaching? </vt:lpstr>
      <vt:lpstr>PowerPoint Presentation</vt:lpstr>
      <vt:lpstr>Two approaches to teaching </vt:lpstr>
      <vt:lpstr>A Biblical approach to teaching </vt:lpstr>
      <vt:lpstr>7.  Growth is a process</vt:lpstr>
      <vt:lpstr>Questions for discussion</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Keys to the Success of Teen Challenge</dc:title>
  <dc:creator>staysharp</dc:creator>
  <cp:lastModifiedBy>Dave Batty</cp:lastModifiedBy>
  <cp:revision>53</cp:revision>
  <dcterms:created xsi:type="dcterms:W3CDTF">2007-02-03T15:41:39Z</dcterms:created>
  <dcterms:modified xsi:type="dcterms:W3CDTF">2021-01-18T19:29:58Z</dcterms:modified>
</cp:coreProperties>
</file>