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94"/>
  </p:notesMasterIdLst>
  <p:handoutMasterIdLst>
    <p:handoutMasterId r:id="rId95"/>
  </p:handoutMasterIdLst>
  <p:sldIdLst>
    <p:sldId id="256" r:id="rId2"/>
    <p:sldId id="458" r:id="rId3"/>
    <p:sldId id="459" r:id="rId4"/>
    <p:sldId id="410" r:id="rId5"/>
    <p:sldId id="404" r:id="rId6"/>
    <p:sldId id="258" r:id="rId7"/>
    <p:sldId id="259" r:id="rId8"/>
    <p:sldId id="261" r:id="rId9"/>
    <p:sldId id="262" r:id="rId10"/>
    <p:sldId id="412" r:id="rId11"/>
    <p:sldId id="420" r:id="rId12"/>
    <p:sldId id="263" r:id="rId13"/>
    <p:sldId id="274" r:id="rId14"/>
    <p:sldId id="277" r:id="rId15"/>
    <p:sldId id="413" r:id="rId16"/>
    <p:sldId id="429" r:id="rId17"/>
    <p:sldId id="460" r:id="rId18"/>
    <p:sldId id="405" r:id="rId19"/>
    <p:sldId id="426" r:id="rId20"/>
    <p:sldId id="427" r:id="rId21"/>
    <p:sldId id="428" r:id="rId22"/>
    <p:sldId id="280" r:id="rId23"/>
    <p:sldId id="408" r:id="rId24"/>
    <p:sldId id="281" r:id="rId25"/>
    <p:sldId id="282" r:id="rId26"/>
    <p:sldId id="284" r:id="rId27"/>
    <p:sldId id="290" r:id="rId28"/>
    <p:sldId id="291" r:id="rId29"/>
    <p:sldId id="292" r:id="rId30"/>
    <p:sldId id="293" r:id="rId31"/>
    <p:sldId id="414" r:id="rId32"/>
    <p:sldId id="296" r:id="rId33"/>
    <p:sldId id="425" r:id="rId34"/>
    <p:sldId id="300" r:id="rId35"/>
    <p:sldId id="421" r:id="rId36"/>
    <p:sldId id="302" r:id="rId37"/>
    <p:sldId id="303" r:id="rId38"/>
    <p:sldId id="304" r:id="rId39"/>
    <p:sldId id="305" r:id="rId40"/>
    <p:sldId id="433" r:id="rId41"/>
    <p:sldId id="461" r:id="rId42"/>
    <p:sldId id="431" r:id="rId43"/>
    <p:sldId id="432" r:id="rId44"/>
    <p:sldId id="306" r:id="rId45"/>
    <p:sldId id="307" r:id="rId46"/>
    <p:sldId id="308" r:id="rId47"/>
    <p:sldId id="309" r:id="rId48"/>
    <p:sldId id="310" r:id="rId49"/>
    <p:sldId id="435" r:id="rId50"/>
    <p:sldId id="312" r:id="rId51"/>
    <p:sldId id="313" r:id="rId52"/>
    <p:sldId id="437" r:id="rId53"/>
    <p:sldId id="438" r:id="rId54"/>
    <p:sldId id="314" r:id="rId55"/>
    <p:sldId id="318" r:id="rId56"/>
    <p:sldId id="319" r:id="rId57"/>
    <p:sldId id="320" r:id="rId58"/>
    <p:sldId id="443" r:id="rId59"/>
    <p:sldId id="415" r:id="rId60"/>
    <p:sldId id="462" r:id="rId61"/>
    <p:sldId id="439" r:id="rId62"/>
    <p:sldId id="440" r:id="rId63"/>
    <p:sldId id="456" r:id="rId64"/>
    <p:sldId id="457" r:id="rId65"/>
    <p:sldId id="441" r:id="rId66"/>
    <p:sldId id="322" r:id="rId67"/>
    <p:sldId id="323" r:id="rId68"/>
    <p:sldId id="446" r:id="rId69"/>
    <p:sldId id="324" r:id="rId70"/>
    <p:sldId id="436" r:id="rId71"/>
    <p:sldId id="329" r:id="rId72"/>
    <p:sldId id="336" r:id="rId73"/>
    <p:sldId id="447" r:id="rId74"/>
    <p:sldId id="355" r:id="rId75"/>
    <p:sldId id="449" r:id="rId76"/>
    <p:sldId id="463" r:id="rId77"/>
    <p:sldId id="448" r:id="rId78"/>
    <p:sldId id="450" r:id="rId79"/>
    <p:sldId id="453" r:id="rId80"/>
    <p:sldId id="454" r:id="rId81"/>
    <p:sldId id="455" r:id="rId82"/>
    <p:sldId id="345" r:id="rId83"/>
    <p:sldId id="464" r:id="rId84"/>
    <p:sldId id="451" r:id="rId85"/>
    <p:sldId id="452" r:id="rId86"/>
    <p:sldId id="349" r:id="rId87"/>
    <p:sldId id="357" r:id="rId88"/>
    <p:sldId id="416" r:id="rId89"/>
    <p:sldId id="417" r:id="rId90"/>
    <p:sldId id="418" r:id="rId91"/>
    <p:sldId id="419" r:id="rId92"/>
    <p:sldId id="424" r:id="rId93"/>
  </p:sldIdLst>
  <p:sldSz cx="12192000" cy="6858000"/>
  <p:notesSz cx="6858000" cy="9144000"/>
  <p:custDataLst>
    <p:tags r:id="rId9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160" autoAdjust="0"/>
    <p:restoredTop sz="94454" autoAdjust="0"/>
  </p:normalViewPr>
  <p:slideViewPr>
    <p:cSldViewPr>
      <p:cViewPr varScale="1">
        <p:scale>
          <a:sx n="58" d="100"/>
          <a:sy n="58" d="100"/>
        </p:scale>
        <p:origin x="774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notesMaster" Target="notesMasters/notesMaster1.xml"/><Relationship Id="rId9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AC36A19-21DD-4F77-9035-617BF63D177B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04D55C2F-8F5F-4AE0-A928-C1E4933C3703}" type="datetimeFigureOut">
              <a:rPr lang="en-US"/>
              <a:pPr>
                <a:defRPr/>
              </a:pPr>
              <a:t>11/13/2019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53E51B3-5406-4342-AB65-C0BD186FE856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D9D6A7-B680-473F-B955-784DB1A772FC}" type="slidenum">
              <a:rPr lang="en-US" altLang="lv-LV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6</a:t>
            </a:fld>
            <a:endParaRPr lang="en-US" altLang="lv-LV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F0C4DB6-2C0B-4D4D-984E-2A291564E500}" type="slidenum">
              <a:rPr lang="en-US" altLang="lv-LV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9</a:t>
            </a:fld>
            <a:endParaRPr lang="en-US" altLang="lv-LV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DACF1A0-CC3A-446A-B1D8-D09B94992301}" type="slidenum">
              <a:rPr lang="en-US" altLang="lv-LV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45</a:t>
            </a:fld>
            <a:endParaRPr lang="en-US" altLang="lv-LV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lv-LV" altLang="lv-LV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1001EFF-3D84-41A6-AC53-F1E643B9AD62}" type="slidenum">
              <a:rPr lang="en-US" altLang="lv-LV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55</a:t>
            </a:fld>
            <a:endParaRPr lang="en-US" altLang="lv-LV" smtClean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E511-9D4D-4B0E-9B58-496ED0D1F682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11/2019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20400" y="5924549"/>
            <a:ext cx="990600" cy="796926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308F8D6-08C8-4663-8E89-943320FC727B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2223839830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A797F-DDD1-4D3E-87D8-4F8E9E3A4108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11/2019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C76D1-B7FF-4C5C-93EE-ED0B17AF3229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0548956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EF537-CAEB-49F4-8931-B0FF133C055B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11/2019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E9B17-542B-4F21-8E40-C90E0883246D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717250065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72F79-6DA7-4757-95B4-73F2C9E5A69A}" type="datetime1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11/2019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6200" y="6356350"/>
            <a:ext cx="2844800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A9AB86-E9DF-47BB-8ED2-B50E83021E05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4042381949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97A93-A783-4DC9-A65F-DB0243280366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11/2019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20400" y="6096000"/>
            <a:ext cx="990600" cy="62547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65021484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4114800"/>
            <a:ext cx="103632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714EF-15E2-4E7F-B266-202040011902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11/2019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20400" y="6096000"/>
            <a:ext cx="914400" cy="62547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52883404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00B7B-5272-497B-94DD-3B2A3962FFE4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11/2019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128203995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DEFAA-40B5-407E-84E1-39EE4CCC6699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11/2019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E690A-722C-4EE9-83CB-CA13DA8E7C5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428208623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0D42C-9191-4043-811D-6A6AD4ECD9D8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11/2019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56F79-B763-4489-9CA5-6FD1C79FF0E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9356764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E11C2-0E14-43B3-8AC8-9C80919BD0D1}" type="datetime1">
              <a:rPr lang="en-US" smtClean="0"/>
              <a:t>11/13/2019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11/2019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AE6A9-4911-4196-95DE-B8EBD5372FF3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1062828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689D6-029A-4EEA-AD20-3C5F9FF748F5}" type="datetime1">
              <a:rPr lang="en-US" smtClean="0"/>
              <a:t>11/13/2019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11/2019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23BF86-8708-46E3-8201-F9C5C3BB54C0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2669629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00B48-1865-41C8-A734-0465A3B533A9}" type="datetime1">
              <a:rPr lang="en-US" smtClean="0"/>
              <a:t>11/13/2019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11/2019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66200" y="6356350"/>
            <a:ext cx="2844800" cy="3651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59E61AD5-FE25-41CC-9483-627ADECC55AB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77046797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1272A5-0A1C-4771-B427-2167EAD4AAD0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11/2019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80CF6-09CB-484A-BCB3-0B69F25EE72F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2265553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4355-FE7A-4986-800D-2619448CAB43}" type="datetime1">
              <a:rPr lang="en-US" smtClean="0"/>
              <a:t>11/13/2019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iteenchallenge.org  11/2019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2AE42-9A2B-4C64-B039-1D8E39589408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38795575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smtClean="0"/>
              <a:t>Click to edit Master text styles</a:t>
            </a:r>
          </a:p>
          <a:p>
            <a:pPr lvl="1"/>
            <a:r>
              <a:rPr lang="en-US" altLang="lv-LV" smtClean="0"/>
              <a:t>Second level</a:t>
            </a:r>
          </a:p>
          <a:p>
            <a:pPr lvl="2"/>
            <a:r>
              <a:rPr lang="en-US" altLang="lv-LV" smtClean="0"/>
              <a:t>Third level</a:t>
            </a:r>
          </a:p>
          <a:p>
            <a:pPr lvl="3"/>
            <a:r>
              <a:rPr lang="en-US" altLang="lv-LV" smtClean="0"/>
              <a:t>Fourth level</a:t>
            </a:r>
          </a:p>
          <a:p>
            <a:pPr lvl="4"/>
            <a:r>
              <a:rPr lang="en-US" altLang="lv-LV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fld id="{58539A61-EA70-4135-897B-A1C693CA41F1}" type="datetime1">
              <a:rPr lang="en-US" smtClean="0"/>
              <a:t>11/13/2019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iteenchallenge.org  11/2019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CC207A5F-1D2A-4BDE-8A71-87897CCAC7C2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ransition spd="med">
    <p:fade/>
  </p:transition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4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3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3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3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3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mailto:gtc@globaltc.org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ctrTitle"/>
          </p:nvPr>
        </p:nvSpPr>
        <p:spPr>
          <a:xfrm>
            <a:off x="914400" y="1092200"/>
            <a:ext cx="10439400" cy="1470025"/>
          </a:xfrm>
        </p:spPr>
        <p:txBody>
          <a:bodyPr/>
          <a:lstStyle/>
          <a:p>
            <a:pPr eaLnBrk="1" hangingPunct="1"/>
            <a:r>
              <a:rPr lang="lv-LV" altLang="lv-LV" sz="5400" b="1" smtClean="0"/>
              <a:t>Kā es varu zināt, ka esmu kristietis</a:t>
            </a:r>
            <a:r>
              <a:rPr lang="en-US" altLang="lv-LV" sz="5400" b="1" smtClean="0"/>
              <a:t>?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subTitle" idx="1"/>
          </p:nvPr>
        </p:nvSpPr>
        <p:spPr>
          <a:xfrm>
            <a:off x="1981200" y="2286000"/>
            <a:ext cx="8305800" cy="1752600"/>
          </a:xfrm>
        </p:spPr>
        <p:txBody>
          <a:bodyPr/>
          <a:lstStyle/>
          <a:p>
            <a:r>
              <a:rPr lang="lv-LV" dirty="0">
                <a:solidFill>
                  <a:schemeClr val="tx1"/>
                </a:solidFill>
              </a:rPr>
              <a:t>Izveidojot personīgas attiecības ar Dievu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lv-LV" dirty="0">
                <a:solidFill>
                  <a:schemeClr val="tx1"/>
                </a:solidFill>
              </a:rPr>
              <a:t> </a:t>
            </a:r>
            <a:r>
              <a:rPr lang="lv-LV" dirty="0" smtClean="0">
                <a:solidFill>
                  <a:schemeClr val="tx1"/>
                </a:solidFill>
              </a:rPr>
              <a:t>Autori </a:t>
            </a:r>
            <a:r>
              <a:rPr lang="lv-LV" dirty="0">
                <a:solidFill>
                  <a:schemeClr val="tx1"/>
                </a:solidFill>
              </a:rPr>
              <a:t>David Batty un Sally Girgis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lv-LV" dirty="0" smtClean="0">
                <a:solidFill>
                  <a:schemeClr val="tx1"/>
                </a:solidFill>
              </a:rPr>
              <a:t>5.labojums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/>
            <a:endParaRPr lang="en-US" altLang="lv-LV" sz="2400" b="1" dirty="0" smtClean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600" y="4741476"/>
            <a:ext cx="2253135" cy="1485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3613906" cy="1671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chemeClr val="tx2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990735" y="5931172"/>
            <a:ext cx="838200" cy="777875"/>
          </a:xfrm>
        </p:spPr>
        <p:txBody>
          <a:bodyPr/>
          <a:lstStyle/>
          <a:p>
            <a:pPr>
              <a:defRPr/>
            </a:pPr>
            <a:fld id="{2308F8D6-08C8-4663-8E89-943320FC727B}" type="slidenum">
              <a:rPr lang="en-US" altLang="lv-LV" smtClean="0">
                <a:solidFill>
                  <a:schemeClr val="tx1"/>
                </a:solidFill>
              </a:rPr>
              <a:pPr>
                <a:defRPr/>
              </a:pPr>
              <a:t>1</a:t>
            </a:fld>
            <a:endParaRPr lang="en-US" altLang="lv-LV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790700" y="381000"/>
            <a:ext cx="8610600" cy="1143000"/>
          </a:xfrm>
        </p:spPr>
        <p:txBody>
          <a:bodyPr/>
          <a:lstStyle/>
          <a:p>
            <a:r>
              <a:rPr lang="en-US" altLang="lv-LV" b="1" smtClean="0"/>
              <a:t>A. </a:t>
            </a:r>
            <a:r>
              <a:rPr lang="lv-LV" altLang="lv-LV" b="1" smtClean="0"/>
              <a:t>Sava prāta nodošana</a:t>
            </a:r>
            <a:endParaRPr lang="en-US" altLang="lv-LV" b="1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143000" y="1560513"/>
            <a:ext cx="10210800" cy="4114800"/>
          </a:xfrm>
        </p:spPr>
        <p:txBody>
          <a:bodyPr>
            <a:normAutofit lnSpcReduction="10000"/>
          </a:bodyPr>
          <a:lstStyle/>
          <a:p>
            <a:pPr marL="1035050" lvl="1" indent="-577850" eaLnBrk="1" hangingPunct="1">
              <a:buClr>
                <a:schemeClr val="tx1"/>
              </a:buClr>
              <a:buSzPct val="75000"/>
              <a:buFont typeface="Arial" charset="0"/>
              <a:buNone/>
              <a:defRPr/>
            </a:pPr>
            <a:r>
              <a:rPr lang="en-US" b="1" dirty="0"/>
              <a:t>2. </a:t>
            </a:r>
            <a:r>
              <a:rPr lang="en-US" b="1" dirty="0" smtClean="0"/>
              <a:t>	</a:t>
            </a:r>
            <a:r>
              <a:rPr lang="en-US" sz="3200" b="1" dirty="0" err="1" smtClean="0"/>
              <a:t>Šeit</a:t>
            </a:r>
            <a:r>
              <a:rPr lang="en-US" sz="3200" b="1" dirty="0" smtClean="0"/>
              <a:t> </a:t>
            </a:r>
            <a:r>
              <a:rPr lang="en-US" sz="3200" b="1" dirty="0" err="1"/>
              <a:t>ir</a:t>
            </a:r>
            <a:r>
              <a:rPr lang="en-US" sz="3200" b="1" dirty="0"/>
              <a:t> </a:t>
            </a:r>
            <a:r>
              <a:rPr lang="en-US" sz="3200" b="1" dirty="0" err="1"/>
              <a:t>fakti</a:t>
            </a:r>
            <a:r>
              <a:rPr lang="en-US" sz="3200" b="1" dirty="0"/>
              <a:t>, kas </a:t>
            </a:r>
            <a:r>
              <a:rPr lang="en-US" sz="3200" b="1" dirty="0" err="1"/>
              <a:t>tev</a:t>
            </a:r>
            <a:r>
              <a:rPr lang="en-US" sz="3200" b="1" dirty="0"/>
              <a:t> </a:t>
            </a:r>
            <a:r>
              <a:rPr lang="en-US" sz="3200" b="1" dirty="0" err="1"/>
              <a:t>jāzina</a:t>
            </a:r>
            <a:r>
              <a:rPr lang="en-US" sz="3200" b="1" dirty="0"/>
              <a:t> un </a:t>
            </a:r>
            <a:r>
              <a:rPr lang="en-US" sz="3200" b="1" dirty="0" err="1"/>
              <a:t>kam</a:t>
            </a:r>
            <a:r>
              <a:rPr lang="en-US" sz="3200" b="1" dirty="0"/>
              <a:t> </a:t>
            </a:r>
            <a:r>
              <a:rPr lang="en-US" sz="3200" b="1" dirty="0" err="1"/>
              <a:t>jātic</a:t>
            </a:r>
            <a:r>
              <a:rPr lang="en-US" sz="3200" b="1" dirty="0"/>
              <a:t>,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lai</a:t>
            </a:r>
            <a:r>
              <a:rPr lang="en-US" sz="3200" b="1" dirty="0" smtClean="0"/>
              <a:t> </a:t>
            </a:r>
            <a:r>
              <a:rPr lang="en-US" sz="3200" b="1" dirty="0" err="1"/>
              <a:t>kļūtu</a:t>
            </a:r>
            <a:r>
              <a:rPr lang="en-US" sz="3200" b="1" dirty="0"/>
              <a:t> par </a:t>
            </a:r>
            <a:r>
              <a:rPr lang="en-US" sz="3200" b="1" dirty="0" err="1"/>
              <a:t>kristieti</a:t>
            </a:r>
            <a:r>
              <a:rPr lang="en-US" b="1" dirty="0"/>
              <a:t>	</a:t>
            </a:r>
            <a:endParaRPr lang="lv-LV" b="1" dirty="0"/>
          </a:p>
          <a:p>
            <a:pPr marL="1476375" lvl="1" indent="-457200" eaLnBrk="1" hangingPunct="1">
              <a:buClr>
                <a:schemeClr val="tx1"/>
              </a:buClr>
              <a:buSzPct val="75000"/>
              <a:buFont typeface="Arial" charset="0"/>
              <a:buNone/>
              <a:defRPr/>
            </a:pPr>
            <a:r>
              <a:rPr lang="en-US" dirty="0"/>
              <a:t>7. </a:t>
            </a:r>
            <a:r>
              <a:rPr lang="en-US" dirty="0" smtClean="0"/>
              <a:t>	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/>
              <a:t>varu</a:t>
            </a:r>
            <a:r>
              <a:rPr lang="en-US" dirty="0"/>
              <a:t> </a:t>
            </a:r>
            <a:r>
              <a:rPr lang="en-US" dirty="0" err="1"/>
              <a:t>būt</a:t>
            </a:r>
            <a:r>
              <a:rPr lang="en-US" dirty="0"/>
              <a:t> </a:t>
            </a:r>
            <a:r>
              <a:rPr lang="en-US" dirty="0" err="1"/>
              <a:t>izglābts</a:t>
            </a:r>
            <a:r>
              <a:rPr lang="en-US" dirty="0"/>
              <a:t> no </a:t>
            </a:r>
            <a:r>
              <a:rPr lang="en-US" dirty="0" err="1"/>
              <a:t>grēka</a:t>
            </a:r>
            <a:r>
              <a:rPr lang="en-US" dirty="0"/>
              <a:t> </a:t>
            </a:r>
            <a:r>
              <a:rPr lang="en-US" dirty="0" err="1"/>
              <a:t>algas</a:t>
            </a:r>
            <a:r>
              <a:rPr lang="en-US" dirty="0"/>
              <a:t>, </a:t>
            </a:r>
            <a:r>
              <a:rPr lang="en-US" dirty="0" err="1"/>
              <a:t>atzīstoties</a:t>
            </a:r>
            <a:r>
              <a:rPr lang="en-US" dirty="0"/>
              <a:t> </a:t>
            </a:r>
            <a:r>
              <a:rPr lang="en-US" dirty="0" err="1"/>
              <a:t>Jēzum</a:t>
            </a:r>
            <a:r>
              <a:rPr lang="en-US" dirty="0"/>
              <a:t> </a:t>
            </a:r>
            <a:r>
              <a:rPr lang="en-US" dirty="0" err="1"/>
              <a:t>savos</a:t>
            </a:r>
            <a:r>
              <a:rPr lang="en-US" dirty="0"/>
              <a:t> </a:t>
            </a:r>
            <a:r>
              <a:rPr lang="en-US" dirty="0" err="1"/>
              <a:t>grēkos</a:t>
            </a:r>
            <a:r>
              <a:rPr lang="en-US" dirty="0"/>
              <a:t> un </a:t>
            </a:r>
            <a:r>
              <a:rPr lang="en-US" dirty="0" err="1"/>
              <a:t>lūdzot</a:t>
            </a:r>
            <a:r>
              <a:rPr lang="en-US" dirty="0"/>
              <a:t> </a:t>
            </a:r>
            <a:r>
              <a:rPr lang="en-US" dirty="0" err="1"/>
              <a:t>Viņam</a:t>
            </a:r>
            <a:r>
              <a:rPr lang="en-US" dirty="0"/>
              <a:t> </a:t>
            </a:r>
            <a:r>
              <a:rPr lang="en-US" dirty="0" err="1"/>
              <a:t>piedošanu</a:t>
            </a:r>
            <a:r>
              <a:rPr lang="en-US" dirty="0"/>
              <a:t>.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		</a:t>
            </a:r>
            <a:r>
              <a:rPr lang="en-US" sz="2800" dirty="0" smtClean="0"/>
              <a:t>      1</a:t>
            </a:r>
            <a:r>
              <a:rPr lang="lv-LV" sz="2800" dirty="0"/>
              <a:t>.</a:t>
            </a:r>
            <a:r>
              <a:rPr lang="en-US" sz="2800" dirty="0"/>
              <a:t>J</a:t>
            </a:r>
            <a:r>
              <a:rPr lang="lv-LV" sz="2800" dirty="0"/>
              <a:t>āņa</a:t>
            </a:r>
            <a:r>
              <a:rPr lang="en-US" sz="2800" dirty="0"/>
              <a:t> 1:9 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  <a:p>
            <a:pPr marL="0" indent="0">
              <a:buFont typeface="Arial" charset="0"/>
              <a:buNone/>
              <a:defRPr/>
            </a:pPr>
            <a:endParaRPr lang="en-US" b="1" dirty="0"/>
          </a:p>
          <a:p>
            <a:pPr marL="0" indent="0">
              <a:buFont typeface="Arial" charset="0"/>
              <a:buNone/>
              <a:defRPr/>
            </a:pPr>
            <a:r>
              <a:rPr lang="en-US" b="1" dirty="0"/>
              <a:t>  </a:t>
            </a:r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8025" y="4114800"/>
            <a:ext cx="569595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10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v-LV" sz="4800" b="1" smtClean="0"/>
              <a:t>A. </a:t>
            </a:r>
            <a:r>
              <a:rPr lang="lv-LV" altLang="lv-LV" sz="4800" b="1" smtClean="0"/>
              <a:t>Sava prāta nodošana</a:t>
            </a:r>
            <a:endParaRPr lang="en-US" altLang="lv-LV" sz="48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35050" lvl="1" indent="-577850" eaLnBrk="1" hangingPunct="1">
              <a:buClr>
                <a:schemeClr val="tx1"/>
              </a:buClr>
              <a:buSzPct val="75000"/>
              <a:buFont typeface="Arial" charset="0"/>
              <a:buNone/>
              <a:defRPr/>
            </a:pPr>
            <a:r>
              <a:rPr lang="en-US" b="1" dirty="0"/>
              <a:t>2. </a:t>
            </a:r>
            <a:r>
              <a:rPr lang="en-US" b="1" dirty="0" smtClean="0"/>
              <a:t>	</a:t>
            </a:r>
            <a:r>
              <a:rPr lang="en-US" sz="3200" b="1" dirty="0" err="1" smtClean="0"/>
              <a:t>Šeit</a:t>
            </a:r>
            <a:r>
              <a:rPr lang="en-US" sz="3200" b="1" dirty="0" smtClean="0"/>
              <a:t> </a:t>
            </a:r>
            <a:r>
              <a:rPr lang="en-US" sz="3200" b="1" dirty="0" err="1"/>
              <a:t>ir</a:t>
            </a:r>
            <a:r>
              <a:rPr lang="en-US" sz="3200" b="1" dirty="0"/>
              <a:t> </a:t>
            </a:r>
            <a:r>
              <a:rPr lang="en-US" sz="3200" b="1" dirty="0" err="1"/>
              <a:t>fakti</a:t>
            </a:r>
            <a:r>
              <a:rPr lang="en-US" sz="3200" b="1" dirty="0"/>
              <a:t>, kas </a:t>
            </a:r>
            <a:r>
              <a:rPr lang="en-US" sz="3200" b="1" dirty="0" err="1"/>
              <a:t>tev</a:t>
            </a:r>
            <a:r>
              <a:rPr lang="en-US" sz="3200" b="1" dirty="0"/>
              <a:t> </a:t>
            </a:r>
            <a:r>
              <a:rPr lang="en-US" sz="3200" b="1" dirty="0" err="1"/>
              <a:t>jāzina</a:t>
            </a:r>
            <a:r>
              <a:rPr lang="en-US" sz="3200" b="1" dirty="0"/>
              <a:t> un </a:t>
            </a:r>
            <a:r>
              <a:rPr lang="en-US" sz="3200" b="1" dirty="0" err="1"/>
              <a:t>kam</a:t>
            </a:r>
            <a:r>
              <a:rPr lang="en-US" sz="3200" b="1" dirty="0"/>
              <a:t> </a:t>
            </a:r>
            <a:r>
              <a:rPr lang="en-US" sz="3200" b="1" dirty="0" err="1"/>
              <a:t>jātic</a:t>
            </a:r>
            <a:r>
              <a:rPr lang="en-US" sz="3200" b="1" dirty="0"/>
              <a:t>, 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err="1" smtClean="0"/>
              <a:t>lai</a:t>
            </a:r>
            <a:r>
              <a:rPr lang="en-US" sz="3200" b="1" dirty="0" smtClean="0"/>
              <a:t> </a:t>
            </a:r>
            <a:r>
              <a:rPr lang="en-US" sz="3200" b="1" dirty="0" err="1"/>
              <a:t>kļūtu</a:t>
            </a:r>
            <a:r>
              <a:rPr lang="en-US" sz="3200" b="1" dirty="0"/>
              <a:t> par </a:t>
            </a:r>
            <a:r>
              <a:rPr lang="en-US" sz="3200" b="1" dirty="0" err="1"/>
              <a:t>kristieti</a:t>
            </a:r>
            <a:endParaRPr lang="en-US" sz="3200" b="1" dirty="0">
              <a:solidFill>
                <a:schemeClr val="tx2">
                  <a:lumMod val="50000"/>
                </a:schemeClr>
              </a:solidFill>
            </a:endParaRPr>
          </a:p>
          <a:p>
            <a:pPr marL="1476375" indent="-468313">
              <a:buFont typeface="Arial" charset="0"/>
              <a:buNone/>
              <a:defRPr/>
            </a:pPr>
            <a:r>
              <a:rPr lang="en-US" dirty="0" smtClean="0"/>
              <a:t>8</a:t>
            </a:r>
            <a:r>
              <a:rPr lang="en-US" dirty="0"/>
              <a:t>. </a:t>
            </a:r>
            <a:r>
              <a:rPr lang="en-US" dirty="0" smtClean="0"/>
              <a:t>	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/>
              <a:t>varu</a:t>
            </a:r>
            <a:r>
              <a:rPr lang="en-US" dirty="0"/>
              <a:t> </a:t>
            </a:r>
            <a:r>
              <a:rPr lang="en-US" dirty="0" err="1"/>
              <a:t>kļūt</a:t>
            </a:r>
            <a:r>
              <a:rPr lang="en-US" dirty="0"/>
              <a:t> par </a:t>
            </a:r>
            <a:r>
              <a:rPr lang="en-US" dirty="0" err="1"/>
              <a:t>kristieti</a:t>
            </a:r>
            <a:r>
              <a:rPr lang="en-US" dirty="0"/>
              <a:t>, </a:t>
            </a:r>
            <a:r>
              <a:rPr lang="en-US" dirty="0" err="1"/>
              <a:t>ļaujot</a:t>
            </a:r>
            <a:r>
              <a:rPr lang="en-US" dirty="0"/>
              <a:t> </a:t>
            </a:r>
            <a:r>
              <a:rPr lang="en-US" dirty="0" err="1"/>
              <a:t>Jēzum</a:t>
            </a:r>
            <a:r>
              <a:rPr lang="en-US" dirty="0"/>
              <a:t> </a:t>
            </a:r>
            <a:r>
              <a:rPr lang="en-US" dirty="0" err="1"/>
              <a:t>tagad</a:t>
            </a:r>
            <a:r>
              <a:rPr lang="en-US" dirty="0"/>
              <a:t> </a:t>
            </a:r>
            <a:r>
              <a:rPr lang="en-US" dirty="0" err="1"/>
              <a:t>būt</a:t>
            </a:r>
            <a:r>
              <a:rPr lang="en-US" dirty="0"/>
              <a:t> </a:t>
            </a:r>
            <a:r>
              <a:rPr lang="en-US" dirty="0" err="1"/>
              <a:t>savas</a:t>
            </a:r>
            <a:r>
              <a:rPr lang="en-US" dirty="0"/>
              <a:t> </a:t>
            </a:r>
            <a:r>
              <a:rPr lang="en-US" dirty="0" err="1"/>
              <a:t>dzīves</a:t>
            </a:r>
            <a:r>
              <a:rPr lang="en-US" dirty="0"/>
              <a:t> </a:t>
            </a:r>
            <a:r>
              <a:rPr lang="en-US" dirty="0" err="1"/>
              <a:t>Vadītājam</a:t>
            </a:r>
            <a:r>
              <a:rPr lang="en-US" dirty="0"/>
              <a:t>. 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dirty="0"/>
              <a:t>		Rom</a:t>
            </a:r>
            <a:r>
              <a:rPr lang="lv-LV" dirty="0"/>
              <a:t>iešiem</a:t>
            </a:r>
            <a:r>
              <a:rPr lang="en-US" dirty="0"/>
              <a:t> 10:9-10</a:t>
            </a:r>
          </a:p>
          <a:p>
            <a:pPr>
              <a:buFont typeface="Arial" charset="0"/>
              <a:buChar char="•"/>
              <a:defRPr/>
            </a:pPr>
            <a:endParaRPr lang="en-US" dirty="0"/>
          </a:p>
        </p:txBody>
      </p:sp>
      <p:pic>
        <p:nvPicPr>
          <p:cNvPr id="16388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405188"/>
            <a:ext cx="3343275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3352800" y="6373813"/>
            <a:ext cx="3860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11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xfrm>
            <a:off x="1828800" y="609600"/>
            <a:ext cx="8610600" cy="1143000"/>
          </a:xfrm>
        </p:spPr>
        <p:txBody>
          <a:bodyPr/>
          <a:lstStyle/>
          <a:p>
            <a:pPr marL="742950" indent="-742950" eaLnBrk="1" hangingPunct="1"/>
            <a:r>
              <a:rPr lang="en-US" altLang="lv-LV" sz="4800" b="1" smtClean="0"/>
              <a:t>B. </a:t>
            </a:r>
            <a:r>
              <a:rPr lang="lv-LV" altLang="lv-LV" sz="4800" b="1" smtClean="0"/>
              <a:t>Savas gribas nodošana</a:t>
            </a:r>
            <a:endParaRPr lang="en-US" altLang="lv-LV" sz="4800" b="1" smtClean="0"/>
          </a:p>
        </p:txBody>
      </p:sp>
      <p:sp>
        <p:nvSpPr>
          <p:cNvPr id="17411" name="Rectangle 3"/>
          <p:cNvSpPr>
            <a:spLocks noGrp="1"/>
          </p:cNvSpPr>
          <p:nvPr>
            <p:ph type="body" sz="half" idx="1"/>
          </p:nvPr>
        </p:nvSpPr>
        <p:spPr>
          <a:xfrm>
            <a:off x="990600" y="2057400"/>
            <a:ext cx="4953000" cy="4114800"/>
          </a:xfrm>
        </p:spPr>
        <p:txBody>
          <a:bodyPr/>
          <a:lstStyle/>
          <a:p>
            <a:pPr marL="468313" indent="-468313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1. 	</a:t>
            </a:r>
            <a:r>
              <a:rPr lang="lv-LV" altLang="lv-LV" dirty="0" smtClean="0"/>
              <a:t>Tev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ir</a:t>
            </a:r>
            <a:r>
              <a:rPr lang="lv-LV" altLang="lv-LV" dirty="0" smtClean="0"/>
              <a:t> jāsaprot </a:t>
            </a:r>
            <a:r>
              <a:rPr lang="lv-LV" altLang="lv-LV" u="sng" dirty="0" smtClean="0"/>
              <a:t>ko nozīmē</a:t>
            </a:r>
            <a:r>
              <a:rPr lang="en-US" altLang="lv-LV" dirty="0" smtClean="0"/>
              <a:t> </a:t>
            </a:r>
            <a:r>
              <a:rPr lang="lv-LV" altLang="lv-LV" dirty="0" smtClean="0"/>
              <a:t>kļūt par kristieti</a:t>
            </a:r>
            <a:r>
              <a:rPr lang="en-US" altLang="lv-LV" dirty="0" smtClean="0"/>
              <a:t>.</a:t>
            </a:r>
          </a:p>
        </p:txBody>
      </p:sp>
      <p:pic>
        <p:nvPicPr>
          <p:cNvPr id="17412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003425"/>
            <a:ext cx="4191000" cy="4114800"/>
          </a:xfrm>
        </p:spPr>
      </p:pic>
      <p:sp>
        <p:nvSpPr>
          <p:cNvPr id="1741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12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/>
          </p:nvPr>
        </p:nvSpPr>
        <p:spPr>
          <a:xfrm>
            <a:off x="1905000" y="609600"/>
            <a:ext cx="8382000" cy="1143000"/>
          </a:xfrm>
        </p:spPr>
        <p:txBody>
          <a:bodyPr/>
          <a:lstStyle/>
          <a:p>
            <a:pPr eaLnBrk="1" hangingPunct="1"/>
            <a:r>
              <a:rPr lang="en-US" altLang="lv-LV" b="1" smtClean="0"/>
              <a:t>B. </a:t>
            </a:r>
            <a:r>
              <a:rPr lang="lv-LV" altLang="lv-LV" b="1" smtClean="0"/>
              <a:t>Savas gribas nodošana</a:t>
            </a:r>
            <a:endParaRPr lang="en-US" altLang="lv-LV" b="1" smtClean="0"/>
          </a:p>
        </p:txBody>
      </p:sp>
      <p:sp>
        <p:nvSpPr>
          <p:cNvPr id="18435" name="Rectangle 3"/>
          <p:cNvSpPr>
            <a:spLocks noGrp="1"/>
          </p:cNvSpPr>
          <p:nvPr>
            <p:ph type="body" sz="half" idx="1"/>
          </p:nvPr>
        </p:nvSpPr>
        <p:spPr>
          <a:xfrm>
            <a:off x="990600" y="1981200"/>
            <a:ext cx="5257800" cy="4114800"/>
          </a:xfrm>
        </p:spPr>
        <p:txBody>
          <a:bodyPr/>
          <a:lstStyle/>
          <a:p>
            <a:pPr marL="468313" indent="-468313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2.	</a:t>
            </a:r>
            <a:r>
              <a:rPr lang="lv-LV" altLang="lv-LV" dirty="0" smtClean="0"/>
              <a:t>Tev ir </a:t>
            </a:r>
            <a:r>
              <a:rPr lang="lv-LV" altLang="lv-LV" u="sng" dirty="0" smtClean="0"/>
              <a:t>jāpieņem lēmums</a:t>
            </a:r>
            <a:r>
              <a:rPr lang="lv-LV" altLang="lv-LV" dirty="0" smtClean="0"/>
              <a:t> kļūt par kristieti</a:t>
            </a:r>
            <a:r>
              <a:rPr lang="en-US" altLang="lv-LV" dirty="0" smtClean="0"/>
              <a:t>.</a:t>
            </a:r>
          </a:p>
        </p:txBody>
      </p:sp>
      <p:pic>
        <p:nvPicPr>
          <p:cNvPr id="18436" name="ClipArt Placeholder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2600" y="2257425"/>
            <a:ext cx="3810000" cy="3562350"/>
          </a:xfrm>
        </p:spPr>
      </p:pic>
      <p:sp>
        <p:nvSpPr>
          <p:cNvPr id="1843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13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v-LV" b="1" smtClean="0"/>
              <a:t>B. </a:t>
            </a:r>
            <a:r>
              <a:rPr lang="lv-LV" altLang="lv-LV" b="1" smtClean="0"/>
              <a:t>Savas gribas nodošana</a:t>
            </a:r>
            <a:endParaRPr lang="en-US" altLang="lv-LV" b="1" smtClean="0"/>
          </a:p>
        </p:txBody>
      </p:sp>
      <p:sp>
        <p:nvSpPr>
          <p:cNvPr id="19459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468313" indent="-468313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3.	</a:t>
            </a:r>
            <a:r>
              <a:rPr lang="en-US" altLang="lv-LV" dirty="0" err="1" smtClean="0"/>
              <a:t>Ar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Dieva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palīdzību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tev</a:t>
            </a:r>
            <a:r>
              <a:rPr lang="en-US" altLang="lv-LV" dirty="0" smtClean="0"/>
              <a:t> </a:t>
            </a:r>
            <a:br>
              <a:rPr lang="en-US" altLang="lv-LV" dirty="0" smtClean="0"/>
            </a:br>
            <a:r>
              <a:rPr lang="en-US" altLang="lv-LV" u="sng" dirty="0" err="1" smtClean="0"/>
              <a:t>jāiet</a:t>
            </a:r>
            <a:r>
              <a:rPr lang="en-US" altLang="lv-LV" u="sng" dirty="0" smtClean="0"/>
              <a:t> </a:t>
            </a:r>
            <a:r>
              <a:rPr lang="en-US" altLang="lv-LV" u="sng" dirty="0" err="1" smtClean="0"/>
              <a:t>caur</a:t>
            </a:r>
            <a:r>
              <a:rPr lang="en-US" altLang="lv-LV" dirty="0" smtClean="0"/>
              <a:t> un </a:t>
            </a:r>
            <a:r>
              <a:rPr lang="en-US" altLang="lv-LV" dirty="0" err="1" smtClean="0"/>
              <a:t>jādara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tas</a:t>
            </a:r>
            <a:r>
              <a:rPr lang="en-US" altLang="lv-LV" dirty="0" smtClean="0"/>
              <a:t>, </a:t>
            </a:r>
            <a:br>
              <a:rPr lang="en-US" altLang="lv-LV" dirty="0" smtClean="0"/>
            </a:br>
            <a:r>
              <a:rPr lang="en-US" altLang="lv-LV" dirty="0" err="1" smtClean="0"/>
              <a:t>ko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esi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apņēmies</a:t>
            </a:r>
            <a:r>
              <a:rPr lang="lv-LV" altLang="lv-LV" dirty="0" smtClean="0"/>
              <a:t>.</a:t>
            </a:r>
            <a:endParaRPr lang="en-US" altLang="lv-LV" dirty="0" smtClean="0"/>
          </a:p>
        </p:txBody>
      </p:sp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19461" name="Attēls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12950"/>
            <a:ext cx="457835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14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b="1" smtClean="0"/>
              <a:t>Personīgais pielietojums</a:t>
            </a:r>
            <a:endParaRPr lang="en-US" altLang="lv-LV" b="1" smtClean="0"/>
          </a:p>
        </p:txBody>
      </p:sp>
      <p:sp>
        <p:nvSpPr>
          <p:cNvPr id="2048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6477000" cy="4114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lv-LV" altLang="lv-LV" sz="2800" dirty="0" smtClean="0"/>
              <a:t>Noraksti astoņus faktus no Studenta rokasgrāmatas 5.lapaspuses vai no nākošā slaida un atbildi uz katru, pierakstot blakus katram faktam vienu no šiem sekojošajiem komentāriem</a:t>
            </a:r>
            <a:r>
              <a:rPr lang="en-US" altLang="lv-LV" sz="2800" dirty="0" smtClean="0"/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lv-LV" sz="2800" dirty="0" smtClean="0"/>
              <a:t>*</a:t>
            </a:r>
            <a:r>
              <a:rPr lang="lv-LV" altLang="lv-LV" sz="2800" dirty="0" smtClean="0"/>
              <a:t>Es tam ticu</a:t>
            </a:r>
            <a:endParaRPr lang="en-US" altLang="lv-LV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lv-LV" sz="2800" dirty="0" smtClean="0"/>
              <a:t>*</a:t>
            </a:r>
            <a:r>
              <a:rPr lang="lv-LV" altLang="lv-LV" sz="2800" dirty="0" smtClean="0"/>
              <a:t>Es tam neticu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lv-LV" sz="2800" dirty="0" smtClean="0"/>
              <a:t>*</a:t>
            </a:r>
            <a:r>
              <a:rPr lang="lv-LV" altLang="lv-LV" sz="2800" dirty="0" smtClean="0"/>
              <a:t>Es neesmu pārliecināts</a:t>
            </a:r>
            <a:endParaRPr lang="en-US" altLang="lv-LV" sz="2800" dirty="0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20485" name="ClipArt Placeholder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48600" y="2133600"/>
            <a:ext cx="3441700" cy="41148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15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10363200" cy="1143000"/>
          </a:xfrm>
        </p:spPr>
        <p:txBody>
          <a:bodyPr/>
          <a:lstStyle/>
          <a:p>
            <a:r>
              <a:rPr lang="en-US" altLang="lv-LV" sz="3600" b="1" smtClean="0"/>
              <a:t>8 </a:t>
            </a:r>
            <a:r>
              <a:rPr lang="lv-LV" altLang="lv-LV" sz="3600" b="1" smtClean="0"/>
              <a:t>FAKTI, KAS TEV JĀZIN UN KAM JĀTIC, LAI KĻŪTU PAR KRISTIETI</a:t>
            </a:r>
            <a:endParaRPr lang="en-US" altLang="lv-LV" sz="3600" b="1" smtClean="0"/>
          </a:p>
        </p:txBody>
      </p:sp>
      <p:sp>
        <p:nvSpPr>
          <p:cNvPr id="21507" name="Text Placeholder 2"/>
          <p:cNvSpPr>
            <a:spLocks noGrp="1"/>
          </p:cNvSpPr>
          <p:nvPr>
            <p:ph type="body" sz="half" idx="1"/>
          </p:nvPr>
        </p:nvSpPr>
        <p:spPr>
          <a:xfrm>
            <a:off x="876300" y="1524000"/>
            <a:ext cx="10439400" cy="4832350"/>
          </a:xfrm>
        </p:spPr>
        <p:txBody>
          <a:bodyPr/>
          <a:lstStyle/>
          <a:p>
            <a:pPr marL="352425" indent="-352425">
              <a:buFont typeface="Arial" panose="020B0604020202020204" pitchFamily="34" charset="0"/>
              <a:buNone/>
            </a:pPr>
            <a:r>
              <a:rPr lang="lv-LV" altLang="lv-LV" sz="2400" dirty="0" smtClean="0"/>
              <a:t>1. </a:t>
            </a:r>
            <a:r>
              <a:rPr lang="en-US" altLang="lv-LV" sz="2400" dirty="0" smtClean="0"/>
              <a:t>	</a:t>
            </a:r>
            <a:r>
              <a:rPr lang="en-US" altLang="lv-LV" sz="2400" dirty="0" err="1" smtClean="0"/>
              <a:t>Dievs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eksistē</a:t>
            </a:r>
            <a:r>
              <a:rPr lang="en-US" altLang="lv-LV" sz="2400" dirty="0" smtClean="0"/>
              <a:t>. </a:t>
            </a:r>
            <a:r>
              <a:rPr lang="en-US" altLang="lv-LV" sz="2400" dirty="0" err="1" smtClean="0"/>
              <a:t>Ebrejiem</a:t>
            </a:r>
            <a:r>
              <a:rPr lang="en-US" altLang="lv-LV" sz="2400" dirty="0" smtClean="0"/>
              <a:t> 11:6 </a:t>
            </a:r>
            <a:endParaRPr lang="lv-LV" altLang="lv-LV" sz="2400" dirty="0" smtClean="0"/>
          </a:p>
          <a:p>
            <a:pPr marL="352425" indent="-352425">
              <a:buFont typeface="Arial" panose="020B0604020202020204" pitchFamily="34" charset="0"/>
              <a:buNone/>
            </a:pPr>
            <a:r>
              <a:rPr lang="en-US" altLang="lv-LV" sz="2400" dirty="0" smtClean="0"/>
              <a:t>2.</a:t>
            </a:r>
            <a:r>
              <a:rPr lang="lv-LV" altLang="lv-LV" sz="2400" dirty="0" smtClean="0"/>
              <a:t> </a:t>
            </a:r>
            <a:r>
              <a:rPr lang="en-US" altLang="lv-LV" sz="2400" dirty="0" smtClean="0"/>
              <a:t>	</a:t>
            </a:r>
            <a:r>
              <a:rPr lang="en-US" altLang="lv-LV" sz="2400" dirty="0" err="1" smtClean="0"/>
              <a:t>Bībele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ir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patiesa</a:t>
            </a:r>
            <a:r>
              <a:rPr lang="en-US" altLang="lv-LV" sz="2400" dirty="0" smtClean="0"/>
              <a:t>. </a:t>
            </a:r>
            <a:r>
              <a:rPr lang="en-US" altLang="lv-LV" sz="2400" dirty="0" err="1" smtClean="0"/>
              <a:t>2.Timotejam</a:t>
            </a:r>
            <a:r>
              <a:rPr lang="en-US" altLang="lv-LV" sz="2400" dirty="0" smtClean="0"/>
              <a:t> 3:16 </a:t>
            </a:r>
            <a:endParaRPr lang="lv-LV" altLang="lv-LV" sz="2400" dirty="0" smtClean="0"/>
          </a:p>
          <a:p>
            <a:pPr marL="352425" indent="-352425">
              <a:buFont typeface="Arial" panose="020B0604020202020204" pitchFamily="34" charset="0"/>
              <a:buNone/>
            </a:pPr>
            <a:r>
              <a:rPr lang="en-US" altLang="lv-LV" sz="2400" dirty="0" smtClean="0"/>
              <a:t>3.</a:t>
            </a:r>
            <a:r>
              <a:rPr lang="lv-LV" altLang="lv-LV" sz="2400" dirty="0" smtClean="0"/>
              <a:t> </a:t>
            </a:r>
            <a:r>
              <a:rPr lang="en-US" altLang="lv-LV" sz="2400" dirty="0" smtClean="0"/>
              <a:t>	</a:t>
            </a:r>
            <a:r>
              <a:rPr lang="en-US" altLang="lv-LV" sz="2400" dirty="0" err="1" smtClean="0"/>
              <a:t>Es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esmu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grēkojis</a:t>
            </a:r>
            <a:r>
              <a:rPr lang="en-US" altLang="lv-LV" sz="2400" dirty="0" smtClean="0"/>
              <a:t>, </a:t>
            </a:r>
            <a:r>
              <a:rPr lang="en-US" altLang="lv-LV" sz="2400" dirty="0" err="1" smtClean="0"/>
              <a:t>nepaklausot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Dieva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likumiem</a:t>
            </a:r>
            <a:r>
              <a:rPr lang="en-US" altLang="lv-LV" sz="2400" dirty="0" smtClean="0"/>
              <a:t>. </a:t>
            </a:r>
            <a:r>
              <a:rPr lang="en-US" altLang="lv-LV" sz="2400" dirty="0" err="1" smtClean="0"/>
              <a:t>Romiešiem</a:t>
            </a:r>
            <a:r>
              <a:rPr lang="en-US" altLang="lv-LV" sz="2400" dirty="0" smtClean="0"/>
              <a:t> 3:23 </a:t>
            </a:r>
            <a:endParaRPr lang="lv-LV" altLang="lv-LV" sz="2400" dirty="0" smtClean="0"/>
          </a:p>
          <a:p>
            <a:pPr marL="352425" indent="-352425">
              <a:buFont typeface="Arial" panose="020B0604020202020204" pitchFamily="34" charset="0"/>
              <a:buNone/>
            </a:pPr>
            <a:r>
              <a:rPr lang="en-US" altLang="lv-LV" sz="2400" dirty="0" smtClean="0"/>
              <a:t>4.</a:t>
            </a:r>
            <a:r>
              <a:rPr lang="lv-LV" altLang="lv-LV" sz="2400" dirty="0" smtClean="0"/>
              <a:t> </a:t>
            </a:r>
            <a:r>
              <a:rPr lang="en-US" altLang="lv-LV" sz="2400" dirty="0" smtClean="0"/>
              <a:t>	</a:t>
            </a:r>
            <a:r>
              <a:rPr lang="en-US" altLang="lv-LV" sz="2400" dirty="0" err="1" smtClean="0"/>
              <a:t>Dievs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mani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mīl</a:t>
            </a:r>
            <a:r>
              <a:rPr lang="en-US" altLang="lv-LV" sz="2400" dirty="0" smtClean="0"/>
              <a:t> un </a:t>
            </a:r>
            <a:r>
              <a:rPr lang="en-US" altLang="lv-LV" sz="2400" dirty="0" err="1" smtClean="0"/>
              <a:t>Viņš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sūtīja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Savu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vienīgo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Dēlu</a:t>
            </a:r>
            <a:r>
              <a:rPr lang="en-US" altLang="lv-LV" sz="2400" dirty="0" smtClean="0"/>
              <a:t>, </a:t>
            </a:r>
            <a:r>
              <a:rPr lang="en-US" altLang="lv-LV" sz="2400" dirty="0" err="1" smtClean="0"/>
              <a:t>Jēzu</a:t>
            </a:r>
            <a:r>
              <a:rPr lang="en-US" altLang="lv-LV" sz="2400" dirty="0" smtClean="0"/>
              <a:t>, </a:t>
            </a:r>
            <a:r>
              <a:rPr lang="en-US" altLang="lv-LV" sz="2400" dirty="0" err="1" smtClean="0"/>
              <a:t>lai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Viņš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dzīvotu</a:t>
            </a:r>
            <a:r>
              <a:rPr lang="en-US" altLang="lv-LV" sz="2400" dirty="0" smtClean="0"/>
              <a:t> un </a:t>
            </a:r>
            <a:r>
              <a:rPr lang="en-US" altLang="lv-LV" sz="2400" dirty="0" err="1" smtClean="0"/>
              <a:t>nomirtu</a:t>
            </a:r>
            <a:r>
              <a:rPr lang="en-US" altLang="lv-LV" sz="2400" dirty="0" smtClean="0"/>
              <a:t> par </a:t>
            </a:r>
            <a:r>
              <a:rPr lang="en-US" altLang="lv-LV" sz="2400" dirty="0" err="1" smtClean="0"/>
              <a:t>mani</a:t>
            </a:r>
            <a:r>
              <a:rPr lang="en-US" altLang="lv-LV" sz="2400" dirty="0" smtClean="0"/>
              <a:t>. </a:t>
            </a:r>
            <a:r>
              <a:rPr lang="en-US" altLang="lv-LV" sz="2400" dirty="0" err="1" smtClean="0"/>
              <a:t>Jāņa</a:t>
            </a:r>
            <a:r>
              <a:rPr lang="en-US" altLang="lv-LV" sz="2400" dirty="0" smtClean="0"/>
              <a:t> 3:16 </a:t>
            </a:r>
            <a:endParaRPr lang="lv-LV" altLang="lv-LV" sz="2400" dirty="0" smtClean="0"/>
          </a:p>
          <a:p>
            <a:pPr marL="352425" indent="-352425">
              <a:buFont typeface="Arial" panose="020B0604020202020204" pitchFamily="34" charset="0"/>
              <a:buNone/>
            </a:pPr>
            <a:r>
              <a:rPr lang="en-US" altLang="lv-LV" sz="2400" dirty="0" smtClean="0"/>
              <a:t>5.</a:t>
            </a:r>
            <a:r>
              <a:rPr lang="lv-LV" altLang="lv-LV" sz="2400" dirty="0" smtClean="0"/>
              <a:t> </a:t>
            </a:r>
            <a:r>
              <a:rPr lang="en-US" altLang="lv-LV" sz="2400" dirty="0" smtClean="0"/>
              <a:t>	</a:t>
            </a:r>
            <a:r>
              <a:rPr lang="en-US" altLang="lv-LV" sz="2400" dirty="0" err="1" smtClean="0"/>
              <a:t>Jēzus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ir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vienīgais</a:t>
            </a:r>
            <a:r>
              <a:rPr lang="en-US" altLang="lv-LV" sz="2400" dirty="0" smtClean="0"/>
              <a:t>, </a:t>
            </a:r>
            <a:r>
              <a:rPr lang="en-US" altLang="lv-LV" sz="2400" dirty="0" err="1" smtClean="0"/>
              <a:t>kurš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var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piedot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manus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grēkus</a:t>
            </a:r>
            <a:r>
              <a:rPr lang="en-US" altLang="lv-LV" sz="2400" dirty="0" smtClean="0"/>
              <a:t>. </a:t>
            </a:r>
            <a:r>
              <a:rPr lang="en-US" altLang="lv-LV" sz="2400" dirty="0" err="1" smtClean="0"/>
              <a:t>Apustuļu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darbi</a:t>
            </a:r>
            <a:r>
              <a:rPr lang="en-US" altLang="lv-LV" sz="2400" dirty="0" smtClean="0"/>
              <a:t> 4:12 </a:t>
            </a:r>
            <a:endParaRPr lang="lv-LV" altLang="lv-LV" sz="2400" dirty="0" smtClean="0"/>
          </a:p>
          <a:p>
            <a:pPr marL="352425" indent="-352425">
              <a:buFont typeface="Arial" panose="020B0604020202020204" pitchFamily="34" charset="0"/>
              <a:buNone/>
            </a:pPr>
            <a:r>
              <a:rPr lang="en-US" altLang="lv-LV" sz="2400" dirty="0" smtClean="0"/>
              <a:t>6.</a:t>
            </a:r>
            <a:r>
              <a:rPr lang="lv-LV" altLang="lv-LV" sz="2400" dirty="0" smtClean="0"/>
              <a:t> </a:t>
            </a:r>
            <a:r>
              <a:rPr lang="en-US" altLang="lv-LV" sz="2400" dirty="0" smtClean="0"/>
              <a:t>	</a:t>
            </a:r>
            <a:r>
              <a:rPr lang="en-US" altLang="lv-LV" sz="2400" dirty="0" err="1" smtClean="0"/>
              <a:t>Grēka</a:t>
            </a:r>
            <a:r>
              <a:rPr lang="en-US" altLang="lv-LV" sz="2400" dirty="0" smtClean="0"/>
              <a:t> alga </a:t>
            </a:r>
            <a:r>
              <a:rPr lang="en-US" altLang="lv-LV" sz="2400" dirty="0" err="1" smtClean="0"/>
              <a:t>ir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nāve</a:t>
            </a:r>
            <a:r>
              <a:rPr lang="en-US" altLang="lv-LV" sz="2400" dirty="0" smtClean="0"/>
              <a:t> (</a:t>
            </a:r>
            <a:r>
              <a:rPr lang="en-US" altLang="lv-LV" sz="2400" dirty="0" err="1" smtClean="0"/>
              <a:t>mūžīga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nāve</a:t>
            </a:r>
            <a:r>
              <a:rPr lang="en-US" altLang="lv-LV" sz="2400" dirty="0" smtClean="0"/>
              <a:t>). </a:t>
            </a:r>
            <a:r>
              <a:rPr lang="en-US" altLang="lv-LV" sz="2400" dirty="0" err="1" smtClean="0"/>
              <a:t>Romiešiem</a:t>
            </a:r>
            <a:r>
              <a:rPr lang="en-US" altLang="lv-LV" sz="2400" dirty="0" smtClean="0"/>
              <a:t> 6:23 </a:t>
            </a:r>
            <a:endParaRPr lang="lv-LV" altLang="lv-LV" sz="2400" dirty="0" smtClean="0"/>
          </a:p>
          <a:p>
            <a:pPr marL="352425" indent="-352425">
              <a:buFont typeface="Arial" panose="020B0604020202020204" pitchFamily="34" charset="0"/>
              <a:buNone/>
            </a:pPr>
            <a:r>
              <a:rPr lang="en-US" altLang="lv-LV" sz="2400" dirty="0" smtClean="0"/>
              <a:t>7.</a:t>
            </a:r>
            <a:r>
              <a:rPr lang="lv-LV" altLang="lv-LV" sz="2400" dirty="0" smtClean="0"/>
              <a:t> </a:t>
            </a:r>
            <a:r>
              <a:rPr lang="en-US" altLang="lv-LV" sz="2400" dirty="0" smtClean="0"/>
              <a:t>	</a:t>
            </a:r>
            <a:r>
              <a:rPr lang="en-US" altLang="lv-LV" sz="2400" dirty="0" err="1" smtClean="0"/>
              <a:t>Es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varu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būt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izglābts</a:t>
            </a:r>
            <a:r>
              <a:rPr lang="en-US" altLang="lv-LV" sz="2400" dirty="0" smtClean="0"/>
              <a:t> no </a:t>
            </a:r>
            <a:r>
              <a:rPr lang="en-US" altLang="lv-LV" sz="2400" dirty="0" err="1" smtClean="0"/>
              <a:t>grēka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algas</a:t>
            </a:r>
            <a:r>
              <a:rPr lang="en-US" altLang="lv-LV" sz="2400" dirty="0" smtClean="0"/>
              <a:t>, </a:t>
            </a:r>
            <a:r>
              <a:rPr lang="en-US" altLang="lv-LV" sz="2400" dirty="0" err="1" smtClean="0"/>
              <a:t>atzīstoties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Jēzum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savos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grēkos</a:t>
            </a:r>
            <a:r>
              <a:rPr lang="en-US" altLang="lv-LV" sz="2400" dirty="0" smtClean="0"/>
              <a:t> un </a:t>
            </a:r>
            <a:r>
              <a:rPr lang="en-US" altLang="lv-LV" sz="2400" dirty="0" err="1" smtClean="0"/>
              <a:t>lūdzot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Viņam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piedošanu</a:t>
            </a:r>
            <a:r>
              <a:rPr lang="en-US" altLang="lv-LV" sz="2400" dirty="0" smtClean="0"/>
              <a:t>. </a:t>
            </a:r>
            <a:r>
              <a:rPr lang="en-US" altLang="lv-LV" sz="2400" dirty="0" err="1" smtClean="0"/>
              <a:t>1.Jāņa</a:t>
            </a:r>
            <a:r>
              <a:rPr lang="en-US" altLang="lv-LV" sz="2400" dirty="0" smtClean="0"/>
              <a:t> 1:9 </a:t>
            </a:r>
            <a:endParaRPr lang="lv-LV" altLang="lv-LV" sz="2400" dirty="0" smtClean="0"/>
          </a:p>
          <a:p>
            <a:pPr marL="352425" indent="-352425">
              <a:buFont typeface="Arial" panose="020B0604020202020204" pitchFamily="34" charset="0"/>
              <a:buNone/>
            </a:pPr>
            <a:r>
              <a:rPr lang="en-US" altLang="lv-LV" sz="2400" dirty="0" smtClean="0"/>
              <a:t>8.</a:t>
            </a:r>
            <a:r>
              <a:rPr lang="lv-LV" altLang="lv-LV" sz="2400" dirty="0" smtClean="0"/>
              <a:t> </a:t>
            </a:r>
            <a:r>
              <a:rPr lang="en-US" altLang="lv-LV" sz="2400" dirty="0" smtClean="0"/>
              <a:t>	</a:t>
            </a:r>
            <a:r>
              <a:rPr lang="en-US" altLang="lv-LV" sz="2400" dirty="0" err="1" smtClean="0"/>
              <a:t>Es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varu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kļūt</a:t>
            </a:r>
            <a:r>
              <a:rPr lang="en-US" altLang="lv-LV" sz="2400" dirty="0" smtClean="0"/>
              <a:t> par </a:t>
            </a:r>
            <a:r>
              <a:rPr lang="en-US" altLang="lv-LV" sz="2400" dirty="0" err="1" smtClean="0"/>
              <a:t>kristieti</a:t>
            </a:r>
            <a:r>
              <a:rPr lang="en-US" altLang="lv-LV" sz="2400" dirty="0" smtClean="0"/>
              <a:t>, </a:t>
            </a:r>
            <a:r>
              <a:rPr lang="en-US" altLang="lv-LV" sz="2400" dirty="0" err="1" smtClean="0"/>
              <a:t>ļaujot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Jēzum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tagad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būt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savas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dzīves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Vadītājam</a:t>
            </a:r>
            <a:r>
              <a:rPr lang="en-US" altLang="lv-LV" sz="2400" dirty="0" smtClean="0"/>
              <a:t>. </a:t>
            </a:r>
            <a:r>
              <a:rPr lang="en-US" altLang="lv-LV" sz="2400" dirty="0" err="1" smtClean="0"/>
              <a:t>Romiešiem</a:t>
            </a:r>
            <a:r>
              <a:rPr lang="en-US" altLang="lv-LV" sz="2400" dirty="0" smtClean="0"/>
              <a:t> 10:9-10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16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ctrTitle"/>
          </p:nvPr>
        </p:nvSpPr>
        <p:spPr>
          <a:xfrm>
            <a:off x="914400" y="1322388"/>
            <a:ext cx="10363200" cy="1470025"/>
          </a:xfrm>
        </p:spPr>
        <p:txBody>
          <a:bodyPr/>
          <a:lstStyle/>
          <a:p>
            <a:pPr eaLnBrk="1" hangingPunct="1"/>
            <a:r>
              <a:rPr lang="lv-LV" altLang="lv-LV" sz="6000" b="1" dirty="0" smtClean="0"/>
              <a:t>Kā cilvēks kļūst par kristieti</a:t>
            </a:r>
            <a:r>
              <a:rPr lang="en-US" altLang="lv-LV" sz="6000" b="1" dirty="0" smtClean="0"/>
              <a:t>?</a:t>
            </a:r>
          </a:p>
        </p:txBody>
      </p:sp>
      <p:sp>
        <p:nvSpPr>
          <p:cNvPr id="7171" name="Subtitle 5"/>
          <p:cNvSpPr>
            <a:spLocks noGrp="1"/>
          </p:cNvSpPr>
          <p:nvPr>
            <p:ph type="subTitle" idx="1"/>
          </p:nvPr>
        </p:nvSpPr>
        <p:spPr>
          <a:xfrm>
            <a:off x="1828800" y="2763105"/>
            <a:ext cx="8534400" cy="1752600"/>
          </a:xfrm>
        </p:spPr>
        <p:txBody>
          <a:bodyPr/>
          <a:lstStyle/>
          <a:p>
            <a:r>
              <a:rPr lang="en-US" altLang="lv-LV" sz="6000" dirty="0" err="1">
                <a:solidFill>
                  <a:schemeClr val="tx2"/>
                </a:solidFill>
              </a:rPr>
              <a:t>2.stunda</a:t>
            </a:r>
            <a:r>
              <a:rPr lang="en-US" altLang="lv-LV" sz="6000" dirty="0">
                <a:solidFill>
                  <a:schemeClr val="tx2"/>
                </a:solidFill>
              </a:rPr>
              <a:t> </a:t>
            </a:r>
            <a:endParaRPr lang="en-US" altLang="lv-LV" sz="6000" dirty="0" smtClean="0">
              <a:solidFill>
                <a:schemeClr val="tx2"/>
              </a:solidFill>
            </a:endParaRPr>
          </a:p>
          <a:p>
            <a:r>
              <a:rPr lang="de-DE" sz="4400" dirty="0" smtClean="0">
                <a:solidFill>
                  <a:schemeClr val="tx1"/>
                </a:solidFill>
              </a:rPr>
              <a:t>Emociju </a:t>
            </a:r>
            <a:r>
              <a:rPr lang="de-DE" sz="4400" dirty="0">
                <a:solidFill>
                  <a:schemeClr val="tx1"/>
                </a:solidFill>
              </a:rPr>
              <a:t>nodošana</a:t>
            </a:r>
            <a:endParaRPr lang="en-US" altLang="lv-LV" sz="8000" dirty="0" smtClean="0">
              <a:solidFill>
                <a:schemeClr val="tx1"/>
              </a:solidFill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8F8D6-08C8-4663-8E89-943320FC727B}" type="slidenum">
              <a:rPr lang="en-US" altLang="lv-LV" smtClean="0"/>
              <a:pPr>
                <a:defRPr/>
              </a:pPr>
              <a:t>17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43554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6"/>
          <p:cNvSpPr>
            <a:spLocks noGrp="1"/>
          </p:cNvSpPr>
          <p:nvPr>
            <p:ph type="title"/>
          </p:nvPr>
        </p:nvSpPr>
        <p:spPr>
          <a:xfrm>
            <a:off x="576263" y="188913"/>
            <a:ext cx="10439400" cy="1447800"/>
          </a:xfrm>
        </p:spPr>
        <p:txBody>
          <a:bodyPr/>
          <a:lstStyle/>
          <a:p>
            <a:r>
              <a:rPr lang="en-US" altLang="lv-LV" b="1" dirty="0" smtClean="0"/>
              <a:t>2</a:t>
            </a:r>
            <a:r>
              <a:rPr lang="lv-LV" altLang="lv-LV" b="1" dirty="0" smtClean="0"/>
              <a:t>.stunda</a:t>
            </a:r>
            <a:r>
              <a:rPr lang="en-US" altLang="lv-LV" b="1" dirty="0" smtClean="0"/>
              <a:t> – </a:t>
            </a:r>
            <a:r>
              <a:rPr lang="lv-LV" altLang="lv-LV" b="1" dirty="0" smtClean="0"/>
              <a:t>emociju nodošana</a:t>
            </a:r>
            <a:endParaRPr lang="en-US" altLang="lv-LV" b="1" dirty="0" smtClean="0"/>
          </a:p>
        </p:txBody>
      </p:sp>
      <p:sp>
        <p:nvSpPr>
          <p:cNvPr id="2253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lv-LV" altLang="lv-LV" b="1" dirty="0"/>
              <a:t>Galvenā Bībeles patiesība</a:t>
            </a:r>
          </a:p>
          <a:p>
            <a:pPr marL="400050" lvl="1" indent="0">
              <a:spcAft>
                <a:spcPts val="3000"/>
              </a:spcAft>
              <a:buFont typeface="Arial" panose="020B0604020202020204" pitchFamily="34" charset="0"/>
              <a:buNone/>
              <a:defRPr/>
            </a:pPr>
            <a:r>
              <a:rPr lang="en-US" b="1" dirty="0" smtClean="0"/>
              <a:t>Man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skaidri</a:t>
            </a:r>
            <a:r>
              <a:rPr lang="en-US" b="1" dirty="0"/>
              <a:t> </a:t>
            </a:r>
            <a:r>
              <a:rPr lang="en-US" b="1" dirty="0" err="1"/>
              <a:t>jāsaprot</a:t>
            </a:r>
            <a:r>
              <a:rPr lang="en-US" b="1" dirty="0"/>
              <a:t>, </a:t>
            </a:r>
            <a:r>
              <a:rPr lang="en-US" b="1" dirty="0" err="1"/>
              <a:t>kā</a:t>
            </a:r>
            <a:r>
              <a:rPr lang="en-US" b="1" dirty="0"/>
              <a:t> </a:t>
            </a:r>
            <a:r>
              <a:rPr lang="en-US" b="1" dirty="0" err="1"/>
              <a:t>manas</a:t>
            </a:r>
            <a:r>
              <a:rPr lang="en-US" b="1" dirty="0"/>
              <a:t> </a:t>
            </a:r>
            <a:r>
              <a:rPr lang="en-US" b="1" dirty="0" err="1"/>
              <a:t>emocijas</a:t>
            </a:r>
            <a:r>
              <a:rPr lang="en-US" b="1" dirty="0"/>
              <a:t>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iesaistītas</a:t>
            </a:r>
            <a:r>
              <a:rPr lang="en-US" b="1" dirty="0"/>
              <a:t> </a:t>
            </a:r>
            <a:r>
              <a:rPr lang="en-US" b="1" dirty="0" err="1"/>
              <a:t>kļūstot</a:t>
            </a:r>
            <a:r>
              <a:rPr lang="en-US" b="1" dirty="0"/>
              <a:t> par </a:t>
            </a:r>
            <a:r>
              <a:rPr lang="en-US" b="1" dirty="0" err="1"/>
              <a:t>kristieti</a:t>
            </a:r>
            <a:r>
              <a:rPr lang="en-US" b="1" dirty="0"/>
              <a:t>.</a:t>
            </a:r>
            <a:endParaRPr lang="lv-LV" altLang="lv-LV" b="1" dirty="0"/>
          </a:p>
          <a:p>
            <a:pPr>
              <a:defRPr/>
            </a:pPr>
            <a:r>
              <a:rPr lang="lv-LV" altLang="lv-LV" b="1" dirty="0"/>
              <a:t>Atslēgas pants:</a:t>
            </a:r>
            <a:r>
              <a:rPr lang="en-US" altLang="lv-LV" b="1" dirty="0"/>
              <a:t> J</a:t>
            </a:r>
            <a:r>
              <a:rPr lang="lv-LV" altLang="lv-LV" b="1" dirty="0" err="1"/>
              <a:t>ēkaba</a:t>
            </a:r>
            <a:r>
              <a:rPr lang="en-US" altLang="lv-LV" b="1" dirty="0"/>
              <a:t> 1:9  (</a:t>
            </a:r>
            <a:r>
              <a:rPr lang="lv-LV" altLang="lv-LV" b="1" dirty="0"/>
              <a:t>tulkojums no </a:t>
            </a:r>
            <a:r>
              <a:rPr lang="en-US" altLang="lv-LV" b="1" dirty="0"/>
              <a:t>New Life Bible) </a:t>
            </a:r>
          </a:p>
          <a:p>
            <a:pPr marL="352425" lvl="1" indent="-11113">
              <a:buFontTx/>
              <a:buNone/>
              <a:defRPr/>
            </a:pPr>
            <a:r>
              <a:rPr lang="en-US" altLang="lv-LV" b="1" dirty="0"/>
              <a:t>“</a:t>
            </a:r>
            <a:r>
              <a:rPr lang="en-US" b="1" dirty="0" err="1"/>
              <a:t>Kristīgajam</a:t>
            </a:r>
            <a:r>
              <a:rPr lang="en-US" b="1" dirty="0"/>
              <a:t> </a:t>
            </a:r>
            <a:r>
              <a:rPr lang="en-US" b="1" dirty="0" err="1"/>
              <a:t>brālim</a:t>
            </a:r>
            <a:r>
              <a:rPr lang="en-US" b="1" dirty="0"/>
              <a:t>, </a:t>
            </a:r>
            <a:r>
              <a:rPr lang="en-US" b="1" dirty="0" err="1"/>
              <a:t>kuram</a:t>
            </a:r>
            <a:r>
              <a:rPr lang="en-US" b="1" dirty="0"/>
              <a:t>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pāris</a:t>
            </a:r>
            <a:r>
              <a:rPr lang="en-US" b="1" dirty="0"/>
              <a:t> </a:t>
            </a:r>
            <a:r>
              <a:rPr lang="en-US" b="1" dirty="0" err="1"/>
              <a:t>šīs</a:t>
            </a:r>
            <a:r>
              <a:rPr lang="en-US" b="1" dirty="0"/>
              <a:t> </a:t>
            </a:r>
            <a:r>
              <a:rPr lang="en-US" b="1" dirty="0" err="1"/>
              <a:t>pasaules</a:t>
            </a:r>
            <a:r>
              <a:rPr lang="en-US" b="1" dirty="0"/>
              <a:t> </a:t>
            </a:r>
            <a:r>
              <a:rPr lang="en-US" b="1" dirty="0" err="1"/>
              <a:t>bagātības</a:t>
            </a:r>
            <a:r>
              <a:rPr lang="en-US" b="1" dirty="0"/>
              <a:t>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jābūt</a:t>
            </a:r>
            <a:r>
              <a:rPr lang="en-US" b="1" dirty="0" smtClean="0"/>
              <a:t> </a:t>
            </a:r>
            <a:r>
              <a:rPr lang="en-US" b="1" dirty="0" err="1"/>
              <a:t>laimīgam</a:t>
            </a:r>
            <a:r>
              <a:rPr lang="en-US" b="1" dirty="0"/>
              <a:t> par to, kas </a:t>
            </a:r>
            <a:r>
              <a:rPr lang="en-US" b="1" dirty="0" err="1"/>
              <a:t>viņam</a:t>
            </a:r>
            <a:r>
              <a:rPr lang="en-US" b="1" dirty="0"/>
              <a:t> </a:t>
            </a:r>
            <a:r>
              <a:rPr lang="en-US" b="1" dirty="0" err="1"/>
              <a:t>ir.</a:t>
            </a:r>
            <a:r>
              <a:rPr lang="en-US" b="1" dirty="0"/>
              <a:t> </a:t>
            </a:r>
            <a:r>
              <a:rPr lang="en-US" b="1" dirty="0" err="1"/>
              <a:t>Viņš</a:t>
            </a:r>
            <a:r>
              <a:rPr lang="en-US" b="1" dirty="0"/>
              <a:t>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liels</a:t>
            </a:r>
            <a:r>
              <a:rPr lang="en-US" b="1" dirty="0"/>
              <a:t> </a:t>
            </a:r>
            <a:r>
              <a:rPr lang="en-US" b="1" dirty="0" err="1"/>
              <a:t>Dieva</a:t>
            </a:r>
            <a:r>
              <a:rPr lang="en-US" b="1" dirty="0"/>
              <a:t> </a:t>
            </a:r>
            <a:r>
              <a:rPr lang="en-US" b="1" dirty="0" err="1"/>
              <a:t>acīs</a:t>
            </a:r>
            <a:r>
              <a:rPr lang="en-US" altLang="lv-LV" b="1" dirty="0"/>
              <a:t>.”</a:t>
            </a:r>
          </a:p>
          <a:p>
            <a:pPr>
              <a:defRPr/>
            </a:pPr>
            <a:endParaRPr lang="lv-LV" altLang="lv-LV" b="1" dirty="0"/>
          </a:p>
          <a:p>
            <a:pPr>
              <a:defRPr/>
            </a:pPr>
            <a:endParaRPr lang="en-US" altLang="lv-LV" b="1" dirty="0"/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18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/>
          <a:lstStyle/>
          <a:p>
            <a:r>
              <a:rPr lang="lv-LV" altLang="lv-LV" b="1" smtClean="0"/>
              <a:t>Iesildīšanās stundai</a:t>
            </a:r>
            <a:r>
              <a:rPr lang="en-US" altLang="lv-LV" b="1" smtClean="0"/>
              <a:t> – </a:t>
            </a:r>
            <a:r>
              <a:rPr lang="lv-LV" altLang="lv-LV" b="1" smtClean="0"/>
              <a:t>ieskaite par emocijām</a:t>
            </a:r>
            <a:r>
              <a:rPr lang="en-US" altLang="lv-LV" b="1" smtClean="0"/>
              <a:t/>
            </a:r>
            <a:br>
              <a:rPr lang="en-US" altLang="lv-LV" b="1" smtClean="0"/>
            </a:br>
            <a:r>
              <a:rPr lang="en-US" altLang="lv-LV" b="1" smtClean="0"/>
              <a:t>1</a:t>
            </a:r>
            <a:r>
              <a:rPr lang="lv-LV" altLang="lv-LV" b="1" smtClean="0"/>
              <a:t>.daļa</a:t>
            </a:r>
            <a:endParaRPr lang="en-US" altLang="lv-LV" b="1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11582400" cy="4525963"/>
          </a:xfrm>
        </p:spPr>
        <p:txBody>
          <a:bodyPr/>
          <a:lstStyle/>
          <a:p>
            <a:pPr marL="0" indent="0"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lv-LV" altLang="lv-LV" sz="2400" dirty="0" smtClean="0"/>
              <a:t>Patiess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Nepatiess</a:t>
            </a:r>
            <a:r>
              <a:rPr lang="en-US" altLang="lv-LV" sz="2400" dirty="0" smtClean="0"/>
              <a:t>   1. </a:t>
            </a:r>
            <a:r>
              <a:rPr lang="en-US" altLang="lv-LV" sz="2400" dirty="0" err="1" smtClean="0"/>
              <a:t>Kristietis</a:t>
            </a:r>
            <a:r>
              <a:rPr lang="en-US" altLang="lv-LV" sz="2400" dirty="0" smtClean="0"/>
              <a:t>, </a:t>
            </a:r>
            <a:r>
              <a:rPr lang="en-US" altLang="lv-LV" sz="2400" dirty="0" err="1" smtClean="0"/>
              <a:t>kurš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ir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patiešām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tuvu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Dievam</a:t>
            </a:r>
            <a:r>
              <a:rPr lang="en-US" altLang="lv-LV" sz="2400" dirty="0" smtClean="0"/>
              <a:t>, </a:t>
            </a:r>
            <a:r>
              <a:rPr lang="en-US" altLang="lv-LV" sz="2400" dirty="0" err="1" smtClean="0"/>
              <a:t>vienmēr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jutīsies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laimīgs</a:t>
            </a:r>
            <a:r>
              <a:rPr lang="en-US" altLang="lv-LV" sz="2400" dirty="0" smtClean="0"/>
              <a:t>.</a:t>
            </a:r>
          </a:p>
          <a:p>
            <a:pPr marL="0" indent="0"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lv-LV" altLang="lv-LV" sz="2400" dirty="0" smtClean="0"/>
              <a:t>Patiess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Nepatiess</a:t>
            </a:r>
            <a:r>
              <a:rPr lang="en-US" altLang="lv-LV" sz="2400" dirty="0" smtClean="0"/>
              <a:t>   2. </a:t>
            </a:r>
            <a:r>
              <a:rPr lang="en-US" altLang="lv-LV" sz="2400" dirty="0" err="1" smtClean="0"/>
              <a:t>Savu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dusmu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turēšana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sevī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ir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labāka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nekā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impulsīva</a:t>
            </a:r>
            <a:r>
              <a:rPr lang="en-US" altLang="lv-LV" sz="2400" dirty="0" smtClean="0"/>
              <a:t> to </a:t>
            </a:r>
            <a:r>
              <a:rPr lang="en-US" altLang="lv-LV" sz="2400" dirty="0" err="1" smtClean="0"/>
              <a:t>izpaušana</a:t>
            </a:r>
            <a:r>
              <a:rPr lang="en-US" altLang="lv-LV" sz="2400" dirty="0" smtClean="0"/>
              <a:t>.</a:t>
            </a:r>
          </a:p>
          <a:p>
            <a:pPr marL="0" indent="0"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lv-LV" altLang="lv-LV" sz="2400" dirty="0" smtClean="0"/>
              <a:t>Patiess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Nepatiess</a:t>
            </a:r>
            <a:r>
              <a:rPr lang="en-US" altLang="lv-LV" sz="2400" dirty="0" smtClean="0"/>
              <a:t>   3. </a:t>
            </a:r>
            <a:r>
              <a:rPr lang="en-US" altLang="lv-LV" sz="2400" dirty="0" err="1" smtClean="0"/>
              <a:t>Kad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kristietis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ir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nomākts</a:t>
            </a:r>
            <a:r>
              <a:rPr lang="en-US" altLang="lv-LV" sz="2400" dirty="0" smtClean="0"/>
              <a:t>, </a:t>
            </a:r>
            <a:r>
              <a:rPr lang="en-US" altLang="lv-LV" sz="2400" dirty="0" err="1" smtClean="0"/>
              <a:t>viņa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garīgajā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dzīvē</a:t>
            </a:r>
            <a:r>
              <a:rPr lang="en-US" altLang="lv-LV" sz="2400" dirty="0" smtClean="0"/>
              <a:t> (</a:t>
            </a:r>
            <a:r>
              <a:rPr lang="en-US" altLang="lv-LV" sz="2400" dirty="0" err="1" smtClean="0"/>
              <a:t>attiecībās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ar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Dievu</a:t>
            </a:r>
            <a:r>
              <a:rPr lang="en-US" altLang="lv-LV" sz="2400" dirty="0" smtClean="0"/>
              <a:t>) </a:t>
            </a:r>
            <a:r>
              <a:rPr lang="en-US" altLang="lv-LV" sz="2400" dirty="0" err="1" smtClean="0"/>
              <a:t>ir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				</a:t>
            </a:r>
            <a:r>
              <a:rPr lang="en-US" altLang="lv-LV" sz="2400" dirty="0" err="1" smtClean="0"/>
              <a:t>kaut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kas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nepareizs</a:t>
            </a:r>
            <a:r>
              <a:rPr lang="en-US" altLang="lv-LV" sz="2400" dirty="0" smtClean="0"/>
              <a:t>.</a:t>
            </a:r>
          </a:p>
          <a:p>
            <a:pPr marL="0" indent="0">
              <a:spcBef>
                <a:spcPts val="3000"/>
              </a:spcBef>
              <a:buFont typeface="Arial" panose="020B0604020202020204" pitchFamily="34" charset="0"/>
              <a:buNone/>
            </a:pPr>
            <a:r>
              <a:rPr lang="lv-LV" altLang="lv-LV" sz="2400" dirty="0" smtClean="0"/>
              <a:t>Patiess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Nepatiess</a:t>
            </a:r>
            <a:r>
              <a:rPr lang="en-US" altLang="lv-LV" sz="2400" dirty="0" smtClean="0"/>
              <a:t>   4. </a:t>
            </a:r>
            <a:r>
              <a:rPr lang="en-US" altLang="lv-LV" sz="2400" dirty="0" err="1" smtClean="0"/>
              <a:t>Jaunie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kristieši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var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saglabāt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garīgo</a:t>
            </a:r>
            <a:r>
              <a:rPr lang="en-US" altLang="lv-LV" sz="2400" dirty="0" smtClean="0"/>
              <a:t> “</a:t>
            </a:r>
            <a:r>
              <a:rPr lang="en-US" altLang="lv-LV" sz="2400" dirty="0" err="1" smtClean="0"/>
              <a:t>pacēlumu</a:t>
            </a:r>
            <a:r>
              <a:rPr lang="en-US" altLang="lv-LV" sz="2400" dirty="0" smtClean="0"/>
              <a:t>”, </a:t>
            </a:r>
            <a:r>
              <a:rPr lang="en-US" altLang="lv-LV" sz="2400" dirty="0" err="1" smtClean="0"/>
              <a:t>kas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bieži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seko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viņu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				</a:t>
            </a:r>
            <a:r>
              <a:rPr lang="en-US" altLang="lv-LV" sz="2400" dirty="0" err="1" smtClean="0"/>
              <a:t>pārvēršanai</a:t>
            </a:r>
            <a:r>
              <a:rPr lang="en-US" altLang="lv-LV" sz="2400" dirty="0" smtClean="0"/>
              <a:t> (</a:t>
            </a:r>
            <a:r>
              <a:rPr lang="en-US" altLang="lv-LV" sz="2400" dirty="0" err="1" smtClean="0"/>
              <a:t>atgriešan</a:t>
            </a:r>
            <a:r>
              <a:rPr lang="lv-LV" altLang="lv-LV" sz="2400" dirty="0" smtClean="0"/>
              <a:t>a</a:t>
            </a:r>
            <a:r>
              <a:rPr lang="en-US" altLang="lv-LV" sz="2400" dirty="0" err="1" smtClean="0"/>
              <a:t>i</a:t>
            </a:r>
            <a:r>
              <a:rPr lang="en-US" altLang="lv-LV" sz="2400" dirty="0" smtClean="0"/>
              <a:t>), ja </a:t>
            </a:r>
            <a:r>
              <a:rPr lang="en-US" altLang="lv-LV" sz="2400" dirty="0" err="1" smtClean="0"/>
              <a:t>viņi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rūpīgi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paklausa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Dieva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likumiem</a:t>
            </a:r>
            <a:r>
              <a:rPr lang="lv-LV" altLang="lv-LV" sz="2400" dirty="0" smtClean="0"/>
              <a:t>.</a:t>
            </a:r>
            <a:endParaRPr lang="en-US" altLang="lv-LV" sz="2400" dirty="0" smtClean="0"/>
          </a:p>
        </p:txBody>
      </p:sp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19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8"/>
          <p:cNvSpPr>
            <a:spLocks noGrp="1"/>
          </p:cNvSpPr>
          <p:nvPr>
            <p:ph type="title"/>
          </p:nvPr>
        </p:nvSpPr>
        <p:spPr>
          <a:xfrm>
            <a:off x="1316038" y="609600"/>
            <a:ext cx="7772400" cy="1143000"/>
          </a:xfrm>
        </p:spPr>
        <p:txBody>
          <a:bodyPr/>
          <a:lstStyle/>
          <a:p>
            <a:r>
              <a:rPr lang="lv-LV" altLang="lv-LV" sz="3600" dirty="0" smtClean="0"/>
              <a:t>Kā es varu zināt, ka esmu kristietis</a:t>
            </a:r>
            <a:r>
              <a:rPr lang="en-US" altLang="lv-LV" sz="3600" dirty="0" smtClean="0"/>
              <a:t>?</a:t>
            </a:r>
            <a:br>
              <a:rPr lang="en-US" altLang="lv-LV" sz="3600" dirty="0" smtClean="0"/>
            </a:br>
            <a:r>
              <a:rPr lang="en-US" altLang="lv-LV" sz="3600" dirty="0" smtClean="0"/>
              <a:t>	5</a:t>
            </a:r>
            <a:r>
              <a:rPr lang="lv-LV" altLang="lv-LV" sz="3600" dirty="0" smtClean="0"/>
              <a:t>.labojums</a:t>
            </a:r>
            <a:r>
              <a:rPr lang="en-US" altLang="lv-LV" sz="3600" dirty="0" smtClean="0"/>
              <a:t> 	</a:t>
            </a:r>
            <a:br>
              <a:rPr lang="en-US" altLang="lv-LV" sz="3600" dirty="0" smtClean="0"/>
            </a:br>
            <a:r>
              <a:rPr lang="lv-LV" altLang="lv-LV" sz="3600" dirty="0" smtClean="0"/>
              <a:t>Autors</a:t>
            </a:r>
            <a:r>
              <a:rPr lang="en-US" altLang="lv-LV" sz="3600" dirty="0" smtClean="0"/>
              <a:t> Dave Batty </a:t>
            </a:r>
            <a:r>
              <a:rPr lang="lv-LV" sz="3600" dirty="0" smtClean="0">
                <a:solidFill>
                  <a:schemeClr val="tx1"/>
                </a:solidFill>
              </a:rPr>
              <a:t>un Sally Girgis</a:t>
            </a:r>
            <a:r>
              <a:rPr lang="en-US" altLang="lv-LV" sz="3600" dirty="0" smtClean="0"/>
              <a:t/>
            </a:r>
            <a:br>
              <a:rPr lang="en-US" altLang="lv-LV" sz="3600" dirty="0" smtClean="0"/>
            </a:br>
            <a:endParaRPr lang="en-US" altLang="lv-LV" sz="3600" dirty="0" smtClean="0"/>
          </a:p>
        </p:txBody>
      </p:sp>
      <p:sp>
        <p:nvSpPr>
          <p:cNvPr id="5123" name="Text Placeholder 9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8502650" cy="1981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lv-LV" altLang="lv-LV" sz="2800" dirty="0" smtClean="0"/>
              <a:t>Šo prezentāciju Dave Batty ir izveidojis, lai lietotu ar Grupu studijas jaunai dzīvei kursu </a:t>
            </a:r>
            <a:endParaRPr lang="en-US" altLang="lv-LV" sz="2800" dirty="0" smtClean="0"/>
          </a:p>
          <a:p>
            <a:pPr>
              <a:buFont typeface="Arial" panose="020B0604020202020204" pitchFamily="34" charset="0"/>
              <a:buNone/>
            </a:pPr>
            <a:r>
              <a:rPr lang="lv-LV" altLang="lv-LV" sz="2800" i="1" dirty="0" smtClean="0"/>
              <a:t>Kā es varu zināt, ka esmu kristietis?</a:t>
            </a:r>
            <a:r>
              <a:rPr lang="en-US" altLang="lv-LV" sz="2800" dirty="0" smtClean="0"/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lv-LV" altLang="lv-LV" sz="2800" b="1" dirty="0" smtClean="0"/>
              <a:t>Citi pieejamie iekļautie materiāli</a:t>
            </a:r>
            <a:r>
              <a:rPr lang="en-US" altLang="lv-LV" sz="2800" b="1" dirty="0" smtClean="0"/>
              <a:t>:</a:t>
            </a:r>
          </a:p>
          <a:p>
            <a:pPr>
              <a:buFont typeface="Arial" panose="020B0604020202020204" pitchFamily="34" charset="0"/>
              <a:buNone/>
            </a:pPr>
            <a:r>
              <a:rPr lang="lv-LV" altLang="lv-LV" sz="2800" dirty="0" smtClean="0"/>
              <a:t>Skolotāja rokasgrāmata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lv-LV" sz="2800" dirty="0" smtClean="0"/>
              <a:t>Student</a:t>
            </a:r>
            <a:r>
              <a:rPr lang="lv-LV" altLang="lv-LV" sz="2800" dirty="0" smtClean="0"/>
              <a:t>a rokasgrāmata</a:t>
            </a:r>
            <a:endParaRPr lang="en-US" altLang="lv-LV" sz="2800" dirty="0" smtClean="0"/>
          </a:p>
          <a:p>
            <a:pPr>
              <a:buFont typeface="Arial" panose="020B0604020202020204" pitchFamily="34" charset="0"/>
              <a:buNone/>
            </a:pPr>
            <a:r>
              <a:rPr lang="en-US" altLang="lv-LV" sz="2800" dirty="0" smtClean="0"/>
              <a:t>Stud</a:t>
            </a:r>
            <a:r>
              <a:rPr lang="lv-LV" altLang="lv-LV" sz="2800" dirty="0" smtClean="0"/>
              <a:t>iju ceļvedis</a:t>
            </a:r>
            <a:endParaRPr lang="en-US" altLang="lv-LV" sz="2800" dirty="0" smtClean="0"/>
          </a:p>
          <a:p>
            <a:pPr>
              <a:buFont typeface="Arial" panose="020B0604020202020204" pitchFamily="34" charset="0"/>
              <a:buNone/>
            </a:pPr>
            <a:r>
              <a:rPr lang="lv-LV" altLang="lv-LV" sz="2800" dirty="0" smtClean="0"/>
              <a:t>Pārbaudes darbs</a:t>
            </a:r>
            <a:endParaRPr lang="en-US" altLang="lv-LV" sz="2800" dirty="0" smtClean="0"/>
          </a:p>
          <a:p>
            <a:pPr>
              <a:buFont typeface="Arial" panose="020B0604020202020204" pitchFamily="34" charset="0"/>
              <a:buNone/>
            </a:pPr>
            <a:r>
              <a:rPr lang="lv-LV" altLang="lv-LV" sz="2800" dirty="0" smtClean="0"/>
              <a:t>Kursa sertifikāts</a:t>
            </a:r>
            <a:r>
              <a:rPr lang="en-US" altLang="lv-LV" sz="2800" dirty="0" smtClean="0"/>
              <a:t> </a:t>
            </a:r>
          </a:p>
          <a:p>
            <a:endParaRPr lang="en-US" altLang="lv-LV" dirty="0" smtClean="0"/>
          </a:p>
        </p:txBody>
      </p:sp>
      <p:sp>
        <p:nvSpPr>
          <p:cNvPr id="5124" name="Rectangle 11"/>
          <p:cNvSpPr>
            <a:spLocks noChangeArrowheads="1"/>
          </p:cNvSpPr>
          <p:nvPr/>
        </p:nvSpPr>
        <p:spPr bwMode="auto">
          <a:xfrm>
            <a:off x="5943600" y="4800600"/>
            <a:ext cx="5181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2400">
                <a:latin typeface="Times New Roman" panose="02020603050405020304" pitchFamily="18" charset="0"/>
              </a:rPr>
              <a:t>Informāciju par šo materiālu iegūšanu atradīsiet</a:t>
            </a:r>
            <a:r>
              <a:rPr lang="en-US" altLang="lv-LV" sz="2400">
                <a:latin typeface="Times New Roman" panose="02020603050405020304" pitchFamily="18" charset="0"/>
              </a:rPr>
              <a:t> iteenchallenge.org</a:t>
            </a:r>
            <a:r>
              <a:rPr lang="lv-LV" altLang="lv-LV" sz="2400">
                <a:latin typeface="Times New Roman" panose="02020603050405020304" pitchFamily="18" charset="0"/>
              </a:rPr>
              <a:t> vai</a:t>
            </a:r>
            <a:r>
              <a:rPr lang="en-US" altLang="lv-LV" sz="2400">
                <a:solidFill>
                  <a:srgbClr val="000000"/>
                </a:solidFill>
                <a:latin typeface="Times New Roman" panose="02020603050405020304" pitchFamily="18" charset="0"/>
              </a:rPr>
              <a:t/>
            </a:r>
            <a:br>
              <a:rPr lang="en-US" altLang="lv-LV" sz="2400">
                <a:solidFill>
                  <a:srgbClr val="000000"/>
                </a:solidFill>
                <a:latin typeface="Times New Roman" panose="02020603050405020304" pitchFamily="18" charset="0"/>
              </a:rPr>
            </a:br>
            <a:r>
              <a:rPr lang="lv-LV" altLang="lv-LV" sz="2400">
                <a:solidFill>
                  <a:srgbClr val="000000"/>
                </a:solidFill>
                <a:latin typeface="Times New Roman" panose="02020603050405020304" pitchFamily="18" charset="0"/>
              </a:rPr>
              <a:t>sazinies ar mums - </a:t>
            </a:r>
            <a:r>
              <a:rPr lang="en-US" altLang="lv-LV" sz="2400">
                <a:solidFill>
                  <a:srgbClr val="000000"/>
                </a:solidFill>
                <a:latin typeface="Times New Roman" panose="02020603050405020304" pitchFamily="18" charset="0"/>
              </a:rPr>
              <a:t>gtc@globaltc.org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2870" y="990600"/>
            <a:ext cx="2418122" cy="3419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12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2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600075" y="457200"/>
            <a:ext cx="10972800" cy="1143000"/>
          </a:xfrm>
        </p:spPr>
        <p:txBody>
          <a:bodyPr/>
          <a:lstStyle/>
          <a:p>
            <a:r>
              <a:rPr lang="lv-LV" altLang="lv-LV" b="1" smtClean="0"/>
              <a:t>Iesildīšanās stundai</a:t>
            </a:r>
            <a:r>
              <a:rPr lang="en-US" altLang="lv-LV" b="1" smtClean="0"/>
              <a:t> – </a:t>
            </a:r>
            <a:r>
              <a:rPr lang="lv-LV" altLang="lv-LV" b="1" smtClean="0"/>
              <a:t>ieskaite par emocijām</a:t>
            </a:r>
            <a:r>
              <a:rPr lang="en-US" altLang="lv-LV" b="1" smtClean="0"/>
              <a:t/>
            </a:r>
            <a:br>
              <a:rPr lang="en-US" altLang="lv-LV" b="1" smtClean="0"/>
            </a:br>
            <a:r>
              <a:rPr lang="lv-LV" altLang="lv-LV" b="1" smtClean="0"/>
              <a:t>2.daļa</a:t>
            </a:r>
            <a:endParaRPr lang="en-US" altLang="lv-LV" b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075" y="1981200"/>
            <a:ext cx="11582400" cy="4525963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lv-LV" sz="2000" dirty="0"/>
              <a:t>Uz sekojošajiem četriem jautājumiem atbildi </a:t>
            </a:r>
            <a:r>
              <a:rPr lang="en-US" sz="2000" dirty="0"/>
              <a:t> A, B </a:t>
            </a:r>
            <a:r>
              <a:rPr lang="lv-LV" sz="2000" dirty="0"/>
              <a:t>vai</a:t>
            </a:r>
            <a:r>
              <a:rPr lang="en-US" sz="2000" dirty="0"/>
              <a:t> C,  </a:t>
            </a:r>
            <a:r>
              <a:rPr lang="lv-LV" sz="2000" dirty="0"/>
              <a:t>kas vislabāk apraksta tevi un tavas sajūtas.</a:t>
            </a:r>
            <a:r>
              <a:rPr lang="en-US" sz="2000" dirty="0"/>
              <a:t>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lv-LV" sz="2000" dirty="0" smtClean="0"/>
              <a:t>Vairākiem </a:t>
            </a:r>
            <a:r>
              <a:rPr lang="lv-LV" sz="2000" dirty="0"/>
              <a:t>jautājumiem ir vairāk kā viena pareiza atbilde</a:t>
            </a:r>
            <a:r>
              <a:rPr lang="en-US" sz="2000" dirty="0"/>
              <a:t>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r>
              <a:rPr lang="en-US" sz="2000" dirty="0" smtClean="0"/>
              <a:t>5</a:t>
            </a:r>
            <a:r>
              <a:rPr lang="en-US" sz="2000" dirty="0"/>
              <a:t>. </a:t>
            </a:r>
            <a:r>
              <a:rPr lang="en-US" sz="2000" dirty="0" err="1"/>
              <a:t>Kad</a:t>
            </a:r>
            <a:r>
              <a:rPr lang="en-US" sz="2000" dirty="0"/>
              <a:t> </a:t>
            </a:r>
            <a:r>
              <a:rPr lang="en-US" sz="2000" dirty="0" err="1"/>
              <a:t>kāds</a:t>
            </a:r>
            <a:r>
              <a:rPr lang="en-US" sz="2000" dirty="0"/>
              <a:t> </a:t>
            </a:r>
            <a:r>
              <a:rPr lang="en-US" sz="2000" dirty="0" err="1"/>
              <a:t>mani</a:t>
            </a:r>
            <a:r>
              <a:rPr lang="en-US" sz="2000" dirty="0"/>
              <a:t> </a:t>
            </a:r>
            <a:r>
              <a:rPr lang="en-US" sz="2000" dirty="0" err="1"/>
              <a:t>sāpina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sadusmo</a:t>
            </a:r>
            <a:r>
              <a:rPr lang="en-US" sz="2000" dirty="0"/>
              <a:t>, man </a:t>
            </a:r>
            <a:r>
              <a:rPr lang="en-US" sz="2000" dirty="0" err="1"/>
              <a:t>ir</a:t>
            </a:r>
            <a:r>
              <a:rPr lang="en-US" sz="2000" dirty="0"/>
              <a:t> </a:t>
            </a:r>
            <a:r>
              <a:rPr lang="en-US" sz="2000" dirty="0" err="1"/>
              <a:t>grūti</a:t>
            </a:r>
            <a:r>
              <a:rPr lang="en-US" sz="2000" dirty="0"/>
              <a:t> </a:t>
            </a:r>
            <a:r>
              <a:rPr lang="en-US" sz="2000" dirty="0" err="1"/>
              <a:t>pateikt</a:t>
            </a:r>
            <a:r>
              <a:rPr lang="en-US" sz="2000" dirty="0"/>
              <a:t> </a:t>
            </a:r>
            <a:r>
              <a:rPr lang="en-US" sz="2000" dirty="0" err="1"/>
              <a:t>viņam</a:t>
            </a:r>
            <a:r>
              <a:rPr lang="en-US" sz="2000" dirty="0"/>
              <a:t>/</a:t>
            </a:r>
            <a:r>
              <a:rPr lang="en-US" sz="2000" dirty="0" err="1"/>
              <a:t>viņai</a:t>
            </a:r>
            <a:r>
              <a:rPr lang="en-US" sz="2000" dirty="0"/>
              <a:t>, ko es </a:t>
            </a:r>
            <a:r>
              <a:rPr lang="en-US" sz="2000" dirty="0" err="1"/>
              <a:t>jūtu</a:t>
            </a:r>
            <a:r>
              <a:rPr lang="en-US" sz="2000" dirty="0"/>
              <a:t>.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000" dirty="0"/>
              <a:t>	A. T</a:t>
            </a:r>
            <a:r>
              <a:rPr lang="lv-LV" sz="2000" dirty="0" err="1"/>
              <a:t>as</a:t>
            </a:r>
            <a:r>
              <a:rPr lang="lv-LV" sz="2000" dirty="0"/>
              <a:t> raksturo mani</a:t>
            </a:r>
            <a:r>
              <a:rPr lang="en-US" sz="2000" dirty="0"/>
              <a:t>       B. T</a:t>
            </a:r>
            <a:r>
              <a:rPr lang="lv-LV" sz="2000" dirty="0" err="1"/>
              <a:t>as</a:t>
            </a:r>
            <a:r>
              <a:rPr lang="lv-LV" sz="2000" dirty="0"/>
              <a:t> mazliet raksturo mani</a:t>
            </a:r>
            <a:r>
              <a:rPr lang="en-US" sz="2000" dirty="0"/>
              <a:t>       C. </a:t>
            </a:r>
            <a:r>
              <a:rPr lang="lv-LV" sz="2000" dirty="0"/>
              <a:t>Tas neraksturo mani</a:t>
            </a:r>
            <a:endParaRPr lang="en-US" sz="2000" dirty="0"/>
          </a:p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r>
              <a:rPr lang="en-US" sz="2000" dirty="0"/>
              <a:t>6. Es </a:t>
            </a:r>
            <a:r>
              <a:rPr lang="en-US" sz="2000" dirty="0" err="1"/>
              <a:t>parasti</a:t>
            </a:r>
            <a:r>
              <a:rPr lang="en-US" sz="2000" dirty="0"/>
              <a:t> </a:t>
            </a:r>
            <a:r>
              <a:rPr lang="en-US" sz="2000" dirty="0" err="1"/>
              <a:t>ļoti</a:t>
            </a:r>
            <a:r>
              <a:rPr lang="en-US" sz="2000" dirty="0"/>
              <a:t> </a:t>
            </a:r>
            <a:r>
              <a:rPr lang="en-US" sz="2000" dirty="0" err="1"/>
              <a:t>ātri</a:t>
            </a:r>
            <a:r>
              <a:rPr lang="en-US" sz="2000" dirty="0"/>
              <a:t> </a:t>
            </a:r>
            <a:r>
              <a:rPr lang="en-US" sz="2000" dirty="0" err="1"/>
              <a:t>izsaku</a:t>
            </a:r>
            <a:r>
              <a:rPr lang="en-US" sz="2000" dirty="0"/>
              <a:t> </a:t>
            </a:r>
            <a:r>
              <a:rPr lang="en-US" sz="2000" dirty="0" err="1"/>
              <a:t>savas</a:t>
            </a:r>
            <a:r>
              <a:rPr lang="en-US" sz="2000" dirty="0"/>
              <a:t> </a:t>
            </a:r>
            <a:r>
              <a:rPr lang="en-US" sz="2000" dirty="0" err="1"/>
              <a:t>jūtas</a:t>
            </a:r>
            <a:r>
              <a:rPr lang="en-US" sz="2000" dirty="0"/>
              <a:t> (</a:t>
            </a:r>
            <a:r>
              <a:rPr lang="en-US" sz="2000" dirty="0" err="1"/>
              <a:t>izrādu</a:t>
            </a:r>
            <a:r>
              <a:rPr lang="en-US" sz="2000" dirty="0"/>
              <a:t>). </a:t>
            </a:r>
            <a:br>
              <a:rPr lang="en-US" sz="2000" dirty="0"/>
            </a:br>
            <a:r>
              <a:rPr lang="en-US" sz="2000" dirty="0"/>
              <a:t>	A. T</a:t>
            </a:r>
            <a:r>
              <a:rPr lang="lv-LV" sz="2000" dirty="0" err="1"/>
              <a:t>as</a:t>
            </a:r>
            <a:r>
              <a:rPr lang="lv-LV" sz="2000" dirty="0"/>
              <a:t> raksturo mani</a:t>
            </a:r>
            <a:r>
              <a:rPr lang="en-US" sz="2000" dirty="0"/>
              <a:t>       B. T</a:t>
            </a:r>
            <a:r>
              <a:rPr lang="lv-LV" sz="2000" dirty="0" err="1"/>
              <a:t>as</a:t>
            </a:r>
            <a:r>
              <a:rPr lang="lv-LV" sz="2000" dirty="0"/>
              <a:t> mazliet raksturo mani</a:t>
            </a:r>
            <a:r>
              <a:rPr lang="en-US" sz="2000" dirty="0"/>
              <a:t>        C. </a:t>
            </a:r>
            <a:r>
              <a:rPr lang="lv-LV" sz="2000" dirty="0"/>
              <a:t>Tas neraksturo mani</a:t>
            </a:r>
            <a:endParaRPr lang="en-US" sz="2000" dirty="0"/>
          </a:p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r>
              <a:rPr lang="en-US" sz="2000" dirty="0"/>
              <a:t>7</a:t>
            </a:r>
            <a:r>
              <a:rPr lang="lv-LV" sz="2000" dirty="0"/>
              <a:t>.</a:t>
            </a:r>
            <a:r>
              <a:rPr lang="en-US" sz="2000" dirty="0"/>
              <a:t> </a:t>
            </a:r>
            <a:r>
              <a:rPr lang="en-US" sz="2000" dirty="0" err="1"/>
              <a:t>Parasti</a:t>
            </a:r>
            <a:r>
              <a:rPr lang="en-US" sz="2000" dirty="0"/>
              <a:t> es </a:t>
            </a:r>
            <a:r>
              <a:rPr lang="en-US" sz="2000" dirty="0" err="1"/>
              <a:t>turu</a:t>
            </a:r>
            <a:r>
              <a:rPr lang="en-US" sz="2000" dirty="0"/>
              <a:t> </a:t>
            </a:r>
            <a:r>
              <a:rPr lang="en-US" sz="2000" dirty="0" err="1"/>
              <a:t>savas</a:t>
            </a:r>
            <a:r>
              <a:rPr lang="en-US" sz="2000" dirty="0"/>
              <a:t> </a:t>
            </a:r>
            <a:r>
              <a:rPr lang="en-US" sz="2000" dirty="0" err="1"/>
              <a:t>sajūtas</a:t>
            </a:r>
            <a:r>
              <a:rPr lang="en-US" sz="2000" dirty="0"/>
              <a:t> </a:t>
            </a:r>
            <a:r>
              <a:rPr lang="en-US" sz="2000" dirty="0" err="1"/>
              <a:t>iekšā</a:t>
            </a:r>
            <a:r>
              <a:rPr lang="en-US" sz="2000" dirty="0"/>
              <a:t> un </a:t>
            </a:r>
            <a:r>
              <a:rPr lang="en-US" sz="2000" dirty="0" err="1"/>
              <a:t>neizrādu</a:t>
            </a:r>
            <a:r>
              <a:rPr lang="lv-LV" sz="2000" dirty="0"/>
              <a:t>.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	A. T</a:t>
            </a:r>
            <a:r>
              <a:rPr lang="lv-LV" sz="2000" dirty="0" err="1"/>
              <a:t>as</a:t>
            </a:r>
            <a:r>
              <a:rPr lang="lv-LV" sz="2000" dirty="0"/>
              <a:t> raksturo mani</a:t>
            </a:r>
            <a:r>
              <a:rPr lang="en-US" sz="2000" dirty="0"/>
              <a:t>       B. T</a:t>
            </a:r>
            <a:r>
              <a:rPr lang="lv-LV" sz="2000" dirty="0" err="1"/>
              <a:t>as</a:t>
            </a:r>
            <a:r>
              <a:rPr lang="lv-LV" sz="2000" dirty="0"/>
              <a:t> mazliet raksturo mani</a:t>
            </a:r>
            <a:r>
              <a:rPr lang="en-US" sz="2000" dirty="0"/>
              <a:t>        C. </a:t>
            </a:r>
            <a:r>
              <a:rPr lang="lv-LV" sz="2000" dirty="0"/>
              <a:t>Tas neraksturo mani</a:t>
            </a:r>
            <a:endParaRPr lang="en-US" sz="2000" dirty="0"/>
          </a:p>
          <a:p>
            <a:pPr marL="0" indent="0">
              <a:spcBef>
                <a:spcPts val="1200"/>
              </a:spcBef>
              <a:buFont typeface="Arial" charset="0"/>
              <a:buNone/>
              <a:defRPr/>
            </a:pPr>
            <a:r>
              <a:rPr lang="en-US" sz="2000" dirty="0"/>
              <a:t>8. Man </a:t>
            </a:r>
            <a:r>
              <a:rPr lang="en-US" sz="2000" dirty="0" err="1"/>
              <a:t>ir</a:t>
            </a:r>
            <a:r>
              <a:rPr lang="en-US" sz="2000" dirty="0"/>
              <a:t> </a:t>
            </a:r>
            <a:r>
              <a:rPr lang="en-US" sz="2000" dirty="0" err="1"/>
              <a:t>grūti</a:t>
            </a:r>
            <a:r>
              <a:rPr lang="en-US" sz="2000" dirty="0"/>
              <a:t> </a:t>
            </a:r>
            <a:r>
              <a:rPr lang="en-US" sz="2000" dirty="0" err="1"/>
              <a:t>pateikt</a:t>
            </a:r>
            <a:r>
              <a:rPr lang="en-US" sz="2000" dirty="0"/>
              <a:t> </a:t>
            </a:r>
            <a:r>
              <a:rPr lang="en-US" sz="2000" dirty="0" err="1"/>
              <a:t>Dievam</a:t>
            </a:r>
            <a:r>
              <a:rPr lang="en-US" sz="2000" dirty="0"/>
              <a:t>, </a:t>
            </a:r>
            <a:r>
              <a:rPr lang="en-US" sz="2000" dirty="0" err="1"/>
              <a:t>kā</a:t>
            </a:r>
            <a:r>
              <a:rPr lang="en-US" sz="2000" dirty="0"/>
              <a:t> es </a:t>
            </a:r>
            <a:r>
              <a:rPr lang="en-US" sz="2000" dirty="0" err="1"/>
              <a:t>jūtos</a:t>
            </a:r>
            <a:r>
              <a:rPr lang="en-US" sz="2000" dirty="0"/>
              <a:t>, </a:t>
            </a:r>
            <a:r>
              <a:rPr lang="en-US" sz="2000" dirty="0" err="1"/>
              <a:t>kad</a:t>
            </a:r>
            <a:r>
              <a:rPr lang="en-US" sz="2000" dirty="0"/>
              <a:t> es </a:t>
            </a:r>
            <a:r>
              <a:rPr lang="en-US" sz="2000" dirty="0" err="1"/>
              <a:t>esmu</a:t>
            </a:r>
            <a:r>
              <a:rPr lang="en-US" sz="2000" dirty="0"/>
              <a:t> </a:t>
            </a:r>
            <a:r>
              <a:rPr lang="en-US" sz="2000" dirty="0" err="1"/>
              <a:t>nomākts</a:t>
            </a:r>
            <a:r>
              <a:rPr lang="en-US" sz="2000" dirty="0"/>
              <a:t> </a:t>
            </a:r>
            <a:r>
              <a:rPr lang="en-US" sz="2000" dirty="0" err="1"/>
              <a:t>vai</a:t>
            </a:r>
            <a:r>
              <a:rPr lang="en-US" sz="2000" dirty="0"/>
              <a:t> </a:t>
            </a:r>
            <a:r>
              <a:rPr lang="en-US" sz="2000" dirty="0" err="1"/>
              <a:t>depresīvs</a:t>
            </a:r>
            <a:r>
              <a:rPr lang="en-US" sz="2000" dirty="0"/>
              <a:t>. </a:t>
            </a:r>
            <a:br>
              <a:rPr lang="en-US" sz="2000" dirty="0"/>
            </a:br>
            <a:r>
              <a:rPr lang="en-US" sz="2000" dirty="0"/>
              <a:t>	A. T</a:t>
            </a:r>
            <a:r>
              <a:rPr lang="lv-LV" sz="2000" dirty="0" err="1"/>
              <a:t>as</a:t>
            </a:r>
            <a:r>
              <a:rPr lang="lv-LV" sz="2000" dirty="0"/>
              <a:t> raksturo mani</a:t>
            </a:r>
            <a:r>
              <a:rPr lang="en-US" sz="2000" dirty="0"/>
              <a:t>       B. T</a:t>
            </a:r>
            <a:r>
              <a:rPr lang="lv-LV" sz="2000" dirty="0" err="1"/>
              <a:t>as</a:t>
            </a:r>
            <a:r>
              <a:rPr lang="lv-LV" sz="2000" dirty="0"/>
              <a:t> mazliet raksturo mani</a:t>
            </a:r>
            <a:r>
              <a:rPr lang="en-US" sz="2000" dirty="0"/>
              <a:t>        C. </a:t>
            </a:r>
            <a:r>
              <a:rPr lang="lv-LV" sz="2000" dirty="0"/>
              <a:t>Tas neraksturo mani</a:t>
            </a:r>
            <a:endParaRPr lang="en-US" sz="2000" dirty="0"/>
          </a:p>
          <a:p>
            <a:pPr marL="0" indent="0">
              <a:buFont typeface="Arial" charset="0"/>
              <a:buNone/>
              <a:defRPr/>
            </a:pPr>
            <a:endParaRPr lang="en-US" sz="2000" dirty="0"/>
          </a:p>
          <a:p>
            <a:pPr marL="457200" lvl="1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20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v-LV" smtClean="0"/>
              <a:t>                  </a:t>
            </a:r>
            <a:r>
              <a:rPr lang="en-US" altLang="lv-LV" b="1" smtClean="0"/>
              <a:t>1</a:t>
            </a:r>
            <a:r>
              <a:rPr lang="lv-LV" altLang="lv-LV" b="1" smtClean="0"/>
              <a:t>.stundas pārskats</a:t>
            </a:r>
            <a:r>
              <a:rPr lang="en-US" altLang="lv-LV" b="1" smtClean="0"/>
              <a:t>  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800" y="2425823"/>
            <a:ext cx="7340600" cy="2908178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lv-LV" sz="4000" dirty="0"/>
              <a:t>Ko nozīmē nodot savu prātu</a:t>
            </a:r>
            <a:r>
              <a:rPr lang="en-US" sz="4000" dirty="0"/>
              <a:t>?</a:t>
            </a:r>
          </a:p>
          <a:p>
            <a:pPr>
              <a:buFont typeface="Arial" charset="0"/>
              <a:buChar char="•"/>
              <a:defRPr/>
            </a:pPr>
            <a:endParaRPr lang="en-US" sz="4000" dirty="0"/>
          </a:p>
          <a:p>
            <a:pPr>
              <a:buFont typeface="Arial" charset="0"/>
              <a:buChar char="•"/>
              <a:defRPr/>
            </a:pPr>
            <a:r>
              <a:rPr lang="lv-LV" sz="4000" dirty="0"/>
              <a:t>Ko nozīmē nodot savu gribu</a:t>
            </a:r>
            <a:r>
              <a:rPr lang="en-US" sz="4000" dirty="0"/>
              <a:t>?</a:t>
            </a:r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2560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256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23" y="2133600"/>
            <a:ext cx="3048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1" y="4122003"/>
            <a:ext cx="3505200" cy="830997"/>
          </a:xfrm>
          <a:prstGeom prst="rect">
            <a:avLst/>
          </a:prstGeom>
          <a:noFill/>
        </p:spPr>
        <p:txBody>
          <a:bodyPr>
            <a:spAutoFit/>
            <a:scene3d>
              <a:camera prst="isometricOffAxis1Righ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lv-LV" sz="4800" b="1" cap="all" dirty="0">
                <a:ln w="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cs typeface="Arial" charset="0"/>
              </a:rPr>
              <a:t>PĀRSKATS</a:t>
            </a:r>
            <a:endParaRPr lang="en-US" sz="4800" b="1" cap="all" dirty="0">
              <a:ln w="0">
                <a:solidFill>
                  <a:srgbClr val="C0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21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xfrm>
            <a:off x="1524000" y="304800"/>
            <a:ext cx="9144000" cy="1524000"/>
          </a:xfrm>
        </p:spPr>
        <p:txBody>
          <a:bodyPr/>
          <a:lstStyle/>
          <a:p>
            <a:pPr eaLnBrk="1" hangingPunct="1"/>
            <a:r>
              <a:rPr lang="en-US" altLang="lv-LV" b="1" smtClean="0"/>
              <a:t>C.   </a:t>
            </a:r>
            <a:r>
              <a:rPr lang="lv-LV" altLang="lv-LV" b="1" smtClean="0"/>
              <a:t>Savu e</a:t>
            </a:r>
            <a:r>
              <a:rPr lang="en-US" altLang="lv-LV" b="1" smtClean="0"/>
              <a:t>mo</a:t>
            </a:r>
            <a:r>
              <a:rPr lang="lv-LV" altLang="lv-LV" b="1" smtClean="0"/>
              <a:t>c</a:t>
            </a:r>
            <a:r>
              <a:rPr lang="en-US" altLang="lv-LV" b="1" smtClean="0"/>
              <a:t>i</a:t>
            </a:r>
            <a:r>
              <a:rPr lang="lv-LV" altLang="lv-LV" b="1" smtClean="0"/>
              <a:t>ju nodošana</a:t>
            </a:r>
            <a:endParaRPr lang="en-US" altLang="lv-LV" b="1" smtClean="0"/>
          </a:p>
        </p:txBody>
      </p:sp>
      <p:sp>
        <p:nvSpPr>
          <p:cNvPr id="26627" name="Rectangle 3"/>
          <p:cNvSpPr>
            <a:spLocks noGrp="1"/>
          </p:cNvSpPr>
          <p:nvPr>
            <p:ph type="body" sz="half" idx="1"/>
          </p:nvPr>
        </p:nvSpPr>
        <p:spPr>
          <a:xfrm>
            <a:off x="1600200" y="2209800"/>
            <a:ext cx="9753600" cy="1752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lv-LV" dirty="0" smtClean="0"/>
              <a:t> </a:t>
            </a:r>
            <a:r>
              <a:rPr lang="en-US" altLang="lv-LV" b="1" dirty="0" smtClean="0"/>
              <a:t>1. </a:t>
            </a:r>
            <a:r>
              <a:rPr lang="en-US" altLang="lv-LV" b="1" dirty="0" err="1" smtClean="0"/>
              <a:t>Kā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tavas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jūtas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ir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iesaistītas</a:t>
            </a:r>
            <a:r>
              <a:rPr lang="en-US" altLang="lv-LV" b="1" dirty="0" smtClean="0"/>
              <a:t>, </a:t>
            </a:r>
            <a:r>
              <a:rPr lang="en-US" altLang="lv-LV" b="1" dirty="0" err="1" smtClean="0"/>
              <a:t>kad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tu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kļūsti</a:t>
            </a:r>
            <a:r>
              <a:rPr lang="en-US" altLang="lv-LV" b="1" dirty="0" smtClean="0"/>
              <a:t> par </a:t>
            </a:r>
            <a:r>
              <a:rPr lang="en-US" altLang="lv-LV" b="1" dirty="0" err="1" smtClean="0"/>
              <a:t>kristieti</a:t>
            </a:r>
            <a:r>
              <a:rPr lang="en-US" altLang="lv-LV" b="1" dirty="0" smtClean="0"/>
              <a:t>?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lv-LV" b="1" dirty="0" smtClean="0"/>
              <a:t>   </a:t>
            </a:r>
            <a:endParaRPr lang="en-US" altLang="lv-LV" dirty="0" smtClean="0"/>
          </a:p>
        </p:txBody>
      </p:sp>
      <p:sp>
        <p:nvSpPr>
          <p:cNvPr id="2662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26629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59738" y="3657600"/>
            <a:ext cx="3933825" cy="195262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22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7651" name="Title 1"/>
          <p:cNvSpPr>
            <a:spLocks noGrp="1"/>
          </p:cNvSpPr>
          <p:nvPr>
            <p:ph type="title" idx="4294967295"/>
          </p:nvPr>
        </p:nvSpPr>
        <p:spPr>
          <a:xfrm>
            <a:off x="457199" y="501650"/>
            <a:ext cx="10245725" cy="1143000"/>
          </a:xfrm>
        </p:spPr>
        <p:txBody>
          <a:bodyPr/>
          <a:lstStyle/>
          <a:p>
            <a:pPr marL="679450" indent="-679450" algn="l">
              <a:buFont typeface="Wingdings" panose="05000000000000000000" pitchFamily="2" charset="2"/>
              <a:buNone/>
            </a:pPr>
            <a:r>
              <a:rPr lang="en-US" altLang="lv-LV" b="1" dirty="0" smtClean="0"/>
              <a:t>1. 	</a:t>
            </a:r>
            <a:r>
              <a:rPr lang="en-US" altLang="lv-LV" b="1" dirty="0" err="1" smtClean="0"/>
              <a:t>Kā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tavas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jūtas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ir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iesaistītas</a:t>
            </a:r>
            <a:r>
              <a:rPr lang="en-US" altLang="lv-LV" b="1" dirty="0" smtClean="0"/>
              <a:t>, </a:t>
            </a:r>
            <a:r>
              <a:rPr lang="en-US" altLang="lv-LV" b="1" dirty="0" err="1" smtClean="0"/>
              <a:t>kad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tu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kļūsti</a:t>
            </a:r>
            <a:r>
              <a:rPr lang="en-US" altLang="lv-LV" b="1" dirty="0" smtClean="0"/>
              <a:t> par </a:t>
            </a:r>
            <a:r>
              <a:rPr lang="en-US" altLang="lv-LV" b="1" dirty="0" err="1" smtClean="0"/>
              <a:t>kristieti</a:t>
            </a:r>
            <a:r>
              <a:rPr lang="en-US" altLang="lv-LV" b="1" dirty="0" smtClean="0"/>
              <a:t>?</a:t>
            </a:r>
          </a:p>
        </p:txBody>
      </p:sp>
      <p:sp>
        <p:nvSpPr>
          <p:cNvPr id="17412" name="Content Placeholder 2"/>
          <p:cNvSpPr>
            <a:spLocks noGrp="1"/>
          </p:cNvSpPr>
          <p:nvPr>
            <p:ph sz="half" idx="4294967295"/>
          </p:nvPr>
        </p:nvSpPr>
        <p:spPr>
          <a:xfrm>
            <a:off x="1219200" y="1981200"/>
            <a:ext cx="5638800" cy="4114800"/>
          </a:xfrm>
        </p:spPr>
        <p:txBody>
          <a:bodyPr/>
          <a:lstStyle/>
          <a:p>
            <a:pPr marL="468313" indent="-468313">
              <a:buFont typeface="Wingdings" pitchFamily="2" charset="2"/>
              <a:buNone/>
              <a:defRPr/>
            </a:pPr>
            <a:r>
              <a:rPr lang="en-US" b="1" dirty="0" smtClean="0"/>
              <a:t>a</a:t>
            </a:r>
            <a:r>
              <a:rPr lang="en-US" b="1" dirty="0"/>
              <a:t>. </a:t>
            </a:r>
            <a:r>
              <a:rPr lang="en-US" b="1" dirty="0" smtClean="0"/>
              <a:t>	</a:t>
            </a:r>
            <a:r>
              <a:rPr lang="en-US" b="1" dirty="0" err="1" smtClean="0"/>
              <a:t>Mēs</a:t>
            </a:r>
            <a:r>
              <a:rPr lang="en-US" b="1" dirty="0" smtClean="0"/>
              <a:t> </a:t>
            </a:r>
            <a:r>
              <a:rPr lang="en-US" b="1" dirty="0" err="1"/>
              <a:t>visi</a:t>
            </a:r>
            <a:r>
              <a:rPr lang="en-US" b="1" dirty="0"/>
              <a:t> </a:t>
            </a:r>
            <a:r>
              <a:rPr lang="en-US" b="1" dirty="0" err="1"/>
              <a:t>atšķirīgi</a:t>
            </a:r>
            <a:r>
              <a:rPr lang="en-US" b="1" dirty="0"/>
              <a:t> </a:t>
            </a:r>
            <a:r>
              <a:rPr lang="en-US" b="1" dirty="0" err="1"/>
              <a:t>reaģējam</a:t>
            </a:r>
            <a:r>
              <a:rPr lang="en-US" b="1" dirty="0"/>
              <a:t> </a:t>
            </a:r>
            <a:r>
              <a:rPr lang="en-US" b="1" dirty="0" err="1"/>
              <a:t>uz</a:t>
            </a:r>
            <a:r>
              <a:rPr lang="en-US" b="1" dirty="0"/>
              <a:t> </a:t>
            </a:r>
            <a:r>
              <a:rPr lang="en-US" b="1" dirty="0" err="1"/>
              <a:t>situācijām</a:t>
            </a:r>
            <a:endParaRPr lang="en-US" b="1" dirty="0"/>
          </a:p>
          <a:p>
            <a:pPr marL="468313" indent="0">
              <a:spcAft>
                <a:spcPts val="1200"/>
              </a:spcAft>
              <a:buFont typeface="Arial" charset="0"/>
              <a:buNone/>
              <a:defRPr/>
            </a:pP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kāds</a:t>
            </a:r>
            <a:r>
              <a:rPr lang="en-US" sz="2800" dirty="0"/>
              <a:t> </a:t>
            </a:r>
            <a:r>
              <a:rPr lang="en-US" sz="2800" dirty="0" err="1"/>
              <a:t>tev</a:t>
            </a:r>
            <a:r>
              <a:rPr lang="en-US" sz="2800" dirty="0"/>
              <a:t> </a:t>
            </a:r>
            <a:r>
              <a:rPr lang="en-US" sz="2800" dirty="0" err="1"/>
              <a:t>apsolīja</a:t>
            </a:r>
            <a:r>
              <a:rPr lang="en-US" sz="2800" dirty="0"/>
              <a:t>, ka </a:t>
            </a:r>
            <a:r>
              <a:rPr lang="en-US" sz="2800" dirty="0" err="1"/>
              <a:t>kļūstot</a:t>
            </a:r>
            <a:r>
              <a:rPr lang="en-US" sz="2800" dirty="0"/>
              <a:t> par </a:t>
            </a:r>
            <a:r>
              <a:rPr lang="en-US" sz="2800" dirty="0" err="1"/>
              <a:t>kristieti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jutīsies</a:t>
            </a:r>
            <a:r>
              <a:rPr lang="en-US" sz="2800" dirty="0"/>
              <a:t> </a:t>
            </a:r>
            <a:r>
              <a:rPr lang="en-US" sz="2800" dirty="0" err="1"/>
              <a:t>citādāk</a:t>
            </a:r>
            <a:r>
              <a:rPr lang="en-US" sz="2800" dirty="0"/>
              <a:t>? </a:t>
            </a:r>
            <a:endParaRPr lang="en-US" sz="2800" dirty="0" smtClean="0"/>
          </a:p>
          <a:p>
            <a:pPr marL="468313" indent="0">
              <a:buFont typeface="Arial" charset="0"/>
              <a:buNone/>
              <a:defRPr/>
            </a:pPr>
            <a:r>
              <a:rPr lang="en-US" sz="2800" dirty="0" err="1" smtClean="0"/>
              <a:t>Esi</a:t>
            </a:r>
            <a:r>
              <a:rPr lang="en-US" sz="2800" dirty="0" smtClean="0"/>
              <a:t> </a:t>
            </a:r>
            <a:r>
              <a:rPr lang="en-US" sz="2800" dirty="0" err="1"/>
              <a:t>uzmanīgs</a:t>
            </a:r>
            <a:r>
              <a:rPr lang="en-US" sz="2800" dirty="0"/>
              <a:t> </a:t>
            </a:r>
            <a:r>
              <a:rPr lang="en-US" sz="2800" dirty="0" err="1"/>
              <a:t>pret</a:t>
            </a:r>
            <a:r>
              <a:rPr lang="en-US" sz="2800" dirty="0"/>
              <a:t> </a:t>
            </a:r>
            <a:r>
              <a:rPr lang="en-US" sz="2800" dirty="0" err="1"/>
              <a:t>solījumiem</a:t>
            </a:r>
            <a:r>
              <a:rPr lang="en-US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ka</a:t>
            </a:r>
            <a:r>
              <a:rPr lang="en-US" sz="2800" dirty="0" smtClean="0"/>
              <a:t> </a:t>
            </a:r>
            <a:r>
              <a:rPr lang="en-US" sz="2800" dirty="0" err="1"/>
              <a:t>arī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vari</a:t>
            </a:r>
            <a:r>
              <a:rPr lang="en-US" sz="2800" dirty="0"/>
              <a:t> </a:t>
            </a:r>
            <a:r>
              <a:rPr lang="en-US" sz="2800" dirty="0" err="1"/>
              <a:t>sajust</a:t>
            </a:r>
            <a:r>
              <a:rPr lang="en-US" sz="2800" dirty="0"/>
              <a:t> to </a:t>
            </a:r>
            <a:r>
              <a:rPr lang="en-US" sz="2800" dirty="0" err="1"/>
              <a:t>pašu</a:t>
            </a:r>
            <a:r>
              <a:rPr lang="en-US" sz="2800" dirty="0"/>
              <a:t>.</a:t>
            </a:r>
          </a:p>
        </p:txBody>
      </p:sp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3925" y="1905000"/>
            <a:ext cx="3429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1AD5-FE25-41CC-9483-627ADECC55AB}" type="slidenum">
              <a:rPr lang="en-US" altLang="lv-LV" smtClean="0"/>
              <a:pPr>
                <a:defRPr/>
              </a:pPr>
              <a:t>23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524000" y="2057400"/>
            <a:ext cx="8839200" cy="1981200"/>
          </a:xfrm>
        </p:spPr>
        <p:txBody>
          <a:bodyPr>
            <a:normAutofit/>
          </a:bodyPr>
          <a:lstStyle/>
          <a:p>
            <a:pPr marL="533400" indent="-533400" eaLnBrk="1" hangingPunct="1">
              <a:buClr>
                <a:schemeClr val="tx1"/>
              </a:buClr>
              <a:buSzPct val="75000"/>
              <a:buFont typeface="Arial" charset="0"/>
              <a:buNone/>
              <a:defRPr/>
            </a:pPr>
            <a:r>
              <a:rPr lang="en-US" b="1" dirty="0" smtClean="0"/>
              <a:t>b</a:t>
            </a:r>
            <a:r>
              <a:rPr lang="en-US" b="1" dirty="0"/>
              <a:t>. </a:t>
            </a:r>
            <a:r>
              <a:rPr lang="en-US" b="1" dirty="0" smtClean="0"/>
              <a:t>	</a:t>
            </a:r>
            <a:r>
              <a:rPr lang="en-US" b="1" dirty="0" err="1" smtClean="0"/>
              <a:t>Tavas</a:t>
            </a:r>
            <a:r>
              <a:rPr lang="en-US" b="1" dirty="0" smtClean="0"/>
              <a:t> </a:t>
            </a:r>
            <a:r>
              <a:rPr lang="en-US" b="1" dirty="0" err="1"/>
              <a:t>jūtas</a:t>
            </a:r>
            <a:r>
              <a:rPr lang="en-US" b="1" dirty="0"/>
              <a:t> </a:t>
            </a:r>
            <a:r>
              <a:rPr lang="en-US" b="1" dirty="0" err="1" smtClean="0"/>
              <a:t>mainās</a:t>
            </a:r>
            <a:endParaRPr lang="en-US" b="1" dirty="0" smtClean="0"/>
          </a:p>
          <a:p>
            <a:pPr marL="515938" indent="0" eaLnBrk="1" hangingPunct="1">
              <a:buClr>
                <a:schemeClr val="tx1"/>
              </a:buClr>
              <a:buSzPct val="75000"/>
              <a:buFont typeface="Arial" charset="0"/>
              <a:buNone/>
              <a:defRPr/>
            </a:pPr>
            <a:r>
              <a:rPr lang="lv-LV" dirty="0" smtClean="0"/>
              <a:t>Katra diena ir jauna diena, kur situācijas var atnest prieku un mieru, vai dusmas un skumjas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867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96470"/>
            <a:ext cx="36576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803275" y="501650"/>
            <a:ext cx="10245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79450" indent="-679450" algn="l">
              <a:buFont typeface="Wingdings" panose="05000000000000000000" pitchFamily="2" charset="2"/>
              <a:buNone/>
            </a:pPr>
            <a:r>
              <a:rPr lang="en-US" altLang="lv-LV" b="1" dirty="0" smtClean="0"/>
              <a:t>1. 	</a:t>
            </a:r>
            <a:r>
              <a:rPr lang="en-US" altLang="lv-LV" b="1" dirty="0" err="1" smtClean="0"/>
              <a:t>Kā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tavas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jūtas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ir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iesaistītas</a:t>
            </a:r>
            <a:r>
              <a:rPr lang="en-US" altLang="lv-LV" b="1" dirty="0" smtClean="0"/>
              <a:t>, </a:t>
            </a:r>
            <a:r>
              <a:rPr lang="en-US" altLang="lv-LV" b="1" dirty="0" err="1" smtClean="0"/>
              <a:t>kad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tu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kļūsti</a:t>
            </a:r>
            <a:r>
              <a:rPr lang="en-US" altLang="lv-LV" b="1" dirty="0" smtClean="0"/>
              <a:t> par </a:t>
            </a:r>
            <a:r>
              <a:rPr lang="en-US" altLang="lv-LV" b="1" dirty="0" err="1" smtClean="0"/>
              <a:t>kristieti</a:t>
            </a:r>
            <a:r>
              <a:rPr lang="en-US" altLang="lv-LV" b="1" dirty="0" smtClean="0"/>
              <a:t>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1AD5-FE25-41CC-9483-627ADECC55AB}" type="slidenum">
              <a:rPr lang="en-US" altLang="lv-LV" smtClean="0"/>
              <a:pPr>
                <a:defRPr/>
              </a:pPr>
              <a:t>24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/>
          </p:cNvSpPr>
          <p:nvPr>
            <p:ph type="body" sz="half" idx="1"/>
          </p:nvPr>
        </p:nvSpPr>
        <p:spPr>
          <a:xfrm>
            <a:off x="1143000" y="1981200"/>
            <a:ext cx="4851400" cy="4114800"/>
          </a:xfrm>
        </p:spPr>
        <p:txBody>
          <a:bodyPr/>
          <a:lstStyle/>
          <a:p>
            <a:pPr marL="742950" indent="-7429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None/>
            </a:pPr>
            <a:r>
              <a:rPr lang="en-US" altLang="lv-LV" b="1" dirty="0" smtClean="0"/>
              <a:t>c. 	</a:t>
            </a:r>
            <a:r>
              <a:rPr lang="en-US" altLang="lv-LV" b="1" dirty="0" err="1" smtClean="0"/>
              <a:t>Tavām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jūtām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jābūt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trešajā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vietā</a:t>
            </a:r>
            <a:r>
              <a:rPr lang="en-US" altLang="lv-LV" b="1" dirty="0" smtClean="0"/>
              <a:t>, </a:t>
            </a:r>
            <a:r>
              <a:rPr lang="en-US" altLang="lv-LV" b="1" dirty="0" err="1" smtClean="0"/>
              <a:t>kad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tu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kļūsti</a:t>
            </a:r>
            <a:r>
              <a:rPr lang="en-US" altLang="lv-LV" b="1" dirty="0" smtClean="0"/>
              <a:t> par </a:t>
            </a:r>
            <a:r>
              <a:rPr lang="en-US" altLang="lv-LV" b="1" dirty="0" err="1" smtClean="0"/>
              <a:t>kristieti</a:t>
            </a:r>
            <a:r>
              <a:rPr lang="en-US" altLang="lv-LV" b="1" dirty="0" smtClean="0"/>
              <a:t>.</a:t>
            </a:r>
          </a:p>
        </p:txBody>
      </p:sp>
      <p:sp>
        <p:nvSpPr>
          <p:cNvPr id="297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05000"/>
            <a:ext cx="5481638" cy="401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 idx="4294967295"/>
          </p:nvPr>
        </p:nvSpPr>
        <p:spPr>
          <a:xfrm>
            <a:off x="457199" y="501650"/>
            <a:ext cx="10245725" cy="1143000"/>
          </a:xfrm>
        </p:spPr>
        <p:txBody>
          <a:bodyPr/>
          <a:lstStyle/>
          <a:p>
            <a:pPr marL="679450" indent="-679450" algn="l">
              <a:buFont typeface="Wingdings" panose="05000000000000000000" pitchFamily="2" charset="2"/>
              <a:buNone/>
            </a:pPr>
            <a:r>
              <a:rPr lang="en-US" altLang="lv-LV" b="1" dirty="0" smtClean="0"/>
              <a:t>1. 	</a:t>
            </a:r>
            <a:r>
              <a:rPr lang="en-US" altLang="lv-LV" b="1" dirty="0" err="1" smtClean="0"/>
              <a:t>Kā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tavas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jūtas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ir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iesaistītas</a:t>
            </a:r>
            <a:r>
              <a:rPr lang="en-US" altLang="lv-LV" b="1" dirty="0" smtClean="0"/>
              <a:t>, </a:t>
            </a:r>
            <a:r>
              <a:rPr lang="en-US" altLang="lv-LV" b="1" dirty="0" err="1" smtClean="0"/>
              <a:t>kad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tu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kļūsti</a:t>
            </a:r>
            <a:r>
              <a:rPr lang="en-US" altLang="lv-LV" b="1" dirty="0" smtClean="0"/>
              <a:t> par </a:t>
            </a:r>
            <a:r>
              <a:rPr lang="en-US" altLang="lv-LV" b="1" dirty="0" err="1" smtClean="0"/>
              <a:t>kristieti</a:t>
            </a:r>
            <a:r>
              <a:rPr lang="en-US" altLang="lv-LV" b="1" dirty="0" smtClean="0"/>
              <a:t>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25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lv-LV" b="1" smtClean="0"/>
              <a:t>C. </a:t>
            </a:r>
            <a:r>
              <a:rPr lang="lv-LV" altLang="lv-LV" b="1" smtClean="0"/>
              <a:t>Savu emociju nodošana</a:t>
            </a:r>
            <a:endParaRPr lang="en-US" altLang="lv-LV" b="1" smtClean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1295400" y="2133600"/>
            <a:ext cx="9829800" cy="4114800"/>
          </a:xfrm>
        </p:spPr>
        <p:txBody>
          <a:bodyPr/>
          <a:lstStyle/>
          <a:p>
            <a:pPr marL="742950" indent="-7429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None/>
            </a:pPr>
            <a:r>
              <a:rPr lang="en-US" altLang="lv-LV" b="1" dirty="0" smtClean="0"/>
              <a:t>2. 	</a:t>
            </a:r>
            <a:r>
              <a:rPr lang="en-US" altLang="lv-LV" b="1" dirty="0" err="1" smtClean="0"/>
              <a:t>Kādas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jūtas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ir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iesaistītas</a:t>
            </a:r>
            <a:r>
              <a:rPr lang="en-US" altLang="lv-LV" b="1" dirty="0" smtClean="0"/>
              <a:t>, </a:t>
            </a:r>
            <a:r>
              <a:rPr lang="en-US" altLang="lv-LV" b="1" dirty="0" err="1" smtClean="0"/>
              <a:t>kad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tu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kļūsti</a:t>
            </a:r>
            <a:r>
              <a:rPr lang="en-US" altLang="lv-LV" b="1" dirty="0" smtClean="0"/>
              <a:t> par </a:t>
            </a:r>
            <a:r>
              <a:rPr lang="en-US" altLang="lv-LV" b="1" dirty="0" err="1" smtClean="0"/>
              <a:t>kristieti</a:t>
            </a:r>
            <a:r>
              <a:rPr lang="en-US" altLang="lv-LV" b="1" dirty="0" smtClean="0"/>
              <a:t>? </a:t>
            </a:r>
            <a:endParaRPr lang="lv-LV" altLang="lv-LV" b="1" dirty="0" smtClean="0"/>
          </a:p>
          <a:p>
            <a:pPr marL="742950" indent="-7429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	</a:t>
            </a:r>
            <a:r>
              <a:rPr lang="en-US" altLang="lv-LV" dirty="0" err="1" smtClean="0"/>
              <a:t>Daudzi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cilvēki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jūt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dažādas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jūtas</a:t>
            </a:r>
            <a:r>
              <a:rPr lang="en-US" altLang="lv-LV" dirty="0" smtClean="0"/>
              <a:t>, </a:t>
            </a:r>
            <a:r>
              <a:rPr lang="en-US" altLang="lv-LV" dirty="0" err="1" smtClean="0"/>
              <a:t>pirms</a:t>
            </a:r>
            <a:r>
              <a:rPr lang="en-US" altLang="lv-LV" dirty="0" smtClean="0"/>
              <a:t> un </a:t>
            </a:r>
            <a:r>
              <a:rPr lang="en-US" altLang="lv-LV" dirty="0" err="1" smtClean="0"/>
              <a:t>pēc</a:t>
            </a:r>
            <a:r>
              <a:rPr lang="en-US" altLang="lv-LV" dirty="0" smtClean="0"/>
              <a:t> tam, </a:t>
            </a:r>
            <a:r>
              <a:rPr lang="en-US" altLang="lv-LV" dirty="0" err="1" smtClean="0"/>
              <a:t>kad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ir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kļuvuši</a:t>
            </a:r>
            <a:r>
              <a:rPr lang="en-US" altLang="lv-LV" dirty="0" smtClean="0"/>
              <a:t> par </a:t>
            </a:r>
            <a:r>
              <a:rPr lang="en-US" altLang="lv-LV" dirty="0" err="1" smtClean="0"/>
              <a:t>kristiešiem</a:t>
            </a:r>
            <a:r>
              <a:rPr lang="lv-LV" altLang="lv-LV" dirty="0" smtClean="0"/>
              <a:t>.</a:t>
            </a:r>
            <a:endParaRPr lang="en-US" altLang="lv-LV" dirty="0" smtClean="0"/>
          </a:p>
        </p:txBody>
      </p:sp>
      <p:sp>
        <p:nvSpPr>
          <p:cNvPr id="30724" name="Footer Placeholder 9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39947" name="WordArt 11"/>
          <p:cNvSpPr>
            <a:spLocks noChangeArrowheads="1" noChangeShapeType="1" noTextEdit="1"/>
          </p:cNvSpPr>
          <p:nvPr/>
        </p:nvSpPr>
        <p:spPr bwMode="auto">
          <a:xfrm>
            <a:off x="2362200" y="3810000"/>
            <a:ext cx="10096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chemeClr val="accent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9948" name="WordArt 12"/>
          <p:cNvSpPr>
            <a:spLocks noChangeArrowheads="1" noChangeShapeType="1" noTextEdit="1"/>
          </p:cNvSpPr>
          <p:nvPr/>
        </p:nvSpPr>
        <p:spPr bwMode="auto">
          <a:xfrm>
            <a:off x="3886200" y="5257800"/>
            <a:ext cx="146685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chemeClr val="accent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39950" name="WordArt 14"/>
          <p:cNvSpPr>
            <a:spLocks noChangeArrowheads="1" noChangeShapeType="1" noTextEdit="1"/>
          </p:cNvSpPr>
          <p:nvPr/>
        </p:nvSpPr>
        <p:spPr bwMode="auto">
          <a:xfrm>
            <a:off x="7315200" y="4953000"/>
            <a:ext cx="28194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chemeClr val="accent1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pic>
        <p:nvPicPr>
          <p:cNvPr id="3072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343400"/>
            <a:ext cx="411480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26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lv-LV" b="1" smtClean="0"/>
              <a:t>C. </a:t>
            </a:r>
            <a:r>
              <a:rPr lang="lv-LV" altLang="lv-LV" b="1" smtClean="0"/>
              <a:t>Savu emociju nodošana</a:t>
            </a:r>
            <a:endParaRPr lang="en-US" altLang="lv-LV" b="1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867400" cy="4114800"/>
          </a:xfrm>
        </p:spPr>
        <p:txBody>
          <a:bodyPr/>
          <a:lstStyle/>
          <a:p>
            <a:pPr marL="533400" indent="-533400" eaLnBrk="1" hangingPunct="1">
              <a:spcAft>
                <a:spcPts val="18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b="1" dirty="0" smtClean="0"/>
              <a:t>3. 	</a:t>
            </a:r>
            <a:r>
              <a:rPr lang="en-US" altLang="lv-LV" b="1" dirty="0" err="1" smtClean="0"/>
              <a:t>Mācies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kā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Kristus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grib</a:t>
            </a:r>
            <a:r>
              <a:rPr lang="en-US" altLang="lv-LV" b="1" dirty="0" smtClean="0"/>
              <a:t>, </a:t>
            </a:r>
            <a:r>
              <a:rPr lang="en-US" altLang="lv-LV" b="1" dirty="0" err="1" smtClean="0"/>
              <a:t>lai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tu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katru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dienu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izrādi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savas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jūtas</a:t>
            </a:r>
            <a:r>
              <a:rPr lang="en-US" altLang="lv-LV" b="1" dirty="0" smtClean="0"/>
              <a:t>.</a:t>
            </a:r>
          </a:p>
          <a:p>
            <a:pPr marL="1077913" indent="-53340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a. 	</a:t>
            </a:r>
            <a:r>
              <a:rPr lang="en-US" altLang="lv-LV" dirty="0" err="1" smtClean="0"/>
              <a:t>Pakļauj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savas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emocijas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Jēzus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Kristus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vadībai</a:t>
            </a:r>
            <a:r>
              <a:rPr lang="en-US" altLang="lv-LV" dirty="0" smtClean="0"/>
              <a:t>.</a:t>
            </a:r>
          </a:p>
        </p:txBody>
      </p:sp>
      <p:sp>
        <p:nvSpPr>
          <p:cNvPr id="3174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31749" name="AutoShape 7" descr="AttÄlu rezultÄti vaicÄjumam âlaimeâ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2400">
              <a:latin typeface="Times New Roman" panose="02020603050405020304" pitchFamily="18" charset="0"/>
            </a:endParaRPr>
          </a:p>
        </p:txBody>
      </p:sp>
      <p:pic>
        <p:nvPicPr>
          <p:cNvPr id="3175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438400"/>
            <a:ext cx="4927600" cy="313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27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762000" y="609600"/>
            <a:ext cx="9906000" cy="1143000"/>
          </a:xfrm>
        </p:spPr>
        <p:txBody>
          <a:bodyPr/>
          <a:lstStyle/>
          <a:p>
            <a:pPr marL="533400" indent="-533400" algn="l" eaLnBrk="1" hangingPunct="1">
              <a:spcAft>
                <a:spcPts val="18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b="1" dirty="0" smtClean="0"/>
              <a:t>3.	</a:t>
            </a:r>
            <a:r>
              <a:rPr lang="en-US" altLang="lv-LV" b="1" dirty="0" err="1" smtClean="0"/>
              <a:t>Mācies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kā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Kristus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grib</a:t>
            </a:r>
            <a:r>
              <a:rPr lang="en-US" altLang="lv-LV" b="1" dirty="0" smtClean="0"/>
              <a:t>, </a:t>
            </a:r>
            <a:r>
              <a:rPr lang="en-US" altLang="lv-LV" b="1" dirty="0" err="1" smtClean="0"/>
              <a:t>lai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tu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katru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dienu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izrādi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savas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jūtas</a:t>
            </a:r>
            <a:r>
              <a:rPr lang="en-US" altLang="lv-LV" b="1" dirty="0" smtClean="0"/>
              <a:t>.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sz="half" idx="1"/>
          </p:nvPr>
        </p:nvSpPr>
        <p:spPr>
          <a:xfrm>
            <a:off x="1295400" y="2332036"/>
            <a:ext cx="5410200" cy="3763963"/>
          </a:xfrm>
        </p:spPr>
        <p:txBody>
          <a:bodyPr/>
          <a:lstStyle/>
          <a:p>
            <a:pPr marL="533400" indent="-533400" eaLnBrk="1" hangingPunct="1">
              <a:spcAft>
                <a:spcPts val="18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b. 	</a:t>
            </a:r>
            <a:r>
              <a:rPr lang="en-US" altLang="lv-LV" dirty="0" err="1" smtClean="0"/>
              <a:t>Iemācies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pareizi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noteikt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savas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jūtas</a:t>
            </a:r>
            <a:r>
              <a:rPr lang="en-US" altLang="lv-LV" dirty="0" smtClean="0"/>
              <a:t>.</a:t>
            </a:r>
          </a:p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c. 	</a:t>
            </a:r>
            <a:r>
              <a:rPr lang="en-US" altLang="lv-LV" dirty="0" err="1" smtClean="0"/>
              <a:t>Mācies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atrast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emocionālu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atbrīvošanu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caur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lūgšanu</a:t>
            </a:r>
            <a:r>
              <a:rPr lang="lv-LV" altLang="lv-LV" dirty="0" smtClean="0"/>
              <a:t>.</a:t>
            </a:r>
            <a:endParaRPr lang="en-US" altLang="lv-LV" dirty="0" smtClean="0"/>
          </a:p>
        </p:txBody>
      </p:sp>
      <p:sp>
        <p:nvSpPr>
          <p:cNvPr id="3277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32773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2043113"/>
            <a:ext cx="3810000" cy="37338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28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/>
          </p:cNvSpPr>
          <p:nvPr>
            <p:ph type="body" sz="half" idx="1"/>
          </p:nvPr>
        </p:nvSpPr>
        <p:spPr>
          <a:xfrm>
            <a:off x="1295400" y="2286000"/>
            <a:ext cx="5105400" cy="3810000"/>
          </a:xfrm>
        </p:spPr>
        <p:txBody>
          <a:bodyPr/>
          <a:lstStyle/>
          <a:p>
            <a:pPr marL="533400" indent="-533400" eaLnBrk="1" hangingPunct="1">
              <a:spcAft>
                <a:spcPts val="18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d. 	</a:t>
            </a:r>
            <a:r>
              <a:rPr lang="en-US" altLang="lv-LV" dirty="0" err="1" smtClean="0"/>
              <a:t>Mācies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kā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runāt</a:t>
            </a:r>
            <a:r>
              <a:rPr lang="en-US" altLang="lv-LV" dirty="0" smtClean="0"/>
              <a:t> par </a:t>
            </a:r>
            <a:r>
              <a:rPr lang="en-US" altLang="lv-LV" dirty="0" err="1" smtClean="0"/>
              <a:t>savām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jūtām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ar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citiem</a:t>
            </a:r>
            <a:r>
              <a:rPr lang="lv-LV" altLang="lv-LV" dirty="0" smtClean="0"/>
              <a:t>.</a:t>
            </a:r>
            <a:r>
              <a:rPr lang="en-US" altLang="lv-LV" dirty="0" smtClean="0"/>
              <a:t> </a:t>
            </a:r>
            <a:endParaRPr lang="lv-LV" altLang="lv-LV" dirty="0" smtClean="0"/>
          </a:p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e. 	</a:t>
            </a:r>
            <a:r>
              <a:rPr lang="en-US" altLang="lv-LV" dirty="0" err="1" smtClean="0"/>
              <a:t>Mācies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būt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emocionāli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izteiksmīgāks</a:t>
            </a:r>
            <a:r>
              <a:rPr lang="lv-LV" altLang="lv-LV" dirty="0" smtClean="0"/>
              <a:t>.</a:t>
            </a:r>
            <a:endParaRPr lang="en-US" altLang="lv-LV" dirty="0" smtClean="0"/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33797" name="ClipArt Placeholder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2209800"/>
            <a:ext cx="3810000" cy="3962400"/>
          </a:xfrm>
        </p:spPr>
      </p:pic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762000" y="609600"/>
            <a:ext cx="9906000" cy="1143000"/>
          </a:xfrm>
        </p:spPr>
        <p:txBody>
          <a:bodyPr/>
          <a:lstStyle/>
          <a:p>
            <a:pPr marL="533400" indent="-533400" algn="l" eaLnBrk="1" hangingPunct="1">
              <a:spcAft>
                <a:spcPts val="18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b="1" dirty="0" smtClean="0"/>
              <a:t>3.	</a:t>
            </a:r>
            <a:r>
              <a:rPr lang="en-US" altLang="lv-LV" b="1" dirty="0" err="1" smtClean="0"/>
              <a:t>Mācies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kā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Kristus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grib</a:t>
            </a:r>
            <a:r>
              <a:rPr lang="en-US" altLang="lv-LV" b="1" dirty="0" smtClean="0"/>
              <a:t>, </a:t>
            </a:r>
            <a:r>
              <a:rPr lang="en-US" altLang="lv-LV" b="1" dirty="0" err="1" smtClean="0"/>
              <a:t>lai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tu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katru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dienu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izrādi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savas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jūtas</a:t>
            </a:r>
            <a:r>
              <a:rPr lang="en-US" altLang="lv-LV" b="1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29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2057400" y="152400"/>
            <a:ext cx="8382000" cy="762000"/>
          </a:xfrm>
        </p:spPr>
        <p:txBody>
          <a:bodyPr/>
          <a:lstStyle/>
          <a:p>
            <a:r>
              <a:rPr lang="lv-LV" altLang="lv-LV" sz="3200" dirty="0" smtClean="0"/>
              <a:t>Kā es varu zināt, ka es mu kristietis</a:t>
            </a:r>
            <a:r>
              <a:rPr lang="en-US" altLang="lv-LV" sz="3200" dirty="0" smtClean="0"/>
              <a:t>?</a:t>
            </a:r>
            <a:r>
              <a:rPr lang="en-US" altLang="lv-LV" sz="4000" dirty="0" smtClean="0"/>
              <a:t/>
            </a:r>
            <a:br>
              <a:rPr lang="en-US" altLang="lv-LV" sz="4000" dirty="0" smtClean="0"/>
            </a:br>
            <a:r>
              <a:rPr lang="lv-LV" altLang="lv-LV" sz="2400" dirty="0" smtClean="0"/>
              <a:t>Uzdevumu saraksts</a:t>
            </a:r>
            <a:endParaRPr lang="en-US" altLang="lv-LV" sz="2400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8915400" cy="4953000"/>
          </a:xfrm>
        </p:spPr>
        <p:txBody>
          <a:bodyPr/>
          <a:lstStyle/>
          <a:p>
            <a:endParaRPr lang="en-US" altLang="lv-LV" smtClean="0"/>
          </a:p>
          <a:p>
            <a:pPr>
              <a:buFont typeface="Arial" panose="020B0604020202020204" pitchFamily="34" charset="0"/>
              <a:buNone/>
            </a:pPr>
            <a:endParaRPr lang="en-US" altLang="lv-LV" smtClean="0"/>
          </a:p>
        </p:txBody>
      </p:sp>
      <p:sp>
        <p:nvSpPr>
          <p:cNvPr id="6148" name="TextBox 7"/>
          <p:cNvSpPr txBox="1">
            <a:spLocks noChangeArrowheads="1"/>
          </p:cNvSpPr>
          <p:nvPr/>
        </p:nvSpPr>
        <p:spPr bwMode="auto">
          <a:xfrm>
            <a:off x="1143000" y="990600"/>
            <a:ext cx="9669463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2000" b="1"/>
              <a:t>Ieskaites</a:t>
            </a:r>
            <a:r>
              <a:rPr lang="en-US" altLang="lv-LV" sz="2000" b="1"/>
              <a:t>:  </a:t>
            </a:r>
            <a:r>
              <a:rPr lang="lv-LV" altLang="lv-LV" sz="2000" b="1"/>
              <a:t>iegaumējamās Rakstu vietas</a:t>
            </a:r>
            <a:r>
              <a:rPr lang="en-US" altLang="lv-LV" sz="2000" b="1"/>
              <a:t>   	   </a:t>
            </a:r>
            <a:r>
              <a:rPr lang="lv-LV" altLang="lv-LV" sz="2000" b="1"/>
              <a:t>        </a:t>
            </a:r>
            <a:r>
              <a:rPr lang="en-US" altLang="lv-LV" sz="2000" b="1"/>
              <a:t> </a:t>
            </a:r>
            <a:r>
              <a:rPr lang="lv-LV" altLang="lv-LV" sz="2000" b="1"/>
              <a:t>       Jāizpilda kopā ar</a:t>
            </a:r>
            <a:r>
              <a:rPr lang="en-US" altLang="lv-LV" sz="2000" b="1"/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1800"/>
              <a:t>1. </a:t>
            </a:r>
            <a:r>
              <a:rPr lang="en-US" altLang="lv-LV" sz="1800">
                <a:latin typeface="Arial" panose="020B0604020202020204" pitchFamily="34" charset="0"/>
              </a:rPr>
              <a:t>8 </a:t>
            </a:r>
            <a:r>
              <a:rPr lang="lv-LV" altLang="lv-LV" sz="1800">
                <a:latin typeface="Arial" panose="020B0604020202020204" pitchFamily="34" charset="0"/>
              </a:rPr>
              <a:t>fakti </a:t>
            </a:r>
            <a:r>
              <a:rPr lang="en-US" altLang="lv-LV" sz="1800">
                <a:latin typeface="Arial" panose="020B0604020202020204" pitchFamily="34" charset="0"/>
              </a:rPr>
              <a:t>Student</a:t>
            </a:r>
            <a:r>
              <a:rPr lang="lv-LV" altLang="lv-LV" sz="1800">
                <a:latin typeface="Arial" panose="020B0604020202020204" pitchFamily="34" charset="0"/>
              </a:rPr>
              <a:t>a rokasgrāmatas</a:t>
            </a:r>
            <a:r>
              <a:rPr lang="en-US" altLang="lv-LV" sz="1400"/>
              <a:t> </a:t>
            </a:r>
            <a:r>
              <a:rPr lang="en-US" altLang="lv-LV" sz="1800">
                <a:latin typeface="Arial" panose="020B0604020202020204" pitchFamily="34" charset="0"/>
              </a:rPr>
              <a:t>5</a:t>
            </a:r>
            <a:r>
              <a:rPr lang="lv-LV" altLang="lv-LV" sz="1800">
                <a:latin typeface="Arial" panose="020B0604020202020204" pitchFamily="34" charset="0"/>
              </a:rPr>
              <a:t>. un</a:t>
            </a:r>
            <a:r>
              <a:rPr lang="en-US" altLang="lv-LV" sz="1800">
                <a:latin typeface="Arial" panose="020B0604020202020204" pitchFamily="34" charset="0"/>
              </a:rPr>
              <a:t> 6</a:t>
            </a:r>
            <a:r>
              <a:rPr lang="lv-LV" altLang="lv-LV" sz="1800">
                <a:latin typeface="Arial" panose="020B0604020202020204" pitchFamily="34" charset="0"/>
              </a:rPr>
              <a:t>.lapaspusē </a:t>
            </a:r>
            <a:r>
              <a:rPr lang="en-US" altLang="lv-LV" sz="1400"/>
              <a:t>	</a:t>
            </a:r>
            <a:r>
              <a:rPr lang="lv-LV" altLang="lv-LV" sz="1400"/>
              <a:t>                    </a:t>
            </a:r>
            <a:r>
              <a:rPr lang="en-US" altLang="lv-LV" sz="1800"/>
              <a:t>2</a:t>
            </a:r>
            <a:r>
              <a:rPr lang="lv-LV" altLang="lv-LV" sz="1800"/>
              <a:t>.stundu</a:t>
            </a:r>
            <a:endParaRPr lang="en-US" altLang="lv-LV" sz="14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1800"/>
              <a:t>2. </a:t>
            </a:r>
            <a:r>
              <a:rPr lang="en-US" altLang="lv-LV" sz="1800">
                <a:latin typeface="Arial" panose="020B0604020202020204" pitchFamily="34" charset="0"/>
              </a:rPr>
              <a:t>Rom</a:t>
            </a:r>
            <a:r>
              <a:rPr lang="lv-LV" altLang="lv-LV" sz="1800">
                <a:latin typeface="Arial" panose="020B0604020202020204" pitchFamily="34" charset="0"/>
              </a:rPr>
              <a:t>iešiem</a:t>
            </a:r>
            <a:r>
              <a:rPr lang="en-US" altLang="lv-LV" sz="1800">
                <a:latin typeface="Arial" panose="020B0604020202020204" pitchFamily="34" charset="0"/>
              </a:rPr>
              <a:t> 8:16 </a:t>
            </a:r>
            <a:r>
              <a:rPr lang="lv-LV" altLang="lv-LV" sz="1800">
                <a:latin typeface="Arial" panose="020B0604020202020204" pitchFamily="34" charset="0"/>
              </a:rPr>
              <a:t>tulkojums no </a:t>
            </a:r>
            <a:r>
              <a:rPr lang="en-US" altLang="lv-LV" sz="1800">
                <a:latin typeface="Arial" panose="020B0604020202020204" pitchFamily="34" charset="0"/>
              </a:rPr>
              <a:t>TLB (</a:t>
            </a:r>
            <a:r>
              <a:rPr lang="lv-LV" altLang="lv-LV" sz="1800">
                <a:latin typeface="Arial" panose="020B0604020202020204" pitchFamily="34" charset="0"/>
              </a:rPr>
              <a:t>2</a:t>
            </a:r>
            <a:r>
              <a:rPr lang="en-US" altLang="lv-LV" sz="1800">
                <a:latin typeface="Arial" panose="020B0604020202020204" pitchFamily="34" charset="0"/>
              </a:rPr>
              <a:t>0</a:t>
            </a:r>
            <a:r>
              <a:rPr lang="lv-LV" altLang="lv-LV" sz="1800">
                <a:latin typeface="Arial" panose="020B0604020202020204" pitchFamily="34" charset="0"/>
              </a:rPr>
              <a:t>.lpp</a:t>
            </a:r>
            <a:r>
              <a:rPr lang="en-US" altLang="lv-LV" sz="1800">
                <a:latin typeface="Arial" panose="020B0604020202020204" pitchFamily="34" charset="0"/>
              </a:rPr>
              <a:t> St</a:t>
            </a:r>
            <a:r>
              <a:rPr lang="lv-LV" altLang="lv-LV" sz="1800">
                <a:latin typeface="Arial" panose="020B0604020202020204" pitchFamily="34" charset="0"/>
              </a:rPr>
              <a:t>ud.rokasg.</a:t>
            </a:r>
            <a:r>
              <a:rPr lang="en-US" altLang="lv-LV" sz="1800">
                <a:latin typeface="Arial" panose="020B0604020202020204" pitchFamily="34" charset="0"/>
              </a:rPr>
              <a:t>)</a:t>
            </a:r>
            <a:r>
              <a:rPr lang="lv-LV" altLang="lv-LV" sz="1800">
                <a:latin typeface="Arial" panose="020B0604020202020204" pitchFamily="34" charset="0"/>
              </a:rPr>
              <a:t>      </a:t>
            </a:r>
            <a:r>
              <a:rPr lang="en-US" altLang="lv-LV" sz="1800"/>
              <a:t>3</a:t>
            </a:r>
            <a:r>
              <a:rPr lang="lv-LV" altLang="lv-LV" sz="1800"/>
              <a:t>.stundu</a:t>
            </a:r>
            <a:r>
              <a:rPr lang="en-US" altLang="lv-LV" sz="1800"/>
              <a:t>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1800"/>
              <a:t>3. </a:t>
            </a:r>
            <a:r>
              <a:rPr lang="en-US" altLang="lv-LV" sz="1800">
                <a:latin typeface="Arial" panose="020B0604020202020204" pitchFamily="34" charset="0"/>
              </a:rPr>
              <a:t>J</a:t>
            </a:r>
            <a:r>
              <a:rPr lang="lv-LV" altLang="lv-LV" sz="1800">
                <a:latin typeface="Arial" panose="020B0604020202020204" pitchFamily="34" charset="0"/>
              </a:rPr>
              <a:t>āņa </a:t>
            </a:r>
            <a:r>
              <a:rPr lang="en-US" altLang="lv-LV" sz="1800">
                <a:latin typeface="Arial" panose="020B0604020202020204" pitchFamily="34" charset="0"/>
              </a:rPr>
              <a:t>1:12</a:t>
            </a:r>
            <a:r>
              <a:rPr lang="en-US" altLang="lv-LV" sz="1800"/>
              <a:t>					</a:t>
            </a:r>
            <a:r>
              <a:rPr lang="lv-LV" altLang="lv-LV" sz="1800"/>
              <a:t>               </a:t>
            </a:r>
            <a:r>
              <a:rPr lang="en-US" altLang="lv-LV" sz="1800"/>
              <a:t>4</a:t>
            </a:r>
            <a:r>
              <a:rPr lang="lv-LV" altLang="lv-LV" sz="1800"/>
              <a:t>.stundu</a:t>
            </a:r>
            <a:endParaRPr lang="en-US" altLang="lv-LV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1800"/>
              <a:t>4. </a:t>
            </a:r>
            <a:r>
              <a:rPr lang="en-US" altLang="lv-LV" sz="1800">
                <a:latin typeface="Arial" panose="020B0604020202020204" pitchFamily="34" charset="0"/>
              </a:rPr>
              <a:t>J</a:t>
            </a:r>
            <a:r>
              <a:rPr lang="lv-LV" altLang="lv-LV" sz="1800">
                <a:latin typeface="Arial" panose="020B0604020202020204" pitchFamily="34" charset="0"/>
              </a:rPr>
              <a:t>ēkaba</a:t>
            </a:r>
            <a:r>
              <a:rPr lang="en-US" altLang="lv-LV" sz="1800">
                <a:latin typeface="Arial" panose="020B0604020202020204" pitchFamily="34" charset="0"/>
              </a:rPr>
              <a:t> 1:5-6					</a:t>
            </a:r>
            <a:r>
              <a:rPr lang="lv-LV" altLang="lv-LV" sz="1800">
                <a:latin typeface="Arial" panose="020B0604020202020204" pitchFamily="34" charset="0"/>
              </a:rPr>
              <a:t>             </a:t>
            </a:r>
            <a:r>
              <a:rPr lang="en-US" altLang="lv-LV" sz="1600">
                <a:latin typeface="Arial" panose="020B0604020202020204" pitchFamily="34" charset="0"/>
              </a:rPr>
              <a:t>7</a:t>
            </a:r>
            <a:r>
              <a:rPr lang="lv-LV" altLang="lv-LV" sz="1600">
                <a:latin typeface="Arial" panose="020B0604020202020204" pitchFamily="34" charset="0"/>
              </a:rPr>
              <a:t>.stundu</a:t>
            </a:r>
            <a:endParaRPr lang="en-US" altLang="lv-LV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2000" b="1">
                <a:latin typeface="Arial" panose="020B0604020202020204" pitchFamily="34" charset="0"/>
                <a:cs typeface="Times New Roman" panose="02020603050405020304" pitchFamily="18" charset="0"/>
              </a:rPr>
              <a:t>Stud</a:t>
            </a:r>
            <a:r>
              <a:rPr lang="lv-LV" altLang="lv-LV" sz="2000" b="1">
                <a:latin typeface="Arial" panose="020B0604020202020204" pitchFamily="34" charset="0"/>
                <a:cs typeface="Times New Roman" panose="02020603050405020304" pitchFamily="18" charset="0"/>
              </a:rPr>
              <a:t>iju ceļveža projekti</a:t>
            </a:r>
            <a:r>
              <a:rPr lang="en-US" altLang="lv-LV" sz="2000" b="1">
                <a:latin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en-US" altLang="lv-LV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1600" b="1">
                <a:latin typeface="Arial" panose="020B0604020202020204" pitchFamily="34" charset="0"/>
                <a:cs typeface="Times New Roman" panose="02020603050405020304" pitchFamily="18" charset="0"/>
              </a:rPr>
              <a:t>     </a:t>
            </a:r>
            <a:r>
              <a:rPr lang="en-US" altLang="lv-LV" sz="1600" b="1" u="sng">
                <a:latin typeface="Arial" panose="020B0604020202020204" pitchFamily="34" charset="0"/>
                <a:cs typeface="Times New Roman" panose="02020603050405020304" pitchFamily="18" charset="0"/>
              </a:rPr>
              <a:t>Proje</a:t>
            </a:r>
            <a:r>
              <a:rPr lang="lv-LV" altLang="lv-LV" sz="1600" b="1" u="sng">
                <a:latin typeface="Arial" panose="020B0604020202020204" pitchFamily="34" charset="0"/>
                <a:cs typeface="Times New Roman" panose="02020603050405020304" pitchFamily="18" charset="0"/>
              </a:rPr>
              <a:t>kta Nr.</a:t>
            </a:r>
            <a:r>
              <a:rPr lang="en-US" altLang="lv-LV" sz="1600" b="1">
                <a:latin typeface="Arial" panose="020B0604020202020204" pitchFamily="34" charset="0"/>
                <a:cs typeface="Times New Roman" panose="02020603050405020304" pitchFamily="18" charset="0"/>
              </a:rPr>
              <a:t>   	 </a:t>
            </a:r>
            <a:r>
              <a:rPr lang="lv-LV" altLang="lv-LV" sz="1600" b="1" u="sng">
                <a:latin typeface="Arial" panose="020B0604020202020204" pitchFamily="34" charset="0"/>
                <a:cs typeface="Times New Roman" panose="02020603050405020304" pitchFamily="18" charset="0"/>
              </a:rPr>
              <a:t>Izpildīt kopā ar vai pirms</a:t>
            </a:r>
            <a:endParaRPr lang="en-US" altLang="lv-LV" sz="1000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2400">
                <a:latin typeface="Times New Roman" panose="02020603050405020304" pitchFamily="18" charset="0"/>
              </a:rPr>
              <a:t>	</a:t>
            </a:r>
            <a:r>
              <a:rPr lang="en-US" altLang="lv-LV" sz="2000"/>
              <a:t>1</a:t>
            </a:r>
            <a:r>
              <a:rPr lang="en-US" altLang="lv-LV" sz="2000">
                <a:latin typeface="Times New Roman" panose="02020603050405020304" pitchFamily="18" charset="0"/>
              </a:rPr>
              <a:t>		</a:t>
            </a:r>
            <a:r>
              <a:rPr lang="en-US" altLang="lv-LV" sz="2000"/>
              <a:t>1</a:t>
            </a:r>
            <a:r>
              <a:rPr lang="lv-LV" altLang="lv-LV" sz="2000"/>
              <a:t>.stunda</a:t>
            </a:r>
            <a:endParaRPr lang="en-US" altLang="lv-LV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2000"/>
              <a:t>	2		2</a:t>
            </a:r>
            <a:r>
              <a:rPr lang="lv-LV" altLang="lv-LV" sz="2000"/>
              <a:t>.stunda</a:t>
            </a:r>
            <a:endParaRPr lang="en-US" altLang="lv-LV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2000"/>
              <a:t>	3		3</a:t>
            </a:r>
            <a:r>
              <a:rPr lang="lv-LV" altLang="lv-LV" sz="2000"/>
              <a:t>.stunda</a:t>
            </a:r>
            <a:endParaRPr lang="en-US" altLang="lv-LV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2000"/>
              <a:t>	4		3</a:t>
            </a:r>
            <a:r>
              <a:rPr lang="lv-LV" altLang="lv-LV" sz="2000"/>
              <a:t>. vai</a:t>
            </a:r>
            <a:r>
              <a:rPr lang="en-US" altLang="lv-LV" sz="2000"/>
              <a:t> 4</a:t>
            </a:r>
            <a:r>
              <a:rPr lang="lv-LV" altLang="lv-LV" sz="2000"/>
              <a:t>.stunda</a:t>
            </a:r>
            <a:endParaRPr lang="en-US" altLang="lv-LV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2000"/>
              <a:t>	5		8</a:t>
            </a:r>
            <a:r>
              <a:rPr lang="lv-LV" altLang="lv-LV" sz="2000"/>
              <a:t>.stunda</a:t>
            </a:r>
            <a:endParaRPr lang="en-US" altLang="lv-LV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2000"/>
              <a:t>	6		4</a:t>
            </a:r>
            <a:r>
              <a:rPr lang="lv-LV" altLang="lv-LV" sz="2000"/>
              <a:t>.stunda</a:t>
            </a:r>
            <a:endParaRPr lang="en-US" altLang="lv-LV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2000"/>
              <a:t>	7 		5</a:t>
            </a:r>
            <a:r>
              <a:rPr lang="lv-LV" altLang="lv-LV" sz="2000"/>
              <a:t>.stunda</a:t>
            </a:r>
            <a:endParaRPr lang="en-US" altLang="lv-LV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2400">
                <a:latin typeface="Times New Roman" panose="02020603050405020304" pitchFamily="18" charset="0"/>
              </a:rPr>
              <a:t>	</a:t>
            </a:r>
            <a:r>
              <a:rPr lang="en-US" altLang="lv-LV" sz="2000"/>
              <a:t>8</a:t>
            </a:r>
            <a:r>
              <a:rPr lang="en-US" altLang="lv-LV" sz="2400"/>
              <a:t>	</a:t>
            </a:r>
            <a:r>
              <a:rPr lang="en-US" altLang="lv-LV" sz="2400">
                <a:latin typeface="Times New Roman" panose="02020603050405020304" pitchFamily="18" charset="0"/>
              </a:rPr>
              <a:t>	</a:t>
            </a:r>
            <a:r>
              <a:rPr lang="en-US" altLang="lv-LV" sz="2000"/>
              <a:t>6</a:t>
            </a:r>
            <a:r>
              <a:rPr lang="lv-LV" altLang="lv-LV" sz="2000"/>
              <a:t>.stunda</a:t>
            </a:r>
            <a:endParaRPr lang="en-US" altLang="lv-LV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2000"/>
              <a:t>          9 </a:t>
            </a:r>
            <a:r>
              <a:rPr lang="lv-LV" altLang="lv-LV" sz="2000"/>
              <a:t>un</a:t>
            </a:r>
            <a:r>
              <a:rPr lang="en-US" altLang="lv-LV" sz="2000"/>
              <a:t> 10</a:t>
            </a:r>
            <a:r>
              <a:rPr lang="en-US" altLang="lv-LV" sz="2400">
                <a:latin typeface="Times New Roman" panose="02020603050405020304" pitchFamily="18" charset="0"/>
              </a:rPr>
              <a:t>		</a:t>
            </a:r>
            <a:r>
              <a:rPr lang="en-US" altLang="lv-LV" sz="2000"/>
              <a:t>7</a:t>
            </a:r>
            <a:r>
              <a:rPr lang="lv-LV" altLang="lv-LV" sz="2000"/>
              <a:t>.</a:t>
            </a:r>
            <a:r>
              <a:rPr lang="en-US" altLang="lv-LV" sz="2000"/>
              <a:t> </a:t>
            </a:r>
            <a:r>
              <a:rPr lang="lv-LV" altLang="lv-LV" sz="2000"/>
              <a:t>vai</a:t>
            </a:r>
            <a:r>
              <a:rPr lang="en-US" altLang="lv-LV" sz="2000"/>
              <a:t> 8</a:t>
            </a:r>
            <a:r>
              <a:rPr lang="lv-LV" altLang="lv-LV" sz="2000"/>
              <a:t>.stunda</a:t>
            </a:r>
            <a:endParaRPr lang="en-US" altLang="lv-LV" sz="20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2000"/>
              <a:t>	11		7</a:t>
            </a:r>
            <a:r>
              <a:rPr lang="lv-LV" altLang="lv-LV" sz="2000"/>
              <a:t>.stunda</a:t>
            </a:r>
            <a:r>
              <a:rPr lang="en-US" altLang="lv-LV" sz="2000"/>
              <a:t/>
            </a:r>
            <a:br>
              <a:rPr lang="en-US" altLang="lv-LV" sz="2000"/>
            </a:br>
            <a:r>
              <a:rPr lang="en-US" altLang="lv-LV" sz="2000"/>
              <a:t>	12		9</a:t>
            </a:r>
            <a:r>
              <a:rPr lang="lv-LV" altLang="lv-LV" sz="2000"/>
              <a:t>.stunda</a:t>
            </a:r>
            <a:r>
              <a:rPr lang="en-US" altLang="lv-LV" sz="2400"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96200" y="6172200"/>
            <a:ext cx="3116263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lv-LV" sz="1800" dirty="0">
                <a:latin typeface="+mn-lt"/>
                <a:cs typeface="Arial" charset="0"/>
              </a:rPr>
              <a:t>Pārbaudes darbs</a:t>
            </a:r>
            <a:r>
              <a:rPr lang="en-US" sz="1800" dirty="0">
                <a:latin typeface="+mn-lt"/>
                <a:cs typeface="Arial" charset="0"/>
              </a:rPr>
              <a:t>: 10</a:t>
            </a:r>
            <a:r>
              <a:rPr lang="lv-LV" sz="1800" dirty="0">
                <a:latin typeface="+mn-lt"/>
                <a:cs typeface="Arial" charset="0"/>
              </a:rPr>
              <a:t>.stunda</a:t>
            </a:r>
            <a:endParaRPr lang="en-US" sz="1800" dirty="0">
              <a:latin typeface="+mn-lt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7543800" y="6135688"/>
            <a:ext cx="3048000" cy="368300"/>
          </a:xfrm>
          <a:prstGeom prst="rect">
            <a:avLst/>
          </a:prstGeom>
          <a:noFill/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n w="28575">
                <a:solidFill>
                  <a:schemeClr val="tx1"/>
                </a:solidFill>
              </a:ln>
              <a:noFill/>
              <a:latin typeface="Times New Roman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271" y="1219200"/>
            <a:ext cx="2584270" cy="3654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5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3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/>
          </p:cNvSpPr>
          <p:nvPr>
            <p:ph type="body" sz="half" idx="1"/>
          </p:nvPr>
        </p:nvSpPr>
        <p:spPr>
          <a:xfrm>
            <a:off x="1295400" y="2317750"/>
            <a:ext cx="4699000" cy="3778250"/>
          </a:xfrm>
        </p:spPr>
        <p:txBody>
          <a:bodyPr/>
          <a:lstStyle/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f. 	</a:t>
            </a:r>
            <a:r>
              <a:rPr lang="en-US" altLang="lv-LV" dirty="0" err="1" smtClean="0"/>
              <a:t>Skaties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uz</a:t>
            </a:r>
            <a:r>
              <a:rPr lang="en-US" altLang="lv-LV" dirty="0" smtClean="0"/>
              <a:t> “</a:t>
            </a:r>
            <a:r>
              <a:rPr lang="en-US" altLang="lv-LV" dirty="0" err="1" smtClean="0"/>
              <a:t>emocionāli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atkarīgiem</a:t>
            </a:r>
            <a:r>
              <a:rPr lang="en-US" altLang="lv-LV" dirty="0" smtClean="0"/>
              <a:t>” </a:t>
            </a:r>
            <a:r>
              <a:rPr lang="en-US" altLang="lv-LV" dirty="0" err="1" smtClean="0"/>
              <a:t>kristiešiem</a:t>
            </a:r>
            <a:r>
              <a:rPr lang="en-US" altLang="lv-LV" dirty="0" smtClean="0"/>
              <a:t>.</a:t>
            </a:r>
          </a:p>
        </p:txBody>
      </p:sp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34821" name="Picture 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3088" y="2362200"/>
            <a:ext cx="3758712" cy="3429000"/>
          </a:xfrm>
        </p:spPr>
      </p:pic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762000" y="609600"/>
            <a:ext cx="9906000" cy="1143000"/>
          </a:xfrm>
        </p:spPr>
        <p:txBody>
          <a:bodyPr/>
          <a:lstStyle/>
          <a:p>
            <a:pPr marL="533400" indent="-533400" algn="l" eaLnBrk="1" hangingPunct="1">
              <a:spcAft>
                <a:spcPts val="18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b="1" dirty="0" smtClean="0"/>
              <a:t>3.	</a:t>
            </a:r>
            <a:r>
              <a:rPr lang="en-US" altLang="lv-LV" b="1" dirty="0" err="1" smtClean="0"/>
              <a:t>Mācies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kā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Kristus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grib</a:t>
            </a:r>
            <a:r>
              <a:rPr lang="en-US" altLang="lv-LV" b="1" dirty="0" smtClean="0"/>
              <a:t>, </a:t>
            </a:r>
            <a:r>
              <a:rPr lang="en-US" altLang="lv-LV" b="1" dirty="0" err="1" smtClean="0"/>
              <a:t>lai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tu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katru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dienu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izrādi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savas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jūtas</a:t>
            </a:r>
            <a:r>
              <a:rPr lang="en-US" altLang="lv-LV" b="1" dirty="0" smtClean="0"/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30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v-LV" b="1" smtClean="0"/>
              <a:t>Person</a:t>
            </a:r>
            <a:r>
              <a:rPr lang="lv-LV" altLang="lv-LV" b="1" smtClean="0"/>
              <a:t>īgais pielietojums</a:t>
            </a:r>
            <a:r>
              <a:rPr lang="en-US" altLang="lv-LV" b="1" smtClean="0"/>
              <a:t>…</a:t>
            </a:r>
          </a:p>
        </p:txBody>
      </p:sp>
      <p:sp>
        <p:nvSpPr>
          <p:cNvPr id="3584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7239000" cy="4419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lv-LV" smtClean="0"/>
              <a:t>Fokusē personīgo pielietojumu uz savu mainīgo emociju pieņemšanu un nepaļaujoties uz tām, pierādīt, ka esi kristietis.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lv-LV" sz="2800" smtClean="0"/>
              <a:t>*</a:t>
            </a:r>
            <a:r>
              <a:rPr lang="lv-LV" altLang="lv-LV" sz="2800" smtClean="0"/>
              <a:t>Lūdz par savām emocijām</a:t>
            </a:r>
            <a:endParaRPr lang="en-US" altLang="lv-LV" sz="2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lv-LV" sz="2800" smtClean="0"/>
              <a:t>*Tavu emociju dienasgrāmata vai žurnāls</a:t>
            </a:r>
            <a:endParaRPr lang="lv-LV" altLang="lv-LV" sz="280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lv-LV" sz="2800" smtClean="0"/>
              <a:t>*Bībeles studēšana par emocijām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lv-LV" sz="2800" smtClean="0"/>
              <a:t>*Vienošanās ar draugu vai radinieku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lv-LV" sz="280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lv-LV" smtClean="0"/>
          </a:p>
        </p:txBody>
      </p:sp>
      <p:sp>
        <p:nvSpPr>
          <p:cNvPr id="358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35845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0" y="2209800"/>
            <a:ext cx="2641600" cy="31242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31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eaLnBrk="1" hangingPunct="1"/>
            <a:r>
              <a:rPr lang="en-US" altLang="lv-LV" sz="5400" b="1" smtClean="0"/>
              <a:t>Kur es varu meklēt pierādījumus tam, ka esmu kristietis?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886200"/>
            <a:ext cx="10515600" cy="2298700"/>
          </a:xfrm>
        </p:spPr>
        <p:txBody>
          <a:bodyPr/>
          <a:lstStyle/>
          <a:p>
            <a:pPr marL="609600" indent="-609600" eaLnBrk="1" hangingPunct="1">
              <a:buSzPct val="75000"/>
              <a:buFont typeface="Arial" charset="0"/>
              <a:buNone/>
              <a:defRPr/>
            </a:pPr>
            <a:r>
              <a:rPr lang="en-US" sz="6600" b="1" dirty="0"/>
              <a:t>2</a:t>
            </a:r>
            <a:r>
              <a:rPr lang="lv-LV" sz="6600" b="1" dirty="0"/>
              <a:t>.nodaļa</a:t>
            </a:r>
            <a:r>
              <a:rPr lang="en-US" sz="6600" b="1" dirty="0"/>
              <a:t> </a:t>
            </a:r>
            <a:endParaRPr lang="en-US" sz="6600" b="1" dirty="0" smtClean="0"/>
          </a:p>
          <a:p>
            <a:pPr marL="609600" indent="-609600" eaLnBrk="1" hangingPunct="1">
              <a:buSzPct val="75000"/>
              <a:defRPr/>
            </a:pPr>
            <a:r>
              <a:rPr lang="en-US" altLang="lv-LV" sz="4800" b="1" dirty="0" err="1"/>
              <a:t>Pierādījumi</a:t>
            </a:r>
            <a:r>
              <a:rPr lang="en-US" altLang="lv-LV" sz="4800" b="1" dirty="0"/>
              <a:t>: </a:t>
            </a:r>
            <a:r>
              <a:rPr lang="en-US" altLang="lv-LV" sz="4800" b="1" dirty="0" err="1"/>
              <a:t>Bībele</a:t>
            </a:r>
            <a:r>
              <a:rPr lang="en-US" altLang="lv-LV" sz="4800" b="1" dirty="0"/>
              <a:t> un </a:t>
            </a:r>
            <a:r>
              <a:rPr lang="en-US" altLang="lv-LV" sz="4800" b="1" dirty="0" err="1"/>
              <a:t>Svētais</a:t>
            </a:r>
            <a:r>
              <a:rPr lang="en-US" altLang="lv-LV" sz="4800" b="1" dirty="0"/>
              <a:t> Gars</a:t>
            </a:r>
            <a:endParaRPr lang="en-US" sz="4800" b="1" dirty="0"/>
          </a:p>
        </p:txBody>
      </p:sp>
      <p:sp>
        <p:nvSpPr>
          <p:cNvPr id="3686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53256" name="WordArt 1032"/>
          <p:cNvSpPr>
            <a:spLocks noChangeArrowheads="1" noChangeShapeType="1" noTextEdit="1"/>
          </p:cNvSpPr>
          <p:nvPr/>
        </p:nvSpPr>
        <p:spPr bwMode="auto">
          <a:xfrm>
            <a:off x="4495800" y="2438400"/>
            <a:ext cx="51339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chemeClr val="accent1">
                  <a:alpha val="50195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Subtitle 5"/>
          <p:cNvSpPr txBox="1">
            <a:spLocks/>
          </p:cNvSpPr>
          <p:nvPr/>
        </p:nvSpPr>
        <p:spPr bwMode="auto">
          <a:xfrm>
            <a:off x="1799492" y="844550"/>
            <a:ext cx="8534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lv-LV" sz="6000" dirty="0" err="1" smtClean="0">
                <a:solidFill>
                  <a:schemeClr val="tx2"/>
                </a:solidFill>
              </a:rPr>
              <a:t>3.stunda</a:t>
            </a:r>
            <a:endParaRPr lang="en-US" altLang="lv-LV" sz="80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8F8D6-08C8-4663-8E89-943320FC727B}" type="slidenum">
              <a:rPr lang="en-US" altLang="lv-LV" smtClean="0"/>
              <a:pPr>
                <a:defRPr/>
              </a:pPr>
              <a:t>32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6"/>
          <p:cNvSpPr>
            <a:spLocks noGrp="1"/>
          </p:cNvSpPr>
          <p:nvPr>
            <p:ph type="title"/>
          </p:nvPr>
        </p:nvSpPr>
        <p:spPr>
          <a:xfrm>
            <a:off x="381000" y="169863"/>
            <a:ext cx="10972800" cy="1447800"/>
          </a:xfrm>
        </p:spPr>
        <p:txBody>
          <a:bodyPr/>
          <a:lstStyle/>
          <a:p>
            <a:r>
              <a:rPr lang="en-US" altLang="lv-LV" b="1" dirty="0" smtClean="0"/>
              <a:t>3</a:t>
            </a:r>
            <a:r>
              <a:rPr lang="lv-LV" altLang="lv-LV" b="1" dirty="0" smtClean="0"/>
              <a:t>.stunda</a:t>
            </a:r>
            <a:r>
              <a:rPr lang="en-US" altLang="lv-LV" b="1" dirty="0" smtClean="0"/>
              <a:t> - </a:t>
            </a:r>
            <a:r>
              <a:rPr lang="en-US" altLang="lv-LV" b="1" dirty="0" err="1" smtClean="0"/>
              <a:t>Pierādījumi</a:t>
            </a:r>
            <a:r>
              <a:rPr lang="en-US" altLang="lv-LV" b="1" dirty="0" smtClean="0"/>
              <a:t>: </a:t>
            </a:r>
            <a:r>
              <a:rPr lang="en-US" altLang="lv-LV" b="1" dirty="0" err="1" smtClean="0"/>
              <a:t>Bībele</a:t>
            </a:r>
            <a:r>
              <a:rPr lang="en-US" altLang="lv-LV" b="1" dirty="0" smtClean="0"/>
              <a:t> un </a:t>
            </a:r>
            <a:r>
              <a:rPr lang="en-US" altLang="lv-LV" b="1" dirty="0" err="1" smtClean="0"/>
              <a:t>Svētais</a:t>
            </a:r>
            <a:r>
              <a:rPr lang="en-US" altLang="lv-LV" b="1" dirty="0" smtClean="0"/>
              <a:t> Gars</a:t>
            </a:r>
          </a:p>
        </p:txBody>
      </p:sp>
      <p:sp>
        <p:nvSpPr>
          <p:cNvPr id="27651" name="Content Placeholder 7"/>
          <p:cNvSpPr>
            <a:spLocks noGrp="1"/>
          </p:cNvSpPr>
          <p:nvPr>
            <p:ph idx="1"/>
          </p:nvPr>
        </p:nvSpPr>
        <p:spPr>
          <a:xfrm>
            <a:off x="581025" y="1906588"/>
            <a:ext cx="10972800" cy="452596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lv-LV" b="1" dirty="0"/>
              <a:t>Galvenā Bībeles patiesība</a:t>
            </a:r>
            <a:r>
              <a:rPr lang="en-US" b="1" dirty="0"/>
              <a:t>:</a:t>
            </a:r>
          </a:p>
          <a:p>
            <a:pPr marL="352425" indent="0">
              <a:buFont typeface="Arial" charset="0"/>
              <a:buNone/>
              <a:defRPr/>
            </a:pPr>
            <a:r>
              <a:rPr lang="en-US" sz="2800" b="1" dirty="0" smtClean="0"/>
              <a:t>Man </a:t>
            </a:r>
            <a:r>
              <a:rPr lang="en-US" sz="2800" b="1" dirty="0" err="1"/>
              <a:t>jāiemācās</a:t>
            </a:r>
            <a:r>
              <a:rPr lang="en-US" sz="2800" b="1" dirty="0"/>
              <a:t> </a:t>
            </a:r>
            <a:r>
              <a:rPr lang="en-US" sz="2800" b="1" dirty="0" err="1"/>
              <a:t>klausīties</a:t>
            </a:r>
            <a:r>
              <a:rPr lang="en-US" sz="2800" b="1" dirty="0"/>
              <a:t> </a:t>
            </a:r>
            <a:r>
              <a:rPr lang="en-US" sz="2800" b="1" dirty="0" err="1"/>
              <a:t>uz</a:t>
            </a:r>
            <a:r>
              <a:rPr lang="en-US" sz="2800" b="1" dirty="0"/>
              <a:t> </a:t>
            </a:r>
            <a:r>
              <a:rPr lang="en-US" sz="2800" b="1" dirty="0" err="1"/>
              <a:t>Svēto</a:t>
            </a:r>
            <a:r>
              <a:rPr lang="en-US" sz="2800" b="1" dirty="0"/>
              <a:t> </a:t>
            </a:r>
            <a:r>
              <a:rPr lang="en-US" sz="2800" b="1" dirty="0" err="1"/>
              <a:t>Garu</a:t>
            </a:r>
            <a:r>
              <a:rPr lang="en-US" sz="2800" b="1" dirty="0"/>
              <a:t>, </a:t>
            </a:r>
            <a:r>
              <a:rPr lang="en-US" sz="2800" b="1" dirty="0" err="1"/>
              <a:t>kad</a:t>
            </a:r>
            <a:r>
              <a:rPr lang="en-US" sz="2800" b="1" dirty="0"/>
              <a:t> </a:t>
            </a:r>
            <a:r>
              <a:rPr lang="en-US" sz="2800" b="1" dirty="0" err="1"/>
              <a:t>Viņš</a:t>
            </a:r>
            <a:r>
              <a:rPr lang="en-US" sz="2800" b="1" dirty="0"/>
              <a:t> </a:t>
            </a:r>
            <a:r>
              <a:rPr lang="en-US" sz="2800" b="1" dirty="0" err="1"/>
              <a:t>runā</a:t>
            </a:r>
            <a:r>
              <a:rPr lang="en-US" sz="2800" b="1" dirty="0"/>
              <a:t> </a:t>
            </a:r>
            <a:r>
              <a:rPr lang="en-US" sz="2800" b="1" dirty="0" err="1"/>
              <a:t>uz</a:t>
            </a:r>
            <a:r>
              <a:rPr lang="en-US" sz="2800" b="1" dirty="0"/>
              <a:t> </a:t>
            </a:r>
            <a:r>
              <a:rPr lang="en-US" sz="2800" b="1" dirty="0" err="1"/>
              <a:t>mani</a:t>
            </a:r>
            <a:r>
              <a:rPr lang="en-US" sz="2800" b="1" dirty="0"/>
              <a:t>.</a:t>
            </a:r>
          </a:p>
          <a:p>
            <a:pPr lvl="1">
              <a:buFontTx/>
              <a:buNone/>
              <a:defRPr/>
            </a:pPr>
            <a:endParaRPr lang="en-US" b="1" dirty="0"/>
          </a:p>
          <a:p>
            <a:pPr>
              <a:buFontTx/>
              <a:buNone/>
              <a:defRPr/>
            </a:pPr>
            <a:r>
              <a:rPr lang="lv-LV" b="1" dirty="0"/>
              <a:t>Atslēgas pants</a:t>
            </a:r>
            <a:r>
              <a:rPr lang="en-US" b="1" dirty="0"/>
              <a:t>: Rom</a:t>
            </a:r>
            <a:r>
              <a:rPr lang="lv-LV" b="1" dirty="0"/>
              <a:t>iešiem</a:t>
            </a:r>
            <a:r>
              <a:rPr lang="en-US" b="1" dirty="0"/>
              <a:t> 8:9 </a:t>
            </a:r>
            <a:r>
              <a:rPr lang="lv-LV" b="1" dirty="0"/>
              <a:t>(tulkojums no </a:t>
            </a:r>
            <a:r>
              <a:rPr lang="en-US" b="1" dirty="0"/>
              <a:t>New Life Bible</a:t>
            </a:r>
            <a:r>
              <a:rPr lang="lv-LV" b="1" dirty="0"/>
              <a:t>)</a:t>
            </a:r>
            <a:endParaRPr lang="en-US" b="1" dirty="0"/>
          </a:p>
          <a:p>
            <a:pPr indent="9525">
              <a:buFontTx/>
              <a:buNone/>
              <a:defRPr/>
            </a:pPr>
            <a:r>
              <a:rPr lang="en-US" sz="2800" b="1" dirty="0" smtClean="0"/>
              <a:t>Bet </a:t>
            </a:r>
            <a:r>
              <a:rPr lang="en-US" sz="2800" b="1" dirty="0" err="1"/>
              <a:t>jūs</a:t>
            </a:r>
            <a:r>
              <a:rPr lang="en-US" sz="2800" b="1" dirty="0"/>
              <a:t> </a:t>
            </a:r>
            <a:r>
              <a:rPr lang="en-US" sz="2800" b="1" dirty="0" err="1"/>
              <a:t>nedarāt</a:t>
            </a:r>
            <a:r>
              <a:rPr lang="en-US" sz="2800" b="1" dirty="0"/>
              <a:t> to, ko </a:t>
            </a:r>
            <a:r>
              <a:rPr lang="en-US" sz="2800" b="1" dirty="0" err="1"/>
              <a:t>jūsu</a:t>
            </a:r>
            <a:r>
              <a:rPr lang="en-US" sz="2800" b="1" dirty="0"/>
              <a:t> </a:t>
            </a:r>
            <a:r>
              <a:rPr lang="en-US" sz="2800" b="1" dirty="0" err="1"/>
              <a:t>grēcīgie</a:t>
            </a:r>
            <a:r>
              <a:rPr lang="en-US" sz="2800" b="1" dirty="0"/>
              <a:t> </a:t>
            </a:r>
            <a:r>
              <a:rPr lang="en-US" sz="2800" b="1" dirty="0" err="1"/>
              <a:t>vecie</a:t>
            </a:r>
            <a:r>
              <a:rPr lang="en-US" sz="2800" b="1" dirty="0"/>
              <a:t> Es </a:t>
            </a:r>
            <a:r>
              <a:rPr lang="en-US" sz="2800" b="1" dirty="0" err="1"/>
              <a:t>vēlas</a:t>
            </a:r>
            <a:r>
              <a:rPr lang="en-US" sz="2800" b="1" dirty="0"/>
              <a:t>, </a:t>
            </a:r>
            <a:r>
              <a:rPr lang="en-US" sz="2800" b="1" dirty="0" err="1"/>
              <a:t>lai</a:t>
            </a:r>
            <a:r>
              <a:rPr lang="en-US" sz="2800" b="1" dirty="0"/>
              <a:t> </a:t>
            </a:r>
            <a:r>
              <a:rPr lang="en-US" sz="2800" b="1" dirty="0" err="1"/>
              <a:t>jūs</a:t>
            </a:r>
            <a:r>
              <a:rPr lang="en-US" sz="2800" b="1" dirty="0"/>
              <a:t> </a:t>
            </a:r>
            <a:r>
              <a:rPr lang="en-US" sz="2800" b="1" dirty="0" err="1"/>
              <a:t>darītu</a:t>
            </a:r>
            <a:r>
              <a:rPr lang="en-US" sz="2800" b="1" dirty="0"/>
              <a:t>, </a:t>
            </a:r>
            <a:r>
              <a:rPr lang="en-US" sz="2800" b="1" dirty="0" err="1"/>
              <a:t>jūs</a:t>
            </a:r>
            <a:r>
              <a:rPr lang="en-US" sz="2800" b="1" dirty="0"/>
              <a:t> </a:t>
            </a:r>
            <a:r>
              <a:rPr lang="en-US" sz="2800" b="1" dirty="0" err="1"/>
              <a:t>darāt</a:t>
            </a:r>
            <a:r>
              <a:rPr lang="en-US" sz="2800" b="1" dirty="0"/>
              <a:t> to, ko </a:t>
            </a:r>
            <a:r>
              <a:rPr lang="en-US" sz="2800" b="1" dirty="0" err="1"/>
              <a:t>jums</a:t>
            </a:r>
            <a:r>
              <a:rPr lang="en-US" sz="2800" b="1" dirty="0"/>
              <a:t> </a:t>
            </a:r>
            <a:r>
              <a:rPr lang="en-US" sz="2800" b="1" dirty="0" err="1"/>
              <a:t>saka</a:t>
            </a:r>
            <a:r>
              <a:rPr lang="en-US" sz="2800" b="1" dirty="0"/>
              <a:t> </a:t>
            </a:r>
            <a:r>
              <a:rPr lang="en-US" sz="2800" b="1" dirty="0" err="1"/>
              <a:t>Svētais</a:t>
            </a:r>
            <a:r>
              <a:rPr lang="en-US" sz="2800" b="1" dirty="0"/>
              <a:t> Gars, ja </a:t>
            </a:r>
            <a:r>
              <a:rPr lang="en-US" sz="2800" b="1" dirty="0" err="1"/>
              <a:t>jūsos</a:t>
            </a:r>
            <a:r>
              <a:rPr lang="en-US" sz="2800" b="1" dirty="0"/>
              <a:t> </a:t>
            </a:r>
            <a:r>
              <a:rPr lang="en-US" sz="2800" b="1" dirty="0" err="1"/>
              <a:t>dzīvo</a:t>
            </a:r>
            <a:r>
              <a:rPr lang="en-US" sz="2800" b="1" dirty="0"/>
              <a:t> </a:t>
            </a:r>
            <a:r>
              <a:rPr lang="en-US" sz="2800" b="1" dirty="0" err="1"/>
              <a:t>Dieva</a:t>
            </a:r>
            <a:r>
              <a:rPr lang="en-US" sz="2800" b="1" dirty="0"/>
              <a:t> Gars. </a:t>
            </a:r>
            <a:r>
              <a:rPr lang="en-US" sz="2800" b="1" dirty="0" err="1"/>
              <a:t>Neviens</a:t>
            </a:r>
            <a:r>
              <a:rPr lang="en-US" sz="2800" b="1" dirty="0"/>
              <a:t> </a:t>
            </a:r>
            <a:r>
              <a:rPr lang="en-US" sz="2800" b="1" dirty="0" err="1"/>
              <a:t>nepieder</a:t>
            </a:r>
            <a:r>
              <a:rPr lang="en-US" sz="2800" b="1" dirty="0"/>
              <a:t> </a:t>
            </a:r>
            <a:r>
              <a:rPr lang="en-US" sz="2800" b="1" dirty="0" err="1"/>
              <a:t>Kristum</a:t>
            </a:r>
            <a:r>
              <a:rPr lang="en-US" sz="2800" b="1" dirty="0"/>
              <a:t>, ja </a:t>
            </a:r>
            <a:r>
              <a:rPr lang="en-US" sz="2800" b="1" dirty="0" err="1"/>
              <a:t>viņā</a:t>
            </a:r>
            <a:r>
              <a:rPr lang="en-US" sz="2800" b="1" dirty="0"/>
              <a:t> nav </a:t>
            </a:r>
            <a:r>
              <a:rPr lang="en-US" sz="2800" b="1" dirty="0" err="1"/>
              <a:t>Kristus</a:t>
            </a:r>
            <a:r>
              <a:rPr lang="en-US" sz="2800" b="1" dirty="0"/>
              <a:t> Gars</a:t>
            </a:r>
            <a:r>
              <a:rPr lang="lv-LV" sz="2800" b="1" dirty="0"/>
              <a:t>.</a:t>
            </a:r>
            <a:endParaRPr lang="en-US" sz="2800" b="1" dirty="0"/>
          </a:p>
        </p:txBody>
      </p:sp>
      <p:sp>
        <p:nvSpPr>
          <p:cNvPr id="3789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33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0363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 </a:t>
            </a:r>
            <a:r>
              <a:rPr lang="lv-LV" b="1" dirty="0"/>
              <a:t>Kur man meklēt pierādījumu,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lv-LV" b="1" dirty="0" smtClean="0"/>
              <a:t>ka </a:t>
            </a:r>
            <a:r>
              <a:rPr lang="lv-LV" b="1" dirty="0"/>
              <a:t>es esmu kristietis</a:t>
            </a:r>
            <a:r>
              <a:rPr lang="en-US" b="1" dirty="0"/>
              <a:t>?</a:t>
            </a:r>
          </a:p>
        </p:txBody>
      </p:sp>
      <p:sp>
        <p:nvSpPr>
          <p:cNvPr id="38915" name="Rectangle 102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b="1" dirty="0" smtClean="0"/>
              <a:t>A. B</a:t>
            </a:r>
            <a:r>
              <a:rPr lang="lv-LV" altLang="lv-LV" b="1" dirty="0" smtClean="0"/>
              <a:t>ī</a:t>
            </a:r>
            <a:r>
              <a:rPr lang="en-US" altLang="lv-LV" b="1" dirty="0" smtClean="0"/>
              <a:t>b</a:t>
            </a:r>
            <a:r>
              <a:rPr lang="lv-LV" altLang="lv-LV" b="1" dirty="0" smtClean="0"/>
              <a:t>e</a:t>
            </a:r>
            <a:r>
              <a:rPr lang="en-US" altLang="lv-LV" b="1" dirty="0" smtClean="0"/>
              <a:t>le</a:t>
            </a:r>
            <a:r>
              <a:rPr lang="en-US" altLang="lv-LV" dirty="0" smtClean="0"/>
              <a:t>.</a:t>
            </a:r>
          </a:p>
          <a:p>
            <a:pPr marL="971550" lvl="1" indent="-514350" eaLnBrk="1" hangingPunct="1">
              <a:buSzPct val="75000"/>
              <a:buFont typeface="Times New Roman" panose="02020603050405020304" pitchFamily="18" charset="0"/>
              <a:buAutoNum type="arabicPeriod"/>
            </a:pPr>
            <a:r>
              <a:rPr lang="en-US" altLang="lv-LV" u="sng" dirty="0" err="1" smtClean="0"/>
              <a:t>Bībelē</a:t>
            </a:r>
            <a:r>
              <a:rPr lang="en-US" altLang="lv-LV" u="sng" dirty="0" smtClean="0"/>
              <a:t> </a:t>
            </a:r>
            <a:r>
              <a:rPr lang="en-US" altLang="lv-LV" u="sng" dirty="0" err="1" smtClean="0"/>
              <a:t>ir</a:t>
            </a:r>
            <a:r>
              <a:rPr lang="en-US" altLang="lv-LV" u="sng" dirty="0" smtClean="0"/>
              <a:t> </a:t>
            </a:r>
            <a:r>
              <a:rPr lang="en-US" altLang="lv-LV" u="sng" dirty="0" err="1" smtClean="0"/>
              <a:t>fakti</a:t>
            </a:r>
            <a:r>
              <a:rPr lang="en-US" altLang="lv-LV" dirty="0" smtClean="0"/>
              <a:t>, </a:t>
            </a:r>
            <a:r>
              <a:rPr lang="en-US" altLang="lv-LV" dirty="0" err="1" smtClean="0"/>
              <a:t>kas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saka</a:t>
            </a:r>
            <a:r>
              <a:rPr lang="en-US" altLang="lv-LV" dirty="0" smtClean="0"/>
              <a:t>, </a:t>
            </a:r>
            <a:br>
              <a:rPr lang="en-US" altLang="lv-LV" dirty="0" smtClean="0"/>
            </a:br>
            <a:r>
              <a:rPr lang="en-US" altLang="lv-LV" dirty="0" err="1" smtClean="0"/>
              <a:t>kā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tev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kļūt</a:t>
            </a:r>
            <a:r>
              <a:rPr lang="en-US" altLang="lv-LV" dirty="0" smtClean="0"/>
              <a:t> par </a:t>
            </a:r>
            <a:r>
              <a:rPr lang="en-US" altLang="lv-LV" dirty="0" err="1" smtClean="0"/>
              <a:t>kristieti</a:t>
            </a:r>
            <a:r>
              <a:rPr lang="en-US" altLang="lv-LV" dirty="0" smtClean="0"/>
              <a:t>.</a:t>
            </a:r>
          </a:p>
        </p:txBody>
      </p:sp>
      <p:sp>
        <p:nvSpPr>
          <p:cNvPr id="389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38917" name="Picture 1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057400"/>
            <a:ext cx="3810000" cy="3962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34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v-LV" dirty="0" smtClean="0"/>
              <a:t> </a:t>
            </a:r>
            <a:r>
              <a:rPr lang="en-US" altLang="lv-LV" b="1" dirty="0" smtClean="0"/>
              <a:t>Kur </a:t>
            </a:r>
            <a:r>
              <a:rPr lang="en-US" altLang="lv-LV" b="1" dirty="0" err="1" smtClean="0"/>
              <a:t>es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varu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meklēt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pierādījumus</a:t>
            </a:r>
            <a:r>
              <a:rPr lang="en-US" altLang="lv-LV" b="1" dirty="0" smtClean="0"/>
              <a:t> tam, </a:t>
            </a:r>
            <a:br>
              <a:rPr lang="en-US" altLang="lv-LV" b="1" dirty="0" smtClean="0"/>
            </a:br>
            <a:r>
              <a:rPr lang="en-US" altLang="lv-LV" b="1" dirty="0" err="1" smtClean="0"/>
              <a:t>ka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esmu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kristietis</a:t>
            </a:r>
            <a:r>
              <a:rPr lang="en-US" altLang="lv-LV" b="1" dirty="0" smtClean="0"/>
              <a:t>?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715000" cy="4114800"/>
          </a:xfrm>
        </p:spPr>
        <p:txBody>
          <a:bodyPr/>
          <a:lstStyle/>
          <a:p>
            <a:pPr marL="577850" indent="-57785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b="1" dirty="0" smtClean="0"/>
              <a:t>A. B</a:t>
            </a:r>
            <a:r>
              <a:rPr lang="lv-LV" altLang="lv-LV" b="1" dirty="0" smtClean="0"/>
              <a:t>ī</a:t>
            </a:r>
            <a:r>
              <a:rPr lang="en-US" altLang="lv-LV" b="1" dirty="0" smtClean="0"/>
              <a:t>b</a:t>
            </a:r>
            <a:r>
              <a:rPr lang="lv-LV" altLang="lv-LV" b="1" dirty="0" smtClean="0"/>
              <a:t>e</a:t>
            </a:r>
            <a:r>
              <a:rPr lang="en-US" altLang="lv-LV" b="1" dirty="0" smtClean="0"/>
              <a:t>le.</a:t>
            </a:r>
          </a:p>
          <a:p>
            <a:pPr marL="971550" lvl="1" indent="-514350" eaLnBrk="1" hangingPunct="1">
              <a:spcAft>
                <a:spcPts val="18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2. </a:t>
            </a:r>
            <a:r>
              <a:rPr lang="en-US" altLang="lv-LV" dirty="0" err="1" smtClean="0"/>
              <a:t>Tev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ir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jāklausa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Bībeles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mācībām</a:t>
            </a:r>
            <a:r>
              <a:rPr lang="en-US" altLang="lv-LV" dirty="0" smtClean="0"/>
              <a:t>. </a:t>
            </a:r>
            <a:endParaRPr lang="en-US" altLang="lv-LV" i="1" dirty="0" smtClean="0"/>
          </a:p>
          <a:p>
            <a:pPr marL="971550" lvl="1" indent="-51435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3. </a:t>
            </a:r>
            <a:r>
              <a:rPr lang="en-US" altLang="lv-LV" dirty="0" err="1" smtClean="0"/>
              <a:t>Bībeles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fakti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nav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mainījušies</a:t>
            </a:r>
            <a:r>
              <a:rPr lang="lv-LV" altLang="lv-LV" dirty="0" smtClean="0"/>
              <a:t>.</a:t>
            </a:r>
            <a:endParaRPr lang="en-US" altLang="lv-LV" dirty="0" smtClean="0"/>
          </a:p>
        </p:txBody>
      </p:sp>
      <p:sp>
        <p:nvSpPr>
          <p:cNvPr id="3994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39941" name="Picture 6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3675" y="2590800"/>
            <a:ext cx="4973638" cy="2590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35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b="1" dirty="0"/>
              <a:t>Kur es </a:t>
            </a:r>
            <a:r>
              <a:rPr lang="en-US" b="1" dirty="0" err="1"/>
              <a:t>varu</a:t>
            </a:r>
            <a:r>
              <a:rPr lang="en-US" b="1" dirty="0"/>
              <a:t> </a:t>
            </a:r>
            <a:r>
              <a:rPr lang="en-US" b="1" dirty="0" err="1"/>
              <a:t>meklēt</a:t>
            </a:r>
            <a:r>
              <a:rPr lang="en-US" b="1" dirty="0"/>
              <a:t> </a:t>
            </a:r>
            <a:r>
              <a:rPr lang="en-US" b="1" dirty="0" err="1"/>
              <a:t>pierādījumus</a:t>
            </a:r>
            <a:r>
              <a:rPr lang="en-US" b="1" dirty="0"/>
              <a:t> tam,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ka</a:t>
            </a:r>
            <a:r>
              <a:rPr lang="en-US" b="1" dirty="0" smtClean="0"/>
              <a:t> </a:t>
            </a:r>
            <a:r>
              <a:rPr lang="en-US" b="1" dirty="0" err="1"/>
              <a:t>esmu</a:t>
            </a:r>
            <a:r>
              <a:rPr lang="en-US" b="1" dirty="0"/>
              <a:t> </a:t>
            </a:r>
            <a:r>
              <a:rPr lang="en-US" b="1" dirty="0" err="1"/>
              <a:t>kristietis</a:t>
            </a:r>
            <a:r>
              <a:rPr lang="en-US" b="1" dirty="0"/>
              <a:t>?</a:t>
            </a:r>
          </a:p>
        </p:txBody>
      </p:sp>
      <p:sp>
        <p:nvSpPr>
          <p:cNvPr id="40963" name="Rectangle 1027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867400" cy="4114800"/>
          </a:xfrm>
        </p:spPr>
        <p:txBody>
          <a:bodyPr/>
          <a:lstStyle/>
          <a:p>
            <a:pPr marL="468313" indent="-468313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b="1" dirty="0" smtClean="0"/>
              <a:t>B.	</a:t>
            </a:r>
            <a:r>
              <a:rPr lang="lv-LV" altLang="lv-LV" b="1" dirty="0" smtClean="0"/>
              <a:t>Svētais Gars</a:t>
            </a:r>
            <a:endParaRPr lang="en-US" altLang="lv-LV" b="1" dirty="0" smtClean="0"/>
          </a:p>
          <a:p>
            <a:pPr marL="914400" indent="-446088" eaLnBrk="1" hangingPunct="1">
              <a:spcAft>
                <a:spcPts val="18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sz="2800" dirty="0" smtClean="0"/>
              <a:t>1.	</a:t>
            </a:r>
            <a:r>
              <a:rPr lang="en-US" altLang="lv-LV" sz="2800" dirty="0" err="1" smtClean="0"/>
              <a:t>Svētais</a:t>
            </a:r>
            <a:r>
              <a:rPr lang="en-US" altLang="lv-LV" sz="2800" dirty="0" smtClean="0"/>
              <a:t> Gars </a:t>
            </a:r>
            <a:r>
              <a:rPr lang="en-US" altLang="lv-LV" sz="2800" dirty="0" err="1" smtClean="0"/>
              <a:t>nāks</a:t>
            </a:r>
            <a:r>
              <a:rPr lang="en-US" altLang="lv-LV" sz="2800" dirty="0" smtClean="0"/>
              <a:t> un </a:t>
            </a:r>
            <a:r>
              <a:rPr lang="en-US" altLang="lv-LV" sz="2800" dirty="0" err="1" smtClean="0"/>
              <a:t>dzīvos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tevī</a:t>
            </a:r>
            <a:r>
              <a:rPr lang="lv-LV" altLang="lv-LV" sz="2800" dirty="0" smtClean="0"/>
              <a:t>.</a:t>
            </a:r>
            <a:endParaRPr lang="en-US" altLang="lv-LV" sz="2800" dirty="0" smtClean="0"/>
          </a:p>
          <a:p>
            <a:pPr marL="914400" indent="-446088" eaLnBrk="1" hangingPunct="1">
              <a:spcAft>
                <a:spcPts val="18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sz="2800" dirty="0" smtClean="0"/>
              <a:t>2. 	</a:t>
            </a:r>
            <a:r>
              <a:rPr lang="lv-LV" altLang="lv-LV" sz="2800" dirty="0" smtClean="0"/>
              <a:t>Svētais Gars būs tavs Skolotājs.</a:t>
            </a:r>
            <a:endParaRPr lang="en-US" altLang="lv-LV" sz="2800" dirty="0" smtClean="0"/>
          </a:p>
          <a:p>
            <a:pPr marL="914400" indent="-446088" eaLnBrk="1" hangingPunct="1">
              <a:spcAft>
                <a:spcPts val="18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sz="2800" dirty="0" smtClean="0"/>
              <a:t>3. 	</a:t>
            </a:r>
            <a:r>
              <a:rPr lang="en-US" altLang="lv-LV" sz="2800" dirty="0" err="1" smtClean="0"/>
              <a:t>Viņš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runās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uz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tevi</a:t>
            </a:r>
            <a:r>
              <a:rPr lang="en-US" altLang="lv-LV" sz="2800" dirty="0" smtClean="0"/>
              <a:t> un </a:t>
            </a:r>
            <a:r>
              <a:rPr lang="en-US" altLang="lv-LV" sz="2800" dirty="0" err="1" smtClean="0"/>
              <a:t>teiks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tev</a:t>
            </a:r>
            <a:r>
              <a:rPr lang="en-US" altLang="lv-LV" sz="2800" dirty="0" smtClean="0"/>
              <a:t>, </a:t>
            </a:r>
            <a:br>
              <a:rPr lang="en-US" altLang="lv-LV" sz="2800" dirty="0" smtClean="0"/>
            </a:br>
            <a:r>
              <a:rPr lang="en-US" altLang="lv-LV" sz="2800" dirty="0" err="1" smtClean="0"/>
              <a:t>ka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tu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esi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kristietis</a:t>
            </a:r>
            <a:r>
              <a:rPr lang="lv-LV" altLang="lv-LV" sz="2800" dirty="0" smtClean="0"/>
              <a:t>.</a:t>
            </a:r>
            <a:endParaRPr lang="en-US" altLang="lv-LV" sz="2800" dirty="0" smtClean="0"/>
          </a:p>
        </p:txBody>
      </p:sp>
      <p:sp>
        <p:nvSpPr>
          <p:cNvPr id="409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40965" name="ClipArt Placeholder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2600" y="2200275"/>
            <a:ext cx="4368800" cy="4216400"/>
          </a:xfrm>
        </p:spPr>
      </p:pic>
      <p:sp>
        <p:nvSpPr>
          <p:cNvPr id="4" name="Rectangle 3"/>
          <p:cNvSpPr/>
          <p:nvPr/>
        </p:nvSpPr>
        <p:spPr>
          <a:xfrm>
            <a:off x="7010400" y="2286000"/>
            <a:ext cx="4057456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lv-LV" sz="2800" b="1" dirty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cs typeface="Arial" charset="0"/>
              </a:rPr>
              <a:t>Glābšana ir iekšējs darbs</a:t>
            </a:r>
            <a:endParaRPr lang="en-US" sz="28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36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b="1" dirty="0"/>
              <a:t>Kur es </a:t>
            </a:r>
            <a:r>
              <a:rPr lang="en-US" b="1" dirty="0" err="1"/>
              <a:t>varu</a:t>
            </a:r>
            <a:r>
              <a:rPr lang="en-US" b="1" dirty="0"/>
              <a:t> </a:t>
            </a:r>
            <a:r>
              <a:rPr lang="en-US" b="1" dirty="0" err="1"/>
              <a:t>meklēt</a:t>
            </a:r>
            <a:r>
              <a:rPr lang="en-US" b="1" dirty="0"/>
              <a:t> </a:t>
            </a:r>
            <a:r>
              <a:rPr lang="en-US" b="1" dirty="0" err="1"/>
              <a:t>pierādījumus</a:t>
            </a:r>
            <a:r>
              <a:rPr lang="en-US" b="1" dirty="0"/>
              <a:t> tam,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ka</a:t>
            </a:r>
            <a:r>
              <a:rPr lang="en-US" b="1" dirty="0" smtClean="0"/>
              <a:t> </a:t>
            </a:r>
            <a:r>
              <a:rPr lang="en-US" b="1" dirty="0" err="1"/>
              <a:t>esmu</a:t>
            </a:r>
            <a:r>
              <a:rPr lang="en-US" b="1" dirty="0"/>
              <a:t> </a:t>
            </a:r>
            <a:r>
              <a:rPr lang="en-US" b="1" dirty="0" err="1"/>
              <a:t>kristietis</a:t>
            </a:r>
            <a:r>
              <a:rPr lang="en-US" b="1" dirty="0"/>
              <a:t>?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468313" indent="-468313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b="1" dirty="0" smtClean="0"/>
              <a:t>B. 	</a:t>
            </a:r>
            <a:r>
              <a:rPr lang="lv-LV" altLang="lv-LV" b="1" dirty="0" smtClean="0"/>
              <a:t>Svētais Gars </a:t>
            </a:r>
            <a:endParaRPr lang="en-US" altLang="lv-LV" b="1" dirty="0" smtClean="0"/>
          </a:p>
          <a:p>
            <a:pPr marL="914400" indent="-468313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4. </a:t>
            </a:r>
            <a:r>
              <a:rPr lang="en-US" altLang="lv-LV" dirty="0" err="1" smtClean="0"/>
              <a:t>Kā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cilvēks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var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kļūt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vēl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vairāk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jūtīgs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pret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Svētā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Gara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balsi</a:t>
            </a:r>
            <a:r>
              <a:rPr lang="en-US" altLang="lv-LV" dirty="0" smtClean="0"/>
              <a:t>?</a:t>
            </a:r>
          </a:p>
        </p:txBody>
      </p:sp>
      <p:sp>
        <p:nvSpPr>
          <p:cNvPr id="419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41989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52800" y="3505200"/>
            <a:ext cx="5095875" cy="25479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38600" y="5029200"/>
            <a:ext cx="3667125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lv-LV" sz="54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rial" charset="0"/>
              </a:rPr>
              <a:t>Svētais Gars</a:t>
            </a:r>
            <a:endParaRPr lang="en-US" sz="54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rial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37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>
          <a:xfrm>
            <a:off x="1524000" y="609600"/>
            <a:ext cx="9144000" cy="1905000"/>
          </a:xfrm>
        </p:spPr>
        <p:txBody>
          <a:bodyPr/>
          <a:lstStyle/>
          <a:p>
            <a:pPr eaLnBrk="1" hangingPunct="1"/>
            <a:r>
              <a:rPr lang="en-US" altLang="lv-LV" b="1" smtClean="0"/>
              <a:t>Kā es zinu, ka Dievs runā uz mani?</a:t>
            </a:r>
            <a:br>
              <a:rPr lang="en-US" altLang="lv-LV" b="1" smtClean="0"/>
            </a:br>
            <a:r>
              <a:rPr lang="en-US" altLang="lv-LV" b="1" smtClean="0"/>
              <a:t>  </a:t>
            </a:r>
          </a:p>
        </p:txBody>
      </p:sp>
      <p:sp>
        <p:nvSpPr>
          <p:cNvPr id="4301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   1. </a:t>
            </a:r>
            <a:r>
              <a:rPr lang="lv-LV" altLang="lv-LV" dirty="0" smtClean="0"/>
              <a:t>Pārbaudi to ar Bībeli</a:t>
            </a:r>
            <a:r>
              <a:rPr lang="en-US" altLang="lv-LV" dirty="0" smtClean="0"/>
              <a:t>. </a:t>
            </a:r>
          </a:p>
          <a:p>
            <a:pPr marL="577850" indent="-57785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   2. </a:t>
            </a:r>
            <a:r>
              <a:rPr lang="lv-LV" altLang="lv-LV" dirty="0" smtClean="0"/>
              <a:t>Runā ar Dievu un mēģini ieklausīties Viņā</a:t>
            </a:r>
            <a:r>
              <a:rPr lang="en-US" altLang="lv-LV" dirty="0" smtClean="0"/>
              <a:t>.</a:t>
            </a:r>
          </a:p>
          <a:p>
            <a:pPr marL="577850" indent="-57785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   3. </a:t>
            </a:r>
            <a:r>
              <a:rPr lang="lv-LV" altLang="lv-LV" dirty="0" smtClean="0"/>
              <a:t>Pajautā sev:</a:t>
            </a:r>
            <a:r>
              <a:rPr lang="en-US" altLang="lv-LV" dirty="0" smtClean="0"/>
              <a:t> “</a:t>
            </a:r>
            <a:r>
              <a:rPr lang="lv-LV" altLang="lv-LV" dirty="0" smtClean="0"/>
              <a:t>Vai es izjūtu iekšēju mieru</a:t>
            </a:r>
            <a:r>
              <a:rPr lang="en-US" altLang="lv-LV" dirty="0" smtClean="0"/>
              <a:t>?”</a:t>
            </a:r>
          </a:p>
        </p:txBody>
      </p:sp>
      <p:sp>
        <p:nvSpPr>
          <p:cNvPr id="430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43013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29000" y="3779838"/>
            <a:ext cx="5105400" cy="2538412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38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026"/>
          <p:cNvSpPr>
            <a:spLocks noGrp="1"/>
          </p:cNvSpPr>
          <p:nvPr>
            <p:ph type="title"/>
          </p:nvPr>
        </p:nvSpPr>
        <p:spPr>
          <a:xfrm>
            <a:off x="1524000" y="609600"/>
            <a:ext cx="9144000" cy="1600200"/>
          </a:xfrm>
        </p:spPr>
        <p:txBody>
          <a:bodyPr/>
          <a:lstStyle/>
          <a:p>
            <a:pPr eaLnBrk="1" hangingPunct="1"/>
            <a:r>
              <a:rPr lang="en-US" altLang="lv-LV" b="1" dirty="0" err="1" smtClean="0"/>
              <a:t>Kā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es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zinu</a:t>
            </a:r>
            <a:r>
              <a:rPr lang="en-US" altLang="lv-LV" b="1" dirty="0" smtClean="0"/>
              <a:t>, </a:t>
            </a:r>
            <a:r>
              <a:rPr lang="en-US" altLang="lv-LV" b="1" dirty="0" err="1" smtClean="0"/>
              <a:t>ka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Dievs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runā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uz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mani</a:t>
            </a:r>
            <a:r>
              <a:rPr lang="en-US" altLang="lv-LV" b="1" dirty="0" smtClean="0"/>
              <a:t>?</a:t>
            </a:r>
            <a:br>
              <a:rPr lang="en-US" altLang="lv-LV" b="1" dirty="0" smtClean="0"/>
            </a:br>
            <a:r>
              <a:rPr lang="en-US" altLang="lv-LV" dirty="0" smtClean="0"/>
              <a:t> </a:t>
            </a:r>
            <a:endParaRPr lang="en-US" altLang="lv-LV" b="1" dirty="0" smtClean="0"/>
          </a:p>
        </p:txBody>
      </p:sp>
      <p:sp>
        <p:nvSpPr>
          <p:cNvPr id="44035" name="Rectangle 1027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   4. </a:t>
            </a:r>
            <a:r>
              <a:rPr lang="en-US" altLang="lv-LV" dirty="0" err="1" smtClean="0"/>
              <a:t>Vai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es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varu</a:t>
            </a:r>
            <a:r>
              <a:rPr lang="en-US" altLang="lv-LV" dirty="0" smtClean="0"/>
              <a:t> atbrīvoties no </a:t>
            </a:r>
            <a:r>
              <a:rPr lang="en-US" altLang="lv-LV" dirty="0" err="1" smtClean="0"/>
              <a:t>domas</a:t>
            </a:r>
            <a:r>
              <a:rPr lang="en-US" altLang="lv-LV" dirty="0" smtClean="0"/>
              <a:t>?</a:t>
            </a:r>
          </a:p>
          <a:p>
            <a:pPr marL="577850" indent="-57785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   5. </a:t>
            </a:r>
            <a:r>
              <a:rPr lang="en-US" altLang="lv-LV" dirty="0" err="1" smtClean="0"/>
              <a:t>Tev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varbūt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ir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jāmeklē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vecāka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kristieša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palīdzība</a:t>
            </a:r>
            <a:r>
              <a:rPr lang="en-US" altLang="lv-LV" dirty="0" smtClean="0"/>
              <a:t>.</a:t>
            </a:r>
          </a:p>
        </p:txBody>
      </p:sp>
      <p:sp>
        <p:nvSpPr>
          <p:cNvPr id="4403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4403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886200"/>
            <a:ext cx="3124200" cy="23622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39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ctrTitle"/>
          </p:nvPr>
        </p:nvSpPr>
        <p:spPr>
          <a:xfrm>
            <a:off x="914400" y="1322388"/>
            <a:ext cx="10363200" cy="1470025"/>
          </a:xfrm>
        </p:spPr>
        <p:txBody>
          <a:bodyPr/>
          <a:lstStyle/>
          <a:p>
            <a:pPr eaLnBrk="1" hangingPunct="1"/>
            <a:r>
              <a:rPr lang="lv-LV" altLang="lv-LV" sz="6000" b="1" dirty="0" smtClean="0"/>
              <a:t>Kā cilvēks kļūst par kristieti</a:t>
            </a:r>
            <a:r>
              <a:rPr lang="en-US" altLang="lv-LV" sz="6000" b="1" dirty="0" smtClean="0"/>
              <a:t>?</a:t>
            </a:r>
          </a:p>
        </p:txBody>
      </p:sp>
      <p:sp>
        <p:nvSpPr>
          <p:cNvPr id="7171" name="Subtitle 5"/>
          <p:cNvSpPr>
            <a:spLocks noGrp="1"/>
          </p:cNvSpPr>
          <p:nvPr>
            <p:ph type="subTitle" idx="1"/>
          </p:nvPr>
        </p:nvSpPr>
        <p:spPr>
          <a:xfrm>
            <a:off x="1828800" y="2763105"/>
            <a:ext cx="8534400" cy="1752600"/>
          </a:xfrm>
        </p:spPr>
        <p:txBody>
          <a:bodyPr/>
          <a:lstStyle/>
          <a:p>
            <a:r>
              <a:rPr lang="en-US" altLang="lv-LV" sz="6000" dirty="0" smtClean="0">
                <a:solidFill>
                  <a:schemeClr val="tx2"/>
                </a:solidFill>
              </a:rPr>
              <a:t>1</a:t>
            </a:r>
            <a:r>
              <a:rPr lang="lv-LV" altLang="lv-LV" sz="6000" dirty="0" smtClean="0">
                <a:solidFill>
                  <a:schemeClr val="tx2"/>
                </a:solidFill>
              </a:rPr>
              <a:t>.Nodaļa</a:t>
            </a:r>
            <a:endParaRPr lang="en-US" altLang="lv-LV" sz="6000" dirty="0" smtClean="0">
              <a:solidFill>
                <a:schemeClr val="tx2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Prāta nodošana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de-DE" dirty="0">
                <a:solidFill>
                  <a:schemeClr val="tx1"/>
                </a:solidFill>
              </a:rPr>
              <a:t>Gribas nodošana</a:t>
            </a:r>
            <a:endParaRPr lang="en-US" dirty="0">
              <a:solidFill>
                <a:schemeClr val="tx1"/>
              </a:solidFill>
            </a:endParaRPr>
          </a:p>
          <a:p>
            <a:endParaRPr lang="en-US" altLang="lv-LV" sz="6000" dirty="0" smtClean="0">
              <a:solidFill>
                <a:schemeClr val="tx1"/>
              </a:solidFill>
            </a:endParaRP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8F8D6-08C8-4663-8E89-943320FC727B}" type="slidenum">
              <a:rPr lang="en-US" altLang="lv-LV" smtClean="0"/>
              <a:pPr>
                <a:defRPr/>
              </a:pPr>
              <a:t>4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v-LV" b="1" smtClean="0"/>
              <a:t>Person</a:t>
            </a:r>
            <a:r>
              <a:rPr lang="lv-LV" altLang="lv-LV" b="1" smtClean="0"/>
              <a:t>īgais pielietojums</a:t>
            </a:r>
            <a:r>
              <a:rPr lang="en-US" altLang="lv-LV" b="1" smtClean="0"/>
              <a:t>…</a:t>
            </a:r>
          </a:p>
        </p:txBody>
      </p:sp>
      <p:sp>
        <p:nvSpPr>
          <p:cNvPr id="38915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676400"/>
            <a:ext cx="7239000" cy="4419600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  <a:defRPr/>
            </a:pPr>
            <a:r>
              <a:rPr lang="lv-LV" dirty="0"/>
              <a:t>Šis personīgā pielietojuma projekts aplūko to, kā mācīties paļauties vairāk uz Svēto Garu savās ikdienas aktivitātēs</a:t>
            </a:r>
            <a:r>
              <a:rPr lang="en-US" dirty="0"/>
              <a:t>. </a:t>
            </a:r>
          </a:p>
          <a:p>
            <a:pPr marL="468313" indent="-468313">
              <a:buFont typeface="Arial" charset="0"/>
              <a:buNone/>
              <a:defRPr/>
            </a:pPr>
            <a:r>
              <a:rPr lang="en-US" sz="3000" dirty="0" smtClean="0"/>
              <a:t>1. 	</a:t>
            </a:r>
            <a:r>
              <a:rPr lang="lv-LV" sz="3000" dirty="0" smtClean="0"/>
              <a:t>Pieraksti </a:t>
            </a:r>
            <a:r>
              <a:rPr lang="lv-LV" sz="3000" dirty="0"/>
              <a:t>problēmas, ar ko šonedēļ sastopies, īpaši tās, ko nevari atrisināt savā gudrībā vai spēkā</a:t>
            </a:r>
            <a:r>
              <a:rPr lang="en-US" sz="3000" dirty="0"/>
              <a:t>. </a:t>
            </a:r>
          </a:p>
          <a:p>
            <a:pPr marL="468313" indent="-468313">
              <a:buFont typeface="Arial" charset="0"/>
              <a:buNone/>
              <a:defRPr/>
            </a:pPr>
            <a:r>
              <a:rPr lang="en-US" sz="3000" dirty="0" smtClean="0"/>
              <a:t>2.	</a:t>
            </a:r>
            <a:r>
              <a:rPr lang="lv-LV" sz="3000" dirty="0" smtClean="0"/>
              <a:t>Mēklē </a:t>
            </a:r>
            <a:r>
              <a:rPr lang="lv-LV" sz="3000" dirty="0"/>
              <a:t>pantus, kas attiecas uz šīm problēmām un tad lūdz, lai Svētais Gars tev dod gudrību, lai tu zinātu, no kurienes sākt risināt katru problēmu</a:t>
            </a:r>
            <a:r>
              <a:rPr lang="en-US" sz="3000" dirty="0"/>
              <a:t>.</a:t>
            </a:r>
            <a:endParaRPr lang="en-US" sz="2600" dirty="0"/>
          </a:p>
          <a:p>
            <a:pPr marL="0" indent="0">
              <a:buFont typeface="Arial" charset="0"/>
              <a:buNone/>
              <a:defRPr/>
            </a:pPr>
            <a:endParaRPr lang="en-US" dirty="0"/>
          </a:p>
        </p:txBody>
      </p:sp>
      <p:sp>
        <p:nvSpPr>
          <p:cNvPr id="4506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45061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36000" y="2209800"/>
            <a:ext cx="2641600" cy="31242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40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26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eaLnBrk="1" hangingPunct="1"/>
            <a:r>
              <a:rPr lang="en-US" altLang="lv-LV" sz="5400" b="1" dirty="0" smtClean="0"/>
              <a:t>Kur </a:t>
            </a:r>
            <a:r>
              <a:rPr lang="en-US" altLang="lv-LV" sz="5400" b="1" dirty="0" err="1" smtClean="0"/>
              <a:t>es</a:t>
            </a:r>
            <a:r>
              <a:rPr lang="en-US" altLang="lv-LV" sz="5400" b="1" dirty="0" smtClean="0"/>
              <a:t> </a:t>
            </a:r>
            <a:r>
              <a:rPr lang="en-US" altLang="lv-LV" sz="5400" b="1" dirty="0" err="1" smtClean="0"/>
              <a:t>varu</a:t>
            </a:r>
            <a:r>
              <a:rPr lang="en-US" altLang="lv-LV" sz="5400" b="1" dirty="0" smtClean="0"/>
              <a:t> </a:t>
            </a:r>
            <a:r>
              <a:rPr lang="en-US" altLang="lv-LV" sz="5400" b="1" dirty="0" err="1" smtClean="0"/>
              <a:t>meklēt</a:t>
            </a:r>
            <a:r>
              <a:rPr lang="en-US" altLang="lv-LV" sz="5400" b="1" dirty="0" smtClean="0"/>
              <a:t> </a:t>
            </a:r>
            <a:r>
              <a:rPr lang="en-US" altLang="lv-LV" sz="5400" b="1" dirty="0" err="1" smtClean="0"/>
              <a:t>pierādījumus</a:t>
            </a:r>
            <a:r>
              <a:rPr lang="en-US" altLang="lv-LV" sz="5400" b="1" dirty="0" smtClean="0"/>
              <a:t> tam, </a:t>
            </a:r>
            <a:r>
              <a:rPr lang="en-US" altLang="lv-LV" sz="5400" b="1" dirty="0" err="1" smtClean="0"/>
              <a:t>ka</a:t>
            </a:r>
            <a:r>
              <a:rPr lang="en-US" altLang="lv-LV" sz="5400" b="1" dirty="0" smtClean="0"/>
              <a:t> </a:t>
            </a:r>
            <a:r>
              <a:rPr lang="en-US" altLang="lv-LV" sz="5400" b="1" dirty="0" err="1" smtClean="0"/>
              <a:t>esmu</a:t>
            </a:r>
            <a:r>
              <a:rPr lang="en-US" altLang="lv-LV" sz="5400" b="1" dirty="0" smtClean="0"/>
              <a:t> </a:t>
            </a:r>
            <a:r>
              <a:rPr lang="en-US" altLang="lv-LV" sz="5400" b="1" dirty="0" err="1" smtClean="0"/>
              <a:t>kristietis</a:t>
            </a:r>
            <a:r>
              <a:rPr lang="en-US" altLang="lv-LV" sz="5400" b="1" dirty="0" smtClean="0"/>
              <a:t>?</a:t>
            </a:r>
          </a:p>
        </p:txBody>
      </p:sp>
      <p:sp>
        <p:nvSpPr>
          <p:cNvPr id="24579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SzPct val="75000"/>
              <a:defRPr/>
            </a:pPr>
            <a:r>
              <a:rPr lang="en-US" altLang="lv-LV" sz="5400" b="1" dirty="0" err="1">
                <a:solidFill>
                  <a:schemeClr val="tx2"/>
                </a:solidFill>
              </a:rPr>
              <a:t>Pierādījumi</a:t>
            </a:r>
            <a:r>
              <a:rPr lang="en-US" altLang="lv-LV" sz="5400" b="1" dirty="0">
                <a:solidFill>
                  <a:schemeClr val="tx2"/>
                </a:solidFill>
              </a:rPr>
              <a:t>: </a:t>
            </a:r>
            <a:r>
              <a:rPr lang="en-US" altLang="lv-LV" sz="5400" b="1" dirty="0" smtClean="0">
                <a:solidFill>
                  <a:schemeClr val="tx2"/>
                </a:solidFill>
              </a:rPr>
              <a:t/>
            </a:r>
            <a:br>
              <a:rPr lang="en-US" altLang="lv-LV" sz="5400" b="1" dirty="0" smtClean="0">
                <a:solidFill>
                  <a:schemeClr val="tx2"/>
                </a:solidFill>
              </a:rPr>
            </a:br>
            <a:r>
              <a:rPr lang="en-US" altLang="lv-LV" sz="5400" b="1" dirty="0" err="1" smtClean="0">
                <a:solidFill>
                  <a:schemeClr val="tx2"/>
                </a:solidFill>
              </a:rPr>
              <a:t>izmaiņas</a:t>
            </a:r>
            <a:r>
              <a:rPr lang="en-US" altLang="lv-LV" sz="5400" b="1" dirty="0" smtClean="0">
                <a:solidFill>
                  <a:schemeClr val="tx2"/>
                </a:solidFill>
              </a:rPr>
              <a:t> </a:t>
            </a:r>
            <a:r>
              <a:rPr lang="en-US" altLang="lv-LV" sz="5400" b="1" dirty="0" err="1">
                <a:solidFill>
                  <a:schemeClr val="tx2"/>
                </a:solidFill>
              </a:rPr>
              <a:t>tavā</a:t>
            </a:r>
            <a:r>
              <a:rPr lang="en-US" altLang="lv-LV" sz="5400" b="1" dirty="0">
                <a:solidFill>
                  <a:schemeClr val="tx2"/>
                </a:solidFill>
              </a:rPr>
              <a:t> </a:t>
            </a:r>
            <a:r>
              <a:rPr lang="en-US" altLang="lv-LV" sz="5400" b="1" dirty="0" err="1">
                <a:solidFill>
                  <a:schemeClr val="tx2"/>
                </a:solidFill>
              </a:rPr>
              <a:t>dzīvē</a:t>
            </a:r>
            <a:endParaRPr lang="en-US" sz="5400" b="1" dirty="0">
              <a:solidFill>
                <a:schemeClr val="tx2"/>
              </a:solidFill>
            </a:endParaRPr>
          </a:p>
        </p:txBody>
      </p:sp>
      <p:sp>
        <p:nvSpPr>
          <p:cNvPr id="3686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53256" name="WordArt 1032"/>
          <p:cNvSpPr>
            <a:spLocks noChangeArrowheads="1" noChangeShapeType="1" noTextEdit="1"/>
          </p:cNvSpPr>
          <p:nvPr/>
        </p:nvSpPr>
        <p:spPr bwMode="auto">
          <a:xfrm>
            <a:off x="4495800" y="2438400"/>
            <a:ext cx="5133975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solidFill>
                <a:schemeClr val="accent1">
                  <a:alpha val="50195"/>
                </a:schemeClr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Impact" panose="020B0806030902050204" pitchFamily="34" charset="0"/>
            </a:endParaRPr>
          </a:p>
        </p:txBody>
      </p:sp>
      <p:sp>
        <p:nvSpPr>
          <p:cNvPr id="6" name="Subtitle 5"/>
          <p:cNvSpPr txBox="1">
            <a:spLocks/>
          </p:cNvSpPr>
          <p:nvPr/>
        </p:nvSpPr>
        <p:spPr bwMode="auto">
          <a:xfrm>
            <a:off x="1799492" y="844550"/>
            <a:ext cx="8534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lv-LV" sz="6000" dirty="0" err="1" smtClean="0">
                <a:solidFill>
                  <a:schemeClr val="tx2"/>
                </a:solidFill>
              </a:rPr>
              <a:t>4.stunda</a:t>
            </a:r>
            <a:endParaRPr lang="en-US" altLang="lv-LV" sz="80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8F8D6-08C8-4663-8E89-943320FC727B}" type="slidenum">
              <a:rPr lang="en-US" altLang="lv-LV" smtClean="0"/>
              <a:pPr>
                <a:defRPr/>
              </a:pPr>
              <a:t>41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0014917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3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6"/>
          <p:cNvSpPr>
            <a:spLocks noGrp="1"/>
          </p:cNvSpPr>
          <p:nvPr>
            <p:ph type="title"/>
          </p:nvPr>
        </p:nvSpPr>
        <p:spPr>
          <a:xfrm>
            <a:off x="581025" y="533400"/>
            <a:ext cx="10439400" cy="1447800"/>
          </a:xfrm>
        </p:spPr>
        <p:txBody>
          <a:bodyPr/>
          <a:lstStyle/>
          <a:p>
            <a:r>
              <a:rPr lang="en-US" altLang="lv-LV" b="1" dirty="0" smtClean="0"/>
              <a:t>4</a:t>
            </a:r>
            <a:r>
              <a:rPr lang="lv-LV" altLang="lv-LV" b="1" dirty="0" smtClean="0"/>
              <a:t>.stunda</a:t>
            </a:r>
            <a:r>
              <a:rPr lang="en-US" altLang="lv-LV" b="1" dirty="0" smtClean="0"/>
              <a:t> – </a:t>
            </a:r>
            <a:r>
              <a:rPr lang="en-US" altLang="lv-LV" b="1" dirty="0" err="1" smtClean="0"/>
              <a:t>Pierādījumi</a:t>
            </a:r>
            <a:r>
              <a:rPr lang="en-US" altLang="lv-LV" b="1" dirty="0" smtClean="0"/>
              <a:t>: </a:t>
            </a:r>
            <a:r>
              <a:rPr lang="en-US" altLang="lv-LV" b="1" dirty="0" err="1" smtClean="0"/>
              <a:t>izmaiņas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tavā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dzīvē</a:t>
            </a:r>
            <a:endParaRPr lang="en-US" altLang="lv-LV" b="1" dirty="0" smtClean="0"/>
          </a:p>
        </p:txBody>
      </p:sp>
      <p:sp>
        <p:nvSpPr>
          <p:cNvPr id="46083" name="Content Placeholder 7"/>
          <p:cNvSpPr>
            <a:spLocks noGrp="1"/>
          </p:cNvSpPr>
          <p:nvPr>
            <p:ph idx="1"/>
          </p:nvPr>
        </p:nvSpPr>
        <p:spPr>
          <a:xfrm>
            <a:off x="581025" y="1906588"/>
            <a:ext cx="10972800" cy="452596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lv-LV" altLang="lv-LV" b="1" dirty="0" smtClean="0"/>
              <a:t>Galvenā Bībeles patiesība</a:t>
            </a:r>
            <a:r>
              <a:rPr lang="en-US" altLang="lv-LV" b="1" dirty="0" smtClean="0"/>
              <a:t>:</a:t>
            </a:r>
          </a:p>
          <a:p>
            <a:pPr marL="0" indent="0">
              <a:spcAft>
                <a:spcPts val="2400"/>
              </a:spcAft>
              <a:buFont typeface="Arial" panose="020B0604020202020204" pitchFamily="34" charset="0"/>
              <a:buNone/>
            </a:pPr>
            <a:r>
              <a:rPr lang="en-US" altLang="lv-LV" dirty="0" smtClean="0"/>
              <a:t>Man </a:t>
            </a:r>
            <a:r>
              <a:rPr lang="en-US" altLang="lv-LV" dirty="0" err="1" smtClean="0"/>
              <a:t>ir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jāsadarbojas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ar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Dievu</a:t>
            </a:r>
            <a:r>
              <a:rPr lang="en-US" altLang="lv-LV" dirty="0" smtClean="0"/>
              <a:t>, </a:t>
            </a:r>
            <a:r>
              <a:rPr lang="en-US" altLang="lv-LV" dirty="0" err="1" smtClean="0"/>
              <a:t>veicot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izmaiņas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savā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ikdienas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dzīvē</a:t>
            </a:r>
            <a:r>
              <a:rPr lang="en-US" altLang="lv-LV" dirty="0" smtClean="0"/>
              <a:t>, </a:t>
            </a:r>
            <a:br>
              <a:rPr lang="en-US" altLang="lv-LV" dirty="0" smtClean="0"/>
            </a:br>
            <a:r>
              <a:rPr lang="en-US" altLang="lv-LV" dirty="0" err="1" smtClean="0"/>
              <a:t>kas</a:t>
            </a:r>
            <a:r>
              <a:rPr lang="en-US" altLang="lv-LV" dirty="0" smtClean="0"/>
              <a:t> man </a:t>
            </a:r>
            <a:r>
              <a:rPr lang="en-US" altLang="lv-LV" dirty="0" err="1" smtClean="0"/>
              <a:t>palīdzēs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tuvoties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Dievam</a:t>
            </a:r>
            <a:r>
              <a:rPr lang="en-US" altLang="lv-LV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v-LV" altLang="lv-LV" b="1" dirty="0" smtClean="0"/>
              <a:t>Atslēgas pants</a:t>
            </a:r>
            <a:r>
              <a:rPr lang="en-US" altLang="lv-LV" b="1" dirty="0" smtClean="0"/>
              <a:t>: </a:t>
            </a:r>
            <a:r>
              <a:rPr lang="lv-LV" altLang="lv-LV" b="1" dirty="0" smtClean="0"/>
              <a:t>Filipiešiem</a:t>
            </a:r>
            <a:r>
              <a:rPr lang="en-US" altLang="lv-LV" b="1" dirty="0" smtClean="0"/>
              <a:t> 1:6 </a:t>
            </a:r>
            <a:r>
              <a:rPr lang="lv-LV" altLang="lv-LV" b="1" dirty="0" smtClean="0"/>
              <a:t>(tulkojums no </a:t>
            </a:r>
            <a:r>
              <a:rPr lang="en-US" altLang="lv-LV" b="1" dirty="0" smtClean="0"/>
              <a:t>New Life Bible</a:t>
            </a:r>
            <a:r>
              <a:rPr lang="lv-LV" altLang="lv-LV" b="1" dirty="0" smtClean="0"/>
              <a:t>)</a:t>
            </a:r>
            <a:endParaRPr lang="en-US" altLang="lv-LV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lv-LV" dirty="0" err="1" smtClean="0"/>
              <a:t>Es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esmu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pārliecināts</a:t>
            </a:r>
            <a:r>
              <a:rPr lang="en-US" altLang="lv-LV" dirty="0" smtClean="0"/>
              <a:t>, </a:t>
            </a:r>
            <a:r>
              <a:rPr lang="en-US" altLang="lv-LV" dirty="0" err="1" smtClean="0"/>
              <a:t>ka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Dievs</a:t>
            </a:r>
            <a:r>
              <a:rPr lang="en-US" altLang="lv-LV" dirty="0" smtClean="0"/>
              <a:t>, </a:t>
            </a:r>
            <a:r>
              <a:rPr lang="en-US" altLang="lv-LV" dirty="0" err="1" smtClean="0"/>
              <a:t>kurš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iesāka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labo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darbu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tevī</a:t>
            </a:r>
            <a:r>
              <a:rPr lang="en-US" altLang="lv-LV" dirty="0" smtClean="0"/>
              <a:t>, </a:t>
            </a:r>
            <a:r>
              <a:rPr lang="en-US" altLang="lv-LV" dirty="0" err="1" smtClean="0"/>
              <a:t>turpinās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darboties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tevī</a:t>
            </a:r>
            <a:r>
              <a:rPr lang="en-US" altLang="lv-LV" dirty="0" smtClean="0"/>
              <a:t>, </a:t>
            </a:r>
            <a:r>
              <a:rPr lang="en-US" altLang="lv-LV" dirty="0" err="1" smtClean="0"/>
              <a:t>līdz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dienai</a:t>
            </a:r>
            <a:r>
              <a:rPr lang="en-US" altLang="lv-LV" dirty="0" smtClean="0"/>
              <a:t>, </a:t>
            </a:r>
            <a:r>
              <a:rPr lang="en-US" altLang="lv-LV" dirty="0" err="1" smtClean="0"/>
              <a:t>kad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Jēzus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Kristus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atkal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nāks</a:t>
            </a:r>
            <a:r>
              <a:rPr lang="en-US" altLang="lv-LV" dirty="0" smtClean="0"/>
              <a:t>.</a:t>
            </a:r>
            <a:endParaRPr lang="en-US" altLang="lv-LV" sz="2800" dirty="0" smtClean="0"/>
          </a:p>
        </p:txBody>
      </p:sp>
      <p:sp>
        <p:nvSpPr>
          <p:cNvPr id="4608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42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920750" y="174625"/>
            <a:ext cx="10363200" cy="1143000"/>
          </a:xfrm>
        </p:spPr>
        <p:txBody>
          <a:bodyPr/>
          <a:lstStyle/>
          <a:p>
            <a:r>
              <a:rPr lang="lv-LV" altLang="lv-LV" b="1" smtClean="0"/>
              <a:t>Iesildīšanās stundai</a:t>
            </a:r>
            <a:r>
              <a:rPr lang="en-US" altLang="lv-LV" b="1" smtClean="0"/>
              <a:t/>
            </a:r>
            <a:br>
              <a:rPr lang="en-US" altLang="lv-LV" b="1" smtClean="0"/>
            </a:br>
            <a:r>
              <a:rPr lang="en-US" altLang="lv-LV" sz="2400" b="1" smtClean="0"/>
              <a:t>Stāsts par jauna cilvēka iesaistīšanu armijā</a:t>
            </a:r>
          </a:p>
        </p:txBody>
      </p:sp>
      <p:sp>
        <p:nvSpPr>
          <p:cNvPr id="47107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447800"/>
            <a:ext cx="10363200" cy="4191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lv-LV" sz="2400" smtClean="0"/>
              <a:t>{</a:t>
            </a:r>
            <a:r>
              <a:rPr lang="lv-LV" altLang="lv-LV" sz="2400" smtClean="0"/>
              <a:t>Šeit ir skaudrs stāsts par rietumu Virdžīnijas kalnu puisi, kurš devās armijā.</a:t>
            </a:r>
            <a:r>
              <a:rPr lang="en-US" altLang="lv-LV" sz="2400" smtClean="0"/>
              <a:t> </a:t>
            </a:r>
            <a:r>
              <a:rPr lang="lv-LV" altLang="lv-LV" sz="2400" smtClean="0"/>
              <a:t>Puisis atgriezās un sāka ticēt mazā, noslēgtā draudzē un viņš un visi pārējie draudzes locekļi uztraucās, ka pasaule viņu varētu ietekmēt tā, ka viņš pazaudētu savu ticību.</a:t>
            </a:r>
            <a:r>
              <a:rPr lang="en-US" altLang="lv-LV" sz="2400" smtClean="0"/>
              <a:t> </a:t>
            </a:r>
            <a:r>
              <a:rPr lang="lv-LV" altLang="lv-LV" sz="2400" smtClean="0"/>
              <a:t>Viņi noturēja visas nakts lūgšanu viņa dēļ, naktī pirms viņš devās uz jaunkareivju nometni.</a:t>
            </a:r>
            <a:r>
              <a:rPr lang="en-US" altLang="lv-LV" sz="2400" smtClean="0"/>
              <a:t> </a:t>
            </a:r>
            <a:r>
              <a:rPr lang="lv-LV" altLang="lv-LV" sz="2400" smtClean="0"/>
              <a:t>Puisis nerakstīja uz mājām divu gadu garumā, kamēr bija dienestā</a:t>
            </a:r>
            <a:r>
              <a:rPr lang="en-US" altLang="lv-LV" sz="2400" smtClean="0"/>
              <a:t>, </a:t>
            </a:r>
            <a:r>
              <a:rPr lang="lv-LV" altLang="lv-LV" sz="2400" smtClean="0"/>
              <a:t>tādēļ ar ievērojamu interesi no visiem brāļiem un māsām, viņš bija apņmets, kad atgriezās</a:t>
            </a:r>
            <a:r>
              <a:rPr lang="en-US" altLang="lv-LV" sz="2400" smtClean="0"/>
              <a:t>. “</a:t>
            </a:r>
            <a:r>
              <a:rPr lang="lv-LV" altLang="lv-LV" sz="2400" smtClean="0"/>
              <a:t>Kā gāja</a:t>
            </a:r>
            <a:r>
              <a:rPr lang="en-US" altLang="lv-LV" sz="2400" smtClean="0"/>
              <a:t>?” </a:t>
            </a:r>
            <a:r>
              <a:rPr lang="lv-LV" altLang="lv-LV" sz="2400" smtClean="0"/>
              <a:t>viņi jautāja. </a:t>
            </a:r>
            <a:r>
              <a:rPr lang="en-US" altLang="lv-LV" sz="2400" smtClean="0"/>
              <a:t>“</a:t>
            </a:r>
            <a:r>
              <a:rPr lang="lv-LV" altLang="lv-LV" sz="2400" smtClean="0"/>
              <a:t>Vai tev bija iespējams palikt pie savas ticības</a:t>
            </a:r>
            <a:r>
              <a:rPr lang="en-US" altLang="lv-LV" sz="2400" smtClean="0"/>
              <a:t>?” </a:t>
            </a:r>
            <a:r>
              <a:rPr lang="lv-LV" altLang="lv-LV" sz="2400" smtClean="0"/>
              <a:t>Jaunais vīrietis entuziastiski atbildēja: </a:t>
            </a:r>
            <a:r>
              <a:rPr lang="en-US" altLang="lv-LV" sz="2400" smtClean="0"/>
              <a:t>“</a:t>
            </a:r>
            <a:r>
              <a:rPr lang="lv-LV" altLang="lv-LV" sz="2400" smtClean="0"/>
              <a:t>Jūs zinat, es biju patiešām nobijies</a:t>
            </a:r>
            <a:r>
              <a:rPr lang="en-US" altLang="lv-LV" sz="2400" smtClean="0"/>
              <a:t>. B</a:t>
            </a:r>
            <a:r>
              <a:rPr lang="lv-LV" altLang="lv-LV" sz="2400" smtClean="0"/>
              <a:t>e</a:t>
            </a:r>
            <a:r>
              <a:rPr lang="en-US" altLang="lv-LV" sz="2400" smtClean="0"/>
              <a:t>t </a:t>
            </a:r>
            <a:r>
              <a:rPr lang="lv-LV" altLang="lv-LV" sz="2400" smtClean="0"/>
              <a:t>jūsu lūgšanas palīdzēja un tas viss izvērsās vienkārši vareni</a:t>
            </a:r>
            <a:r>
              <a:rPr lang="en-US" altLang="lv-LV" sz="2400" smtClean="0"/>
              <a:t>. </a:t>
            </a:r>
            <a:r>
              <a:rPr lang="lv-LV" altLang="lv-LV" sz="2400" smtClean="0"/>
              <a:t>Es biju armijā visus divus gadus un neviens pat neuzzināja, ka es esmu kristietis</a:t>
            </a:r>
            <a:r>
              <a:rPr lang="en-US" altLang="lv-LV" sz="2400" smtClean="0"/>
              <a:t>!”} </a:t>
            </a:r>
            <a:r>
              <a:rPr lang="lv-LV" altLang="lv-LV" sz="1400" smtClean="0"/>
              <a:t>Šis stāsts ir no  Ema Grifita (Em Griffit)«Prāta mainītāji» (T</a:t>
            </a:r>
            <a:r>
              <a:rPr lang="en-US" altLang="lv-LV" sz="1400" smtClean="0"/>
              <a:t>he Mind Changers</a:t>
            </a:r>
            <a:r>
              <a:rPr lang="lv-LV" altLang="lv-LV" sz="1400" smtClean="0"/>
              <a:t>)</a:t>
            </a:r>
            <a:r>
              <a:rPr lang="en-US" altLang="lv-LV" sz="1400" smtClean="0"/>
              <a:t> (Tyndale House Publishers, 1976), </a:t>
            </a:r>
            <a:r>
              <a:rPr lang="lv-LV" altLang="lv-LV" sz="1400" smtClean="0"/>
              <a:t>207.lapaspuse</a:t>
            </a:r>
            <a:r>
              <a:rPr lang="en-US" altLang="lv-LV" sz="1400" smtClean="0"/>
              <a:t>, </a:t>
            </a:r>
            <a:r>
              <a:rPr lang="lv-LV" altLang="lv-LV" sz="1400" smtClean="0"/>
              <a:t>lietots ar atļauju</a:t>
            </a:r>
            <a:endParaRPr lang="en-US" altLang="lv-LV" smtClean="0"/>
          </a:p>
        </p:txBody>
      </p:sp>
      <p:sp>
        <p:nvSpPr>
          <p:cNvPr id="4710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43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b="1" dirty="0"/>
              <a:t>Kur es </a:t>
            </a:r>
            <a:r>
              <a:rPr lang="en-US" b="1" dirty="0" err="1"/>
              <a:t>varu</a:t>
            </a:r>
            <a:r>
              <a:rPr lang="en-US" b="1" dirty="0"/>
              <a:t> </a:t>
            </a:r>
            <a:r>
              <a:rPr lang="en-US" b="1" dirty="0" err="1"/>
              <a:t>meklēt</a:t>
            </a:r>
            <a:r>
              <a:rPr lang="en-US" b="1" dirty="0"/>
              <a:t> </a:t>
            </a:r>
            <a:r>
              <a:rPr lang="en-US" b="1" dirty="0" err="1"/>
              <a:t>pierādījumus</a:t>
            </a:r>
            <a:r>
              <a:rPr lang="en-US" b="1" dirty="0"/>
              <a:t> tam,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ka</a:t>
            </a:r>
            <a:r>
              <a:rPr lang="en-US" b="1" dirty="0" smtClean="0"/>
              <a:t> </a:t>
            </a:r>
            <a:r>
              <a:rPr lang="en-US" b="1" dirty="0" err="1"/>
              <a:t>esmu</a:t>
            </a:r>
            <a:r>
              <a:rPr lang="en-US" b="1" dirty="0"/>
              <a:t> </a:t>
            </a:r>
            <a:r>
              <a:rPr lang="en-US" b="1" dirty="0" err="1"/>
              <a:t>kristietis</a:t>
            </a:r>
            <a:r>
              <a:rPr lang="en-US" b="1" dirty="0"/>
              <a:t>?</a:t>
            </a:r>
          </a:p>
        </p:txBody>
      </p:sp>
      <p:sp>
        <p:nvSpPr>
          <p:cNvPr id="48131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spcAft>
                <a:spcPts val="18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b="1" dirty="0" smtClean="0"/>
              <a:t>C. 	</a:t>
            </a:r>
            <a:r>
              <a:rPr lang="lv-LV" altLang="lv-LV" b="1" dirty="0" smtClean="0"/>
              <a:t>Izmaiņas tavā dzīvē</a:t>
            </a:r>
            <a:endParaRPr lang="en-US" altLang="lv-LV" b="1" dirty="0" smtClean="0"/>
          </a:p>
          <a:p>
            <a:pPr marL="1031875" indent="-460375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1. 	</a:t>
            </a:r>
            <a:r>
              <a:rPr lang="en-US" altLang="lv-LV" dirty="0" err="1" smtClean="0"/>
              <a:t>Tev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būs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jauna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sapratne</a:t>
            </a:r>
            <a:r>
              <a:rPr lang="en-US" altLang="lv-LV" dirty="0" smtClean="0"/>
              <a:t> par to, </a:t>
            </a:r>
            <a:r>
              <a:rPr lang="en-US" altLang="lv-LV" dirty="0" err="1" smtClean="0"/>
              <a:t>kas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ir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pareizs</a:t>
            </a:r>
            <a:r>
              <a:rPr lang="en-US" altLang="lv-LV" dirty="0" smtClean="0"/>
              <a:t> un </a:t>
            </a:r>
            <a:r>
              <a:rPr lang="en-US" altLang="lv-LV" dirty="0" err="1" smtClean="0"/>
              <a:t>nepareizs</a:t>
            </a:r>
            <a:r>
              <a:rPr lang="lv-LV" altLang="lv-LV" dirty="0" smtClean="0"/>
              <a:t>.</a:t>
            </a:r>
            <a:endParaRPr lang="en-US" altLang="lv-LV" dirty="0" smtClean="0"/>
          </a:p>
        </p:txBody>
      </p:sp>
      <p:sp>
        <p:nvSpPr>
          <p:cNvPr id="481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48133" name="Content Placeholder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35275" y="4114800"/>
            <a:ext cx="6521450" cy="19812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44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Kur es </a:t>
            </a:r>
            <a:r>
              <a:rPr lang="en-US" b="1" dirty="0" err="1"/>
              <a:t>varu</a:t>
            </a:r>
            <a:r>
              <a:rPr lang="en-US" b="1" dirty="0"/>
              <a:t> </a:t>
            </a:r>
            <a:r>
              <a:rPr lang="en-US" b="1" dirty="0" err="1"/>
              <a:t>meklēt</a:t>
            </a:r>
            <a:r>
              <a:rPr lang="en-US" b="1" dirty="0"/>
              <a:t> </a:t>
            </a:r>
            <a:r>
              <a:rPr lang="en-US" b="1" dirty="0" err="1"/>
              <a:t>pierādījumus</a:t>
            </a:r>
            <a:r>
              <a:rPr lang="en-US" b="1" dirty="0"/>
              <a:t> tam,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ka</a:t>
            </a:r>
            <a:r>
              <a:rPr lang="en-US" b="1" dirty="0" smtClean="0"/>
              <a:t> </a:t>
            </a:r>
            <a:r>
              <a:rPr lang="en-US" b="1" dirty="0" err="1"/>
              <a:t>esmu</a:t>
            </a:r>
            <a:r>
              <a:rPr lang="en-US" b="1" dirty="0"/>
              <a:t> </a:t>
            </a:r>
            <a:r>
              <a:rPr lang="en-US" b="1" dirty="0" err="1"/>
              <a:t>kristietis</a:t>
            </a:r>
            <a:r>
              <a:rPr lang="en-US" b="1" dirty="0"/>
              <a:t>?</a:t>
            </a:r>
          </a:p>
        </p:txBody>
      </p:sp>
      <p:sp>
        <p:nvSpPr>
          <p:cNvPr id="491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1975" indent="-561975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lv-LV" b="1" dirty="0" smtClean="0"/>
              <a:t>C. 	</a:t>
            </a:r>
            <a:r>
              <a:rPr lang="lv-LV" altLang="lv-LV" b="1" dirty="0" smtClean="0"/>
              <a:t>Izmaiņas tavā dzīvē</a:t>
            </a:r>
            <a:endParaRPr lang="en-US" altLang="lv-LV" b="1" dirty="0" smtClean="0"/>
          </a:p>
          <a:p>
            <a:pPr marL="1031875" indent="-460375" eaLnBrk="1" hangingPunct="1">
              <a:lnSpc>
                <a:spcPct val="9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lv-LV" dirty="0" smtClean="0"/>
              <a:t>2. 	</a:t>
            </a:r>
            <a:r>
              <a:rPr lang="en-US" altLang="lv-LV" dirty="0" err="1" smtClean="0"/>
              <a:t>Tev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būs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jauna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mīlestība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pret</a:t>
            </a:r>
            <a:r>
              <a:rPr lang="en-US" altLang="lv-LV" dirty="0" smtClean="0"/>
              <a:t> (</a:t>
            </a:r>
            <a:r>
              <a:rPr lang="en-US" altLang="lv-LV" dirty="0" err="1" smtClean="0"/>
              <a:t>interese</a:t>
            </a:r>
            <a:r>
              <a:rPr lang="en-US" altLang="lv-LV" dirty="0" smtClean="0"/>
              <a:t> par) </a:t>
            </a:r>
            <a:r>
              <a:rPr lang="en-US" altLang="lv-LV" dirty="0" err="1" smtClean="0"/>
              <a:t>Bībeli</a:t>
            </a:r>
            <a:r>
              <a:rPr lang="lv-LV" altLang="lv-LV" dirty="0" smtClean="0"/>
              <a:t>.</a:t>
            </a:r>
            <a:endParaRPr lang="en-US" altLang="lv-LV" dirty="0" smtClean="0"/>
          </a:p>
          <a:p>
            <a:pPr marL="1031875" indent="-46037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lv-LV" dirty="0" smtClean="0"/>
              <a:t>3. 	</a:t>
            </a:r>
            <a:r>
              <a:rPr lang="en-US" altLang="lv-LV" dirty="0" err="1" smtClean="0"/>
              <a:t>Tev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būs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vēlme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būt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tādam</a:t>
            </a:r>
            <a:r>
              <a:rPr lang="en-US" altLang="lv-LV" dirty="0" smtClean="0"/>
              <a:t>, </a:t>
            </a:r>
            <a:r>
              <a:rPr lang="en-US" altLang="lv-LV" dirty="0" err="1" smtClean="0"/>
              <a:t>kā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Jēzus</a:t>
            </a:r>
            <a:r>
              <a:rPr lang="lv-LV" altLang="lv-LV" dirty="0" smtClean="0"/>
              <a:t>.</a:t>
            </a:r>
            <a:endParaRPr lang="en-US" altLang="lv-LV" dirty="0" smtClean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4915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3777273"/>
            <a:ext cx="49720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45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Kur es </a:t>
            </a:r>
            <a:r>
              <a:rPr lang="en-US" b="1" dirty="0" err="1"/>
              <a:t>varu</a:t>
            </a:r>
            <a:r>
              <a:rPr lang="en-US" b="1" dirty="0"/>
              <a:t> </a:t>
            </a:r>
            <a:r>
              <a:rPr lang="en-US" b="1" dirty="0" err="1"/>
              <a:t>meklēt</a:t>
            </a:r>
            <a:r>
              <a:rPr lang="en-US" b="1" dirty="0"/>
              <a:t> </a:t>
            </a:r>
            <a:r>
              <a:rPr lang="en-US" b="1" dirty="0" err="1"/>
              <a:t>pierādījumus</a:t>
            </a:r>
            <a:r>
              <a:rPr lang="en-US" b="1" dirty="0"/>
              <a:t> tam,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ka</a:t>
            </a:r>
            <a:r>
              <a:rPr lang="en-US" b="1" dirty="0" smtClean="0"/>
              <a:t> </a:t>
            </a:r>
            <a:r>
              <a:rPr lang="en-US" b="1" dirty="0" err="1"/>
              <a:t>esmu</a:t>
            </a:r>
            <a:r>
              <a:rPr lang="en-US" b="1" dirty="0"/>
              <a:t> </a:t>
            </a:r>
            <a:r>
              <a:rPr lang="en-US" b="1" dirty="0" err="1"/>
              <a:t>kristietis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512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61975" indent="-561975" eaLnBrk="1" hangingPunct="1">
              <a:buFont typeface="Wingdings" panose="05000000000000000000" pitchFamily="2" charset="2"/>
              <a:buNone/>
            </a:pPr>
            <a:r>
              <a:rPr lang="en-US" altLang="lv-LV" b="1" dirty="0" smtClean="0"/>
              <a:t>C. 	</a:t>
            </a:r>
            <a:r>
              <a:rPr lang="lv-LV" altLang="lv-LV" b="1" dirty="0" smtClean="0"/>
              <a:t>Izmaiņas tavā dzīvē</a:t>
            </a:r>
            <a:endParaRPr lang="en-US" altLang="lv-LV" b="1" dirty="0" smtClean="0"/>
          </a:p>
          <a:p>
            <a:pPr marL="1031875" indent="-460375" eaLnBrk="1" hangingPunct="1">
              <a:buFont typeface="Wingdings" panose="05000000000000000000" pitchFamily="2" charset="2"/>
              <a:buNone/>
            </a:pPr>
            <a:r>
              <a:rPr lang="en-US" altLang="lv-LV" dirty="0" smtClean="0"/>
              <a:t>4.	</a:t>
            </a:r>
            <a:r>
              <a:rPr lang="en-US" altLang="lv-LV" dirty="0" err="1" smtClean="0"/>
              <a:t>Tev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būs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vairāk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pārbaudījumu</a:t>
            </a:r>
            <a:r>
              <a:rPr lang="en-US" altLang="lv-LV" dirty="0" smtClean="0"/>
              <a:t>, </a:t>
            </a:r>
            <a:r>
              <a:rPr lang="en-US" altLang="lv-LV" dirty="0" err="1" smtClean="0"/>
              <a:t>kārdinājumu</a:t>
            </a:r>
            <a:r>
              <a:rPr lang="en-US" altLang="lv-LV" dirty="0" smtClean="0"/>
              <a:t> un </a:t>
            </a:r>
            <a:r>
              <a:rPr lang="en-US" altLang="lv-LV" dirty="0" err="1" smtClean="0"/>
              <a:t>problēmu</a:t>
            </a:r>
            <a:r>
              <a:rPr lang="lv-LV" altLang="lv-LV" dirty="0" smtClean="0"/>
              <a:t>.</a:t>
            </a:r>
            <a:endParaRPr lang="en-US" altLang="lv-LV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lv-LV" dirty="0" smtClean="0"/>
          </a:p>
        </p:txBody>
      </p:sp>
      <p:sp>
        <p:nvSpPr>
          <p:cNvPr id="5120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5120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485775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46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0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v-LV" smtClean="0"/>
              <a:t> </a:t>
            </a:r>
          </a:p>
        </p:txBody>
      </p:sp>
      <p:sp>
        <p:nvSpPr>
          <p:cNvPr id="52227" name="Rectangle 1027"/>
          <p:cNvSpPr>
            <a:spLocks noGrp="1"/>
          </p:cNvSpPr>
          <p:nvPr>
            <p:ph type="body" sz="half" idx="1"/>
          </p:nvPr>
        </p:nvSpPr>
        <p:spPr>
          <a:xfrm>
            <a:off x="931863" y="457200"/>
            <a:ext cx="9067800" cy="1524000"/>
          </a:xfrm>
        </p:spPr>
        <p:txBody>
          <a:bodyPr/>
          <a:lstStyle/>
          <a:p>
            <a:pPr marL="0" indent="0" eaLnBrk="1" hangingPunct="1">
              <a:buSzPct val="75000"/>
              <a:buFont typeface="Arial" panose="020B0604020202020204" pitchFamily="34" charset="0"/>
              <a:buNone/>
            </a:pPr>
            <a:r>
              <a:rPr lang="lv-LV" altLang="lv-LV" b="1" smtClean="0"/>
              <a:t>Ir vairāki atšķirīgi veidi, kuros tu tiksi pārbaudīts savā ikdienas dzīvē</a:t>
            </a:r>
            <a:r>
              <a:rPr lang="en-US" altLang="lv-LV" b="1" smtClean="0"/>
              <a:t>.</a:t>
            </a:r>
          </a:p>
        </p:txBody>
      </p:sp>
      <p:sp>
        <p:nvSpPr>
          <p:cNvPr id="52228" name="Content Placeholder 5"/>
          <p:cNvSpPr>
            <a:spLocks noGrp="1"/>
          </p:cNvSpPr>
          <p:nvPr>
            <p:ph sz="half" idx="2"/>
          </p:nvPr>
        </p:nvSpPr>
        <p:spPr>
          <a:xfrm>
            <a:off x="1143000" y="1981200"/>
            <a:ext cx="8839200" cy="4114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None/>
            </a:pPr>
            <a:r>
              <a:rPr lang="en-US" altLang="lv-LV" sz="2400" smtClean="0"/>
              <a:t>a.  </a:t>
            </a:r>
            <a:r>
              <a:rPr lang="lv-LV" altLang="lv-LV" sz="2800" smtClean="0"/>
              <a:t>Kārdinājums grēkot</a:t>
            </a:r>
            <a:r>
              <a:rPr lang="en-US" altLang="lv-LV" sz="2800" smtClean="0"/>
              <a:t>.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n-US" altLang="lv-LV" sz="2800" smtClean="0"/>
              <a:t>       1</a:t>
            </a:r>
            <a:r>
              <a:rPr lang="lv-LV" altLang="lv-LV" sz="2800" smtClean="0"/>
              <a:t>.korintiešiem</a:t>
            </a:r>
            <a:r>
              <a:rPr lang="en-US" altLang="lv-LV" sz="2800" smtClean="0"/>
              <a:t> 10:13</a:t>
            </a:r>
          </a:p>
          <a:p>
            <a:pPr marL="457200" indent="-457200">
              <a:buFont typeface="Wingdings" panose="05000000000000000000" pitchFamily="2" charset="2"/>
              <a:buAutoNum type="alphaLcPeriod" startAt="2"/>
            </a:pPr>
            <a:r>
              <a:rPr lang="lv-LV" altLang="lv-LV" sz="2800" smtClean="0"/>
              <a:t>Vajāšanas</a:t>
            </a:r>
            <a:r>
              <a:rPr lang="en-US" altLang="lv-LV" sz="2800" smtClean="0"/>
              <a:t>.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n-US" altLang="lv-LV" sz="2800" smtClean="0"/>
              <a:t>        2</a:t>
            </a:r>
            <a:r>
              <a:rPr lang="lv-LV" altLang="lv-LV" sz="2800" smtClean="0"/>
              <a:t>.</a:t>
            </a:r>
            <a:r>
              <a:rPr lang="en-US" altLang="lv-LV" sz="2800" smtClean="0"/>
              <a:t>Timot</a:t>
            </a:r>
            <a:r>
              <a:rPr lang="lv-LV" altLang="lv-LV" sz="2800" smtClean="0"/>
              <a:t>ejam</a:t>
            </a:r>
            <a:r>
              <a:rPr lang="en-US" altLang="lv-LV" sz="2800" smtClean="0"/>
              <a:t> 3:12</a:t>
            </a:r>
          </a:p>
          <a:p>
            <a:pPr marL="457200" indent="-457200">
              <a:buFont typeface="Wingdings" panose="05000000000000000000" pitchFamily="2" charset="2"/>
              <a:buAutoNum type="alphaLcPeriod" startAt="3"/>
            </a:pPr>
            <a:r>
              <a:rPr lang="lv-LV" altLang="lv-LV" sz="2800" smtClean="0"/>
              <a:t>Kristiešu kļūdas</a:t>
            </a:r>
            <a:r>
              <a:rPr lang="en-US" altLang="lv-LV" sz="2800" smtClean="0"/>
              <a:t>.</a:t>
            </a:r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en-US" altLang="lv-LV" sz="2800" smtClean="0"/>
              <a:t>        Galati</a:t>
            </a:r>
            <a:r>
              <a:rPr lang="lv-LV" altLang="lv-LV" sz="2800" smtClean="0"/>
              <a:t>ešiem</a:t>
            </a:r>
            <a:r>
              <a:rPr lang="en-US" altLang="lv-LV" sz="2800" smtClean="0"/>
              <a:t> 6:1-2</a:t>
            </a:r>
          </a:p>
          <a:p>
            <a:pPr marL="457200" indent="-457200">
              <a:buFont typeface="Wingdings" panose="05000000000000000000" pitchFamily="2" charset="2"/>
              <a:buAutoNum type="alphaLcPeriod" startAt="4"/>
            </a:pPr>
            <a:r>
              <a:rPr lang="en-US" altLang="lv-LV" sz="2800" smtClean="0"/>
              <a:t>Saskaršanās ar dzīves realitātēm.</a:t>
            </a:r>
          </a:p>
          <a:p>
            <a:pPr marL="457200" indent="-457200">
              <a:buFont typeface="Wingdings" panose="05000000000000000000" pitchFamily="2" charset="2"/>
              <a:buAutoNum type="alphaLcPeriod" startAt="4"/>
            </a:pPr>
            <a:r>
              <a:rPr lang="en-US" altLang="lv-LV" sz="2800" smtClean="0"/>
              <a:t>Pārvarot savas pagātnes problēmas.</a:t>
            </a:r>
          </a:p>
        </p:txBody>
      </p:sp>
      <p:sp>
        <p:nvSpPr>
          <p:cNvPr id="522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5223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1752600"/>
            <a:ext cx="2409825" cy="362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47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/>
              <a:t> </a:t>
            </a:r>
            <a:r>
              <a:rPr lang="en-US" b="1" dirty="0"/>
              <a:t>Kur es </a:t>
            </a:r>
            <a:r>
              <a:rPr lang="en-US" b="1" dirty="0" err="1"/>
              <a:t>varu</a:t>
            </a:r>
            <a:r>
              <a:rPr lang="en-US" b="1" dirty="0"/>
              <a:t> </a:t>
            </a:r>
            <a:r>
              <a:rPr lang="en-US" b="1" dirty="0" err="1"/>
              <a:t>meklēt</a:t>
            </a:r>
            <a:r>
              <a:rPr lang="en-US" b="1" dirty="0"/>
              <a:t> </a:t>
            </a:r>
            <a:r>
              <a:rPr lang="en-US" b="1" dirty="0" err="1"/>
              <a:t>pierādījumus</a:t>
            </a:r>
            <a:r>
              <a:rPr lang="en-US" b="1" dirty="0"/>
              <a:t> tam,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ka</a:t>
            </a:r>
            <a:r>
              <a:rPr lang="en-US" b="1" dirty="0" smtClean="0"/>
              <a:t> </a:t>
            </a:r>
            <a:r>
              <a:rPr lang="en-US" b="1" dirty="0" err="1"/>
              <a:t>esmu</a:t>
            </a:r>
            <a:r>
              <a:rPr lang="en-US" b="1" dirty="0"/>
              <a:t> </a:t>
            </a:r>
            <a:r>
              <a:rPr lang="en-US" b="1" dirty="0" err="1"/>
              <a:t>kristietis</a:t>
            </a:r>
            <a:r>
              <a:rPr lang="en-US" b="1" dirty="0"/>
              <a:t>?</a:t>
            </a:r>
          </a:p>
        </p:txBody>
      </p:sp>
      <p:sp>
        <p:nvSpPr>
          <p:cNvPr id="53251" name="Rectangle 3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5410200" cy="4114800"/>
          </a:xfrm>
        </p:spPr>
        <p:txBody>
          <a:bodyPr/>
          <a:lstStyle/>
          <a:p>
            <a:pPr marL="577850" indent="-577850" eaLnBrk="1" hangingPunct="1">
              <a:spcAft>
                <a:spcPts val="18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5. 	</a:t>
            </a:r>
            <a:r>
              <a:rPr lang="en-US" altLang="lv-LV" dirty="0" err="1" smtClean="0"/>
              <a:t>Tev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būs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mīlestība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pret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citiem</a:t>
            </a:r>
            <a:r>
              <a:rPr lang="en-US" altLang="lv-LV" dirty="0" smtClean="0"/>
              <a:t> (</a:t>
            </a:r>
            <a:r>
              <a:rPr lang="en-US" altLang="lv-LV" dirty="0" err="1" smtClean="0"/>
              <a:t>īpaši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pret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citiem</a:t>
            </a:r>
            <a:r>
              <a:rPr lang="lv-LV" altLang="lv-LV" dirty="0" smtClean="0"/>
              <a:t> </a:t>
            </a:r>
            <a:r>
              <a:rPr lang="en-US" altLang="lv-LV" dirty="0" err="1" smtClean="0"/>
              <a:t>kristiešiem</a:t>
            </a:r>
            <a:r>
              <a:rPr lang="en-US" altLang="lv-LV" dirty="0" smtClean="0"/>
              <a:t>)</a:t>
            </a:r>
            <a:r>
              <a:rPr lang="lv-LV" altLang="lv-LV" dirty="0" smtClean="0"/>
              <a:t>.</a:t>
            </a:r>
            <a:endParaRPr lang="en-US" altLang="lv-LV" dirty="0" smtClean="0"/>
          </a:p>
          <a:p>
            <a:pPr marL="577850" indent="-577850" eaLnBrk="1" hangingPunct="1">
              <a:spcAft>
                <a:spcPts val="18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6. 	</a:t>
            </a:r>
            <a:r>
              <a:rPr lang="en-US" altLang="lv-LV" dirty="0" err="1" smtClean="0"/>
              <a:t>Tu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gribēsi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dalīties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ar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citiem</a:t>
            </a:r>
            <a:r>
              <a:rPr lang="en-US" altLang="lv-LV" dirty="0" smtClean="0"/>
              <a:t> par </a:t>
            </a:r>
            <a:r>
              <a:rPr lang="en-US" altLang="lv-LV" dirty="0" err="1" smtClean="0"/>
              <a:t>Jēzu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Kristu</a:t>
            </a:r>
            <a:r>
              <a:rPr lang="lv-LV" altLang="lv-LV" dirty="0" smtClean="0"/>
              <a:t>.</a:t>
            </a:r>
            <a:endParaRPr lang="en-US" altLang="lv-LV" dirty="0" smtClean="0"/>
          </a:p>
          <a:p>
            <a:pPr marL="577850" indent="-57785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7. 	</a:t>
            </a:r>
            <a:r>
              <a:rPr lang="lv-LV" altLang="lv-LV" dirty="0" smtClean="0"/>
              <a:t>Vairāk izmaiņu.</a:t>
            </a:r>
            <a:r>
              <a:rPr lang="en-US" altLang="lv-LV" dirty="0" smtClean="0"/>
              <a:t>   </a:t>
            </a:r>
          </a:p>
        </p:txBody>
      </p:sp>
      <p:sp>
        <p:nvSpPr>
          <p:cNvPr id="5325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53253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43800" y="2209800"/>
            <a:ext cx="3200400" cy="3200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48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v-LV" b="1" smtClean="0"/>
              <a:t>Person</a:t>
            </a:r>
            <a:r>
              <a:rPr lang="lv-LV" altLang="lv-LV" b="1" smtClean="0"/>
              <a:t>īgais pielietojums</a:t>
            </a:r>
            <a:r>
              <a:rPr lang="en-US" altLang="lv-LV" b="1" smtClean="0"/>
              <a:t>…</a:t>
            </a:r>
          </a:p>
        </p:txBody>
      </p:sp>
      <p:sp>
        <p:nvSpPr>
          <p:cNvPr id="54275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76400"/>
            <a:ext cx="6858000" cy="4419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lv-LV" b="1" dirty="0" err="1" smtClean="0"/>
              <a:t>Lomu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spēle</a:t>
            </a:r>
            <a:r>
              <a:rPr lang="en-US" altLang="lv-LV" b="1" dirty="0" smtClean="0"/>
              <a:t> – </a:t>
            </a:r>
            <a:r>
              <a:rPr lang="en-US" altLang="lv-LV" b="1" dirty="0" err="1" smtClean="0"/>
              <a:t>Liecināšanas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iespēja</a:t>
            </a:r>
            <a:endParaRPr lang="lv-LV" altLang="lv-LV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lv-LV" altLang="lv-LV" dirty="0" smtClean="0"/>
              <a:t>Lai kāds no studentiem izliekas, </a:t>
            </a:r>
            <a:r>
              <a:rPr lang="en-US" altLang="lv-LV" dirty="0" smtClean="0"/>
              <a:t/>
            </a:r>
            <a:br>
              <a:rPr lang="en-US" altLang="lv-LV" dirty="0" smtClean="0"/>
            </a:br>
            <a:r>
              <a:rPr lang="lv-LV" altLang="lv-LV" dirty="0" smtClean="0"/>
              <a:t>ka liecina nekristīgam draugam</a:t>
            </a:r>
            <a:r>
              <a:rPr lang="en-US" altLang="lv-LV" dirty="0" smtClean="0"/>
              <a:t>. </a:t>
            </a:r>
            <a:br>
              <a:rPr lang="en-US" altLang="lv-LV" dirty="0" smtClean="0"/>
            </a:br>
            <a:r>
              <a:rPr lang="lv-LV" altLang="lv-LV" dirty="0" smtClean="0"/>
              <a:t>Draugs jautā:</a:t>
            </a:r>
            <a:r>
              <a:rPr lang="en-US" altLang="lv-LV" dirty="0" smtClean="0"/>
              <a:t> “</a:t>
            </a:r>
            <a:r>
              <a:rPr lang="lv-LV" altLang="lv-LV" dirty="0" smtClean="0"/>
              <a:t>Kādas izmaiņas ir notikušas tavā dzīvē, kopš tu kļuvi par kristiesti</a:t>
            </a:r>
            <a:r>
              <a:rPr lang="en-US" altLang="lv-LV" dirty="0" smtClean="0"/>
              <a:t>?” </a:t>
            </a:r>
            <a:r>
              <a:rPr lang="lv-LV" altLang="lv-LV" dirty="0" smtClean="0"/>
              <a:t>Lai studenti atbild viņam/viņai</a:t>
            </a:r>
            <a:r>
              <a:rPr lang="en-US" altLang="lv-LV" dirty="0" smtClean="0"/>
              <a:t>.</a:t>
            </a:r>
            <a:endParaRPr lang="en-US" altLang="lv-LV" sz="28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altLang="lv-LV" dirty="0" smtClean="0"/>
          </a:p>
        </p:txBody>
      </p:sp>
      <p:sp>
        <p:nvSpPr>
          <p:cNvPr id="542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54277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31088" y="2286000"/>
            <a:ext cx="4391025" cy="25146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49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6"/>
          <p:cNvSpPr>
            <a:spLocks noGrp="1"/>
          </p:cNvSpPr>
          <p:nvPr>
            <p:ph type="title"/>
          </p:nvPr>
        </p:nvSpPr>
        <p:spPr>
          <a:xfrm>
            <a:off x="609600" y="609600"/>
            <a:ext cx="11125200" cy="1143000"/>
          </a:xfrm>
        </p:spPr>
        <p:txBody>
          <a:bodyPr/>
          <a:lstStyle/>
          <a:p>
            <a:r>
              <a:rPr lang="en-US" altLang="lv-LV" b="1" smtClean="0"/>
              <a:t>1</a:t>
            </a:r>
            <a:r>
              <a:rPr lang="lv-LV" altLang="lv-LV" b="1" smtClean="0"/>
              <a:t>.stunda</a:t>
            </a:r>
            <a:r>
              <a:rPr lang="en-US" altLang="lv-LV" b="1" smtClean="0"/>
              <a:t> – </a:t>
            </a:r>
            <a:r>
              <a:rPr lang="lv-LV" altLang="lv-LV" b="1" smtClean="0"/>
              <a:t>Prāta nodošana</a:t>
            </a:r>
            <a:r>
              <a:rPr lang="en-US" altLang="lv-LV" b="1" smtClean="0"/>
              <a:t> </a:t>
            </a:r>
            <a:br>
              <a:rPr lang="en-US" altLang="lv-LV" b="1" smtClean="0"/>
            </a:br>
            <a:r>
              <a:rPr lang="lv-LV" altLang="lv-LV" b="1" smtClean="0"/>
              <a:t>Gribas nodošana</a:t>
            </a:r>
            <a:r>
              <a:rPr lang="en-US" altLang="lv-LV" b="1" smtClean="0"/>
              <a:t/>
            </a:r>
            <a:br>
              <a:rPr lang="en-US" altLang="lv-LV" b="1" smtClean="0"/>
            </a:br>
            <a:endParaRPr lang="en-US" altLang="lv-LV" b="1" smtClean="0"/>
          </a:p>
        </p:txBody>
      </p:sp>
      <p:sp>
        <p:nvSpPr>
          <p:cNvPr id="6147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lv-LV" b="1" dirty="0">
                <a:solidFill>
                  <a:schemeClr val="tx2">
                    <a:lumMod val="50000"/>
                  </a:schemeClr>
                </a:solidFill>
              </a:rPr>
              <a:t>Galvenā Bībeles patiesība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  <a:p>
            <a:pPr marL="468313" indent="0">
              <a:spcAft>
                <a:spcPts val="2400"/>
              </a:spcAft>
              <a:buFont typeface="Arial" charset="0"/>
              <a:buNone/>
              <a:defRPr/>
            </a:pPr>
            <a:r>
              <a:rPr lang="en-US" sz="2800" b="1" dirty="0" err="1" smtClean="0"/>
              <a:t>Kad</a:t>
            </a:r>
            <a:r>
              <a:rPr lang="en-US" sz="2800" b="1" dirty="0" smtClean="0"/>
              <a:t> </a:t>
            </a:r>
            <a:r>
              <a:rPr lang="en-US" sz="2800" b="1" dirty="0" err="1"/>
              <a:t>esmu</a:t>
            </a:r>
            <a:r>
              <a:rPr lang="en-US" sz="2800" b="1" dirty="0"/>
              <a:t> </a:t>
            </a:r>
            <a:r>
              <a:rPr lang="en-US" sz="2800" b="1" dirty="0" err="1"/>
              <a:t>sapratis</a:t>
            </a:r>
            <a:r>
              <a:rPr lang="en-US" sz="2800" b="1" dirty="0"/>
              <a:t> </a:t>
            </a:r>
            <a:r>
              <a:rPr lang="en-US" sz="2800" b="1" dirty="0" err="1"/>
              <a:t>faktus</a:t>
            </a:r>
            <a:r>
              <a:rPr lang="en-US" sz="2800" b="1" dirty="0"/>
              <a:t> no </a:t>
            </a:r>
            <a:r>
              <a:rPr lang="en-US" sz="2800" b="1" dirty="0" err="1"/>
              <a:t>Bībeles</a:t>
            </a:r>
            <a:r>
              <a:rPr lang="en-US" sz="2800" b="1" dirty="0"/>
              <a:t> par to, </a:t>
            </a:r>
            <a:r>
              <a:rPr lang="en-US" sz="2800" b="1" dirty="0" err="1"/>
              <a:t>kā</a:t>
            </a:r>
            <a:r>
              <a:rPr lang="en-US" sz="2800" b="1" dirty="0"/>
              <a:t> </a:t>
            </a:r>
            <a:r>
              <a:rPr lang="en-US" sz="2800" b="1" dirty="0" err="1"/>
              <a:t>kļūt</a:t>
            </a:r>
            <a:r>
              <a:rPr lang="en-US" sz="2800" b="1" dirty="0"/>
              <a:t> par </a:t>
            </a:r>
            <a:r>
              <a:rPr lang="en-US" sz="2800" b="1" dirty="0" err="1"/>
              <a:t>kristieti</a:t>
            </a:r>
            <a:r>
              <a:rPr lang="en-US" sz="2800" b="1" dirty="0"/>
              <a:t>, 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man </a:t>
            </a:r>
            <a:r>
              <a:rPr lang="en-US" sz="2800" b="1" dirty="0" err="1"/>
              <a:t>jāsper</a:t>
            </a:r>
            <a:r>
              <a:rPr lang="en-US" sz="2800" b="1" dirty="0"/>
              <a:t> </a:t>
            </a:r>
            <a:r>
              <a:rPr lang="en-US" sz="2800" b="1" dirty="0" err="1"/>
              <a:t>soļi</a:t>
            </a:r>
            <a:r>
              <a:rPr lang="en-US" sz="2800" b="1" dirty="0"/>
              <a:t>, </a:t>
            </a:r>
            <a:r>
              <a:rPr lang="en-US" sz="2800" b="1" dirty="0" err="1"/>
              <a:t>lai</a:t>
            </a:r>
            <a:r>
              <a:rPr lang="en-US" sz="2800" b="1" dirty="0"/>
              <a:t> </a:t>
            </a:r>
            <a:r>
              <a:rPr lang="en-US" sz="2800" b="1" dirty="0" err="1"/>
              <a:t>kļūtu</a:t>
            </a:r>
            <a:r>
              <a:rPr lang="en-US" sz="2800" b="1" dirty="0"/>
              <a:t> par </a:t>
            </a:r>
            <a:r>
              <a:rPr lang="en-US" sz="2800" b="1" dirty="0" err="1"/>
              <a:t>kristieti</a:t>
            </a:r>
            <a:r>
              <a:rPr lang="lv-LV" b="1" dirty="0"/>
              <a:t>. </a:t>
            </a:r>
          </a:p>
          <a:p>
            <a:pPr>
              <a:buFont typeface="Arial" charset="0"/>
              <a:buChar char="•"/>
              <a:defRPr/>
            </a:pPr>
            <a:r>
              <a:rPr lang="lv-LV" b="1" dirty="0">
                <a:solidFill>
                  <a:schemeClr val="tx2">
                    <a:lumMod val="50000"/>
                  </a:schemeClr>
                </a:solidFill>
              </a:rPr>
              <a:t>Atslēgas pants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:  J</a:t>
            </a:r>
            <a:r>
              <a:rPr lang="lv-LV" b="1" dirty="0">
                <a:solidFill>
                  <a:schemeClr val="tx2">
                    <a:lumMod val="50000"/>
                  </a:schemeClr>
                </a:solidFill>
              </a:rPr>
              <a:t>āņa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1:12  (</a:t>
            </a:r>
            <a:r>
              <a:rPr lang="lv-LV" b="1" dirty="0">
                <a:solidFill>
                  <a:schemeClr val="tx2">
                    <a:lumMod val="50000"/>
                  </a:schemeClr>
                </a:solidFill>
              </a:rPr>
              <a:t>tulkojums no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New Life Bible) </a:t>
            </a:r>
          </a:p>
          <a:p>
            <a:pPr marL="468313" lvl="1" indent="-11113">
              <a:buFontTx/>
              <a:buNone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“</a:t>
            </a:r>
            <a:r>
              <a:rPr lang="en-US" b="1" dirty="0" err="1"/>
              <a:t>Viņš</a:t>
            </a:r>
            <a:r>
              <a:rPr lang="en-US" b="1" dirty="0"/>
              <a:t> </a:t>
            </a:r>
            <a:r>
              <a:rPr lang="en-US" b="1" dirty="0" err="1"/>
              <a:t>tiem</a:t>
            </a:r>
            <a:r>
              <a:rPr lang="en-US" b="1" dirty="0"/>
              <a:t>, </a:t>
            </a:r>
            <a:r>
              <a:rPr lang="en-US" b="1" dirty="0" err="1"/>
              <a:t>kuri</a:t>
            </a:r>
            <a:r>
              <a:rPr lang="en-US" b="1" dirty="0"/>
              <a:t> </a:t>
            </a:r>
            <a:r>
              <a:rPr lang="en-US" b="1" dirty="0" err="1"/>
              <a:t>Viņu</a:t>
            </a:r>
            <a:r>
              <a:rPr lang="en-US" b="1" dirty="0"/>
              <a:t> </a:t>
            </a:r>
            <a:r>
              <a:rPr lang="en-US" b="1" dirty="0" err="1"/>
              <a:t>pieņēma</a:t>
            </a:r>
            <a:r>
              <a:rPr lang="en-US" b="1" dirty="0"/>
              <a:t>, deva </a:t>
            </a:r>
            <a:r>
              <a:rPr lang="en-US" b="1" dirty="0" err="1"/>
              <a:t>tiesības</a:t>
            </a:r>
            <a:r>
              <a:rPr lang="en-US" b="1" dirty="0"/>
              <a:t> un </a:t>
            </a:r>
            <a:r>
              <a:rPr lang="en-US" b="1" dirty="0" err="1"/>
              <a:t>spēku</a:t>
            </a:r>
            <a:r>
              <a:rPr lang="en-US" b="1" dirty="0"/>
              <a:t>, </a:t>
            </a:r>
            <a:r>
              <a:rPr lang="en-US" b="1" dirty="0" err="1"/>
              <a:t>kļūt</a:t>
            </a:r>
            <a:r>
              <a:rPr lang="en-US" b="1" dirty="0"/>
              <a:t> par </a:t>
            </a:r>
            <a:r>
              <a:rPr lang="en-US" b="1" dirty="0" err="1"/>
              <a:t>Dieva</a:t>
            </a:r>
            <a:r>
              <a:rPr lang="en-US" b="1" dirty="0"/>
              <a:t> </a:t>
            </a:r>
            <a:r>
              <a:rPr lang="en-US" b="1" dirty="0" err="1"/>
              <a:t>bērniem</a:t>
            </a:r>
            <a:r>
              <a:rPr lang="en-US" b="1" dirty="0"/>
              <a:t>. </a:t>
            </a:r>
            <a:r>
              <a:rPr lang="en-US" b="1" dirty="0" err="1"/>
              <a:t>Viņš</a:t>
            </a:r>
            <a:r>
              <a:rPr lang="en-US" b="1" dirty="0"/>
              <a:t> to deva </a:t>
            </a:r>
            <a:r>
              <a:rPr lang="en-US" b="1" dirty="0" err="1"/>
              <a:t>tiem</a:t>
            </a:r>
            <a:r>
              <a:rPr lang="en-US" b="1" dirty="0"/>
              <a:t>, </a:t>
            </a:r>
            <a:r>
              <a:rPr lang="en-US" b="1" dirty="0" err="1"/>
              <a:t>kuri</a:t>
            </a:r>
            <a:r>
              <a:rPr lang="en-US" b="1" dirty="0"/>
              <a:t> </a:t>
            </a:r>
            <a:r>
              <a:rPr lang="en-US" b="1" dirty="0" err="1"/>
              <a:t>uzticas</a:t>
            </a:r>
            <a:r>
              <a:rPr lang="en-US" b="1" dirty="0"/>
              <a:t> </a:t>
            </a:r>
            <a:r>
              <a:rPr lang="en-US" b="1" dirty="0" err="1"/>
              <a:t>Viņa</a:t>
            </a:r>
            <a:r>
              <a:rPr lang="en-US" b="1" dirty="0"/>
              <a:t> </a:t>
            </a:r>
            <a:r>
              <a:rPr lang="en-US" b="1" dirty="0" err="1"/>
              <a:t>Vārdam</a:t>
            </a:r>
            <a:r>
              <a:rPr lang="en-US" b="1" dirty="0"/>
              <a:t>.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”</a:t>
            </a:r>
          </a:p>
          <a:p>
            <a:pPr>
              <a:buFont typeface="Arial" charset="0"/>
              <a:buChar char="•"/>
              <a:defRPr/>
            </a:pPr>
            <a:endParaRPr lang="en-US" b="1" dirty="0"/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5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5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6000" b="1" dirty="0"/>
              <a:t>M</a:t>
            </a:r>
            <a:r>
              <a:rPr lang="lv-LV" sz="6000" b="1" dirty="0"/>
              <a:t>anas personīgās attiecības </a:t>
            </a:r>
            <a:r>
              <a:rPr lang="en-US" sz="6000" b="1" dirty="0" smtClean="0"/>
              <a:t/>
            </a:r>
            <a:br>
              <a:rPr lang="en-US" sz="6000" b="1" dirty="0" smtClean="0"/>
            </a:br>
            <a:r>
              <a:rPr lang="lv-LV" sz="6000" b="1" dirty="0" smtClean="0"/>
              <a:t>ar </a:t>
            </a:r>
            <a:r>
              <a:rPr lang="lv-LV" sz="6000" b="1" dirty="0"/>
              <a:t>Jēzu Kristu</a:t>
            </a:r>
            <a:endParaRPr lang="en-US" sz="6000" b="1" dirty="0"/>
          </a:p>
        </p:txBody>
      </p:sp>
      <p:sp>
        <p:nvSpPr>
          <p:cNvPr id="38915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Font typeface="Arial" charset="0"/>
              <a:buNone/>
              <a:defRPr/>
            </a:pPr>
            <a:r>
              <a:rPr lang="en-US" sz="5400" b="1" dirty="0"/>
              <a:t>3</a:t>
            </a:r>
            <a:r>
              <a:rPr lang="lv-LV" sz="5400" b="1" dirty="0"/>
              <a:t>.nodaļa</a:t>
            </a:r>
            <a:endParaRPr lang="en-US" sz="5400" b="1" dirty="0"/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5" name="Subtitle 5"/>
          <p:cNvSpPr txBox="1">
            <a:spLocks/>
          </p:cNvSpPr>
          <p:nvPr/>
        </p:nvSpPr>
        <p:spPr bwMode="auto">
          <a:xfrm>
            <a:off x="1799492" y="844550"/>
            <a:ext cx="8534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lv-LV" sz="6000" dirty="0" err="1" smtClean="0">
                <a:solidFill>
                  <a:schemeClr val="tx2"/>
                </a:solidFill>
              </a:rPr>
              <a:t>5.stunda</a:t>
            </a:r>
            <a:endParaRPr lang="en-US" altLang="lv-LV" sz="80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8F8D6-08C8-4663-8E89-943320FC727B}" type="slidenum">
              <a:rPr lang="en-US" altLang="lv-LV" smtClean="0"/>
              <a:pPr>
                <a:defRPr/>
              </a:pPr>
              <a:t>50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11658600" cy="12493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5</a:t>
            </a:r>
            <a:r>
              <a:rPr lang="lv-LV" b="1" dirty="0"/>
              <a:t>.stunda</a:t>
            </a:r>
            <a:r>
              <a:rPr lang="en-US" b="1" dirty="0"/>
              <a:t> – </a:t>
            </a:r>
            <a:r>
              <a:rPr lang="lv-LV" b="1" dirty="0"/>
              <a:t>manas personīgās attiecības ar Jēzu Kristu</a:t>
            </a:r>
            <a:endParaRPr lang="en-US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1882775"/>
            <a:ext cx="9144000" cy="4114800"/>
          </a:xfrm>
        </p:spPr>
        <p:txBody>
          <a:bodyPr/>
          <a:lstStyle/>
          <a:p>
            <a:pPr marL="0" indent="0" eaLnBrk="1" hangingPunct="1">
              <a:buSzPct val="75000"/>
              <a:buFont typeface="Arial" charset="0"/>
              <a:buNone/>
              <a:defRPr/>
            </a:pPr>
            <a:r>
              <a:rPr lang="lv-LV" sz="2800" b="1" dirty="0"/>
              <a:t>Galvenā Bībeles patiesība</a:t>
            </a:r>
            <a:endParaRPr lang="en-US" sz="2800" b="1" dirty="0"/>
          </a:p>
          <a:p>
            <a:pPr marL="0" indent="0" eaLnBrk="1" hangingPunct="1">
              <a:buSzPct val="75000"/>
              <a:buFont typeface="Wingdings" pitchFamily="2" charset="2"/>
              <a:buNone/>
              <a:defRPr/>
            </a:pPr>
            <a:r>
              <a:rPr lang="en-US" sz="2800" dirty="0"/>
              <a:t>Man </a:t>
            </a:r>
            <a:r>
              <a:rPr lang="en-US" sz="2800" dirty="0" err="1"/>
              <a:t>jāatrod</a:t>
            </a:r>
            <a:r>
              <a:rPr lang="en-US" sz="2800" dirty="0"/>
              <a:t> </a:t>
            </a:r>
            <a:r>
              <a:rPr lang="en-US" sz="2800" dirty="0" err="1"/>
              <a:t>jēgpilni</a:t>
            </a:r>
            <a:r>
              <a:rPr lang="en-US" sz="2800" dirty="0"/>
              <a:t> </a:t>
            </a:r>
            <a:r>
              <a:rPr lang="en-US" sz="2800" dirty="0" err="1"/>
              <a:t>veidi</a:t>
            </a:r>
            <a:r>
              <a:rPr lang="en-US" sz="2800" dirty="0"/>
              <a:t>, </a:t>
            </a:r>
            <a:r>
              <a:rPr lang="en-US" sz="2800" dirty="0" err="1"/>
              <a:t>kā</a:t>
            </a:r>
            <a:r>
              <a:rPr lang="en-US" sz="2800" dirty="0"/>
              <a:t> </a:t>
            </a:r>
            <a:r>
              <a:rPr lang="en-US" sz="2800" dirty="0" err="1"/>
              <a:t>veidot</a:t>
            </a:r>
            <a:r>
              <a:rPr lang="en-US" sz="2800" dirty="0"/>
              <a:t> </a:t>
            </a:r>
            <a:r>
              <a:rPr lang="en-US" sz="2800" dirty="0" err="1"/>
              <a:t>ciešākas</a:t>
            </a:r>
            <a:r>
              <a:rPr lang="en-US" sz="2800" dirty="0"/>
              <a:t> </a:t>
            </a:r>
            <a:r>
              <a:rPr lang="en-US" sz="2800" dirty="0" err="1"/>
              <a:t>personiskās</a:t>
            </a:r>
            <a:r>
              <a:rPr lang="en-US" sz="2800" dirty="0"/>
              <a:t> </a:t>
            </a:r>
            <a:r>
              <a:rPr lang="en-US" sz="2800" dirty="0" err="1"/>
              <a:t>attiecības</a:t>
            </a:r>
            <a:r>
              <a:rPr lang="en-US" sz="2800" dirty="0"/>
              <a:t> </a:t>
            </a:r>
            <a:r>
              <a:rPr lang="en-US" sz="2800" dirty="0" err="1"/>
              <a:t>ar</a:t>
            </a:r>
            <a:r>
              <a:rPr lang="en-US" sz="2800" dirty="0"/>
              <a:t> </a:t>
            </a:r>
            <a:r>
              <a:rPr lang="en-US" sz="2800" dirty="0" err="1"/>
              <a:t>Jēzu</a:t>
            </a:r>
            <a:r>
              <a:rPr lang="en-US" sz="2800" dirty="0"/>
              <a:t>. </a:t>
            </a:r>
          </a:p>
          <a:p>
            <a:pPr eaLnBrk="1" hangingPunct="1">
              <a:buSzPct val="75000"/>
              <a:buFont typeface="Wingdings" pitchFamily="2" charset="2"/>
              <a:buNone/>
              <a:defRPr/>
            </a:pPr>
            <a:endParaRPr lang="en-US" sz="2800" b="1" dirty="0"/>
          </a:p>
          <a:p>
            <a:pPr eaLnBrk="1" hangingPunct="1">
              <a:buSzPct val="75000"/>
              <a:buFont typeface="Wingdings" pitchFamily="2" charset="2"/>
              <a:buNone/>
              <a:defRPr/>
            </a:pPr>
            <a:r>
              <a:rPr lang="lv-LV" sz="2800" b="1" dirty="0"/>
              <a:t>Atslēgas pants:</a:t>
            </a:r>
            <a:r>
              <a:rPr lang="en-US" sz="2800" b="1" dirty="0"/>
              <a:t> </a:t>
            </a:r>
            <a:r>
              <a:rPr lang="lv-LV" sz="2800" b="1" dirty="0"/>
              <a:t>Ebrejiem</a:t>
            </a:r>
            <a:r>
              <a:rPr lang="en-US" sz="2800" b="1" dirty="0"/>
              <a:t> 4:16 </a:t>
            </a:r>
            <a:r>
              <a:rPr lang="lv-LV" sz="2800" b="1" dirty="0"/>
              <a:t>(tulkojums no </a:t>
            </a:r>
            <a:r>
              <a:rPr lang="en-US" sz="2800" b="1" dirty="0"/>
              <a:t>New Life Bible</a:t>
            </a:r>
            <a:r>
              <a:rPr lang="lv-LV" sz="2800" b="1" dirty="0"/>
              <a:t>)</a:t>
            </a:r>
            <a:endParaRPr lang="en-US" sz="2800" b="1" dirty="0"/>
          </a:p>
          <a:p>
            <a:pPr marL="0" indent="0" eaLnBrk="1" hangingPunct="1">
              <a:buSzPct val="75000"/>
              <a:buFont typeface="Wingdings" pitchFamily="2" charset="2"/>
              <a:buNone/>
              <a:defRPr/>
            </a:pPr>
            <a:r>
              <a:rPr lang="en-US" sz="2800" dirty="0" err="1"/>
              <a:t>Dosimies</a:t>
            </a:r>
            <a:r>
              <a:rPr lang="en-US" sz="2800" dirty="0"/>
              <a:t> </a:t>
            </a:r>
            <a:r>
              <a:rPr lang="en-US" sz="2800" dirty="0" err="1"/>
              <a:t>ar</a:t>
            </a:r>
            <a:r>
              <a:rPr lang="en-US" sz="2800" dirty="0"/>
              <a:t> </a:t>
            </a:r>
            <a:r>
              <a:rPr lang="en-US" sz="2800" dirty="0" err="1"/>
              <a:t>pilnīgu</a:t>
            </a:r>
            <a:r>
              <a:rPr lang="en-US" sz="2800" dirty="0"/>
              <a:t> </a:t>
            </a:r>
            <a:r>
              <a:rPr lang="en-US" sz="2800" dirty="0" err="1"/>
              <a:t>paļāvību</a:t>
            </a:r>
            <a:r>
              <a:rPr lang="en-US" sz="2800" dirty="0"/>
              <a:t> </a:t>
            </a:r>
            <a:r>
              <a:rPr lang="en-US" sz="2800" dirty="0" err="1"/>
              <a:t>uz</a:t>
            </a:r>
            <a:r>
              <a:rPr lang="en-US" sz="2800" dirty="0"/>
              <a:t> </a:t>
            </a:r>
            <a:r>
              <a:rPr lang="en-US" sz="2800" dirty="0" err="1"/>
              <a:t>Dieva</a:t>
            </a:r>
            <a:r>
              <a:rPr lang="en-US" sz="2800" dirty="0"/>
              <a:t> </a:t>
            </a:r>
            <a:r>
              <a:rPr lang="en-US" sz="2800" dirty="0" err="1"/>
              <a:t>mīlošās</a:t>
            </a:r>
            <a:r>
              <a:rPr lang="en-US" sz="2800" dirty="0"/>
              <a:t> </a:t>
            </a:r>
            <a:r>
              <a:rPr lang="en-US" sz="2800" dirty="0" err="1"/>
              <a:t>labvēlības</a:t>
            </a:r>
            <a:r>
              <a:rPr lang="en-US" sz="2800" dirty="0"/>
              <a:t> </a:t>
            </a:r>
            <a:r>
              <a:rPr lang="en-US" sz="2800" dirty="0" err="1"/>
              <a:t>vietu</a:t>
            </a:r>
            <a:r>
              <a:rPr lang="en-US" sz="2800" dirty="0"/>
              <a:t>. </a:t>
            </a:r>
            <a:r>
              <a:rPr lang="en-US" sz="2800" dirty="0" err="1"/>
              <a:t>Mēs</a:t>
            </a:r>
            <a:r>
              <a:rPr lang="en-US" sz="2800" dirty="0"/>
              <a:t> </a:t>
            </a:r>
            <a:r>
              <a:rPr lang="en-US" sz="2800" dirty="0" err="1"/>
              <a:t>saņemsim</a:t>
            </a:r>
            <a:r>
              <a:rPr lang="en-US" sz="2800" dirty="0"/>
              <a:t> </a:t>
            </a:r>
            <a:r>
              <a:rPr lang="en-US" sz="2800" dirty="0" err="1"/>
              <a:t>Viņa</a:t>
            </a:r>
            <a:r>
              <a:rPr lang="en-US" sz="2800" dirty="0"/>
              <a:t> </a:t>
            </a:r>
            <a:r>
              <a:rPr lang="en-US" sz="2800" dirty="0" err="1"/>
              <a:t>mīlošo</a:t>
            </a:r>
            <a:r>
              <a:rPr lang="en-US" sz="2800" dirty="0"/>
              <a:t> </a:t>
            </a:r>
            <a:r>
              <a:rPr lang="en-US" sz="2800" dirty="0" err="1"/>
              <a:t>laipnību</a:t>
            </a:r>
            <a:r>
              <a:rPr lang="en-US" sz="2800" dirty="0"/>
              <a:t> un mums </a:t>
            </a:r>
            <a:r>
              <a:rPr lang="en-US" sz="2800" dirty="0" err="1"/>
              <a:t>būs</a:t>
            </a:r>
            <a:r>
              <a:rPr lang="en-US" sz="2800" dirty="0"/>
              <a:t> </a:t>
            </a:r>
            <a:r>
              <a:rPr lang="en-US" sz="2800" dirty="0" err="1"/>
              <a:t>Viņa</a:t>
            </a:r>
            <a:r>
              <a:rPr lang="en-US" sz="2800" dirty="0"/>
              <a:t> </a:t>
            </a:r>
            <a:r>
              <a:rPr lang="en-US" sz="2800" dirty="0" err="1"/>
              <a:t>mīlošā</a:t>
            </a:r>
            <a:r>
              <a:rPr lang="en-US" sz="2800" dirty="0"/>
              <a:t> </a:t>
            </a:r>
            <a:r>
              <a:rPr lang="en-US" sz="2800" dirty="0" err="1"/>
              <a:t>labvēlība</a:t>
            </a:r>
            <a:r>
              <a:rPr lang="en-US" sz="2800" dirty="0"/>
              <a:t>, </a:t>
            </a:r>
            <a:r>
              <a:rPr lang="en-US" sz="2800" dirty="0" err="1"/>
              <a:t>lai</a:t>
            </a:r>
            <a:r>
              <a:rPr lang="en-US" sz="2800" dirty="0"/>
              <a:t> </a:t>
            </a:r>
            <a:r>
              <a:rPr lang="en-US" sz="2800" dirty="0" err="1"/>
              <a:t>palīdzētu</a:t>
            </a:r>
            <a:r>
              <a:rPr lang="en-US" sz="2800" dirty="0"/>
              <a:t> mums, </a:t>
            </a:r>
            <a:r>
              <a:rPr lang="en-US" sz="2800" dirty="0" err="1"/>
              <a:t>kad</a:t>
            </a:r>
            <a:r>
              <a:rPr lang="en-US" sz="2800" dirty="0"/>
              <a:t> </a:t>
            </a:r>
            <a:r>
              <a:rPr lang="en-US" sz="2800" dirty="0" err="1"/>
              <a:t>vien</a:t>
            </a:r>
            <a:r>
              <a:rPr lang="en-US" sz="2800" dirty="0"/>
              <a:t> mums </a:t>
            </a:r>
            <a:r>
              <a:rPr lang="en-US" sz="2800" dirty="0" err="1"/>
              <a:t>tas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vajadzīgs</a:t>
            </a:r>
            <a:r>
              <a:rPr lang="lv-LV" sz="2800" dirty="0"/>
              <a:t>.</a:t>
            </a:r>
            <a:endParaRPr lang="en-US" sz="2800" dirty="0"/>
          </a:p>
        </p:txBody>
      </p:sp>
      <p:sp>
        <p:nvSpPr>
          <p:cNvPr id="563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51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920750" y="174625"/>
            <a:ext cx="10363200" cy="1143000"/>
          </a:xfrm>
        </p:spPr>
        <p:txBody>
          <a:bodyPr/>
          <a:lstStyle/>
          <a:p>
            <a:r>
              <a:rPr lang="lv-LV" altLang="lv-LV" b="1" smtClean="0"/>
              <a:t>Iesildīšanās stundai</a:t>
            </a:r>
            <a:r>
              <a:rPr lang="en-US" altLang="lv-LV" b="1" smtClean="0"/>
              <a:t/>
            </a:r>
            <a:br>
              <a:rPr lang="en-US" altLang="lv-LV" b="1" smtClean="0"/>
            </a:br>
            <a:r>
              <a:rPr lang="lv-LV" altLang="lv-LV" sz="2400" b="1" smtClean="0"/>
              <a:t>Labas draudzības raksturīgās pazīmes</a:t>
            </a:r>
            <a:endParaRPr lang="en-US" altLang="lv-LV" sz="2400" b="1" smtClean="0"/>
          </a:p>
        </p:txBody>
      </p:sp>
      <p:sp>
        <p:nvSpPr>
          <p:cNvPr id="57347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57400"/>
            <a:ext cx="10363200" cy="3581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lv-LV" altLang="lv-LV" sz="3600" dirty="0" smtClean="0"/>
              <a:t>Izveido sarakstu ar desmit raksturīgākajām pazīmēm, ko tu meklē tuvā draugā.</a:t>
            </a:r>
            <a:r>
              <a:rPr lang="en-US" altLang="lv-LV" sz="36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lv-LV" sz="36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lv-LV" altLang="lv-LV" sz="3600" dirty="0" smtClean="0"/>
              <a:t>Izvēlies četras vissvarīgākās un sanummurē tās pēc prioritātes.</a:t>
            </a:r>
            <a:endParaRPr lang="en-US" altLang="lv-LV" sz="4400" dirty="0" smtClean="0"/>
          </a:p>
        </p:txBody>
      </p:sp>
      <p:sp>
        <p:nvSpPr>
          <p:cNvPr id="5734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52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10363200" cy="1981200"/>
          </a:xfrm>
        </p:spPr>
        <p:txBody>
          <a:bodyPr/>
          <a:lstStyle/>
          <a:p>
            <a:pPr marL="0" indent="0">
              <a:lnSpc>
                <a:spcPct val="114000"/>
              </a:lnSpc>
              <a:buFont typeface="Arial" panose="020B0604020202020204" pitchFamily="34" charset="0"/>
              <a:buNone/>
            </a:pPr>
            <a:r>
              <a:rPr lang="lv-LV" altLang="lv-LV" sz="4400" dirty="0" smtClean="0">
                <a:latin typeface="Broadway" panose="04040905080B02020502" pitchFamily="82" charset="0"/>
              </a:rPr>
              <a:t>Dzīvot kristīgu dzīvi, nozīmē kļūt par Jēzus Kristus </a:t>
            </a:r>
            <a:r>
              <a:rPr lang="en-US" altLang="lv-LV" sz="4400" dirty="0" smtClean="0">
                <a:latin typeface="Broadway" panose="04040905080B02020502" pitchFamily="82" charset="0"/>
              </a:rPr>
              <a:t>“</a:t>
            </a:r>
            <a:r>
              <a:rPr lang="lv-LV" altLang="lv-LV" sz="4400" dirty="0" smtClean="0">
                <a:latin typeface="Broadway" panose="04040905080B02020502" pitchFamily="82" charset="0"/>
              </a:rPr>
              <a:t>labāko draugu</a:t>
            </a:r>
            <a:r>
              <a:rPr lang="en-US" altLang="lv-LV" sz="4400" dirty="0" smtClean="0">
                <a:latin typeface="Broadway" panose="04040905080B02020502" pitchFamily="82" charset="0"/>
              </a:rPr>
              <a:t>”.</a:t>
            </a:r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2667000"/>
            <a:ext cx="4762500" cy="356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53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609600"/>
            <a:ext cx="8382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5400" b="1" dirty="0"/>
              <a:t>A. </a:t>
            </a:r>
            <a:r>
              <a:rPr lang="lv-LV" sz="5400" b="1" dirty="0"/>
              <a:t>Kādēļ veidot personīgas attiecības ar Jēzu</a:t>
            </a:r>
            <a:r>
              <a:rPr lang="en-US" sz="5400" b="1" dirty="0"/>
              <a:t>?</a:t>
            </a:r>
            <a:br>
              <a:rPr lang="en-US" sz="5400" b="1" dirty="0"/>
            </a:br>
            <a:endParaRPr lang="en-US" sz="5400" dirty="0"/>
          </a:p>
        </p:txBody>
      </p:sp>
      <p:sp>
        <p:nvSpPr>
          <p:cNvPr id="59395" name="Rectangle 3"/>
          <p:cNvSpPr>
            <a:spLocks noGrp="1"/>
          </p:cNvSpPr>
          <p:nvPr>
            <p:ph type="body" sz="half" idx="1"/>
          </p:nvPr>
        </p:nvSpPr>
        <p:spPr>
          <a:xfrm>
            <a:off x="4800600" y="2372213"/>
            <a:ext cx="7772400" cy="2438400"/>
          </a:xfrm>
        </p:spPr>
        <p:txBody>
          <a:bodyPr/>
          <a:lstStyle/>
          <a:p>
            <a:pPr marL="561975" indent="-561975" eaLnBrk="1" hangingPunct="1">
              <a:buSzPct val="75000"/>
              <a:buNone/>
            </a:pPr>
            <a:r>
              <a:rPr lang="en-US" altLang="lv-LV" dirty="0" smtClean="0"/>
              <a:t>1.	</a:t>
            </a:r>
            <a:r>
              <a:rPr lang="lv-LV" altLang="lv-LV" dirty="0" smtClean="0"/>
              <a:t>Kādēļ Dievs tevi radīja</a:t>
            </a:r>
            <a:r>
              <a:rPr lang="en-US" altLang="lv-LV" dirty="0" smtClean="0"/>
              <a:t>? </a:t>
            </a:r>
          </a:p>
          <a:p>
            <a:pPr marL="533400" indent="-533400" eaLnBrk="1" hangingPunct="1">
              <a:buSzPct val="75000"/>
              <a:buFont typeface="Arial" panose="020B0604020202020204" pitchFamily="34" charset="0"/>
              <a:buAutoNum type="arabicPeriod"/>
            </a:pPr>
            <a:endParaRPr lang="en-US" altLang="lv-LV" dirty="0" smtClean="0"/>
          </a:p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2. 	</a:t>
            </a:r>
            <a:r>
              <a:rPr lang="en-US" altLang="lv-LV" dirty="0" err="1" smtClean="0"/>
              <a:t>Kas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dzīvē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rada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patiesu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piepildījumu</a:t>
            </a:r>
            <a:r>
              <a:rPr lang="en-US" altLang="lv-LV" dirty="0" smtClean="0"/>
              <a:t>?</a:t>
            </a:r>
          </a:p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endParaRPr lang="en-US" altLang="lv-LV" dirty="0" smtClean="0"/>
          </a:p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endParaRPr lang="en-US" altLang="lv-LV" dirty="0" smtClean="0"/>
          </a:p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endParaRPr lang="en-US" altLang="lv-LV" dirty="0" smtClean="0"/>
          </a:p>
        </p:txBody>
      </p:sp>
      <p:sp>
        <p:nvSpPr>
          <p:cNvPr id="5939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52600"/>
            <a:ext cx="2641600" cy="3962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54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B. </a:t>
            </a:r>
            <a:r>
              <a:rPr lang="en-US" b="1" dirty="0" err="1"/>
              <a:t>Kāda</a:t>
            </a:r>
            <a:r>
              <a:rPr lang="en-US" b="1" dirty="0"/>
              <a:t> </a:t>
            </a:r>
            <a:r>
              <a:rPr lang="en-US" b="1" dirty="0" err="1"/>
              <a:t>veida</a:t>
            </a:r>
            <a:r>
              <a:rPr lang="en-US" b="1" dirty="0"/>
              <a:t> </a:t>
            </a:r>
            <a:r>
              <a:rPr lang="en-US" b="1" dirty="0" err="1"/>
              <a:t>attiecības</a:t>
            </a:r>
            <a:r>
              <a:rPr lang="en-US" b="1" dirty="0"/>
              <a:t> </a:t>
            </a:r>
            <a:r>
              <a:rPr lang="en-US" b="1" dirty="0" err="1"/>
              <a:t>tu</a:t>
            </a:r>
            <a:r>
              <a:rPr lang="en-US" b="1" dirty="0"/>
              <a:t> </a:t>
            </a:r>
            <a:r>
              <a:rPr lang="en-US" b="1" dirty="0" err="1"/>
              <a:t>vari</a:t>
            </a:r>
            <a:r>
              <a:rPr lang="en-US" b="1" dirty="0"/>
              <a:t> </a:t>
            </a:r>
            <a:r>
              <a:rPr lang="en-US" b="1" dirty="0" err="1"/>
              <a:t>attīstīt</a:t>
            </a:r>
            <a:r>
              <a:rPr lang="en-US" b="1" dirty="0"/>
              <a:t> </a:t>
            </a:r>
            <a:r>
              <a:rPr lang="en-US" b="1" dirty="0" err="1"/>
              <a:t>ar</a:t>
            </a:r>
            <a:r>
              <a:rPr lang="en-US" b="1" dirty="0"/>
              <a:t> </a:t>
            </a:r>
            <a:r>
              <a:rPr lang="en-US" b="1" dirty="0" err="1"/>
              <a:t>Jēzu</a:t>
            </a:r>
            <a:r>
              <a:rPr lang="en-US" b="1" dirty="0"/>
              <a:t>?</a:t>
            </a:r>
          </a:p>
        </p:txBody>
      </p:sp>
      <p:sp>
        <p:nvSpPr>
          <p:cNvPr id="60419" name="Rectangle 3"/>
          <p:cNvSpPr>
            <a:spLocks noGrp="1"/>
          </p:cNvSpPr>
          <p:nvPr>
            <p:ph type="body" sz="half" idx="1"/>
          </p:nvPr>
        </p:nvSpPr>
        <p:spPr>
          <a:xfrm>
            <a:off x="1143000" y="2133600"/>
            <a:ext cx="4953000" cy="4114800"/>
          </a:xfrm>
        </p:spPr>
        <p:txBody>
          <a:bodyPr/>
          <a:lstStyle/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endParaRPr lang="en-US" altLang="lv-LV" b="1" dirty="0" smtClean="0"/>
          </a:p>
          <a:p>
            <a:pPr marL="533400" indent="-533400" eaLnBrk="1" hangingPunct="1">
              <a:spcAft>
                <a:spcPts val="18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b="1" dirty="0" smtClean="0"/>
              <a:t> </a:t>
            </a:r>
            <a:r>
              <a:rPr lang="en-US" altLang="lv-LV" dirty="0" smtClean="0"/>
              <a:t>1.	</a:t>
            </a:r>
            <a:r>
              <a:rPr lang="lv-LV" altLang="lv-LV" dirty="0" smtClean="0"/>
              <a:t>Nemeklē mistiskus piedzīvojumus.</a:t>
            </a:r>
            <a:endParaRPr lang="en-US" altLang="lv-LV" dirty="0" smtClean="0"/>
          </a:p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 2. </a:t>
            </a:r>
            <a:r>
              <a:rPr lang="lv-LV" altLang="lv-LV" dirty="0" smtClean="0"/>
              <a:t>Vai man jābeidz būt man</a:t>
            </a:r>
            <a:r>
              <a:rPr lang="en-US" altLang="lv-LV" dirty="0" smtClean="0"/>
              <a:t>?</a:t>
            </a:r>
          </a:p>
        </p:txBody>
      </p:sp>
      <p:sp>
        <p:nvSpPr>
          <p:cNvPr id="6042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60421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2800" y="2209800"/>
            <a:ext cx="3429000" cy="39624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55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v-LV" b="1" smtClean="0"/>
              <a:t>C. </a:t>
            </a:r>
            <a:r>
              <a:rPr lang="lv-LV" altLang="lv-LV" b="1" smtClean="0"/>
              <a:t>Kā es varu mācīties par Dievu</a:t>
            </a:r>
            <a:r>
              <a:rPr lang="en-US" altLang="lv-LV" b="1" smtClean="0"/>
              <a:t>?</a:t>
            </a:r>
            <a:endParaRPr lang="en-US" altLang="lv-LV" smtClean="0"/>
          </a:p>
        </p:txBody>
      </p:sp>
      <p:sp>
        <p:nvSpPr>
          <p:cNvPr id="62467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spcAft>
                <a:spcPts val="3000"/>
              </a:spcAft>
              <a:buSzPct val="75000"/>
              <a:buFont typeface="Wingdings" panose="05000000000000000000" pitchFamily="2" charset="2"/>
              <a:buAutoNum type="arabicPeriod"/>
            </a:pPr>
            <a:r>
              <a:rPr lang="lv-LV" altLang="lv-LV" dirty="0" smtClean="0"/>
              <a:t>Mācies par Dievu Bībelē</a:t>
            </a:r>
            <a:r>
              <a:rPr lang="en-US" altLang="lv-LV" dirty="0" smtClean="0"/>
              <a:t>.</a:t>
            </a:r>
          </a:p>
          <a:p>
            <a:pPr marL="533400" indent="-533400" eaLnBrk="1" hangingPunct="1">
              <a:spcAft>
                <a:spcPts val="3000"/>
              </a:spcAft>
              <a:buSzPct val="75000"/>
              <a:buFont typeface="Wingdings" panose="05000000000000000000" pitchFamily="2" charset="2"/>
              <a:buAutoNum type="arabicPeriod"/>
            </a:pPr>
            <a:r>
              <a:rPr lang="lv-LV" altLang="lv-LV" dirty="0" smtClean="0"/>
              <a:t>Nepieņem, ka Dievs domā tāpat kā tu.</a:t>
            </a:r>
            <a:endParaRPr lang="en-US" altLang="lv-LV" dirty="0" smtClean="0"/>
          </a:p>
          <a:p>
            <a:pPr marL="533400" indent="-533400" eaLnBrk="1" hangingPunct="1">
              <a:spcAft>
                <a:spcPts val="3000"/>
              </a:spcAft>
              <a:buSzPct val="75000"/>
              <a:buFont typeface="Wingdings" panose="05000000000000000000" pitchFamily="2" charset="2"/>
              <a:buAutoNum type="arabicPeriod"/>
            </a:pPr>
            <a:r>
              <a:rPr lang="lv-LV" altLang="lv-LV" dirty="0" smtClean="0"/>
              <a:t>Zināt par Dievu vai zināt Dievu.</a:t>
            </a:r>
            <a:r>
              <a:rPr lang="en-US" altLang="lv-LV" dirty="0" smtClean="0"/>
              <a:t> </a:t>
            </a:r>
          </a:p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endParaRPr lang="en-US" altLang="lv-LV" dirty="0" smtClean="0"/>
          </a:p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endParaRPr lang="en-US" altLang="lv-LV" dirty="0" smtClean="0"/>
          </a:p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endParaRPr lang="en-US" altLang="lv-LV" dirty="0" smtClean="0"/>
          </a:p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endParaRPr lang="en-US" altLang="lv-LV" dirty="0" smtClean="0"/>
          </a:p>
        </p:txBody>
      </p:sp>
      <p:sp>
        <p:nvSpPr>
          <p:cNvPr id="62468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81925" name="WordArt 5"/>
          <p:cNvSpPr>
            <a:spLocks noChangeArrowheads="1" noChangeShapeType="1" noTextEdit="1"/>
          </p:cNvSpPr>
          <p:nvPr/>
        </p:nvSpPr>
        <p:spPr bwMode="auto">
          <a:xfrm>
            <a:off x="2209800" y="3124200"/>
            <a:ext cx="3810000" cy="2971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  <a:contourClr>
                <a:schemeClr val="accent1"/>
              </a:contourClr>
            </a:sp3d>
          </a:bodyPr>
          <a:lstStyle/>
          <a:p>
            <a:pPr algn="ctr"/>
            <a:endParaRPr lang="en-US" sz="4800" kern="10">
              <a:ln w="9525">
                <a:round/>
                <a:headEnd/>
                <a:tailEnd/>
              </a:ln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pic>
        <p:nvPicPr>
          <p:cNvPr id="62470" name="Picture 8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0" y="1752600"/>
            <a:ext cx="2619375" cy="1743075"/>
          </a:xfrm>
        </p:spPr>
      </p:pic>
      <p:pic>
        <p:nvPicPr>
          <p:cNvPr id="6247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4724400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2" name="AutoShape 10" descr="AttÄlu rezultÄti vaicÄjumam âDievs ir mÄ«lestÄ«baâ"/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lv-LV" altLang="lv-LV" sz="2400">
              <a:latin typeface="Times New Roman" panose="02020603050405020304" pitchFamily="18" charset="0"/>
            </a:endParaRPr>
          </a:p>
        </p:txBody>
      </p:sp>
      <p:pic>
        <p:nvPicPr>
          <p:cNvPr id="62473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124200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56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D. </a:t>
            </a:r>
            <a:r>
              <a:rPr lang="en-US" b="1" dirty="0" err="1"/>
              <a:t>Kādi</a:t>
            </a:r>
            <a:r>
              <a:rPr lang="en-US" b="1" dirty="0"/>
              <a:t>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pamatsoļi</a:t>
            </a:r>
            <a:r>
              <a:rPr lang="en-US" b="1" dirty="0"/>
              <a:t>, </a:t>
            </a:r>
            <a:r>
              <a:rPr lang="en-US" b="1" dirty="0" err="1"/>
              <a:t>lai</a:t>
            </a:r>
            <a:r>
              <a:rPr lang="en-US" b="1" dirty="0"/>
              <a:t> </a:t>
            </a:r>
            <a:r>
              <a:rPr lang="en-US" b="1" dirty="0" err="1"/>
              <a:t>izveidotu</a:t>
            </a:r>
            <a:r>
              <a:rPr lang="en-US" b="1" dirty="0"/>
              <a:t> </a:t>
            </a:r>
            <a:r>
              <a:rPr lang="en-US" b="1" dirty="0" err="1"/>
              <a:t>personīgas</a:t>
            </a:r>
            <a:r>
              <a:rPr lang="en-US" b="1" dirty="0"/>
              <a:t> </a:t>
            </a:r>
            <a:r>
              <a:rPr lang="en-US" b="1" dirty="0" err="1"/>
              <a:t>attiecības</a:t>
            </a:r>
            <a:r>
              <a:rPr lang="en-US" b="1" dirty="0"/>
              <a:t> </a:t>
            </a:r>
            <a:r>
              <a:rPr lang="en-US" b="1" dirty="0" err="1"/>
              <a:t>ar</a:t>
            </a:r>
            <a:r>
              <a:rPr lang="en-US" b="1" dirty="0"/>
              <a:t> </a:t>
            </a:r>
            <a:r>
              <a:rPr lang="en-US" b="1" dirty="0" err="1"/>
              <a:t>Jēzu</a:t>
            </a:r>
            <a:r>
              <a:rPr lang="en-US" b="1" dirty="0"/>
              <a:t>?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sz="half" idx="1"/>
          </p:nvPr>
        </p:nvSpPr>
        <p:spPr>
          <a:xfrm>
            <a:off x="1600200" y="1905000"/>
            <a:ext cx="5715000" cy="4267200"/>
          </a:xfrm>
        </p:spPr>
        <p:txBody>
          <a:bodyPr/>
          <a:lstStyle/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endParaRPr lang="en-US" altLang="lv-LV" b="1" dirty="0" smtClean="0"/>
          </a:p>
          <a:p>
            <a:pPr marL="533400" indent="-533400" eaLnBrk="1" hangingPunct="1">
              <a:spcAft>
                <a:spcPts val="30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1. 	</a:t>
            </a:r>
            <a:r>
              <a:rPr lang="en-US" altLang="lv-LV" dirty="0" err="1" smtClean="0"/>
              <a:t>Abiem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cilvēkiem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ir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jāvēlās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šī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draudzība</a:t>
            </a:r>
            <a:r>
              <a:rPr lang="lv-LV" altLang="lv-LV" dirty="0" smtClean="0"/>
              <a:t>.</a:t>
            </a:r>
            <a:endParaRPr lang="en-US" altLang="lv-LV" dirty="0" smtClean="0"/>
          </a:p>
          <a:p>
            <a:pPr marL="533400" indent="-533400" eaLnBrk="1" hangingPunct="1">
              <a:spcAft>
                <a:spcPts val="30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2. 	</a:t>
            </a:r>
            <a:r>
              <a:rPr lang="lv-LV" altLang="lv-LV" dirty="0" smtClean="0"/>
              <a:t>Mācies kā komunicēt ar Jēzu.</a:t>
            </a:r>
            <a:endParaRPr lang="en-US" altLang="lv-LV" b="1" dirty="0" smtClean="0"/>
          </a:p>
        </p:txBody>
      </p:sp>
      <p:sp>
        <p:nvSpPr>
          <p:cNvPr id="634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63493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1946275"/>
            <a:ext cx="2971800" cy="2039938"/>
          </a:xfrm>
        </p:spPr>
      </p:pic>
      <p:pic>
        <p:nvPicPr>
          <p:cNvPr id="6349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91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57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D. </a:t>
            </a:r>
            <a:r>
              <a:rPr lang="en-US" b="1" dirty="0" err="1"/>
              <a:t>Kādi</a:t>
            </a:r>
            <a:r>
              <a:rPr lang="en-US" b="1" dirty="0"/>
              <a:t>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pamatsoļi</a:t>
            </a:r>
            <a:r>
              <a:rPr lang="en-US" b="1" dirty="0"/>
              <a:t>, </a:t>
            </a:r>
            <a:r>
              <a:rPr lang="en-US" b="1" dirty="0" err="1"/>
              <a:t>lai</a:t>
            </a:r>
            <a:r>
              <a:rPr lang="en-US" b="1" dirty="0"/>
              <a:t> </a:t>
            </a:r>
            <a:r>
              <a:rPr lang="en-US" b="1" dirty="0" err="1"/>
              <a:t>izveidotu</a:t>
            </a:r>
            <a:r>
              <a:rPr lang="en-US" b="1" dirty="0"/>
              <a:t> </a:t>
            </a:r>
            <a:r>
              <a:rPr lang="en-US" b="1" dirty="0" err="1"/>
              <a:t>personīgas</a:t>
            </a:r>
            <a:r>
              <a:rPr lang="en-US" b="1" dirty="0"/>
              <a:t> </a:t>
            </a:r>
            <a:r>
              <a:rPr lang="en-US" b="1" dirty="0" err="1"/>
              <a:t>attiecības</a:t>
            </a:r>
            <a:r>
              <a:rPr lang="en-US" b="1" dirty="0"/>
              <a:t> </a:t>
            </a:r>
            <a:r>
              <a:rPr lang="en-US" b="1" dirty="0" err="1"/>
              <a:t>ar</a:t>
            </a:r>
            <a:r>
              <a:rPr lang="en-US" b="1" dirty="0"/>
              <a:t> </a:t>
            </a:r>
            <a:r>
              <a:rPr lang="en-US" b="1" dirty="0" err="1"/>
              <a:t>Jēzu</a:t>
            </a:r>
            <a:r>
              <a:rPr lang="lv-LV" b="1" dirty="0"/>
              <a:t>?</a:t>
            </a:r>
            <a:endParaRPr lang="en-US" dirty="0"/>
          </a:p>
        </p:txBody>
      </p:sp>
      <p:sp>
        <p:nvSpPr>
          <p:cNvPr id="64515" name="Rectangle 3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6324600" cy="4114800"/>
          </a:xfrm>
        </p:spPr>
        <p:txBody>
          <a:bodyPr/>
          <a:lstStyle/>
          <a:p>
            <a:pPr marL="609600" indent="-609600" eaLnBrk="1" hangingPunct="1">
              <a:buSzPct val="75000"/>
              <a:buFont typeface="Arial" panose="020B0604020202020204" pitchFamily="34" charset="0"/>
              <a:buNone/>
            </a:pPr>
            <a:endParaRPr lang="en-US" altLang="lv-LV" b="1" dirty="0" smtClean="0"/>
          </a:p>
          <a:p>
            <a:pPr marL="609600" indent="-609600" eaLnBrk="1" hangingPunct="1">
              <a:spcAft>
                <a:spcPts val="36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3. 	</a:t>
            </a:r>
            <a:r>
              <a:rPr lang="en-US" altLang="lv-LV" dirty="0" err="1" smtClean="0"/>
              <a:t>Mācies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izveidot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uzticību</a:t>
            </a:r>
            <a:r>
              <a:rPr lang="en-US" altLang="lv-LV" dirty="0" smtClean="0"/>
              <a:t> un </a:t>
            </a:r>
            <a:r>
              <a:rPr lang="en-US" altLang="lv-LV" dirty="0" err="1" smtClean="0"/>
              <a:t>atklātību</a:t>
            </a:r>
            <a:r>
              <a:rPr lang="lv-LV" altLang="lv-LV" dirty="0" smtClean="0"/>
              <a:t>.</a:t>
            </a:r>
            <a:endParaRPr lang="en-US" altLang="lv-LV" dirty="0" smtClean="0"/>
          </a:p>
          <a:p>
            <a:pPr marL="609600" indent="-609600" eaLnBrk="1" hangingPunct="1">
              <a:spcAft>
                <a:spcPts val="36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4. 	</a:t>
            </a:r>
            <a:r>
              <a:rPr lang="lv-LV" altLang="lv-LV" dirty="0" smtClean="0"/>
              <a:t>Mācies cienīt un mīlēt Viņu.</a:t>
            </a:r>
            <a:endParaRPr lang="en-US" altLang="lv-LV" dirty="0" smtClean="0"/>
          </a:p>
        </p:txBody>
      </p:sp>
      <p:sp>
        <p:nvSpPr>
          <p:cNvPr id="645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64517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1981200"/>
            <a:ext cx="2628900" cy="1743075"/>
          </a:xfrm>
        </p:spPr>
      </p:pic>
      <p:pic>
        <p:nvPicPr>
          <p:cNvPr id="6451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29577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58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v-LV" b="1" smtClean="0"/>
              <a:t>Person</a:t>
            </a:r>
            <a:r>
              <a:rPr lang="lv-LV" altLang="lv-LV" b="1" smtClean="0"/>
              <a:t>īgais pielietojums</a:t>
            </a:r>
            <a:r>
              <a:rPr lang="en-US" altLang="lv-LV" b="1" smtClean="0"/>
              <a:t>…</a:t>
            </a:r>
          </a:p>
        </p:txBody>
      </p:sp>
      <p:sp>
        <p:nvSpPr>
          <p:cNvPr id="65539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10134600" cy="42672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lv-LV" altLang="lv-LV" dirty="0" smtClean="0"/>
              <a:t>N</a:t>
            </a:r>
            <a:r>
              <a:rPr lang="en-US" altLang="lv-LV" dirty="0" err="1" smtClean="0"/>
              <a:t>ovērtēt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sevi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skalā</a:t>
            </a:r>
            <a:r>
              <a:rPr lang="en-US" altLang="lv-LV" dirty="0" smtClean="0"/>
              <a:t> no 1-10 par </a:t>
            </a:r>
            <a:r>
              <a:rPr lang="en-US" altLang="lv-LV" dirty="0" err="1" smtClean="0"/>
              <a:t>viņu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personīgo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attiecību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ar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Jēzu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kvalitāti</a:t>
            </a:r>
            <a:r>
              <a:rPr lang="en-US" altLang="lv-LV" dirty="0" smtClean="0"/>
              <a:t>. </a:t>
            </a:r>
            <a:r>
              <a:rPr lang="en-US" altLang="lv-LV" sz="2400" dirty="0" smtClean="0"/>
              <a:t>(1 </a:t>
            </a:r>
            <a:r>
              <a:rPr lang="en-US" altLang="lv-LV" sz="2400" dirty="0" err="1" smtClean="0"/>
              <a:t>nozīmē</a:t>
            </a:r>
            <a:r>
              <a:rPr lang="en-US" altLang="lv-LV" sz="2400" dirty="0" smtClean="0"/>
              <a:t>, </a:t>
            </a:r>
            <a:r>
              <a:rPr lang="en-US" altLang="lv-LV" sz="2400" dirty="0" err="1" smtClean="0"/>
              <a:t>ka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es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gandrīz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nemaz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nepazīstu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Jēzu</a:t>
            </a:r>
            <a:r>
              <a:rPr lang="en-US" altLang="lv-LV" sz="2400" dirty="0" smtClean="0"/>
              <a:t>, 10 </a:t>
            </a:r>
            <a:r>
              <a:rPr lang="en-US" altLang="lv-LV" sz="2400" dirty="0" err="1" smtClean="0"/>
              <a:t>nozīmē</a:t>
            </a:r>
            <a:r>
              <a:rPr lang="en-US" altLang="lv-LV" sz="2400" dirty="0" smtClean="0"/>
              <a:t>, </a:t>
            </a:r>
            <a:r>
              <a:rPr lang="en-US" altLang="lv-LV" sz="2400" dirty="0" err="1" smtClean="0"/>
              <a:t>ka</a:t>
            </a:r>
            <a:r>
              <a:rPr lang="en-US" altLang="lv-LV" sz="2400" dirty="0" smtClean="0"/>
              <a:t> man </a:t>
            </a:r>
            <a:r>
              <a:rPr lang="en-US" altLang="lv-LV" sz="2400" dirty="0" err="1" smtClean="0"/>
              <a:t>ir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ļoti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dziļas</a:t>
            </a:r>
            <a:r>
              <a:rPr lang="en-US" altLang="lv-LV" sz="2400" dirty="0" smtClean="0"/>
              <a:t>, </a:t>
            </a:r>
            <a:r>
              <a:rPr lang="en-US" altLang="lv-LV" sz="2400" dirty="0" err="1" smtClean="0"/>
              <a:t>intīmas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personīgās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attiecības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ar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Jēzu</a:t>
            </a:r>
            <a:r>
              <a:rPr lang="en-US" altLang="lv-LV" sz="2400" dirty="0" smtClean="0"/>
              <a:t>.)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v-LV" altLang="lv-LV" dirty="0" smtClean="0"/>
              <a:t>S</a:t>
            </a:r>
            <a:r>
              <a:rPr lang="en-US" altLang="lv-LV" dirty="0" err="1" smtClean="0"/>
              <a:t>adal</a:t>
            </a:r>
            <a:r>
              <a:rPr lang="lv-LV" altLang="lv-LV" dirty="0" smtClean="0"/>
              <a:t>ieties </a:t>
            </a:r>
            <a:r>
              <a:rPr lang="en-US" altLang="lv-LV" dirty="0" smtClean="0"/>
              <a:t>pa </a:t>
            </a:r>
            <a:r>
              <a:rPr lang="en-US" altLang="lv-LV" dirty="0" err="1" smtClean="0"/>
              <a:t>pāriem</a:t>
            </a:r>
            <a:r>
              <a:rPr lang="en-US" altLang="lv-LV" dirty="0" smtClean="0"/>
              <a:t> un </a:t>
            </a:r>
            <a:r>
              <a:rPr lang="en-US" altLang="lv-LV" dirty="0" err="1" smtClean="0"/>
              <a:t>padal</a:t>
            </a:r>
            <a:r>
              <a:rPr lang="lv-LV" altLang="lv-LV" dirty="0" smtClean="0"/>
              <a:t>ietie</a:t>
            </a:r>
            <a:r>
              <a:rPr lang="en-US" altLang="lv-LV" dirty="0" smtClean="0"/>
              <a:t>s </a:t>
            </a:r>
            <a:r>
              <a:rPr lang="en-US" altLang="lv-LV" dirty="0" err="1" smtClean="0"/>
              <a:t>ar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savām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atbildēm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ar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savu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partneri</a:t>
            </a:r>
            <a:r>
              <a:rPr lang="en-US" altLang="lv-LV" dirty="0" smtClean="0"/>
              <a:t>. </a:t>
            </a:r>
            <a:r>
              <a:rPr lang="en-US" altLang="lv-LV" dirty="0" err="1" smtClean="0"/>
              <a:t>Pēc</a:t>
            </a:r>
            <a:r>
              <a:rPr lang="en-US" altLang="lv-LV" dirty="0" smtClean="0"/>
              <a:t> tam </a:t>
            </a:r>
            <a:r>
              <a:rPr lang="en-US" altLang="lv-LV" dirty="0" err="1" smtClean="0"/>
              <a:t>lūdz</a:t>
            </a:r>
            <a:r>
              <a:rPr lang="lv-LV" altLang="lv-LV" dirty="0" smtClean="0"/>
              <a:t>iet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viens</a:t>
            </a:r>
            <a:r>
              <a:rPr lang="en-US" altLang="lv-LV" dirty="0" smtClean="0"/>
              <a:t> par </a:t>
            </a:r>
            <a:r>
              <a:rPr lang="en-US" altLang="lv-LV" dirty="0" err="1" smtClean="0"/>
              <a:t>otru</a:t>
            </a:r>
            <a:r>
              <a:rPr lang="en-US" altLang="lv-LV" dirty="0" smtClean="0"/>
              <a:t>, </a:t>
            </a:r>
            <a:r>
              <a:rPr lang="en-US" altLang="lv-LV" dirty="0" err="1" smtClean="0"/>
              <a:t>lai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var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izveidot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tuvākas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personīgās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attiecības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ar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Jēzu</a:t>
            </a:r>
            <a:r>
              <a:rPr lang="en-US" altLang="lv-LV" dirty="0" smtClean="0"/>
              <a:t>.</a:t>
            </a:r>
          </a:p>
        </p:txBody>
      </p:sp>
      <p:sp>
        <p:nvSpPr>
          <p:cNvPr id="6554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59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1524000" y="609600"/>
            <a:ext cx="9144000" cy="1143000"/>
          </a:xfrm>
        </p:spPr>
        <p:txBody>
          <a:bodyPr/>
          <a:lstStyle/>
          <a:p>
            <a:pPr marL="742950" indent="-742950" eaLnBrk="1" hangingPunct="1"/>
            <a:r>
              <a:rPr lang="en-US" altLang="lv-LV" b="1" smtClean="0"/>
              <a:t>A.  </a:t>
            </a:r>
            <a:r>
              <a:rPr lang="lv-LV" altLang="lv-LV" b="1" smtClean="0"/>
              <a:t>Sava prāta nodošana</a:t>
            </a:r>
            <a:endParaRPr lang="en-US" altLang="lv-LV" b="1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133600"/>
            <a:ext cx="4953000" cy="4114800"/>
          </a:xfrm>
        </p:spPr>
        <p:txBody>
          <a:bodyPr/>
          <a:lstStyle/>
          <a:p>
            <a:pPr marL="468313" indent="-468313" eaLnBrk="1" hangingPunct="1">
              <a:lnSpc>
                <a:spcPct val="90000"/>
              </a:lnSpc>
              <a:buSzPct val="75000"/>
              <a:buFont typeface="Arial" charset="0"/>
              <a:buNone/>
              <a:defRPr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1.	</a:t>
            </a:r>
            <a:r>
              <a:rPr lang="en-US" b="1" dirty="0" err="1" smtClean="0"/>
              <a:t>Tev</a:t>
            </a:r>
            <a:r>
              <a:rPr lang="en-US" b="1" dirty="0" smtClean="0"/>
              <a:t>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jāsaprot</a:t>
            </a:r>
            <a:r>
              <a:rPr lang="en-US" b="1" dirty="0"/>
              <a:t> un </a:t>
            </a:r>
            <a:r>
              <a:rPr lang="en-US" b="1" dirty="0" err="1"/>
              <a:t>jātic</a:t>
            </a:r>
            <a:r>
              <a:rPr lang="en-US" b="1" dirty="0"/>
              <a:t> </a:t>
            </a:r>
            <a:r>
              <a:rPr lang="en-US" b="1" dirty="0" err="1"/>
              <a:t>konkrētiem</a:t>
            </a:r>
            <a:r>
              <a:rPr lang="en-US" b="1" dirty="0"/>
              <a:t> </a:t>
            </a:r>
            <a:r>
              <a:rPr lang="en-US" b="1" dirty="0" err="1"/>
              <a:t>Bībeles</a:t>
            </a:r>
            <a:r>
              <a:rPr lang="en-US" b="1" dirty="0"/>
              <a:t> </a:t>
            </a:r>
            <a:r>
              <a:rPr lang="en-US" b="1" dirty="0" err="1"/>
              <a:t>faktiem</a:t>
            </a:r>
            <a:r>
              <a:rPr lang="en-US" b="1" dirty="0"/>
              <a:t>, kas </a:t>
            </a:r>
            <a:r>
              <a:rPr lang="en-US" b="1" dirty="0" err="1"/>
              <a:t>tev</a:t>
            </a:r>
            <a:r>
              <a:rPr lang="en-US" b="1" dirty="0"/>
              <a:t> </a:t>
            </a:r>
            <a:r>
              <a:rPr lang="en-US" b="1" dirty="0" err="1"/>
              <a:t>stāsta</a:t>
            </a:r>
            <a:r>
              <a:rPr lang="en-US" b="1" dirty="0"/>
              <a:t>,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err="1" smtClean="0"/>
              <a:t>kā</a:t>
            </a:r>
            <a:r>
              <a:rPr lang="en-US" b="1" dirty="0" smtClean="0"/>
              <a:t> </a:t>
            </a:r>
            <a:r>
              <a:rPr lang="en-US" b="1" dirty="0" err="1"/>
              <a:t>kļūt</a:t>
            </a:r>
            <a:r>
              <a:rPr lang="en-US" b="1" dirty="0"/>
              <a:t> par </a:t>
            </a:r>
            <a:r>
              <a:rPr lang="en-US" b="1" dirty="0" err="1"/>
              <a:t>kristieti</a:t>
            </a:r>
            <a:r>
              <a:rPr lang="lv-LV" b="1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9220" name="ClipArt Placeholder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61175" y="2157413"/>
            <a:ext cx="3752850" cy="3762375"/>
          </a:xfrm>
        </p:spPr>
      </p:pic>
      <p:sp>
        <p:nvSpPr>
          <p:cNvPr id="9221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6</a:t>
            </a:fld>
            <a:endParaRPr lang="en-US" altLang="lv-LV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5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lv-LV" sz="6000" b="1" dirty="0" err="1"/>
              <a:t>Veidojot</a:t>
            </a:r>
            <a:r>
              <a:rPr lang="en-US" altLang="lv-LV" sz="6000" b="1" dirty="0"/>
              <a:t> </a:t>
            </a:r>
            <a:r>
              <a:rPr lang="en-US" altLang="lv-LV" sz="6000" b="1" dirty="0" err="1"/>
              <a:t>draudzību</a:t>
            </a:r>
            <a:r>
              <a:rPr lang="en-US" altLang="lv-LV" sz="6000" b="1" dirty="0"/>
              <a:t> </a:t>
            </a:r>
            <a:r>
              <a:rPr lang="en-US" altLang="lv-LV" sz="6000" b="1" dirty="0" err="1"/>
              <a:t>ar</a:t>
            </a:r>
            <a:r>
              <a:rPr lang="en-US" altLang="lv-LV" sz="6000" b="1" dirty="0"/>
              <a:t> </a:t>
            </a:r>
            <a:r>
              <a:rPr lang="en-US" altLang="lv-LV" sz="6000" b="1" dirty="0" err="1"/>
              <a:t>Jēzu</a:t>
            </a:r>
            <a:endParaRPr lang="en-US" sz="6000" b="1" dirty="0"/>
          </a:p>
        </p:txBody>
      </p:sp>
      <p:sp>
        <p:nvSpPr>
          <p:cNvPr id="553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5" name="Subtitle 5"/>
          <p:cNvSpPr txBox="1">
            <a:spLocks/>
          </p:cNvSpPr>
          <p:nvPr/>
        </p:nvSpPr>
        <p:spPr bwMode="auto">
          <a:xfrm>
            <a:off x="1799492" y="844550"/>
            <a:ext cx="8534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lv-LV" sz="6000" dirty="0" err="1" smtClean="0">
                <a:solidFill>
                  <a:schemeClr val="tx2"/>
                </a:solidFill>
              </a:rPr>
              <a:t>6.stunda</a:t>
            </a:r>
            <a:endParaRPr lang="en-US" altLang="lv-LV" sz="8000" dirty="0" smtClean="0">
              <a:solidFill>
                <a:schemeClr val="tx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8F8D6-08C8-4663-8E89-943320FC727B}" type="slidenum">
              <a:rPr lang="en-US" altLang="lv-LV" smtClean="0"/>
              <a:pPr>
                <a:defRPr/>
              </a:pPr>
              <a:t>60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1756153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49362"/>
          </a:xfrm>
        </p:spPr>
        <p:txBody>
          <a:bodyPr/>
          <a:lstStyle/>
          <a:p>
            <a:pPr eaLnBrk="1" hangingPunct="1"/>
            <a:r>
              <a:rPr lang="en-US" altLang="lv-LV" b="1" dirty="0" smtClean="0"/>
              <a:t>6</a:t>
            </a:r>
            <a:r>
              <a:rPr lang="lv-LV" altLang="lv-LV" b="1" dirty="0" smtClean="0"/>
              <a:t>.stunda</a:t>
            </a:r>
            <a:r>
              <a:rPr lang="en-US" altLang="lv-LV" b="1" dirty="0" smtClean="0"/>
              <a:t> – </a:t>
            </a:r>
            <a:r>
              <a:rPr lang="en-US" altLang="lv-LV" b="1" dirty="0" err="1" smtClean="0"/>
              <a:t>Veidojot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draudzību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ar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Jēzu</a:t>
            </a:r>
            <a:endParaRPr lang="en-US" altLang="lv-LV" b="1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562100" y="1676400"/>
            <a:ext cx="9067800" cy="4114800"/>
          </a:xfrm>
        </p:spPr>
        <p:txBody>
          <a:bodyPr/>
          <a:lstStyle/>
          <a:p>
            <a:pPr marL="0" indent="0" eaLnBrk="1" hangingPunct="1">
              <a:buSzPct val="75000"/>
              <a:buFont typeface="Arial" charset="0"/>
              <a:buNone/>
              <a:defRPr/>
            </a:pPr>
            <a:r>
              <a:rPr lang="lv-LV" sz="2800" b="1" dirty="0"/>
              <a:t>Galvenā Bībeles patiesība</a:t>
            </a:r>
            <a:endParaRPr lang="en-US" sz="2800" b="1" dirty="0"/>
          </a:p>
          <a:p>
            <a:pPr marL="0" indent="0" eaLnBrk="1" hangingPunct="1">
              <a:buSzPct val="75000"/>
              <a:buFont typeface="Wingdings" pitchFamily="2" charset="2"/>
              <a:buNone/>
              <a:defRPr/>
            </a:pPr>
            <a:r>
              <a:rPr lang="en-US" sz="2800" dirty="0"/>
              <a:t>Man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jāsadarbojas</a:t>
            </a:r>
            <a:r>
              <a:rPr lang="en-US" sz="2800" dirty="0"/>
              <a:t> </a:t>
            </a:r>
            <a:r>
              <a:rPr lang="en-US" sz="2800" dirty="0" err="1"/>
              <a:t>ar</a:t>
            </a:r>
            <a:r>
              <a:rPr lang="en-US" sz="2800" dirty="0"/>
              <a:t> </a:t>
            </a:r>
            <a:r>
              <a:rPr lang="en-US" sz="2800" dirty="0" err="1"/>
              <a:t>Dievu</a:t>
            </a:r>
            <a:r>
              <a:rPr lang="en-US" sz="2800" dirty="0"/>
              <a:t>, </a:t>
            </a:r>
            <a:r>
              <a:rPr lang="en-US" sz="2800" dirty="0" err="1"/>
              <a:t>izdarot</a:t>
            </a:r>
            <a:r>
              <a:rPr lang="en-US" sz="2800" dirty="0"/>
              <a:t> </a:t>
            </a:r>
            <a:r>
              <a:rPr lang="en-US" sz="2800" dirty="0" err="1"/>
              <a:t>izmaiņas</a:t>
            </a:r>
            <a:r>
              <a:rPr lang="en-US" sz="2800" dirty="0"/>
              <a:t> </a:t>
            </a:r>
            <a:r>
              <a:rPr lang="en-US" sz="2800" dirty="0" err="1"/>
              <a:t>savā</a:t>
            </a:r>
            <a:r>
              <a:rPr lang="en-US" sz="2800" dirty="0"/>
              <a:t> </a:t>
            </a:r>
            <a:r>
              <a:rPr lang="en-US" sz="2800" dirty="0" err="1"/>
              <a:t>ikdienas</a:t>
            </a:r>
            <a:r>
              <a:rPr lang="en-US" sz="2800" dirty="0"/>
              <a:t> </a:t>
            </a:r>
            <a:r>
              <a:rPr lang="en-US" sz="2800" dirty="0" err="1"/>
              <a:t>dzīvē</a:t>
            </a:r>
            <a:r>
              <a:rPr lang="en-US" sz="2800" dirty="0"/>
              <a:t>, kas </a:t>
            </a:r>
            <a:r>
              <a:rPr lang="en-US" sz="2800" dirty="0" err="1"/>
              <a:t>palīdzēs</a:t>
            </a:r>
            <a:r>
              <a:rPr lang="en-US" sz="2800" dirty="0"/>
              <a:t> man </a:t>
            </a:r>
            <a:r>
              <a:rPr lang="en-US" sz="2800" dirty="0" err="1"/>
              <a:t>tuvoties</a:t>
            </a:r>
            <a:r>
              <a:rPr lang="en-US" sz="2800" dirty="0"/>
              <a:t> </a:t>
            </a:r>
            <a:r>
              <a:rPr lang="en-US" sz="2800" dirty="0" err="1"/>
              <a:t>Dievam</a:t>
            </a:r>
            <a:r>
              <a:rPr lang="en-US" sz="2800" dirty="0"/>
              <a:t>.</a:t>
            </a:r>
            <a:endParaRPr lang="en-US" sz="2800" b="1" dirty="0"/>
          </a:p>
          <a:p>
            <a:pPr eaLnBrk="1" hangingPunct="1">
              <a:buSzPct val="75000"/>
              <a:buFont typeface="Wingdings" pitchFamily="2" charset="2"/>
              <a:buNone/>
              <a:defRPr/>
            </a:pPr>
            <a:endParaRPr lang="en-US" sz="2800" b="1" dirty="0"/>
          </a:p>
          <a:p>
            <a:pPr eaLnBrk="1" hangingPunct="1">
              <a:buSzPct val="75000"/>
              <a:buFont typeface="Wingdings" pitchFamily="2" charset="2"/>
              <a:buNone/>
              <a:defRPr/>
            </a:pPr>
            <a:r>
              <a:rPr lang="lv-LV" sz="2800" b="1" dirty="0"/>
              <a:t>Atslēgas pants</a:t>
            </a:r>
            <a:r>
              <a:rPr lang="en-US" sz="2800" b="1" dirty="0"/>
              <a:t>: </a:t>
            </a:r>
            <a:r>
              <a:rPr lang="lv-LV" sz="2800" b="1" dirty="0"/>
              <a:t>Filipiešiem </a:t>
            </a:r>
            <a:r>
              <a:rPr lang="en-US" sz="2800" b="1" dirty="0"/>
              <a:t>1:6 </a:t>
            </a:r>
            <a:r>
              <a:rPr lang="lv-LV" sz="2800" b="1" dirty="0"/>
              <a:t>(tulkojums no </a:t>
            </a:r>
            <a:r>
              <a:rPr lang="en-US" sz="2800" b="1" dirty="0"/>
              <a:t>New Life Bible</a:t>
            </a:r>
            <a:r>
              <a:rPr lang="lv-LV" sz="2800" b="1" dirty="0"/>
              <a:t>)</a:t>
            </a:r>
            <a:endParaRPr lang="en-US" sz="2800" b="1" dirty="0"/>
          </a:p>
          <a:p>
            <a:pPr marL="0" indent="0" eaLnBrk="1" hangingPunct="1">
              <a:buSzPct val="75000"/>
              <a:buFont typeface="Wingdings" pitchFamily="2" charset="2"/>
              <a:buNone/>
              <a:defRPr/>
            </a:pPr>
            <a:r>
              <a:rPr lang="en-US" sz="2800" dirty="0"/>
              <a:t>Es </a:t>
            </a:r>
            <a:r>
              <a:rPr lang="en-US" sz="2800" dirty="0" err="1"/>
              <a:t>esmu</a:t>
            </a:r>
            <a:r>
              <a:rPr lang="en-US" sz="2800" dirty="0"/>
              <a:t> </a:t>
            </a:r>
            <a:r>
              <a:rPr lang="en-US" sz="2800" dirty="0" err="1"/>
              <a:t>pārliecināts</a:t>
            </a:r>
            <a:r>
              <a:rPr lang="en-US" sz="2800" dirty="0"/>
              <a:t>, ka </a:t>
            </a:r>
            <a:r>
              <a:rPr lang="en-US" sz="2800" dirty="0" err="1"/>
              <a:t>Dievs</a:t>
            </a:r>
            <a:r>
              <a:rPr lang="en-US" sz="2800" dirty="0"/>
              <a:t>, </a:t>
            </a:r>
            <a:r>
              <a:rPr lang="en-US" sz="2800" dirty="0" err="1"/>
              <a:t>kurš</a:t>
            </a:r>
            <a:r>
              <a:rPr lang="en-US" sz="2800" dirty="0"/>
              <a:t> </a:t>
            </a:r>
            <a:r>
              <a:rPr lang="en-US" sz="2800" dirty="0" err="1"/>
              <a:t>iesāka</a:t>
            </a:r>
            <a:r>
              <a:rPr lang="en-US" sz="2800" dirty="0"/>
              <a:t> </a:t>
            </a:r>
            <a:r>
              <a:rPr lang="en-US" sz="2800" dirty="0" err="1"/>
              <a:t>labo</a:t>
            </a:r>
            <a:r>
              <a:rPr lang="en-US" sz="2800" dirty="0"/>
              <a:t> </a:t>
            </a:r>
            <a:r>
              <a:rPr lang="en-US" sz="2800" dirty="0" err="1"/>
              <a:t>darbu</a:t>
            </a:r>
            <a:r>
              <a:rPr lang="en-US" sz="2800" dirty="0"/>
              <a:t> </a:t>
            </a:r>
            <a:r>
              <a:rPr lang="en-US" sz="2800" dirty="0" err="1"/>
              <a:t>tevī</a:t>
            </a:r>
            <a:r>
              <a:rPr lang="en-US" sz="2800" dirty="0"/>
              <a:t>, </a:t>
            </a:r>
            <a:r>
              <a:rPr lang="en-US" sz="2800" dirty="0" err="1"/>
              <a:t>turpinās</a:t>
            </a:r>
            <a:r>
              <a:rPr lang="en-US" sz="2800" dirty="0"/>
              <a:t> </a:t>
            </a:r>
            <a:r>
              <a:rPr lang="en-US" sz="2800" dirty="0" err="1"/>
              <a:t>darboties</a:t>
            </a:r>
            <a:r>
              <a:rPr lang="en-US" sz="2800" dirty="0"/>
              <a:t> </a:t>
            </a:r>
            <a:r>
              <a:rPr lang="en-US" sz="2800" dirty="0" err="1"/>
              <a:t>tevī</a:t>
            </a:r>
            <a:r>
              <a:rPr lang="en-US" sz="2800" dirty="0"/>
              <a:t>, </a:t>
            </a:r>
            <a:r>
              <a:rPr lang="en-US" sz="2800" dirty="0" err="1"/>
              <a:t>līdz</a:t>
            </a:r>
            <a:r>
              <a:rPr lang="en-US" sz="2800" dirty="0"/>
              <a:t> </a:t>
            </a:r>
            <a:r>
              <a:rPr lang="en-US" sz="2800" dirty="0" err="1"/>
              <a:t>dienai</a:t>
            </a:r>
            <a:r>
              <a:rPr lang="en-US" sz="2800" dirty="0"/>
              <a:t>, </a:t>
            </a:r>
            <a:r>
              <a:rPr lang="en-US" sz="2800" dirty="0" err="1"/>
              <a:t>kad</a:t>
            </a:r>
            <a:r>
              <a:rPr lang="en-US" sz="2800" dirty="0"/>
              <a:t> </a:t>
            </a:r>
            <a:r>
              <a:rPr lang="en-US" sz="2800" dirty="0" err="1"/>
              <a:t>Jēzus</a:t>
            </a:r>
            <a:r>
              <a:rPr lang="en-US" sz="2800" dirty="0"/>
              <a:t> </a:t>
            </a:r>
            <a:r>
              <a:rPr lang="en-US" sz="2800" dirty="0" err="1"/>
              <a:t>Kristus</a:t>
            </a:r>
            <a:r>
              <a:rPr lang="en-US" sz="2800" dirty="0"/>
              <a:t> </a:t>
            </a:r>
            <a:r>
              <a:rPr lang="en-US" sz="2800" dirty="0" err="1"/>
              <a:t>atkal</a:t>
            </a:r>
            <a:r>
              <a:rPr lang="en-US" sz="2800" dirty="0"/>
              <a:t> </a:t>
            </a:r>
            <a:r>
              <a:rPr lang="en-US" sz="2800" dirty="0" err="1"/>
              <a:t>nāks</a:t>
            </a:r>
            <a:r>
              <a:rPr lang="lv-LV" sz="2800" dirty="0"/>
              <a:t>.</a:t>
            </a:r>
            <a:endParaRPr lang="en-US" sz="2800" dirty="0"/>
          </a:p>
        </p:txBody>
      </p:sp>
      <p:sp>
        <p:nvSpPr>
          <p:cNvPr id="6656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61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itle 1"/>
          <p:cNvSpPr>
            <a:spLocks noGrp="1"/>
          </p:cNvSpPr>
          <p:nvPr>
            <p:ph type="title"/>
          </p:nvPr>
        </p:nvSpPr>
        <p:spPr>
          <a:xfrm>
            <a:off x="920750" y="174625"/>
            <a:ext cx="10363200" cy="1143000"/>
          </a:xfrm>
        </p:spPr>
        <p:txBody>
          <a:bodyPr/>
          <a:lstStyle/>
          <a:p>
            <a:r>
              <a:rPr lang="lv-LV" altLang="lv-LV" b="1" smtClean="0"/>
              <a:t>Iesildīšanās stundai</a:t>
            </a:r>
            <a:r>
              <a:rPr lang="en-US" altLang="lv-LV" b="1" smtClean="0"/>
              <a:t/>
            </a:r>
            <a:br>
              <a:rPr lang="en-US" altLang="lv-LV" b="1" smtClean="0"/>
            </a:br>
            <a:r>
              <a:rPr lang="lv-LV" altLang="lv-LV" sz="2400" b="1" smtClean="0"/>
              <a:t>Kā tu veido draudzību tālumā</a:t>
            </a:r>
            <a:r>
              <a:rPr lang="en-US" altLang="lv-LV" sz="2400" b="1" smtClean="0"/>
              <a:t>?</a:t>
            </a:r>
          </a:p>
        </p:txBody>
      </p:sp>
      <p:sp>
        <p:nvSpPr>
          <p:cNvPr id="67587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10363200" cy="475615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lv-LV" altLang="lv-LV" sz="2800" b="1" dirty="0" smtClean="0"/>
              <a:t>Mazo grupu aktivitāte</a:t>
            </a:r>
            <a:r>
              <a:rPr lang="en-US" altLang="lv-LV" sz="2800" b="1" dirty="0" smtClean="0"/>
              <a:t>: </a:t>
            </a:r>
          </a:p>
          <a:p>
            <a:pPr marL="468313" indent="-468313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lv-LV" sz="2400" dirty="0" smtClean="0"/>
              <a:t>A. 	</a:t>
            </a:r>
            <a:r>
              <a:rPr lang="en-US" altLang="lv-LV" sz="2400" dirty="0" err="1" smtClean="0"/>
              <a:t>Tu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vēlies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sadraudzēties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ar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kādu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cilvēku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citā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pilsētā</a:t>
            </a:r>
            <a:r>
              <a:rPr lang="en-US" altLang="lv-LV" sz="2400" dirty="0" smtClean="0"/>
              <a:t>. </a:t>
            </a:r>
            <a:r>
              <a:rPr lang="en-US" altLang="lv-LV" sz="2400" dirty="0" err="1" smtClean="0"/>
              <a:t>Tu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zini</a:t>
            </a:r>
            <a:r>
              <a:rPr lang="en-US" altLang="lv-LV" sz="2400" dirty="0" smtClean="0"/>
              <a:t>, </a:t>
            </a:r>
            <a:r>
              <a:rPr lang="en-US" altLang="lv-LV" sz="2400" dirty="0" err="1" smtClean="0"/>
              <a:t>ka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tev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nekad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nebūs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iespējams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redzēt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šo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cilvēku</a:t>
            </a:r>
            <a:r>
              <a:rPr lang="en-US" altLang="lv-LV" sz="2400" dirty="0" smtClean="0"/>
              <a:t>, jo </a:t>
            </a:r>
            <a:r>
              <a:rPr lang="en-US" altLang="lv-LV" sz="2400" dirty="0" err="1" smtClean="0"/>
              <a:t>tu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nevari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aizceļot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uz</a:t>
            </a:r>
            <a:r>
              <a:rPr lang="en-US" altLang="lv-LV" sz="2400" dirty="0" smtClean="0"/>
              <a:t> to </a:t>
            </a:r>
            <a:r>
              <a:rPr lang="en-US" altLang="lv-LV" sz="2400" dirty="0" err="1" smtClean="0"/>
              <a:t>valsti</a:t>
            </a:r>
            <a:r>
              <a:rPr lang="en-US" altLang="lv-LV" sz="2400" dirty="0" smtClean="0"/>
              <a:t>. </a:t>
            </a:r>
            <a:r>
              <a:rPr lang="en-US" altLang="lv-LV" sz="2400" dirty="0" err="1" smtClean="0"/>
              <a:t>Kā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tu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veidotu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draudzību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ar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šo</a:t>
            </a:r>
            <a:r>
              <a:rPr lang="en-US" altLang="lv-LV" sz="2400" dirty="0" smtClean="0"/>
              <a:t> </a:t>
            </a:r>
            <a:r>
              <a:rPr lang="en-US" altLang="lv-LV" sz="2400" dirty="0" err="1" smtClean="0"/>
              <a:t>personu</a:t>
            </a:r>
            <a:r>
              <a:rPr lang="en-US" altLang="lv-LV" sz="2400" dirty="0" smtClean="0"/>
              <a:t>?</a:t>
            </a:r>
          </a:p>
          <a:p>
            <a:pPr marL="468313" indent="-468313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lv-LV" sz="2400" dirty="0" smtClean="0"/>
              <a:t>B. 	</a:t>
            </a:r>
            <a:r>
              <a:rPr lang="lv-LV" altLang="lv-LV" sz="2400" dirty="0" smtClean="0"/>
              <a:t>Pārrunājiet iespējas un pierakstiet darbības plānu, kā tu turpinātu attīstīt šo draudzību</a:t>
            </a:r>
            <a:r>
              <a:rPr lang="en-US" altLang="lv-LV" sz="2400" dirty="0" smtClean="0"/>
              <a:t>.</a:t>
            </a:r>
          </a:p>
          <a:p>
            <a:pPr marL="468313" indent="-468313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en-US" altLang="lv-LV" sz="2400" dirty="0" smtClean="0"/>
              <a:t>	</a:t>
            </a:r>
            <a:r>
              <a:rPr lang="lv-LV" altLang="lv-LV" sz="2400" dirty="0" smtClean="0"/>
              <a:t>Pierakstiet arī kādas varētu būt pāris problēmas, ko tu varētu sastapt, </a:t>
            </a:r>
            <a:r>
              <a:rPr lang="en-US" altLang="lv-LV" sz="2400" dirty="0" smtClean="0"/>
              <a:t/>
            </a:r>
            <a:br>
              <a:rPr lang="en-US" altLang="lv-LV" sz="2400" dirty="0" smtClean="0"/>
            </a:br>
            <a:r>
              <a:rPr lang="lv-LV" altLang="lv-LV" sz="2400" dirty="0" smtClean="0"/>
              <a:t>lai iepazītu šo personu</a:t>
            </a:r>
            <a:r>
              <a:rPr lang="en-US" altLang="lv-LV" sz="2400" dirty="0" smtClean="0"/>
              <a:t>. </a:t>
            </a:r>
          </a:p>
          <a:p>
            <a:pPr marL="468313" indent="-468313">
              <a:buFont typeface="Arial" panose="020B0604020202020204" pitchFamily="34" charset="0"/>
              <a:buNone/>
            </a:pPr>
            <a:r>
              <a:rPr lang="en-US" altLang="lv-LV" sz="2400" dirty="0" smtClean="0"/>
              <a:t>C. 	</a:t>
            </a:r>
            <a:r>
              <a:rPr lang="lv-LV" altLang="lv-LV" sz="2400" dirty="0" smtClean="0"/>
              <a:t>Pastāstiet savas idejas klasei</a:t>
            </a:r>
            <a:r>
              <a:rPr lang="en-US" altLang="lv-LV" sz="2400" dirty="0" smtClean="0"/>
              <a:t>.</a:t>
            </a:r>
          </a:p>
        </p:txBody>
      </p:sp>
      <p:sp>
        <p:nvSpPr>
          <p:cNvPr id="675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62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6868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D. </a:t>
            </a:r>
            <a:r>
              <a:rPr lang="en-US" b="1" dirty="0" err="1"/>
              <a:t>Kādi</a:t>
            </a:r>
            <a:r>
              <a:rPr lang="en-US" b="1" dirty="0"/>
              <a:t>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pamatsoļi</a:t>
            </a:r>
            <a:r>
              <a:rPr lang="en-US" b="1" dirty="0"/>
              <a:t>, </a:t>
            </a:r>
            <a:r>
              <a:rPr lang="en-US" b="1" dirty="0" err="1"/>
              <a:t>lai</a:t>
            </a:r>
            <a:r>
              <a:rPr lang="en-US" b="1" dirty="0"/>
              <a:t> </a:t>
            </a:r>
            <a:r>
              <a:rPr lang="en-US" b="1" dirty="0" err="1"/>
              <a:t>izveidotu</a:t>
            </a:r>
            <a:r>
              <a:rPr lang="en-US" b="1" dirty="0"/>
              <a:t> </a:t>
            </a:r>
            <a:r>
              <a:rPr lang="en-US" b="1" dirty="0" err="1"/>
              <a:t>personīgas</a:t>
            </a:r>
            <a:r>
              <a:rPr lang="en-US" b="1" dirty="0"/>
              <a:t> </a:t>
            </a:r>
            <a:r>
              <a:rPr lang="en-US" b="1" dirty="0" err="1"/>
              <a:t>attiecības</a:t>
            </a:r>
            <a:r>
              <a:rPr lang="en-US" b="1" dirty="0"/>
              <a:t> </a:t>
            </a:r>
            <a:r>
              <a:rPr lang="en-US" b="1" dirty="0" err="1"/>
              <a:t>ar</a:t>
            </a:r>
            <a:r>
              <a:rPr lang="en-US" b="1" dirty="0"/>
              <a:t> </a:t>
            </a:r>
            <a:r>
              <a:rPr lang="en-US" b="1" dirty="0" err="1"/>
              <a:t>Jēzu</a:t>
            </a:r>
            <a:r>
              <a:rPr lang="lv-LV" b="1" dirty="0"/>
              <a:t>?</a:t>
            </a:r>
            <a:endParaRPr lang="en-US" dirty="0"/>
          </a:p>
        </p:txBody>
      </p:sp>
      <p:sp>
        <p:nvSpPr>
          <p:cNvPr id="68611" name="Rectangle 3"/>
          <p:cNvSpPr>
            <a:spLocks noGrp="1"/>
          </p:cNvSpPr>
          <p:nvPr>
            <p:ph type="body" sz="half" idx="1"/>
          </p:nvPr>
        </p:nvSpPr>
        <p:spPr>
          <a:xfrm>
            <a:off x="1600200" y="1905000"/>
            <a:ext cx="5410200" cy="4267200"/>
          </a:xfrm>
        </p:spPr>
        <p:txBody>
          <a:bodyPr/>
          <a:lstStyle/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endParaRPr lang="en-US" altLang="lv-LV" b="1" dirty="0" smtClean="0"/>
          </a:p>
          <a:p>
            <a:pPr marL="533400" indent="-533400" eaLnBrk="1" hangingPunct="1">
              <a:spcAft>
                <a:spcPts val="24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1. 	</a:t>
            </a:r>
            <a:r>
              <a:rPr lang="lv-LV" altLang="lv-LV" dirty="0" smtClean="0"/>
              <a:t>Abiem cilvēkiem ir jāvēlas šī draudzība.</a:t>
            </a:r>
            <a:endParaRPr lang="en-US" altLang="lv-LV" dirty="0" smtClean="0"/>
          </a:p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2. 	</a:t>
            </a:r>
            <a:r>
              <a:rPr lang="lv-LV" altLang="lv-LV" dirty="0" smtClean="0"/>
              <a:t>Mācies kā komunicēt ar Jēzu.</a:t>
            </a:r>
            <a:endParaRPr lang="en-US" altLang="lv-LV" b="1" dirty="0" smtClean="0"/>
          </a:p>
        </p:txBody>
      </p:sp>
      <p:sp>
        <p:nvSpPr>
          <p:cNvPr id="686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68613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0288" y="1946275"/>
            <a:ext cx="2971800" cy="2039938"/>
          </a:xfrm>
        </p:spPr>
      </p:pic>
      <p:pic>
        <p:nvPicPr>
          <p:cNvPr id="6861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191000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63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609600"/>
            <a:ext cx="87630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D. </a:t>
            </a:r>
            <a:r>
              <a:rPr lang="en-US" b="1" dirty="0" err="1"/>
              <a:t>Kādi</a:t>
            </a:r>
            <a:r>
              <a:rPr lang="en-US" b="1" dirty="0"/>
              <a:t>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pamatsoļi</a:t>
            </a:r>
            <a:r>
              <a:rPr lang="en-US" b="1" dirty="0"/>
              <a:t>, </a:t>
            </a:r>
            <a:r>
              <a:rPr lang="en-US" b="1" dirty="0" err="1"/>
              <a:t>lai</a:t>
            </a:r>
            <a:r>
              <a:rPr lang="en-US" b="1" dirty="0"/>
              <a:t> </a:t>
            </a:r>
            <a:r>
              <a:rPr lang="en-US" b="1" dirty="0" err="1"/>
              <a:t>izveidotu</a:t>
            </a:r>
            <a:r>
              <a:rPr lang="en-US" b="1" dirty="0"/>
              <a:t> </a:t>
            </a:r>
            <a:r>
              <a:rPr lang="en-US" b="1" dirty="0" err="1"/>
              <a:t>personīgas</a:t>
            </a:r>
            <a:r>
              <a:rPr lang="en-US" b="1" dirty="0"/>
              <a:t> </a:t>
            </a:r>
            <a:r>
              <a:rPr lang="en-US" b="1" dirty="0" err="1"/>
              <a:t>attiecības</a:t>
            </a:r>
            <a:r>
              <a:rPr lang="en-US" b="1" dirty="0"/>
              <a:t> </a:t>
            </a:r>
            <a:r>
              <a:rPr lang="en-US" b="1" dirty="0" err="1"/>
              <a:t>ar</a:t>
            </a:r>
            <a:r>
              <a:rPr lang="en-US" b="1" dirty="0"/>
              <a:t> </a:t>
            </a:r>
            <a:r>
              <a:rPr lang="en-US" b="1" dirty="0" err="1"/>
              <a:t>Jēzu</a:t>
            </a:r>
            <a:r>
              <a:rPr lang="lv-LV" b="1" dirty="0"/>
              <a:t>?</a:t>
            </a:r>
            <a:endParaRPr lang="en-US" dirty="0"/>
          </a:p>
        </p:txBody>
      </p:sp>
      <p:sp>
        <p:nvSpPr>
          <p:cNvPr id="69635" name="Rectangle 3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6324600" cy="4114800"/>
          </a:xfrm>
        </p:spPr>
        <p:txBody>
          <a:bodyPr/>
          <a:lstStyle/>
          <a:p>
            <a:pPr marL="609600" indent="-609600" eaLnBrk="1" hangingPunct="1">
              <a:buSzPct val="75000"/>
              <a:buFont typeface="Arial" panose="020B0604020202020204" pitchFamily="34" charset="0"/>
              <a:buNone/>
            </a:pPr>
            <a:endParaRPr lang="en-US" altLang="lv-LV" b="1" dirty="0" smtClean="0"/>
          </a:p>
          <a:p>
            <a:pPr marL="609600" indent="-609600" eaLnBrk="1" hangingPunct="1">
              <a:spcAft>
                <a:spcPts val="30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3. 	</a:t>
            </a:r>
            <a:r>
              <a:rPr lang="en-US" altLang="lv-LV" dirty="0" err="1" smtClean="0"/>
              <a:t>Mācies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izveidot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uzticību</a:t>
            </a:r>
            <a:r>
              <a:rPr lang="en-US" altLang="lv-LV" dirty="0" smtClean="0"/>
              <a:t> un </a:t>
            </a:r>
            <a:r>
              <a:rPr lang="en-US" altLang="lv-LV" dirty="0" err="1" smtClean="0"/>
              <a:t>atklātību</a:t>
            </a:r>
            <a:r>
              <a:rPr lang="lv-LV" altLang="lv-LV" dirty="0" smtClean="0"/>
              <a:t>.</a:t>
            </a:r>
            <a:endParaRPr lang="en-US" altLang="lv-LV" dirty="0" smtClean="0"/>
          </a:p>
          <a:p>
            <a:pPr marL="609600" indent="-60960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4. 	</a:t>
            </a:r>
            <a:r>
              <a:rPr lang="en-US" altLang="lv-LV" dirty="0" err="1" smtClean="0"/>
              <a:t>Mācies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cienīt</a:t>
            </a:r>
            <a:r>
              <a:rPr lang="en-US" altLang="lv-LV" dirty="0" smtClean="0"/>
              <a:t> un </a:t>
            </a:r>
            <a:r>
              <a:rPr lang="en-US" altLang="lv-LV" dirty="0" err="1" smtClean="0"/>
              <a:t>mīlēt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Viņu</a:t>
            </a:r>
            <a:r>
              <a:rPr lang="lv-LV" altLang="lv-LV" dirty="0" smtClean="0"/>
              <a:t>.</a:t>
            </a:r>
            <a:endParaRPr lang="en-US" altLang="lv-LV" dirty="0" smtClean="0"/>
          </a:p>
        </p:txBody>
      </p:sp>
      <p:sp>
        <p:nvSpPr>
          <p:cNvPr id="6963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69637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1981200"/>
            <a:ext cx="2628900" cy="1743075"/>
          </a:xfrm>
        </p:spPr>
      </p:pic>
      <p:pic>
        <p:nvPicPr>
          <p:cNvPr id="6963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4295775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64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706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38138"/>
            <a:ext cx="11350625" cy="613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E61AD5-FE25-41CC-9483-627ADECC55AB}" type="slidenum">
              <a:rPr lang="en-US" altLang="lv-LV" smtClean="0"/>
              <a:pPr>
                <a:defRPr/>
              </a:pPr>
              <a:t>65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10896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E. </a:t>
            </a:r>
            <a:r>
              <a:rPr lang="en-US" b="1" dirty="0" err="1"/>
              <a:t>Kādi</a:t>
            </a:r>
            <a:r>
              <a:rPr lang="en-US" b="1" dirty="0"/>
              <a:t>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Dieva</a:t>
            </a:r>
            <a:r>
              <a:rPr lang="en-US" b="1" dirty="0"/>
              <a:t> </a:t>
            </a:r>
            <a:r>
              <a:rPr lang="en-US" b="1" dirty="0" err="1"/>
              <a:t>personīgās</a:t>
            </a:r>
            <a:r>
              <a:rPr lang="en-US" b="1" dirty="0"/>
              <a:t> </a:t>
            </a:r>
            <a:r>
              <a:rPr lang="en-US" b="1" dirty="0" err="1"/>
              <a:t>pazīšanas</a:t>
            </a:r>
            <a:r>
              <a:rPr lang="en-US" b="1" dirty="0"/>
              <a:t> </a:t>
            </a:r>
            <a:r>
              <a:rPr lang="en-US" b="1" dirty="0" err="1"/>
              <a:t>rezultāti</a:t>
            </a:r>
            <a:r>
              <a:rPr lang="en-US" b="1" dirty="0"/>
              <a:t>?</a:t>
            </a:r>
          </a:p>
        </p:txBody>
      </p:sp>
      <p:sp>
        <p:nvSpPr>
          <p:cNvPr id="71683" name="Rectangle 3"/>
          <p:cNvSpPr>
            <a:spLocks noGrp="1"/>
          </p:cNvSpPr>
          <p:nvPr>
            <p:ph type="body" sz="half" idx="1"/>
          </p:nvPr>
        </p:nvSpPr>
        <p:spPr>
          <a:xfrm>
            <a:off x="1676400" y="1981200"/>
            <a:ext cx="8305800" cy="2667000"/>
          </a:xfrm>
        </p:spPr>
        <p:txBody>
          <a:bodyPr/>
          <a:lstStyle/>
          <a:p>
            <a:pPr marL="533400" indent="-533400" eaLnBrk="1" hangingPunct="1">
              <a:spcAft>
                <a:spcPts val="24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1. </a:t>
            </a:r>
            <a:r>
              <a:rPr lang="lv-LV" altLang="lv-LV" dirty="0" smtClean="0"/>
              <a:t>Miers</a:t>
            </a:r>
            <a:endParaRPr lang="en-US" altLang="lv-LV" dirty="0" smtClean="0"/>
          </a:p>
          <a:p>
            <a:pPr marL="533400" indent="-533400" eaLnBrk="1" hangingPunct="1">
              <a:spcAft>
                <a:spcPts val="24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2. </a:t>
            </a:r>
            <a:r>
              <a:rPr lang="lv-LV" altLang="lv-LV" dirty="0" smtClean="0"/>
              <a:t>Apmierinājums</a:t>
            </a:r>
            <a:endParaRPr lang="en-US" altLang="lv-LV" dirty="0" smtClean="0"/>
          </a:p>
          <a:p>
            <a:pPr marL="533400" indent="-533400" eaLnBrk="1" hangingPunct="1">
              <a:spcAft>
                <a:spcPts val="2400"/>
              </a:spcAft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3. </a:t>
            </a:r>
            <a:r>
              <a:rPr lang="lv-LV" altLang="lv-LV" dirty="0" smtClean="0"/>
              <a:t>Tu sajūti Dieva tuvumu</a:t>
            </a:r>
            <a:r>
              <a:rPr lang="en-US" altLang="lv-LV" dirty="0" smtClean="0"/>
              <a:t>    </a:t>
            </a:r>
          </a:p>
        </p:txBody>
      </p:sp>
      <p:sp>
        <p:nvSpPr>
          <p:cNvPr id="71684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4267200" y="6324600"/>
            <a:ext cx="38608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7168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133600"/>
            <a:ext cx="38100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66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107442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dirty="0"/>
              <a:t>E. </a:t>
            </a:r>
            <a:r>
              <a:rPr lang="en-US" b="1" dirty="0" err="1"/>
              <a:t>Kādi</a:t>
            </a:r>
            <a:r>
              <a:rPr lang="en-US" b="1" dirty="0"/>
              <a:t> </a:t>
            </a:r>
            <a:r>
              <a:rPr lang="en-US" b="1" dirty="0" err="1"/>
              <a:t>ir</a:t>
            </a:r>
            <a:r>
              <a:rPr lang="en-US" b="1" dirty="0"/>
              <a:t> </a:t>
            </a:r>
            <a:r>
              <a:rPr lang="en-US" b="1" dirty="0" err="1"/>
              <a:t>Dieva</a:t>
            </a:r>
            <a:r>
              <a:rPr lang="en-US" b="1" dirty="0"/>
              <a:t> </a:t>
            </a:r>
            <a:r>
              <a:rPr lang="en-US" b="1" dirty="0" err="1"/>
              <a:t>personīgās</a:t>
            </a:r>
            <a:r>
              <a:rPr lang="en-US" b="1" dirty="0"/>
              <a:t> </a:t>
            </a:r>
            <a:r>
              <a:rPr lang="en-US" b="1" dirty="0" err="1"/>
              <a:t>pazīšanas</a:t>
            </a:r>
            <a:r>
              <a:rPr lang="en-US" b="1" dirty="0"/>
              <a:t> </a:t>
            </a:r>
            <a:r>
              <a:rPr lang="en-US" b="1" dirty="0" err="1"/>
              <a:t>rezultāti</a:t>
            </a:r>
            <a:r>
              <a:rPr lang="en-US" b="1" dirty="0"/>
              <a:t>?</a:t>
            </a:r>
            <a:endParaRPr lang="en-US" dirty="0"/>
          </a:p>
        </p:txBody>
      </p:sp>
      <p:sp>
        <p:nvSpPr>
          <p:cNvPr id="72707" name="Rectangle 3"/>
          <p:cNvSpPr>
            <a:spLocks noGrp="1"/>
          </p:cNvSpPr>
          <p:nvPr>
            <p:ph type="body" sz="half" idx="1"/>
          </p:nvPr>
        </p:nvSpPr>
        <p:spPr>
          <a:xfrm>
            <a:off x="2209800" y="1562100"/>
            <a:ext cx="7772400" cy="2667000"/>
          </a:xfrm>
        </p:spPr>
        <p:txBody>
          <a:bodyPr/>
          <a:lstStyle/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endParaRPr lang="en-US" altLang="lv-LV" b="1" smtClean="0"/>
          </a:p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r>
              <a:rPr lang="en-US" altLang="lv-LV" b="1" smtClean="0"/>
              <a:t>    </a:t>
            </a:r>
            <a:r>
              <a:rPr lang="en-US" altLang="lv-LV" smtClean="0"/>
              <a:t>4. </a:t>
            </a:r>
            <a:r>
              <a:rPr lang="lv-LV" altLang="lv-LV" smtClean="0"/>
              <a:t>Tu vairāk domāsi par Dievu</a:t>
            </a:r>
          </a:p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r>
              <a:rPr lang="lv-LV" altLang="lv-LV" smtClean="0"/>
              <a:t>  </a:t>
            </a:r>
            <a:r>
              <a:rPr lang="en-US" altLang="lv-LV" smtClean="0"/>
              <a:t>  5. </a:t>
            </a:r>
            <a:r>
              <a:rPr lang="lv-LV" altLang="lv-LV" smtClean="0"/>
              <a:t>Tu gribēsi stāstīt citiem par Jēzu</a:t>
            </a:r>
            <a:endParaRPr lang="en-US" altLang="lv-LV" smtClean="0"/>
          </a:p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endParaRPr lang="en-US" altLang="lv-LV" smtClean="0"/>
          </a:p>
          <a:p>
            <a:pPr marL="533400" indent="-533400" eaLnBrk="1" hangingPunct="1">
              <a:buSzPct val="75000"/>
              <a:buFont typeface="Arial" panose="020B0604020202020204" pitchFamily="34" charset="0"/>
              <a:buNone/>
            </a:pPr>
            <a:endParaRPr lang="en-US" altLang="lv-LV" smtClean="0"/>
          </a:p>
        </p:txBody>
      </p:sp>
      <p:sp>
        <p:nvSpPr>
          <p:cNvPr id="7270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7270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350" y="3657600"/>
            <a:ext cx="404495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67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v-LV" b="1" smtClean="0"/>
              <a:t>Person</a:t>
            </a:r>
            <a:r>
              <a:rPr lang="lv-LV" altLang="lv-LV" b="1" smtClean="0"/>
              <a:t>īgais pielietojums</a:t>
            </a:r>
            <a:r>
              <a:rPr lang="en-US" altLang="lv-LV" b="1" smtClean="0"/>
              <a:t>…</a:t>
            </a:r>
          </a:p>
        </p:txBody>
      </p:sp>
      <p:sp>
        <p:nvSpPr>
          <p:cNvPr id="73731" name="Text Placeholder 2"/>
          <p:cNvSpPr>
            <a:spLocks noGrp="1"/>
          </p:cNvSpPr>
          <p:nvPr>
            <p:ph type="body" sz="half" idx="1"/>
          </p:nvPr>
        </p:nvSpPr>
        <p:spPr>
          <a:xfrm>
            <a:off x="1143000" y="1676400"/>
            <a:ext cx="7639050" cy="4419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lv-LV" b="1" dirty="0" smtClean="0"/>
              <a:t>Manu </a:t>
            </a:r>
            <a:r>
              <a:rPr lang="en-US" altLang="lv-LV" b="1" dirty="0" err="1" smtClean="0"/>
              <a:t>satraukumu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punktu</a:t>
            </a:r>
            <a:r>
              <a:rPr lang="en-US" altLang="lv-LV" b="1" dirty="0" smtClean="0"/>
              <a:t> </a:t>
            </a:r>
            <a:r>
              <a:rPr lang="en-US" altLang="lv-LV" b="1" dirty="0" err="1" smtClean="0"/>
              <a:t>novērtējums</a:t>
            </a:r>
            <a:r>
              <a:rPr lang="en-US" altLang="lv-LV" b="1" dirty="0" smtClean="0"/>
              <a:t> </a:t>
            </a:r>
            <a:r>
              <a:rPr lang="lv-LV" altLang="lv-LV" dirty="0" smtClean="0"/>
              <a:t>Nosaki </a:t>
            </a:r>
            <a:r>
              <a:rPr lang="en-US" altLang="lv-LV" dirty="0" err="1" smtClean="0"/>
              <a:t>vienu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sfēru</a:t>
            </a:r>
            <a:r>
              <a:rPr lang="en-US" altLang="lv-LV" dirty="0" smtClean="0"/>
              <a:t>, </a:t>
            </a:r>
            <a:r>
              <a:rPr lang="en-US" altLang="lv-LV" dirty="0" err="1" smtClean="0"/>
              <a:t>kurā</a:t>
            </a:r>
            <a:r>
              <a:rPr lang="en-US" altLang="lv-LV" dirty="0" smtClean="0"/>
              <a:t> </a:t>
            </a:r>
            <a:r>
              <a:rPr lang="lv-LV" altLang="lv-LV" dirty="0" smtClean="0"/>
              <a:t>tu esi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kļuv</a:t>
            </a:r>
            <a:r>
              <a:rPr lang="lv-LV" altLang="lv-LV" dirty="0" smtClean="0"/>
              <a:t>is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satraukt</a:t>
            </a:r>
            <a:r>
              <a:rPr lang="lv-LV" altLang="lv-LV" dirty="0" smtClean="0"/>
              <a:t>s</a:t>
            </a:r>
            <a:r>
              <a:rPr lang="en-US" altLang="lv-LV" dirty="0" smtClean="0"/>
              <a:t>, </a:t>
            </a:r>
            <a:r>
              <a:rPr lang="en-US" altLang="lv-LV" dirty="0" err="1" smtClean="0"/>
              <a:t>dusmīg</a:t>
            </a:r>
            <a:r>
              <a:rPr lang="lv-LV" altLang="lv-LV" dirty="0" smtClean="0"/>
              <a:t>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vai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neapmierināt</a:t>
            </a:r>
            <a:r>
              <a:rPr lang="lv-LV" altLang="lv-LV" dirty="0" smtClean="0"/>
              <a:t>s.</a:t>
            </a:r>
            <a:r>
              <a:rPr lang="en-US" altLang="lv-LV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v-LV" altLang="lv-LV" dirty="0" smtClean="0"/>
              <a:t>Tev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nav</a:t>
            </a:r>
            <a:r>
              <a:rPr lang="en-US" altLang="lv-LV" dirty="0" smtClean="0"/>
              <a:t> par to </a:t>
            </a:r>
            <a:r>
              <a:rPr lang="en-US" altLang="lv-LV" dirty="0" err="1" smtClean="0"/>
              <a:t>jāsaka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klasei</a:t>
            </a:r>
            <a:r>
              <a:rPr lang="en-US" altLang="lv-LV" dirty="0" smtClean="0"/>
              <a:t>. </a:t>
            </a:r>
            <a:r>
              <a:rPr lang="lv-LV" altLang="lv-LV" dirty="0" smtClean="0"/>
              <a:t>P</a:t>
            </a:r>
            <a:r>
              <a:rPr lang="en-US" altLang="lv-LV" dirty="0" err="1" smtClean="0"/>
              <a:t>adomā</a:t>
            </a:r>
            <a:r>
              <a:rPr lang="en-US" altLang="lv-LV" dirty="0" smtClean="0"/>
              <a:t> par to, </a:t>
            </a:r>
            <a:r>
              <a:rPr lang="en-US" altLang="lv-LV" dirty="0" err="1" smtClean="0"/>
              <a:t>kā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šī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situācija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var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kļūt</a:t>
            </a:r>
            <a:r>
              <a:rPr lang="en-US" altLang="lv-LV" dirty="0" smtClean="0"/>
              <a:t> par </a:t>
            </a:r>
            <a:r>
              <a:rPr lang="en-US" altLang="lv-LV" dirty="0" err="1" smtClean="0"/>
              <a:t>iespēju</a:t>
            </a:r>
            <a:r>
              <a:rPr lang="en-US" altLang="lv-LV" dirty="0" smtClean="0"/>
              <a:t>, </a:t>
            </a:r>
            <a:r>
              <a:rPr lang="en-US" altLang="lv-LV" dirty="0" err="1" smtClean="0"/>
              <a:t>lai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tuvotos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Dievam</a:t>
            </a:r>
            <a:r>
              <a:rPr lang="en-US" altLang="lv-LV" dirty="0" smtClean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v-LV" altLang="lv-LV" dirty="0" smtClean="0"/>
              <a:t>U</a:t>
            </a:r>
            <a:r>
              <a:rPr lang="en-US" altLang="lv-LV" dirty="0" err="1" smtClean="0"/>
              <a:t>zrakst</a:t>
            </a:r>
            <a:r>
              <a:rPr lang="lv-LV" altLang="lv-LV" dirty="0" smtClean="0"/>
              <a:t>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vienu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veidu</a:t>
            </a:r>
            <a:r>
              <a:rPr lang="en-US" altLang="lv-LV" dirty="0" smtClean="0"/>
              <a:t>, </a:t>
            </a:r>
            <a:r>
              <a:rPr lang="en-US" altLang="lv-LV" dirty="0" err="1" smtClean="0"/>
              <a:t>kā</a:t>
            </a:r>
            <a:r>
              <a:rPr lang="en-US" altLang="lv-LV" dirty="0" smtClean="0"/>
              <a:t> </a:t>
            </a:r>
            <a:r>
              <a:rPr lang="lv-LV" altLang="lv-LV" dirty="0" smtClean="0"/>
              <a:t>tu </a:t>
            </a:r>
            <a:r>
              <a:rPr lang="en-US" altLang="lv-LV" dirty="0" err="1" smtClean="0"/>
              <a:t>var</a:t>
            </a:r>
            <a:r>
              <a:rPr lang="lv-LV" altLang="lv-LV" dirty="0" smtClean="0"/>
              <a:t>i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izrādīt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savu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mīlestību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Dievam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caur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šo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grūto</a:t>
            </a:r>
            <a:r>
              <a:rPr lang="en-US" altLang="lv-LV" dirty="0" smtClean="0"/>
              <a:t> </a:t>
            </a:r>
            <a:r>
              <a:rPr lang="en-US" altLang="lv-LV" dirty="0" err="1" smtClean="0"/>
              <a:t>situāciju</a:t>
            </a:r>
            <a:r>
              <a:rPr lang="en-US" altLang="lv-LV" dirty="0" smtClean="0"/>
              <a:t>. </a:t>
            </a:r>
          </a:p>
        </p:txBody>
      </p:sp>
      <p:sp>
        <p:nvSpPr>
          <p:cNvPr id="7373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73733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8250" y="1676400"/>
            <a:ext cx="2343150" cy="396875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68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ctrTitle"/>
          </p:nvPr>
        </p:nvSpPr>
        <p:spPr>
          <a:xfrm>
            <a:off x="0" y="2209800"/>
            <a:ext cx="12192000" cy="2362199"/>
          </a:xfrm>
        </p:spPr>
        <p:txBody>
          <a:bodyPr/>
          <a:lstStyle/>
          <a:p>
            <a:pPr eaLnBrk="1" hangingPunct="1"/>
            <a:r>
              <a:rPr lang="en-US" altLang="lv-LV" sz="6000" b="1" smtClean="0"/>
              <a:t> </a:t>
            </a:r>
            <a:r>
              <a:rPr lang="en-US" altLang="lv-LV" sz="6000" b="1" dirty="0" err="1" smtClean="0"/>
              <a:t>Ko</a:t>
            </a:r>
            <a:r>
              <a:rPr lang="en-US" altLang="lv-LV" sz="6000" b="1" dirty="0" smtClean="0"/>
              <a:t> </a:t>
            </a:r>
            <a:r>
              <a:rPr lang="en-US" altLang="lv-LV" sz="6000" b="1" dirty="0" err="1" smtClean="0"/>
              <a:t>es</a:t>
            </a:r>
            <a:r>
              <a:rPr lang="en-US" altLang="lv-LV" sz="6000" b="1" dirty="0" smtClean="0"/>
              <a:t> </a:t>
            </a:r>
            <a:r>
              <a:rPr lang="en-US" altLang="lv-LV" sz="6000" b="1" dirty="0" err="1" smtClean="0"/>
              <a:t>varu</a:t>
            </a:r>
            <a:r>
              <a:rPr lang="en-US" altLang="lv-LV" sz="6000" b="1" dirty="0" smtClean="0"/>
              <a:t> </a:t>
            </a:r>
            <a:r>
              <a:rPr lang="en-US" altLang="lv-LV" sz="6000" b="1" dirty="0" err="1" smtClean="0"/>
              <a:t>darīt</a:t>
            </a:r>
            <a:r>
              <a:rPr lang="en-US" altLang="lv-LV" sz="6000" b="1" dirty="0" smtClean="0"/>
              <a:t> </a:t>
            </a:r>
            <a:r>
              <a:rPr lang="en-US" altLang="lv-LV" sz="6000" b="1" dirty="0" err="1" smtClean="0"/>
              <a:t>ar</a:t>
            </a:r>
            <a:r>
              <a:rPr lang="en-US" altLang="lv-LV" sz="6000" b="1" dirty="0" smtClean="0"/>
              <a:t> </a:t>
            </a:r>
            <a:r>
              <a:rPr lang="en-US" altLang="lv-LV" sz="6000" b="1" dirty="0" err="1" smtClean="0"/>
              <a:t>savām</a:t>
            </a:r>
            <a:r>
              <a:rPr lang="en-US" altLang="lv-LV" sz="6000" b="1" dirty="0" smtClean="0"/>
              <a:t> </a:t>
            </a:r>
            <a:r>
              <a:rPr lang="en-US" altLang="lv-LV" sz="6000" b="1" dirty="0" err="1" smtClean="0"/>
              <a:t>šaubām</a:t>
            </a:r>
            <a:r>
              <a:rPr lang="en-US" altLang="lv-LV" sz="6000" b="1" dirty="0" smtClean="0"/>
              <a:t> </a:t>
            </a:r>
            <a:br>
              <a:rPr lang="en-US" altLang="lv-LV" sz="6000" b="1" dirty="0" smtClean="0"/>
            </a:br>
            <a:r>
              <a:rPr lang="en-US" altLang="lv-LV" sz="6000" b="1" dirty="0" smtClean="0"/>
              <a:t>par to, </a:t>
            </a:r>
            <a:r>
              <a:rPr lang="en-US" altLang="lv-LV" sz="6000" b="1" dirty="0" err="1" smtClean="0"/>
              <a:t>vai</a:t>
            </a:r>
            <a:r>
              <a:rPr lang="en-US" altLang="lv-LV" sz="6000" b="1" dirty="0" smtClean="0"/>
              <a:t> </a:t>
            </a:r>
            <a:r>
              <a:rPr lang="en-US" altLang="lv-LV" sz="6000" b="1" dirty="0" err="1" smtClean="0"/>
              <a:t>esmu</a:t>
            </a:r>
            <a:r>
              <a:rPr lang="en-US" altLang="lv-LV" sz="6000" b="1" dirty="0" smtClean="0"/>
              <a:t> </a:t>
            </a:r>
            <a:r>
              <a:rPr lang="en-US" altLang="lv-LV" sz="6000" b="1" dirty="0" err="1" smtClean="0"/>
              <a:t>kristietis</a:t>
            </a:r>
            <a:r>
              <a:rPr lang="en-US" altLang="lv-LV" sz="6000" b="1" dirty="0" smtClean="0"/>
              <a:t>?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marL="742950" indent="-742950" eaLnBrk="1" hangingPunct="1">
              <a:buSzPct val="75000"/>
              <a:buFont typeface="Arial" charset="0"/>
              <a:buNone/>
              <a:defRPr/>
            </a:pPr>
            <a:endParaRPr lang="en-US" dirty="0"/>
          </a:p>
          <a:p>
            <a:pPr marL="742950" indent="-742950" eaLnBrk="1" hangingPunct="1">
              <a:buSzPct val="75000"/>
              <a:buFont typeface="Arial" charset="0"/>
              <a:buNone/>
              <a:defRPr/>
            </a:pPr>
            <a:r>
              <a:rPr lang="en-US" sz="5400" b="1" dirty="0"/>
              <a:t>4</a:t>
            </a:r>
            <a:r>
              <a:rPr lang="lv-LV" sz="5400" b="1" dirty="0"/>
              <a:t>.nodaļa</a:t>
            </a:r>
            <a:endParaRPr lang="en-US" sz="5400" b="1" dirty="0"/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5" name="Subtitle 5"/>
          <p:cNvSpPr txBox="1">
            <a:spLocks/>
          </p:cNvSpPr>
          <p:nvPr/>
        </p:nvSpPr>
        <p:spPr bwMode="auto">
          <a:xfrm>
            <a:off x="1799492" y="1133475"/>
            <a:ext cx="8534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lv-LV" sz="6000" dirty="0" err="1" smtClean="0">
                <a:solidFill>
                  <a:schemeClr val="tx2"/>
                </a:solidFill>
              </a:rPr>
              <a:t>7.stunda</a:t>
            </a:r>
            <a:endParaRPr lang="en-US" altLang="lv-LV" sz="80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8F8D6-08C8-4663-8E89-943320FC727B}" type="slidenum">
              <a:rPr lang="en-US" altLang="lv-LV" smtClean="0"/>
              <a:pPr>
                <a:defRPr/>
              </a:pPr>
              <a:t>69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xfrm>
            <a:off x="1752600" y="304800"/>
            <a:ext cx="8610600" cy="1143000"/>
          </a:xfrm>
        </p:spPr>
        <p:txBody>
          <a:bodyPr/>
          <a:lstStyle/>
          <a:p>
            <a:pPr marL="342900" indent="-342900" eaLnBrk="1" hangingPunct="1"/>
            <a:r>
              <a:rPr lang="en-US" altLang="lv-LV" b="1" smtClean="0"/>
              <a:t>A. </a:t>
            </a:r>
            <a:r>
              <a:rPr lang="lv-LV" altLang="lv-LV" b="1" smtClean="0"/>
              <a:t>Sava prāta nodošana</a:t>
            </a:r>
            <a:endParaRPr lang="en-US" altLang="lv-LV" b="1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10287000" cy="4572000"/>
          </a:xfrm>
        </p:spPr>
        <p:txBody>
          <a:bodyPr/>
          <a:lstStyle/>
          <a:p>
            <a:pPr marL="1149350" lvl="1" indent="-692150" eaLnBrk="1" hangingPunct="1">
              <a:buSzPct val="75000"/>
              <a:buFont typeface="Arial" charset="0"/>
              <a:buNone/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3600" b="1" dirty="0" err="1" smtClean="0"/>
              <a:t>Šeit</a:t>
            </a:r>
            <a:r>
              <a:rPr lang="en-US" sz="3600" b="1" dirty="0" smtClean="0"/>
              <a:t> </a:t>
            </a:r>
            <a:r>
              <a:rPr lang="en-US" sz="3600" b="1" dirty="0" err="1"/>
              <a:t>ir</a:t>
            </a:r>
            <a:r>
              <a:rPr lang="en-US" sz="3600" b="1" dirty="0"/>
              <a:t> </a:t>
            </a:r>
            <a:r>
              <a:rPr lang="en-US" sz="3600" b="1" dirty="0" err="1"/>
              <a:t>fakti</a:t>
            </a:r>
            <a:r>
              <a:rPr lang="en-US" sz="3600" b="1" dirty="0"/>
              <a:t>, kas </a:t>
            </a:r>
            <a:r>
              <a:rPr lang="en-US" sz="3600" b="1" dirty="0" err="1"/>
              <a:t>tev</a:t>
            </a:r>
            <a:r>
              <a:rPr lang="en-US" sz="3600" b="1" dirty="0"/>
              <a:t> </a:t>
            </a:r>
            <a:r>
              <a:rPr lang="en-US" sz="3600" b="1" dirty="0" err="1"/>
              <a:t>jāzina</a:t>
            </a:r>
            <a:r>
              <a:rPr lang="en-US" sz="3600" b="1" dirty="0"/>
              <a:t> un </a:t>
            </a:r>
            <a:r>
              <a:rPr lang="en-US" sz="3600" b="1" dirty="0" err="1"/>
              <a:t>kam</a:t>
            </a:r>
            <a:r>
              <a:rPr lang="en-US" sz="3600" b="1" dirty="0"/>
              <a:t> </a:t>
            </a:r>
            <a:r>
              <a:rPr lang="en-US" sz="3600" b="1" dirty="0" err="1"/>
              <a:t>jātic</a:t>
            </a:r>
            <a:r>
              <a:rPr lang="en-US" sz="3600" b="1" dirty="0"/>
              <a:t>,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err="1" smtClean="0"/>
              <a:t>lai</a:t>
            </a:r>
            <a:r>
              <a:rPr lang="en-US" sz="3600" b="1" dirty="0" smtClean="0"/>
              <a:t> </a:t>
            </a:r>
            <a:r>
              <a:rPr lang="en-US" sz="3600" b="1" dirty="0" err="1"/>
              <a:t>kļūtu</a:t>
            </a:r>
            <a:r>
              <a:rPr lang="en-US" sz="3600" b="1" dirty="0"/>
              <a:t> par </a:t>
            </a:r>
            <a:r>
              <a:rPr lang="en-US" sz="3600" b="1" dirty="0" err="1"/>
              <a:t>kristieti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  <a:p>
            <a:pPr marL="1593850" lvl="1" indent="-460375" eaLnBrk="1" hangingPunct="1">
              <a:buSzPct val="75000"/>
              <a:buFont typeface="Arial" charset="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1.	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Dievs 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eksistē.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 marL="1593850" lvl="1" indent="-460375" eaLnBrk="1" hangingPunct="1">
              <a:buSzPct val="75000"/>
              <a:buFont typeface="Arial" charset="0"/>
              <a:buNone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     		</a:t>
            </a:r>
            <a:r>
              <a:rPr lang="lv-LV" sz="2400" dirty="0">
                <a:solidFill>
                  <a:schemeClr val="tx2">
                    <a:lumMod val="50000"/>
                  </a:schemeClr>
                </a:solidFill>
              </a:rPr>
              <a:t>Ebrejiem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11:6</a:t>
            </a:r>
          </a:p>
          <a:p>
            <a:pPr marL="1593850" lvl="1" indent="-460375" eaLnBrk="1" hangingPunct="1">
              <a:buSzPct val="75000"/>
              <a:buFont typeface="Arial" charset="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2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B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ī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b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e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le i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r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patiesa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50000"/>
                </a:schemeClr>
              </a:solidFill>
            </a:endParaRPr>
          </a:p>
          <a:p>
            <a:pPr marL="1593850" lvl="1" indent="-460375" eaLnBrk="1" hangingPunct="1">
              <a:buSzPct val="75000"/>
              <a:buFont typeface="Arial" charset="0"/>
              <a:buNone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     		2</a:t>
            </a:r>
            <a:r>
              <a:rPr lang="lv-LV" sz="2400" dirty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en-US" sz="2400" dirty="0" err="1">
                <a:solidFill>
                  <a:schemeClr val="tx2">
                    <a:lumMod val="50000"/>
                  </a:schemeClr>
                </a:solidFill>
              </a:rPr>
              <a:t>Timot</a:t>
            </a:r>
            <a:r>
              <a:rPr lang="lv-LV" sz="2400" dirty="0">
                <a:solidFill>
                  <a:schemeClr val="tx2">
                    <a:lumMod val="50000"/>
                  </a:schemeClr>
                </a:solidFill>
              </a:rPr>
              <a:t>ejam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3:16</a:t>
            </a:r>
          </a:p>
          <a:p>
            <a:pPr marL="1593850" lvl="1" indent="-460375" eaLnBrk="1" hangingPunct="1">
              <a:buSzPct val="75000"/>
              <a:buFont typeface="Arial" charset="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3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Es 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esmu grēkojis, </a:t>
            </a: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nepaklausot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br>
              <a:rPr lang="en-US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lv-LV" dirty="0" smtClean="0">
                <a:solidFill>
                  <a:schemeClr val="tx2">
                    <a:lumMod val="50000"/>
                  </a:schemeClr>
                </a:solidFill>
              </a:rPr>
              <a:t>Dieva 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likumiem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1382713" lvl="1" indent="-460375" eaLnBrk="1" hangingPunct="1">
              <a:buSzPct val="75000"/>
              <a:buFont typeface="Arial" charset="0"/>
              <a:buNone/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    	 	Rom</a:t>
            </a:r>
            <a:r>
              <a:rPr lang="lv-LV" sz="2400" dirty="0">
                <a:solidFill>
                  <a:schemeClr val="tx2">
                    <a:lumMod val="50000"/>
                  </a:schemeClr>
                </a:solidFill>
              </a:rPr>
              <a:t>iešiem</a:t>
            </a:r>
            <a:r>
              <a:rPr lang="en-US" sz="2400" dirty="0">
                <a:solidFill>
                  <a:schemeClr val="tx2">
                    <a:lumMod val="50000"/>
                  </a:schemeClr>
                </a:solidFill>
              </a:rPr>
              <a:t> 3:23</a:t>
            </a:r>
          </a:p>
          <a:p>
            <a:pPr marL="1200150" lvl="1" indent="-742950" eaLnBrk="1" hangingPunct="1">
              <a:buSzPct val="75000"/>
              <a:buFont typeface="Arial" charset="0"/>
              <a:buNone/>
              <a:defRPr/>
            </a:pPr>
            <a:r>
              <a:rPr lang="en-US" sz="2000" dirty="0">
                <a:solidFill>
                  <a:schemeClr val="tx2">
                    <a:lumMod val="50000"/>
                  </a:schemeClr>
                </a:solidFill>
              </a:rPr>
              <a:t>  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57438"/>
            <a:ext cx="3967163" cy="3967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7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49362"/>
          </a:xfrm>
        </p:spPr>
        <p:txBody>
          <a:bodyPr/>
          <a:lstStyle/>
          <a:p>
            <a:pPr eaLnBrk="1" hangingPunct="1"/>
            <a:r>
              <a:rPr lang="lv-LV" altLang="lv-LV" b="1" smtClean="0"/>
              <a:t>7.stunda</a:t>
            </a:r>
            <a:r>
              <a:rPr lang="en-US" altLang="lv-LV" b="1" smtClean="0"/>
              <a:t> – </a:t>
            </a:r>
            <a:r>
              <a:rPr lang="lv-LV" altLang="lv-LV" b="1" smtClean="0"/>
              <a:t>š</a:t>
            </a:r>
            <a:r>
              <a:rPr lang="en-US" altLang="lv-LV" b="1" smtClean="0"/>
              <a:t>aubu iemesli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676400"/>
            <a:ext cx="9296400" cy="4114800"/>
          </a:xfrm>
        </p:spPr>
        <p:txBody>
          <a:bodyPr/>
          <a:lstStyle/>
          <a:p>
            <a:pPr marL="0" indent="0" eaLnBrk="1" hangingPunct="1">
              <a:buSzPct val="75000"/>
              <a:buFont typeface="Arial" charset="0"/>
              <a:buNone/>
              <a:defRPr/>
            </a:pPr>
            <a:r>
              <a:rPr lang="lv-LV" sz="2800" b="1" dirty="0"/>
              <a:t>Galvenā Bībeles patiesība</a:t>
            </a:r>
            <a:endParaRPr lang="en-US" sz="2800" b="1" dirty="0"/>
          </a:p>
          <a:p>
            <a:pPr marL="0" indent="0" eaLnBrk="1" hangingPunct="1">
              <a:spcAft>
                <a:spcPts val="1800"/>
              </a:spcAft>
              <a:buSzPct val="75000"/>
              <a:buFont typeface="Wingdings" pitchFamily="2" charset="2"/>
              <a:buNone/>
              <a:defRPr/>
            </a:pPr>
            <a:r>
              <a:rPr lang="en-US" sz="2800" dirty="0"/>
              <a:t>Man </a:t>
            </a:r>
            <a:r>
              <a:rPr lang="en-US" sz="2800" dirty="0" err="1"/>
              <a:t>vajag</a:t>
            </a:r>
            <a:r>
              <a:rPr lang="en-US" sz="2800" dirty="0"/>
              <a:t> </a:t>
            </a:r>
            <a:r>
              <a:rPr lang="en-US" sz="2800" dirty="0" err="1"/>
              <a:t>atklāt</a:t>
            </a:r>
            <a:r>
              <a:rPr lang="en-US" sz="2800" dirty="0"/>
              <a:t> to, kas </a:t>
            </a:r>
            <a:r>
              <a:rPr lang="en-US" sz="2800" dirty="0" err="1"/>
              <a:t>notiek</a:t>
            </a:r>
            <a:r>
              <a:rPr lang="en-US" sz="2800" dirty="0"/>
              <a:t> </a:t>
            </a:r>
            <a:r>
              <a:rPr lang="en-US" sz="2800" dirty="0" err="1"/>
              <a:t>manā</a:t>
            </a:r>
            <a:r>
              <a:rPr lang="en-US" sz="2800" dirty="0"/>
              <a:t> </a:t>
            </a:r>
            <a:r>
              <a:rPr lang="en-US" sz="2800" dirty="0" err="1"/>
              <a:t>ikdienas</a:t>
            </a:r>
            <a:r>
              <a:rPr lang="en-US" sz="2800" dirty="0"/>
              <a:t> </a:t>
            </a:r>
            <a:r>
              <a:rPr lang="en-US" sz="2800" dirty="0" err="1"/>
              <a:t>dzīvē</a:t>
            </a:r>
            <a:r>
              <a:rPr lang="en-US" sz="2800" dirty="0"/>
              <a:t> </a:t>
            </a:r>
            <a:r>
              <a:rPr lang="en-US" sz="2800" dirty="0" err="1"/>
              <a:t>tāds</a:t>
            </a:r>
            <a:r>
              <a:rPr lang="en-US" sz="2800" dirty="0"/>
              <a:t>,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kas</a:t>
            </a:r>
            <a:r>
              <a:rPr lang="en-US" sz="2800" dirty="0" smtClean="0"/>
              <a:t> </a:t>
            </a:r>
            <a:r>
              <a:rPr lang="en-US" sz="2800" dirty="0"/>
              <a:t>man </a:t>
            </a:r>
            <a:r>
              <a:rPr lang="en-US" sz="2800" dirty="0" err="1"/>
              <a:t>rada</a:t>
            </a:r>
            <a:r>
              <a:rPr lang="en-US" sz="2800" dirty="0"/>
              <a:t> </a:t>
            </a:r>
            <a:r>
              <a:rPr lang="en-US" sz="2800" dirty="0" err="1"/>
              <a:t>šaubas</a:t>
            </a:r>
            <a:r>
              <a:rPr lang="en-US" sz="2800" dirty="0"/>
              <a:t> par to, ka </a:t>
            </a:r>
            <a:r>
              <a:rPr lang="en-US" sz="2800" dirty="0" err="1"/>
              <a:t>esmu</a:t>
            </a:r>
            <a:r>
              <a:rPr lang="en-US" sz="2800" dirty="0"/>
              <a:t> </a:t>
            </a:r>
            <a:r>
              <a:rPr lang="en-US" sz="2800" dirty="0" err="1"/>
              <a:t>kristietis</a:t>
            </a:r>
            <a:r>
              <a:rPr lang="en-US" sz="2800" dirty="0"/>
              <a:t>.</a:t>
            </a:r>
            <a:endParaRPr lang="en-US" sz="2800" b="1" dirty="0"/>
          </a:p>
          <a:p>
            <a:pPr eaLnBrk="1" hangingPunct="1">
              <a:buSzPct val="75000"/>
              <a:buFont typeface="Wingdings" pitchFamily="2" charset="2"/>
              <a:buNone/>
              <a:defRPr/>
            </a:pPr>
            <a:r>
              <a:rPr lang="lv-LV" sz="2800" b="1" dirty="0"/>
              <a:t>Atslēgas pants</a:t>
            </a:r>
            <a:r>
              <a:rPr lang="en-US" sz="2800" b="1" dirty="0"/>
              <a:t>: J</a:t>
            </a:r>
            <a:r>
              <a:rPr lang="lv-LV" sz="2800" b="1" dirty="0"/>
              <a:t>ēkaba</a:t>
            </a:r>
            <a:r>
              <a:rPr lang="en-US" sz="2800" b="1" dirty="0"/>
              <a:t> 1:5-6 </a:t>
            </a:r>
            <a:r>
              <a:rPr lang="lv-LV" sz="2800" b="1" dirty="0"/>
              <a:t>(tulkojums no </a:t>
            </a:r>
            <a:r>
              <a:rPr lang="en-US" sz="2800" b="1" dirty="0"/>
              <a:t>New Life Bible</a:t>
            </a:r>
            <a:r>
              <a:rPr lang="lv-LV" sz="2800" b="1" dirty="0"/>
              <a:t>)</a:t>
            </a:r>
            <a:endParaRPr lang="en-US" sz="2800" b="1" dirty="0"/>
          </a:p>
          <a:p>
            <a:pPr marL="0" indent="0" eaLnBrk="1" hangingPunct="1">
              <a:buSzPct val="75000"/>
              <a:buFont typeface="Wingdings" pitchFamily="2" charset="2"/>
              <a:buNone/>
              <a:defRPr/>
            </a:pPr>
            <a:r>
              <a:rPr lang="en-US" sz="2800" dirty="0"/>
              <a:t>Ja </a:t>
            </a:r>
            <a:r>
              <a:rPr lang="en-US" sz="2800" dirty="0" err="1"/>
              <a:t>tev</a:t>
            </a:r>
            <a:r>
              <a:rPr lang="en-US" sz="2800" dirty="0"/>
              <a:t> nav </a:t>
            </a:r>
            <a:r>
              <a:rPr lang="en-US" sz="2800" dirty="0" err="1"/>
              <a:t>gudrība</a:t>
            </a:r>
            <a:r>
              <a:rPr lang="en-US" sz="2800" dirty="0"/>
              <a:t>, </a:t>
            </a:r>
            <a:r>
              <a:rPr lang="en-US" sz="2800" dirty="0" err="1"/>
              <a:t>lūdz</a:t>
            </a:r>
            <a:r>
              <a:rPr lang="en-US" sz="2800" dirty="0"/>
              <a:t> </a:t>
            </a:r>
            <a:r>
              <a:rPr lang="en-US" sz="2800" dirty="0" err="1"/>
              <a:t>Dievam</a:t>
            </a:r>
            <a:r>
              <a:rPr lang="en-US" sz="2800" dirty="0"/>
              <a:t> </a:t>
            </a:r>
            <a:r>
              <a:rPr lang="en-US" sz="2800" dirty="0" err="1"/>
              <a:t>pēc</a:t>
            </a:r>
            <a:r>
              <a:rPr lang="en-US" sz="2800" dirty="0"/>
              <a:t> </a:t>
            </a:r>
            <a:r>
              <a:rPr lang="en-US" sz="2800" dirty="0" err="1"/>
              <a:t>tās</a:t>
            </a:r>
            <a:r>
              <a:rPr lang="en-US" sz="2800" dirty="0"/>
              <a:t>. </a:t>
            </a:r>
            <a:r>
              <a:rPr lang="en-US" sz="2800" dirty="0" err="1"/>
              <a:t>Viņš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vienmēr</a:t>
            </a:r>
            <a:r>
              <a:rPr lang="en-US" sz="2800" dirty="0"/>
              <a:t> </a:t>
            </a:r>
            <a:r>
              <a:rPr lang="en-US" sz="2800" dirty="0" err="1"/>
              <a:t>gatavs</a:t>
            </a:r>
            <a:r>
              <a:rPr lang="en-US" sz="2800" dirty="0"/>
              <a:t> </a:t>
            </a:r>
            <a:r>
              <a:rPr lang="en-US" sz="2800" dirty="0" err="1"/>
              <a:t>tev</a:t>
            </a:r>
            <a:r>
              <a:rPr lang="en-US" sz="2800" dirty="0"/>
              <a:t> to dot, un </a:t>
            </a:r>
            <a:r>
              <a:rPr lang="en-US" sz="2800" dirty="0" err="1"/>
              <a:t>nekad</a:t>
            </a:r>
            <a:r>
              <a:rPr lang="en-US" sz="2800" dirty="0"/>
              <a:t> </a:t>
            </a:r>
            <a:r>
              <a:rPr lang="en-US" sz="2800" dirty="0" err="1"/>
              <a:t>neteiks</a:t>
            </a:r>
            <a:r>
              <a:rPr lang="en-US" sz="2800" dirty="0"/>
              <a:t> </a:t>
            </a:r>
            <a:r>
              <a:rPr lang="en-US" sz="2800" dirty="0" err="1"/>
              <a:t>tev</a:t>
            </a:r>
            <a:r>
              <a:rPr lang="en-US" sz="2800" dirty="0"/>
              <a:t>, ka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nepareizi</a:t>
            </a:r>
            <a:r>
              <a:rPr lang="en-US" sz="2800" dirty="0"/>
              <a:t> </a:t>
            </a:r>
            <a:r>
              <a:rPr lang="en-US" sz="2800" dirty="0" err="1"/>
              <a:t>rīkojies</a:t>
            </a:r>
            <a:r>
              <a:rPr lang="en-US" sz="2800" dirty="0"/>
              <a:t>, ka </a:t>
            </a:r>
            <a:r>
              <a:rPr lang="en-US" sz="2800" dirty="0" err="1"/>
              <a:t>lūdz</a:t>
            </a:r>
            <a:r>
              <a:rPr lang="en-US" sz="2800" dirty="0"/>
              <a:t>. (6) </a:t>
            </a:r>
            <a:r>
              <a:rPr lang="en-US" sz="2800" dirty="0" err="1"/>
              <a:t>Tev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jābūt</a:t>
            </a:r>
            <a:r>
              <a:rPr lang="en-US" sz="2800" dirty="0"/>
              <a:t> </a:t>
            </a:r>
            <a:r>
              <a:rPr lang="en-US" sz="2800" dirty="0" err="1"/>
              <a:t>ticībai</a:t>
            </a:r>
            <a:r>
              <a:rPr lang="en-US" sz="2800" dirty="0"/>
              <a:t>, </a:t>
            </a:r>
            <a:r>
              <a:rPr lang="en-US" sz="2800" dirty="0" err="1"/>
              <a:t>kad</a:t>
            </a:r>
            <a:r>
              <a:rPr lang="en-US" sz="2800" dirty="0"/>
              <a:t> </a:t>
            </a:r>
            <a:r>
              <a:rPr lang="en-US" sz="2800" dirty="0" err="1"/>
              <a:t>tu</a:t>
            </a:r>
            <a:r>
              <a:rPr lang="en-US" sz="2800" dirty="0"/>
              <a:t> </a:t>
            </a:r>
            <a:r>
              <a:rPr lang="en-US" sz="2800" dirty="0" err="1"/>
              <a:t>lūdz</a:t>
            </a:r>
            <a:r>
              <a:rPr lang="en-US" sz="2800" dirty="0"/>
              <a:t> no </a:t>
            </a:r>
            <a:r>
              <a:rPr lang="en-US" sz="2800" dirty="0" err="1"/>
              <a:t>Viņa</a:t>
            </a:r>
            <a:r>
              <a:rPr lang="en-US" sz="2800" dirty="0"/>
              <a:t> </a:t>
            </a:r>
            <a:r>
              <a:rPr lang="en-US" sz="2800" dirty="0" err="1"/>
              <a:t>gudrību</a:t>
            </a:r>
            <a:r>
              <a:rPr lang="en-US" sz="2800" dirty="0"/>
              <a:t>. Tu </a:t>
            </a:r>
            <a:r>
              <a:rPr lang="en-US" sz="2800" dirty="0" err="1"/>
              <a:t>nevari</a:t>
            </a:r>
            <a:r>
              <a:rPr lang="en-US" sz="2800" dirty="0"/>
              <a:t> </a:t>
            </a:r>
            <a:r>
              <a:rPr lang="en-US" sz="2800" dirty="0" err="1"/>
              <a:t>šaubīties</a:t>
            </a:r>
            <a:r>
              <a:rPr lang="en-US" sz="2800" dirty="0"/>
              <a:t>. </a:t>
            </a:r>
            <a:r>
              <a:rPr lang="en-US" sz="2800" dirty="0" err="1"/>
              <a:t>Ikviens</a:t>
            </a:r>
            <a:r>
              <a:rPr lang="en-US" sz="2800" dirty="0"/>
              <a:t>, </a:t>
            </a:r>
            <a:r>
              <a:rPr lang="en-US" sz="2800" dirty="0" err="1"/>
              <a:t>kurš</a:t>
            </a:r>
            <a:r>
              <a:rPr lang="en-US" sz="2800" dirty="0"/>
              <a:t> </a:t>
            </a:r>
            <a:r>
              <a:rPr lang="en-US" sz="2800" dirty="0" err="1"/>
              <a:t>šaubās</a:t>
            </a:r>
            <a:r>
              <a:rPr lang="en-US" sz="2800" dirty="0"/>
              <a:t> </a:t>
            </a:r>
            <a:r>
              <a:rPr lang="en-US" sz="2800" dirty="0" err="1"/>
              <a:t>ir</a:t>
            </a:r>
            <a:r>
              <a:rPr lang="en-US" sz="2800" dirty="0"/>
              <a:t> </a:t>
            </a:r>
            <a:r>
              <a:rPr lang="en-US" sz="2800" dirty="0" err="1"/>
              <a:t>kā</a:t>
            </a:r>
            <a:r>
              <a:rPr lang="en-US" sz="2800" dirty="0"/>
              <a:t> </a:t>
            </a:r>
            <a:r>
              <a:rPr lang="en-US" sz="2800" dirty="0" err="1"/>
              <a:t>vilnis</a:t>
            </a:r>
            <a:r>
              <a:rPr lang="en-US" sz="2800" dirty="0"/>
              <a:t>, ko </a:t>
            </a:r>
            <a:r>
              <a:rPr lang="en-US" sz="2800" dirty="0" err="1"/>
              <a:t>jūra</a:t>
            </a:r>
            <a:r>
              <a:rPr lang="en-US" sz="2800" dirty="0"/>
              <a:t> </a:t>
            </a:r>
            <a:r>
              <a:rPr lang="en-US" sz="2800" dirty="0" err="1"/>
              <a:t>mētā</a:t>
            </a:r>
            <a:r>
              <a:rPr lang="en-US" sz="2800" dirty="0"/>
              <a:t>.</a:t>
            </a:r>
          </a:p>
        </p:txBody>
      </p:sp>
      <p:sp>
        <p:nvSpPr>
          <p:cNvPr id="75780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70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indent="-742950" eaLnBrk="1" hangingPunct="1"/>
            <a:r>
              <a:rPr lang="en-US" altLang="lv-LV" sz="4800" b="1" smtClean="0"/>
              <a:t>A. Kurš tavā prātā ienes šīs šaubas?</a:t>
            </a:r>
          </a:p>
        </p:txBody>
      </p:sp>
      <p:sp>
        <p:nvSpPr>
          <p:cNvPr id="7680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lnSpc>
                <a:spcPct val="90000"/>
              </a:lnSpc>
              <a:spcAft>
                <a:spcPts val="1800"/>
              </a:spcAft>
              <a:buSzPct val="75000"/>
              <a:buFont typeface="Times New Roman" panose="02020603050405020304" pitchFamily="18" charset="0"/>
              <a:buAutoNum type="arabicPeriod"/>
            </a:pPr>
            <a:r>
              <a:rPr lang="en-US" altLang="lv-LV" u="sng" dirty="0" smtClean="0"/>
              <a:t>S</a:t>
            </a:r>
            <a:r>
              <a:rPr lang="lv-LV" altLang="lv-LV" u="sng" dirty="0" smtClean="0"/>
              <a:t>ā</a:t>
            </a:r>
            <a:r>
              <a:rPr lang="en-US" altLang="lv-LV" u="sng" dirty="0" smtClean="0"/>
              <a:t>tan</a:t>
            </a:r>
            <a:r>
              <a:rPr lang="lv-LV" altLang="lv-LV" u="sng" dirty="0" smtClean="0"/>
              <a:t>s</a:t>
            </a:r>
            <a:r>
              <a:rPr lang="en-US" altLang="lv-LV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1800"/>
              </a:spcAft>
              <a:buSzPct val="75000"/>
              <a:buFont typeface="Wingdings" panose="05000000000000000000" pitchFamily="2" charset="2"/>
              <a:buAutoNum type="arabicPeriod"/>
            </a:pPr>
            <a:r>
              <a:rPr lang="lv-LV" altLang="lv-LV" u="sng" dirty="0" smtClean="0"/>
              <a:t>Citi cilvēki</a:t>
            </a:r>
            <a:r>
              <a:rPr lang="en-US" altLang="lv-LV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spcAft>
                <a:spcPts val="1800"/>
              </a:spcAft>
              <a:buSzPct val="75000"/>
              <a:buFont typeface="Wingdings" panose="05000000000000000000" pitchFamily="2" charset="2"/>
              <a:buAutoNum type="arabicPeriod"/>
            </a:pPr>
            <a:r>
              <a:rPr lang="lv-LV" altLang="lv-LV" dirty="0" smtClean="0"/>
              <a:t>Tu pats</a:t>
            </a:r>
            <a:r>
              <a:rPr lang="en-US" altLang="lv-LV" dirty="0" smtClean="0"/>
              <a:t>.</a:t>
            </a:r>
          </a:p>
          <a:p>
            <a:pPr marL="533400" indent="-533400" eaLnBrk="1" hangingPunct="1">
              <a:lnSpc>
                <a:spcPct val="90000"/>
              </a:lnSpc>
              <a:buSzPct val="75000"/>
              <a:buFont typeface="Wingdings" panose="05000000000000000000" pitchFamily="2" charset="2"/>
              <a:buAutoNum type="arabicPeriod"/>
            </a:pPr>
            <a:r>
              <a:rPr lang="lv-LV" altLang="lv-LV" dirty="0" smtClean="0"/>
              <a:t>Dievs</a:t>
            </a:r>
            <a:r>
              <a:rPr lang="en-US" altLang="lv-LV" dirty="0" smtClean="0"/>
              <a:t> </a:t>
            </a:r>
            <a:br>
              <a:rPr lang="en-US" altLang="lv-LV" dirty="0" smtClean="0"/>
            </a:br>
            <a:r>
              <a:rPr lang="en-US" altLang="lv-LV" dirty="0" smtClean="0"/>
              <a:t>(</a:t>
            </a:r>
            <a:r>
              <a:rPr lang="lv-LV" altLang="lv-LV" dirty="0" smtClean="0"/>
              <a:t>izlasi stāstu par Jēzus un bagātā jaunekļa satikšanos</a:t>
            </a:r>
            <a:r>
              <a:rPr lang="en-US" altLang="lv-LV" dirty="0" smtClean="0"/>
              <a:t>).</a:t>
            </a:r>
          </a:p>
        </p:txBody>
      </p:sp>
      <p:sp>
        <p:nvSpPr>
          <p:cNvPr id="7680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76805" name="ClipArt Placeholder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1625" y="2185988"/>
            <a:ext cx="4171950" cy="3705225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71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6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v-LV" sz="4800" b="1" smtClean="0"/>
              <a:t>B. </a:t>
            </a:r>
            <a:r>
              <a:rPr lang="lv-LV" altLang="lv-LV" sz="4800" b="1" smtClean="0"/>
              <a:t>Kas izraisa šīs šaubas</a:t>
            </a:r>
            <a:r>
              <a:rPr lang="en-US" altLang="lv-LV" sz="4800" b="1" smtClean="0"/>
              <a:t>?</a:t>
            </a:r>
          </a:p>
        </p:txBody>
      </p:sp>
      <p:sp>
        <p:nvSpPr>
          <p:cNvPr id="77827" name="Rectangle 3"/>
          <p:cNvSpPr>
            <a:spLocks noGrp="1"/>
          </p:cNvSpPr>
          <p:nvPr>
            <p:ph idx="1"/>
          </p:nvPr>
        </p:nvSpPr>
        <p:spPr>
          <a:xfrm>
            <a:off x="1219200" y="2133600"/>
            <a:ext cx="8229600" cy="4525963"/>
          </a:xfrm>
        </p:spPr>
        <p:txBody>
          <a:bodyPr/>
          <a:lstStyle/>
          <a:p>
            <a:pPr marL="0" indent="0" eaLnBrk="1" hangingPunct="1">
              <a:buSzPct val="75000"/>
              <a:buFont typeface="Arial" panose="020B0604020202020204" pitchFamily="34" charset="0"/>
              <a:buNone/>
            </a:pPr>
            <a:r>
              <a:rPr lang="lv-LV" altLang="lv-LV" sz="3600" b="1" smtClean="0"/>
              <a:t>ZINĀŠANU PLAISA</a:t>
            </a:r>
            <a:endParaRPr lang="en-US" altLang="lv-LV" sz="3600" b="1" smtClean="0"/>
          </a:p>
          <a:p>
            <a:pPr marL="0" indent="0" eaLnBrk="1" hangingPunct="1">
              <a:buSzPct val="75000"/>
              <a:buFont typeface="Arial" panose="020B0604020202020204" pitchFamily="34" charset="0"/>
              <a:buNone/>
            </a:pPr>
            <a:endParaRPr lang="en-US" altLang="lv-LV" sz="3600" b="1" smtClean="0"/>
          </a:p>
          <a:p>
            <a:pPr marL="0" indent="0" eaLnBrk="1" hangingPunct="1">
              <a:buSzPct val="75000"/>
              <a:buFont typeface="Arial" panose="020B0604020202020204" pitchFamily="34" charset="0"/>
              <a:buNone/>
            </a:pPr>
            <a:r>
              <a:rPr lang="lv-LV" altLang="lv-LV" sz="3600" b="1" smtClean="0"/>
              <a:t>SAPRAŠANAS PLAISA</a:t>
            </a:r>
          </a:p>
          <a:p>
            <a:pPr marL="0" indent="0" eaLnBrk="1" hangingPunct="1">
              <a:buSzPct val="75000"/>
              <a:buFont typeface="Arial" panose="020B0604020202020204" pitchFamily="34" charset="0"/>
              <a:buNone/>
            </a:pPr>
            <a:endParaRPr lang="en-US" altLang="lv-LV" sz="3600" b="1" smtClean="0"/>
          </a:p>
          <a:p>
            <a:pPr marL="0" indent="0" eaLnBrk="1" hangingPunct="1">
              <a:buSzPct val="75000"/>
              <a:buFont typeface="Arial" panose="020B0604020202020204" pitchFamily="34" charset="0"/>
              <a:buNone/>
            </a:pPr>
            <a:r>
              <a:rPr lang="lv-LV" altLang="lv-LV" sz="3600" b="1" smtClean="0"/>
              <a:t>RĪCĪBAS PLAISA</a:t>
            </a:r>
            <a:endParaRPr lang="en-US" altLang="lv-LV" sz="3600" b="1" smtClean="0"/>
          </a:p>
        </p:txBody>
      </p:sp>
      <p:sp>
        <p:nvSpPr>
          <p:cNvPr id="7782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77829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362200"/>
            <a:ext cx="2819400" cy="349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72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/>
          </p:cNvSpPr>
          <p:nvPr>
            <p:ph type="title"/>
          </p:nvPr>
        </p:nvSpPr>
        <p:spPr>
          <a:xfrm>
            <a:off x="533400" y="0"/>
            <a:ext cx="10972800" cy="1990726"/>
          </a:xfrm>
        </p:spPr>
        <p:txBody>
          <a:bodyPr/>
          <a:lstStyle/>
          <a:p>
            <a:pPr eaLnBrk="1" hangingPunct="1"/>
            <a:r>
              <a:rPr lang="lv-LV" altLang="lv-LV" sz="4800" b="1" dirty="0" smtClean="0"/>
              <a:t>Kas izraisa šīs šaubas</a:t>
            </a:r>
            <a:r>
              <a:rPr lang="en-US" altLang="lv-LV" sz="4800" b="1" dirty="0" smtClean="0"/>
              <a:t>?</a:t>
            </a:r>
            <a:br>
              <a:rPr lang="en-US" altLang="lv-LV" sz="4800" b="1" dirty="0" smtClean="0"/>
            </a:br>
            <a:r>
              <a:rPr lang="en-US" altLang="lv-LV" sz="2800" dirty="0" err="1" smtClean="0"/>
              <a:t>Ir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daudz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problēmu</a:t>
            </a:r>
            <a:r>
              <a:rPr lang="en-US" altLang="lv-LV" sz="2800" dirty="0" smtClean="0"/>
              <a:t>, </a:t>
            </a:r>
            <a:r>
              <a:rPr lang="en-US" altLang="lv-LV" sz="2800" dirty="0" err="1" smtClean="0"/>
              <a:t>kas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cilvēkam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liek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apšaubīt</a:t>
            </a:r>
            <a:r>
              <a:rPr lang="en-US" altLang="lv-LV" sz="2800" dirty="0" smtClean="0"/>
              <a:t> to, </a:t>
            </a:r>
            <a:r>
              <a:rPr lang="en-US" altLang="lv-LV" sz="2800" dirty="0" err="1" smtClean="0"/>
              <a:t>ka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viņš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ir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kristietis</a:t>
            </a:r>
            <a:r>
              <a:rPr lang="en-US" altLang="lv-LV" sz="2800" dirty="0" smtClean="0"/>
              <a:t>. </a:t>
            </a:r>
            <a:r>
              <a:rPr lang="lv-LV" altLang="lv-LV" sz="2800" dirty="0" smtClean="0"/>
              <a:t/>
            </a:r>
            <a:br>
              <a:rPr lang="lv-LV" altLang="lv-LV" sz="2800" dirty="0" smtClean="0"/>
            </a:br>
            <a:r>
              <a:rPr lang="en-US" altLang="lv-LV" sz="2800" dirty="0" err="1" smtClean="0"/>
              <a:t>Tālāk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tiek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uzskaitītas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dažas</a:t>
            </a:r>
            <a:r>
              <a:rPr lang="en-US" altLang="lv-LV" sz="2800" dirty="0" smtClean="0"/>
              <a:t> no </a:t>
            </a:r>
            <a:r>
              <a:rPr lang="en-US" altLang="lv-LV" sz="2800" dirty="0" err="1" smtClean="0"/>
              <a:t>šīm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problēmām</a:t>
            </a:r>
            <a:r>
              <a:rPr lang="en-US" altLang="lv-LV" sz="2800" dirty="0" smtClean="0"/>
              <a:t>, </a:t>
            </a:r>
            <a:r>
              <a:rPr lang="en-US" altLang="lv-LV" sz="2800" dirty="0" err="1" smtClean="0"/>
              <a:t>kas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izriesa</a:t>
            </a:r>
            <a:r>
              <a:rPr lang="en-US" altLang="lv-LV" sz="2800" dirty="0" smtClean="0"/>
              <a:t> </a:t>
            </a:r>
            <a:r>
              <a:rPr lang="en-US" altLang="lv-LV" sz="2800" dirty="0" err="1" smtClean="0"/>
              <a:t>šaubas</a:t>
            </a:r>
            <a:r>
              <a:rPr lang="en-US" altLang="lv-LV" sz="2800" dirty="0" smtClean="0"/>
              <a:t>:</a:t>
            </a:r>
          </a:p>
        </p:txBody>
      </p:sp>
      <p:sp>
        <p:nvSpPr>
          <p:cNvPr id="78851" name="Rectangle 3"/>
          <p:cNvSpPr>
            <a:spLocks noGrp="1"/>
          </p:cNvSpPr>
          <p:nvPr>
            <p:ph idx="1"/>
          </p:nvPr>
        </p:nvSpPr>
        <p:spPr>
          <a:xfrm>
            <a:off x="990600" y="2024063"/>
            <a:ext cx="8229600" cy="4525962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1. </a:t>
            </a:r>
            <a:r>
              <a:rPr lang="lv-LV" altLang="lv-LV" dirty="0" smtClean="0"/>
              <a:t>Kad beidzas labās sajūtas</a:t>
            </a:r>
            <a:r>
              <a:rPr lang="en-US" altLang="lv-LV" dirty="0" smtClean="0"/>
              <a:t>.</a:t>
            </a:r>
          </a:p>
          <a:p>
            <a:pPr marL="0" indent="0" eaLnBrk="1" hangingPunct="1">
              <a:spcBef>
                <a:spcPts val="1800"/>
              </a:spcBef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2. </a:t>
            </a:r>
            <a:r>
              <a:rPr lang="lv-LV" altLang="lv-LV" u="sng" dirty="0" smtClean="0"/>
              <a:t>Turpinot kļūdīties vai grēkot</a:t>
            </a:r>
            <a:r>
              <a:rPr lang="en-US" altLang="lv-LV" u="sng" dirty="0" smtClean="0"/>
              <a:t>.</a:t>
            </a:r>
          </a:p>
          <a:p>
            <a:pPr marL="0" indent="0" eaLnBrk="1" hangingPunct="1">
              <a:spcBef>
                <a:spcPts val="1800"/>
              </a:spcBef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3. </a:t>
            </a:r>
            <a:r>
              <a:rPr lang="lv-LV" altLang="lv-LV" dirty="0" smtClean="0"/>
              <a:t>Dodot Jēzum tikai daļu savas dzīves.</a:t>
            </a:r>
            <a:endParaRPr lang="en-US" altLang="lv-LV" dirty="0" smtClean="0"/>
          </a:p>
          <a:p>
            <a:pPr marL="0" indent="0" eaLnBrk="1" hangingPunct="1">
              <a:spcBef>
                <a:spcPts val="1800"/>
              </a:spcBef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4. </a:t>
            </a:r>
            <a:r>
              <a:rPr lang="en-US" altLang="lv-LV" u="sng" dirty="0" smtClean="0"/>
              <a:t>S</a:t>
            </a:r>
            <a:r>
              <a:rPr lang="lv-LV" altLang="lv-LV" u="sng" dirty="0" smtClean="0"/>
              <a:t>lepena </a:t>
            </a:r>
            <a:r>
              <a:rPr lang="lv-LV" altLang="lv-LV" dirty="0" smtClean="0"/>
              <a:t>kļūšana par kristieti</a:t>
            </a:r>
            <a:r>
              <a:rPr lang="en-US" altLang="lv-LV" dirty="0" smtClean="0"/>
              <a:t>.</a:t>
            </a:r>
          </a:p>
          <a:p>
            <a:pPr marL="0" indent="0" eaLnBrk="1" hangingPunct="1">
              <a:spcBef>
                <a:spcPts val="1800"/>
              </a:spcBef>
              <a:buSzPct val="75000"/>
              <a:buFont typeface="Arial" panose="020B0604020202020204" pitchFamily="34" charset="0"/>
              <a:buNone/>
            </a:pPr>
            <a:r>
              <a:rPr lang="en-US" altLang="lv-LV" dirty="0" smtClean="0"/>
              <a:t>5. </a:t>
            </a:r>
            <a:r>
              <a:rPr lang="lv-LV" altLang="lv-LV" u="sng" dirty="0" smtClean="0"/>
              <a:t>Kārdinājums</a:t>
            </a:r>
            <a:r>
              <a:rPr lang="en-US" altLang="lv-LV" dirty="0" smtClean="0"/>
              <a:t>.</a:t>
            </a:r>
          </a:p>
        </p:txBody>
      </p:sp>
      <p:sp>
        <p:nvSpPr>
          <p:cNvPr id="7885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7885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62188"/>
            <a:ext cx="3008313" cy="382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73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88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88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88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lv-LV" altLang="lv-LV" b="1" smtClean="0"/>
              <a:t>Kas izraisa šīs šaubas</a:t>
            </a:r>
            <a:r>
              <a:rPr lang="en-US" altLang="lv-LV" b="1" smtClean="0"/>
              <a:t>?</a:t>
            </a:r>
          </a:p>
        </p:txBody>
      </p:sp>
      <p:sp>
        <p:nvSpPr>
          <p:cNvPr id="79875" name="Rectangle 3"/>
          <p:cNvSpPr>
            <a:spLocks noGrp="1"/>
          </p:cNvSpPr>
          <p:nvPr>
            <p:ph idx="1"/>
          </p:nvPr>
        </p:nvSpPr>
        <p:spPr>
          <a:xfrm>
            <a:off x="609600" y="1600200"/>
            <a:ext cx="11582400" cy="4525963"/>
          </a:xfrm>
        </p:spPr>
        <p:txBody>
          <a:bodyPr/>
          <a:lstStyle/>
          <a:p>
            <a:pPr marL="742950" indent="-742950" eaLnBrk="1" hangingPunct="1">
              <a:buSzPct val="75000"/>
              <a:buFont typeface="Times New Roman" panose="02020603050405020304" pitchFamily="18" charset="0"/>
              <a:buAutoNum type="arabicPeriod" startAt="6"/>
            </a:pPr>
            <a:r>
              <a:rPr lang="lv-LV" altLang="lv-LV" sz="4000" u="sng" dirty="0" smtClean="0"/>
              <a:t>Rūgtums</a:t>
            </a:r>
            <a:r>
              <a:rPr lang="lv-LV" altLang="lv-LV" sz="4000" dirty="0" smtClean="0"/>
              <a:t> pret citu cilvēku</a:t>
            </a:r>
            <a:r>
              <a:rPr lang="en-US" altLang="lv-LV" sz="4000" dirty="0" smtClean="0"/>
              <a:t>.</a:t>
            </a:r>
          </a:p>
          <a:p>
            <a:pPr marL="742950" indent="-742950" eaLnBrk="1" hangingPunct="1">
              <a:buSzPct val="75000"/>
              <a:buFont typeface="Wingdings" panose="05000000000000000000" pitchFamily="2" charset="2"/>
              <a:buAutoNum type="arabicPeriod" startAt="6"/>
            </a:pPr>
            <a:r>
              <a:rPr lang="lv-LV" altLang="lv-LV" sz="4000" dirty="0" smtClean="0"/>
              <a:t>Kad tavas lūgšanas </a:t>
            </a:r>
            <a:r>
              <a:rPr lang="lv-LV" altLang="lv-LV" sz="4000" u="sng" dirty="0" smtClean="0"/>
              <a:t>nav</a:t>
            </a:r>
            <a:r>
              <a:rPr lang="lv-LV" altLang="lv-LV" sz="4000" dirty="0" smtClean="0"/>
              <a:t> atbildētas.</a:t>
            </a:r>
            <a:endParaRPr lang="en-US" altLang="lv-LV" sz="4000" dirty="0" smtClean="0"/>
          </a:p>
          <a:p>
            <a:pPr marL="742950" indent="-742950" eaLnBrk="1" hangingPunct="1">
              <a:buSzPct val="75000"/>
              <a:buFont typeface="Wingdings" panose="05000000000000000000" pitchFamily="2" charset="2"/>
              <a:buAutoNum type="arabicPeriod" startAt="6"/>
            </a:pPr>
            <a:r>
              <a:rPr lang="lv-LV" altLang="lv-LV" sz="4000" dirty="0" smtClean="0"/>
              <a:t>Nevēlēšanās izlabot </a:t>
            </a:r>
            <a:r>
              <a:rPr lang="lv-LV" altLang="lv-LV" sz="4000" u="sng" dirty="0" smtClean="0"/>
              <a:t>pagātnes kļūdu un nepa</a:t>
            </a:r>
            <a:r>
              <a:rPr lang="lv-LV" altLang="lv-LV" sz="4000" dirty="0" smtClean="0"/>
              <a:t>reizo</a:t>
            </a:r>
            <a:r>
              <a:rPr lang="en-US" altLang="lv-LV" sz="4000" dirty="0" smtClean="0"/>
              <a:t>.</a:t>
            </a:r>
          </a:p>
          <a:p>
            <a:pPr marL="742950" indent="-742950" eaLnBrk="1" hangingPunct="1">
              <a:buSzPct val="75000"/>
              <a:buFont typeface="Wingdings" panose="05000000000000000000" pitchFamily="2" charset="2"/>
              <a:buAutoNum type="arabicPeriod" startAt="6"/>
            </a:pPr>
            <a:r>
              <a:rPr lang="lv-LV" altLang="lv-LV" sz="4000" u="sng" dirty="0" smtClean="0"/>
              <a:t>Bailes</a:t>
            </a:r>
            <a:r>
              <a:rPr lang="en-US" altLang="lv-LV" sz="4000" dirty="0" smtClean="0"/>
              <a:t>.</a:t>
            </a:r>
            <a:r>
              <a:rPr lang="lv-LV" altLang="lv-LV" sz="4000" dirty="0" smtClean="0"/>
              <a:t> </a:t>
            </a:r>
            <a:endParaRPr lang="en-US" altLang="lv-LV" sz="4000" dirty="0" smtClean="0"/>
          </a:p>
          <a:p>
            <a:pPr marL="742950" indent="-742950" eaLnBrk="1" hangingPunct="1">
              <a:buSzPct val="75000"/>
              <a:buFont typeface="Wingdings" panose="05000000000000000000" pitchFamily="2" charset="2"/>
              <a:buAutoNum type="arabicPeriod" startAt="6"/>
            </a:pPr>
            <a:r>
              <a:rPr lang="lv-LV" altLang="lv-LV" sz="4000" u="sng" dirty="0" smtClean="0"/>
              <a:t>Lepnums</a:t>
            </a:r>
            <a:r>
              <a:rPr lang="en-US" altLang="lv-LV" sz="4000" dirty="0" smtClean="0"/>
              <a:t>.</a:t>
            </a:r>
          </a:p>
          <a:p>
            <a:pPr marL="742950" indent="-742950" eaLnBrk="1" hangingPunct="1">
              <a:buSzPct val="75000"/>
              <a:buFont typeface="Wingdings" panose="05000000000000000000" pitchFamily="2" charset="2"/>
              <a:buAutoNum type="alphaLcParenR" startAt="10"/>
            </a:pPr>
            <a:endParaRPr lang="en-US" altLang="lv-LV" dirty="0" smtClean="0"/>
          </a:p>
        </p:txBody>
      </p:sp>
      <p:sp>
        <p:nvSpPr>
          <p:cNvPr id="7987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7987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9562"/>
            <a:ext cx="5502275" cy="2236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74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9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9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5" grpId="0" uiExpand="1" build="p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v-LV" b="1" smtClean="0"/>
              <a:t>Person</a:t>
            </a:r>
            <a:r>
              <a:rPr lang="lv-LV" altLang="lv-LV" b="1" smtClean="0"/>
              <a:t>īgais pielietojums</a:t>
            </a:r>
            <a:r>
              <a:rPr lang="en-US" altLang="lv-LV" b="1" smtClean="0"/>
              <a:t>…</a:t>
            </a:r>
          </a:p>
        </p:txBody>
      </p:sp>
      <p:sp>
        <p:nvSpPr>
          <p:cNvPr id="80899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76400"/>
            <a:ext cx="6915150" cy="44196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lv-LV" altLang="lv-LV" b="1" dirty="0" smtClean="0"/>
              <a:t>Savu šaubu novērtējums</a:t>
            </a:r>
            <a:endParaRPr lang="en-US" altLang="lv-LV" b="1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lv-LV" altLang="lv-LV" sz="2800" dirty="0" smtClean="0"/>
              <a:t>Nosaki savas dzīves problēmas, kas tev liek šaubīties</a:t>
            </a:r>
            <a:r>
              <a:rPr lang="en-US" altLang="lv-LV" sz="2800" dirty="0" smtClean="0"/>
              <a:t>. </a:t>
            </a:r>
            <a:r>
              <a:rPr lang="lv-LV" altLang="lv-LV" sz="2800" dirty="0" smtClean="0"/>
              <a:t>Izveido sarakstu ar problēmām, </a:t>
            </a:r>
            <a:r>
              <a:rPr lang="en-US" altLang="lv-LV" sz="2800" dirty="0" smtClean="0"/>
              <a:t/>
            </a:r>
            <a:br>
              <a:rPr lang="en-US" altLang="lv-LV" sz="2800" dirty="0" smtClean="0"/>
            </a:br>
            <a:r>
              <a:rPr lang="lv-LV" altLang="lv-LV" sz="2800" dirty="0" smtClean="0"/>
              <a:t>kas liek tev justies tālu no Dieva</a:t>
            </a:r>
            <a:r>
              <a:rPr lang="en-US" altLang="lv-LV" sz="2800" dirty="0" smtClean="0"/>
              <a:t>. </a:t>
            </a:r>
            <a:r>
              <a:rPr lang="lv-LV" altLang="lv-LV" sz="2800" dirty="0" smtClean="0"/>
              <a:t>Atspoguļo kategoriju, kurā tu liktu šo problēmu:</a:t>
            </a:r>
            <a:endParaRPr lang="en-US" altLang="lv-LV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lv-LV" sz="2800" dirty="0" smtClean="0"/>
              <a:t>1. </a:t>
            </a:r>
            <a:r>
              <a:rPr lang="lv-LV" altLang="lv-LV" sz="2800" dirty="0" smtClean="0"/>
              <a:t>Zināšanu plaisa</a:t>
            </a:r>
            <a:endParaRPr lang="en-US" altLang="lv-LV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lv-LV" sz="2800" dirty="0" smtClean="0"/>
              <a:t>2. </a:t>
            </a:r>
            <a:r>
              <a:rPr lang="lv-LV" altLang="lv-LV" sz="2800" dirty="0" smtClean="0"/>
              <a:t>Saprašanas plaisa</a:t>
            </a:r>
            <a:endParaRPr lang="en-US" altLang="lv-LV" sz="28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lv-LV" sz="2800" dirty="0" smtClean="0"/>
              <a:t>3. </a:t>
            </a:r>
            <a:r>
              <a:rPr lang="lv-LV" altLang="lv-LV" sz="2800" dirty="0" smtClean="0"/>
              <a:t>Rīcības plaisa</a:t>
            </a:r>
            <a:endParaRPr lang="en-US" altLang="lv-LV" sz="2800" dirty="0" smtClean="0"/>
          </a:p>
        </p:txBody>
      </p:sp>
      <p:sp>
        <p:nvSpPr>
          <p:cNvPr id="8090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40965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/>
          <a:stretch>
            <a:fillRect/>
          </a:stretch>
        </p:blipFill>
        <p:spPr>
          <a:xfrm>
            <a:off x="8305800" y="2463800"/>
            <a:ext cx="3181350" cy="318135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75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ctrTitle"/>
          </p:nvPr>
        </p:nvSpPr>
        <p:spPr>
          <a:xfrm>
            <a:off x="0" y="2209800"/>
            <a:ext cx="12192000" cy="2362199"/>
          </a:xfrm>
        </p:spPr>
        <p:txBody>
          <a:bodyPr/>
          <a:lstStyle/>
          <a:p>
            <a:pPr eaLnBrk="1" hangingPunct="1"/>
            <a:r>
              <a:rPr lang="en-US" altLang="lv-LV" sz="6000" b="1" dirty="0" smtClean="0"/>
              <a:t>Atbrīvoties no </a:t>
            </a:r>
            <a:r>
              <a:rPr lang="en-US" altLang="lv-LV" sz="6000" b="1" dirty="0" err="1" smtClean="0"/>
              <a:t>šaubām</a:t>
            </a:r>
            <a:endParaRPr lang="en-US" altLang="lv-LV" sz="6000" b="1" dirty="0" smtClean="0"/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5" name="Subtitle 5"/>
          <p:cNvSpPr txBox="1">
            <a:spLocks/>
          </p:cNvSpPr>
          <p:nvPr/>
        </p:nvSpPr>
        <p:spPr bwMode="auto">
          <a:xfrm>
            <a:off x="1799492" y="1133475"/>
            <a:ext cx="8534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lv-LV" sz="6000" dirty="0" err="1" smtClean="0">
                <a:solidFill>
                  <a:schemeClr val="tx2"/>
                </a:solidFill>
              </a:rPr>
              <a:t>8.stunda</a:t>
            </a:r>
            <a:endParaRPr lang="en-US" altLang="lv-LV" sz="8000" dirty="0" smtClean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8F8D6-08C8-4663-8E89-943320FC727B}" type="slidenum">
              <a:rPr lang="en-US" altLang="lv-LV" smtClean="0"/>
              <a:pPr>
                <a:defRPr/>
              </a:pPr>
              <a:t>76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8270664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49362"/>
          </a:xfrm>
        </p:spPr>
        <p:txBody>
          <a:bodyPr/>
          <a:lstStyle/>
          <a:p>
            <a:pPr eaLnBrk="1" hangingPunct="1"/>
            <a:r>
              <a:rPr lang="en-US" altLang="lv-LV" b="1" dirty="0" smtClean="0"/>
              <a:t>8</a:t>
            </a:r>
            <a:r>
              <a:rPr lang="lv-LV" altLang="lv-LV" b="1" dirty="0" smtClean="0"/>
              <a:t>.stunda</a:t>
            </a:r>
            <a:r>
              <a:rPr lang="en-US" altLang="lv-LV" b="1" dirty="0" smtClean="0"/>
              <a:t> – </a:t>
            </a:r>
            <a:r>
              <a:rPr lang="lv-LV" altLang="lv-LV" b="1" dirty="0" smtClean="0"/>
              <a:t>atbrīvoties no šaubām</a:t>
            </a:r>
            <a:endParaRPr lang="en-US" altLang="lv-LV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676400" y="1981200"/>
            <a:ext cx="9296400" cy="4114800"/>
          </a:xfrm>
        </p:spPr>
        <p:txBody>
          <a:bodyPr/>
          <a:lstStyle/>
          <a:p>
            <a:pPr marL="0" indent="0" eaLnBrk="1" hangingPunct="1">
              <a:buSzPct val="75000"/>
              <a:buFont typeface="Arial" charset="0"/>
              <a:buNone/>
              <a:defRPr/>
            </a:pPr>
            <a:r>
              <a:rPr lang="lv-LV" sz="2800" b="1" dirty="0"/>
              <a:t>Galvenā Bībeles patiesība</a:t>
            </a:r>
            <a:endParaRPr lang="en-US" sz="2800" b="1" dirty="0"/>
          </a:p>
          <a:p>
            <a:pPr marL="0" indent="0" eaLnBrk="1" hangingPunct="1">
              <a:spcAft>
                <a:spcPts val="2400"/>
              </a:spcAft>
              <a:buSzPct val="75000"/>
              <a:buFont typeface="Wingdings" pitchFamily="2" charset="2"/>
              <a:buNone/>
              <a:defRPr/>
            </a:pPr>
            <a:r>
              <a:rPr lang="en-US" sz="2800" dirty="0"/>
              <a:t>Es </a:t>
            </a:r>
            <a:r>
              <a:rPr lang="en-US" sz="2800" dirty="0" err="1"/>
              <a:t>varu</a:t>
            </a:r>
            <a:r>
              <a:rPr lang="en-US" sz="2800" dirty="0"/>
              <a:t> atbrīvoties no </a:t>
            </a:r>
            <a:r>
              <a:rPr lang="en-US" sz="2800" dirty="0" err="1"/>
              <a:t>savām</a:t>
            </a:r>
            <a:r>
              <a:rPr lang="en-US" sz="2800" dirty="0"/>
              <a:t> </a:t>
            </a:r>
            <a:r>
              <a:rPr lang="en-US" sz="2800" dirty="0" err="1"/>
              <a:t>šaubām</a:t>
            </a:r>
            <a:r>
              <a:rPr lang="en-US" sz="2800" dirty="0"/>
              <a:t> par to, </a:t>
            </a: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esmu</a:t>
            </a:r>
            <a:r>
              <a:rPr lang="en-US" sz="2800" dirty="0"/>
              <a:t> </a:t>
            </a:r>
            <a:r>
              <a:rPr lang="en-US" sz="2800" dirty="0" err="1"/>
              <a:t>kristietis</a:t>
            </a:r>
            <a:r>
              <a:rPr lang="en-US" sz="2800" dirty="0"/>
              <a:t>, </a:t>
            </a:r>
            <a:r>
              <a:rPr lang="en-US" sz="2800" dirty="0" err="1"/>
              <a:t>kad</a:t>
            </a:r>
            <a:r>
              <a:rPr lang="en-US" sz="2800" dirty="0"/>
              <a:t> es </a:t>
            </a:r>
            <a:r>
              <a:rPr lang="en-US" sz="2800" dirty="0" err="1"/>
              <a:t>izveidoju</a:t>
            </a:r>
            <a:r>
              <a:rPr lang="en-US" sz="2800" dirty="0"/>
              <a:t> </a:t>
            </a:r>
            <a:r>
              <a:rPr lang="en-US" sz="2800" dirty="0" err="1"/>
              <a:t>paraugu</a:t>
            </a:r>
            <a:r>
              <a:rPr lang="en-US" sz="2800" dirty="0"/>
              <a:t> tam, </a:t>
            </a:r>
            <a:r>
              <a:rPr lang="en-US" sz="2800" dirty="0" err="1"/>
              <a:t>kā</a:t>
            </a:r>
            <a:r>
              <a:rPr lang="en-US" sz="2800" dirty="0"/>
              <a:t> </a:t>
            </a:r>
            <a:r>
              <a:rPr lang="en-US" sz="2800" dirty="0" err="1"/>
              <a:t>pārvarēt</a:t>
            </a:r>
            <a:r>
              <a:rPr lang="en-US" sz="2800" dirty="0"/>
              <a:t> </a:t>
            </a:r>
            <a:r>
              <a:rPr lang="en-US" sz="2800" dirty="0" err="1"/>
              <a:t>problēmu</a:t>
            </a:r>
            <a:r>
              <a:rPr lang="en-US" sz="2800" dirty="0"/>
              <a:t>, kas </a:t>
            </a:r>
            <a:r>
              <a:rPr lang="en-US" sz="2800" dirty="0" err="1"/>
              <a:t>izraisa</a:t>
            </a:r>
            <a:r>
              <a:rPr lang="en-US" sz="2800" dirty="0"/>
              <a:t> </a:t>
            </a:r>
            <a:r>
              <a:rPr lang="en-US" sz="2800" dirty="0" err="1"/>
              <a:t>šaubas</a:t>
            </a:r>
            <a:r>
              <a:rPr lang="en-US" sz="2800" dirty="0"/>
              <a:t>.</a:t>
            </a:r>
          </a:p>
          <a:p>
            <a:pPr eaLnBrk="1" hangingPunct="1">
              <a:buSzPct val="75000"/>
              <a:buFont typeface="Wingdings" pitchFamily="2" charset="2"/>
              <a:buNone/>
              <a:defRPr/>
            </a:pPr>
            <a:r>
              <a:rPr lang="lv-LV" sz="2800" b="1" dirty="0"/>
              <a:t>Atslēgas pants</a:t>
            </a:r>
            <a:r>
              <a:rPr lang="en-US" sz="2800" b="1" dirty="0"/>
              <a:t>: </a:t>
            </a:r>
            <a:r>
              <a:rPr lang="lv-LV" sz="2800" b="1" dirty="0"/>
              <a:t>Filipiešiem </a:t>
            </a:r>
            <a:r>
              <a:rPr lang="en-US" sz="2800" b="1" dirty="0"/>
              <a:t>1:6 </a:t>
            </a:r>
            <a:r>
              <a:rPr lang="lv-LV" sz="2800" b="1" dirty="0"/>
              <a:t>(tulkojums no </a:t>
            </a:r>
            <a:r>
              <a:rPr lang="en-US" sz="2800" b="1" dirty="0"/>
              <a:t>New Life Bible</a:t>
            </a:r>
            <a:r>
              <a:rPr lang="lv-LV" sz="2800" b="1" dirty="0"/>
              <a:t>)</a:t>
            </a:r>
            <a:endParaRPr lang="en-US" sz="2800" b="1" dirty="0"/>
          </a:p>
          <a:p>
            <a:pPr marL="0" indent="0" eaLnBrk="1" hangingPunct="1">
              <a:buSzPct val="75000"/>
              <a:buFont typeface="Wingdings" pitchFamily="2" charset="2"/>
              <a:buNone/>
              <a:defRPr/>
            </a:pPr>
            <a:r>
              <a:rPr lang="en-US" sz="2800" dirty="0"/>
              <a:t>Es </a:t>
            </a:r>
            <a:r>
              <a:rPr lang="en-US" sz="2800" dirty="0" err="1"/>
              <a:t>esmu</a:t>
            </a:r>
            <a:r>
              <a:rPr lang="en-US" sz="2800" dirty="0"/>
              <a:t> </a:t>
            </a:r>
            <a:r>
              <a:rPr lang="en-US" sz="2800" dirty="0" err="1"/>
              <a:t>pārliecināts</a:t>
            </a:r>
            <a:r>
              <a:rPr lang="en-US" sz="2800" dirty="0"/>
              <a:t>, ka </a:t>
            </a:r>
            <a:r>
              <a:rPr lang="en-US" sz="2800" dirty="0" err="1"/>
              <a:t>Dievs</a:t>
            </a:r>
            <a:r>
              <a:rPr lang="en-US" sz="2800" dirty="0"/>
              <a:t>, </a:t>
            </a:r>
            <a:r>
              <a:rPr lang="en-US" sz="2800" dirty="0" err="1"/>
              <a:t>kurš</a:t>
            </a:r>
            <a:r>
              <a:rPr lang="en-US" sz="2800" dirty="0"/>
              <a:t> </a:t>
            </a:r>
            <a:r>
              <a:rPr lang="en-US" sz="2800" dirty="0" err="1"/>
              <a:t>iesāka</a:t>
            </a:r>
            <a:r>
              <a:rPr lang="en-US" sz="2800" dirty="0"/>
              <a:t> </a:t>
            </a:r>
            <a:r>
              <a:rPr lang="en-US" sz="2800" dirty="0" err="1"/>
              <a:t>labo</a:t>
            </a:r>
            <a:r>
              <a:rPr lang="en-US" sz="2800" dirty="0"/>
              <a:t> </a:t>
            </a:r>
            <a:r>
              <a:rPr lang="en-US" sz="2800" dirty="0" err="1"/>
              <a:t>darbu</a:t>
            </a:r>
            <a:r>
              <a:rPr lang="en-US" sz="2800" dirty="0"/>
              <a:t> </a:t>
            </a:r>
            <a:r>
              <a:rPr lang="en-US" sz="2800" dirty="0" err="1"/>
              <a:t>tevī</a:t>
            </a:r>
            <a:r>
              <a:rPr lang="en-US" sz="2800" dirty="0"/>
              <a:t>, </a:t>
            </a:r>
            <a:r>
              <a:rPr lang="en-US" sz="2800" dirty="0" err="1"/>
              <a:t>turpinās</a:t>
            </a:r>
            <a:r>
              <a:rPr lang="en-US" sz="2800" dirty="0"/>
              <a:t> </a:t>
            </a:r>
            <a:r>
              <a:rPr lang="en-US" sz="2800" dirty="0" err="1"/>
              <a:t>darboties</a:t>
            </a:r>
            <a:r>
              <a:rPr lang="en-US" sz="2800" dirty="0"/>
              <a:t> </a:t>
            </a:r>
            <a:r>
              <a:rPr lang="en-US" sz="2800" dirty="0" err="1"/>
              <a:t>tevī</a:t>
            </a:r>
            <a:r>
              <a:rPr lang="en-US" sz="2800" dirty="0"/>
              <a:t>, </a:t>
            </a:r>
            <a:r>
              <a:rPr lang="en-US" sz="2800" dirty="0" err="1"/>
              <a:t>līdz</a:t>
            </a:r>
            <a:r>
              <a:rPr lang="en-US" sz="2800" dirty="0"/>
              <a:t> </a:t>
            </a:r>
            <a:r>
              <a:rPr lang="en-US" sz="2800" dirty="0" err="1"/>
              <a:t>dienai</a:t>
            </a:r>
            <a:r>
              <a:rPr lang="en-US" sz="2800" dirty="0"/>
              <a:t>, </a:t>
            </a:r>
            <a:r>
              <a:rPr lang="en-US" sz="2800" dirty="0" err="1"/>
              <a:t>kad</a:t>
            </a:r>
            <a:r>
              <a:rPr lang="en-US" sz="2800" dirty="0"/>
              <a:t> </a:t>
            </a:r>
            <a:r>
              <a:rPr lang="en-US" sz="2800" dirty="0" err="1"/>
              <a:t>Jēzus</a:t>
            </a:r>
            <a:r>
              <a:rPr lang="en-US" sz="2800" dirty="0"/>
              <a:t> </a:t>
            </a:r>
            <a:r>
              <a:rPr lang="en-US" sz="2800" dirty="0" err="1"/>
              <a:t>Kristus</a:t>
            </a:r>
            <a:r>
              <a:rPr lang="en-US" sz="2800" dirty="0"/>
              <a:t> </a:t>
            </a:r>
            <a:r>
              <a:rPr lang="en-US" sz="2800" dirty="0" err="1"/>
              <a:t>atkal</a:t>
            </a:r>
            <a:r>
              <a:rPr lang="en-US" sz="2800" dirty="0"/>
              <a:t> </a:t>
            </a:r>
            <a:r>
              <a:rPr lang="en-US" sz="2800" dirty="0" err="1"/>
              <a:t>nāks</a:t>
            </a:r>
            <a:r>
              <a:rPr lang="en-US" sz="2800" dirty="0"/>
              <a:t>.</a:t>
            </a:r>
          </a:p>
        </p:txBody>
      </p:sp>
      <p:sp>
        <p:nvSpPr>
          <p:cNvPr id="81924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77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itle 1"/>
          <p:cNvSpPr>
            <a:spLocks noGrp="1"/>
          </p:cNvSpPr>
          <p:nvPr>
            <p:ph type="title"/>
          </p:nvPr>
        </p:nvSpPr>
        <p:spPr>
          <a:xfrm>
            <a:off x="920750" y="174625"/>
            <a:ext cx="10363200" cy="1143000"/>
          </a:xfrm>
        </p:spPr>
        <p:txBody>
          <a:bodyPr/>
          <a:lstStyle/>
          <a:p>
            <a:r>
              <a:rPr lang="lv-LV" altLang="lv-LV" b="1" smtClean="0"/>
              <a:t>Iesildīšanās stundai</a:t>
            </a:r>
            <a:r>
              <a:rPr lang="en-US" altLang="lv-LV" b="1" smtClean="0"/>
              <a:t/>
            </a:r>
            <a:br>
              <a:rPr lang="en-US" altLang="lv-LV" b="1" smtClean="0"/>
            </a:br>
            <a:endParaRPr lang="en-US" altLang="lv-LV" sz="2400" b="1" smtClean="0"/>
          </a:p>
        </p:txBody>
      </p:sp>
      <p:sp>
        <p:nvSpPr>
          <p:cNvPr id="82947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57400"/>
            <a:ext cx="10363200" cy="35814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lv-LV" altLang="lv-LV" sz="2800" b="1" smtClean="0"/>
              <a:t>Situācijas izpēte</a:t>
            </a:r>
            <a:r>
              <a:rPr lang="en-US" altLang="lv-LV" sz="2800" b="1" smtClean="0"/>
              <a:t>: S</a:t>
            </a:r>
            <a:r>
              <a:rPr lang="lv-LV" altLang="lv-LV" sz="2800" b="1" smtClean="0"/>
              <a:t>āsts par Tāli un Bruno</a:t>
            </a:r>
            <a:endParaRPr lang="en-US" altLang="lv-LV" sz="2800" b="1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lv-LV" altLang="lv-LV" sz="2000" smtClean="0"/>
              <a:t>Skolotājs</a:t>
            </a:r>
            <a:r>
              <a:rPr lang="en-US" altLang="lv-LV" sz="2000" smtClean="0"/>
              <a:t>: </a:t>
            </a:r>
            <a:r>
              <a:rPr lang="lv-LV" altLang="lv-LV" sz="2000" smtClean="0"/>
              <a:t>Lasa stāstu par Tāli un Bruno no Skolotāja rokasgrāmatas </a:t>
            </a:r>
            <a:r>
              <a:rPr lang="en-US" altLang="lv-LV" sz="2000" smtClean="0"/>
              <a:t>8</a:t>
            </a:r>
            <a:r>
              <a:rPr lang="lv-LV" altLang="lv-LV" sz="2000" smtClean="0"/>
              <a:t>.stundas</a:t>
            </a:r>
            <a:r>
              <a:rPr lang="en-US" altLang="lv-LV" sz="2000" smtClean="0"/>
              <a:t>: </a:t>
            </a:r>
            <a:r>
              <a:rPr lang="lv-LV" altLang="lv-LV" sz="2000" smtClean="0"/>
              <a:t>Iesildīšanās stundai</a:t>
            </a:r>
            <a:endParaRPr lang="en-US" altLang="lv-LV" sz="2000" smtClean="0"/>
          </a:p>
        </p:txBody>
      </p:sp>
      <p:sp>
        <p:nvSpPr>
          <p:cNvPr id="8294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78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altLang="lv-LV" b="1" smtClean="0"/>
              <a:t>Toma stāsts</a:t>
            </a:r>
            <a:endParaRPr lang="en-US" altLang="lv-LV" b="1" smtClean="0"/>
          </a:p>
        </p:txBody>
      </p:sp>
      <p:sp>
        <p:nvSpPr>
          <p:cNvPr id="83971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1371600"/>
            <a:ext cx="10668000" cy="52937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lv-LV" b="1" dirty="0">
                <a:latin typeface="+mn-lt"/>
                <a:cs typeface="Arial" charset="0"/>
              </a:rPr>
              <a:t>Lasi:</a:t>
            </a:r>
            <a:r>
              <a:rPr lang="en-US" b="1" dirty="0">
                <a:latin typeface="+mn-lt"/>
                <a:cs typeface="Arial" charset="0"/>
              </a:rPr>
              <a:t> J</a:t>
            </a:r>
            <a:r>
              <a:rPr lang="lv-LV" b="1" dirty="0">
                <a:latin typeface="+mn-lt"/>
                <a:cs typeface="Arial" charset="0"/>
              </a:rPr>
              <a:t>āņa</a:t>
            </a:r>
            <a:r>
              <a:rPr lang="en-US" b="1" dirty="0">
                <a:latin typeface="+mn-lt"/>
                <a:cs typeface="Arial" charset="0"/>
              </a:rPr>
              <a:t> 20:19-31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dirty="0" smtClean="0">
                <a:latin typeface="+mn-lt"/>
                <a:cs typeface="Arial" charset="0"/>
              </a:rPr>
              <a:t>Kas </a:t>
            </a:r>
            <a:r>
              <a:rPr lang="lv-LV" dirty="0">
                <a:latin typeface="+mn-lt"/>
                <a:cs typeface="Arial" charset="0"/>
              </a:rPr>
              <a:t>tevi pārsteidz šajā notikumā?</a:t>
            </a:r>
            <a:endParaRPr lang="en-US" dirty="0">
              <a:latin typeface="+mn-lt"/>
              <a:cs typeface="Arial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dirty="0">
                <a:latin typeface="+mn-lt"/>
                <a:cs typeface="Arial" charset="0"/>
              </a:rPr>
              <a:t>Vai studenti var identificēties ar Tomu un viņa šaubām</a:t>
            </a:r>
            <a:r>
              <a:rPr lang="en-US" dirty="0">
                <a:latin typeface="+mn-lt"/>
                <a:cs typeface="Arial" charset="0"/>
              </a:rPr>
              <a:t>?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dirty="0">
                <a:latin typeface="+mn-lt"/>
                <a:cs typeface="Arial" charset="0"/>
              </a:rPr>
              <a:t>Kā tu domā, kas izraisīja Toma šaubas</a:t>
            </a:r>
            <a:r>
              <a:rPr lang="en-US" dirty="0">
                <a:latin typeface="+mn-lt"/>
                <a:cs typeface="Arial" charset="0"/>
              </a:rPr>
              <a:t>?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dirty="0">
                <a:latin typeface="+mn-lt"/>
                <a:cs typeface="Arial" charset="0"/>
              </a:rPr>
              <a:t>Ko Jēzus teica, kas izraisa Toma šaubas</a:t>
            </a:r>
            <a:r>
              <a:rPr lang="en-US" dirty="0">
                <a:latin typeface="+mn-lt"/>
                <a:cs typeface="Arial" charset="0"/>
              </a:rPr>
              <a:t>?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dirty="0">
                <a:latin typeface="+mn-lt"/>
                <a:cs typeface="Arial" charset="0"/>
              </a:rPr>
              <a:t>Ko Toms teica, kā atbrīvosies no savām šaubām?</a:t>
            </a:r>
            <a:endParaRPr lang="en-US" dirty="0">
              <a:latin typeface="+mn-lt"/>
              <a:cs typeface="Arial" charset="0"/>
            </a:endParaRP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dirty="0">
                <a:latin typeface="+mn-lt"/>
                <a:cs typeface="Arial" charset="0"/>
              </a:rPr>
              <a:t>Kā Jēzus palīdzēja Tomam tikt vaļā no viņa šaubām</a:t>
            </a:r>
            <a:r>
              <a:rPr lang="en-US" dirty="0">
                <a:latin typeface="+mn-lt"/>
                <a:cs typeface="Arial" charset="0"/>
              </a:rPr>
              <a:t>?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dirty="0">
                <a:latin typeface="+mn-lt"/>
                <a:cs typeface="Arial" charset="0"/>
              </a:rPr>
              <a:t>Vai Jēzus plāns saskanēja ar Toma plānu par to, kā tikt vaļā no viņa šaubām</a:t>
            </a:r>
            <a:r>
              <a:rPr lang="en-US" dirty="0">
                <a:latin typeface="+mn-lt"/>
                <a:cs typeface="Arial" charset="0"/>
              </a:rPr>
              <a:t>?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dirty="0">
                <a:latin typeface="+mn-lt"/>
                <a:cs typeface="Arial" charset="0"/>
              </a:rPr>
              <a:t>Kā Toms reaģēja uz Jēzu</a:t>
            </a:r>
            <a:r>
              <a:rPr lang="en-US" dirty="0">
                <a:latin typeface="+mn-lt"/>
                <a:cs typeface="Arial" charset="0"/>
              </a:rPr>
              <a:t>?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dirty="0">
                <a:latin typeface="+mn-lt"/>
                <a:cs typeface="Arial" charset="0"/>
              </a:rPr>
              <a:t>Ko Toma reakcija mums pasaka par to, cik sirsnīgi viņš vēlējās tikt vaļā no savām šaubām</a:t>
            </a:r>
            <a:r>
              <a:rPr lang="en-US" dirty="0">
                <a:latin typeface="+mn-lt"/>
                <a:cs typeface="Arial" charset="0"/>
              </a:rPr>
              <a:t>?</a:t>
            </a:r>
          </a:p>
          <a:p>
            <a:pPr eaLnBrk="1" hangingPunct="1">
              <a:defRPr/>
            </a:pPr>
            <a:endParaRPr lang="en-US" dirty="0">
              <a:cs typeface="Arial" charset="0"/>
            </a:endParaRPr>
          </a:p>
        </p:txBody>
      </p:sp>
      <p:pic>
        <p:nvPicPr>
          <p:cNvPr id="839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52450"/>
            <a:ext cx="34575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9AB86-E9DF-47BB-8ED2-B50E83021E05}" type="slidenum">
              <a:rPr lang="en-US" altLang="lv-LV" smtClean="0"/>
              <a:pPr>
                <a:defRPr/>
              </a:pPr>
              <a:t>79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>
          <a:xfrm>
            <a:off x="1752600" y="381000"/>
            <a:ext cx="8763000" cy="914400"/>
          </a:xfrm>
        </p:spPr>
        <p:txBody>
          <a:bodyPr/>
          <a:lstStyle/>
          <a:p>
            <a:pPr marL="342900" indent="-342900" eaLnBrk="1" hangingPunct="1"/>
            <a:r>
              <a:rPr lang="en-US" altLang="lv-LV" sz="4800" b="1" smtClean="0"/>
              <a:t>A. </a:t>
            </a:r>
            <a:r>
              <a:rPr lang="lv-LV" altLang="lv-LV" sz="4800" b="1" smtClean="0"/>
              <a:t>Sava prāta nodošana</a:t>
            </a:r>
            <a:endParaRPr lang="en-US" altLang="lv-LV" sz="4800" b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10210800" cy="4419600"/>
          </a:xfrm>
        </p:spPr>
        <p:txBody>
          <a:bodyPr/>
          <a:lstStyle/>
          <a:p>
            <a:pPr marL="1035050" lvl="1" indent="-577850" eaLnBrk="1" hangingPunct="1">
              <a:buClr>
                <a:schemeClr val="tx1"/>
              </a:buClr>
              <a:buSzPct val="75000"/>
              <a:buFont typeface="Arial" charset="0"/>
              <a:buNone/>
              <a:defRPr/>
            </a:pPr>
            <a:r>
              <a:rPr lang="en-US" sz="3600" b="1" dirty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sz="3600" b="1" dirty="0" err="1" smtClean="0"/>
              <a:t>Šeit</a:t>
            </a:r>
            <a:r>
              <a:rPr lang="en-US" sz="3600" b="1" dirty="0" smtClean="0"/>
              <a:t> </a:t>
            </a:r>
            <a:r>
              <a:rPr lang="en-US" sz="3600" b="1" dirty="0" err="1"/>
              <a:t>ir</a:t>
            </a:r>
            <a:r>
              <a:rPr lang="en-US" sz="3600" b="1" dirty="0"/>
              <a:t> </a:t>
            </a:r>
            <a:r>
              <a:rPr lang="en-US" sz="3600" b="1" dirty="0" err="1"/>
              <a:t>fakti</a:t>
            </a:r>
            <a:r>
              <a:rPr lang="en-US" sz="3600" b="1" dirty="0"/>
              <a:t>, kas </a:t>
            </a:r>
            <a:r>
              <a:rPr lang="en-US" sz="3600" b="1" dirty="0" err="1"/>
              <a:t>tev</a:t>
            </a:r>
            <a:r>
              <a:rPr lang="en-US" sz="3600" b="1" dirty="0"/>
              <a:t> </a:t>
            </a:r>
            <a:r>
              <a:rPr lang="en-US" sz="3600" b="1" dirty="0" err="1"/>
              <a:t>jāzina</a:t>
            </a:r>
            <a:r>
              <a:rPr lang="en-US" sz="3600" b="1" dirty="0"/>
              <a:t> un </a:t>
            </a:r>
            <a:r>
              <a:rPr lang="en-US" sz="3600" b="1" dirty="0" err="1"/>
              <a:t>kam</a:t>
            </a:r>
            <a:r>
              <a:rPr lang="en-US" sz="3600" b="1" dirty="0"/>
              <a:t> </a:t>
            </a:r>
            <a:r>
              <a:rPr lang="en-US" sz="3600" b="1" dirty="0" err="1"/>
              <a:t>jātic</a:t>
            </a:r>
            <a:r>
              <a:rPr lang="en-US" sz="3600" b="1" dirty="0"/>
              <a:t>,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err="1" smtClean="0"/>
              <a:t>lai</a:t>
            </a:r>
            <a:r>
              <a:rPr lang="en-US" sz="3600" b="1" dirty="0" smtClean="0"/>
              <a:t> </a:t>
            </a:r>
            <a:r>
              <a:rPr lang="en-US" sz="3600" b="1" dirty="0" err="1"/>
              <a:t>kļūtu</a:t>
            </a:r>
            <a:r>
              <a:rPr lang="en-US" sz="3600" b="1" dirty="0"/>
              <a:t> par </a:t>
            </a:r>
            <a:r>
              <a:rPr lang="en-US" sz="3600" b="1" dirty="0" err="1"/>
              <a:t>kristieti</a:t>
            </a:r>
            <a:endParaRPr lang="en-US" sz="3600" b="1" dirty="0">
              <a:solidFill>
                <a:schemeClr val="tx2">
                  <a:lumMod val="50000"/>
                </a:schemeClr>
              </a:solidFill>
            </a:endParaRPr>
          </a:p>
          <a:p>
            <a:pPr marL="1476375" lvl="1" indent="-444500" eaLnBrk="1" hangingPunct="1">
              <a:buClr>
                <a:schemeClr val="tx1"/>
              </a:buClr>
              <a:buSzPct val="75000"/>
              <a:buFont typeface="Arial" charset="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4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	</a:t>
            </a:r>
            <a:r>
              <a:rPr lang="en-US" dirty="0" err="1" smtClean="0"/>
              <a:t>Dievs</a:t>
            </a:r>
            <a:r>
              <a:rPr lang="en-US" dirty="0" smtClean="0"/>
              <a:t> </a:t>
            </a:r>
            <a:r>
              <a:rPr lang="en-US" dirty="0" err="1"/>
              <a:t>mani</a:t>
            </a:r>
            <a:r>
              <a:rPr lang="en-US" dirty="0"/>
              <a:t> </a:t>
            </a:r>
            <a:r>
              <a:rPr lang="en-US" dirty="0" err="1"/>
              <a:t>mīl</a:t>
            </a:r>
            <a:r>
              <a:rPr lang="en-US" dirty="0"/>
              <a:t> un </a:t>
            </a:r>
            <a:r>
              <a:rPr lang="en-US" dirty="0" err="1"/>
              <a:t>Viņš</a:t>
            </a:r>
            <a:r>
              <a:rPr lang="en-US" dirty="0"/>
              <a:t> </a:t>
            </a:r>
            <a:r>
              <a:rPr lang="en-US" dirty="0" err="1"/>
              <a:t>sūtīja</a:t>
            </a:r>
            <a:r>
              <a:rPr lang="en-US" dirty="0"/>
              <a:t> </a:t>
            </a:r>
            <a:r>
              <a:rPr lang="en-US" dirty="0" err="1"/>
              <a:t>Savu</a:t>
            </a:r>
            <a:r>
              <a:rPr lang="en-US" dirty="0"/>
              <a:t> </a:t>
            </a:r>
            <a:r>
              <a:rPr lang="en-US" dirty="0" err="1"/>
              <a:t>vienīgo</a:t>
            </a:r>
            <a:r>
              <a:rPr lang="en-US" dirty="0"/>
              <a:t> </a:t>
            </a:r>
            <a:r>
              <a:rPr lang="en-US" dirty="0" err="1"/>
              <a:t>Dēlu</a:t>
            </a:r>
            <a:r>
              <a:rPr lang="en-US" dirty="0"/>
              <a:t>, </a:t>
            </a:r>
            <a:r>
              <a:rPr lang="en-US" dirty="0" err="1"/>
              <a:t>Jēzu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lai</a:t>
            </a:r>
            <a:r>
              <a:rPr lang="en-US" dirty="0" smtClean="0"/>
              <a:t> </a:t>
            </a:r>
            <a:r>
              <a:rPr lang="en-US" dirty="0" err="1"/>
              <a:t>Viņš</a:t>
            </a:r>
            <a:r>
              <a:rPr lang="en-US" dirty="0"/>
              <a:t> </a:t>
            </a:r>
            <a:r>
              <a:rPr lang="en-US" dirty="0" err="1"/>
              <a:t>dzīvotu</a:t>
            </a:r>
            <a:r>
              <a:rPr lang="en-US" dirty="0"/>
              <a:t> un </a:t>
            </a:r>
            <a:r>
              <a:rPr lang="en-US" dirty="0" err="1"/>
              <a:t>nomirtu</a:t>
            </a:r>
            <a:r>
              <a:rPr lang="en-US" dirty="0"/>
              <a:t> par </a:t>
            </a:r>
            <a:r>
              <a:rPr lang="en-US" dirty="0" err="1"/>
              <a:t>mani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marL="1476375" lvl="1" indent="0" eaLnBrk="1" hangingPunct="1">
              <a:buClr>
                <a:schemeClr val="tx1"/>
              </a:buClr>
              <a:buSzPct val="75000"/>
              <a:buFont typeface="Arial" charset="0"/>
              <a:buNone/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J</a:t>
            </a:r>
            <a:r>
              <a:rPr lang="lv-LV" dirty="0">
                <a:solidFill>
                  <a:schemeClr val="tx2">
                    <a:lumMod val="50000"/>
                  </a:schemeClr>
                </a:solidFill>
              </a:rPr>
              <a:t>āņa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 3:16</a:t>
            </a:r>
          </a:p>
          <a:p>
            <a:pPr marL="1035050" lvl="1" indent="-577850" eaLnBrk="1" hangingPunct="1">
              <a:buClr>
                <a:schemeClr val="tx1"/>
              </a:buClr>
              <a:buSzPct val="75000"/>
              <a:buFont typeface="Arial" charset="0"/>
              <a:buNone/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br>
              <a:rPr lang="en-US" b="1" dirty="0">
                <a:solidFill>
                  <a:schemeClr val="tx2">
                    <a:lumMod val="50000"/>
                  </a:schemeClr>
                </a:solidFill>
              </a:rPr>
            </a:b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292" name="Content Placeholder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0" y="3810000"/>
            <a:ext cx="4403725" cy="1905000"/>
          </a:xfrm>
        </p:spPr>
      </p:pic>
      <p:sp>
        <p:nvSpPr>
          <p:cNvPr id="12293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8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lv-LV" b="1" smtClean="0"/>
              <a:t>J</a:t>
            </a:r>
            <a:r>
              <a:rPr lang="lv-LV" altLang="lv-LV" b="1" smtClean="0"/>
              <a:t>ēzus un Pēteris staigā pa ūdens virsu</a:t>
            </a:r>
            <a:endParaRPr lang="en-US" altLang="lv-LV" b="1" smtClean="0"/>
          </a:p>
        </p:txBody>
      </p:sp>
      <p:sp>
        <p:nvSpPr>
          <p:cNvPr id="84995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1371600"/>
            <a:ext cx="8305800" cy="48474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Aft>
                <a:spcPts val="600"/>
              </a:spcAft>
              <a:defRPr/>
            </a:pPr>
            <a:r>
              <a:rPr lang="lv-LV" b="1" dirty="0">
                <a:latin typeface="+mn-lt"/>
                <a:cs typeface="Arial" charset="0"/>
              </a:rPr>
              <a:t>Lasi</a:t>
            </a:r>
            <a:r>
              <a:rPr lang="en-US" b="1" dirty="0">
                <a:latin typeface="+mn-lt"/>
                <a:cs typeface="Arial" charset="0"/>
              </a:rPr>
              <a:t>: Mat</a:t>
            </a:r>
            <a:r>
              <a:rPr lang="lv-LV" b="1" dirty="0">
                <a:latin typeface="+mn-lt"/>
                <a:cs typeface="Arial" charset="0"/>
              </a:rPr>
              <a:t>eja</a:t>
            </a:r>
            <a:r>
              <a:rPr lang="en-US" b="1" dirty="0">
                <a:latin typeface="+mn-lt"/>
                <a:cs typeface="Arial" charset="0"/>
              </a:rPr>
              <a:t> 14:22-33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dirty="0" smtClean="0">
                <a:latin typeface="+mn-lt"/>
                <a:cs typeface="Arial" charset="0"/>
              </a:rPr>
              <a:t>Kas </a:t>
            </a:r>
            <a:r>
              <a:rPr lang="lv-LV" dirty="0">
                <a:latin typeface="+mn-lt"/>
                <a:cs typeface="Arial" charset="0"/>
              </a:rPr>
              <a:t>izraisīja Pētera šaubas</a:t>
            </a:r>
            <a:r>
              <a:rPr lang="en-US" dirty="0">
                <a:latin typeface="+mn-lt"/>
                <a:cs typeface="Arial" charset="0"/>
              </a:rPr>
              <a:t>?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dirty="0">
                <a:latin typeface="+mn-lt"/>
                <a:cs typeface="Arial" charset="0"/>
              </a:rPr>
              <a:t>Kurš ienesa šaubas viņa prātā</a:t>
            </a:r>
            <a:r>
              <a:rPr lang="en-US" dirty="0">
                <a:latin typeface="+mn-lt"/>
                <a:cs typeface="Arial" charset="0"/>
              </a:rPr>
              <a:t>? 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lv-LV" dirty="0">
                <a:latin typeface="+mn-lt"/>
                <a:cs typeface="Arial" charset="0"/>
              </a:rPr>
              <a:t>Kādas bija Pētera šaubu sekas</a:t>
            </a:r>
            <a:r>
              <a:rPr lang="en-US" dirty="0">
                <a:latin typeface="+mn-lt"/>
                <a:cs typeface="Arial" charset="0"/>
              </a:rPr>
              <a:t>?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US" dirty="0">
                <a:latin typeface="+mn-lt"/>
                <a:cs typeface="Arial" charset="0"/>
              </a:rPr>
              <a:t>       -</a:t>
            </a:r>
            <a:r>
              <a:rPr lang="lv-LV" dirty="0">
                <a:latin typeface="+mn-lt"/>
                <a:cs typeface="Arial" charset="0"/>
              </a:rPr>
              <a:t>tūlītējās sekas,</a:t>
            </a:r>
            <a:endParaRPr lang="en-US" dirty="0">
              <a:latin typeface="+mn-lt"/>
              <a:cs typeface="Arial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en-US" dirty="0">
                <a:latin typeface="+mn-lt"/>
                <a:cs typeface="Arial" charset="0"/>
              </a:rPr>
              <a:t>       -</a:t>
            </a:r>
            <a:r>
              <a:rPr lang="lv-LV" dirty="0">
                <a:latin typeface="+mn-lt"/>
                <a:cs typeface="Arial" charset="0"/>
              </a:rPr>
              <a:t>kā tu domā, kā Pēteris jutās, kad viņš atgriezās atpakaļ   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lv-LV" dirty="0">
                <a:latin typeface="+mn-lt"/>
                <a:cs typeface="Arial" charset="0"/>
              </a:rPr>
              <a:t>         laivā un sastapās aci pret aci ar pārējiem mācekļiem</a:t>
            </a:r>
            <a:r>
              <a:rPr lang="en-US" dirty="0">
                <a:latin typeface="+mn-lt"/>
                <a:cs typeface="Arial" charset="0"/>
              </a:rPr>
              <a:t>?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lv-LV" dirty="0">
                <a:latin typeface="+mn-lt"/>
                <a:cs typeface="Arial" charset="0"/>
              </a:rPr>
              <a:t>Ko Pēteris darīja, lai atbrīvotos no savām šaubām</a:t>
            </a:r>
            <a:r>
              <a:rPr lang="en-US" dirty="0">
                <a:latin typeface="+mn-lt"/>
                <a:cs typeface="Arial" charset="0"/>
              </a:rPr>
              <a:t>?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lv-LV" dirty="0">
                <a:latin typeface="+mn-lt"/>
                <a:cs typeface="Arial" charset="0"/>
              </a:rPr>
              <a:t>Ko Jēzus darīja, lai palīdzētu Pēterim?</a:t>
            </a:r>
          </a:p>
          <a:p>
            <a:pPr marL="457200" indent="-457200" eaLnBrk="1" hangingPunct="1">
              <a:spcAft>
                <a:spcPts val="600"/>
              </a:spcAft>
              <a:buFont typeface="+mj-lt"/>
              <a:buAutoNum type="arabicPeriod" startAt="4"/>
              <a:defRPr/>
            </a:pPr>
            <a:r>
              <a:rPr lang="lv-LV" dirty="0">
                <a:latin typeface="+mn-lt"/>
                <a:cs typeface="Arial" charset="0"/>
              </a:rPr>
              <a:t>Vai tas palīdzēja Pēterim atbrīvoties no viņa šaubām, vai tas palīdzēja risināt vienīgi šaubu sekas</a:t>
            </a:r>
            <a:r>
              <a:rPr lang="en-US" dirty="0">
                <a:latin typeface="+mn-lt"/>
                <a:cs typeface="Arial" charset="0"/>
              </a:rPr>
              <a:t>?</a:t>
            </a:r>
          </a:p>
        </p:txBody>
      </p:sp>
      <p:pic>
        <p:nvPicPr>
          <p:cNvPr id="84997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37" y="1295400"/>
            <a:ext cx="359886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9AB86-E9DF-47BB-8ED2-B50E83021E05}" type="slidenum">
              <a:rPr lang="en-US" altLang="lv-LV" smtClean="0"/>
              <a:pPr>
                <a:defRPr/>
              </a:pPr>
              <a:t>80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altLang="lv-LV" b="1" smtClean="0"/>
              <a:t>Jāzepa šaubas par Marijas grūtniecību</a:t>
            </a:r>
            <a:endParaRPr lang="en-US" altLang="lv-LV" b="1" smtClean="0"/>
          </a:p>
        </p:txBody>
      </p:sp>
      <p:sp>
        <p:nvSpPr>
          <p:cNvPr id="86019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650" y="1406525"/>
            <a:ext cx="11125200" cy="453970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68313" indent="-468313" eaLnBrk="1" hangingPunct="1">
              <a:defRPr/>
            </a:pPr>
            <a:r>
              <a:rPr lang="lv-LV" b="1" dirty="0">
                <a:latin typeface="+mn-lt"/>
                <a:cs typeface="Arial" charset="0"/>
              </a:rPr>
              <a:t>Lasi</a:t>
            </a:r>
            <a:r>
              <a:rPr lang="en-US" b="1" dirty="0">
                <a:latin typeface="+mn-lt"/>
                <a:cs typeface="Arial" charset="0"/>
              </a:rPr>
              <a:t>: Mate</a:t>
            </a:r>
            <a:r>
              <a:rPr lang="lv-LV" b="1" dirty="0">
                <a:latin typeface="+mn-lt"/>
                <a:cs typeface="Arial" charset="0"/>
              </a:rPr>
              <a:t>ja</a:t>
            </a:r>
            <a:r>
              <a:rPr lang="en-US" b="1" dirty="0">
                <a:latin typeface="+mn-lt"/>
                <a:cs typeface="Arial" charset="0"/>
              </a:rPr>
              <a:t> 1:18-25</a:t>
            </a:r>
          </a:p>
          <a:p>
            <a:pPr marL="468313" indent="-468313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err="1" smtClean="0">
                <a:latin typeface="+mj-lt"/>
              </a:rPr>
              <a:t>Kas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izraisīja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Jāzepā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šaubas</a:t>
            </a:r>
            <a:r>
              <a:rPr lang="en-US" dirty="0">
                <a:latin typeface="+mj-lt"/>
              </a:rPr>
              <a:t> par </a:t>
            </a:r>
            <a:r>
              <a:rPr lang="en-US" dirty="0" err="1">
                <a:latin typeface="+mj-lt"/>
              </a:rPr>
              <a:t>Marijas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paskaidrojum</a:t>
            </a:r>
            <a:r>
              <a:rPr lang="lv-LV" dirty="0">
                <a:latin typeface="+mj-lt"/>
              </a:rPr>
              <a:t>u</a:t>
            </a:r>
            <a:r>
              <a:rPr lang="en-US" dirty="0">
                <a:latin typeface="+mj-lt"/>
              </a:rPr>
              <a:t>?</a:t>
            </a:r>
            <a:r>
              <a:rPr lang="en-US" dirty="0">
                <a:latin typeface="+mj-lt"/>
                <a:cs typeface="Arial" charset="0"/>
              </a:rPr>
              <a:t> </a:t>
            </a:r>
          </a:p>
          <a:p>
            <a:pPr marL="468313" indent="-468313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err="1">
                <a:latin typeface="+mj-lt"/>
              </a:rPr>
              <a:t>Iedomājie</a:t>
            </a:r>
            <a:r>
              <a:rPr lang="lv-LV" dirty="0">
                <a:latin typeface="+mj-lt"/>
              </a:rPr>
              <a:t>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sevi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Jāzepa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vietā</a:t>
            </a:r>
            <a:r>
              <a:rPr lang="en-US" dirty="0">
                <a:latin typeface="+mj-lt"/>
              </a:rPr>
              <a:t>. </a:t>
            </a:r>
            <a:r>
              <a:rPr lang="en-US" dirty="0" err="1">
                <a:latin typeface="+mj-lt"/>
              </a:rPr>
              <a:t>Vai</a:t>
            </a:r>
            <a:r>
              <a:rPr lang="en-US" dirty="0">
                <a:latin typeface="+mj-lt"/>
              </a:rPr>
              <a:t> </a:t>
            </a:r>
            <a:r>
              <a:rPr lang="lv-LV" dirty="0">
                <a:latin typeface="+mj-lt"/>
              </a:rPr>
              <a:t>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ticētu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savai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līgavai</a:t>
            </a:r>
            <a:r>
              <a:rPr lang="en-US" dirty="0">
                <a:latin typeface="+mj-lt"/>
              </a:rPr>
              <a:t>, ja </a:t>
            </a:r>
            <a:r>
              <a:rPr lang="en-US" dirty="0" err="1">
                <a:latin typeface="+mj-lt"/>
              </a:rPr>
              <a:t>viņa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teiktu</a:t>
            </a:r>
            <a:r>
              <a:rPr lang="en-US" dirty="0">
                <a:latin typeface="+mj-lt"/>
              </a:rPr>
              <a:t>, ka </a:t>
            </a:r>
            <a:r>
              <a:rPr lang="en-US" dirty="0" err="1">
                <a:latin typeface="+mj-lt"/>
              </a:rPr>
              <a:t>Dievs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padarījis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viņu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grūtu</a:t>
            </a:r>
            <a:r>
              <a:rPr lang="en-US" dirty="0">
                <a:latin typeface="+mj-lt"/>
                <a:cs typeface="Arial" charset="0"/>
              </a:rPr>
              <a:t>?</a:t>
            </a:r>
          </a:p>
          <a:p>
            <a:pPr marL="468313" indent="-468313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>
                <a:latin typeface="+mj-lt"/>
              </a:rPr>
              <a:t>Ko </a:t>
            </a:r>
            <a:r>
              <a:rPr lang="en-US" dirty="0" err="1">
                <a:latin typeface="+mj-lt"/>
              </a:rPr>
              <a:t>Jāzeps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nolēmis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darīt</a:t>
            </a:r>
            <a:r>
              <a:rPr lang="en-US" dirty="0">
                <a:latin typeface="+mj-lt"/>
              </a:rPr>
              <a:t>, kas </a:t>
            </a:r>
            <a:r>
              <a:rPr lang="en-US" dirty="0" err="1">
                <a:latin typeface="+mj-lt"/>
              </a:rPr>
              <a:t>parādīja</a:t>
            </a:r>
            <a:r>
              <a:rPr lang="en-US" dirty="0">
                <a:latin typeface="+mj-lt"/>
              </a:rPr>
              <a:t>, ka </a:t>
            </a:r>
            <a:r>
              <a:rPr lang="en-US" dirty="0" err="1">
                <a:latin typeface="+mj-lt"/>
              </a:rPr>
              <a:t>viņš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netic</a:t>
            </a:r>
            <a:r>
              <a:rPr lang="lv-LV" dirty="0" err="1">
                <a:latin typeface="+mj-lt"/>
              </a:rPr>
              <a:t>ēja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Marijas</a:t>
            </a:r>
            <a:r>
              <a:rPr lang="en-US" dirty="0">
                <a:latin typeface="+mj-lt"/>
              </a:rPr>
              <a:t> </a:t>
            </a:r>
            <a:r>
              <a:rPr lang="lv-LV" dirty="0">
                <a:latin typeface="+mj-lt"/>
              </a:rPr>
              <a:t>pa</a:t>
            </a:r>
            <a:r>
              <a:rPr lang="en-US" dirty="0" err="1">
                <a:latin typeface="+mj-lt"/>
              </a:rPr>
              <a:t>skaidrojum</a:t>
            </a:r>
            <a:r>
              <a:rPr lang="lv-LV" dirty="0">
                <a:latin typeface="+mj-lt"/>
              </a:rPr>
              <a:t>a</a:t>
            </a:r>
            <a:r>
              <a:rPr lang="en-US" dirty="0">
                <a:latin typeface="+mj-lt"/>
              </a:rPr>
              <a:t>m par </a:t>
            </a:r>
            <a:r>
              <a:rPr lang="en-US" dirty="0" err="1">
                <a:latin typeface="+mj-lt"/>
              </a:rPr>
              <a:t>grūtniecību</a:t>
            </a:r>
            <a:r>
              <a:rPr lang="en-US" dirty="0">
                <a:latin typeface="+mj-lt"/>
                <a:cs typeface="Arial" charset="0"/>
              </a:rPr>
              <a:t>?</a:t>
            </a:r>
          </a:p>
          <a:p>
            <a:pPr marL="468313" indent="-468313" eaLnBrk="1" hangingPunct="1"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dirty="0" err="1">
                <a:latin typeface="+mj-lt"/>
              </a:rPr>
              <a:t>Kā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Dievs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palīdzēja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Jāzepam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atrisināt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šo</a:t>
            </a:r>
            <a:r>
              <a:rPr lang="en-US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err="1" smtClean="0">
                <a:latin typeface="+mj-lt"/>
              </a:rPr>
              <a:t>problēmu</a:t>
            </a:r>
            <a:r>
              <a:rPr lang="en-US" dirty="0">
                <a:latin typeface="+mn-lt"/>
                <a:cs typeface="Arial" charset="0"/>
              </a:rPr>
              <a:t>?</a:t>
            </a:r>
          </a:p>
          <a:p>
            <a:pPr marL="468313" indent="-468313" eaLnBrk="1" hangingPunct="1">
              <a:spcAft>
                <a:spcPts val="600"/>
              </a:spcAft>
              <a:defRPr/>
            </a:pPr>
            <a:r>
              <a:rPr lang="lv-LV" dirty="0">
                <a:latin typeface="+mn-lt"/>
                <a:cs typeface="Arial" charset="0"/>
              </a:rPr>
              <a:t>5. </a:t>
            </a:r>
            <a:r>
              <a:rPr lang="lv-LV" dirty="0">
                <a:latin typeface="+mj-lt"/>
                <a:cs typeface="Arial" charset="0"/>
              </a:rPr>
              <a:t>  </a:t>
            </a:r>
            <a:r>
              <a:rPr lang="en-US" dirty="0" err="1">
                <a:latin typeface="+mj-lt"/>
              </a:rPr>
              <a:t>Kāda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bija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Jāzepa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reakcija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uz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sapni</a:t>
            </a:r>
            <a:r>
              <a:rPr lang="en-US" dirty="0">
                <a:latin typeface="+mj-lt"/>
              </a:rPr>
              <a:t>? </a:t>
            </a:r>
            <a:endParaRPr lang="en-US" dirty="0">
              <a:latin typeface="+mj-lt"/>
              <a:cs typeface="Arial" charset="0"/>
            </a:endParaRPr>
          </a:p>
          <a:p>
            <a:pPr marL="468313" indent="-468313" eaLnBrk="1" hangingPunct="1">
              <a:spcAft>
                <a:spcPts val="600"/>
              </a:spcAft>
              <a:buFont typeface="+mj-lt"/>
              <a:buAutoNum type="arabicPeriod" startAt="6"/>
              <a:defRPr/>
            </a:pPr>
            <a:r>
              <a:rPr lang="en-US" dirty="0" err="1">
                <a:latin typeface="+mj-lt"/>
              </a:rPr>
              <a:t>Vai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viņa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reakcija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parāda</a:t>
            </a:r>
            <a:r>
              <a:rPr lang="en-US" dirty="0">
                <a:latin typeface="+mj-lt"/>
              </a:rPr>
              <a:t>, </a:t>
            </a: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err="1" smtClean="0">
                <a:latin typeface="+mj-lt"/>
              </a:rPr>
              <a:t>ka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>
                <a:latin typeface="+mj-lt"/>
              </a:rPr>
              <a:t>viņ</a:t>
            </a:r>
            <a:r>
              <a:rPr lang="lv-LV" dirty="0" err="1">
                <a:latin typeface="+mj-lt"/>
              </a:rPr>
              <a:t>am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vēl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joprojām</a:t>
            </a:r>
            <a:r>
              <a:rPr lang="en-US" dirty="0" smtClean="0">
                <a:latin typeface="+mj-lt"/>
              </a:rPr>
              <a:t> </a:t>
            </a:r>
            <a:r>
              <a:rPr lang="lv-LV" dirty="0">
                <a:latin typeface="+mj-lt"/>
              </a:rPr>
              <a:t>ir </a:t>
            </a:r>
            <a:r>
              <a:rPr lang="en-US" dirty="0" err="1">
                <a:latin typeface="+mj-lt"/>
              </a:rPr>
              <a:t>šaub</a:t>
            </a:r>
            <a:r>
              <a:rPr lang="lv-LV" dirty="0" err="1">
                <a:latin typeface="+mj-lt"/>
              </a:rPr>
              <a:t>as</a:t>
            </a:r>
            <a:r>
              <a:rPr lang="en-US" dirty="0">
                <a:latin typeface="+mj-lt"/>
                <a:cs typeface="Arial" charset="0"/>
              </a:rPr>
              <a:t>?</a:t>
            </a:r>
          </a:p>
        </p:txBody>
      </p:sp>
      <p:pic>
        <p:nvPicPr>
          <p:cNvPr id="8602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833813"/>
            <a:ext cx="5029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A9AB86-E9DF-47BB-8ED2-B50E83021E05}" type="slidenum">
              <a:rPr lang="en-US" altLang="lv-LV" smtClean="0"/>
              <a:pPr>
                <a:defRPr/>
              </a:pPr>
              <a:t>81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11582400" cy="1143000"/>
          </a:xfrm>
        </p:spPr>
        <p:txBody>
          <a:bodyPr/>
          <a:lstStyle/>
          <a:p>
            <a:pPr eaLnBrk="1" hangingPunct="1"/>
            <a:r>
              <a:rPr lang="en-US" altLang="lv-LV" b="1" dirty="0" smtClean="0"/>
              <a:t>C. </a:t>
            </a:r>
            <a:r>
              <a:rPr lang="lv-LV" altLang="lv-LV" b="1" dirty="0" smtClean="0"/>
              <a:t>Kā tu vari atklāt to, kas izraisa tavas šaubas</a:t>
            </a:r>
            <a:r>
              <a:rPr lang="en-US" altLang="lv-LV" b="1" dirty="0" smtClean="0"/>
              <a:t>?</a:t>
            </a:r>
          </a:p>
        </p:txBody>
      </p:sp>
      <p:sp>
        <p:nvSpPr>
          <p:cNvPr id="87043" name="Rectangle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 marL="533400" indent="-533400" eaLnBrk="1" hangingPunct="1">
              <a:spcBef>
                <a:spcPts val="2400"/>
              </a:spcBef>
              <a:buSzPct val="75000"/>
              <a:buFont typeface="Times New Roman" panose="02020603050405020304" pitchFamily="18" charset="0"/>
              <a:buAutoNum type="arabicPeriod"/>
            </a:pPr>
            <a:r>
              <a:rPr lang="lv-LV" altLang="lv-LV" u="sng" dirty="0" smtClean="0"/>
              <a:t>Lūdz</a:t>
            </a:r>
            <a:r>
              <a:rPr lang="en-US" altLang="lv-LV" dirty="0" smtClean="0"/>
              <a:t>.</a:t>
            </a:r>
          </a:p>
          <a:p>
            <a:pPr marL="533400" indent="-533400" eaLnBrk="1" hangingPunct="1">
              <a:spcBef>
                <a:spcPts val="2400"/>
              </a:spcBef>
              <a:buSzPct val="75000"/>
              <a:buFont typeface="Wingdings" panose="05000000000000000000" pitchFamily="2" charset="2"/>
              <a:buAutoNum type="arabicPeriod"/>
            </a:pPr>
            <a:r>
              <a:rPr lang="lv-LV" altLang="lv-LV" dirty="0" smtClean="0"/>
              <a:t>Pārdomā par problēmu</a:t>
            </a:r>
            <a:r>
              <a:rPr lang="en-US" altLang="lv-LV" dirty="0" smtClean="0"/>
              <a:t>.</a:t>
            </a:r>
          </a:p>
          <a:p>
            <a:pPr marL="533400" indent="-533400" eaLnBrk="1" hangingPunct="1">
              <a:spcBef>
                <a:spcPts val="2400"/>
              </a:spcBef>
              <a:buSzPct val="75000"/>
              <a:buFont typeface="Wingdings" panose="05000000000000000000" pitchFamily="2" charset="2"/>
              <a:buAutoNum type="arabicPeriod"/>
            </a:pPr>
            <a:r>
              <a:rPr lang="lv-LV" altLang="lv-LV" dirty="0" smtClean="0"/>
              <a:t>Bībeles studijas.</a:t>
            </a:r>
            <a:endParaRPr lang="en-US" altLang="lv-LV" dirty="0" smtClean="0"/>
          </a:p>
          <a:p>
            <a:pPr marL="533400" indent="-533400" eaLnBrk="1" hangingPunct="1">
              <a:spcBef>
                <a:spcPts val="2400"/>
              </a:spcBef>
              <a:buSzPct val="75000"/>
              <a:buFont typeface="Wingdings" panose="05000000000000000000" pitchFamily="2" charset="2"/>
              <a:buAutoNum type="arabicPeriod"/>
            </a:pPr>
            <a:r>
              <a:rPr lang="lv-LV" altLang="lv-LV" dirty="0" smtClean="0"/>
              <a:t>Pavadi laiku ar citiem kristiešiem</a:t>
            </a:r>
            <a:r>
              <a:rPr lang="en-US" altLang="lv-LV" dirty="0" smtClean="0"/>
              <a:t>.</a:t>
            </a:r>
          </a:p>
        </p:txBody>
      </p:sp>
      <p:sp>
        <p:nvSpPr>
          <p:cNvPr id="8704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87045" name="Picture 9" descr="http://th03.deviantart.net/fs70/200H/i/2011/170/b/4/understanding_revelation_by_pinkxfuzziexkitties-d3jdar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19300"/>
            <a:ext cx="39624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82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/>
          </p:cNvSpPr>
          <p:nvPr>
            <p:ph type="ctrTitle"/>
          </p:nvPr>
        </p:nvSpPr>
        <p:spPr>
          <a:xfrm>
            <a:off x="0" y="2209800"/>
            <a:ext cx="12192000" cy="2362199"/>
          </a:xfrm>
        </p:spPr>
        <p:txBody>
          <a:bodyPr/>
          <a:lstStyle/>
          <a:p>
            <a:pPr eaLnBrk="1" hangingPunct="1"/>
            <a:r>
              <a:rPr lang="en-US" altLang="lv-LV" sz="6000" b="1" dirty="0" smtClean="0"/>
              <a:t>Atbrīvoties no </a:t>
            </a:r>
            <a:r>
              <a:rPr lang="en-US" altLang="lv-LV" sz="6000" b="1" dirty="0" err="1" smtClean="0"/>
              <a:t>šaubām</a:t>
            </a:r>
            <a:endParaRPr lang="en-US" altLang="lv-LV" sz="6000" b="1" dirty="0" smtClean="0"/>
          </a:p>
        </p:txBody>
      </p:sp>
      <p:sp>
        <p:nvSpPr>
          <p:cNvPr id="74756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5" name="Subtitle 5"/>
          <p:cNvSpPr txBox="1">
            <a:spLocks/>
          </p:cNvSpPr>
          <p:nvPr/>
        </p:nvSpPr>
        <p:spPr bwMode="auto">
          <a:xfrm>
            <a:off x="1799492" y="1133475"/>
            <a:ext cx="8534400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lv-LV" sz="6000" dirty="0" err="1" smtClean="0">
                <a:solidFill>
                  <a:schemeClr val="tx2"/>
                </a:solidFill>
              </a:rPr>
              <a:t>9.stunda</a:t>
            </a:r>
            <a:endParaRPr lang="en-US" altLang="lv-LV" sz="8000" dirty="0" smtClean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08F8D6-08C8-4663-8E89-943320FC727B}" type="slidenum">
              <a:rPr lang="en-US" altLang="lv-LV" smtClean="0"/>
              <a:pPr>
                <a:defRPr/>
              </a:pPr>
              <a:t>83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32918644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249362"/>
          </a:xfrm>
        </p:spPr>
        <p:txBody>
          <a:bodyPr/>
          <a:lstStyle/>
          <a:p>
            <a:pPr eaLnBrk="1" hangingPunct="1"/>
            <a:r>
              <a:rPr lang="en-US" altLang="lv-LV" b="1" dirty="0" smtClean="0"/>
              <a:t>9</a:t>
            </a:r>
            <a:r>
              <a:rPr lang="lv-LV" altLang="lv-LV" b="1" dirty="0" smtClean="0"/>
              <a:t>.stunda</a:t>
            </a:r>
            <a:r>
              <a:rPr lang="en-US" altLang="lv-LV" b="1" dirty="0" smtClean="0"/>
              <a:t> – </a:t>
            </a:r>
            <a:r>
              <a:rPr lang="lv-LV" altLang="lv-LV" b="1" dirty="0" smtClean="0"/>
              <a:t>atbrīvoties no šaubām</a:t>
            </a:r>
            <a:endParaRPr lang="en-US" altLang="lv-LV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524000"/>
            <a:ext cx="10210800" cy="4114800"/>
          </a:xfrm>
        </p:spPr>
        <p:txBody>
          <a:bodyPr/>
          <a:lstStyle/>
          <a:p>
            <a:pPr marL="0" indent="0" eaLnBrk="1" hangingPunct="1">
              <a:buSzPct val="75000"/>
              <a:buFont typeface="Arial" charset="0"/>
              <a:buNone/>
              <a:defRPr/>
            </a:pPr>
            <a:r>
              <a:rPr lang="lv-LV" b="1" dirty="0"/>
              <a:t>Galvenā Bībeles patiesība</a:t>
            </a:r>
            <a:endParaRPr lang="en-US" b="1" dirty="0"/>
          </a:p>
          <a:p>
            <a:pPr marL="0" indent="0" eaLnBrk="1" hangingPunct="1">
              <a:buSzPct val="75000"/>
              <a:buFont typeface="Wingdings" pitchFamily="2" charset="2"/>
              <a:buNone/>
              <a:defRPr/>
            </a:pPr>
            <a:r>
              <a:rPr lang="en-US" dirty="0"/>
              <a:t>Es </a:t>
            </a:r>
            <a:r>
              <a:rPr lang="en-US" dirty="0" err="1"/>
              <a:t>varu</a:t>
            </a:r>
            <a:r>
              <a:rPr lang="en-US" dirty="0"/>
              <a:t> atbrīvoties no </a:t>
            </a:r>
            <a:r>
              <a:rPr lang="en-US" dirty="0" err="1"/>
              <a:t>savām</a:t>
            </a:r>
            <a:r>
              <a:rPr lang="en-US" dirty="0"/>
              <a:t> </a:t>
            </a:r>
            <a:r>
              <a:rPr lang="en-US" dirty="0" err="1"/>
              <a:t>šaubām</a:t>
            </a:r>
            <a:r>
              <a:rPr lang="en-US" dirty="0"/>
              <a:t> par to, </a:t>
            </a:r>
            <a:r>
              <a:rPr lang="en-US" dirty="0" err="1"/>
              <a:t>vai</a:t>
            </a:r>
            <a:r>
              <a:rPr lang="en-US" dirty="0"/>
              <a:t> </a:t>
            </a:r>
            <a:r>
              <a:rPr lang="en-US" dirty="0" err="1"/>
              <a:t>esmu</a:t>
            </a:r>
            <a:r>
              <a:rPr lang="en-US" dirty="0"/>
              <a:t> </a:t>
            </a:r>
            <a:r>
              <a:rPr lang="en-US" dirty="0" err="1"/>
              <a:t>kristietis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 es </a:t>
            </a:r>
            <a:r>
              <a:rPr lang="en-US" dirty="0" err="1"/>
              <a:t>izveidoju</a:t>
            </a:r>
            <a:r>
              <a:rPr lang="en-US" dirty="0"/>
              <a:t> </a:t>
            </a:r>
            <a:r>
              <a:rPr lang="en-US" dirty="0" err="1"/>
              <a:t>paraugu</a:t>
            </a:r>
            <a:r>
              <a:rPr lang="en-US" dirty="0"/>
              <a:t> tam, </a:t>
            </a:r>
            <a:r>
              <a:rPr lang="en-US" dirty="0" err="1"/>
              <a:t>kā</a:t>
            </a:r>
            <a:r>
              <a:rPr lang="en-US" dirty="0"/>
              <a:t> </a:t>
            </a:r>
            <a:r>
              <a:rPr lang="en-US" dirty="0" err="1"/>
              <a:t>pārvarēt</a:t>
            </a:r>
            <a:r>
              <a:rPr lang="en-US" dirty="0"/>
              <a:t> </a:t>
            </a:r>
            <a:r>
              <a:rPr lang="en-US" dirty="0" err="1"/>
              <a:t>problēmu</a:t>
            </a:r>
            <a:r>
              <a:rPr lang="en-US" dirty="0"/>
              <a:t>, kas </a:t>
            </a:r>
            <a:r>
              <a:rPr lang="en-US" dirty="0" err="1"/>
              <a:t>izraisa</a:t>
            </a:r>
            <a:r>
              <a:rPr lang="en-US" dirty="0"/>
              <a:t> </a:t>
            </a:r>
            <a:r>
              <a:rPr lang="en-US" dirty="0" err="1"/>
              <a:t>šaubas</a:t>
            </a:r>
            <a:r>
              <a:rPr lang="en-US" dirty="0"/>
              <a:t>.</a:t>
            </a:r>
          </a:p>
          <a:p>
            <a:pPr eaLnBrk="1" hangingPunct="1">
              <a:buSzPct val="75000"/>
              <a:buFont typeface="Wingdings" pitchFamily="2" charset="2"/>
              <a:buNone/>
              <a:defRPr/>
            </a:pPr>
            <a:r>
              <a:rPr lang="lv-LV" b="1" dirty="0"/>
              <a:t>Atslēgas pants</a:t>
            </a:r>
            <a:r>
              <a:rPr lang="en-US" b="1" dirty="0"/>
              <a:t>: </a:t>
            </a:r>
            <a:r>
              <a:rPr lang="en-US" dirty="0"/>
              <a:t>Psalm</a:t>
            </a:r>
            <a:r>
              <a:rPr lang="lv-LV" dirty="0"/>
              <a:t>s </a:t>
            </a:r>
            <a:r>
              <a:rPr lang="en-US" dirty="0"/>
              <a:t>94:19 </a:t>
            </a:r>
            <a:r>
              <a:rPr lang="lv-LV" dirty="0"/>
              <a:t>(tulkojums no </a:t>
            </a:r>
            <a:r>
              <a:rPr lang="en-US" dirty="0"/>
              <a:t>The Living Bible</a:t>
            </a:r>
            <a:r>
              <a:rPr lang="lv-LV" dirty="0"/>
              <a:t>)</a:t>
            </a:r>
            <a:endParaRPr lang="en-US" dirty="0"/>
          </a:p>
          <a:p>
            <a:pPr marL="0" indent="0" eaLnBrk="1" hangingPunct="1">
              <a:buSzPct val="75000"/>
              <a:buFont typeface="Wingdings" pitchFamily="2" charset="2"/>
              <a:buNone/>
              <a:defRPr/>
            </a:pPr>
            <a:r>
              <a:rPr lang="en-US" dirty="0" err="1"/>
              <a:t>Kungs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 </a:t>
            </a:r>
            <a:r>
              <a:rPr lang="en-US" dirty="0" err="1"/>
              <a:t>šaubas</a:t>
            </a:r>
            <a:r>
              <a:rPr lang="en-US" dirty="0"/>
              <a:t> </a:t>
            </a:r>
            <a:r>
              <a:rPr lang="en-US" dirty="0" err="1"/>
              <a:t>piepilda</a:t>
            </a:r>
            <a:r>
              <a:rPr lang="en-US" dirty="0"/>
              <a:t> </a:t>
            </a:r>
            <a:r>
              <a:rPr lang="en-US" dirty="0" err="1"/>
              <a:t>manu</a:t>
            </a:r>
            <a:r>
              <a:rPr lang="en-US" dirty="0"/>
              <a:t> </a:t>
            </a:r>
            <a:r>
              <a:rPr lang="en-US" dirty="0" err="1"/>
              <a:t>prātu</a:t>
            </a:r>
            <a:r>
              <a:rPr lang="en-US" dirty="0"/>
              <a:t>, </a:t>
            </a:r>
            <a:r>
              <a:rPr lang="en-US" dirty="0" err="1"/>
              <a:t>kad</a:t>
            </a:r>
            <a:r>
              <a:rPr lang="en-US" dirty="0"/>
              <a:t> mana </a:t>
            </a:r>
            <a:r>
              <a:rPr lang="en-US" dirty="0" err="1"/>
              <a:t>sirds</a:t>
            </a:r>
            <a:r>
              <a:rPr lang="en-US" dirty="0"/>
              <a:t> </a:t>
            </a:r>
            <a:r>
              <a:rPr lang="en-US" dirty="0" err="1"/>
              <a:t>ir</a:t>
            </a:r>
            <a:r>
              <a:rPr lang="en-US" dirty="0"/>
              <a:t> </a:t>
            </a:r>
            <a:r>
              <a:rPr lang="en-US" dirty="0" err="1"/>
              <a:t>nemierā</a:t>
            </a:r>
            <a:r>
              <a:rPr lang="en-US" dirty="0"/>
              <a:t>, </a:t>
            </a:r>
            <a:r>
              <a:rPr lang="en-US" dirty="0" err="1"/>
              <a:t>klusini</a:t>
            </a:r>
            <a:r>
              <a:rPr lang="en-US" dirty="0"/>
              <a:t> </a:t>
            </a:r>
            <a:r>
              <a:rPr lang="en-US" dirty="0" err="1"/>
              <a:t>mani</a:t>
            </a:r>
            <a:r>
              <a:rPr lang="en-US" dirty="0"/>
              <a:t> un </a:t>
            </a:r>
            <a:r>
              <a:rPr lang="en-US" dirty="0" err="1"/>
              <a:t>dod</a:t>
            </a:r>
            <a:r>
              <a:rPr lang="en-US" dirty="0"/>
              <a:t> man </a:t>
            </a:r>
            <a:r>
              <a:rPr lang="en-US" dirty="0" err="1"/>
              <a:t>atjaunotu</a:t>
            </a:r>
            <a:r>
              <a:rPr lang="en-US" dirty="0"/>
              <a:t> </a:t>
            </a:r>
            <a:r>
              <a:rPr lang="en-US" dirty="0" err="1"/>
              <a:t>cerību</a:t>
            </a:r>
            <a:r>
              <a:rPr lang="en-US" dirty="0"/>
              <a:t> un </a:t>
            </a:r>
            <a:r>
              <a:rPr lang="en-US" dirty="0" err="1"/>
              <a:t>garastāvokli</a:t>
            </a:r>
            <a:r>
              <a:rPr lang="en-US" dirty="0"/>
              <a:t>.</a:t>
            </a:r>
          </a:p>
        </p:txBody>
      </p:sp>
      <p:sp>
        <p:nvSpPr>
          <p:cNvPr id="88068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84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920750" y="174625"/>
            <a:ext cx="10363200" cy="1143000"/>
          </a:xfrm>
        </p:spPr>
        <p:txBody>
          <a:bodyPr/>
          <a:lstStyle/>
          <a:p>
            <a:r>
              <a:rPr lang="lv-LV" altLang="lv-LV" b="1" smtClean="0"/>
              <a:t>Iesildīšanās stunda</a:t>
            </a:r>
            <a:endParaRPr lang="en-US" altLang="lv-LV" sz="2400" b="1" smtClean="0"/>
          </a:p>
        </p:txBody>
      </p:sp>
      <p:sp>
        <p:nvSpPr>
          <p:cNvPr id="89091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1284288"/>
            <a:ext cx="10363200" cy="4811712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lv-LV" altLang="lv-LV" sz="2800" b="1" dirty="0" smtClean="0"/>
              <a:t>Ja es šonakt nomirtu</a:t>
            </a:r>
            <a:r>
              <a:rPr lang="en-US" altLang="lv-LV" sz="2800" b="1" dirty="0" smtClean="0"/>
              <a:t>:</a:t>
            </a:r>
          </a:p>
          <a:p>
            <a:pPr marL="0" indent="0">
              <a:spcAft>
                <a:spcPts val="1800"/>
              </a:spcAft>
              <a:buFont typeface="Arial" panose="020B0604020202020204" pitchFamily="34" charset="0"/>
              <a:buNone/>
            </a:pPr>
            <a:r>
              <a:rPr lang="lv-LV" altLang="lv-LV" sz="2400" dirty="0" smtClean="0"/>
              <a:t>Pie sevis atbildi uz šiem jautājumiem.</a:t>
            </a:r>
            <a:r>
              <a:rPr lang="en-US" altLang="lv-LV" sz="2400" dirty="0" smtClean="0"/>
              <a:t> </a:t>
            </a:r>
            <a:endParaRPr lang="lv-LV" altLang="lv-LV" sz="24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lv-LV" altLang="lv-LV" sz="2400" dirty="0" smtClean="0"/>
              <a:t>Ja tu šonakt nomirtu, vai tu esi pārliecināts, ka iesi uz debesīm?</a:t>
            </a:r>
            <a:r>
              <a:rPr lang="en-US" altLang="lv-LV" sz="2400" dirty="0" smtClean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lv-LV" altLang="lv-LV" sz="2400" dirty="0" smtClean="0"/>
              <a:t>Īsi paskaidro, kādēļ tu izvēlējies šo atbildi</a:t>
            </a:r>
            <a:r>
              <a:rPr lang="en-US" altLang="lv-LV" sz="2400" dirty="0" smtClean="0"/>
              <a:t>.</a:t>
            </a:r>
          </a:p>
          <a:p>
            <a:pPr marL="468313" indent="-468313">
              <a:buFont typeface="Arial" panose="020B0604020202020204" pitchFamily="34" charset="0"/>
              <a:buNone/>
            </a:pPr>
            <a:r>
              <a:rPr lang="en-US" altLang="lv-LV" sz="2400" dirty="0" smtClean="0"/>
              <a:t>1. 	</a:t>
            </a:r>
            <a:r>
              <a:rPr lang="lv-LV" altLang="lv-LV" sz="2400" dirty="0" smtClean="0"/>
              <a:t>Jā</a:t>
            </a:r>
            <a:r>
              <a:rPr lang="en-US" altLang="lv-LV" sz="2400" dirty="0" smtClean="0"/>
              <a:t>, </a:t>
            </a:r>
            <a:r>
              <a:rPr lang="lv-LV" altLang="lv-LV" sz="2400" dirty="0" smtClean="0"/>
              <a:t>es jūtos ļoti drošs savās attiecībās ar Dievu un es esmu ļoti pārliecināts, ka ietu uz debesīm</a:t>
            </a:r>
            <a:r>
              <a:rPr lang="en-US" altLang="lv-LV" sz="2400" dirty="0" smtClean="0"/>
              <a:t>.</a:t>
            </a:r>
          </a:p>
          <a:p>
            <a:pPr marL="468313" indent="-468313">
              <a:buFont typeface="Arial" panose="020B0604020202020204" pitchFamily="34" charset="0"/>
              <a:buNone/>
            </a:pPr>
            <a:r>
              <a:rPr lang="en-US" altLang="lv-LV" sz="2400" dirty="0" smtClean="0"/>
              <a:t>2. 	</a:t>
            </a:r>
            <a:r>
              <a:rPr lang="lv-LV" altLang="lv-LV" sz="2400" dirty="0" smtClean="0"/>
              <a:t>Dažreiz es šaubos, vai es ietu uz debesīm, vai nē</a:t>
            </a:r>
            <a:r>
              <a:rPr lang="en-US" altLang="lv-LV" sz="2400" dirty="0" smtClean="0"/>
              <a:t>.</a:t>
            </a:r>
          </a:p>
          <a:p>
            <a:pPr marL="468313" indent="-468313">
              <a:buFont typeface="Arial" panose="020B0604020202020204" pitchFamily="34" charset="0"/>
              <a:buNone/>
            </a:pPr>
            <a:r>
              <a:rPr lang="en-US" altLang="lv-LV" sz="2400" dirty="0" smtClean="0"/>
              <a:t>3. 	</a:t>
            </a:r>
            <a:r>
              <a:rPr lang="lv-LV" altLang="lv-LV" sz="2400" dirty="0" smtClean="0"/>
              <a:t>Es ne pavisam neesmu pārliecināts, ka es ietu uz debesīm, ja es šonakt nomirtu</a:t>
            </a:r>
            <a:r>
              <a:rPr lang="en-US" altLang="lv-LV" sz="2400" dirty="0" smtClean="0"/>
              <a:t>.</a:t>
            </a:r>
          </a:p>
          <a:p>
            <a:pPr marL="468313" indent="-468313">
              <a:buFont typeface="Arial" panose="020B0604020202020204" pitchFamily="34" charset="0"/>
              <a:buNone/>
            </a:pPr>
            <a:r>
              <a:rPr lang="en-US" altLang="lv-LV" sz="2400" dirty="0" smtClean="0"/>
              <a:t>4. 	</a:t>
            </a:r>
            <a:r>
              <a:rPr lang="lv-LV" altLang="lv-LV" sz="2400" dirty="0" smtClean="0"/>
              <a:t>Es nevēlos par to domāt</a:t>
            </a:r>
            <a:r>
              <a:rPr lang="en-US" altLang="lv-LV" sz="2400" dirty="0" smtClean="0"/>
              <a:t>.</a:t>
            </a:r>
          </a:p>
        </p:txBody>
      </p:sp>
      <p:sp>
        <p:nvSpPr>
          <p:cNvPr id="8909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85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05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v-LV" b="1" smtClean="0"/>
              <a:t>D. </a:t>
            </a:r>
            <a:r>
              <a:rPr lang="lv-LV" altLang="lv-LV" b="1" smtClean="0"/>
              <a:t>Kā atbrīvoties no savām šaubām</a:t>
            </a:r>
            <a:endParaRPr lang="en-US" altLang="lv-LV" b="1" smtClean="0"/>
          </a:p>
        </p:txBody>
      </p:sp>
      <p:sp>
        <p:nvSpPr>
          <p:cNvPr id="90115" name="Rectangle 2051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562600" cy="4114800"/>
          </a:xfrm>
        </p:spPr>
        <p:txBody>
          <a:bodyPr/>
          <a:lstStyle/>
          <a:p>
            <a:pPr marL="533400" indent="-533400" eaLnBrk="1" hangingPunct="1">
              <a:spcBef>
                <a:spcPts val="2400"/>
              </a:spcBef>
              <a:buSzPct val="75000"/>
              <a:buFont typeface="Times New Roman" panose="02020603050405020304" pitchFamily="18" charset="0"/>
              <a:buAutoNum type="arabicPeriod"/>
            </a:pPr>
            <a:r>
              <a:rPr lang="lv-LV" altLang="lv-LV" dirty="0" smtClean="0"/>
              <a:t>Atzīsti, ka tev ir šaubas</a:t>
            </a:r>
            <a:r>
              <a:rPr lang="en-US" altLang="lv-LV" dirty="0" smtClean="0"/>
              <a:t>.</a:t>
            </a:r>
          </a:p>
          <a:p>
            <a:pPr marL="533400" indent="-533400" eaLnBrk="1" hangingPunct="1">
              <a:spcBef>
                <a:spcPts val="2400"/>
              </a:spcBef>
              <a:buSzPct val="75000"/>
              <a:buFont typeface="Wingdings" panose="05000000000000000000" pitchFamily="2" charset="2"/>
              <a:buAutoNum type="arabicPeriod"/>
            </a:pPr>
            <a:r>
              <a:rPr lang="lv-LV" altLang="lv-LV" dirty="0" smtClean="0"/>
              <a:t>Sāc par to runāt ar Dievu</a:t>
            </a:r>
            <a:r>
              <a:rPr lang="en-US" altLang="lv-LV" dirty="0" smtClean="0"/>
              <a:t>.</a:t>
            </a:r>
          </a:p>
          <a:p>
            <a:pPr marL="533400" indent="-533400" eaLnBrk="1" hangingPunct="1">
              <a:spcBef>
                <a:spcPts val="2400"/>
              </a:spcBef>
              <a:buSzPct val="75000"/>
              <a:buFont typeface="Wingdings" panose="05000000000000000000" pitchFamily="2" charset="2"/>
              <a:buAutoNum type="arabicPeriod"/>
            </a:pPr>
            <a:r>
              <a:rPr lang="lv-LV" altLang="lv-LV" dirty="0" smtClean="0"/>
              <a:t>Pārbaudi savas šaubas</a:t>
            </a:r>
            <a:r>
              <a:rPr lang="en-US" altLang="lv-LV" dirty="0" smtClean="0"/>
              <a:t>.</a:t>
            </a:r>
          </a:p>
        </p:txBody>
      </p:sp>
      <p:sp>
        <p:nvSpPr>
          <p:cNvPr id="901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90117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1960563"/>
            <a:ext cx="3657600" cy="41148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86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lv-LV" b="1" smtClean="0"/>
              <a:t>D. </a:t>
            </a:r>
            <a:r>
              <a:rPr lang="lv-LV" altLang="lv-LV" b="1" smtClean="0"/>
              <a:t>Kā atbrīvoties no savām šaubām</a:t>
            </a:r>
            <a:endParaRPr lang="en-US" altLang="lv-LV" b="1" smtClean="0"/>
          </a:p>
        </p:txBody>
      </p:sp>
      <p:sp>
        <p:nvSpPr>
          <p:cNvPr id="91139" name="Rectangle 3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410200" cy="4114800"/>
          </a:xfrm>
        </p:spPr>
        <p:txBody>
          <a:bodyPr/>
          <a:lstStyle/>
          <a:p>
            <a:pPr marL="609600" indent="-609600" eaLnBrk="1" hangingPunct="1">
              <a:buSzPct val="75000"/>
              <a:buFont typeface="Times New Roman" panose="02020603050405020304" pitchFamily="18" charset="0"/>
              <a:buAutoNum type="arabicPeriod" startAt="4"/>
            </a:pPr>
            <a:r>
              <a:rPr lang="lv-LV" altLang="lv-LV" dirty="0" smtClean="0"/>
              <a:t>Jautā Dievam kā Viņš grib, lai tu atbrīvojies no šīm šaubām</a:t>
            </a:r>
            <a:r>
              <a:rPr lang="en-US" altLang="lv-LV" dirty="0" smtClean="0"/>
              <a:t>.</a:t>
            </a:r>
          </a:p>
          <a:p>
            <a:pPr marL="609600" indent="-609600" eaLnBrk="1" hangingPunct="1">
              <a:buSzPct val="75000"/>
              <a:buFont typeface="Wingdings" panose="05000000000000000000" pitchFamily="2" charset="2"/>
              <a:buAutoNum type="arabicPeriod" startAt="4"/>
            </a:pPr>
            <a:r>
              <a:rPr lang="lv-LV" altLang="lv-LV" dirty="0" smtClean="0"/>
              <a:t>Nospraud mērķus, kas tev palīdzēs atbrīvoties no šīm šaubām Dieva veidā</a:t>
            </a:r>
            <a:r>
              <a:rPr lang="en-US" altLang="lv-LV" dirty="0" smtClean="0"/>
              <a:t>.</a:t>
            </a:r>
          </a:p>
        </p:txBody>
      </p:sp>
      <p:sp>
        <p:nvSpPr>
          <p:cNvPr id="91140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91141" name="Picture 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0" y="1828800"/>
            <a:ext cx="4267200" cy="40386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87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lv-LV" b="1" smtClean="0"/>
              <a:t>Person</a:t>
            </a:r>
            <a:r>
              <a:rPr lang="lv-LV" altLang="lv-LV" b="1" smtClean="0"/>
              <a:t>īgais pielietojums</a:t>
            </a:r>
            <a:r>
              <a:rPr lang="en-US" altLang="lv-LV" b="1" smtClean="0"/>
              <a:t>…</a:t>
            </a:r>
          </a:p>
        </p:txBody>
      </p:sp>
      <p:sp>
        <p:nvSpPr>
          <p:cNvPr id="9216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6400800" cy="41148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lv-LV" altLang="lv-LV" sz="2800" dirty="0" smtClean="0"/>
              <a:t>Sadalieties grupās pa divi un padalieties viens ar otru par vismaz vienu lietu, </a:t>
            </a:r>
            <a:r>
              <a:rPr lang="en-US" altLang="lv-LV" sz="2800" dirty="0" smtClean="0"/>
              <a:t/>
            </a:r>
            <a:br>
              <a:rPr lang="en-US" altLang="lv-LV" sz="2800" dirty="0" smtClean="0"/>
            </a:br>
            <a:r>
              <a:rPr lang="lv-LV" altLang="lv-LV" sz="2800" dirty="0" smtClean="0"/>
              <a:t>kā šis kurss ir palīdzējis tev saprast, </a:t>
            </a:r>
            <a:r>
              <a:rPr lang="en-US" altLang="lv-LV" sz="2800" dirty="0" smtClean="0"/>
              <a:t/>
            </a:r>
            <a:br>
              <a:rPr lang="en-US" altLang="lv-LV" sz="2800" dirty="0" smtClean="0"/>
            </a:br>
            <a:r>
              <a:rPr lang="lv-LV" altLang="lv-LV" sz="2800" dirty="0" smtClean="0"/>
              <a:t>ka esi kristietis</a:t>
            </a:r>
            <a:r>
              <a:rPr lang="en-US" altLang="lv-LV" sz="2800" dirty="0" smtClean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lv-LV" sz="2800" dirty="0" smtClean="0"/>
              <a:t>T</a:t>
            </a:r>
            <a:r>
              <a:rPr lang="lv-LV" altLang="lv-LV" sz="2800" dirty="0" smtClean="0"/>
              <a:t>ad lūdziet viens par otru</a:t>
            </a:r>
            <a:r>
              <a:rPr lang="en-US" altLang="lv-LV" sz="2800" dirty="0" smtClean="0"/>
              <a:t>.</a:t>
            </a:r>
          </a:p>
        </p:txBody>
      </p:sp>
      <p:sp>
        <p:nvSpPr>
          <p:cNvPr id="9216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92165" name="ClipArt Placeholder 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66063" y="1939925"/>
            <a:ext cx="2268537" cy="3408363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88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smtClean="0"/>
              <a:t>Jautājumi papildus studijām..</a:t>
            </a:r>
            <a:endParaRPr lang="en-US" altLang="lv-LV" smtClean="0"/>
          </a:p>
        </p:txBody>
      </p:sp>
      <p:sp>
        <p:nvSpPr>
          <p:cNvPr id="93187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57400"/>
            <a:ext cx="9982200" cy="4343400"/>
          </a:xfrm>
        </p:spPr>
        <p:txBody>
          <a:bodyPr/>
          <a:lstStyle/>
          <a:p>
            <a:pPr marL="514350" indent="-514350">
              <a:spcBef>
                <a:spcPts val="1800"/>
              </a:spcBef>
              <a:buFont typeface="Wingdings" panose="05000000000000000000" pitchFamily="2" charset="2"/>
              <a:buAutoNum type="arabicPeriod"/>
            </a:pPr>
            <a:r>
              <a:rPr lang="lv-LV" altLang="lv-LV" dirty="0" smtClean="0"/>
              <a:t>Kādēļ man vajadzētu mainīt šo savas dzīves jomu</a:t>
            </a:r>
            <a:r>
              <a:rPr lang="en-US" altLang="lv-LV" dirty="0" smtClean="0"/>
              <a:t>?</a:t>
            </a:r>
          </a:p>
          <a:p>
            <a:pPr marL="514350" indent="-514350">
              <a:spcBef>
                <a:spcPts val="1800"/>
              </a:spcBef>
              <a:buFont typeface="Wingdings" panose="05000000000000000000" pitchFamily="2" charset="2"/>
              <a:buAutoNum type="arabicPeriod"/>
            </a:pPr>
            <a:r>
              <a:rPr lang="lv-LV" altLang="lv-LV" dirty="0" smtClean="0"/>
              <a:t>Ko Dievs Bībelē saka par šo jautājumu</a:t>
            </a:r>
            <a:r>
              <a:rPr lang="en-US" altLang="lv-LV" dirty="0" smtClean="0"/>
              <a:t>?</a:t>
            </a:r>
          </a:p>
          <a:p>
            <a:pPr marL="514350" indent="-514350">
              <a:spcBef>
                <a:spcPts val="1800"/>
              </a:spcBef>
              <a:buFont typeface="Wingdings" panose="05000000000000000000" pitchFamily="2" charset="2"/>
              <a:buAutoNum type="arabicPeriod"/>
            </a:pPr>
            <a:r>
              <a:rPr lang="lv-LV" altLang="lv-LV" dirty="0" smtClean="0"/>
              <a:t>Kāda ir mana daļa, lai atnestu pārmaiņas</a:t>
            </a:r>
            <a:r>
              <a:rPr lang="en-US" altLang="lv-LV" dirty="0" smtClean="0"/>
              <a:t>?</a:t>
            </a:r>
          </a:p>
          <a:p>
            <a:pPr marL="514350" indent="-514350">
              <a:spcBef>
                <a:spcPts val="1800"/>
              </a:spcBef>
              <a:buFont typeface="Wingdings" panose="05000000000000000000" pitchFamily="2" charset="2"/>
              <a:buAutoNum type="arabicPeriod"/>
            </a:pPr>
            <a:r>
              <a:rPr lang="lv-LV" altLang="lv-LV" dirty="0" smtClean="0"/>
              <a:t>Ko Dievs ir apsolījis darīt, lai palīdzētu man šeit notikt izmaiņām</a:t>
            </a:r>
            <a:r>
              <a:rPr lang="en-US" altLang="lv-LV" dirty="0" smtClean="0"/>
              <a:t>?</a:t>
            </a:r>
          </a:p>
          <a:p>
            <a:pPr marL="514350" indent="-514350">
              <a:spcBef>
                <a:spcPts val="1800"/>
              </a:spcBef>
              <a:buFont typeface="Wingdings" panose="05000000000000000000" pitchFamily="2" charset="2"/>
              <a:buAutoNum type="arabicPeriod"/>
            </a:pPr>
            <a:r>
              <a:rPr lang="lv-LV" altLang="lv-LV" dirty="0" smtClean="0"/>
              <a:t>Kā šīs izmaiņas ietekmēs manu kristieša izaugsmi</a:t>
            </a:r>
            <a:r>
              <a:rPr lang="en-US" altLang="lv-LV" dirty="0" smtClean="0"/>
              <a:t>?</a:t>
            </a:r>
          </a:p>
          <a:p>
            <a:pPr marL="514350" indent="-514350">
              <a:buFont typeface="Wingdings" panose="05000000000000000000" pitchFamily="2" charset="2"/>
              <a:buAutoNum type="arabicPeriod"/>
            </a:pPr>
            <a:endParaRPr lang="en-US" altLang="lv-LV" sz="2800" dirty="0" smtClean="0"/>
          </a:p>
          <a:p>
            <a:pPr marL="514350" indent="-514350">
              <a:buFont typeface="Arial" panose="020B0604020202020204" pitchFamily="34" charset="0"/>
              <a:buNone/>
            </a:pPr>
            <a:endParaRPr lang="en-US" altLang="lv-LV" sz="2800" dirty="0" smtClean="0"/>
          </a:p>
          <a:p>
            <a:pPr marL="514350" indent="-514350">
              <a:buFont typeface="Arial" panose="020B0604020202020204" pitchFamily="34" charset="0"/>
              <a:buNone/>
            </a:pPr>
            <a:endParaRPr lang="en-US" altLang="lv-LV" sz="2800" dirty="0" smtClean="0"/>
          </a:p>
          <a:p>
            <a:pPr marL="514350" indent="-514350">
              <a:buFont typeface="Arial" panose="020B0604020202020204" pitchFamily="34" charset="0"/>
              <a:buNone/>
            </a:pPr>
            <a:endParaRPr lang="en-US" altLang="lv-LV" sz="2800" dirty="0" smtClean="0"/>
          </a:p>
          <a:p>
            <a:pPr marL="514350" indent="-514350">
              <a:buFont typeface="Arial" panose="020B0604020202020204" pitchFamily="34" charset="0"/>
              <a:buNone/>
            </a:pPr>
            <a:endParaRPr lang="en-US" altLang="lv-LV" sz="2800" dirty="0" smtClean="0"/>
          </a:p>
          <a:p>
            <a:pPr marL="514350" indent="-514350">
              <a:buFont typeface="Arial" panose="020B0604020202020204" pitchFamily="34" charset="0"/>
              <a:buNone/>
            </a:pPr>
            <a:endParaRPr lang="en-US" altLang="lv-LV" sz="2800" dirty="0" smtClean="0"/>
          </a:p>
          <a:p>
            <a:pPr marL="514350" indent="-514350">
              <a:buFont typeface="Arial" panose="020B0604020202020204" pitchFamily="34" charset="0"/>
              <a:buNone/>
            </a:pPr>
            <a:endParaRPr lang="en-US" altLang="lv-LV" sz="2800" dirty="0" smtClean="0"/>
          </a:p>
          <a:p>
            <a:pPr marL="514350" indent="-514350">
              <a:buFont typeface="Arial" panose="020B0604020202020204" pitchFamily="34" charset="0"/>
              <a:buNone/>
            </a:pPr>
            <a:endParaRPr lang="en-US" altLang="lv-LV" sz="2800" dirty="0" smtClean="0"/>
          </a:p>
          <a:p>
            <a:pPr marL="514350" indent="-514350">
              <a:buFont typeface="Arial" panose="020B0604020202020204" pitchFamily="34" charset="0"/>
              <a:buNone/>
            </a:pPr>
            <a:endParaRPr lang="en-US" altLang="lv-LV" sz="2800" dirty="0" smtClean="0"/>
          </a:p>
        </p:txBody>
      </p:sp>
      <p:sp>
        <p:nvSpPr>
          <p:cNvPr id="931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89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xfrm>
            <a:off x="1676400" y="152400"/>
            <a:ext cx="8763000" cy="1447800"/>
          </a:xfrm>
        </p:spPr>
        <p:txBody>
          <a:bodyPr/>
          <a:lstStyle/>
          <a:p>
            <a:pPr marL="742950" indent="-742950" eaLnBrk="1" hangingPunct="1"/>
            <a:r>
              <a:rPr lang="en-US" altLang="lv-LV" sz="4800" b="1" smtClean="0"/>
              <a:t>A.  </a:t>
            </a:r>
            <a:r>
              <a:rPr lang="lv-LV" altLang="lv-LV" sz="4800" b="1" smtClean="0"/>
              <a:t>Sava prāta nodošana</a:t>
            </a:r>
            <a:endParaRPr lang="en-US" altLang="lv-LV" sz="4800" b="1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9753600" cy="4724400"/>
          </a:xfrm>
        </p:spPr>
        <p:txBody>
          <a:bodyPr/>
          <a:lstStyle/>
          <a:p>
            <a:pPr marL="1035050" lvl="1" indent="-577850" eaLnBrk="1" hangingPunct="1">
              <a:spcAft>
                <a:spcPts val="12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None/>
            </a:pPr>
            <a:r>
              <a:rPr lang="en-US" altLang="en-US" sz="3200" b="1" dirty="0" smtClean="0">
                <a:solidFill>
                  <a:srgbClr val="1A191B"/>
                </a:solidFill>
              </a:rPr>
              <a:t>2. 	</a:t>
            </a:r>
            <a:r>
              <a:rPr lang="en-US" altLang="en-US" sz="3600" b="1" dirty="0" err="1" smtClean="0"/>
              <a:t>Šeit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ir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fakti</a:t>
            </a:r>
            <a:r>
              <a:rPr lang="en-US" altLang="en-US" sz="3600" b="1" dirty="0" smtClean="0"/>
              <a:t>, </a:t>
            </a:r>
            <a:r>
              <a:rPr lang="en-US" altLang="en-US" sz="3600" b="1" dirty="0" err="1" smtClean="0"/>
              <a:t>kas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tev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jāzina</a:t>
            </a:r>
            <a:r>
              <a:rPr lang="en-US" altLang="en-US" sz="3600" b="1" dirty="0" smtClean="0"/>
              <a:t> un </a:t>
            </a:r>
            <a:r>
              <a:rPr lang="en-US" altLang="en-US" sz="3600" b="1" dirty="0" err="1" smtClean="0"/>
              <a:t>kam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jātic</a:t>
            </a:r>
            <a:r>
              <a:rPr lang="en-US" altLang="en-US" sz="3600" b="1" dirty="0" smtClean="0"/>
              <a:t>, </a:t>
            </a:r>
            <a:br>
              <a:rPr lang="en-US" altLang="en-US" sz="3600" b="1" dirty="0" smtClean="0"/>
            </a:br>
            <a:r>
              <a:rPr lang="en-US" altLang="en-US" sz="3600" b="1" dirty="0" err="1" smtClean="0"/>
              <a:t>lai</a:t>
            </a:r>
            <a:r>
              <a:rPr lang="en-US" altLang="en-US" sz="3600" b="1" dirty="0" smtClean="0"/>
              <a:t> </a:t>
            </a:r>
            <a:r>
              <a:rPr lang="en-US" altLang="en-US" sz="3600" b="1" dirty="0" err="1" smtClean="0"/>
              <a:t>kļūtu</a:t>
            </a:r>
            <a:r>
              <a:rPr lang="en-US" altLang="en-US" sz="3600" b="1" dirty="0" smtClean="0"/>
              <a:t> par </a:t>
            </a:r>
            <a:r>
              <a:rPr lang="en-US" altLang="en-US" sz="3600" b="1" dirty="0" err="1" smtClean="0"/>
              <a:t>kristieti</a:t>
            </a:r>
            <a:r>
              <a:rPr lang="en-US" altLang="en-US" sz="3600" b="1" dirty="0" smtClean="0">
                <a:solidFill>
                  <a:srgbClr val="1A191B"/>
                </a:solidFill>
              </a:rPr>
              <a:t>   </a:t>
            </a:r>
            <a:r>
              <a:rPr lang="en-US" altLang="en-US" dirty="0" smtClean="0">
                <a:solidFill>
                  <a:srgbClr val="1A191B"/>
                </a:solidFill>
              </a:rPr>
              <a:t>	</a:t>
            </a:r>
            <a:endParaRPr lang="lv-LV" altLang="en-US" dirty="0" smtClean="0">
              <a:solidFill>
                <a:srgbClr val="1A191B"/>
              </a:solidFill>
            </a:endParaRPr>
          </a:p>
          <a:p>
            <a:pPr marL="1476375" lvl="1" indent="-45720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rgbClr val="1A191B"/>
                </a:solidFill>
              </a:rPr>
              <a:t>5.  </a:t>
            </a:r>
            <a:r>
              <a:rPr lang="lv-LV" altLang="en-US" dirty="0" smtClean="0">
                <a:solidFill>
                  <a:srgbClr val="1A191B"/>
                </a:solidFill>
              </a:rPr>
              <a:t>Jēzus ir vienīgais, kurš var piedot manus grēkus</a:t>
            </a:r>
            <a:r>
              <a:rPr lang="en-US" altLang="en-US" dirty="0" smtClean="0">
                <a:solidFill>
                  <a:srgbClr val="1A191B"/>
                </a:solidFill>
              </a:rPr>
              <a:t>.</a:t>
            </a:r>
          </a:p>
          <a:p>
            <a:pPr marL="1476375" lvl="1" indent="-457200" eaLnBrk="1" hangingPunct="1">
              <a:spcAft>
                <a:spcPts val="2400"/>
              </a:spcAft>
              <a:buClr>
                <a:schemeClr val="tx1"/>
              </a:buClr>
              <a:buSzPct val="75000"/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rgbClr val="1A191B"/>
                </a:solidFill>
              </a:rPr>
              <a:t>        		A</a:t>
            </a:r>
            <a:r>
              <a:rPr lang="lv-LV" altLang="en-US" dirty="0" smtClean="0">
                <a:solidFill>
                  <a:srgbClr val="1A191B"/>
                </a:solidFill>
              </a:rPr>
              <a:t>pustuļu darbi</a:t>
            </a:r>
            <a:r>
              <a:rPr lang="en-US" altLang="en-US" dirty="0" smtClean="0">
                <a:solidFill>
                  <a:srgbClr val="1A191B"/>
                </a:solidFill>
              </a:rPr>
              <a:t> 4:12</a:t>
            </a:r>
          </a:p>
          <a:p>
            <a:pPr marL="1476375" lvl="1" indent="-45720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rgbClr val="1A191B"/>
                </a:solidFill>
              </a:rPr>
              <a:t>6.  </a:t>
            </a:r>
            <a:r>
              <a:rPr lang="lv-LV" altLang="en-US" dirty="0" smtClean="0">
                <a:solidFill>
                  <a:srgbClr val="1A191B"/>
                </a:solidFill>
              </a:rPr>
              <a:t>Grēka alga ir nāve</a:t>
            </a:r>
            <a:r>
              <a:rPr lang="en-US" altLang="en-US" dirty="0" smtClean="0">
                <a:solidFill>
                  <a:srgbClr val="1A191B"/>
                </a:solidFill>
              </a:rPr>
              <a:t> (</a:t>
            </a:r>
            <a:r>
              <a:rPr lang="lv-LV" altLang="en-US" dirty="0" smtClean="0">
                <a:solidFill>
                  <a:srgbClr val="1A191B"/>
                </a:solidFill>
              </a:rPr>
              <a:t>mūžīga nāve</a:t>
            </a:r>
            <a:r>
              <a:rPr lang="en-US" altLang="en-US" dirty="0" smtClean="0">
                <a:solidFill>
                  <a:srgbClr val="1A191B"/>
                </a:solidFill>
              </a:rPr>
              <a:t>)</a:t>
            </a:r>
            <a:r>
              <a:rPr lang="lv-LV" altLang="en-US" dirty="0" smtClean="0">
                <a:solidFill>
                  <a:srgbClr val="1A191B"/>
                </a:solidFill>
              </a:rPr>
              <a:t>.</a:t>
            </a:r>
            <a:endParaRPr lang="en-US" altLang="en-US" dirty="0" smtClean="0">
              <a:solidFill>
                <a:srgbClr val="1A191B"/>
              </a:solidFill>
            </a:endParaRPr>
          </a:p>
          <a:p>
            <a:pPr marL="1035050" lvl="1" indent="-5778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None/>
            </a:pPr>
            <a:r>
              <a:rPr lang="en-US" altLang="en-US" dirty="0" smtClean="0">
                <a:solidFill>
                  <a:srgbClr val="1A191B"/>
                </a:solidFill>
              </a:rPr>
              <a:t>         		Rom</a:t>
            </a:r>
            <a:r>
              <a:rPr lang="lv-LV" altLang="en-US" dirty="0" smtClean="0">
                <a:solidFill>
                  <a:srgbClr val="1A191B"/>
                </a:solidFill>
              </a:rPr>
              <a:t>iešiem</a:t>
            </a:r>
            <a:r>
              <a:rPr lang="en-US" altLang="en-US" dirty="0" smtClean="0">
                <a:solidFill>
                  <a:srgbClr val="1A191B"/>
                </a:solidFill>
              </a:rPr>
              <a:t> 6:23</a:t>
            </a:r>
          </a:p>
          <a:p>
            <a:pPr marL="1035050" lvl="1" indent="-577850" eaLnBrk="1" hangingPunct="1">
              <a:buClr>
                <a:schemeClr val="tx1"/>
              </a:buClr>
              <a:buSzPct val="75000"/>
              <a:buFont typeface="Arial" panose="020B0604020202020204" pitchFamily="34" charset="0"/>
              <a:buNone/>
            </a:pPr>
            <a:r>
              <a:rPr lang="en-US" altLang="en-US" sz="2400" b="1" dirty="0" smtClean="0">
                <a:solidFill>
                  <a:srgbClr val="1A191B"/>
                </a:solidFill>
              </a:rPr>
              <a:t/>
            </a:r>
            <a:br>
              <a:rPr lang="en-US" altLang="en-US" sz="2400" b="1" dirty="0" smtClean="0">
                <a:solidFill>
                  <a:srgbClr val="1A191B"/>
                </a:solidFill>
              </a:rPr>
            </a:br>
            <a:endParaRPr lang="en-US" altLang="en-US" b="1" dirty="0" smtClean="0">
              <a:solidFill>
                <a:srgbClr val="1A191B"/>
              </a:solidFill>
            </a:endParaRPr>
          </a:p>
        </p:txBody>
      </p:sp>
      <p:pic>
        <p:nvPicPr>
          <p:cNvPr id="1331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0" y="3604479"/>
            <a:ext cx="28956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AA8A63-19E1-4691-B281-F79281EC185C}" type="slidenum">
              <a:rPr lang="en-US" altLang="lv-LV" smtClean="0"/>
              <a:pPr>
                <a:defRPr/>
              </a:pPr>
              <a:t>9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smtClean="0"/>
              <a:t>Jautājumi papildus studijām </a:t>
            </a:r>
            <a:r>
              <a:rPr lang="en-US" altLang="lv-LV" smtClean="0"/>
              <a:t>…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10134600" cy="4114800"/>
          </a:xfrm>
        </p:spPr>
        <p:txBody>
          <a:bodyPr/>
          <a:lstStyle/>
          <a:p>
            <a:pPr marL="514350" indent="-514350">
              <a:buFont typeface="Wingdings" pitchFamily="2" charset="2"/>
              <a:buAutoNum type="arabicPeriod" startAt="6"/>
              <a:defRPr/>
            </a:pPr>
            <a:r>
              <a:rPr lang="lv-LV" dirty="0"/>
              <a:t>Ko man vajadzētu darīt, lai šīs izmaiņas paliktu kā paliekoša manas dzīves daļa</a:t>
            </a:r>
            <a:r>
              <a:rPr lang="en-US" dirty="0"/>
              <a:t>?                  </a:t>
            </a:r>
          </a:p>
          <a:p>
            <a:pPr marL="514350" indent="-514350">
              <a:buFont typeface="Wingdings" pitchFamily="2" charset="2"/>
              <a:buAutoNum type="arabicPeriod" startAt="7"/>
              <a:defRPr/>
            </a:pPr>
            <a:r>
              <a:rPr lang="lv-LV" dirty="0"/>
              <a:t>Kā šīs izmaiņas ietekmēs manas attiecības ar draugiem</a:t>
            </a:r>
            <a:r>
              <a:rPr lang="en-US" dirty="0"/>
              <a:t> (</a:t>
            </a:r>
            <a:r>
              <a:rPr lang="lv-LV" dirty="0"/>
              <a:t>gan kristīgiem, gan nekristīgiem)</a:t>
            </a:r>
            <a:r>
              <a:rPr lang="en-US" dirty="0"/>
              <a:t>?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800" dirty="0"/>
              <a:t> </a:t>
            </a:r>
          </a:p>
        </p:txBody>
      </p:sp>
      <p:sp>
        <p:nvSpPr>
          <p:cNvPr id="94212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9421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281" y="4288081"/>
            <a:ext cx="5176838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90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altLang="lv-LV" smtClean="0"/>
              <a:t>Secinājumam</a:t>
            </a:r>
            <a:r>
              <a:rPr lang="en-US" altLang="lv-LV" smtClean="0"/>
              <a:t>…</a:t>
            </a:r>
          </a:p>
        </p:txBody>
      </p:sp>
      <p:sp>
        <p:nvSpPr>
          <p:cNvPr id="95235" name="Text Placeholder 2"/>
          <p:cNvSpPr>
            <a:spLocks noGrp="1"/>
          </p:cNvSpPr>
          <p:nvPr>
            <p:ph type="body" sz="half" idx="1"/>
          </p:nvPr>
        </p:nvSpPr>
        <p:spPr>
          <a:xfrm>
            <a:off x="1371600" y="1981200"/>
            <a:ext cx="6223000" cy="4114800"/>
          </a:xfrm>
        </p:spPr>
        <p:txBody>
          <a:bodyPr/>
          <a:lstStyle/>
          <a:p>
            <a:r>
              <a:rPr lang="lv-LV" altLang="lv-LV" dirty="0" smtClean="0"/>
              <a:t>Atceries, ka tev ir nepieciešama Dieva palīdzība, lai tu būtu kristietis</a:t>
            </a:r>
            <a:r>
              <a:rPr lang="en-US" altLang="lv-LV" dirty="0" smtClean="0"/>
              <a:t>. </a:t>
            </a:r>
            <a:r>
              <a:rPr lang="lv-LV" altLang="lv-LV" dirty="0" smtClean="0"/>
              <a:t>Vai nu šaubas nāk, </a:t>
            </a:r>
            <a:r>
              <a:rPr lang="en-US" altLang="lv-LV" dirty="0" smtClean="0"/>
              <a:t/>
            </a:r>
            <a:br>
              <a:rPr lang="en-US" altLang="lv-LV" dirty="0" smtClean="0"/>
            </a:br>
            <a:r>
              <a:rPr lang="lv-LV" altLang="lv-LV" dirty="0" smtClean="0"/>
              <a:t>vai iet, tu vari stāvēt stipri savā mīlestībā uz Dievu un teikt:</a:t>
            </a:r>
            <a:r>
              <a:rPr lang="en-US" altLang="lv-LV" dirty="0" smtClean="0"/>
              <a:t> </a:t>
            </a:r>
            <a:br>
              <a:rPr lang="en-US" altLang="lv-LV" dirty="0" smtClean="0"/>
            </a:br>
            <a:r>
              <a:rPr lang="en-US" altLang="lv-LV" dirty="0" smtClean="0"/>
              <a:t>“</a:t>
            </a:r>
            <a:r>
              <a:rPr lang="lv-LV" altLang="lv-LV" dirty="0" smtClean="0"/>
              <a:t>Jā, es zinu, ka es esmu kristietis</a:t>
            </a:r>
            <a:r>
              <a:rPr lang="en-US" altLang="lv-LV" dirty="0" smtClean="0"/>
              <a:t>.”</a:t>
            </a:r>
          </a:p>
        </p:txBody>
      </p:sp>
      <p:sp>
        <p:nvSpPr>
          <p:cNvPr id="9523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pic>
        <p:nvPicPr>
          <p:cNvPr id="95237" name="Picture 9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26400" y="1752600"/>
            <a:ext cx="2819400" cy="4267200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F39D55-B3C1-474B-8166-4BF44412B65D}" type="slidenum">
              <a:rPr lang="en-US" altLang="lv-LV" smtClean="0"/>
              <a:pPr>
                <a:defRPr/>
              </a:pPr>
              <a:t>91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8"/>
          <p:cNvSpPr>
            <a:spLocks noGrp="1"/>
          </p:cNvSpPr>
          <p:nvPr>
            <p:ph type="title"/>
          </p:nvPr>
        </p:nvSpPr>
        <p:spPr>
          <a:xfrm>
            <a:off x="609600" y="762000"/>
            <a:ext cx="7772400" cy="1752600"/>
          </a:xfrm>
        </p:spPr>
        <p:txBody>
          <a:bodyPr/>
          <a:lstStyle/>
          <a:p>
            <a:r>
              <a:rPr lang="lv-LV" altLang="lv-LV" sz="3600" dirty="0" smtClean="0"/>
              <a:t>Kā es varu zināt, ka esmu kristietis</a:t>
            </a:r>
            <a:r>
              <a:rPr lang="en-US" altLang="lv-LV" sz="3600" dirty="0" smtClean="0"/>
              <a:t>?</a:t>
            </a:r>
            <a:br>
              <a:rPr lang="en-US" altLang="lv-LV" sz="3600" dirty="0" smtClean="0"/>
            </a:br>
            <a:r>
              <a:rPr lang="en-US" altLang="lv-LV" sz="3600" dirty="0" smtClean="0"/>
              <a:t>	</a:t>
            </a:r>
            <a:r>
              <a:rPr lang="en-US" altLang="lv-LV" sz="2800" dirty="0" smtClean="0"/>
              <a:t>Dave Batty un Sally </a:t>
            </a:r>
            <a:r>
              <a:rPr lang="en-US" altLang="lv-LV" sz="2800" dirty="0" err="1" smtClean="0"/>
              <a:t>Girgis</a:t>
            </a:r>
            <a:r>
              <a:rPr lang="en-US" altLang="lv-LV" sz="2800" dirty="0" smtClean="0"/>
              <a:t/>
            </a:r>
            <a:br>
              <a:rPr lang="en-US" altLang="lv-LV" sz="2800" dirty="0" smtClean="0"/>
            </a:br>
            <a:r>
              <a:rPr lang="en-US" altLang="lv-LV" sz="2800" dirty="0" smtClean="0"/>
              <a:t>5</a:t>
            </a:r>
            <a:r>
              <a:rPr lang="lv-LV" altLang="lv-LV" sz="2800" dirty="0" smtClean="0"/>
              <a:t>.labojums</a:t>
            </a:r>
            <a:endParaRPr lang="en-US" altLang="lv-LV" sz="2800" dirty="0" smtClean="0"/>
          </a:p>
        </p:txBody>
      </p:sp>
      <p:sp>
        <p:nvSpPr>
          <p:cNvPr id="96259" name="Text Placeholder 9"/>
          <p:cNvSpPr>
            <a:spLocks noGrp="1"/>
          </p:cNvSpPr>
          <p:nvPr>
            <p:ph type="body" sz="half" idx="1"/>
          </p:nvPr>
        </p:nvSpPr>
        <p:spPr>
          <a:xfrm>
            <a:off x="609600" y="2901950"/>
            <a:ext cx="7315200" cy="2279650"/>
          </a:xfrm>
        </p:spPr>
        <p:txBody>
          <a:bodyPr/>
          <a:lstStyle/>
          <a:p>
            <a:pPr marL="0" indent="0">
              <a:buNone/>
            </a:pPr>
            <a:r>
              <a:rPr lang="lv-LV" altLang="lv-LV" sz="2400" dirty="0" smtClean="0"/>
              <a:t>Šo prezentāciju Deivs Bettijs</a:t>
            </a:r>
            <a:r>
              <a:rPr lang="en-US" altLang="lv-LV" sz="2400" dirty="0" smtClean="0"/>
              <a:t> </a:t>
            </a:r>
            <a:r>
              <a:rPr lang="lv-LV" altLang="lv-LV" sz="2400" dirty="0" smtClean="0"/>
              <a:t>un Sally Girgis ir veidojis lietošanai ar Grupu studiju jaunai dzīvei kursu «</a:t>
            </a:r>
            <a:r>
              <a:rPr lang="lv-LV" altLang="lv-LV" sz="2400" i="1" dirty="0" smtClean="0"/>
              <a:t>Kā es varu zināt, ka esmu kristietis</a:t>
            </a:r>
            <a:r>
              <a:rPr lang="en-US" altLang="lv-LV" sz="2400" i="1" dirty="0" smtClean="0"/>
              <a:t>?</a:t>
            </a:r>
            <a:r>
              <a:rPr lang="lv-LV" altLang="lv-LV" sz="2400" dirty="0" smtClean="0"/>
              <a:t>»</a:t>
            </a:r>
            <a:r>
              <a:rPr lang="en-US" altLang="lv-LV" sz="2400" dirty="0" smtClean="0"/>
              <a:t>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lv-LV" sz="2400" i="1" dirty="0" smtClean="0"/>
              <a:t>	</a:t>
            </a:r>
            <a:endParaRPr lang="en-US" altLang="lv-LV" sz="1800" dirty="0" smtClean="0"/>
          </a:p>
          <a:p>
            <a:pPr lvl="1">
              <a:buFont typeface="Arial" panose="020B0604020202020204" pitchFamily="34" charset="0"/>
              <a:buNone/>
            </a:pPr>
            <a:endParaRPr lang="en-US" altLang="lv-LV" sz="1800" dirty="0" smtClean="0"/>
          </a:p>
          <a:p>
            <a:pPr lvl="1">
              <a:buFont typeface="Arial" panose="020B0604020202020204" pitchFamily="34" charset="0"/>
              <a:buNone/>
            </a:pPr>
            <a:endParaRPr lang="en-US" altLang="lv-LV" sz="1800" dirty="0" smtClean="0"/>
          </a:p>
          <a:p>
            <a:pPr lvl="1">
              <a:buFont typeface="Arial" panose="020B0604020202020204" pitchFamily="34" charset="0"/>
              <a:buNone/>
            </a:pPr>
            <a:endParaRPr lang="en-US" altLang="lv-LV" sz="1800" dirty="0" smtClean="0"/>
          </a:p>
          <a:p>
            <a:pPr lvl="1">
              <a:buFont typeface="Arial" panose="020B0604020202020204" pitchFamily="34" charset="0"/>
              <a:buNone/>
            </a:pPr>
            <a:endParaRPr lang="en-US" altLang="lv-LV" sz="1800" dirty="0" smtClean="0"/>
          </a:p>
          <a:p>
            <a:pPr>
              <a:buFont typeface="Arial" panose="020B0604020202020204" pitchFamily="34" charset="0"/>
              <a:buNone/>
            </a:pPr>
            <a:endParaRPr lang="en-US" altLang="lv-LV" dirty="0" smtClean="0"/>
          </a:p>
          <a:p>
            <a:endParaRPr lang="en-US" altLang="lv-LV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734" y="1223962"/>
            <a:ext cx="2473131" cy="3497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6261" name="TextBox 2"/>
          <p:cNvSpPr txBox="1">
            <a:spLocks noChangeArrowheads="1"/>
          </p:cNvSpPr>
          <p:nvPr/>
        </p:nvSpPr>
        <p:spPr bwMode="auto">
          <a:xfrm>
            <a:off x="1600200" y="5257800"/>
            <a:ext cx="8610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lv-LV" altLang="lv-LV" sz="1600">
                <a:latin typeface="Times New Roman" panose="02020603050405020304" pitchFamily="18" charset="0"/>
              </a:rPr>
              <a:t>Šīs prezentācijas resursus oriģināli attīstīja</a:t>
            </a:r>
            <a:r>
              <a:rPr lang="en-US" altLang="lv-LV" sz="1600">
                <a:latin typeface="Times New Roman" panose="02020603050405020304" pitchFamily="18" charset="0"/>
              </a:rPr>
              <a:t> Teen Challenge Farm, London</a:t>
            </a:r>
            <a:r>
              <a:rPr lang="lv-LV" altLang="lv-LV" sz="1600">
                <a:latin typeface="Times New Roman" panose="02020603050405020304" pitchFamily="18" charset="0"/>
              </a:rPr>
              <a:t>ā</a:t>
            </a:r>
            <a:r>
              <a:rPr lang="en-US" altLang="lv-LV" sz="1600">
                <a:latin typeface="Times New Roman" panose="02020603050405020304" pitchFamily="18" charset="0"/>
              </a:rPr>
              <a:t>, Ontario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lv-LV" sz="2400">
                <a:latin typeface="Times New Roman" panose="02020603050405020304" pitchFamily="18" charset="0"/>
              </a:rPr>
              <a:t>Global Teen Challenge</a:t>
            </a:r>
            <a:r>
              <a:rPr lang="lv-LV" altLang="lv-LV" sz="2400">
                <a:latin typeface="Times New Roman" panose="02020603050405020304" pitchFamily="18" charset="0"/>
              </a:rPr>
              <a:t> labots</a:t>
            </a:r>
            <a:r>
              <a:rPr lang="en-US" altLang="lv-LV" sz="2400">
                <a:latin typeface="Times New Roman" panose="02020603050405020304" pitchFamily="18" charset="0"/>
              </a:rPr>
              <a:t>, 2018</a:t>
            </a:r>
            <a:br>
              <a:rPr lang="en-US" altLang="lv-LV" sz="2400">
                <a:latin typeface="Times New Roman" panose="02020603050405020304" pitchFamily="18" charset="0"/>
              </a:rPr>
            </a:br>
            <a:r>
              <a:rPr lang="en-US" altLang="lv-LV" sz="2400">
                <a:latin typeface="Times New Roman" panose="02020603050405020304" pitchFamily="18" charset="0"/>
                <a:hlinkClick r:id="rId3"/>
              </a:rPr>
              <a:t>gtc@globaltc.org</a:t>
            </a:r>
            <a:r>
              <a:rPr lang="en-US" altLang="lv-LV" sz="2400">
                <a:latin typeface="Times New Roman" panose="02020603050405020304" pitchFamily="18" charset="0"/>
              </a:rPr>
              <a:t>    globaltc.org</a:t>
            </a:r>
          </a:p>
        </p:txBody>
      </p:sp>
      <p:sp>
        <p:nvSpPr>
          <p:cNvPr id="96262" name="Footer Placeholder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lv-LV" sz="1200" smtClean="0">
                <a:solidFill>
                  <a:srgbClr val="898989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iteenchallenge.org  11/2019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E97812-B01A-4BF8-9D95-46A47A630B38}" type="slidenum">
              <a:rPr lang="en-US" altLang="lv-LV" smtClean="0"/>
              <a:pPr>
                <a:defRPr/>
              </a:pPr>
              <a:t>92</a:t>
            </a:fld>
            <a:endParaRPr lang="en-US" altLang="lv-LV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2864b1d4e857d48789c4feb1b6f530146cf9ab"/>
</p:tagLst>
</file>

<file path=ppt/theme/theme1.xml><?xml version="1.0" encoding="utf-8"?>
<a:theme xmlns:a="http://schemas.openxmlformats.org/drawingml/2006/main" name="Custom Design">
  <a:themeElements>
    <a:clrScheme name="Custom 4">
      <a:dk1>
        <a:sysClr val="windowText" lastClr="000000"/>
      </a:dk1>
      <a:lt1>
        <a:sysClr val="window" lastClr="FFFFFF"/>
      </a:lt1>
      <a:dk2>
        <a:srgbClr val="343336"/>
      </a:dk2>
      <a:lt2>
        <a:srgbClr val="312B39"/>
      </a:lt2>
      <a:accent1>
        <a:srgbClr val="CEB966"/>
      </a:accent1>
      <a:accent2>
        <a:srgbClr val="4E5D3C"/>
      </a:accent2>
      <a:accent3>
        <a:srgbClr val="295E70"/>
      </a:accent3>
      <a:accent4>
        <a:srgbClr val="243C75"/>
      </a:accent4>
      <a:accent5>
        <a:srgbClr val="372970"/>
      </a:accent5>
      <a:accent6>
        <a:srgbClr val="533366"/>
      </a:accent6>
      <a:hlink>
        <a:srgbClr val="200041"/>
      </a:hlink>
      <a:folHlink>
        <a:srgbClr val="49143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10424</TotalTime>
  <Words>2794</Words>
  <Application>Microsoft Office PowerPoint</Application>
  <PresentationFormat>Widescreen</PresentationFormat>
  <Paragraphs>628</Paragraphs>
  <Slides>92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92</vt:i4>
      </vt:variant>
    </vt:vector>
  </HeadingPairs>
  <TitlesOfParts>
    <vt:vector size="99" baseType="lpstr">
      <vt:lpstr>Arial</vt:lpstr>
      <vt:lpstr>Broadway</vt:lpstr>
      <vt:lpstr>Calibri</vt:lpstr>
      <vt:lpstr>Impact</vt:lpstr>
      <vt:lpstr>Times New Roman</vt:lpstr>
      <vt:lpstr>Wingdings</vt:lpstr>
      <vt:lpstr>Custom Design</vt:lpstr>
      <vt:lpstr>Kā es varu zināt, ka esmu kristietis?</vt:lpstr>
      <vt:lpstr>Kā es varu zināt, ka esmu kristietis?  5.labojums   Autors Dave Batty un Sally Girgis </vt:lpstr>
      <vt:lpstr>Kā es varu zināt, ka es mu kristietis? Uzdevumu saraksts</vt:lpstr>
      <vt:lpstr>Kā cilvēks kļūst par kristieti?</vt:lpstr>
      <vt:lpstr>1.stunda – Prāta nodošana  Gribas nodošana </vt:lpstr>
      <vt:lpstr>A.  Sava prāta nodošana</vt:lpstr>
      <vt:lpstr>A. Sava prāta nodošana</vt:lpstr>
      <vt:lpstr>A. Sava prāta nodošana</vt:lpstr>
      <vt:lpstr>A.  Sava prāta nodošana</vt:lpstr>
      <vt:lpstr>A. Sava prāta nodošana</vt:lpstr>
      <vt:lpstr>A. Sava prāta nodošana</vt:lpstr>
      <vt:lpstr>B. Savas gribas nodošana</vt:lpstr>
      <vt:lpstr>B. Savas gribas nodošana</vt:lpstr>
      <vt:lpstr>B. Savas gribas nodošana</vt:lpstr>
      <vt:lpstr>Personīgais pielietojums</vt:lpstr>
      <vt:lpstr>8 FAKTI, KAS TEV JĀZIN UN KAM JĀTIC, LAI KĻŪTU PAR KRISTIETI</vt:lpstr>
      <vt:lpstr>Kā cilvēks kļūst par kristieti?</vt:lpstr>
      <vt:lpstr>2.stunda – emociju nodošana</vt:lpstr>
      <vt:lpstr>Iesildīšanās stundai – ieskaite par emocijām 1.daļa</vt:lpstr>
      <vt:lpstr>Iesildīšanās stundai – ieskaite par emocijām 2.daļa</vt:lpstr>
      <vt:lpstr>                  1.stundas pārskats    </vt:lpstr>
      <vt:lpstr>C.   Savu emociju nodošana</vt:lpstr>
      <vt:lpstr>1.  Kā tavas jūtas ir iesaistītas, kad tu kļūsti par kristieti?</vt:lpstr>
      <vt:lpstr>PowerPoint Presentation</vt:lpstr>
      <vt:lpstr>1.  Kā tavas jūtas ir iesaistītas, kad tu kļūsti par kristieti?</vt:lpstr>
      <vt:lpstr>C. Savu emociju nodošana</vt:lpstr>
      <vt:lpstr>C. Savu emociju nodošana</vt:lpstr>
      <vt:lpstr>3. Mācies kā Kristus grib, lai tu katru dienu izrādi savas jūtas.</vt:lpstr>
      <vt:lpstr>3. Mācies kā Kristus grib, lai tu katru dienu izrādi savas jūtas.</vt:lpstr>
      <vt:lpstr>3. Mācies kā Kristus grib, lai tu katru dienu izrādi savas jūtas.</vt:lpstr>
      <vt:lpstr>Personīgais pielietojums…</vt:lpstr>
      <vt:lpstr>Kur es varu meklēt pierādījumus tam, ka esmu kristietis?</vt:lpstr>
      <vt:lpstr>3.stunda - Pierādījumi: Bībele un Svētais Gars</vt:lpstr>
      <vt:lpstr> Kur man meklēt pierādījumu,  ka es esmu kristietis?</vt:lpstr>
      <vt:lpstr> Kur es varu meklēt pierādījumus tam,  ka esmu kristietis?</vt:lpstr>
      <vt:lpstr> Kur es varu meklēt pierādījumus tam,  ka esmu kristietis?</vt:lpstr>
      <vt:lpstr> Kur es varu meklēt pierādījumus tam,  ka esmu kristietis?</vt:lpstr>
      <vt:lpstr>Kā es zinu, ka Dievs runā uz mani?   </vt:lpstr>
      <vt:lpstr>Kā es zinu, ka Dievs runā uz mani?  </vt:lpstr>
      <vt:lpstr>Personīgais pielietojums…</vt:lpstr>
      <vt:lpstr>Kur es varu meklēt pierādījumus tam, ka esmu kristietis?</vt:lpstr>
      <vt:lpstr>4.stunda – Pierādījumi: izmaiņas tavā dzīvē</vt:lpstr>
      <vt:lpstr>Iesildīšanās stundai Stāsts par jauna cilvēka iesaistīšanu armijā</vt:lpstr>
      <vt:lpstr> Kur es varu meklēt pierādījumus tam,  ka esmu kristietis?</vt:lpstr>
      <vt:lpstr>Kur es varu meklēt pierādījumus tam,  ka esmu kristietis?</vt:lpstr>
      <vt:lpstr>Kur es varu meklēt pierādījumus tam,  ka esmu kristietis?</vt:lpstr>
      <vt:lpstr> </vt:lpstr>
      <vt:lpstr> Kur es varu meklēt pierādījumus tam,  ka esmu kristietis?</vt:lpstr>
      <vt:lpstr>Personīgais pielietojums…</vt:lpstr>
      <vt:lpstr>Manas personīgās attiecības  ar Jēzu Kristu</vt:lpstr>
      <vt:lpstr>5.stunda – manas personīgās attiecības ar Jēzu Kristu</vt:lpstr>
      <vt:lpstr>Iesildīšanās stundai Labas draudzības raksturīgās pazīmes</vt:lpstr>
      <vt:lpstr>PowerPoint Presentation</vt:lpstr>
      <vt:lpstr>A. Kādēļ veidot personīgas attiecības ar Jēzu? </vt:lpstr>
      <vt:lpstr>B. Kāda veida attiecības tu vari attīstīt ar Jēzu?</vt:lpstr>
      <vt:lpstr>C. Kā es varu mācīties par Dievu?</vt:lpstr>
      <vt:lpstr>D. Kādi ir pamatsoļi, lai izveidotu personīgas attiecības ar Jēzu?</vt:lpstr>
      <vt:lpstr>D. Kādi ir pamatsoļi, lai izveidotu personīgas attiecības ar Jēzu?</vt:lpstr>
      <vt:lpstr>Personīgais pielietojums…</vt:lpstr>
      <vt:lpstr>Veidojot draudzību ar Jēzu</vt:lpstr>
      <vt:lpstr>6.stunda – Veidojot draudzību ar Jēzu</vt:lpstr>
      <vt:lpstr>Iesildīšanās stundai Kā tu veido draudzību tālumā?</vt:lpstr>
      <vt:lpstr>D. Kādi ir pamatsoļi, lai izveidotu personīgas attiecības ar Jēzu?</vt:lpstr>
      <vt:lpstr>D. Kādi ir pamatsoļi, lai izveidotu personīgas attiecības ar Jēzu?</vt:lpstr>
      <vt:lpstr>PowerPoint Presentation</vt:lpstr>
      <vt:lpstr>E. Kādi ir Dieva personīgās pazīšanas rezultāti?</vt:lpstr>
      <vt:lpstr>E. Kādi ir Dieva personīgās pazīšanas rezultāti?</vt:lpstr>
      <vt:lpstr>Personīgais pielietojums…</vt:lpstr>
      <vt:lpstr> Ko es varu darīt ar savām šaubām  par to, vai esmu kristietis?</vt:lpstr>
      <vt:lpstr>7.stunda – šaubu iemesli</vt:lpstr>
      <vt:lpstr>A. Kurš tavā prātā ienes šīs šaubas?</vt:lpstr>
      <vt:lpstr>B. Kas izraisa šīs šaubas?</vt:lpstr>
      <vt:lpstr>Kas izraisa šīs šaubas? Ir daudz problēmu, kas cilvēkam liek apšaubīt to, ka viņš ir kristietis.  Tālāk tiek uzskaitītas dažas no šīm problēmām, kas izriesa šaubas:</vt:lpstr>
      <vt:lpstr>Kas izraisa šīs šaubas?</vt:lpstr>
      <vt:lpstr>Personīgais pielietojums…</vt:lpstr>
      <vt:lpstr>Atbrīvoties no šaubām</vt:lpstr>
      <vt:lpstr>8.stunda – atbrīvoties no šaubām</vt:lpstr>
      <vt:lpstr>Iesildīšanās stundai </vt:lpstr>
      <vt:lpstr>Toma stāsts</vt:lpstr>
      <vt:lpstr>Jēzus un Pēteris staigā pa ūdens virsu</vt:lpstr>
      <vt:lpstr>Jāzepa šaubas par Marijas grūtniecību</vt:lpstr>
      <vt:lpstr>C. Kā tu vari atklāt to, kas izraisa tavas šaubas?</vt:lpstr>
      <vt:lpstr>Atbrīvoties no šaubām</vt:lpstr>
      <vt:lpstr>9.stunda – atbrīvoties no šaubām</vt:lpstr>
      <vt:lpstr>Iesildīšanās stunda</vt:lpstr>
      <vt:lpstr>D. Kā atbrīvoties no savām šaubām</vt:lpstr>
      <vt:lpstr>D. Kā atbrīvoties no savām šaubām</vt:lpstr>
      <vt:lpstr>Personīgais pielietojums…</vt:lpstr>
      <vt:lpstr>Jautājumi papildus studijām..</vt:lpstr>
      <vt:lpstr>Jautājumi papildus studijām …</vt:lpstr>
      <vt:lpstr>Secinājumam…</vt:lpstr>
      <vt:lpstr>Kā es varu zināt, ka esmu kristietis?  Dave Batty un Sally Girgis 5.labojums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Can I Know I’m a Christian?</dc:title>
  <dc:creator>Gregg Fischer</dc:creator>
  <cp:lastModifiedBy>Dave Batty</cp:lastModifiedBy>
  <cp:revision>421</cp:revision>
  <dcterms:created xsi:type="dcterms:W3CDTF">2002-04-30T15:31:39Z</dcterms:created>
  <dcterms:modified xsi:type="dcterms:W3CDTF">2019-11-13T21:03:21Z</dcterms:modified>
</cp:coreProperties>
</file>