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sldIdLst>
    <p:sldId id="256" r:id="rId2"/>
    <p:sldId id="346" r:id="rId3"/>
    <p:sldId id="349" r:id="rId4"/>
    <p:sldId id="257" r:id="rId5"/>
    <p:sldId id="320" r:id="rId6"/>
    <p:sldId id="321" r:id="rId7"/>
    <p:sldId id="322" r:id="rId8"/>
    <p:sldId id="258" r:id="rId9"/>
    <p:sldId id="259" r:id="rId10"/>
    <p:sldId id="263" r:id="rId11"/>
    <p:sldId id="264" r:id="rId12"/>
    <p:sldId id="265" r:id="rId13"/>
    <p:sldId id="317" r:id="rId14"/>
    <p:sldId id="357" r:id="rId15"/>
    <p:sldId id="358" r:id="rId16"/>
    <p:sldId id="277" r:id="rId17"/>
    <p:sldId id="323" r:id="rId18"/>
    <p:sldId id="324" r:id="rId19"/>
    <p:sldId id="319" r:id="rId20"/>
    <p:sldId id="325" r:id="rId21"/>
    <p:sldId id="359" r:id="rId22"/>
    <p:sldId id="328" r:id="rId23"/>
    <p:sldId id="360" r:id="rId24"/>
    <p:sldId id="329" r:id="rId25"/>
    <p:sldId id="281" r:id="rId26"/>
    <p:sldId id="282" r:id="rId27"/>
    <p:sldId id="283" r:id="rId28"/>
    <p:sldId id="284" r:id="rId29"/>
    <p:sldId id="286" r:id="rId30"/>
    <p:sldId id="287" r:id="rId31"/>
    <p:sldId id="330" r:id="rId32"/>
    <p:sldId id="288" r:id="rId33"/>
    <p:sldId id="289" r:id="rId34"/>
    <p:sldId id="290" r:id="rId35"/>
    <p:sldId id="291" r:id="rId36"/>
    <p:sldId id="299" r:id="rId37"/>
    <p:sldId id="300" r:id="rId38"/>
    <p:sldId id="332" r:id="rId39"/>
    <p:sldId id="334" r:id="rId40"/>
    <p:sldId id="335" r:id="rId41"/>
    <p:sldId id="301" r:id="rId42"/>
    <p:sldId id="336" r:id="rId43"/>
    <p:sldId id="351" r:id="rId44"/>
    <p:sldId id="308" r:id="rId45"/>
    <p:sldId id="353" r:id="rId46"/>
    <p:sldId id="309" r:id="rId47"/>
    <p:sldId id="310" r:id="rId48"/>
    <p:sldId id="350" r:id="rId49"/>
    <p:sldId id="337" r:id="rId50"/>
    <p:sldId id="342" r:id="rId51"/>
    <p:sldId id="312" r:id="rId52"/>
    <p:sldId id="338" r:id="rId53"/>
    <p:sldId id="339" r:id="rId54"/>
    <p:sldId id="340" r:id="rId55"/>
    <p:sldId id="341" r:id="rId56"/>
    <p:sldId id="355" r:id="rId57"/>
    <p:sldId id="316" r:id="rId58"/>
    <p:sldId id="260" r:id="rId59"/>
    <p:sldId id="261" r:id="rId60"/>
    <p:sldId id="262" r:id="rId61"/>
    <p:sldId id="266" r:id="rId62"/>
    <p:sldId id="268" r:id="rId63"/>
    <p:sldId id="269" r:id="rId64"/>
    <p:sldId id="270" r:id="rId65"/>
    <p:sldId id="271" r:id="rId66"/>
    <p:sldId id="272" r:id="rId67"/>
    <p:sldId id="273" r:id="rId68"/>
    <p:sldId id="274" r:id="rId69"/>
    <p:sldId id="278" r:id="rId70"/>
    <p:sldId id="279" r:id="rId71"/>
    <p:sldId id="280" r:id="rId72"/>
    <p:sldId id="292" r:id="rId73"/>
    <p:sldId id="293" r:id="rId74"/>
    <p:sldId id="294" r:id="rId75"/>
    <p:sldId id="295" r:id="rId76"/>
    <p:sldId id="296" r:id="rId77"/>
    <p:sldId id="297" r:id="rId78"/>
    <p:sldId id="298" r:id="rId79"/>
    <p:sldId id="302" r:id="rId80"/>
    <p:sldId id="303" r:id="rId81"/>
    <p:sldId id="304" r:id="rId82"/>
    <p:sldId id="305" r:id="rId83"/>
    <p:sldId id="306" r:id="rId84"/>
    <p:sldId id="307" r:id="rId85"/>
    <p:sldId id="313" r:id="rId86"/>
    <p:sldId id="314" r:id="rId87"/>
    <p:sldId id="315" r:id="rId88"/>
  </p:sldIdLst>
  <p:sldSz cx="12192000" cy="6858000"/>
  <p:notesSz cx="6858000" cy="9144000"/>
  <p:custDataLst>
    <p:tags r:id="rId9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60093"/>
    <a:srgbClr val="FF33CC"/>
    <a:srgbClr val="00FF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0" autoAdjust="0"/>
    <p:restoredTop sz="90929"/>
  </p:normalViewPr>
  <p:slideViewPr>
    <p:cSldViewPr>
      <p:cViewPr varScale="1">
        <p:scale>
          <a:sx n="48" d="100"/>
          <a:sy n="48" d="100"/>
        </p:scale>
        <p:origin x="48" y="7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1BF1365D-ED81-4CFF-8687-8CF536DCFA2D}" type="datetimeFigureOut">
              <a:rPr lang="en-US"/>
              <a:pPr>
                <a:defRPr/>
              </a:pPr>
              <a:t>3/5/2021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C7DFC15-1A21-4EC4-928D-9F2464F79BF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24384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p:spPr>
          <p:txBody>
            <a:bodyPr wrap="none" lIns="92075" tIns="46038" rIns="92075" bIns="46038"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defRPr/>
              </a:pPr>
              <a:endParaRPr lang="lv-LV" altLang="lv-LV"/>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p:spPr>
          <p:txBody>
            <a:bodyPr wrap="none" lIns="92075" tIns="46038" rIns="92075" bIns="46038"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defRPr/>
              </a:pPr>
              <a:endParaRPr lang="lv-LV" altLang="lv-LV"/>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6"/>
          <p:cNvSpPr>
            <a:spLocks noGrp="1" noChangeArrowheads="1"/>
          </p:cNvSpPr>
          <p:nvPr>
            <p:ph type="ctrTitle" sz="quarter"/>
          </p:nvPr>
        </p:nvSpPr>
        <p:spPr>
          <a:xfrm>
            <a:off x="2540000" y="1676400"/>
            <a:ext cx="9245600" cy="2116138"/>
          </a:xfrm>
        </p:spPr>
        <p:txBody>
          <a:bodyPr/>
          <a:lstStyle>
            <a:lvl1pPr>
              <a:defRPr/>
            </a:lvl1pPr>
          </a:lstStyle>
          <a:p>
            <a:r>
              <a:rPr lang="en-US"/>
              <a:t>Click to edit Master title style</a:t>
            </a:r>
          </a:p>
        </p:txBody>
      </p:sp>
      <p:sp>
        <p:nvSpPr>
          <p:cNvPr id="4103" name="Rectangle 7"/>
          <p:cNvSpPr>
            <a:spLocks noGrp="1" noChangeArrowheads="1"/>
          </p:cNvSpPr>
          <p:nvPr>
            <p:ph type="subTitle" sz="quarter" idx="1"/>
          </p:nvPr>
        </p:nvSpPr>
        <p:spPr>
          <a:xfrm>
            <a:off x="2548467" y="3968750"/>
            <a:ext cx="85344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2438400" y="6400800"/>
            <a:ext cx="2540000" cy="457200"/>
          </a:xfrm>
        </p:spPr>
        <p:txBody>
          <a:bodyPr/>
          <a:lstStyle>
            <a:lvl1pPr>
              <a:defRPr/>
            </a:lvl1pPr>
          </a:lstStyle>
          <a:p>
            <a:pPr>
              <a:defRPr/>
            </a:pPr>
            <a:r>
              <a:rPr lang="en-US" smtClean="0"/>
              <a:t>03-2021</a:t>
            </a:r>
            <a:endParaRPr lang="en-US"/>
          </a:p>
        </p:txBody>
      </p:sp>
      <p:sp>
        <p:nvSpPr>
          <p:cNvPr id="9" name="Rectangle 9"/>
          <p:cNvSpPr>
            <a:spLocks noGrp="1" noChangeArrowheads="1"/>
          </p:cNvSpPr>
          <p:nvPr>
            <p:ph type="ftr" sz="quarter" idx="11"/>
          </p:nvPr>
        </p:nvSpPr>
        <p:spPr>
          <a:xfrm>
            <a:off x="5283200" y="6400800"/>
            <a:ext cx="3860800" cy="457200"/>
          </a:xfrm>
        </p:spPr>
        <p:txBody>
          <a:bodyPr/>
          <a:lstStyle>
            <a:lvl1pPr>
              <a:defRPr/>
            </a:lvl1pPr>
          </a:lstStyle>
          <a:p>
            <a:pPr>
              <a:defRPr/>
            </a:pPr>
            <a:r>
              <a:rPr lang="en-US" smtClean="0"/>
              <a:t>iteenchallenge.org </a:t>
            </a: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809103E1-0130-4848-BDC5-EE6E17874138}" type="slidenum">
              <a:rPr lang="en-US" altLang="lv-LV"/>
              <a:pPr>
                <a:defRPr/>
              </a:pPr>
              <a:t>‹#›</a:t>
            </a:fld>
            <a:endParaRPr lang="en-US" altLang="lv-LV"/>
          </a:p>
        </p:txBody>
      </p:sp>
    </p:spTree>
    <p:extLst>
      <p:ext uri="{BB962C8B-B14F-4D97-AF65-F5344CB8AC3E}">
        <p14:creationId xmlns:p14="http://schemas.microsoft.com/office/powerpoint/2010/main" val="129441080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EFEFEF2-178A-4D2F-851E-EAA095A2E077}" type="slidenum">
              <a:rPr lang="en-US" altLang="lv-LV"/>
              <a:pPr>
                <a:defRPr/>
              </a:pPr>
              <a:t>‹#›</a:t>
            </a:fld>
            <a:endParaRPr lang="en-US" altLang="lv-LV"/>
          </a:p>
        </p:txBody>
      </p:sp>
    </p:spTree>
    <p:extLst>
      <p:ext uri="{BB962C8B-B14F-4D97-AF65-F5344CB8AC3E}">
        <p14:creationId xmlns:p14="http://schemas.microsoft.com/office/powerpoint/2010/main" val="324692183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80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7D5535B-C37C-4EF9-A451-2A267C5C2A8F}" type="slidenum">
              <a:rPr lang="en-US" altLang="lv-LV"/>
              <a:pPr>
                <a:defRPr/>
              </a:pPr>
              <a:t>‹#›</a:t>
            </a:fld>
            <a:endParaRPr lang="en-US" altLang="lv-LV"/>
          </a:p>
        </p:txBody>
      </p:sp>
    </p:spTree>
    <p:extLst>
      <p:ext uri="{BB962C8B-B14F-4D97-AF65-F5344CB8AC3E}">
        <p14:creationId xmlns:p14="http://schemas.microsoft.com/office/powerpoint/2010/main" val="84840029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304800"/>
            <a:ext cx="10363200" cy="1206500"/>
          </a:xfrm>
        </p:spPr>
        <p:txBody>
          <a:bodyPr/>
          <a:lstStyle/>
          <a:p>
            <a:r>
              <a:rPr lang="en-US"/>
              <a:t>Click to edit Master title style</a:t>
            </a:r>
          </a:p>
        </p:txBody>
      </p:sp>
      <p:sp>
        <p:nvSpPr>
          <p:cNvPr id="3" name="Text Placeholder 2"/>
          <p:cNvSpPr>
            <a:spLocks noGrp="1"/>
          </p:cNvSpPr>
          <p:nvPr>
            <p:ph type="body" sz="half" idx="1"/>
          </p:nvPr>
        </p:nvSpPr>
        <p:spPr>
          <a:xfrm>
            <a:off x="1625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08800" y="1600200"/>
            <a:ext cx="5080000" cy="4495800"/>
          </a:xfrm>
        </p:spPr>
        <p:txBody>
          <a:bodyPr/>
          <a:lstStyle/>
          <a:p>
            <a:pPr lvl="0"/>
            <a:endParaRPr lang="en-US" noProof="0"/>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EA74F2F-87B4-4728-AB07-ECC6D4026CCF}" type="slidenum">
              <a:rPr lang="en-US" altLang="lv-LV"/>
              <a:pPr>
                <a:defRPr/>
              </a:pPr>
              <a:t>‹#›</a:t>
            </a:fld>
            <a:endParaRPr lang="en-US" altLang="lv-LV"/>
          </a:p>
        </p:txBody>
      </p:sp>
    </p:spTree>
    <p:extLst>
      <p:ext uri="{BB962C8B-B14F-4D97-AF65-F5344CB8AC3E}">
        <p14:creationId xmlns:p14="http://schemas.microsoft.com/office/powerpoint/2010/main" val="369876712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80B219A-0D0F-4881-A291-7370883CD462}" type="slidenum">
              <a:rPr lang="en-US" altLang="lv-LV"/>
              <a:pPr>
                <a:defRPr/>
              </a:pPr>
              <a:t>‹#›</a:t>
            </a:fld>
            <a:endParaRPr lang="en-US" altLang="lv-LV"/>
          </a:p>
        </p:txBody>
      </p:sp>
    </p:spTree>
    <p:extLst>
      <p:ext uri="{BB962C8B-B14F-4D97-AF65-F5344CB8AC3E}">
        <p14:creationId xmlns:p14="http://schemas.microsoft.com/office/powerpoint/2010/main" val="182105995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BB60ADE-7A24-4624-B49B-35A1C7339FE3}" type="slidenum">
              <a:rPr lang="en-US" altLang="lv-LV"/>
              <a:pPr>
                <a:defRPr/>
              </a:pPr>
              <a:t>‹#›</a:t>
            </a:fld>
            <a:endParaRPr lang="en-US" altLang="lv-LV"/>
          </a:p>
        </p:txBody>
      </p:sp>
    </p:spTree>
    <p:extLst>
      <p:ext uri="{BB962C8B-B14F-4D97-AF65-F5344CB8AC3E}">
        <p14:creationId xmlns:p14="http://schemas.microsoft.com/office/powerpoint/2010/main" val="30635768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5B0DA16-4F2A-4DAF-8AE5-6210019586AC}" type="slidenum">
              <a:rPr lang="en-US" altLang="lv-LV"/>
              <a:pPr>
                <a:defRPr/>
              </a:pPr>
              <a:t>‹#›</a:t>
            </a:fld>
            <a:endParaRPr lang="en-US" altLang="lv-LV"/>
          </a:p>
        </p:txBody>
      </p:sp>
    </p:spTree>
    <p:extLst>
      <p:ext uri="{BB962C8B-B14F-4D97-AF65-F5344CB8AC3E}">
        <p14:creationId xmlns:p14="http://schemas.microsoft.com/office/powerpoint/2010/main" val="156563502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088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B0E646E-4CD7-4EAA-9E97-30A131278FBC}" type="slidenum">
              <a:rPr lang="en-US" altLang="lv-LV"/>
              <a:pPr>
                <a:defRPr/>
              </a:pPr>
              <a:t>‹#›</a:t>
            </a:fld>
            <a:endParaRPr lang="en-US" altLang="lv-LV"/>
          </a:p>
        </p:txBody>
      </p:sp>
    </p:spTree>
    <p:extLst>
      <p:ext uri="{BB962C8B-B14F-4D97-AF65-F5344CB8AC3E}">
        <p14:creationId xmlns:p14="http://schemas.microsoft.com/office/powerpoint/2010/main" val="14781802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F59682E-ED6C-4E2D-A59A-1BFC04BA7A6F}" type="slidenum">
              <a:rPr lang="en-US" altLang="lv-LV"/>
              <a:pPr>
                <a:defRPr/>
              </a:pPr>
              <a:t>‹#›</a:t>
            </a:fld>
            <a:endParaRPr lang="en-US" altLang="lv-LV"/>
          </a:p>
        </p:txBody>
      </p:sp>
    </p:spTree>
    <p:extLst>
      <p:ext uri="{BB962C8B-B14F-4D97-AF65-F5344CB8AC3E}">
        <p14:creationId xmlns:p14="http://schemas.microsoft.com/office/powerpoint/2010/main" val="34119860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6225F49-5BD5-4203-9313-7887D049A50C}" type="slidenum">
              <a:rPr lang="en-US" altLang="lv-LV"/>
              <a:pPr>
                <a:defRPr/>
              </a:pPr>
              <a:t>‹#›</a:t>
            </a:fld>
            <a:endParaRPr lang="en-US" altLang="lv-LV"/>
          </a:p>
        </p:txBody>
      </p:sp>
    </p:spTree>
    <p:extLst>
      <p:ext uri="{BB962C8B-B14F-4D97-AF65-F5344CB8AC3E}">
        <p14:creationId xmlns:p14="http://schemas.microsoft.com/office/powerpoint/2010/main" val="46836086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2FCFEE6A-69E7-4B62-9A73-393356CA24BD}" type="slidenum">
              <a:rPr lang="en-US" altLang="lv-LV"/>
              <a:pPr>
                <a:defRPr/>
              </a:pPr>
              <a:t>‹#›</a:t>
            </a:fld>
            <a:endParaRPr lang="en-US" altLang="lv-LV"/>
          </a:p>
        </p:txBody>
      </p:sp>
    </p:spTree>
    <p:extLst>
      <p:ext uri="{BB962C8B-B14F-4D97-AF65-F5344CB8AC3E}">
        <p14:creationId xmlns:p14="http://schemas.microsoft.com/office/powerpoint/2010/main" val="178960174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A382DA9-424F-4B19-B7D5-347E411A1C06}" type="slidenum">
              <a:rPr lang="en-US" altLang="lv-LV"/>
              <a:pPr>
                <a:defRPr/>
              </a:pPr>
              <a:t>‹#›</a:t>
            </a:fld>
            <a:endParaRPr lang="en-US" altLang="lv-LV"/>
          </a:p>
        </p:txBody>
      </p:sp>
    </p:spTree>
    <p:extLst>
      <p:ext uri="{BB962C8B-B14F-4D97-AF65-F5344CB8AC3E}">
        <p14:creationId xmlns:p14="http://schemas.microsoft.com/office/powerpoint/2010/main" val="420963655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03-2021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A1E2F4D-0556-4D98-87D8-0568A38B0A7F}" type="slidenum">
              <a:rPr lang="en-US" altLang="lv-LV"/>
              <a:pPr>
                <a:defRPr/>
              </a:pPr>
              <a:t>‹#›</a:t>
            </a:fld>
            <a:endParaRPr lang="en-US" altLang="lv-LV"/>
          </a:p>
        </p:txBody>
      </p:sp>
    </p:spTree>
    <p:extLst>
      <p:ext uri="{BB962C8B-B14F-4D97-AF65-F5344CB8AC3E}">
        <p14:creationId xmlns:p14="http://schemas.microsoft.com/office/powerpoint/2010/main" val="29416701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524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p:spPr>
          <p:txBody>
            <a:bodyPr wrap="none" lIns="92075" tIns="46038" rIns="92075" bIns="46038"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defRPr/>
              </a:pPr>
              <a:endParaRPr lang="lv-LV" altLang="lv-LV"/>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p:spPr>
          <p:txBody>
            <a:bodyPr wrap="none" lIns="92075" tIns="46038" rIns="92075" bIns="46038"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defRPr/>
              </a:pPr>
              <a:endParaRPr lang="lv-LV" altLang="lv-LV"/>
            </a:p>
          </p:txBody>
        </p:sp>
        <p:pic>
          <p:nvPicPr>
            <p:cNvPr id="1034" name="Picture 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625600" y="304800"/>
            <a:ext cx="10363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p>
        </p:txBody>
      </p:sp>
      <p:sp>
        <p:nvSpPr>
          <p:cNvPr id="1028" name="Rectangle 7"/>
          <p:cNvSpPr>
            <a:spLocks noGrp="1" noChangeArrowheads="1"/>
          </p:cNvSpPr>
          <p:nvPr>
            <p:ph type="body" idx="1"/>
          </p:nvPr>
        </p:nvSpPr>
        <p:spPr bwMode="auto">
          <a:xfrm>
            <a:off x="1625600" y="16002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3080" name="Rectangle 8"/>
          <p:cNvSpPr>
            <a:spLocks noGrp="1" noChangeArrowheads="1"/>
          </p:cNvSpPr>
          <p:nvPr>
            <p:ph type="dt" sz="half" idx="2"/>
          </p:nvPr>
        </p:nvSpPr>
        <p:spPr bwMode="auto">
          <a:xfrm>
            <a:off x="1524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1" hangingPunct="1">
              <a:defRPr sz="1400">
                <a:cs typeface="+mn-cs"/>
              </a:defRPr>
            </a:lvl1pPr>
          </a:lstStyle>
          <a:p>
            <a:pPr>
              <a:defRPr/>
            </a:pPr>
            <a:r>
              <a:rPr lang="en-US" smtClean="0"/>
              <a:t>03-2021</a:t>
            </a:r>
            <a:endParaRPr lang="en-US"/>
          </a:p>
        </p:txBody>
      </p:sp>
      <p:sp>
        <p:nvSpPr>
          <p:cNvPr id="3081" name="Rectangle 9"/>
          <p:cNvSpPr>
            <a:spLocks noGrp="1" noChangeArrowheads="1"/>
          </p:cNvSpPr>
          <p:nvPr>
            <p:ph type="ftr" sz="quarter" idx="3"/>
          </p:nvPr>
        </p:nvSpPr>
        <p:spPr bwMode="auto">
          <a:xfrm>
            <a:off x="4775200" y="64008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r>
              <a:rPr lang="en-US" smtClean="0"/>
              <a:t>iteenchallenge.org </a:t>
            </a:r>
            <a:endParaRPr lang="en-US"/>
          </a:p>
        </p:txBody>
      </p:sp>
      <p:sp>
        <p:nvSpPr>
          <p:cNvPr id="3082" name="Rectangle 10"/>
          <p:cNvSpPr>
            <a:spLocks noGrp="1" noChangeArrowheads="1"/>
          </p:cNvSpPr>
          <p:nvPr>
            <p:ph type="sldNum" sz="quarter" idx="4"/>
          </p:nvPr>
        </p:nvSpPr>
        <p:spPr bwMode="auto">
          <a:xfrm>
            <a:off x="9652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24237423-AD7F-4AB0-92C8-1000B2817805}" type="slidenum">
              <a:rPr lang="en-US" altLang="lv-LV"/>
              <a:pPr>
                <a:defRPr/>
              </a:pPr>
              <a:t>‹#›</a:t>
            </a:fld>
            <a:endParaRPr lang="en-US" altLang="lv-LV"/>
          </a:p>
        </p:txBody>
      </p:sp>
    </p:spTree>
  </p:cSld>
  <p:clrMap bg1="dk2" tx1="lt1" bg2="dk1" tx2="lt2" accent1="accent1" accent2="accent2" accent3="accent3" accent4="accent4" accent5="accent5" accent6="accent6" hlink="hlink" folHlink="folHlink"/>
  <p:sldLayoutIdLst>
    <p:sldLayoutId id="2147483863"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ransition spd="med">
    <p:fade/>
  </p:transition>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6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85.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slide" Target="slide71.xml"/><Relationship Id="rId4" Type="http://schemas.openxmlformats.org/officeDocument/2006/relationships/slide" Target="slide7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2.xml"/><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ca/imgres?imgurl=www.ednet.ledu-ni.gov.uk/images/pic-growth.jpg&amp;imgrefurl=http://www.ednet-ni.com/ledusearch/&amp;h=145&amp;w=190&amp;prev=/images?q=growth&amp;start=20&amp;svnum=10&amp;hl=en&amp;safe=off&amp;output=search&amp;sa=N"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ca/imgres?imgurl=www.ednet.ledu-ni.gov.uk/images/pic-growth.jpg&amp;imgrefurl=http://www.ednet-ni.com/ledusearch/&amp;h=145&amp;w=190&amp;prev=/images?q=growth&amp;start=20&amp;svnum=10&amp;hl=en&amp;safe=off&amp;output=search&amp;sa=N"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428999" y="1279073"/>
            <a:ext cx="8001001" cy="1981200"/>
          </a:xfrm>
        </p:spPr>
        <p:txBody>
          <a:bodyPr/>
          <a:lstStyle/>
          <a:p>
            <a:pPr eaLnBrk="1" hangingPunct="1"/>
            <a:r>
              <a:rPr lang="lv-LV" altLang="lv-LV" sz="6000" dirty="0" smtClean="0"/>
              <a:t>Augot caur neveiksmēm</a:t>
            </a:r>
            <a:br>
              <a:rPr lang="lv-LV" altLang="lv-LV" sz="6000" dirty="0" smtClean="0"/>
            </a:br>
            <a:r>
              <a:rPr lang="lv-LV" altLang="lv-LV" sz="3200" dirty="0" smtClean="0"/>
              <a:t>Sagatavojis:</a:t>
            </a:r>
            <a:r>
              <a:rPr lang="en-US" altLang="lv-LV" sz="3200" dirty="0" smtClean="0"/>
              <a:t> Dave Batty</a:t>
            </a:r>
            <a:endParaRPr lang="en-US" altLang="lv-LV" sz="4800" dirty="0" smtClean="0"/>
          </a:p>
        </p:txBody>
      </p:sp>
      <p:pic>
        <p:nvPicPr>
          <p:cNvPr id="4099"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256519" y="4267200"/>
            <a:ext cx="2790961"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599" y="4141788"/>
            <a:ext cx="4248266"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83F923AC-2D5F-4B49-976F-EEA70E7D219D}" type="slidenum">
              <a:rPr lang="en-US" altLang="lv-LV" sz="1400" smtClean="0"/>
              <a:pPr>
                <a:spcBef>
                  <a:spcPct val="0"/>
                </a:spcBef>
                <a:buClrTx/>
                <a:buSzTx/>
                <a:buFontTx/>
                <a:buNone/>
              </a:pPr>
              <a:t>1</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quarter"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25600" y="304800"/>
            <a:ext cx="7772400" cy="990600"/>
          </a:xfrm>
        </p:spPr>
        <p:txBody>
          <a:bodyPr/>
          <a:lstStyle/>
          <a:p>
            <a:pPr eaLnBrk="1" hangingPunct="1"/>
            <a:r>
              <a:rPr lang="en-US" altLang="lv-LV" dirty="0" smtClean="0"/>
              <a:t>A. </a:t>
            </a:r>
            <a:r>
              <a:rPr lang="lv-LV" altLang="lv-LV" dirty="0" smtClean="0"/>
              <a:t>Dažāda veida neveiksmes</a:t>
            </a:r>
            <a:endParaRPr lang="en-US" altLang="lv-LV" dirty="0" smtClean="0"/>
          </a:p>
        </p:txBody>
      </p:sp>
      <p:sp>
        <p:nvSpPr>
          <p:cNvPr id="10243" name="Rectangle 3"/>
          <p:cNvSpPr>
            <a:spLocks noGrp="1" noChangeArrowheads="1"/>
          </p:cNvSpPr>
          <p:nvPr>
            <p:ph type="body" sz="half" idx="1"/>
          </p:nvPr>
        </p:nvSpPr>
        <p:spPr>
          <a:xfrm>
            <a:off x="2265362" y="1600200"/>
            <a:ext cx="5080000" cy="4495800"/>
          </a:xfrm>
        </p:spPr>
        <p:txBody>
          <a:bodyPr/>
          <a:lstStyle/>
          <a:p>
            <a:pPr marL="577850" indent="-577850" eaLnBrk="1" hangingPunct="1">
              <a:buFont typeface="Symbol" panose="05050102010706020507" pitchFamily="18" charset="2"/>
              <a:buNone/>
              <a:defRPr/>
            </a:pPr>
            <a:r>
              <a:rPr lang="en-US" dirty="0"/>
              <a:t>3.  </a:t>
            </a:r>
            <a:r>
              <a:rPr lang="lv-LV" dirty="0"/>
              <a:t>Neveiksme, </a:t>
            </a:r>
            <a:r>
              <a:rPr lang="en-US" dirty="0" smtClean="0"/>
              <a:t/>
            </a:r>
            <a:br>
              <a:rPr lang="en-US" dirty="0" smtClean="0"/>
            </a:br>
            <a:r>
              <a:rPr lang="lv-LV" dirty="0" smtClean="0"/>
              <a:t>kas</a:t>
            </a:r>
            <a:r>
              <a:rPr lang="en-US" dirty="0" smtClean="0"/>
              <a:t> </a:t>
            </a:r>
            <a:r>
              <a:rPr lang="lv-LV" i="1" dirty="0">
                <a:effectLst>
                  <a:outerShdw blurRad="38100" dist="38100" dir="2700000" algn="tl">
                    <a:srgbClr val="000000"/>
                  </a:outerShdw>
                </a:effectLst>
              </a:rPr>
              <a:t>noved</a:t>
            </a:r>
            <a:r>
              <a:rPr lang="en-US" dirty="0"/>
              <a:t> </a:t>
            </a:r>
            <a:r>
              <a:rPr lang="lv-LV" dirty="0"/>
              <a:t>pie grēka</a:t>
            </a:r>
            <a:endParaRPr lang="en-US" dirty="0"/>
          </a:p>
        </p:txBody>
      </p:sp>
      <p:pic>
        <p:nvPicPr>
          <p:cNvPr id="13316" name="Picture 11" descr="http://www.seekye1.com/Temptation.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451725" y="1600200"/>
            <a:ext cx="3597275" cy="4495800"/>
          </a:xfrm>
        </p:spPr>
      </p:pic>
      <p:sp>
        <p:nvSpPr>
          <p:cNvPr id="13317"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4F3D6C3A-38B2-4E79-BC38-C01CE86AEFFC}" type="slidenum">
              <a:rPr lang="en-US" altLang="lv-LV" sz="1400" smtClean="0"/>
              <a:pPr>
                <a:spcBef>
                  <a:spcPct val="0"/>
                </a:spcBef>
                <a:buClrTx/>
                <a:buSzTx/>
                <a:buFontTx/>
                <a:buNone/>
              </a:pPr>
              <a:t>10</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0" y="304800"/>
            <a:ext cx="10363200" cy="1206500"/>
          </a:xfrm>
        </p:spPr>
        <p:txBody>
          <a:bodyPr/>
          <a:lstStyle/>
          <a:p>
            <a:pPr algn="ctr" eaLnBrk="1" hangingPunct="1"/>
            <a:r>
              <a:rPr lang="en-US" altLang="lv-LV" sz="4000" dirty="0" smtClean="0"/>
              <a:t>B. </a:t>
            </a:r>
            <a:r>
              <a:rPr lang="lv-LV" altLang="en-US" sz="4000" dirty="0" smtClean="0"/>
              <a:t>Ko Dievs dara, kad mana neveiksme ir grēks</a:t>
            </a:r>
            <a:endParaRPr lang="en-US" altLang="lv-LV" sz="4000" dirty="0" smtClean="0"/>
          </a:p>
        </p:txBody>
      </p:sp>
      <p:sp>
        <p:nvSpPr>
          <p:cNvPr id="14339" name="Rectangle 3"/>
          <p:cNvSpPr>
            <a:spLocks noGrp="1" noChangeArrowheads="1"/>
          </p:cNvSpPr>
          <p:nvPr>
            <p:ph type="body" sz="half" idx="1"/>
          </p:nvPr>
        </p:nvSpPr>
        <p:spPr>
          <a:xfrm>
            <a:off x="2311400" y="1600200"/>
            <a:ext cx="5080000" cy="4495800"/>
          </a:xfrm>
        </p:spPr>
        <p:txBody>
          <a:bodyPr/>
          <a:lstStyle/>
          <a:p>
            <a:pPr marL="577850" indent="-577850" eaLnBrk="1" hangingPunct="1">
              <a:spcAft>
                <a:spcPts val="1800"/>
              </a:spcAft>
              <a:buFont typeface="Times New Roman" panose="02020603050405020304" pitchFamily="18" charset="0"/>
              <a:buAutoNum type="arabicPeriod"/>
            </a:pPr>
            <a:r>
              <a:rPr lang="lv-LV" altLang="en-US" dirty="0" smtClean="0"/>
              <a:t>Dievs ir ļoti bēdīgs, </a:t>
            </a:r>
            <a:r>
              <a:rPr lang="en-US" altLang="en-US" dirty="0" smtClean="0"/>
              <a:t/>
            </a:r>
            <a:br>
              <a:rPr lang="en-US" altLang="en-US" dirty="0" smtClean="0"/>
            </a:br>
            <a:r>
              <a:rPr lang="lv-LV" altLang="en-US" dirty="0" smtClean="0"/>
              <a:t>kad tu pievil Viņu </a:t>
            </a:r>
          </a:p>
          <a:p>
            <a:pPr marL="577850" indent="-577850" eaLnBrk="1" hangingPunct="1">
              <a:spcAft>
                <a:spcPts val="1800"/>
              </a:spcAft>
              <a:buFont typeface="Times New Roman" panose="02020603050405020304" pitchFamily="18" charset="0"/>
              <a:buAutoNum type="arabicPeriod"/>
            </a:pPr>
            <a:r>
              <a:rPr lang="lv-LV" altLang="en-US" dirty="0" smtClean="0"/>
              <a:t>Dievs dos tev </a:t>
            </a:r>
            <a:r>
              <a:rPr lang="lv-LV" altLang="en-US" u="sng" dirty="0" smtClean="0">
                <a:solidFill>
                  <a:srgbClr val="FF0066"/>
                </a:solidFill>
              </a:rPr>
              <a:t>vainīgu sirdsapziņu</a:t>
            </a:r>
          </a:p>
          <a:p>
            <a:pPr marL="577850" indent="-577850" eaLnBrk="1" hangingPunct="1">
              <a:buFont typeface="Times New Roman" panose="02020603050405020304" pitchFamily="18" charset="0"/>
              <a:buAutoNum type="arabicPeriod"/>
            </a:pPr>
            <a:r>
              <a:rPr lang="lv-LV" altLang="lv-LV" dirty="0" smtClean="0"/>
              <a:t>Dievs ir apsolījis </a:t>
            </a:r>
            <a:r>
              <a:rPr lang="en-US" altLang="lv-LV" dirty="0" smtClean="0">
                <a:solidFill>
                  <a:srgbClr val="FF0066"/>
                </a:solidFill>
                <a:hlinkClick r:id="rId2" action="ppaction://hlinksldjump"/>
              </a:rPr>
              <a:t>t</a:t>
            </a:r>
            <a:r>
              <a:rPr lang="lv-LV" altLang="lv-LV" dirty="0" smtClean="0">
                <a:solidFill>
                  <a:srgbClr val="FF0066"/>
                </a:solidFill>
                <a:hlinkClick r:id="rId2" action="ppaction://hlinksldjump"/>
              </a:rPr>
              <a:t>ev piedot</a:t>
            </a:r>
            <a:endParaRPr lang="en-US" altLang="lv-LV" dirty="0" smtClean="0">
              <a:solidFill>
                <a:srgbClr val="FF0066"/>
              </a:solidFill>
            </a:endParaRPr>
          </a:p>
        </p:txBody>
      </p:sp>
      <p:sp>
        <p:nvSpPr>
          <p:cNvPr id="1434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6F5EB8C6-01FB-4BEE-98D4-97349A8BEC9C}" type="slidenum">
              <a:rPr lang="en-US" altLang="lv-LV" sz="1400" smtClean="0"/>
              <a:pPr>
                <a:spcBef>
                  <a:spcPct val="0"/>
                </a:spcBef>
                <a:buClrTx/>
                <a:buSzTx/>
                <a:buFontTx/>
                <a:buNone/>
              </a:pPr>
              <a:t>11</a:t>
            </a:fld>
            <a:endParaRPr lang="en-US" altLang="lv-LV" sz="1400" smtClean="0"/>
          </a:p>
        </p:txBody>
      </p:sp>
      <p:pic>
        <p:nvPicPr>
          <p:cNvPr id="14341" name="ClipArt Placeholder 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539038" y="2038350"/>
            <a:ext cx="3819525" cy="3619500"/>
          </a:xfrm>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304800"/>
            <a:ext cx="10363200" cy="1206500"/>
          </a:xfrm>
        </p:spPr>
        <p:txBody>
          <a:bodyPr/>
          <a:lstStyle/>
          <a:p>
            <a:pPr algn="ctr" eaLnBrk="1" hangingPunct="1"/>
            <a:r>
              <a:rPr lang="en-US" altLang="lv-LV" sz="4000" dirty="0" smtClean="0"/>
              <a:t>B. </a:t>
            </a:r>
            <a:r>
              <a:rPr lang="lv-LV" altLang="en-US" sz="4000" dirty="0" smtClean="0"/>
              <a:t>Ko Dievs dara, kad mana neveiksme ir grēks</a:t>
            </a:r>
            <a:endParaRPr lang="en-US" altLang="lv-LV" sz="4000" dirty="0" smtClean="0"/>
          </a:p>
        </p:txBody>
      </p:sp>
      <p:sp>
        <p:nvSpPr>
          <p:cNvPr id="15363" name="Rectangle 3"/>
          <p:cNvSpPr>
            <a:spLocks noGrp="1" noChangeArrowheads="1"/>
          </p:cNvSpPr>
          <p:nvPr>
            <p:ph type="body" sz="half" idx="1"/>
          </p:nvPr>
        </p:nvSpPr>
        <p:spPr>
          <a:xfrm>
            <a:off x="2235200" y="1600200"/>
            <a:ext cx="5080000" cy="4495800"/>
          </a:xfrm>
        </p:spPr>
        <p:txBody>
          <a:bodyPr/>
          <a:lstStyle/>
          <a:p>
            <a:pPr marL="577850" indent="-577850" eaLnBrk="1" hangingPunct="1">
              <a:buFont typeface="Times New Roman" panose="02020603050405020304" pitchFamily="18" charset="0"/>
              <a:buAutoNum type="arabicPeriod" startAt="4"/>
            </a:pPr>
            <a:r>
              <a:rPr lang="lv-LV" altLang="en-US" dirty="0" smtClean="0"/>
              <a:t>Dievs </a:t>
            </a:r>
            <a:r>
              <a:rPr lang="lv-LV" altLang="en-US" u="sng" dirty="0" smtClean="0">
                <a:solidFill>
                  <a:srgbClr val="FF0066"/>
                </a:solidFill>
              </a:rPr>
              <a:t>disciplinē</a:t>
            </a:r>
            <a:r>
              <a:rPr lang="lv-LV" altLang="en-US" dirty="0" smtClean="0"/>
              <a:t> Savus bērnus </a:t>
            </a:r>
          </a:p>
          <a:p>
            <a:pPr marL="577850" indent="-577850" eaLnBrk="1" hangingPunct="1">
              <a:buFont typeface="Times New Roman" panose="02020603050405020304" pitchFamily="18" charset="0"/>
              <a:buAutoNum type="arabicPeriod" startAt="4"/>
            </a:pPr>
            <a:r>
              <a:rPr lang="lv-LV" altLang="en-US" dirty="0" smtClean="0"/>
              <a:t>Dievs mums dod iemeslu, lai mums būtu </a:t>
            </a:r>
            <a:r>
              <a:rPr lang="lv-LV" altLang="en-US" u="sng" dirty="0" smtClean="0">
                <a:solidFill>
                  <a:srgbClr val="FF0066"/>
                </a:solidFill>
              </a:rPr>
              <a:t>cerība nākotnē </a:t>
            </a:r>
          </a:p>
          <a:p>
            <a:pPr marL="577850" indent="-577850" eaLnBrk="1" hangingPunct="1">
              <a:buFont typeface="Times New Roman" panose="02020603050405020304" pitchFamily="18" charset="0"/>
              <a:buAutoNum type="arabicPeriod" startAt="4"/>
            </a:pPr>
            <a:r>
              <a:rPr lang="lv-LV" altLang="en-US" dirty="0" smtClean="0"/>
              <a:t>Dievs ir gatavs </a:t>
            </a:r>
            <a:r>
              <a:rPr lang="lv-LV" altLang="en-US" u="sng" dirty="0" smtClean="0">
                <a:solidFill>
                  <a:srgbClr val="FF0066"/>
                </a:solidFill>
              </a:rPr>
              <a:t>palīdzēt tev pieaugt</a:t>
            </a:r>
            <a:endParaRPr lang="en-US" altLang="lv-LV" u="sng" dirty="0" smtClean="0">
              <a:solidFill>
                <a:srgbClr val="FF0066"/>
              </a:solidFill>
            </a:endParaRPr>
          </a:p>
        </p:txBody>
      </p:sp>
      <p:sp>
        <p:nvSpPr>
          <p:cNvPr id="15364" name="Rectangle 5"/>
          <p:cNvSpPr>
            <a:spLocks noChangeArrowheads="1"/>
          </p:cNvSpPr>
          <p:nvPr/>
        </p:nvSpPr>
        <p:spPr bwMode="auto">
          <a:xfrm>
            <a:off x="1492250" y="21145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lv-LV" altLang="lv-LV" sz="2400"/>
          </a:p>
        </p:txBody>
      </p:sp>
      <p:sp>
        <p:nvSpPr>
          <p:cNvPr id="15365"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6997FCEF-74F9-4A0C-AB59-35DFDFF1B1C6}" type="slidenum">
              <a:rPr lang="en-US" altLang="lv-LV" sz="1400" smtClean="0"/>
              <a:pPr>
                <a:spcBef>
                  <a:spcPct val="0"/>
                </a:spcBef>
                <a:buClrTx/>
                <a:buSzTx/>
                <a:buFontTx/>
                <a:buNone/>
              </a:pPr>
              <a:t>12</a:t>
            </a:fld>
            <a:endParaRPr lang="en-US" altLang="lv-LV" sz="1400" smtClean="0"/>
          </a:p>
        </p:txBody>
      </p:sp>
      <p:pic>
        <p:nvPicPr>
          <p:cNvPr id="15366" name="ClipArt Placeholder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534275" y="1819275"/>
            <a:ext cx="3829050" cy="4057650"/>
          </a:xfrm>
        </p:spPr>
      </p:pic>
      <p:sp>
        <p:nvSpPr>
          <p:cNvPr id="7"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iceber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8925"/>
            <a:ext cx="4624388"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266700"/>
            <a:ext cx="9525000" cy="708025"/>
          </a:xfrm>
          <a:prstGeom prst="rect">
            <a:avLst/>
          </a:prstGeom>
          <a:noFill/>
        </p:spPr>
        <p:txBody>
          <a:bodyPr>
            <a:spAutoFit/>
          </a:bodyPr>
          <a:lstStyle/>
          <a:p>
            <a:pPr algn="ctr" eaLnBrk="1" hangingPunct="1">
              <a:defRPr/>
            </a:pPr>
            <a:r>
              <a:rPr lang="lv-LV" sz="4000" b="1" dirty="0">
                <a:solidFill>
                  <a:srgbClr val="FFC000"/>
                </a:solidFill>
                <a:effectLst>
                  <a:outerShdw blurRad="38100" dist="38100" dir="2700000" algn="tl">
                    <a:srgbClr val="000000">
                      <a:alpha val="43137"/>
                    </a:srgbClr>
                  </a:outerShdw>
                </a:effectLst>
                <a:cs typeface="+mn-cs"/>
              </a:rPr>
              <a:t>C</a:t>
            </a:r>
            <a:r>
              <a:rPr lang="lv-LV" sz="4000" b="1" dirty="0">
                <a:solidFill>
                  <a:schemeClr val="accent4">
                    <a:lumMod val="20000"/>
                    <a:lumOff val="80000"/>
                  </a:schemeClr>
                </a:solidFill>
                <a:effectLst>
                  <a:outerShdw blurRad="38100" dist="38100" dir="2700000" algn="tl">
                    <a:srgbClr val="000000">
                      <a:alpha val="43137"/>
                    </a:srgbClr>
                  </a:outerShdw>
                </a:effectLst>
                <a:cs typeface="+mn-cs"/>
              </a:rPr>
              <a:t>. Saprotot savas problēmas</a:t>
            </a:r>
            <a:endParaRPr lang="en-US" sz="4000" b="1" dirty="0">
              <a:solidFill>
                <a:schemeClr val="accent4">
                  <a:lumMod val="20000"/>
                  <a:lumOff val="80000"/>
                </a:schemeClr>
              </a:solidFill>
              <a:effectLst>
                <a:outerShdw blurRad="38100" dist="38100" dir="2700000" algn="tl">
                  <a:srgbClr val="000000">
                    <a:alpha val="43137"/>
                  </a:srgbClr>
                </a:outerShdw>
              </a:effectLst>
              <a:cs typeface="+mn-cs"/>
            </a:endParaRPr>
          </a:p>
        </p:txBody>
      </p:sp>
      <p:sp>
        <p:nvSpPr>
          <p:cNvPr id="4" name="TextBox 3"/>
          <p:cNvSpPr txBox="1">
            <a:spLocks noChangeArrowheads="1"/>
          </p:cNvSpPr>
          <p:nvPr/>
        </p:nvSpPr>
        <p:spPr bwMode="auto">
          <a:xfrm>
            <a:off x="2286000" y="1193800"/>
            <a:ext cx="3352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Virspusējās problēmas</a:t>
            </a:r>
            <a:endParaRPr lang="en-US" altLang="lv-LV" sz="2800" b="1" dirty="0"/>
          </a:p>
        </p:txBody>
      </p:sp>
      <p:sp>
        <p:nvSpPr>
          <p:cNvPr id="5" name="TextBox 4"/>
          <p:cNvSpPr txBox="1">
            <a:spLocks noChangeArrowheads="1"/>
          </p:cNvSpPr>
          <p:nvPr/>
        </p:nvSpPr>
        <p:spPr bwMode="auto">
          <a:xfrm>
            <a:off x="2324100" y="2443163"/>
            <a:ext cx="2819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Virspusējie cēloņi</a:t>
            </a:r>
            <a:endParaRPr lang="en-US" altLang="lv-LV" sz="2800" b="1" dirty="0"/>
          </a:p>
        </p:txBody>
      </p:sp>
      <p:sp>
        <p:nvSpPr>
          <p:cNvPr id="6" name="TextBox 5"/>
          <p:cNvSpPr txBox="1">
            <a:spLocks noChangeArrowheads="1"/>
          </p:cNvSpPr>
          <p:nvPr/>
        </p:nvSpPr>
        <p:spPr bwMode="auto">
          <a:xfrm>
            <a:off x="2286000" y="52578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Saknes cēlonis</a:t>
            </a:r>
            <a:endParaRPr lang="en-US" altLang="lv-LV" sz="2800" b="1" dirty="0"/>
          </a:p>
        </p:txBody>
      </p:sp>
      <p:sp>
        <p:nvSpPr>
          <p:cNvPr id="7" name="TextBox 6"/>
          <p:cNvSpPr txBox="1">
            <a:spLocks noChangeArrowheads="1"/>
          </p:cNvSpPr>
          <p:nvPr/>
        </p:nvSpPr>
        <p:spPr bwMode="auto">
          <a:xfrm>
            <a:off x="2286000" y="39624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Saknes problēmas</a:t>
            </a:r>
            <a:endParaRPr lang="en-US" altLang="lv-LV" sz="2800" b="1" dirty="0"/>
          </a:p>
        </p:txBody>
      </p:sp>
      <p:sp>
        <p:nvSpPr>
          <p:cNvPr id="8" name="Right Arrow 7"/>
          <p:cNvSpPr/>
          <p:nvPr/>
        </p:nvSpPr>
        <p:spPr bwMode="auto">
          <a:xfrm>
            <a:off x="5295900" y="1447800"/>
            <a:ext cx="952500" cy="430213"/>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sz="1800" dirty="0">
              <a:solidFill>
                <a:schemeClr val="tx1">
                  <a:lumMod val="10000"/>
                </a:schemeClr>
              </a:solidFill>
              <a:cs typeface="+mn-cs"/>
            </a:endParaRPr>
          </a:p>
        </p:txBody>
      </p:sp>
      <p:sp>
        <p:nvSpPr>
          <p:cNvPr id="9" name="Right Arrow 8"/>
          <p:cNvSpPr/>
          <p:nvPr/>
        </p:nvSpPr>
        <p:spPr bwMode="auto">
          <a:xfrm>
            <a:off x="5295900" y="2667000"/>
            <a:ext cx="952500" cy="45560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a:cs typeface="+mn-cs"/>
            </a:endParaRPr>
          </a:p>
        </p:txBody>
      </p:sp>
      <p:sp>
        <p:nvSpPr>
          <p:cNvPr id="10" name="Right Arrow 9"/>
          <p:cNvSpPr/>
          <p:nvPr/>
        </p:nvSpPr>
        <p:spPr bwMode="auto">
          <a:xfrm>
            <a:off x="5295900" y="4038600"/>
            <a:ext cx="952500" cy="45560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a:cs typeface="+mn-cs"/>
            </a:endParaRPr>
          </a:p>
        </p:txBody>
      </p:sp>
      <p:sp>
        <p:nvSpPr>
          <p:cNvPr id="11" name="Right Arrow 10"/>
          <p:cNvSpPr/>
          <p:nvPr/>
        </p:nvSpPr>
        <p:spPr bwMode="auto">
          <a:xfrm>
            <a:off x="5295900" y="5334000"/>
            <a:ext cx="952500" cy="45560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a:cs typeface="+mn-cs"/>
            </a:endParaRPr>
          </a:p>
        </p:txBody>
      </p:sp>
      <p:sp>
        <p:nvSpPr>
          <p:cNvPr id="1639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CB456455-3C1D-4628-A802-79ED124A4BFD}" type="slidenum">
              <a:rPr lang="en-US" altLang="lv-LV" sz="1400" smtClean="0"/>
              <a:pPr>
                <a:spcBef>
                  <a:spcPct val="0"/>
                </a:spcBef>
                <a:buClrTx/>
                <a:buSzTx/>
                <a:buFontTx/>
                <a:buNone/>
              </a:pPr>
              <a:t>13</a:t>
            </a:fld>
            <a:endParaRPr lang="en-US" altLang="lv-LV" sz="1400" smtClean="0"/>
          </a:p>
        </p:txBody>
      </p:sp>
      <p:sp>
        <p:nvSpPr>
          <p:cNvPr id="13"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5">
                                            <p:txEl>
                                              <p:pRg st="0" end="0"/>
                                            </p:txEl>
                                          </p:spTgt>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7">
                                            <p:txEl>
                                              <p:pRg st="0" end="0"/>
                                            </p:txEl>
                                          </p:spTgt>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2" dur="1000"/>
                                        <p:tgtEl>
                                          <p:spTgt spid="6">
                                            <p:txEl>
                                              <p:pRg st="0" end="0"/>
                                            </p:txEl>
                                          </p:spTgt>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378547E6-1ADC-4DF0-86A5-D00CB6C9D8E8}" type="slidenum">
              <a:rPr lang="en-US" altLang="lv-LV" sz="1400" smtClean="0"/>
              <a:pPr>
                <a:spcBef>
                  <a:spcPct val="0"/>
                </a:spcBef>
                <a:buClrTx/>
                <a:buSzTx/>
                <a:buFontTx/>
                <a:buNone/>
              </a:pPr>
              <a:t>14</a:t>
            </a:fld>
            <a:endParaRPr lang="en-US" altLang="lv-LV" sz="1400" smtClean="0"/>
          </a:p>
        </p:txBody>
      </p:sp>
      <p:sp>
        <p:nvSpPr>
          <p:cNvPr id="4" name="Rectangle 3"/>
          <p:cNvSpPr/>
          <p:nvPr/>
        </p:nvSpPr>
        <p:spPr>
          <a:xfrm>
            <a:off x="1600200" y="457200"/>
            <a:ext cx="6411913" cy="708025"/>
          </a:xfrm>
          <a:prstGeom prst="rect">
            <a:avLst/>
          </a:prstGeom>
        </p:spPr>
        <p:txBody>
          <a:bodyPr wrap="none">
            <a:spAutoFit/>
          </a:bodyPr>
          <a:lstStyle/>
          <a:p>
            <a:pPr eaLnBrk="1" hangingPunct="1">
              <a:defRPr/>
            </a:pPr>
            <a:r>
              <a:rPr lang="en-US" sz="4000" dirty="0">
                <a:solidFill>
                  <a:srgbClr val="FFC000"/>
                </a:solidFill>
                <a:cs typeface="+mn-cs"/>
              </a:rPr>
              <a:t>C</a:t>
            </a:r>
            <a:r>
              <a:rPr lang="en-US" sz="4000" dirty="0">
                <a:cs typeface="+mn-cs"/>
              </a:rPr>
              <a:t>. </a:t>
            </a:r>
            <a:r>
              <a:rPr lang="lv-LV" sz="4000" b="1" dirty="0">
                <a:solidFill>
                  <a:schemeClr val="accent4">
                    <a:lumMod val="20000"/>
                    <a:lumOff val="80000"/>
                  </a:schemeClr>
                </a:solidFill>
                <a:effectLst>
                  <a:outerShdw blurRad="38100" dist="38100" dir="2700000" algn="tl">
                    <a:srgbClr val="000000">
                      <a:alpha val="43137"/>
                    </a:srgbClr>
                  </a:outerShdw>
                </a:effectLst>
                <a:cs typeface="+mn-cs"/>
              </a:rPr>
              <a:t>Saprotot savas problēmas</a:t>
            </a:r>
            <a:endParaRPr lang="lv-LV" sz="4000" dirty="0">
              <a:cs typeface="+mn-cs"/>
            </a:endParaRPr>
          </a:p>
        </p:txBody>
      </p:sp>
      <p:graphicFrame>
        <p:nvGraphicFramePr>
          <p:cNvPr id="5" name="Table 4"/>
          <p:cNvGraphicFramePr>
            <a:graphicFrameLocks noGrp="1"/>
          </p:cNvGraphicFramePr>
          <p:nvPr/>
        </p:nvGraphicFramePr>
        <p:xfrm>
          <a:off x="2438400" y="1295400"/>
          <a:ext cx="8128000" cy="4297608"/>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2285833">
                <a:tc>
                  <a:txBody>
                    <a:bodyPr/>
                    <a:lstStyle/>
                    <a:p>
                      <a:r>
                        <a:rPr lang="lv-LV" sz="1800" dirty="0"/>
                        <a:t>Virsējās problēmas</a:t>
                      </a:r>
                    </a:p>
                    <a:p>
                      <a:endParaRPr lang="lv-LV" sz="1800" dirty="0"/>
                    </a:p>
                    <a:p>
                      <a:r>
                        <a:rPr lang="lv-LV" sz="1800" b="0" dirty="0"/>
                        <a:t>Citi</a:t>
                      </a:r>
                      <a:r>
                        <a:rPr lang="lv-LV" sz="1800" b="0" baseline="0" dirty="0"/>
                        <a:t> var redzēt šīs problēmas</a:t>
                      </a:r>
                      <a:endParaRPr lang="lv-LV" sz="1800" b="0" dirty="0"/>
                    </a:p>
                  </a:txBody>
                  <a:tcPr marT="45702" marB="45702"/>
                </a:tc>
                <a:tc>
                  <a:txBody>
                    <a:bodyPr/>
                    <a:lstStyle/>
                    <a:p>
                      <a:r>
                        <a:rPr lang="lv-LV" sz="1800" b="0" dirty="0"/>
                        <a:t>(Piemēram)</a:t>
                      </a:r>
                    </a:p>
                    <a:p>
                      <a:endParaRPr lang="lv-LV" sz="1800" b="0" dirty="0"/>
                    </a:p>
                    <a:p>
                      <a:r>
                        <a:rPr lang="lv-LV" sz="1800" b="0" dirty="0"/>
                        <a:t>Strīdēšanās</a:t>
                      </a:r>
                    </a:p>
                    <a:p>
                      <a:r>
                        <a:rPr lang="lv-LV" sz="1800" b="0" dirty="0"/>
                        <a:t>Cīnīšanās</a:t>
                      </a:r>
                    </a:p>
                    <a:p>
                      <a:r>
                        <a:rPr lang="lv-LV" sz="1800" b="0" dirty="0"/>
                        <a:t>Kritizēšana</a:t>
                      </a:r>
                    </a:p>
                    <a:p>
                      <a:r>
                        <a:rPr lang="lv-LV" sz="1800" b="0" dirty="0"/>
                        <a:t>Narkotikas</a:t>
                      </a:r>
                    </a:p>
                    <a:p>
                      <a:r>
                        <a:rPr lang="lv-LV" sz="1800" b="0" dirty="0"/>
                        <a:t>Smēķēšana</a:t>
                      </a:r>
                    </a:p>
                    <a:p>
                      <a:endParaRPr lang="lv-LV" sz="1800" b="0" dirty="0"/>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b="0" dirty="0"/>
                    </a:p>
                    <a:p>
                      <a:r>
                        <a:rPr lang="lv-LV" sz="1800" b="0" dirty="0"/>
                        <a:t>Zagšana</a:t>
                      </a:r>
                    </a:p>
                    <a:p>
                      <a:r>
                        <a:rPr lang="lv-LV" sz="1800" b="0" dirty="0"/>
                        <a:t>Melošana</a:t>
                      </a:r>
                    </a:p>
                    <a:p>
                      <a:r>
                        <a:rPr lang="lv-LV" sz="1800" b="0" dirty="0"/>
                        <a:t>Egoisms</a:t>
                      </a:r>
                    </a:p>
                    <a:p>
                      <a:r>
                        <a:rPr lang="lv-LV" sz="1800" b="0" dirty="0"/>
                        <a:t>Lādēšanās</a:t>
                      </a:r>
                    </a:p>
                    <a:p>
                      <a:r>
                        <a:rPr lang="lv-LV" sz="1800" b="0" dirty="0"/>
                        <a:t>Dzeršana</a:t>
                      </a:r>
                    </a:p>
                    <a:p>
                      <a:endParaRPr lang="lv-LV" sz="1800" b="0" dirty="0"/>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b="0" dirty="0"/>
                    </a:p>
                    <a:p>
                      <a:r>
                        <a:rPr lang="lv-LV" sz="1800" b="0" dirty="0"/>
                        <a:t>Seksa grēki</a:t>
                      </a:r>
                    </a:p>
                    <a:p>
                      <a:r>
                        <a:rPr lang="lv-LV" sz="1800" b="0" dirty="0"/>
                        <a:t>Iekāres</a:t>
                      </a:r>
                    </a:p>
                    <a:p>
                      <a:r>
                        <a:rPr lang="lv-LV" sz="1800" b="0" dirty="0"/>
                        <a:t>Homoseksualitāte</a:t>
                      </a:r>
                    </a:p>
                    <a:p>
                      <a:r>
                        <a:rPr lang="lv-LV" sz="1800" b="0" dirty="0"/>
                        <a:t>Lezbisms</a:t>
                      </a:r>
                    </a:p>
                    <a:p>
                      <a:r>
                        <a:rPr lang="lv-LV" sz="1800" b="0" dirty="0"/>
                        <a:t>Laulības pārkāpšana</a:t>
                      </a:r>
                    </a:p>
                  </a:txBody>
                  <a:tcPr marT="45702" marB="45702"/>
                </a:tc>
                <a:extLst>
                  <a:ext uri="{0D108BD9-81ED-4DB2-BD59-A6C34878D82A}">
                    <a16:rowId xmlns:a16="http://schemas.microsoft.com/office/drawing/2014/main" val="10000"/>
                  </a:ext>
                </a:extLst>
              </a:tr>
              <a:tr h="2011530">
                <a:tc>
                  <a:txBody>
                    <a:bodyPr/>
                    <a:lstStyle/>
                    <a:p>
                      <a:r>
                        <a:rPr lang="lv-LV" sz="1800" b="1" dirty="0"/>
                        <a:t>Virsējie cēloņi</a:t>
                      </a:r>
                    </a:p>
                    <a:p>
                      <a:endParaRPr lang="lv-LV" sz="1800" b="1" dirty="0"/>
                    </a:p>
                    <a:p>
                      <a:r>
                        <a:rPr lang="lv-LV" sz="1800" b="0" dirty="0"/>
                        <a:t>Iekšējās attieksmes</a:t>
                      </a:r>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dirty="0"/>
                    </a:p>
                    <a:p>
                      <a:r>
                        <a:rPr lang="lv-LV" sz="1800" dirty="0"/>
                        <a:t>Sacelšanās</a:t>
                      </a:r>
                    </a:p>
                    <a:p>
                      <a:r>
                        <a:rPr lang="lv-LV" sz="1800" dirty="0"/>
                        <a:t>Neuzticēšanās</a:t>
                      </a:r>
                    </a:p>
                    <a:p>
                      <a:r>
                        <a:rPr lang="lv-LV" sz="1800" dirty="0"/>
                        <a:t>Mazvērtība</a:t>
                      </a:r>
                    </a:p>
                    <a:p>
                      <a:r>
                        <a:rPr lang="lv-LV" sz="1800" dirty="0"/>
                        <a:t>(jūtas mazāk svarīgs)</a:t>
                      </a:r>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dirty="0"/>
                    </a:p>
                    <a:p>
                      <a:r>
                        <a:rPr lang="lv-LV" sz="1800" dirty="0"/>
                        <a:t>Bailes</a:t>
                      </a:r>
                    </a:p>
                    <a:p>
                      <a:r>
                        <a:rPr lang="lv-LV" sz="1800" dirty="0"/>
                        <a:t>Raizes</a:t>
                      </a:r>
                    </a:p>
                    <a:p>
                      <a:r>
                        <a:rPr lang="lv-LV" sz="1800" dirty="0"/>
                        <a:t>Nedrošība</a:t>
                      </a:r>
                    </a:p>
                    <a:p>
                      <a:r>
                        <a:rPr lang="lv-LV" sz="1800" dirty="0"/>
                        <a:t>Lepnums</a:t>
                      </a:r>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dirty="0"/>
                    </a:p>
                    <a:p>
                      <a:r>
                        <a:rPr lang="lv-LV" sz="1800" dirty="0"/>
                        <a:t>Vilšanās</a:t>
                      </a:r>
                    </a:p>
                    <a:p>
                      <a:r>
                        <a:rPr lang="lv-LV" sz="1800" dirty="0"/>
                        <a:t>Nervozitāte</a:t>
                      </a:r>
                    </a:p>
                    <a:p>
                      <a:r>
                        <a:rPr lang="lv-LV" sz="1800" dirty="0"/>
                        <a:t>Vaina</a:t>
                      </a:r>
                    </a:p>
                  </a:txBody>
                  <a:tcPr marT="45702" marB="45702"/>
                </a:tc>
                <a:extLst>
                  <a:ext uri="{0D108BD9-81ED-4DB2-BD59-A6C34878D82A}">
                    <a16:rowId xmlns:a16="http://schemas.microsoft.com/office/drawing/2014/main" val="10001"/>
                  </a:ext>
                </a:extLst>
              </a:tr>
            </a:tbl>
          </a:graphicData>
        </a:graphic>
      </p:graphicFrame>
      <p:sp>
        <p:nvSpPr>
          <p:cNvPr id="8"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5F1AC049-181F-46B3-AEBE-330616F9223F}" type="slidenum">
              <a:rPr lang="en-US" altLang="lv-LV" sz="1400" smtClean="0"/>
              <a:pPr>
                <a:spcBef>
                  <a:spcPct val="0"/>
                </a:spcBef>
                <a:buClrTx/>
                <a:buSzTx/>
                <a:buFontTx/>
                <a:buNone/>
              </a:pPr>
              <a:t>15</a:t>
            </a:fld>
            <a:endParaRPr lang="en-US" altLang="lv-LV" sz="1400" smtClean="0"/>
          </a:p>
        </p:txBody>
      </p:sp>
      <p:graphicFrame>
        <p:nvGraphicFramePr>
          <p:cNvPr id="4" name="Table 3"/>
          <p:cNvGraphicFramePr>
            <a:graphicFrameLocks noGrp="1"/>
          </p:cNvGraphicFramePr>
          <p:nvPr/>
        </p:nvGraphicFramePr>
        <p:xfrm>
          <a:off x="2438400" y="533400"/>
          <a:ext cx="8128000" cy="3475038"/>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2011864">
                <a:tc>
                  <a:txBody>
                    <a:bodyPr/>
                    <a:lstStyle/>
                    <a:p>
                      <a:r>
                        <a:rPr lang="lv-LV" sz="1800" b="1" dirty="0"/>
                        <a:t>Saknes problēmas</a:t>
                      </a:r>
                    </a:p>
                    <a:p>
                      <a:r>
                        <a:rPr lang="lv-LV" sz="1800" b="0" dirty="0"/>
                        <a:t>Pamata personības konflikti</a:t>
                      </a:r>
                    </a:p>
                    <a:p>
                      <a:r>
                        <a:rPr lang="lv-LV" sz="1800" b="0" dirty="0"/>
                        <a:t>Ebrejiem 12:15-17</a:t>
                      </a:r>
                    </a:p>
                  </a:txBody>
                  <a:tcPr marT="45724" marB="45724"/>
                </a:tc>
                <a:tc>
                  <a:txBody>
                    <a:bodyPr/>
                    <a:lstStyle/>
                    <a:p>
                      <a:r>
                        <a:rPr lang="lv-LV" sz="1800" b="0" dirty="0"/>
                        <a:t>Rūgtums</a:t>
                      </a:r>
                    </a:p>
                    <a:p>
                      <a:endParaRPr lang="lv-LV" sz="1800" b="0" dirty="0"/>
                    </a:p>
                    <a:p>
                      <a:r>
                        <a:rPr lang="lv-LV" sz="1800" b="0" dirty="0"/>
                        <a:t>(aizvainojums vai naids)</a:t>
                      </a:r>
                    </a:p>
                  </a:txBody>
                  <a:tcPr marT="45724" marB="45724"/>
                </a:tc>
                <a:tc>
                  <a:txBody>
                    <a:bodyPr/>
                    <a:lstStyle/>
                    <a:p>
                      <a:r>
                        <a:rPr lang="lv-LV" sz="1800" b="0" dirty="0"/>
                        <a:t>Materiālistiskas vērtības</a:t>
                      </a:r>
                    </a:p>
                    <a:p>
                      <a:endParaRPr lang="lv-LV" sz="1800" b="0" dirty="0"/>
                    </a:p>
                    <a:p>
                      <a:r>
                        <a:rPr lang="lv-LV" sz="1800" b="0" dirty="0"/>
                        <a:t>(liekot savas vērtības lietās, kas var tikt paņemtas prom)</a:t>
                      </a:r>
                    </a:p>
                  </a:txBody>
                  <a:tcPr marT="45724" marB="45724"/>
                </a:tc>
                <a:tc>
                  <a:txBody>
                    <a:bodyPr/>
                    <a:lstStyle/>
                    <a:p>
                      <a:r>
                        <a:rPr lang="lv-LV" sz="1800" b="0" dirty="0"/>
                        <a:t>Amoralitāte</a:t>
                      </a:r>
                    </a:p>
                    <a:p>
                      <a:endParaRPr lang="lv-LV" sz="1800" b="0" dirty="0"/>
                    </a:p>
                    <a:p>
                      <a:r>
                        <a:rPr lang="lv-LV" sz="1800" b="0" dirty="0"/>
                        <a:t>(seksa</a:t>
                      </a:r>
                      <a:r>
                        <a:rPr lang="lv-LV" sz="1800" b="0" baseline="0" dirty="0"/>
                        <a:t> grēki</a:t>
                      </a:r>
                      <a:r>
                        <a:rPr lang="lv-LV" sz="1800" b="0" dirty="0"/>
                        <a:t>)</a:t>
                      </a:r>
                    </a:p>
                  </a:txBody>
                  <a:tcPr marT="45724" marB="45724"/>
                </a:tc>
                <a:extLst>
                  <a:ext uri="{0D108BD9-81ED-4DB2-BD59-A6C34878D82A}">
                    <a16:rowId xmlns:a16="http://schemas.microsoft.com/office/drawing/2014/main" val="10000"/>
                  </a:ext>
                </a:extLst>
              </a:tr>
              <a:tr h="1463174">
                <a:tc>
                  <a:txBody>
                    <a:bodyPr/>
                    <a:lstStyle/>
                    <a:p>
                      <a:r>
                        <a:rPr lang="lv-LV" sz="1800" b="1" dirty="0"/>
                        <a:t>Saknes cēlonis</a:t>
                      </a:r>
                    </a:p>
                    <a:p>
                      <a:r>
                        <a:rPr lang="lv-LV" sz="1800" b="0" dirty="0"/>
                        <a:t>Mana atbilde</a:t>
                      </a:r>
                      <a:r>
                        <a:rPr lang="lv-LV" sz="1800" b="0" baseline="0" dirty="0"/>
                        <a:t> Dievam</a:t>
                      </a:r>
                    </a:p>
                    <a:p>
                      <a:r>
                        <a:rPr lang="lv-LV" sz="1800" b="0" dirty="0"/>
                        <a:t>Jesajas 53:6</a:t>
                      </a:r>
                    </a:p>
                    <a:p>
                      <a:r>
                        <a:rPr lang="lv-LV" sz="1800" b="0" dirty="0"/>
                        <a:t>Jesajas 55:7</a:t>
                      </a:r>
                    </a:p>
                  </a:txBody>
                  <a:tcPr marT="45724" marB="45724"/>
                </a:tc>
                <a:tc gridSpan="3">
                  <a:txBody>
                    <a:bodyPr/>
                    <a:lstStyle/>
                    <a:p>
                      <a:r>
                        <a:rPr lang="lv-LV" sz="1800" dirty="0"/>
                        <a:t>Darīt lietas savā veidā, nevis Dieva veidā.</a:t>
                      </a:r>
                    </a:p>
                    <a:p>
                      <a:endParaRPr lang="lv-LV" sz="1800" dirty="0"/>
                    </a:p>
                    <a:p>
                      <a:r>
                        <a:rPr lang="lv-LV" sz="1800" dirty="0"/>
                        <a:t>(Pretoties un noraidīt vēlmi un spēku, ko Dievs dod, lai atbildētu</a:t>
                      </a:r>
                      <a:r>
                        <a:rPr lang="lv-LV" sz="1800" baseline="0" dirty="0"/>
                        <a:t> uz dzīvi tādā veidā, kādā Dievs grib, lai es atbildu.</a:t>
                      </a:r>
                      <a:r>
                        <a:rPr lang="lv-LV" sz="1800" dirty="0"/>
                        <a:t>)</a:t>
                      </a:r>
                    </a:p>
                  </a:txBody>
                  <a:tcPr marT="45724" marB="45724"/>
                </a:tc>
                <a:tc hMerge="1">
                  <a:txBody>
                    <a:bodyPr/>
                    <a:lstStyle/>
                    <a:p>
                      <a:endParaRPr lang="lv-LV" dirty="0"/>
                    </a:p>
                  </a:txBody>
                  <a:tcPr/>
                </a:tc>
                <a:tc hMerge="1">
                  <a:txBody>
                    <a:bodyPr/>
                    <a:lstStyle/>
                    <a:p>
                      <a:endParaRPr lang="lv-LV"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2287003" y="4267200"/>
            <a:ext cx="4237378"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lv-LV" sz="4000" b="1" dirty="0">
                <a:ln w="11430"/>
                <a:solidFill>
                  <a:srgbClr val="00FFFF"/>
                </a:solidFill>
                <a:effectLst>
                  <a:outerShdw blurRad="50800" dist="39000" dir="5460000" algn="tl">
                    <a:srgbClr val="000000">
                      <a:alpha val="38000"/>
                    </a:srgbClr>
                  </a:outerShdw>
                </a:effectLst>
                <a:cs typeface="+mn-cs"/>
              </a:rPr>
              <a:t>Ebrejiem 12:15-17</a:t>
            </a:r>
            <a:endParaRPr lang="en-US" sz="4000" b="1" dirty="0">
              <a:ln w="11430"/>
              <a:solidFill>
                <a:srgbClr val="00FFFF"/>
              </a:solidFill>
              <a:effectLst>
                <a:outerShdw blurRad="50800" dist="39000" dir="5460000" algn="tl">
                  <a:srgbClr val="000000">
                    <a:alpha val="38000"/>
                  </a:srgbClr>
                </a:outerShdw>
              </a:effectLst>
              <a:cs typeface="+mn-cs"/>
            </a:endParaRPr>
          </a:p>
        </p:txBody>
      </p:sp>
      <p:sp>
        <p:nvSpPr>
          <p:cNvPr id="6" name="Rectangle 5"/>
          <p:cNvSpPr/>
          <p:nvPr/>
        </p:nvSpPr>
        <p:spPr>
          <a:xfrm>
            <a:off x="2362200" y="4876800"/>
            <a:ext cx="2823209"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lv-LV" sz="4000" b="1" dirty="0">
                <a:ln w="11430"/>
                <a:solidFill>
                  <a:srgbClr val="00FFFF"/>
                </a:solidFill>
                <a:effectLst>
                  <a:outerShdw blurRad="50800" dist="39000" dir="5460000" algn="tl">
                    <a:srgbClr val="000000">
                      <a:alpha val="38000"/>
                    </a:srgbClr>
                  </a:outerShdw>
                </a:effectLst>
                <a:cs typeface="+mn-cs"/>
              </a:rPr>
              <a:t>Jesajas 53:6</a:t>
            </a:r>
            <a:endParaRPr lang="en-US" sz="4000" b="1" dirty="0">
              <a:ln w="11430"/>
              <a:solidFill>
                <a:srgbClr val="00FFFF"/>
              </a:solidFill>
              <a:effectLst>
                <a:outerShdw blurRad="50800" dist="39000" dir="5460000" algn="tl">
                  <a:srgbClr val="000000">
                    <a:alpha val="38000"/>
                  </a:srgbClr>
                </a:outerShdw>
              </a:effectLst>
              <a:cs typeface="+mn-cs"/>
            </a:endParaRPr>
          </a:p>
        </p:txBody>
      </p:sp>
      <p:sp>
        <p:nvSpPr>
          <p:cNvPr id="8" name="Rectangle 7"/>
          <p:cNvSpPr/>
          <p:nvPr/>
        </p:nvSpPr>
        <p:spPr>
          <a:xfrm>
            <a:off x="2514600" y="5584686"/>
            <a:ext cx="2823209"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lv-LV" sz="4000" b="1" dirty="0">
                <a:ln w="11430"/>
                <a:solidFill>
                  <a:srgbClr val="00FFFF"/>
                </a:solidFill>
                <a:effectLst>
                  <a:outerShdw blurRad="50800" dist="39000" dir="5460000" algn="tl">
                    <a:srgbClr val="000000">
                      <a:alpha val="38000"/>
                    </a:srgbClr>
                  </a:outerShdw>
                </a:effectLst>
                <a:cs typeface="+mn-cs"/>
              </a:rPr>
              <a:t>Jesajas 55:7</a:t>
            </a:r>
            <a:endParaRPr lang="en-US" sz="4000" b="1" dirty="0">
              <a:ln w="11430"/>
              <a:solidFill>
                <a:srgbClr val="00FFFF"/>
              </a:solidFill>
              <a:effectLst>
                <a:outerShdw blurRad="50800" dist="39000" dir="5460000" algn="tl">
                  <a:srgbClr val="000000">
                    <a:alpha val="38000"/>
                  </a:srgbClr>
                </a:outerShdw>
              </a:effectLst>
              <a:cs typeface="+mn-cs"/>
            </a:endParaRPr>
          </a:p>
        </p:txBody>
      </p:sp>
      <p:sp>
        <p:nvSpPr>
          <p:cNvPr id="7"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lv-LV" smtClean="0"/>
              <a:t>D. </a:t>
            </a:r>
            <a:r>
              <a:rPr lang="lv-LV" altLang="lv-LV" smtClean="0"/>
              <a:t>Neveiksmes sekas</a:t>
            </a:r>
            <a:endParaRPr lang="en-US" altLang="lv-LV" smtClean="0"/>
          </a:p>
        </p:txBody>
      </p:sp>
      <p:sp>
        <p:nvSpPr>
          <p:cNvPr id="19459" name="Rectangle 3"/>
          <p:cNvSpPr>
            <a:spLocks noGrp="1" noChangeArrowheads="1"/>
          </p:cNvSpPr>
          <p:nvPr>
            <p:ph type="body" idx="1"/>
          </p:nvPr>
        </p:nvSpPr>
        <p:spPr>
          <a:xfrm>
            <a:off x="2743200" y="1371600"/>
            <a:ext cx="7772400" cy="5181600"/>
          </a:xfrm>
        </p:spPr>
        <p:txBody>
          <a:bodyPr/>
          <a:lstStyle/>
          <a:p>
            <a:pPr marL="533400" indent="-533400" eaLnBrk="1" hangingPunct="1">
              <a:buFont typeface="Times New Roman" panose="02020603050405020304" pitchFamily="18" charset="0"/>
              <a:buAutoNum type="arabicPeriod"/>
            </a:pPr>
            <a:r>
              <a:rPr lang="lv-LV" altLang="lv-LV" sz="2800" smtClean="0"/>
              <a:t>Grēks vada uz nāvi</a:t>
            </a:r>
            <a:endParaRPr lang="en-US" altLang="lv-LV" sz="2800" smtClean="0"/>
          </a:p>
          <a:p>
            <a:pPr marL="533400" indent="-533400" eaLnBrk="1" hangingPunct="1">
              <a:buFont typeface="Times New Roman" panose="02020603050405020304" pitchFamily="18" charset="0"/>
              <a:buAutoNum type="arabicPeriod"/>
            </a:pPr>
            <a:r>
              <a:rPr lang="lv-LV" altLang="lv-LV" sz="2800" smtClean="0"/>
              <a:t>Vaina</a:t>
            </a:r>
            <a:endParaRPr lang="en-US" altLang="lv-LV" sz="2800" smtClean="0"/>
          </a:p>
          <a:p>
            <a:pPr marL="533400" indent="-533400" eaLnBrk="1" hangingPunct="1">
              <a:buFont typeface="Times New Roman" panose="02020603050405020304" pitchFamily="18" charset="0"/>
              <a:buAutoNum type="arabicPeriod"/>
            </a:pPr>
            <a:r>
              <a:rPr lang="lv-LV" altLang="lv-LV" sz="2800" smtClean="0"/>
              <a:t>Tukšuma sajūta</a:t>
            </a:r>
            <a:endParaRPr lang="en-US" altLang="lv-LV" sz="2800" smtClean="0"/>
          </a:p>
          <a:p>
            <a:pPr marL="533400" indent="-533400" eaLnBrk="1" hangingPunct="1">
              <a:buFont typeface="Times New Roman" panose="02020603050405020304" pitchFamily="18" charset="0"/>
              <a:buAutoNum type="arabicPeriod"/>
            </a:pPr>
            <a:r>
              <a:rPr lang="en-US" altLang="lv-LV" sz="2800" smtClean="0"/>
              <a:t>Discipl</a:t>
            </a:r>
            <a:r>
              <a:rPr lang="lv-LV" altLang="lv-LV" sz="2800" smtClean="0"/>
              <a:t>īna</a:t>
            </a:r>
            <a:endParaRPr lang="en-US" altLang="lv-LV" sz="2800" smtClean="0"/>
          </a:p>
          <a:p>
            <a:pPr marL="533400" indent="-533400" eaLnBrk="1" hangingPunct="1">
              <a:buFont typeface="Times New Roman" panose="02020603050405020304" pitchFamily="18" charset="0"/>
              <a:buAutoNum type="arabicPeriod"/>
            </a:pPr>
            <a:r>
              <a:rPr lang="lv-LV" altLang="lv-LV" sz="2800" smtClean="0"/>
              <a:t>Slikti ieradumi</a:t>
            </a:r>
            <a:endParaRPr lang="en-US" altLang="lv-LV" sz="2800" smtClean="0"/>
          </a:p>
          <a:p>
            <a:pPr marL="533400" indent="-533400" eaLnBrk="1" hangingPunct="1">
              <a:buFont typeface="Times New Roman" panose="02020603050405020304" pitchFamily="18" charset="0"/>
              <a:buAutoNum type="arabicPeriod"/>
            </a:pPr>
            <a:r>
              <a:rPr lang="lv-LV" altLang="lv-LV" sz="2800" smtClean="0"/>
              <a:t>Atkarības</a:t>
            </a:r>
            <a:endParaRPr lang="en-US" altLang="lv-LV" sz="2800" smtClean="0"/>
          </a:p>
          <a:p>
            <a:pPr marL="533400" indent="-533400" eaLnBrk="1" hangingPunct="1">
              <a:buFont typeface="Times New Roman" panose="02020603050405020304" pitchFamily="18" charset="0"/>
              <a:buAutoNum type="arabicPeriod"/>
            </a:pPr>
            <a:r>
              <a:rPr lang="lv-LV" altLang="lv-LV" sz="2800" smtClean="0"/>
              <a:t>Atmiņas un sāpes no pagātnes</a:t>
            </a:r>
            <a:endParaRPr lang="en-US" altLang="lv-LV" sz="2800" smtClean="0"/>
          </a:p>
          <a:p>
            <a:pPr marL="533400" indent="-533400" eaLnBrk="1" hangingPunct="1">
              <a:buFont typeface="Times New Roman" panose="02020603050405020304" pitchFamily="18" charset="0"/>
              <a:buAutoNum type="arabicPeriod"/>
            </a:pPr>
            <a:r>
              <a:rPr lang="lv-LV" altLang="lv-LV" sz="2800" smtClean="0"/>
              <a:t>Dusmas</a:t>
            </a:r>
            <a:endParaRPr lang="en-US" altLang="lv-LV" sz="2800" smtClean="0"/>
          </a:p>
          <a:p>
            <a:pPr marL="533400" indent="-533400" eaLnBrk="1" hangingPunct="1">
              <a:buFont typeface="Times New Roman" panose="02020603050405020304" pitchFamily="18" charset="0"/>
              <a:buAutoNum type="arabicPeriod"/>
            </a:pPr>
            <a:r>
              <a:rPr lang="lv-LV" altLang="lv-LV" sz="2800" smtClean="0"/>
              <a:t>Izjukušās attiecības</a:t>
            </a:r>
            <a:endParaRPr lang="en-US" altLang="lv-LV" sz="2800" smtClean="0"/>
          </a:p>
          <a:p>
            <a:pPr marL="533400" indent="-533400" eaLnBrk="1" hangingPunct="1">
              <a:buFont typeface="Times New Roman" panose="02020603050405020304" pitchFamily="18" charset="0"/>
              <a:buAutoNum type="arabicPeriod"/>
            </a:pPr>
            <a:r>
              <a:rPr lang="lv-LV" altLang="lv-LV" sz="2800" smtClean="0"/>
              <a:t>Vairāk neveiksmju</a:t>
            </a:r>
            <a:endParaRPr lang="en-US" altLang="lv-LV" sz="2800" smtClean="0"/>
          </a:p>
          <a:p>
            <a:pPr marL="533400" indent="-533400" eaLnBrk="1" hangingPunct="1">
              <a:buFont typeface="Symbol" panose="05050102010706020507" pitchFamily="18" charset="2"/>
              <a:buAutoNum type="arabicPeriod"/>
            </a:pPr>
            <a:endParaRPr lang="en-US" altLang="lv-LV" smtClean="0"/>
          </a:p>
          <a:p>
            <a:pPr marL="533400" indent="-533400" eaLnBrk="1" hangingPunct="1">
              <a:buFont typeface="Symbol" panose="05050102010706020507" pitchFamily="18" charset="2"/>
              <a:buAutoNum type="arabicPeriod"/>
            </a:pPr>
            <a:endParaRPr lang="en-US" altLang="lv-LV" smtClean="0"/>
          </a:p>
        </p:txBody>
      </p:sp>
      <p:sp>
        <p:nvSpPr>
          <p:cNvPr id="1946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4641930D-BAD8-4E8F-97E1-6B397867ADA0}" type="slidenum">
              <a:rPr lang="en-US" altLang="lv-LV" sz="1400" smtClean="0"/>
              <a:pPr>
                <a:spcBef>
                  <a:spcPct val="0"/>
                </a:spcBef>
                <a:buClrTx/>
                <a:buSzTx/>
                <a:buFontTx/>
                <a:buNone/>
              </a:pPr>
              <a:t>16</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lv-LV" altLang="lv-LV" dirty="0" smtClean="0"/>
              <a:t>Personīgais pielietojums</a:t>
            </a:r>
            <a:endParaRPr lang="en-US" altLang="lv-LV" dirty="0" smtClean="0"/>
          </a:p>
        </p:txBody>
      </p:sp>
      <p:sp>
        <p:nvSpPr>
          <p:cNvPr id="3" name="Content Placeholder 2"/>
          <p:cNvSpPr>
            <a:spLocks noGrp="1"/>
          </p:cNvSpPr>
          <p:nvPr>
            <p:ph idx="1"/>
          </p:nvPr>
        </p:nvSpPr>
        <p:spPr/>
        <p:txBody>
          <a:bodyPr/>
          <a:lstStyle/>
          <a:p>
            <a:pPr marL="0" indent="0">
              <a:buFont typeface="Symbol" panose="05050102010706020507" pitchFamily="18" charset="2"/>
              <a:buNone/>
              <a:defRPr/>
            </a:pPr>
            <a:r>
              <a:rPr lang="lv-LV" b="1" dirty="0"/>
              <a:t>Šodienas stundas personīgajam pielietojumam, lai katrs students padomā par problēmām, kas viņiem šobrīd rada neveiksmes.</a:t>
            </a:r>
            <a:endParaRPr lang="en-US" b="1" dirty="0"/>
          </a:p>
          <a:p>
            <a:pPr marL="566738" indent="-566738">
              <a:buFont typeface="Symbol" panose="05050102010706020507" pitchFamily="18" charset="2"/>
              <a:buNone/>
              <a:defRPr/>
            </a:pPr>
            <a:r>
              <a:rPr lang="en-US" dirty="0"/>
              <a:t>1. </a:t>
            </a:r>
            <a:r>
              <a:rPr lang="en-US" dirty="0" smtClean="0"/>
              <a:t>	</a:t>
            </a:r>
            <a:r>
              <a:rPr lang="lv-LV" dirty="0" smtClean="0"/>
              <a:t>Kāda </a:t>
            </a:r>
            <a:r>
              <a:rPr lang="lv-LV" dirty="0"/>
              <a:t>ir viena virsējā problēma, ko tu esi ieinteresēts pārvarēt</a:t>
            </a:r>
            <a:r>
              <a:rPr lang="en-US" dirty="0"/>
              <a:t>?</a:t>
            </a:r>
          </a:p>
          <a:p>
            <a:pPr marL="566738" indent="-566738">
              <a:buFont typeface="Symbol" panose="05050102010706020507" pitchFamily="18" charset="2"/>
              <a:buNone/>
              <a:defRPr/>
            </a:pPr>
            <a:r>
              <a:rPr lang="en-US" dirty="0"/>
              <a:t>2. </a:t>
            </a:r>
            <a:r>
              <a:rPr lang="en-US" dirty="0" smtClean="0"/>
              <a:t>	</a:t>
            </a:r>
            <a:r>
              <a:rPr lang="lv-LV" dirty="0" smtClean="0"/>
              <a:t>Kā </a:t>
            </a:r>
            <a:r>
              <a:rPr lang="lv-LV" dirty="0"/>
              <a:t>tu domā kas ir šīs problēmas virsējais cēlonis </a:t>
            </a:r>
            <a:r>
              <a:rPr lang="en-US" dirty="0" smtClean="0"/>
              <a:t/>
            </a:r>
            <a:br>
              <a:rPr lang="en-US" dirty="0" smtClean="0"/>
            </a:br>
            <a:r>
              <a:rPr lang="lv-LV" dirty="0" smtClean="0"/>
              <a:t>(</a:t>
            </a:r>
            <a:r>
              <a:rPr lang="lv-LV" dirty="0"/>
              <a:t>iekšējā attieksme)</a:t>
            </a:r>
            <a:r>
              <a:rPr lang="en-US" dirty="0"/>
              <a:t>?</a:t>
            </a:r>
          </a:p>
          <a:p>
            <a:pPr marL="566738" indent="-566738">
              <a:buFont typeface="Symbol" panose="05050102010706020507" pitchFamily="18" charset="2"/>
              <a:buNone/>
              <a:defRPr/>
            </a:pPr>
            <a:r>
              <a:rPr lang="en-US" dirty="0"/>
              <a:t>3. </a:t>
            </a:r>
            <a:r>
              <a:rPr lang="en-US" dirty="0" smtClean="0"/>
              <a:t>	</a:t>
            </a:r>
            <a:r>
              <a:rPr lang="lv-LV" dirty="0" smtClean="0"/>
              <a:t>Kura </a:t>
            </a:r>
            <a:r>
              <a:rPr lang="lv-LV" dirty="0"/>
              <a:t>no trim sakņu problēmām ir visciešāk saistīta ar to</a:t>
            </a:r>
            <a:r>
              <a:rPr lang="en-US" dirty="0"/>
              <a:t>?</a:t>
            </a:r>
          </a:p>
          <a:p>
            <a:pPr>
              <a:defRPr/>
            </a:pPr>
            <a:endParaRPr lang="en-US" dirty="0"/>
          </a:p>
        </p:txBody>
      </p:sp>
      <p:sp>
        <p:nvSpPr>
          <p:cNvPr id="2048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F92C617-16B6-4EA8-BB27-0B6DECB8130F}" type="slidenum">
              <a:rPr lang="en-US" altLang="lv-LV" sz="1400" smtClean="0"/>
              <a:pPr>
                <a:spcBef>
                  <a:spcPct val="0"/>
                </a:spcBef>
                <a:buClrTx/>
                <a:buSzTx/>
                <a:buFontTx/>
                <a:buNone/>
              </a:pPr>
              <a:t>17</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lv-LV" altLang="lv-LV" smtClean="0"/>
              <a:t>Personīgais pielietojums</a:t>
            </a:r>
            <a:endParaRPr lang="en-US" altLang="lv-LV" smtClean="0"/>
          </a:p>
        </p:txBody>
      </p:sp>
      <p:sp>
        <p:nvSpPr>
          <p:cNvPr id="3" name="Content Placeholder 2"/>
          <p:cNvSpPr>
            <a:spLocks noGrp="1"/>
          </p:cNvSpPr>
          <p:nvPr>
            <p:ph idx="1"/>
          </p:nvPr>
        </p:nvSpPr>
        <p:spPr/>
        <p:txBody>
          <a:bodyPr/>
          <a:lstStyle/>
          <a:p>
            <a:pPr marL="566738" indent="-566738">
              <a:spcAft>
                <a:spcPts val="1800"/>
              </a:spcAft>
              <a:buFont typeface="Symbol" panose="05050102010706020507" pitchFamily="18" charset="2"/>
              <a:buNone/>
              <a:defRPr/>
            </a:pPr>
            <a:r>
              <a:rPr lang="en-US" dirty="0"/>
              <a:t>4. </a:t>
            </a:r>
            <a:r>
              <a:rPr lang="en-US" dirty="0" smtClean="0"/>
              <a:t>	</a:t>
            </a:r>
            <a:r>
              <a:rPr lang="lv-LV" dirty="0" smtClean="0"/>
              <a:t>Kā </a:t>
            </a:r>
            <a:r>
              <a:rPr lang="lv-LV" dirty="0"/>
              <a:t>saknes cēlonis sskan ar šo problēmu?</a:t>
            </a:r>
            <a:r>
              <a:rPr lang="en-US" dirty="0"/>
              <a:t> </a:t>
            </a:r>
            <a:r>
              <a:rPr lang="en-US" dirty="0" smtClean="0"/>
              <a:t/>
            </a:r>
            <a:br>
              <a:rPr lang="en-US" dirty="0" smtClean="0"/>
            </a:br>
            <a:r>
              <a:rPr lang="lv-LV" dirty="0" smtClean="0"/>
              <a:t>Dod </a:t>
            </a:r>
            <a:r>
              <a:rPr lang="lv-LV" dirty="0"/>
              <a:t>vismaz 1 vai 2 piemērus par to, kā tu esi </a:t>
            </a:r>
            <a:r>
              <a:rPr lang="en-US" dirty="0" smtClean="0"/>
              <a:t/>
            </a:r>
            <a:br>
              <a:rPr lang="en-US" dirty="0" smtClean="0"/>
            </a:br>
            <a:r>
              <a:rPr lang="lv-LV" dirty="0" smtClean="0"/>
              <a:t>«</a:t>
            </a:r>
            <a:r>
              <a:rPr lang="lv-LV" dirty="0"/>
              <a:t>darījis lietas savā veidā», risinot šo problēmu</a:t>
            </a:r>
            <a:r>
              <a:rPr lang="en-US" dirty="0"/>
              <a:t>.</a:t>
            </a:r>
          </a:p>
          <a:p>
            <a:pPr marL="566738" indent="-566738">
              <a:spcAft>
                <a:spcPts val="1800"/>
              </a:spcAft>
              <a:buFont typeface="Symbol" panose="05050102010706020507" pitchFamily="18" charset="2"/>
              <a:buNone/>
              <a:defRPr/>
            </a:pPr>
            <a:r>
              <a:rPr lang="en-US" dirty="0"/>
              <a:t>5. </a:t>
            </a:r>
            <a:r>
              <a:rPr lang="en-US" dirty="0" smtClean="0"/>
              <a:t>	</a:t>
            </a:r>
            <a:r>
              <a:rPr lang="lv-LV" dirty="0" smtClean="0"/>
              <a:t>Kāds </a:t>
            </a:r>
            <a:r>
              <a:rPr lang="lv-LV" dirty="0"/>
              <a:t>ir Dieva veids, kā risināt šo problēmu</a:t>
            </a:r>
            <a:r>
              <a:rPr lang="en-US" dirty="0"/>
              <a:t>?</a:t>
            </a:r>
          </a:p>
          <a:p>
            <a:pPr>
              <a:defRPr/>
            </a:pPr>
            <a:endParaRPr lang="en-US" dirty="0"/>
          </a:p>
        </p:txBody>
      </p:sp>
      <p:sp>
        <p:nvSpPr>
          <p:cNvPr id="2150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00FC248-387A-4E07-B045-DA27337574F5}" type="slidenum">
              <a:rPr lang="en-US" altLang="lv-LV" sz="1400" smtClean="0"/>
              <a:pPr>
                <a:spcBef>
                  <a:spcPct val="0"/>
                </a:spcBef>
                <a:buClrTx/>
                <a:buSzTx/>
                <a:buFontTx/>
                <a:buNone/>
              </a:pPr>
              <a:t>18</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ctrTitle" sz="quarter"/>
          </p:nvPr>
        </p:nvSpPr>
        <p:spPr>
          <a:xfrm>
            <a:off x="3429000" y="304800"/>
            <a:ext cx="6934200" cy="2344738"/>
          </a:xfrm>
        </p:spPr>
        <p:txBody>
          <a:bodyPr/>
          <a:lstStyle/>
          <a:p>
            <a:r>
              <a:rPr lang="lv-LV" altLang="lv-LV" sz="6600" smtClean="0"/>
              <a:t>2.nodaļa</a:t>
            </a:r>
            <a:endParaRPr lang="en-US" altLang="lv-LV" sz="6600" smtClean="0"/>
          </a:p>
        </p:txBody>
      </p:sp>
      <p:sp>
        <p:nvSpPr>
          <p:cNvPr id="22531" name="Subtitle 2"/>
          <p:cNvSpPr>
            <a:spLocks noGrp="1" noChangeArrowheads="1"/>
          </p:cNvSpPr>
          <p:nvPr>
            <p:ph type="subTitle" sz="quarter" idx="1"/>
          </p:nvPr>
        </p:nvSpPr>
        <p:spPr>
          <a:xfrm>
            <a:off x="3435350" y="2590800"/>
            <a:ext cx="6400800" cy="3200400"/>
          </a:xfrm>
        </p:spPr>
        <p:txBody>
          <a:bodyPr/>
          <a:lstStyle/>
          <a:p>
            <a:r>
              <a:rPr lang="lv-LV" altLang="lv-LV" sz="6600" b="1" dirty="0" smtClean="0"/>
              <a:t>Pirmie soļi, </a:t>
            </a:r>
            <a:r>
              <a:rPr lang="en-US" altLang="lv-LV" sz="6600" b="1" dirty="0" smtClean="0"/>
              <a:t/>
            </a:r>
            <a:br>
              <a:rPr lang="en-US" altLang="lv-LV" sz="6600" b="1" dirty="0" smtClean="0"/>
            </a:br>
            <a:r>
              <a:rPr lang="lv-LV" altLang="lv-LV" sz="6600" b="1" dirty="0" smtClean="0"/>
              <a:t>lai atgūtos </a:t>
            </a:r>
            <a:r>
              <a:rPr lang="en-US" altLang="lv-LV" sz="6600" b="1" dirty="0" smtClean="0"/>
              <a:t/>
            </a:r>
            <a:br>
              <a:rPr lang="en-US" altLang="lv-LV" sz="6600" b="1" dirty="0" smtClean="0"/>
            </a:br>
            <a:r>
              <a:rPr lang="lv-LV" altLang="lv-LV" sz="6600" b="1" dirty="0" smtClean="0"/>
              <a:t>no neveiksmes</a:t>
            </a:r>
            <a:endParaRPr lang="en-US" altLang="lv-LV" sz="6600" b="1" dirty="0" smtClean="0"/>
          </a:p>
          <a:p>
            <a:r>
              <a:rPr lang="en-US" altLang="lv-LV" dirty="0" smtClean="0"/>
              <a:t> </a:t>
            </a:r>
          </a:p>
          <a:p>
            <a:endParaRPr lang="en-US" altLang="lv-LV" dirty="0" smtClean="0"/>
          </a:p>
        </p:txBody>
      </p:sp>
      <p:sp>
        <p:nvSpPr>
          <p:cNvPr id="2253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DF7BC28A-D94C-4B51-8C46-DBE976DA37A5}" type="slidenum">
              <a:rPr lang="en-US" altLang="lv-LV" sz="1400" smtClean="0"/>
              <a:pPr>
                <a:spcBef>
                  <a:spcPct val="0"/>
                </a:spcBef>
                <a:buClrTx/>
                <a:buSzTx/>
                <a:buFontTx/>
                <a:buNone/>
              </a:pPr>
              <a:t>19</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quarter"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2743200" y="533400"/>
            <a:ext cx="7772400" cy="1905000"/>
          </a:xfrm>
        </p:spPr>
        <p:txBody>
          <a:bodyPr/>
          <a:lstStyle/>
          <a:p>
            <a:r>
              <a:rPr lang="lv-LV" altLang="en-US" smtClean="0"/>
              <a:t>Augot caur neveiksmēm</a:t>
            </a:r>
            <a:r>
              <a:rPr lang="en-US" altLang="en-US" smtClean="0"/>
              <a:t/>
            </a:r>
            <a:br>
              <a:rPr lang="en-US" altLang="en-US" smtClean="0"/>
            </a:br>
            <a:r>
              <a:rPr lang="en-US" altLang="en-US" smtClean="0"/>
              <a:t>	</a:t>
            </a:r>
            <a:r>
              <a:rPr lang="lv-LV" altLang="en-US" sz="2800" b="1" smtClean="0"/>
              <a:t>5.labojums</a:t>
            </a:r>
            <a:r>
              <a:rPr lang="en-US" altLang="en-US" sz="2800" b="1" smtClean="0"/>
              <a:t/>
            </a:r>
            <a:br>
              <a:rPr lang="en-US" altLang="en-US" sz="2800" b="1" smtClean="0"/>
            </a:br>
            <a:r>
              <a:rPr lang="en-US" altLang="en-US" sz="2800" b="1" smtClean="0"/>
              <a:t>	</a:t>
            </a:r>
            <a:r>
              <a:rPr lang="lv-LV" altLang="en-US" sz="2800" b="1" smtClean="0"/>
              <a:t>Autors</a:t>
            </a:r>
            <a:r>
              <a:rPr lang="en-US" altLang="en-US" sz="2800" b="1" smtClean="0"/>
              <a:t> Dave Batty</a:t>
            </a:r>
            <a:r>
              <a:rPr lang="en-US" altLang="en-US" sz="2800" smtClean="0"/>
              <a:t/>
            </a:r>
            <a:br>
              <a:rPr lang="en-US" altLang="en-US" sz="2800" smtClean="0"/>
            </a:br>
            <a:endParaRPr lang="en-US" altLang="en-US" smtClean="0"/>
          </a:p>
        </p:txBody>
      </p:sp>
      <p:sp>
        <p:nvSpPr>
          <p:cNvPr id="5123" name="Content Placeholder 2"/>
          <p:cNvSpPr>
            <a:spLocks noGrp="1" noChangeArrowheads="1"/>
          </p:cNvSpPr>
          <p:nvPr>
            <p:ph idx="1"/>
          </p:nvPr>
        </p:nvSpPr>
        <p:spPr>
          <a:xfrm>
            <a:off x="1981200" y="2209800"/>
            <a:ext cx="6248400" cy="4191000"/>
          </a:xfrm>
        </p:spPr>
        <p:txBody>
          <a:bodyPr/>
          <a:lstStyle/>
          <a:p>
            <a:pPr marL="0" indent="0">
              <a:buClr>
                <a:srgbClr val="FFCC66"/>
              </a:buClr>
              <a:buFont typeface="Symbol" panose="05050102010706020507" pitchFamily="18" charset="2"/>
              <a:buNone/>
            </a:pPr>
            <a:r>
              <a:rPr lang="lv-LV" altLang="en-US" sz="2000" smtClean="0">
                <a:solidFill>
                  <a:srgbClr val="EAEAEA"/>
                </a:solidFill>
              </a:rPr>
              <a:t>Šo prezentāciju Dave Batty izveidoja, lai lietotu kopā ar Grupu studijas jaunai dzīvei kursu</a:t>
            </a:r>
            <a:r>
              <a:rPr lang="en-US" altLang="en-US" sz="2000" smtClean="0">
                <a:solidFill>
                  <a:srgbClr val="EAEAEA"/>
                </a:solidFill>
              </a:rPr>
              <a:t> </a:t>
            </a:r>
          </a:p>
          <a:p>
            <a:pPr marL="0" indent="0">
              <a:buClr>
                <a:srgbClr val="FFCC66"/>
              </a:buClr>
              <a:buFont typeface="Symbol" panose="05050102010706020507" pitchFamily="18" charset="2"/>
              <a:buNone/>
            </a:pPr>
            <a:r>
              <a:rPr lang="lv-LV" altLang="en-US" sz="2000" i="1" smtClean="0">
                <a:solidFill>
                  <a:srgbClr val="EAEAEA"/>
                </a:solidFill>
              </a:rPr>
              <a:t>Augot caur neveiksmēm</a:t>
            </a:r>
            <a:r>
              <a:rPr lang="en-US" altLang="en-US" sz="2000" smtClean="0">
                <a:solidFill>
                  <a:srgbClr val="EAEAEA"/>
                </a:solidFill>
              </a:rPr>
              <a:t>.</a:t>
            </a:r>
          </a:p>
          <a:p>
            <a:pPr marL="0" indent="0">
              <a:buClr>
                <a:srgbClr val="FFCC66"/>
              </a:buClr>
              <a:buFont typeface="Symbol" panose="05050102010706020507" pitchFamily="18" charset="2"/>
              <a:buNone/>
            </a:pPr>
            <a:r>
              <a:rPr lang="lv-LV" altLang="en-US" sz="2000" b="1" smtClean="0">
                <a:solidFill>
                  <a:srgbClr val="EAEAEA"/>
                </a:solidFill>
              </a:rPr>
              <a:t>Citi iekļautie pieejamie materiāli</a:t>
            </a:r>
            <a:r>
              <a:rPr lang="en-US" altLang="en-US" sz="2000" b="1" smtClean="0">
                <a:solidFill>
                  <a:srgbClr val="EAEAEA"/>
                </a:solidFill>
              </a:rPr>
              <a:t>:</a:t>
            </a:r>
          </a:p>
          <a:p>
            <a:pPr marL="0" indent="0">
              <a:buClr>
                <a:srgbClr val="FFCC66"/>
              </a:buClr>
              <a:buFont typeface="Symbol" panose="05050102010706020507" pitchFamily="18" charset="2"/>
              <a:buNone/>
            </a:pPr>
            <a:r>
              <a:rPr lang="lv-LV" altLang="en-US" sz="2000" smtClean="0">
                <a:solidFill>
                  <a:srgbClr val="EAEAEA"/>
                </a:solidFill>
              </a:rPr>
              <a:t>Skolotāja rokasgrāmata</a:t>
            </a:r>
            <a:endParaRPr lang="en-US" altLang="en-US" sz="2000" smtClean="0">
              <a:solidFill>
                <a:srgbClr val="EAEAEA"/>
              </a:solidFill>
            </a:endParaRPr>
          </a:p>
          <a:p>
            <a:pPr marL="0" indent="0">
              <a:buClr>
                <a:srgbClr val="FFCC66"/>
              </a:buClr>
              <a:buFont typeface="Symbol" panose="05050102010706020507" pitchFamily="18" charset="2"/>
              <a:buNone/>
            </a:pPr>
            <a:r>
              <a:rPr lang="en-US" altLang="en-US" sz="2000" smtClean="0">
                <a:solidFill>
                  <a:srgbClr val="EAEAEA"/>
                </a:solidFill>
              </a:rPr>
              <a:t>Student</a:t>
            </a:r>
            <a:r>
              <a:rPr lang="lv-LV" altLang="en-US" sz="2000" smtClean="0">
                <a:solidFill>
                  <a:srgbClr val="EAEAEA"/>
                </a:solidFill>
              </a:rPr>
              <a:t>a rokasgrāmata</a:t>
            </a:r>
            <a:endParaRPr lang="en-US" altLang="en-US" sz="2000" smtClean="0">
              <a:solidFill>
                <a:srgbClr val="EAEAEA"/>
              </a:solidFill>
            </a:endParaRPr>
          </a:p>
          <a:p>
            <a:pPr marL="0" indent="0">
              <a:buClr>
                <a:srgbClr val="FFCC66"/>
              </a:buClr>
              <a:buFont typeface="Symbol" panose="05050102010706020507" pitchFamily="18" charset="2"/>
              <a:buNone/>
            </a:pPr>
            <a:r>
              <a:rPr lang="en-US" altLang="en-US" sz="2000" smtClean="0">
                <a:solidFill>
                  <a:srgbClr val="EAEAEA"/>
                </a:solidFill>
              </a:rPr>
              <a:t>Stud</a:t>
            </a:r>
            <a:r>
              <a:rPr lang="lv-LV" altLang="en-US" sz="2000" smtClean="0">
                <a:solidFill>
                  <a:srgbClr val="EAEAEA"/>
                </a:solidFill>
              </a:rPr>
              <a:t>iju ceļvedis</a:t>
            </a:r>
            <a:endParaRPr lang="en-US" altLang="en-US" sz="2000" smtClean="0">
              <a:solidFill>
                <a:srgbClr val="EAEAEA"/>
              </a:solidFill>
            </a:endParaRPr>
          </a:p>
          <a:p>
            <a:pPr marL="0" indent="0">
              <a:buClr>
                <a:srgbClr val="FFCC66"/>
              </a:buClr>
              <a:buFont typeface="Symbol" panose="05050102010706020507" pitchFamily="18" charset="2"/>
              <a:buNone/>
            </a:pPr>
            <a:r>
              <a:rPr lang="lv-LV" altLang="en-US" sz="2000" smtClean="0">
                <a:solidFill>
                  <a:srgbClr val="EAEAEA"/>
                </a:solidFill>
              </a:rPr>
              <a:t>Pārbaudes darbs</a:t>
            </a:r>
            <a:endParaRPr lang="en-US" altLang="en-US" sz="2000" smtClean="0">
              <a:solidFill>
                <a:srgbClr val="EAEAEA"/>
              </a:solidFill>
            </a:endParaRPr>
          </a:p>
          <a:p>
            <a:pPr marL="0" indent="0">
              <a:buClr>
                <a:srgbClr val="FFCC66"/>
              </a:buClr>
              <a:buFont typeface="Symbol" panose="05050102010706020507" pitchFamily="18" charset="2"/>
              <a:buNone/>
            </a:pPr>
            <a:r>
              <a:rPr lang="en-US" altLang="en-US" sz="2000" smtClean="0">
                <a:solidFill>
                  <a:srgbClr val="EAEAEA"/>
                </a:solidFill>
              </a:rPr>
              <a:t>Curs</a:t>
            </a:r>
            <a:r>
              <a:rPr lang="lv-LV" altLang="en-US" sz="2000" smtClean="0">
                <a:solidFill>
                  <a:srgbClr val="EAEAEA"/>
                </a:solidFill>
              </a:rPr>
              <a:t>a sertifikāts</a:t>
            </a:r>
            <a:endParaRPr lang="en-US" altLang="en-US" smtClean="0"/>
          </a:p>
        </p:txBody>
      </p:sp>
      <p:sp>
        <p:nvSpPr>
          <p:cNvPr id="4" name="Footer Placeholder 3"/>
          <p:cNvSpPr>
            <a:spLocks noGrp="1"/>
          </p:cNvSpPr>
          <p:nvPr>
            <p:ph type="ftr" sz="quarter" idx="11"/>
          </p:nvPr>
        </p:nvSpPr>
        <p:spPr>
          <a:xfrm>
            <a:off x="3657600" y="6400800"/>
            <a:ext cx="5715000" cy="457200"/>
          </a:xfrm>
        </p:spPr>
        <p:txBody>
          <a:bodyPr/>
          <a:lstStyle/>
          <a:p>
            <a:pPr>
              <a:defRPr/>
            </a:pPr>
            <a:r>
              <a:rPr lang="en-US" smtClean="0"/>
              <a:t>iteenchallenge.org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003" y="1081088"/>
            <a:ext cx="2242994" cy="3171825"/>
          </a:xfrm>
          <a:prstGeom prst="rect">
            <a:avLst/>
          </a:prstGeom>
          <a:ln>
            <a:noFill/>
          </a:ln>
          <a:effectLst>
            <a:outerShdw blurRad="292100" dist="139700" dir="2700000" algn="tl" rotWithShape="0">
              <a:srgbClr val="333333">
                <a:alpha val="65000"/>
              </a:srgbClr>
            </a:outerShdw>
          </a:effectLst>
        </p:spPr>
      </p:pic>
      <p:sp>
        <p:nvSpPr>
          <p:cNvPr id="5126" name="TextBox 5"/>
          <p:cNvSpPr txBox="1">
            <a:spLocks noChangeArrowheads="1"/>
          </p:cNvSpPr>
          <p:nvPr/>
        </p:nvSpPr>
        <p:spPr bwMode="auto">
          <a:xfrm>
            <a:off x="4724400" y="5334000"/>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Inform</a:t>
            </a:r>
            <a:r>
              <a:rPr lang="lv-LV" altLang="en-US"/>
              <a:t>āciju par materiālu iegūšanu skaties</a:t>
            </a:r>
            <a:r>
              <a:rPr lang="en-US" altLang="en-US"/>
              <a:t> iteenchallenge.org   </a:t>
            </a:r>
            <a:r>
              <a:rPr lang="lv-LV" altLang="en-US"/>
              <a:t>globaltc.org</a:t>
            </a:r>
            <a:endParaRPr lang="en-US" altLang="en-US"/>
          </a:p>
        </p:txBody>
      </p:sp>
      <p:sp>
        <p:nvSpPr>
          <p:cNvPr id="5127" name="Rectangle 6"/>
          <p:cNvSpPr>
            <a:spLocks noChangeArrowheads="1"/>
          </p:cNvSpPr>
          <p:nvPr/>
        </p:nvSpPr>
        <p:spPr bwMode="auto">
          <a:xfrm>
            <a:off x="4724400" y="5334000"/>
            <a:ext cx="5791200" cy="830263"/>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128" name="Slide Number Placeholder 7"/>
          <p:cNvSpPr>
            <a:spLocks noGrp="1" noChangeArrowheads="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6D69EB7-94AF-4AEA-84B5-BE9A3E341B59}" type="slidenum">
              <a:rPr lang="en-US" altLang="en-US" sz="1400" smtClean="0"/>
              <a:pPr/>
              <a:t>2</a:t>
            </a:fld>
            <a:endParaRPr lang="en-US" altLang="en-US" sz="1400" smtClean="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lv-LV" altLang="lv-LV" smtClean="0"/>
              <a:t>Galvenā Bībeles patiesība</a:t>
            </a:r>
            <a:endParaRPr lang="en-US" altLang="lv-LV" smtClean="0"/>
          </a:p>
        </p:txBody>
      </p:sp>
      <p:sp>
        <p:nvSpPr>
          <p:cNvPr id="3" name="Content Placeholder 2"/>
          <p:cNvSpPr>
            <a:spLocks noGrp="1"/>
          </p:cNvSpPr>
          <p:nvPr>
            <p:ph idx="1"/>
          </p:nvPr>
        </p:nvSpPr>
        <p:spPr/>
        <p:txBody>
          <a:bodyPr/>
          <a:lstStyle/>
          <a:p>
            <a:r>
              <a:rPr lang="lv-LV" altLang="en-US" dirty="0" smtClean="0"/>
              <a:t>Man ir vajadzīga Dieva palīdzība, lai es spertu pareizos soļus, lai atgūšanos no neveiksmes</a:t>
            </a:r>
            <a:r>
              <a:rPr lang="en-US" altLang="en-US" dirty="0" smtClean="0"/>
              <a:t>.</a:t>
            </a:r>
          </a:p>
          <a:p>
            <a:pPr>
              <a:buFont typeface="Symbol" panose="05050102010706020507" pitchFamily="18" charset="2"/>
              <a:buNone/>
            </a:pPr>
            <a:r>
              <a:rPr lang="lv-LV" altLang="en-US" sz="4400" dirty="0" smtClean="0">
                <a:solidFill>
                  <a:schemeClr val="accent1"/>
                </a:solidFill>
              </a:rPr>
              <a:t>Atslēgas pants</a:t>
            </a:r>
            <a:r>
              <a:rPr lang="en-US" altLang="en-US" sz="4400" dirty="0" smtClean="0">
                <a:solidFill>
                  <a:schemeClr val="accent1"/>
                </a:solidFill>
              </a:rPr>
              <a:t>:  </a:t>
            </a:r>
          </a:p>
          <a:p>
            <a:pPr>
              <a:buFont typeface="Symbol" panose="05050102010706020507" pitchFamily="18" charset="2"/>
              <a:buNone/>
            </a:pPr>
            <a:r>
              <a:rPr lang="en-US" altLang="en-US" dirty="0" smtClean="0"/>
              <a:t>Psalm</a:t>
            </a:r>
            <a:r>
              <a:rPr lang="lv-LV" altLang="en-US" dirty="0" smtClean="0"/>
              <a:t>s</a:t>
            </a:r>
            <a:r>
              <a:rPr lang="en-US" altLang="en-US" dirty="0" smtClean="0"/>
              <a:t> 32:8-9 </a:t>
            </a:r>
            <a:r>
              <a:rPr lang="lv-LV" altLang="en-US" dirty="0" smtClean="0"/>
              <a:t>(tulkojums no New Living Translation</a:t>
            </a:r>
          </a:p>
          <a:p>
            <a:pPr>
              <a:buFont typeface="Symbol" panose="05050102010706020507" pitchFamily="18" charset="2"/>
              <a:buNone/>
            </a:pPr>
            <a:r>
              <a:rPr lang="en-US" altLang="en-US" sz="2800" dirty="0" smtClean="0"/>
              <a:t>8	</a:t>
            </a:r>
            <a:r>
              <a:rPr lang="lv-LV" altLang="en-US" dirty="0" smtClean="0"/>
              <a:t>Tas KUNGS saka: “Es vedīšu jūs pa labāko ceļu jūsu dzīvē. Es jums došu padomu un pārraudzīšu jūs</a:t>
            </a:r>
          </a:p>
          <a:p>
            <a:pPr>
              <a:buFont typeface="Symbol" panose="05050102010706020507" pitchFamily="18" charset="2"/>
              <a:buNone/>
            </a:pPr>
            <a:r>
              <a:rPr lang="en-US" altLang="en-US" sz="2800" dirty="0" smtClean="0"/>
              <a:t>9	</a:t>
            </a:r>
            <a:r>
              <a:rPr lang="lv-LV" altLang="en-US" dirty="0" smtClean="0"/>
              <a:t>Neesiet kā bezjēdzīgi zirgi vai mūļi, kam vajag laužņus un iemauktus, lai tos turētu zem kontroles</a:t>
            </a:r>
            <a:r>
              <a:rPr lang="en-US" altLang="en-US" sz="2800" dirty="0" smtClean="0"/>
              <a:t>.”</a:t>
            </a:r>
          </a:p>
          <a:p>
            <a:endParaRPr lang="en-US" altLang="en-US" dirty="0" smtClean="0"/>
          </a:p>
        </p:txBody>
      </p:sp>
      <p:sp>
        <p:nvSpPr>
          <p:cNvPr id="2355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C1D1F05A-15F8-4E96-9EDC-2F986C359816}" type="slidenum">
              <a:rPr lang="en-US" altLang="lv-LV" sz="1400" smtClean="0"/>
              <a:pPr>
                <a:spcBef>
                  <a:spcPct val="0"/>
                </a:spcBef>
                <a:buClrTx/>
                <a:buSzTx/>
                <a:buFontTx/>
                <a:buNone/>
              </a:pPr>
              <a:t>20</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iceber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8925"/>
            <a:ext cx="4624388"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46050"/>
            <a:ext cx="9525000" cy="1322388"/>
          </a:xfrm>
          <a:prstGeom prst="rect">
            <a:avLst/>
          </a:prstGeom>
          <a:noFill/>
        </p:spPr>
        <p:txBody>
          <a:bodyPr>
            <a:spAutoFit/>
          </a:bodyPr>
          <a:lstStyle/>
          <a:p>
            <a:pPr algn="ctr" eaLnBrk="1" hangingPunct="1">
              <a:defRPr/>
            </a:pPr>
            <a:r>
              <a:rPr lang="lv-LV" sz="4000" b="1" dirty="0">
                <a:solidFill>
                  <a:srgbClr val="FFC000"/>
                </a:solidFill>
                <a:effectLst>
                  <a:outerShdw blurRad="38100" dist="38100" dir="2700000" algn="tl">
                    <a:srgbClr val="000000">
                      <a:alpha val="43137"/>
                    </a:srgbClr>
                  </a:outerShdw>
                </a:effectLst>
                <a:cs typeface="+mn-cs"/>
              </a:rPr>
              <a:t>Stundas pārskats</a:t>
            </a:r>
          </a:p>
          <a:p>
            <a:pPr algn="ctr" eaLnBrk="1" hangingPunct="1">
              <a:defRPr/>
            </a:pPr>
            <a:r>
              <a:rPr lang="lv-LV" sz="4000" b="1" dirty="0">
                <a:solidFill>
                  <a:schemeClr val="accent4">
                    <a:lumMod val="20000"/>
                    <a:lumOff val="80000"/>
                  </a:schemeClr>
                </a:solidFill>
                <a:effectLst>
                  <a:outerShdw blurRad="38100" dist="38100" dir="2700000" algn="tl">
                    <a:srgbClr val="000000">
                      <a:alpha val="43137"/>
                    </a:srgbClr>
                  </a:outerShdw>
                </a:effectLst>
                <a:cs typeface="+mn-cs"/>
              </a:rPr>
              <a:t> Saprotot savas problēmas</a:t>
            </a:r>
            <a:endParaRPr lang="en-US" sz="4000" b="1" dirty="0">
              <a:solidFill>
                <a:schemeClr val="accent4">
                  <a:lumMod val="20000"/>
                  <a:lumOff val="80000"/>
                </a:schemeClr>
              </a:solidFill>
              <a:effectLst>
                <a:outerShdw blurRad="38100" dist="38100" dir="2700000" algn="tl">
                  <a:srgbClr val="000000">
                    <a:alpha val="43137"/>
                  </a:srgbClr>
                </a:outerShdw>
              </a:effectLst>
              <a:cs typeface="+mn-cs"/>
            </a:endParaRPr>
          </a:p>
        </p:txBody>
      </p:sp>
      <p:sp>
        <p:nvSpPr>
          <p:cNvPr id="2458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7BD74B2B-20E1-46F9-9E7E-0322AA8F3940}" type="slidenum">
              <a:rPr lang="en-US" altLang="lv-LV" sz="1400" smtClean="0"/>
              <a:pPr>
                <a:spcBef>
                  <a:spcPct val="0"/>
                </a:spcBef>
                <a:buClrTx/>
                <a:buSzTx/>
                <a:buFontTx/>
                <a:buNone/>
              </a:pPr>
              <a:t>21</a:t>
            </a:fld>
            <a:endParaRPr lang="en-US" altLang="lv-LV" sz="1400" smtClean="0"/>
          </a:p>
        </p:txBody>
      </p:sp>
      <p:sp>
        <p:nvSpPr>
          <p:cNvPr id="13"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
        <p:nvSpPr>
          <p:cNvPr id="15" name="TextBox 14"/>
          <p:cNvSpPr txBox="1">
            <a:spLocks noChangeArrowheads="1"/>
          </p:cNvSpPr>
          <p:nvPr/>
        </p:nvSpPr>
        <p:spPr bwMode="auto">
          <a:xfrm>
            <a:off x="2286000" y="1524000"/>
            <a:ext cx="3352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Virspusējās problēmas</a:t>
            </a:r>
            <a:endParaRPr lang="en-US" altLang="lv-LV" sz="2800" b="1" dirty="0"/>
          </a:p>
        </p:txBody>
      </p:sp>
      <p:sp>
        <p:nvSpPr>
          <p:cNvPr id="16" name="TextBox 15"/>
          <p:cNvSpPr txBox="1">
            <a:spLocks noChangeArrowheads="1"/>
          </p:cNvSpPr>
          <p:nvPr/>
        </p:nvSpPr>
        <p:spPr bwMode="auto">
          <a:xfrm>
            <a:off x="2324100" y="2773363"/>
            <a:ext cx="2819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Virspusējie cēloņi</a:t>
            </a:r>
            <a:endParaRPr lang="en-US" altLang="lv-LV" sz="2800" b="1" dirty="0"/>
          </a:p>
        </p:txBody>
      </p:sp>
      <p:sp>
        <p:nvSpPr>
          <p:cNvPr id="17" name="TextBox 16"/>
          <p:cNvSpPr txBox="1">
            <a:spLocks noChangeArrowheads="1"/>
          </p:cNvSpPr>
          <p:nvPr/>
        </p:nvSpPr>
        <p:spPr bwMode="auto">
          <a:xfrm>
            <a:off x="2286000" y="55880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Saknes cēlonis</a:t>
            </a:r>
            <a:endParaRPr lang="en-US" altLang="lv-LV" sz="2800" b="1" dirty="0"/>
          </a:p>
        </p:txBody>
      </p:sp>
      <p:sp>
        <p:nvSpPr>
          <p:cNvPr id="18" name="TextBox 17"/>
          <p:cNvSpPr txBox="1">
            <a:spLocks noChangeArrowheads="1"/>
          </p:cNvSpPr>
          <p:nvPr/>
        </p:nvSpPr>
        <p:spPr bwMode="auto">
          <a:xfrm>
            <a:off x="2286000" y="42926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800" b="1" dirty="0"/>
              <a:t>Saknes problēmas</a:t>
            </a:r>
            <a:endParaRPr lang="en-US" altLang="lv-LV" sz="2800" b="1" dirty="0"/>
          </a:p>
        </p:txBody>
      </p:sp>
      <p:sp>
        <p:nvSpPr>
          <p:cNvPr id="19" name="Right Arrow 18"/>
          <p:cNvSpPr/>
          <p:nvPr/>
        </p:nvSpPr>
        <p:spPr bwMode="auto">
          <a:xfrm>
            <a:off x="5295900" y="1778000"/>
            <a:ext cx="952500" cy="430213"/>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sz="1800" dirty="0">
              <a:solidFill>
                <a:schemeClr val="tx1">
                  <a:lumMod val="10000"/>
                </a:schemeClr>
              </a:solidFill>
              <a:cs typeface="+mn-cs"/>
            </a:endParaRPr>
          </a:p>
        </p:txBody>
      </p:sp>
      <p:sp>
        <p:nvSpPr>
          <p:cNvPr id="20" name="Right Arrow 19"/>
          <p:cNvSpPr/>
          <p:nvPr/>
        </p:nvSpPr>
        <p:spPr bwMode="auto">
          <a:xfrm>
            <a:off x="5295900" y="2997200"/>
            <a:ext cx="952500" cy="45560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a:cs typeface="+mn-cs"/>
            </a:endParaRPr>
          </a:p>
        </p:txBody>
      </p:sp>
      <p:sp>
        <p:nvSpPr>
          <p:cNvPr id="21" name="Right Arrow 20"/>
          <p:cNvSpPr/>
          <p:nvPr/>
        </p:nvSpPr>
        <p:spPr bwMode="auto">
          <a:xfrm>
            <a:off x="5295900" y="4368800"/>
            <a:ext cx="952500" cy="45560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a:cs typeface="+mn-cs"/>
            </a:endParaRPr>
          </a:p>
        </p:txBody>
      </p:sp>
      <p:sp>
        <p:nvSpPr>
          <p:cNvPr id="22" name="Right Arrow 21"/>
          <p:cNvSpPr/>
          <p:nvPr/>
        </p:nvSpPr>
        <p:spPr bwMode="auto">
          <a:xfrm>
            <a:off x="5295900" y="5664200"/>
            <a:ext cx="952500" cy="45560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eaLnBrk="1" hangingPunct="1">
              <a:defRPr/>
            </a:pPr>
            <a:endParaRPr lang="en-US">
              <a:cs typeface="+mn-cs"/>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43200" y="0"/>
            <a:ext cx="7772400" cy="1371600"/>
          </a:xfrm>
        </p:spPr>
        <p:txBody>
          <a:bodyPr/>
          <a:lstStyle/>
          <a:p>
            <a:pPr eaLnBrk="1" hangingPunct="1"/>
            <a:r>
              <a:rPr lang="lv-LV" altLang="lv-LV" sz="4000" smtClean="0"/>
              <a:t>Stundas pārskats</a:t>
            </a:r>
            <a:r>
              <a:rPr lang="en-US" altLang="lv-LV" sz="4000" smtClean="0"/>
              <a:t/>
            </a:r>
            <a:br>
              <a:rPr lang="en-US" altLang="lv-LV" sz="4000" smtClean="0"/>
            </a:br>
            <a:r>
              <a:rPr lang="en-US" altLang="lv-LV" sz="3600" smtClean="0"/>
              <a:t>C. </a:t>
            </a:r>
            <a:r>
              <a:rPr lang="lv-LV" altLang="lv-LV" sz="3600" smtClean="0"/>
              <a:t>Saprotot savas problēmas</a:t>
            </a:r>
            <a:endParaRPr lang="en-US" altLang="lv-LV" sz="4000" smtClean="0"/>
          </a:p>
        </p:txBody>
      </p:sp>
      <p:sp>
        <p:nvSpPr>
          <p:cNvPr id="25603"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6E025125-2EC6-485C-AA69-F5F68580762B}" type="slidenum">
              <a:rPr lang="en-US" altLang="lv-LV" sz="1400" smtClean="0"/>
              <a:pPr>
                <a:spcBef>
                  <a:spcPct val="0"/>
                </a:spcBef>
                <a:buClrTx/>
                <a:buSzTx/>
                <a:buFontTx/>
                <a:buNone/>
              </a:pPr>
              <a:t>22</a:t>
            </a:fld>
            <a:endParaRPr lang="en-US" altLang="lv-LV" sz="1400" smtClean="0"/>
          </a:p>
        </p:txBody>
      </p:sp>
      <p:graphicFrame>
        <p:nvGraphicFramePr>
          <p:cNvPr id="10" name="Table 9"/>
          <p:cNvGraphicFramePr>
            <a:graphicFrameLocks noGrp="1"/>
          </p:cNvGraphicFramePr>
          <p:nvPr/>
        </p:nvGraphicFramePr>
        <p:xfrm>
          <a:off x="2438400" y="1600200"/>
          <a:ext cx="8128000" cy="4297608"/>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2285833">
                <a:tc>
                  <a:txBody>
                    <a:bodyPr/>
                    <a:lstStyle/>
                    <a:p>
                      <a:r>
                        <a:rPr lang="lv-LV" sz="1800" dirty="0"/>
                        <a:t>Virsējās problēmas</a:t>
                      </a:r>
                    </a:p>
                    <a:p>
                      <a:endParaRPr lang="lv-LV" sz="1800" dirty="0"/>
                    </a:p>
                    <a:p>
                      <a:r>
                        <a:rPr lang="lv-LV" sz="1800" b="0" dirty="0"/>
                        <a:t>Citi</a:t>
                      </a:r>
                      <a:r>
                        <a:rPr lang="lv-LV" sz="1800" b="0" baseline="0" dirty="0"/>
                        <a:t> var redzēt šīs problēmas</a:t>
                      </a:r>
                      <a:endParaRPr lang="lv-LV" sz="1800" b="0" dirty="0"/>
                    </a:p>
                  </a:txBody>
                  <a:tcPr marT="45702" marB="45702"/>
                </a:tc>
                <a:tc>
                  <a:txBody>
                    <a:bodyPr/>
                    <a:lstStyle/>
                    <a:p>
                      <a:r>
                        <a:rPr lang="lv-LV" sz="1800" b="0" dirty="0"/>
                        <a:t>(Piemēram)</a:t>
                      </a:r>
                    </a:p>
                    <a:p>
                      <a:endParaRPr lang="lv-LV" sz="1800" b="0" dirty="0"/>
                    </a:p>
                    <a:p>
                      <a:r>
                        <a:rPr lang="lv-LV" sz="1800" b="0" dirty="0"/>
                        <a:t>Strīdēšanās</a:t>
                      </a:r>
                    </a:p>
                    <a:p>
                      <a:r>
                        <a:rPr lang="lv-LV" sz="1800" b="0" dirty="0"/>
                        <a:t>Cīnīšanās</a:t>
                      </a:r>
                    </a:p>
                    <a:p>
                      <a:r>
                        <a:rPr lang="lv-LV" sz="1800" b="0" dirty="0"/>
                        <a:t>Kritizēšana</a:t>
                      </a:r>
                    </a:p>
                    <a:p>
                      <a:r>
                        <a:rPr lang="lv-LV" sz="1800" b="0" dirty="0"/>
                        <a:t>Narkotikas</a:t>
                      </a:r>
                    </a:p>
                    <a:p>
                      <a:r>
                        <a:rPr lang="lv-LV" sz="1800" b="0" dirty="0"/>
                        <a:t>Smēķēšana</a:t>
                      </a:r>
                    </a:p>
                    <a:p>
                      <a:endParaRPr lang="lv-LV" sz="1800" b="0" dirty="0"/>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b="0" dirty="0"/>
                    </a:p>
                    <a:p>
                      <a:r>
                        <a:rPr lang="lv-LV" sz="1800" b="0" dirty="0"/>
                        <a:t>Zagšana</a:t>
                      </a:r>
                    </a:p>
                    <a:p>
                      <a:r>
                        <a:rPr lang="lv-LV" sz="1800" b="0" dirty="0"/>
                        <a:t>Melošana</a:t>
                      </a:r>
                    </a:p>
                    <a:p>
                      <a:r>
                        <a:rPr lang="lv-LV" sz="1800" b="0" dirty="0"/>
                        <a:t>Egoisms</a:t>
                      </a:r>
                    </a:p>
                    <a:p>
                      <a:r>
                        <a:rPr lang="lv-LV" sz="1800" b="0" dirty="0"/>
                        <a:t>Lādēšanās</a:t>
                      </a:r>
                    </a:p>
                    <a:p>
                      <a:r>
                        <a:rPr lang="lv-LV" sz="1800" b="0" dirty="0"/>
                        <a:t>Dzeršana</a:t>
                      </a:r>
                    </a:p>
                    <a:p>
                      <a:endParaRPr lang="lv-LV" sz="1800" b="0" dirty="0"/>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b="0" dirty="0"/>
                    </a:p>
                    <a:p>
                      <a:r>
                        <a:rPr lang="lv-LV" sz="1800" b="0" dirty="0"/>
                        <a:t>Seksa grēki</a:t>
                      </a:r>
                    </a:p>
                    <a:p>
                      <a:r>
                        <a:rPr lang="lv-LV" sz="1800" b="0" dirty="0"/>
                        <a:t>Iekāres</a:t>
                      </a:r>
                    </a:p>
                    <a:p>
                      <a:r>
                        <a:rPr lang="lv-LV" sz="1800" b="0" dirty="0"/>
                        <a:t>Homoseksualitāte</a:t>
                      </a:r>
                    </a:p>
                    <a:p>
                      <a:r>
                        <a:rPr lang="lv-LV" sz="1800" b="0" dirty="0"/>
                        <a:t>Lezbisms</a:t>
                      </a:r>
                    </a:p>
                    <a:p>
                      <a:r>
                        <a:rPr lang="lv-LV" sz="1800" b="0" dirty="0"/>
                        <a:t>Laulības pārkāpšana</a:t>
                      </a:r>
                    </a:p>
                  </a:txBody>
                  <a:tcPr marT="45702" marB="45702"/>
                </a:tc>
                <a:extLst>
                  <a:ext uri="{0D108BD9-81ED-4DB2-BD59-A6C34878D82A}">
                    <a16:rowId xmlns:a16="http://schemas.microsoft.com/office/drawing/2014/main" val="10000"/>
                  </a:ext>
                </a:extLst>
              </a:tr>
              <a:tr h="2011530">
                <a:tc>
                  <a:txBody>
                    <a:bodyPr/>
                    <a:lstStyle/>
                    <a:p>
                      <a:r>
                        <a:rPr lang="lv-LV" sz="1800" b="1" dirty="0"/>
                        <a:t>Virsējie cēloņi</a:t>
                      </a:r>
                    </a:p>
                    <a:p>
                      <a:endParaRPr lang="lv-LV" sz="1800" b="1" dirty="0"/>
                    </a:p>
                    <a:p>
                      <a:r>
                        <a:rPr lang="lv-LV" sz="1800" b="0" dirty="0"/>
                        <a:t>Iekšējās attieksmes</a:t>
                      </a:r>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dirty="0"/>
                    </a:p>
                    <a:p>
                      <a:r>
                        <a:rPr lang="lv-LV" sz="1800" dirty="0"/>
                        <a:t>Sacelšanās</a:t>
                      </a:r>
                    </a:p>
                    <a:p>
                      <a:r>
                        <a:rPr lang="lv-LV" sz="1800" dirty="0"/>
                        <a:t>Neuzticēšanās</a:t>
                      </a:r>
                    </a:p>
                    <a:p>
                      <a:r>
                        <a:rPr lang="lv-LV" sz="1800" dirty="0"/>
                        <a:t>Mazvērtība</a:t>
                      </a:r>
                    </a:p>
                    <a:p>
                      <a:r>
                        <a:rPr lang="lv-LV" sz="1800" dirty="0"/>
                        <a:t>(jūtas mazāk svarīgs)</a:t>
                      </a:r>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dirty="0"/>
                    </a:p>
                    <a:p>
                      <a:r>
                        <a:rPr lang="lv-LV" sz="1800" dirty="0"/>
                        <a:t>Bailes</a:t>
                      </a:r>
                    </a:p>
                    <a:p>
                      <a:r>
                        <a:rPr lang="lv-LV" sz="1800" dirty="0"/>
                        <a:t>Raizes</a:t>
                      </a:r>
                    </a:p>
                    <a:p>
                      <a:r>
                        <a:rPr lang="lv-LV" sz="1800" dirty="0"/>
                        <a:t>Nedrošība</a:t>
                      </a:r>
                    </a:p>
                    <a:p>
                      <a:r>
                        <a:rPr lang="lv-LV" sz="1800" dirty="0"/>
                        <a:t>Lepnums</a:t>
                      </a:r>
                    </a:p>
                  </a:txBody>
                  <a:tcPr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dirty="0"/>
                        <a:t>(Piemēram)</a:t>
                      </a:r>
                    </a:p>
                    <a:p>
                      <a:endParaRPr lang="lv-LV" sz="1800" dirty="0"/>
                    </a:p>
                    <a:p>
                      <a:r>
                        <a:rPr lang="lv-LV" sz="1800" dirty="0"/>
                        <a:t>Vilšanās</a:t>
                      </a:r>
                    </a:p>
                    <a:p>
                      <a:r>
                        <a:rPr lang="lv-LV" sz="1800" dirty="0"/>
                        <a:t>Nervozitāte</a:t>
                      </a:r>
                    </a:p>
                    <a:p>
                      <a:r>
                        <a:rPr lang="lv-LV" sz="1800" dirty="0"/>
                        <a:t>Vaina</a:t>
                      </a:r>
                    </a:p>
                  </a:txBody>
                  <a:tcPr marT="45702" marB="45702"/>
                </a:tc>
                <a:extLst>
                  <a:ext uri="{0D108BD9-81ED-4DB2-BD59-A6C34878D82A}">
                    <a16:rowId xmlns:a16="http://schemas.microsoft.com/office/drawing/2014/main" val="10001"/>
                  </a:ext>
                </a:extLst>
              </a:tr>
            </a:tbl>
          </a:graphicData>
        </a:graphic>
      </p:graphicFrame>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303B72AF-A72E-4E7F-92CB-4388EB860FD9}" type="slidenum">
              <a:rPr lang="en-US" altLang="lv-LV" sz="1400" smtClean="0"/>
              <a:pPr>
                <a:spcBef>
                  <a:spcPct val="0"/>
                </a:spcBef>
                <a:buClrTx/>
                <a:buSzTx/>
                <a:buFontTx/>
                <a:buNone/>
              </a:pPr>
              <a:t>23</a:t>
            </a:fld>
            <a:endParaRPr lang="en-US" altLang="lv-LV" sz="1400" smtClean="0"/>
          </a:p>
        </p:txBody>
      </p:sp>
      <p:graphicFrame>
        <p:nvGraphicFramePr>
          <p:cNvPr id="5" name="Table 4"/>
          <p:cNvGraphicFramePr>
            <a:graphicFrameLocks noGrp="1"/>
          </p:cNvGraphicFramePr>
          <p:nvPr/>
        </p:nvGraphicFramePr>
        <p:xfrm>
          <a:off x="2438400" y="533400"/>
          <a:ext cx="8128000" cy="3475038"/>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2011864">
                <a:tc>
                  <a:txBody>
                    <a:bodyPr/>
                    <a:lstStyle/>
                    <a:p>
                      <a:r>
                        <a:rPr lang="lv-LV" sz="1800" b="1" dirty="0"/>
                        <a:t>Saknes problēmas</a:t>
                      </a:r>
                    </a:p>
                    <a:p>
                      <a:r>
                        <a:rPr lang="lv-LV" sz="1800" b="0" dirty="0"/>
                        <a:t>Pamata personības konflikti</a:t>
                      </a:r>
                    </a:p>
                    <a:p>
                      <a:r>
                        <a:rPr lang="lv-LV" sz="1800" b="0" dirty="0"/>
                        <a:t>Ebrejiem 12:15-17</a:t>
                      </a:r>
                    </a:p>
                  </a:txBody>
                  <a:tcPr marT="45724" marB="45724"/>
                </a:tc>
                <a:tc>
                  <a:txBody>
                    <a:bodyPr/>
                    <a:lstStyle/>
                    <a:p>
                      <a:r>
                        <a:rPr lang="lv-LV" sz="1800" b="0" dirty="0"/>
                        <a:t>Rūgtums</a:t>
                      </a:r>
                    </a:p>
                    <a:p>
                      <a:endParaRPr lang="lv-LV" sz="1800" b="0" dirty="0"/>
                    </a:p>
                    <a:p>
                      <a:r>
                        <a:rPr lang="lv-LV" sz="1800" b="0" dirty="0"/>
                        <a:t>(aizvainojums vai naids)</a:t>
                      </a:r>
                    </a:p>
                  </a:txBody>
                  <a:tcPr marT="45724" marB="45724"/>
                </a:tc>
                <a:tc>
                  <a:txBody>
                    <a:bodyPr/>
                    <a:lstStyle/>
                    <a:p>
                      <a:r>
                        <a:rPr lang="lv-LV" sz="1800" b="0" dirty="0"/>
                        <a:t>Materiālistiskas vērtības</a:t>
                      </a:r>
                    </a:p>
                    <a:p>
                      <a:endParaRPr lang="lv-LV" sz="1800" b="0" dirty="0"/>
                    </a:p>
                    <a:p>
                      <a:r>
                        <a:rPr lang="lv-LV" sz="1800" b="0" dirty="0"/>
                        <a:t>(liekot savas vērtības lietās, kas var tikt paņemtas prom)</a:t>
                      </a:r>
                    </a:p>
                  </a:txBody>
                  <a:tcPr marT="45724" marB="45724"/>
                </a:tc>
                <a:tc>
                  <a:txBody>
                    <a:bodyPr/>
                    <a:lstStyle/>
                    <a:p>
                      <a:r>
                        <a:rPr lang="lv-LV" sz="1800" b="0" dirty="0"/>
                        <a:t>Amoralitāte</a:t>
                      </a:r>
                    </a:p>
                    <a:p>
                      <a:endParaRPr lang="lv-LV" sz="1800" b="0" dirty="0"/>
                    </a:p>
                    <a:p>
                      <a:r>
                        <a:rPr lang="lv-LV" sz="1800" b="0" dirty="0"/>
                        <a:t>(seksa</a:t>
                      </a:r>
                      <a:r>
                        <a:rPr lang="lv-LV" sz="1800" b="0" baseline="0" dirty="0"/>
                        <a:t> grēki</a:t>
                      </a:r>
                      <a:r>
                        <a:rPr lang="lv-LV" sz="1800" b="0" dirty="0"/>
                        <a:t>)</a:t>
                      </a:r>
                    </a:p>
                  </a:txBody>
                  <a:tcPr marT="45724" marB="45724"/>
                </a:tc>
                <a:extLst>
                  <a:ext uri="{0D108BD9-81ED-4DB2-BD59-A6C34878D82A}">
                    <a16:rowId xmlns:a16="http://schemas.microsoft.com/office/drawing/2014/main" val="10000"/>
                  </a:ext>
                </a:extLst>
              </a:tr>
              <a:tr h="1463174">
                <a:tc>
                  <a:txBody>
                    <a:bodyPr/>
                    <a:lstStyle/>
                    <a:p>
                      <a:r>
                        <a:rPr lang="lv-LV" sz="1800" b="1" dirty="0"/>
                        <a:t>Saknes cēlonis</a:t>
                      </a:r>
                    </a:p>
                    <a:p>
                      <a:r>
                        <a:rPr lang="lv-LV" sz="1800" b="0" dirty="0"/>
                        <a:t>Mana atbilde</a:t>
                      </a:r>
                      <a:r>
                        <a:rPr lang="lv-LV" sz="1800" b="0" baseline="0" dirty="0"/>
                        <a:t> Dievam</a:t>
                      </a:r>
                    </a:p>
                    <a:p>
                      <a:r>
                        <a:rPr lang="lv-LV" sz="1800" b="0" dirty="0"/>
                        <a:t>Jesajas 53:6</a:t>
                      </a:r>
                    </a:p>
                    <a:p>
                      <a:r>
                        <a:rPr lang="lv-LV" sz="1800" b="0" dirty="0"/>
                        <a:t>Jesajas 55:7</a:t>
                      </a:r>
                    </a:p>
                  </a:txBody>
                  <a:tcPr marT="45724" marB="45724"/>
                </a:tc>
                <a:tc gridSpan="3">
                  <a:txBody>
                    <a:bodyPr/>
                    <a:lstStyle/>
                    <a:p>
                      <a:r>
                        <a:rPr lang="lv-LV" sz="1800" dirty="0"/>
                        <a:t>Darīt lietas savā veidā, nevis Dieva veidā.</a:t>
                      </a:r>
                    </a:p>
                    <a:p>
                      <a:endParaRPr lang="lv-LV" sz="1800" dirty="0"/>
                    </a:p>
                    <a:p>
                      <a:r>
                        <a:rPr lang="lv-LV" sz="1800" dirty="0"/>
                        <a:t>(Pretoties un noraidīt vēlmi un spēku, ko Dievs dod, lai atbildētu</a:t>
                      </a:r>
                      <a:r>
                        <a:rPr lang="lv-LV" sz="1800" baseline="0" dirty="0"/>
                        <a:t> uz dzīvi tādā veidā, kādā Dievs grib, lai es atbildu.</a:t>
                      </a:r>
                      <a:r>
                        <a:rPr lang="lv-LV" sz="1800" dirty="0"/>
                        <a:t>)</a:t>
                      </a:r>
                    </a:p>
                  </a:txBody>
                  <a:tcPr marT="45724" marB="45724"/>
                </a:tc>
                <a:tc hMerge="1">
                  <a:txBody>
                    <a:bodyPr/>
                    <a:lstStyle/>
                    <a:p>
                      <a:endParaRPr lang="lv-LV" dirty="0"/>
                    </a:p>
                  </a:txBody>
                  <a:tcPr/>
                </a:tc>
                <a:tc hMerge="1">
                  <a:txBody>
                    <a:bodyPr/>
                    <a:lstStyle/>
                    <a:p>
                      <a:endParaRPr lang="lv-LV"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2287003" y="4267200"/>
            <a:ext cx="4237378"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lv-LV" sz="4000" b="1" dirty="0">
                <a:ln w="11430"/>
                <a:solidFill>
                  <a:srgbClr val="00FFFF"/>
                </a:solidFill>
                <a:effectLst>
                  <a:outerShdw blurRad="50800" dist="39000" dir="5460000" algn="tl">
                    <a:srgbClr val="000000">
                      <a:alpha val="38000"/>
                    </a:srgbClr>
                  </a:outerShdw>
                </a:effectLst>
                <a:cs typeface="+mn-cs"/>
              </a:rPr>
              <a:t>Ebrejiem 12:15-17</a:t>
            </a:r>
            <a:endParaRPr lang="en-US" sz="4000" b="1" dirty="0">
              <a:ln w="11430"/>
              <a:solidFill>
                <a:srgbClr val="00FFFF"/>
              </a:solidFill>
              <a:effectLst>
                <a:outerShdw blurRad="50800" dist="39000" dir="5460000" algn="tl">
                  <a:srgbClr val="000000">
                    <a:alpha val="38000"/>
                  </a:srgbClr>
                </a:outerShdw>
              </a:effectLst>
              <a:cs typeface="+mn-cs"/>
            </a:endParaRPr>
          </a:p>
        </p:txBody>
      </p:sp>
      <p:sp>
        <p:nvSpPr>
          <p:cNvPr id="7" name="Rectangle 6"/>
          <p:cNvSpPr/>
          <p:nvPr/>
        </p:nvSpPr>
        <p:spPr>
          <a:xfrm>
            <a:off x="2362200" y="4876800"/>
            <a:ext cx="2823209"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lv-LV" sz="4000" b="1" dirty="0">
                <a:ln w="11430"/>
                <a:solidFill>
                  <a:srgbClr val="00FFFF"/>
                </a:solidFill>
                <a:effectLst>
                  <a:outerShdw blurRad="50800" dist="39000" dir="5460000" algn="tl">
                    <a:srgbClr val="000000">
                      <a:alpha val="38000"/>
                    </a:srgbClr>
                  </a:outerShdw>
                </a:effectLst>
                <a:cs typeface="+mn-cs"/>
              </a:rPr>
              <a:t>Jesajas 53:6</a:t>
            </a:r>
            <a:endParaRPr lang="en-US" sz="4000" b="1" dirty="0">
              <a:ln w="11430"/>
              <a:solidFill>
                <a:srgbClr val="00FFFF"/>
              </a:solidFill>
              <a:effectLst>
                <a:outerShdw blurRad="50800" dist="39000" dir="5460000" algn="tl">
                  <a:srgbClr val="000000">
                    <a:alpha val="38000"/>
                  </a:srgbClr>
                </a:outerShdw>
              </a:effectLst>
              <a:cs typeface="+mn-cs"/>
            </a:endParaRPr>
          </a:p>
        </p:txBody>
      </p:sp>
      <p:sp>
        <p:nvSpPr>
          <p:cNvPr id="8" name="Rectangle 7"/>
          <p:cNvSpPr/>
          <p:nvPr/>
        </p:nvSpPr>
        <p:spPr>
          <a:xfrm>
            <a:off x="2514600" y="5584686"/>
            <a:ext cx="2823209"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lv-LV" sz="4000" b="1" dirty="0">
                <a:ln w="11430"/>
                <a:solidFill>
                  <a:srgbClr val="00FFFF"/>
                </a:solidFill>
                <a:effectLst>
                  <a:outerShdw blurRad="50800" dist="39000" dir="5460000" algn="tl">
                    <a:srgbClr val="000000">
                      <a:alpha val="38000"/>
                    </a:srgbClr>
                  </a:outerShdw>
                </a:effectLst>
                <a:cs typeface="+mn-cs"/>
              </a:rPr>
              <a:t>Jesajas 55:7</a:t>
            </a:r>
            <a:endParaRPr lang="en-US" sz="4000" b="1" dirty="0">
              <a:ln w="11430"/>
              <a:solidFill>
                <a:srgbClr val="00FFFF"/>
              </a:solidFill>
              <a:effectLst>
                <a:outerShdw blurRad="50800" dist="39000" dir="5460000" algn="tl">
                  <a:srgbClr val="000000">
                    <a:alpha val="38000"/>
                  </a:srgbClr>
                </a:outerShdw>
              </a:effectLst>
              <a:cs typeface="+mn-cs"/>
            </a:endParaRPr>
          </a:p>
        </p:txBody>
      </p:sp>
      <p:sp>
        <p:nvSpPr>
          <p:cNvPr id="9"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4267200" y="2971800"/>
            <a:ext cx="7391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4400" b="1" dirty="0"/>
              <a:t>Atgūšanās</a:t>
            </a:r>
            <a:r>
              <a:rPr lang="en-US" altLang="lv-LV" sz="4400" b="1" dirty="0"/>
              <a:t>:  </a:t>
            </a:r>
          </a:p>
          <a:p>
            <a:pPr eaLnBrk="1" hangingPunct="1">
              <a:spcBef>
                <a:spcPct val="0"/>
              </a:spcBef>
              <a:buClrTx/>
              <a:buSzTx/>
              <a:buFontTx/>
              <a:buNone/>
            </a:pPr>
            <a:r>
              <a:rPr lang="lv-LV" altLang="lv-LV" sz="3600" dirty="0"/>
              <a:t>Soļi, kurus spert, lai atgūtos no savām neveiksmēm</a:t>
            </a:r>
            <a:r>
              <a:rPr lang="en-US" altLang="lv-LV" sz="3600" dirty="0"/>
              <a:t>. </a:t>
            </a:r>
            <a:r>
              <a:rPr lang="lv-LV" altLang="lv-LV" sz="3600" dirty="0"/>
              <a:t>Atgūšanās iekļauj arī mācīties kādus soļus spert, lai atkal neciestu tās pašas neveiksmes.</a:t>
            </a:r>
            <a:endParaRPr lang="en-US" altLang="lv-LV" sz="3600" dirty="0"/>
          </a:p>
        </p:txBody>
      </p:sp>
      <p:sp>
        <p:nvSpPr>
          <p:cNvPr id="27651" name="TextBox 2"/>
          <p:cNvSpPr txBox="1">
            <a:spLocks noChangeArrowheads="1"/>
          </p:cNvSpPr>
          <p:nvPr/>
        </p:nvSpPr>
        <p:spPr bwMode="auto">
          <a:xfrm>
            <a:off x="2590800" y="762000"/>
            <a:ext cx="48545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4400" b="1" dirty="0"/>
              <a:t>Atkārtošana</a:t>
            </a:r>
            <a:r>
              <a:rPr lang="en-US" altLang="lv-LV" sz="4400" b="1" dirty="0"/>
              <a:t>:</a:t>
            </a:r>
          </a:p>
          <a:p>
            <a:pPr eaLnBrk="1" hangingPunct="1">
              <a:spcBef>
                <a:spcPct val="0"/>
              </a:spcBef>
              <a:buClrTx/>
              <a:buSzTx/>
              <a:buFontTx/>
              <a:buNone/>
            </a:pPr>
            <a:r>
              <a:rPr lang="en-US" altLang="lv-LV" sz="3600" dirty="0" err="1"/>
              <a:t>Sl</a:t>
            </a:r>
            <a:r>
              <a:rPr lang="lv-LV" altLang="lv-LV" sz="3600" dirty="0"/>
              <a:t>īdēt atpakaļ vecajos neveiksmju modeļos</a:t>
            </a:r>
            <a:r>
              <a:rPr lang="en-US" altLang="lv-LV" sz="3600" dirty="0"/>
              <a:t>.</a:t>
            </a:r>
          </a:p>
        </p:txBody>
      </p:sp>
      <p:sp>
        <p:nvSpPr>
          <p:cNvPr id="2765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BBC36C2A-D457-4DB7-9C7A-211501EFD72E}" type="slidenum">
              <a:rPr lang="en-US" altLang="lv-LV" sz="1400" smtClean="0"/>
              <a:pPr>
                <a:spcBef>
                  <a:spcPct val="0"/>
                </a:spcBef>
                <a:buClrTx/>
                <a:buSzTx/>
                <a:buFontTx/>
                <a:buNone/>
              </a:pPr>
              <a:t>24</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lv-LV" smtClean="0"/>
              <a:t>A. </a:t>
            </a:r>
            <a:r>
              <a:rPr lang="lv-LV" altLang="en-US" smtClean="0"/>
              <a:t>Ierastākie reakcijas veidi uz neveiksmi</a:t>
            </a:r>
            <a:endParaRPr lang="en-US" altLang="lv-LV" smtClean="0"/>
          </a:p>
        </p:txBody>
      </p:sp>
      <p:sp>
        <p:nvSpPr>
          <p:cNvPr id="28675" name="Rectangle 3"/>
          <p:cNvSpPr>
            <a:spLocks noGrp="1" noChangeArrowheads="1"/>
          </p:cNvSpPr>
          <p:nvPr>
            <p:ph type="body" sz="half" idx="1"/>
          </p:nvPr>
        </p:nvSpPr>
        <p:spPr>
          <a:xfrm>
            <a:off x="2387600" y="1600200"/>
            <a:ext cx="5080000" cy="4495800"/>
          </a:xfrm>
        </p:spPr>
        <p:txBody>
          <a:bodyPr/>
          <a:lstStyle/>
          <a:p>
            <a:pPr marL="533400" indent="-533400" eaLnBrk="1" hangingPunct="1">
              <a:spcAft>
                <a:spcPts val="1800"/>
              </a:spcAft>
              <a:buFont typeface="Times New Roman" panose="02020603050405020304" pitchFamily="18" charset="0"/>
              <a:buAutoNum type="arabicPeriod"/>
            </a:pPr>
            <a:r>
              <a:rPr lang="lv-LV" altLang="lv-LV" dirty="0" smtClean="0"/>
              <a:t>Atbrīvojoties tikai no virspusējās problēmas</a:t>
            </a:r>
            <a:endParaRPr lang="en-US" altLang="lv-LV" dirty="0" smtClean="0"/>
          </a:p>
          <a:p>
            <a:pPr marL="533400" indent="-533400" eaLnBrk="1" hangingPunct="1">
              <a:spcAft>
                <a:spcPts val="1800"/>
              </a:spcAft>
              <a:buFont typeface="Times New Roman" panose="02020603050405020304" pitchFamily="18" charset="0"/>
              <a:buAutoNum type="arabicPeriod"/>
            </a:pPr>
            <a:r>
              <a:rPr lang="lv-LV" altLang="lv-LV" dirty="0" smtClean="0"/>
              <a:t>Apspiest to</a:t>
            </a:r>
            <a:endParaRPr lang="en-US" altLang="lv-LV" dirty="0" smtClean="0"/>
          </a:p>
          <a:p>
            <a:pPr marL="533400" indent="-533400" eaLnBrk="1" hangingPunct="1">
              <a:spcAft>
                <a:spcPts val="1800"/>
              </a:spcAft>
              <a:buFont typeface="Times New Roman" panose="02020603050405020304" pitchFamily="18" charset="0"/>
              <a:buAutoNum type="arabicPeriod"/>
            </a:pPr>
            <a:r>
              <a:rPr lang="lv-LV" altLang="lv-LV" dirty="0" smtClean="0"/>
              <a:t>Neslēp neko</a:t>
            </a:r>
            <a:endParaRPr lang="en-US" altLang="lv-LV" dirty="0" smtClean="0"/>
          </a:p>
          <a:p>
            <a:pPr marL="533400" indent="-533400" eaLnBrk="1" hangingPunct="1">
              <a:spcAft>
                <a:spcPts val="1800"/>
              </a:spcAft>
              <a:buFont typeface="Times New Roman" panose="02020603050405020304" pitchFamily="18" charset="0"/>
              <a:buAutoNum type="arabicPeriod"/>
            </a:pPr>
            <a:r>
              <a:rPr lang="lv-LV" altLang="lv-LV" dirty="0" smtClean="0"/>
              <a:t>Bēdz no problēmas</a:t>
            </a:r>
            <a:endParaRPr lang="en-US" altLang="lv-LV" dirty="0" smtClean="0"/>
          </a:p>
        </p:txBody>
      </p:sp>
      <p:sp>
        <p:nvSpPr>
          <p:cNvPr id="2867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4B6FCEC1-656C-4593-B7CC-9922382F879E}" type="slidenum">
              <a:rPr lang="en-US" altLang="lv-LV" sz="1400" smtClean="0"/>
              <a:pPr>
                <a:spcBef>
                  <a:spcPct val="0"/>
                </a:spcBef>
                <a:buClrTx/>
                <a:buSzTx/>
                <a:buFontTx/>
                <a:buNone/>
              </a:pPr>
              <a:t>25</a:t>
            </a:fld>
            <a:endParaRPr lang="en-US" altLang="lv-LV" sz="1400" smtClean="0"/>
          </a:p>
        </p:txBody>
      </p:sp>
      <p:pic>
        <p:nvPicPr>
          <p:cNvPr id="28677" name="ClipArt Placeholder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548563" y="2219325"/>
            <a:ext cx="3800475" cy="3257550"/>
          </a:xfrm>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lv-LV" smtClean="0"/>
              <a:t>A. </a:t>
            </a:r>
            <a:r>
              <a:rPr lang="lv-LV" altLang="en-US" smtClean="0"/>
              <a:t>Ierastākie reakcijas veidi uz neveiksmi </a:t>
            </a:r>
            <a:r>
              <a:rPr lang="lv-LV" altLang="lv-LV" smtClean="0"/>
              <a:t>mi</a:t>
            </a:r>
            <a:endParaRPr lang="en-US" altLang="lv-LV" smtClean="0"/>
          </a:p>
        </p:txBody>
      </p:sp>
      <p:sp>
        <p:nvSpPr>
          <p:cNvPr id="29699" name="Rectangle 3"/>
          <p:cNvSpPr>
            <a:spLocks noGrp="1" noChangeArrowheads="1"/>
          </p:cNvSpPr>
          <p:nvPr>
            <p:ph type="body" sz="half" idx="1"/>
          </p:nvPr>
        </p:nvSpPr>
        <p:spPr>
          <a:xfrm>
            <a:off x="2311400" y="1600200"/>
            <a:ext cx="5080000" cy="4495800"/>
          </a:xfrm>
        </p:spPr>
        <p:txBody>
          <a:bodyPr/>
          <a:lstStyle/>
          <a:p>
            <a:pPr marL="533400" indent="-533400" eaLnBrk="1" hangingPunct="1">
              <a:lnSpc>
                <a:spcPct val="90000"/>
              </a:lnSpc>
              <a:spcAft>
                <a:spcPts val="1800"/>
              </a:spcAft>
              <a:buFont typeface="Times New Roman" panose="02020603050405020304" pitchFamily="18" charset="0"/>
              <a:buAutoNum type="arabicPeriod" startAt="5"/>
            </a:pPr>
            <a:r>
              <a:rPr lang="en-US" altLang="lv-LV" sz="3600" dirty="0" err="1" smtClean="0"/>
              <a:t>Ignor</a:t>
            </a:r>
            <a:r>
              <a:rPr lang="lv-LV" altLang="lv-LV" sz="3600" dirty="0" smtClean="0"/>
              <a:t>ēt problēmu</a:t>
            </a:r>
            <a:endParaRPr lang="en-US" altLang="lv-LV" sz="3600" dirty="0" smtClean="0"/>
          </a:p>
          <a:p>
            <a:pPr marL="533400" indent="-533400" eaLnBrk="1" hangingPunct="1">
              <a:lnSpc>
                <a:spcPct val="90000"/>
              </a:lnSpc>
              <a:spcAft>
                <a:spcPts val="1800"/>
              </a:spcAft>
              <a:buFont typeface="Times New Roman" panose="02020603050405020304" pitchFamily="18" charset="0"/>
              <a:buAutoNum type="arabicPeriod" startAt="5"/>
            </a:pPr>
            <a:r>
              <a:rPr lang="lv-LV" altLang="en-US" sz="3600" dirty="0" smtClean="0"/>
              <a:t>Meklēt aizbildinājumus un attaisnot problēmu </a:t>
            </a:r>
          </a:p>
          <a:p>
            <a:pPr marL="533400" indent="-533400" eaLnBrk="1" hangingPunct="1">
              <a:lnSpc>
                <a:spcPct val="90000"/>
              </a:lnSpc>
              <a:spcAft>
                <a:spcPts val="1800"/>
              </a:spcAft>
              <a:buFont typeface="Times New Roman" panose="02020603050405020304" pitchFamily="18" charset="0"/>
              <a:buAutoNum type="arabicPeriod" startAt="5"/>
            </a:pPr>
            <a:r>
              <a:rPr lang="lv-LV" altLang="en-US" sz="3600" dirty="0" smtClean="0"/>
              <a:t>Reaģēt uz neveiksmi Dieva veidā</a:t>
            </a:r>
            <a:endParaRPr lang="en-US" altLang="lv-LV" sz="3600" dirty="0" smtClean="0"/>
          </a:p>
        </p:txBody>
      </p:sp>
      <p:sp>
        <p:nvSpPr>
          <p:cNvPr id="2970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D05F5D44-BE92-4CA3-9C75-26BD9CBB555D}" type="slidenum">
              <a:rPr lang="en-US" altLang="lv-LV" sz="1400" smtClean="0"/>
              <a:pPr>
                <a:spcBef>
                  <a:spcPct val="0"/>
                </a:spcBef>
                <a:buClrTx/>
                <a:buSzTx/>
                <a:buFontTx/>
                <a:buNone/>
              </a:pPr>
              <a:t>26</a:t>
            </a:fld>
            <a:endParaRPr lang="en-US" altLang="lv-LV" sz="1400" smtClean="0"/>
          </a:p>
        </p:txBody>
      </p:sp>
      <p:pic>
        <p:nvPicPr>
          <p:cNvPr id="29701" name="ClipArt Placeholder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896225" y="1600200"/>
            <a:ext cx="3105150" cy="4495800"/>
          </a:xfrm>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lv-LV" smtClean="0"/>
              <a:t>B. </a:t>
            </a:r>
            <a:r>
              <a:rPr lang="lv-LV" altLang="lv-LV" smtClean="0"/>
              <a:t>Ko man darīt, kad es ciešu neveiksmi</a:t>
            </a:r>
            <a:r>
              <a:rPr lang="en-US" altLang="lv-LV" smtClean="0"/>
              <a:t>?</a:t>
            </a:r>
          </a:p>
        </p:txBody>
      </p:sp>
      <p:sp>
        <p:nvSpPr>
          <p:cNvPr id="30723" name="Rectangle 3"/>
          <p:cNvSpPr>
            <a:spLocks noGrp="1" noChangeArrowheads="1"/>
          </p:cNvSpPr>
          <p:nvPr>
            <p:ph type="body" sz="half" idx="1"/>
          </p:nvPr>
        </p:nvSpPr>
        <p:spPr>
          <a:xfrm>
            <a:off x="2235200" y="1600200"/>
            <a:ext cx="5080000" cy="4495800"/>
          </a:xfrm>
        </p:spPr>
        <p:txBody>
          <a:bodyPr/>
          <a:lstStyle/>
          <a:p>
            <a:pPr marL="533400" indent="-533400" eaLnBrk="1" hangingPunct="1">
              <a:spcAft>
                <a:spcPts val="1200"/>
              </a:spcAft>
              <a:buFont typeface="Times New Roman" panose="02020603050405020304" pitchFamily="18" charset="0"/>
              <a:buAutoNum type="arabicPeriod"/>
            </a:pPr>
            <a:r>
              <a:rPr lang="lv-LV" altLang="en-US" dirty="0" smtClean="0"/>
              <a:t>Man </a:t>
            </a:r>
            <a:r>
              <a:rPr lang="lv-LV" altLang="en-US" dirty="0" smtClean="0">
                <a:solidFill>
                  <a:srgbClr val="FF0066"/>
                </a:solidFill>
                <a:hlinkClick r:id="rId2" action="ppaction://hlinksldjump"/>
              </a:rPr>
              <a:t>jāatzīst</a:t>
            </a:r>
            <a:r>
              <a:rPr lang="lv-LV" altLang="en-US" dirty="0" smtClean="0"/>
              <a:t>,</a:t>
            </a:r>
            <a:r>
              <a:rPr lang="en-US" altLang="en-US" dirty="0" smtClean="0"/>
              <a:t> </a:t>
            </a:r>
            <a:r>
              <a:rPr lang="lv-LV" altLang="en-US" dirty="0" smtClean="0"/>
              <a:t>ka es kļūdījos</a:t>
            </a:r>
            <a:endParaRPr lang="en-US" altLang="en-US" dirty="0" smtClean="0"/>
          </a:p>
          <a:p>
            <a:pPr marL="533400" indent="-533400" eaLnBrk="1" hangingPunct="1">
              <a:spcAft>
                <a:spcPts val="1200"/>
              </a:spcAft>
              <a:buFont typeface="Times New Roman" panose="02020603050405020304" pitchFamily="18" charset="0"/>
              <a:buAutoNum type="arabicPeriod"/>
            </a:pPr>
            <a:r>
              <a:rPr lang="lv-LV" altLang="en-US" dirty="0" smtClean="0"/>
              <a:t>Man </a:t>
            </a:r>
            <a:r>
              <a:rPr lang="lv-LV" altLang="en-US" dirty="0" smtClean="0">
                <a:solidFill>
                  <a:srgbClr val="FF0066"/>
                </a:solidFill>
              </a:rPr>
              <a:t>jā</a:t>
            </a:r>
            <a:r>
              <a:rPr lang="lv-LV" altLang="en-US" dirty="0" smtClean="0">
                <a:solidFill>
                  <a:srgbClr val="FF0066"/>
                </a:solidFill>
                <a:hlinkClick r:id="rId3" action="ppaction://hlinksldjump"/>
              </a:rPr>
              <a:t>lūgt Dievam piedošanu</a:t>
            </a:r>
            <a:endParaRPr lang="en-US" altLang="en-US" dirty="0" smtClean="0">
              <a:solidFill>
                <a:srgbClr val="FF0066"/>
              </a:solidFill>
            </a:endParaRPr>
          </a:p>
          <a:p>
            <a:pPr marL="533400" indent="-533400" eaLnBrk="1" hangingPunct="1">
              <a:spcAft>
                <a:spcPts val="1200"/>
              </a:spcAft>
              <a:buFont typeface="Times New Roman" panose="02020603050405020304" pitchFamily="18" charset="0"/>
              <a:buAutoNum type="arabicPeriod"/>
            </a:pPr>
            <a:r>
              <a:rPr lang="lv-LV" altLang="en-US" dirty="0" smtClean="0"/>
              <a:t>Man</a:t>
            </a:r>
            <a:r>
              <a:rPr lang="en-US" altLang="en-US" dirty="0" smtClean="0"/>
              <a:t> </a:t>
            </a:r>
            <a:r>
              <a:rPr lang="lv-LV" altLang="en-US" dirty="0" smtClean="0">
                <a:solidFill>
                  <a:srgbClr val="FF0066"/>
                </a:solidFill>
                <a:hlinkClick r:id="rId4" action="ppaction://hlinksldjump"/>
              </a:rPr>
              <a:t>jāpiedod sev pašam</a:t>
            </a:r>
            <a:endParaRPr lang="en-US" altLang="en-US" u="sng" dirty="0" smtClean="0">
              <a:solidFill>
                <a:srgbClr val="FF0066"/>
              </a:solidFill>
            </a:endParaRPr>
          </a:p>
          <a:p>
            <a:pPr marL="533400" indent="-533400" eaLnBrk="1" hangingPunct="1">
              <a:spcAft>
                <a:spcPts val="1200"/>
              </a:spcAft>
              <a:buFont typeface="Times New Roman" panose="02020603050405020304" pitchFamily="18" charset="0"/>
              <a:buAutoNum type="arabicPeriod"/>
            </a:pPr>
            <a:r>
              <a:rPr lang="lv-LV" altLang="en-US" dirty="0" smtClean="0"/>
              <a:t>Man </a:t>
            </a:r>
            <a:r>
              <a:rPr lang="lv-LV" altLang="en-US" dirty="0" smtClean="0">
                <a:solidFill>
                  <a:srgbClr val="FF0066"/>
                </a:solidFill>
                <a:hlinkClick r:id="rId5" action="ppaction://hlinksldjump"/>
              </a:rPr>
              <a:t>jāpieņem lēmums beigt grēkot</a:t>
            </a:r>
            <a:endParaRPr lang="en-US" altLang="en-US" dirty="0" smtClean="0">
              <a:solidFill>
                <a:srgbClr val="FF0066"/>
              </a:solidFill>
            </a:endParaRPr>
          </a:p>
        </p:txBody>
      </p:sp>
      <p:pic>
        <p:nvPicPr>
          <p:cNvPr id="30724" name="Picture 19" descr="http://www.bibleuniverse.com/3steps/confess.jpg"/>
          <p:cNvPicPr>
            <a:picLocks noGrp="1" noChangeAspect="1" noChangeArrowheads="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7543800" y="2286000"/>
            <a:ext cx="3810000" cy="2846388"/>
          </a:xfrm>
        </p:spPr>
      </p:pic>
      <p:sp>
        <p:nvSpPr>
          <p:cNvPr id="30725"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9CFF490-356F-4AC7-AA29-E77B9F5F0AD5}" type="slidenum">
              <a:rPr lang="en-US" altLang="lv-LV" sz="1400" smtClean="0"/>
              <a:pPr>
                <a:spcBef>
                  <a:spcPct val="0"/>
                </a:spcBef>
                <a:buClrTx/>
                <a:buSzTx/>
                <a:buFontTx/>
                <a:buNone/>
              </a:pPr>
              <a:t>27</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lv-LV" smtClean="0"/>
              <a:t>B. </a:t>
            </a:r>
            <a:r>
              <a:rPr lang="lv-LV" altLang="lv-LV" smtClean="0"/>
              <a:t>Ko man darīt, kad es ciešu neveiksmi</a:t>
            </a:r>
            <a:r>
              <a:rPr lang="en-US" altLang="lv-LV" smtClean="0"/>
              <a:t>?</a:t>
            </a:r>
          </a:p>
        </p:txBody>
      </p:sp>
      <p:sp>
        <p:nvSpPr>
          <p:cNvPr id="31747" name="Rectangle 3"/>
          <p:cNvSpPr>
            <a:spLocks noGrp="1" noChangeArrowheads="1"/>
          </p:cNvSpPr>
          <p:nvPr>
            <p:ph type="body" sz="half" idx="1"/>
          </p:nvPr>
        </p:nvSpPr>
        <p:spPr>
          <a:xfrm>
            <a:off x="2311400" y="1524000"/>
            <a:ext cx="5461000" cy="4953000"/>
          </a:xfrm>
        </p:spPr>
        <p:txBody>
          <a:bodyPr/>
          <a:lstStyle/>
          <a:p>
            <a:pPr marL="533400" indent="-533400" eaLnBrk="1" hangingPunct="1">
              <a:lnSpc>
                <a:spcPct val="90000"/>
              </a:lnSpc>
              <a:spcAft>
                <a:spcPts val="1200"/>
              </a:spcAft>
              <a:buFont typeface="Times New Roman" panose="02020603050405020304" pitchFamily="18" charset="0"/>
              <a:buAutoNum type="arabicPeriod" startAt="5"/>
            </a:pPr>
            <a:r>
              <a:rPr lang="lv-LV" altLang="lv-LV" dirty="0" smtClean="0"/>
              <a:t>Lūgt piedošanu</a:t>
            </a:r>
            <a:r>
              <a:rPr lang="en-US" altLang="lv-LV" dirty="0" smtClean="0"/>
              <a:t> </a:t>
            </a:r>
            <a:r>
              <a:rPr lang="en-US" altLang="lv-LV" u="sng" dirty="0" smtClean="0">
                <a:solidFill>
                  <a:srgbClr val="FF0066"/>
                </a:solidFill>
              </a:rPr>
              <a:t>t</a:t>
            </a:r>
            <a:r>
              <a:rPr lang="lv-LV" altLang="lv-LV" u="sng" dirty="0" smtClean="0">
                <a:solidFill>
                  <a:srgbClr val="FF0066"/>
                </a:solidFill>
              </a:rPr>
              <a:t>iem, kuri tika aizvainoti</a:t>
            </a:r>
            <a:endParaRPr lang="en-US" altLang="lv-LV" u="sng" dirty="0" smtClean="0">
              <a:solidFill>
                <a:srgbClr val="FF0066"/>
              </a:solidFill>
            </a:endParaRPr>
          </a:p>
          <a:p>
            <a:pPr marL="533400" indent="-533400" eaLnBrk="1" hangingPunct="1">
              <a:lnSpc>
                <a:spcPct val="90000"/>
              </a:lnSpc>
              <a:spcAft>
                <a:spcPts val="1200"/>
              </a:spcAft>
              <a:buFont typeface="Times New Roman" panose="02020603050405020304" pitchFamily="18" charset="0"/>
              <a:buAutoNum type="arabicPeriod" startAt="5"/>
            </a:pPr>
            <a:r>
              <a:rPr lang="lv-LV" altLang="lv-LV" u="sng" dirty="0" smtClean="0">
                <a:solidFill>
                  <a:srgbClr val="FF0066"/>
                </a:solidFill>
              </a:rPr>
              <a:t>Atrast</a:t>
            </a:r>
            <a:r>
              <a:rPr lang="lv-LV" altLang="lv-LV" dirty="0" smtClean="0"/>
              <a:t> neveiksmes </a:t>
            </a:r>
            <a:r>
              <a:rPr lang="lv-LV" altLang="lv-LV" u="sng" dirty="0" smtClean="0">
                <a:solidFill>
                  <a:srgbClr val="FF0066"/>
                </a:solidFill>
              </a:rPr>
              <a:t>cēloni</a:t>
            </a:r>
            <a:endParaRPr lang="en-US" altLang="lv-LV" u="sng" dirty="0" smtClean="0">
              <a:solidFill>
                <a:srgbClr val="FF0066"/>
              </a:solidFill>
            </a:endParaRPr>
          </a:p>
          <a:p>
            <a:pPr marL="533400" indent="-533400" eaLnBrk="1" hangingPunct="1">
              <a:lnSpc>
                <a:spcPct val="90000"/>
              </a:lnSpc>
              <a:spcAft>
                <a:spcPts val="1200"/>
              </a:spcAft>
              <a:buFont typeface="Times New Roman" panose="02020603050405020304" pitchFamily="18" charset="0"/>
              <a:buAutoNum type="arabicPeriod" startAt="5"/>
            </a:pPr>
            <a:r>
              <a:rPr lang="lv-LV" altLang="lv-LV" u="sng" dirty="0" smtClean="0">
                <a:solidFill>
                  <a:srgbClr val="FF0066"/>
                </a:solidFill>
              </a:rPr>
              <a:t>Meklē Dieva ceļu</a:t>
            </a:r>
            <a:r>
              <a:rPr lang="lv-LV" altLang="lv-LV" dirty="0" smtClean="0"/>
              <a:t> ārā no savas neveiksmes</a:t>
            </a:r>
            <a:endParaRPr lang="en-US" altLang="lv-LV" dirty="0" smtClean="0"/>
          </a:p>
          <a:p>
            <a:pPr marL="533400" indent="-533400" eaLnBrk="1" hangingPunct="1">
              <a:lnSpc>
                <a:spcPct val="90000"/>
              </a:lnSpc>
              <a:spcAft>
                <a:spcPts val="1200"/>
              </a:spcAft>
              <a:buFont typeface="Times New Roman" panose="02020603050405020304" pitchFamily="18" charset="0"/>
              <a:buAutoNum type="arabicPeriod" startAt="5"/>
            </a:pPr>
            <a:r>
              <a:rPr lang="lv-LV" altLang="lv-LV" dirty="0" smtClean="0"/>
              <a:t>Ļaut</a:t>
            </a:r>
            <a:r>
              <a:rPr lang="en-US" altLang="lv-LV" dirty="0" smtClean="0"/>
              <a:t> </a:t>
            </a:r>
            <a:r>
              <a:rPr lang="lv-LV" altLang="lv-LV" u="sng" dirty="0" smtClean="0">
                <a:solidFill>
                  <a:srgbClr val="FF0066"/>
                </a:solidFill>
              </a:rPr>
              <a:t>citiem pateikt man</a:t>
            </a:r>
            <a:r>
              <a:rPr lang="en-US" altLang="lv-LV" dirty="0" smtClean="0">
                <a:solidFill>
                  <a:srgbClr val="FF0066"/>
                </a:solidFill>
              </a:rPr>
              <a:t> </a:t>
            </a:r>
            <a:r>
              <a:rPr lang="lv-LV" altLang="lv-LV" dirty="0" smtClean="0"/>
              <a:t>par manām problēmām</a:t>
            </a:r>
          </a:p>
          <a:p>
            <a:pPr marL="533400" indent="-533400" eaLnBrk="1" hangingPunct="1">
              <a:lnSpc>
                <a:spcPct val="90000"/>
              </a:lnSpc>
              <a:spcAft>
                <a:spcPts val="1200"/>
              </a:spcAft>
              <a:buFont typeface="Times New Roman" panose="02020603050405020304" pitchFamily="18" charset="0"/>
              <a:buAutoNum type="arabicPeriod" startAt="5"/>
            </a:pPr>
            <a:r>
              <a:rPr lang="lv-LV" altLang="lv-LV" u="sng" dirty="0" smtClean="0">
                <a:solidFill>
                  <a:srgbClr val="FF0066"/>
                </a:solidFill>
              </a:rPr>
              <a:t>Turpināt augt</a:t>
            </a:r>
            <a:r>
              <a:rPr lang="en-US" altLang="lv-LV" u="sng" dirty="0" smtClean="0">
                <a:solidFill>
                  <a:srgbClr val="FF0066"/>
                </a:solidFill>
              </a:rPr>
              <a:t>!</a:t>
            </a:r>
          </a:p>
        </p:txBody>
      </p:sp>
      <p:sp>
        <p:nvSpPr>
          <p:cNvPr id="3174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84D5BEA-232B-4151-9BEA-8C19757810B3}" type="slidenum">
              <a:rPr lang="en-US" altLang="lv-LV" sz="1400" smtClean="0"/>
              <a:pPr>
                <a:spcBef>
                  <a:spcPct val="0"/>
                </a:spcBef>
                <a:buClrTx/>
                <a:buSzTx/>
                <a:buFontTx/>
                <a:buNone/>
              </a:pPr>
              <a:t>28</a:t>
            </a:fld>
            <a:endParaRPr lang="en-US" altLang="lv-LV" sz="1400" smtClean="0"/>
          </a:p>
        </p:txBody>
      </p:sp>
      <p:pic>
        <p:nvPicPr>
          <p:cNvPr id="31749" name="ClipArt Placeholder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8216841" y="2362200"/>
            <a:ext cx="2941697" cy="3548063"/>
          </a:xfrm>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lv-LV" dirty="0" smtClean="0"/>
              <a:t>C. </a:t>
            </a:r>
            <a:r>
              <a:rPr lang="lv-LV" altLang="lv-LV" dirty="0" smtClean="0"/>
              <a:t>Lūdzot piedošanu</a:t>
            </a:r>
            <a:r>
              <a:rPr lang="en-US" altLang="lv-LV" dirty="0" smtClean="0"/>
              <a:t>…</a:t>
            </a:r>
            <a:br>
              <a:rPr lang="en-US" altLang="lv-LV" dirty="0" smtClean="0"/>
            </a:br>
            <a:r>
              <a:rPr lang="en-US" altLang="lv-LV" dirty="0" smtClean="0"/>
              <a:t>    </a:t>
            </a:r>
            <a:r>
              <a:rPr lang="en-US" altLang="lv-LV" sz="3600" dirty="0" smtClean="0"/>
              <a:t>1.   </a:t>
            </a:r>
            <a:r>
              <a:rPr lang="lv-LV" altLang="lv-LV" sz="3600" dirty="0" smtClean="0"/>
              <a:t>Pirms es lūdzu piedošanu</a:t>
            </a:r>
            <a:endParaRPr lang="en-US" altLang="lv-LV" sz="3600" dirty="0" smtClean="0"/>
          </a:p>
        </p:txBody>
      </p:sp>
      <p:sp>
        <p:nvSpPr>
          <p:cNvPr id="32771" name="Rectangle 3"/>
          <p:cNvSpPr>
            <a:spLocks noGrp="1" noChangeArrowheads="1"/>
          </p:cNvSpPr>
          <p:nvPr>
            <p:ph type="body" sz="half" idx="1"/>
          </p:nvPr>
        </p:nvSpPr>
        <p:spPr>
          <a:xfrm>
            <a:off x="2921000" y="1828800"/>
            <a:ext cx="5080000" cy="4495800"/>
          </a:xfrm>
        </p:spPr>
        <p:txBody>
          <a:bodyPr/>
          <a:lstStyle/>
          <a:p>
            <a:pPr marL="533400" indent="-533400" eaLnBrk="1" hangingPunct="1">
              <a:spcAft>
                <a:spcPts val="1800"/>
              </a:spcAft>
              <a:buFont typeface="Symbol" panose="05050102010706020507" pitchFamily="18" charset="2"/>
              <a:buAutoNum type="alphaLcParenR"/>
            </a:pPr>
            <a:r>
              <a:rPr lang="en-US" altLang="lv-LV" dirty="0" smtClean="0"/>
              <a:t>A</a:t>
            </a:r>
            <a:r>
              <a:rPr lang="lv-LV" altLang="lv-LV" dirty="0" smtClean="0"/>
              <a:t>tzīstu sev un Dievam, </a:t>
            </a:r>
            <a:r>
              <a:rPr lang="en-US" altLang="lv-LV" dirty="0" smtClean="0"/>
              <a:t/>
            </a:r>
            <a:br>
              <a:rPr lang="en-US" altLang="lv-LV" dirty="0" smtClean="0"/>
            </a:br>
            <a:r>
              <a:rPr lang="lv-LV" altLang="lv-LV" dirty="0" smtClean="0"/>
              <a:t>ka es izdarīju nepareizi</a:t>
            </a:r>
            <a:endParaRPr lang="en-US" altLang="lv-LV" dirty="0" smtClean="0"/>
          </a:p>
          <a:p>
            <a:pPr marL="533400" indent="-533400" eaLnBrk="1" hangingPunct="1">
              <a:spcAft>
                <a:spcPts val="1800"/>
              </a:spcAft>
              <a:buFont typeface="Symbol" panose="05050102010706020507" pitchFamily="18" charset="2"/>
              <a:buAutoNum type="alphaLcParenR"/>
            </a:pPr>
            <a:r>
              <a:rPr lang="lv-LV" altLang="lv-LV" dirty="0" smtClean="0"/>
              <a:t>Zinu skaidri ko es </a:t>
            </a:r>
            <a:r>
              <a:rPr lang="en-US" altLang="lv-LV" dirty="0" smtClean="0"/>
              <a:t/>
            </a:r>
            <a:br>
              <a:rPr lang="en-US" altLang="lv-LV" dirty="0" smtClean="0"/>
            </a:br>
            <a:r>
              <a:rPr lang="lv-LV" altLang="lv-LV" dirty="0" smtClean="0"/>
              <a:t>izdarīju nepareizi</a:t>
            </a:r>
            <a:endParaRPr lang="en-US" altLang="lv-LV" dirty="0" smtClean="0"/>
          </a:p>
          <a:p>
            <a:pPr marL="533400" indent="-533400" eaLnBrk="1" hangingPunct="1">
              <a:buFont typeface="Symbol" panose="05050102010706020507" pitchFamily="18" charset="2"/>
              <a:buAutoNum type="alphaLcParenR"/>
            </a:pPr>
            <a:r>
              <a:rPr lang="en-US" altLang="lv-LV" dirty="0" smtClean="0"/>
              <a:t>Pl</a:t>
            </a:r>
            <a:r>
              <a:rPr lang="lv-LV" altLang="lv-LV" dirty="0" smtClean="0"/>
              <a:t>ānoju ko es teikšu, kad runāšu ar šo cilvēku</a:t>
            </a:r>
            <a:endParaRPr lang="en-US" altLang="lv-LV" dirty="0" smtClean="0"/>
          </a:p>
        </p:txBody>
      </p:sp>
      <p:pic>
        <p:nvPicPr>
          <p:cNvPr id="32772" name="Picture 6" descr="C:\My Documents\My Pictures\Religious Animation and Images\Unsorted\Billy\moses_raising_hands_md_wht.gif"/>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8610600" y="1600200"/>
            <a:ext cx="2819400" cy="3522663"/>
          </a:xfrm>
        </p:spPr>
      </p:pic>
      <p:sp>
        <p:nvSpPr>
          <p:cNvPr id="32773"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702B5052-6D4E-48E2-97E1-9FBAB452E53D}" type="slidenum">
              <a:rPr lang="en-US" altLang="lv-LV" sz="1400" smtClean="0"/>
              <a:pPr>
                <a:spcBef>
                  <a:spcPct val="0"/>
                </a:spcBef>
                <a:buClrTx/>
                <a:buSzTx/>
                <a:buFontTx/>
                <a:buNone/>
              </a:pPr>
              <a:t>29</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2743200" y="381000"/>
            <a:ext cx="7772400" cy="914400"/>
          </a:xfrm>
        </p:spPr>
        <p:txBody>
          <a:bodyPr/>
          <a:lstStyle/>
          <a:p>
            <a:r>
              <a:rPr lang="lv-LV" altLang="en-US" smtClean="0"/>
              <a:t>Augot caur neveiksmēm</a:t>
            </a:r>
            <a:r>
              <a:rPr lang="en-US" altLang="en-US" smtClean="0"/>
              <a:t/>
            </a:r>
            <a:br>
              <a:rPr lang="en-US" altLang="en-US" smtClean="0"/>
            </a:br>
            <a:r>
              <a:rPr lang="en-US" altLang="en-US" smtClean="0"/>
              <a:t>	</a:t>
            </a:r>
          </a:p>
        </p:txBody>
      </p:sp>
      <p:sp>
        <p:nvSpPr>
          <p:cNvPr id="3" name="Content Placeholder 2"/>
          <p:cNvSpPr>
            <a:spLocks noGrp="1"/>
          </p:cNvSpPr>
          <p:nvPr>
            <p:ph idx="1"/>
          </p:nvPr>
        </p:nvSpPr>
        <p:spPr>
          <a:xfrm>
            <a:off x="2667000" y="990600"/>
            <a:ext cx="7315200" cy="5410200"/>
          </a:xfrm>
        </p:spPr>
        <p:txBody>
          <a:bodyPr/>
          <a:lstStyle/>
          <a:p>
            <a:pPr marL="0" indent="0" eaLnBrk="1" hangingPunct="1">
              <a:spcBef>
                <a:spcPct val="0"/>
              </a:spcBef>
              <a:buClrTx/>
              <a:buSzTx/>
              <a:buFont typeface="Symbol" panose="05050102010706020507" pitchFamily="18" charset="2"/>
              <a:buNone/>
            </a:pPr>
            <a:r>
              <a:rPr lang="lv-LV" altLang="en-US" sz="2400" b="1" dirty="0" smtClean="0">
                <a:solidFill>
                  <a:srgbClr val="FFFFFF"/>
                </a:solidFill>
                <a:latin typeface="Arial" panose="020B0604020202020204" pitchFamily="34" charset="0"/>
              </a:rPr>
              <a:t>Ieskaites</a:t>
            </a:r>
            <a:r>
              <a:rPr lang="en-US" altLang="en-US" sz="2400" b="1" dirty="0" smtClean="0">
                <a:solidFill>
                  <a:srgbClr val="FFFFFF"/>
                </a:solidFill>
                <a:latin typeface="Arial" panose="020B0604020202020204" pitchFamily="34" charset="0"/>
              </a:rPr>
              <a:t>: </a:t>
            </a:r>
            <a:r>
              <a:rPr lang="lv-LV" altLang="en-US" sz="2400" b="1" dirty="0" smtClean="0">
                <a:solidFill>
                  <a:srgbClr val="FFFFFF"/>
                </a:solidFill>
                <a:latin typeface="Arial" panose="020B0604020202020204" pitchFamily="34" charset="0"/>
              </a:rPr>
              <a:t>iegaumējamie panti  Pabeigt uz</a:t>
            </a:r>
            <a:r>
              <a:rPr lang="en-US" altLang="en-US" sz="2400" b="1" dirty="0" smtClean="0">
                <a:solidFill>
                  <a:srgbClr val="FFFFFF"/>
                </a:solidFill>
                <a:latin typeface="Arial" panose="020B0604020202020204" pitchFamily="34" charset="0"/>
              </a:rPr>
              <a:t>:</a:t>
            </a:r>
          </a:p>
          <a:p>
            <a:pPr marL="0" indent="0" eaLnBrk="1" hangingPunct="1">
              <a:spcBef>
                <a:spcPct val="0"/>
              </a:spcBef>
              <a:buClrTx/>
              <a:buSzTx/>
              <a:buFont typeface="Symbol" panose="05050102010706020507" pitchFamily="18" charset="2"/>
              <a:buAutoNum type="arabicPeriod"/>
            </a:pPr>
            <a:r>
              <a:rPr lang="en-US" altLang="en-US" sz="2000" dirty="0" smtClean="0">
                <a:solidFill>
                  <a:srgbClr val="FFFFFF"/>
                </a:solidFill>
                <a:latin typeface="Arial" panose="020B0604020202020204" pitchFamily="34" charset="0"/>
              </a:rPr>
              <a:t>Mate</a:t>
            </a:r>
            <a:r>
              <a:rPr lang="lv-LV" altLang="en-US" sz="2000" dirty="0" smtClean="0">
                <a:solidFill>
                  <a:srgbClr val="FFFFFF"/>
                </a:solidFill>
                <a:latin typeface="Arial" panose="020B0604020202020204" pitchFamily="34" charset="0"/>
              </a:rPr>
              <a:t>ja</a:t>
            </a:r>
            <a:r>
              <a:rPr lang="en-US" altLang="en-US" sz="2000" dirty="0" smtClean="0">
                <a:solidFill>
                  <a:srgbClr val="FFFFFF"/>
                </a:solidFill>
                <a:latin typeface="Arial" panose="020B0604020202020204" pitchFamily="34" charset="0"/>
              </a:rPr>
              <a:t> 6:14-15                                2</a:t>
            </a:r>
            <a:r>
              <a:rPr lang="lv-LV" altLang="en-US" sz="2000" dirty="0" smtClean="0">
                <a:solidFill>
                  <a:srgbClr val="FFFFFF"/>
                </a:solidFill>
                <a:latin typeface="Arial" panose="020B0604020202020204" pitchFamily="34" charset="0"/>
              </a:rPr>
              <a:t>.stundu</a:t>
            </a:r>
            <a:endParaRPr lang="en-US" altLang="en-US" sz="2000" dirty="0" smtClean="0">
              <a:solidFill>
                <a:srgbClr val="FFFFFF"/>
              </a:solidFill>
              <a:latin typeface="Arial" panose="020B0604020202020204" pitchFamily="34" charset="0"/>
            </a:endParaRPr>
          </a:p>
          <a:p>
            <a:pPr marL="0" indent="0" eaLnBrk="1" hangingPunct="1">
              <a:spcBef>
                <a:spcPct val="0"/>
              </a:spcBef>
              <a:buClrTx/>
              <a:buSzTx/>
              <a:buFont typeface="Symbol" panose="05050102010706020507" pitchFamily="18" charset="2"/>
              <a:buAutoNum type="arabicPeriod"/>
            </a:pPr>
            <a:r>
              <a:rPr lang="en-US" altLang="en-US" sz="2000" dirty="0" smtClean="0">
                <a:solidFill>
                  <a:srgbClr val="FFFFFF"/>
                </a:solidFill>
                <a:latin typeface="Arial" panose="020B0604020202020204" pitchFamily="34" charset="0"/>
              </a:rPr>
              <a:t>Psalm</a:t>
            </a:r>
            <a:r>
              <a:rPr lang="lv-LV" altLang="en-US" sz="2000" dirty="0" smtClean="0">
                <a:solidFill>
                  <a:srgbClr val="FFFFFF"/>
                </a:solidFill>
                <a:latin typeface="Arial" panose="020B0604020202020204" pitchFamily="34" charset="0"/>
              </a:rPr>
              <a:t>s</a:t>
            </a:r>
            <a:r>
              <a:rPr lang="en-US" altLang="en-US" sz="2000" dirty="0" smtClean="0">
                <a:solidFill>
                  <a:srgbClr val="FFFFFF"/>
                </a:solidFill>
                <a:latin typeface="Arial" panose="020B0604020202020204" pitchFamily="34" charset="0"/>
              </a:rPr>
              <a:t>    32:8-9 		       4</a:t>
            </a:r>
            <a:r>
              <a:rPr lang="lv-LV" altLang="en-US" sz="2000" dirty="0" smtClean="0">
                <a:solidFill>
                  <a:srgbClr val="FFFFFF"/>
                </a:solidFill>
                <a:latin typeface="Arial" panose="020B0604020202020204" pitchFamily="34" charset="0"/>
              </a:rPr>
              <a:t>.stundu</a:t>
            </a:r>
            <a:r>
              <a:rPr lang="en-US" altLang="en-US" sz="2000" dirty="0" smtClean="0">
                <a:solidFill>
                  <a:srgbClr val="FFFFFF"/>
                </a:solidFill>
                <a:latin typeface="Arial" panose="020B0604020202020204" pitchFamily="34" charset="0"/>
              </a:rPr>
              <a:t> </a:t>
            </a:r>
          </a:p>
          <a:p>
            <a:pPr marL="0" indent="0" eaLnBrk="1" hangingPunct="1">
              <a:spcBef>
                <a:spcPct val="0"/>
              </a:spcBef>
              <a:buClrTx/>
              <a:buSzTx/>
              <a:buFont typeface="Symbol" panose="05050102010706020507" pitchFamily="18" charset="2"/>
              <a:buNone/>
            </a:pPr>
            <a:r>
              <a:rPr lang="en-US" altLang="en-US" sz="2000" dirty="0" smtClean="0">
                <a:solidFill>
                  <a:srgbClr val="FFFFFF"/>
                </a:solidFill>
                <a:latin typeface="Arial" panose="020B0604020202020204" pitchFamily="34" charset="0"/>
              </a:rPr>
              <a:t> </a:t>
            </a:r>
          </a:p>
          <a:p>
            <a:pPr marL="0" indent="0" eaLnBrk="1" hangingPunct="1">
              <a:spcBef>
                <a:spcPct val="0"/>
              </a:spcBef>
              <a:buClrTx/>
              <a:buSzTx/>
              <a:buFont typeface="Symbol" panose="05050102010706020507" pitchFamily="18" charset="2"/>
              <a:buNone/>
            </a:pPr>
            <a:r>
              <a:rPr lang="en-US" altLang="en-US" sz="2800" b="1" dirty="0" smtClean="0">
                <a:solidFill>
                  <a:srgbClr val="FFFFFF"/>
                </a:solidFill>
                <a:latin typeface="Arial" panose="020B0604020202020204" pitchFamily="34" charset="0"/>
                <a:cs typeface="Times New Roman" panose="02020603050405020304" pitchFamily="18" charset="0"/>
              </a:rPr>
              <a:t>Stud</a:t>
            </a:r>
            <a:r>
              <a:rPr lang="lv-LV" altLang="en-US" sz="2800" b="1" dirty="0" smtClean="0">
                <a:solidFill>
                  <a:srgbClr val="FFFFFF"/>
                </a:solidFill>
                <a:latin typeface="Arial" panose="020B0604020202020204" pitchFamily="34" charset="0"/>
                <a:cs typeface="Times New Roman" panose="02020603050405020304" pitchFamily="18" charset="0"/>
              </a:rPr>
              <a:t>iju ceļveža projekti</a:t>
            </a:r>
            <a:r>
              <a:rPr lang="en-US" altLang="en-US" sz="2800" b="1" dirty="0" smtClean="0">
                <a:solidFill>
                  <a:srgbClr val="FFFFFF"/>
                </a:solidFill>
                <a:latin typeface="Arial" panose="020B0604020202020204" pitchFamily="34" charset="0"/>
                <a:cs typeface="Times New Roman" panose="02020603050405020304" pitchFamily="18" charset="0"/>
              </a:rPr>
              <a:t>:</a:t>
            </a:r>
            <a:endParaRPr lang="en-US" altLang="en-US" sz="1200" dirty="0" smtClean="0">
              <a:solidFill>
                <a:srgbClr val="FFFFFF"/>
              </a:solidFill>
              <a:cs typeface="Times New Roman" panose="02020603050405020304" pitchFamily="18" charset="0"/>
            </a:endParaRPr>
          </a:p>
          <a:p>
            <a:pPr marL="0" indent="0" eaLnBrk="1" hangingPunct="1">
              <a:spcBef>
                <a:spcPct val="0"/>
              </a:spcBef>
              <a:buClrTx/>
              <a:buSzTx/>
              <a:buFont typeface="Symbol" panose="05050102010706020507" pitchFamily="18" charset="2"/>
              <a:buNone/>
            </a:pPr>
            <a:r>
              <a:rPr lang="en-US" altLang="en-US" sz="2000" b="1" dirty="0" smtClean="0">
                <a:solidFill>
                  <a:srgbClr val="FFFFFF"/>
                </a:solidFill>
                <a:latin typeface="Arial" panose="020B0604020202020204" pitchFamily="34" charset="0"/>
                <a:cs typeface="Times New Roman" panose="02020603050405020304" pitchFamily="18" charset="0"/>
              </a:rPr>
              <a:t>     </a:t>
            </a:r>
            <a:r>
              <a:rPr lang="en-US" altLang="en-US" sz="2000" b="1" u="sng" dirty="0" err="1" smtClean="0">
                <a:solidFill>
                  <a:srgbClr val="FFFFFF"/>
                </a:solidFill>
                <a:latin typeface="Arial" panose="020B0604020202020204" pitchFamily="34" charset="0"/>
                <a:cs typeface="Times New Roman" panose="02020603050405020304" pitchFamily="18" charset="0"/>
              </a:rPr>
              <a:t>Proje</a:t>
            </a:r>
            <a:r>
              <a:rPr lang="lv-LV" altLang="en-US" sz="2000" b="1" u="sng" dirty="0" smtClean="0">
                <a:solidFill>
                  <a:srgbClr val="FFFFFF"/>
                </a:solidFill>
                <a:latin typeface="Arial" panose="020B0604020202020204" pitchFamily="34" charset="0"/>
                <a:cs typeface="Times New Roman" panose="02020603050405020304" pitchFamily="18" charset="0"/>
              </a:rPr>
              <a:t>kts</a:t>
            </a:r>
            <a:r>
              <a:rPr lang="en-US" altLang="en-US" sz="2000" b="1" u="sng" dirty="0" smtClean="0">
                <a:solidFill>
                  <a:srgbClr val="FFFFFF"/>
                </a:solidFill>
                <a:latin typeface="Arial" panose="020B0604020202020204" pitchFamily="34" charset="0"/>
                <a:cs typeface="Times New Roman" panose="02020603050405020304" pitchFamily="18" charset="0"/>
              </a:rPr>
              <a:t> #</a:t>
            </a:r>
            <a:r>
              <a:rPr lang="en-US" altLang="en-US" sz="2000" b="1" dirty="0" smtClean="0">
                <a:solidFill>
                  <a:srgbClr val="FFFFFF"/>
                </a:solidFill>
                <a:latin typeface="Arial" panose="020B0604020202020204" pitchFamily="34" charset="0"/>
                <a:cs typeface="Times New Roman" panose="02020603050405020304" pitchFamily="18" charset="0"/>
              </a:rPr>
              <a:t>    </a:t>
            </a:r>
            <a:r>
              <a:rPr lang="lv-LV" altLang="en-US" sz="2000" b="1" u="sng" dirty="0" smtClean="0">
                <a:solidFill>
                  <a:srgbClr val="FFFFFF"/>
                </a:solidFill>
                <a:latin typeface="Arial" panose="020B0604020202020204" pitchFamily="34" charset="0"/>
                <a:cs typeface="Times New Roman" panose="02020603050405020304" pitchFamily="18" charset="0"/>
              </a:rPr>
              <a:t>Pabeigt pirms vai kopā ar</a:t>
            </a:r>
            <a:r>
              <a:rPr lang="en-US" altLang="en-US" sz="2000" b="1" u="sng" dirty="0" smtClean="0">
                <a:solidFill>
                  <a:srgbClr val="FFFFFF"/>
                </a:solidFill>
                <a:latin typeface="Arial" panose="020B0604020202020204" pitchFamily="34" charset="0"/>
                <a:cs typeface="Times New Roman" panose="02020603050405020304" pitchFamily="18" charset="0"/>
              </a:rPr>
              <a:t>:</a:t>
            </a:r>
            <a:endParaRPr lang="en-US" altLang="en-US" sz="1200" dirty="0" smtClean="0">
              <a:solidFill>
                <a:srgbClr val="FFFFFF"/>
              </a:solidFill>
              <a:cs typeface="Times New Roman" panose="02020603050405020304" pitchFamily="18" charset="0"/>
            </a:endParaRPr>
          </a:p>
          <a:p>
            <a:pPr marL="0" indent="0" eaLnBrk="1" hangingPunct="1">
              <a:spcBef>
                <a:spcPct val="0"/>
              </a:spcBef>
              <a:buClrTx/>
              <a:buSzTx/>
              <a:buFont typeface="Symbol" panose="05050102010706020507" pitchFamily="18" charset="2"/>
              <a:buNone/>
            </a:pPr>
            <a:r>
              <a:rPr lang="en-US" altLang="en-US" sz="2400" dirty="0" smtClean="0">
                <a:solidFill>
                  <a:srgbClr val="FFFFFF"/>
                </a:solidFill>
              </a:rPr>
              <a:t>	</a:t>
            </a:r>
            <a:r>
              <a:rPr lang="en-US" altLang="en-US" sz="2000" dirty="0" smtClean="0">
                <a:solidFill>
                  <a:srgbClr val="FFFFFF"/>
                </a:solidFill>
                <a:latin typeface="Arial" panose="020B0604020202020204" pitchFamily="34" charset="0"/>
              </a:rPr>
              <a:t>1</a:t>
            </a:r>
            <a:r>
              <a:rPr lang="en-US" altLang="en-US" sz="2000" dirty="0" smtClean="0">
                <a:solidFill>
                  <a:srgbClr val="FFFFFF"/>
                </a:solidFill>
              </a:rPr>
              <a:t>		</a:t>
            </a:r>
            <a:r>
              <a:rPr lang="en-US" altLang="en-US" sz="2000" dirty="0" smtClean="0">
                <a:solidFill>
                  <a:srgbClr val="FFFFFF"/>
                </a:solidFill>
                <a:latin typeface="Arial" panose="020B0604020202020204" pitchFamily="34" charset="0"/>
              </a:rPr>
              <a:t>1</a:t>
            </a:r>
            <a:r>
              <a:rPr lang="lv-LV" altLang="en-US" sz="2000" dirty="0" smtClean="0">
                <a:solidFill>
                  <a:srgbClr val="FFFFFF"/>
                </a:solidFill>
                <a:latin typeface="Arial" panose="020B0604020202020204" pitchFamily="34" charset="0"/>
              </a:rPr>
              <a:t>.stundu</a:t>
            </a:r>
            <a:endParaRPr lang="en-US" altLang="en-US" sz="2000" dirty="0" smtClean="0">
              <a:solidFill>
                <a:srgbClr val="FFFFFF"/>
              </a:solidFill>
              <a:latin typeface="Arial" panose="020B0604020202020204" pitchFamily="34" charset="0"/>
            </a:endParaRPr>
          </a:p>
          <a:p>
            <a:pPr marL="0" indent="0" eaLnBrk="1" hangingPunct="1">
              <a:spcBef>
                <a:spcPct val="0"/>
              </a:spcBef>
              <a:buClrTx/>
              <a:buSzTx/>
              <a:buFont typeface="Symbol" panose="05050102010706020507" pitchFamily="18" charset="2"/>
              <a:buNone/>
            </a:pPr>
            <a:r>
              <a:rPr lang="en-US" altLang="en-US" sz="2000" dirty="0" smtClean="0">
                <a:solidFill>
                  <a:srgbClr val="FFFFFF"/>
                </a:solidFill>
                <a:latin typeface="Arial" panose="020B0604020202020204" pitchFamily="34" charset="0"/>
              </a:rPr>
              <a:t>	2		2</a:t>
            </a:r>
            <a:r>
              <a:rPr lang="lv-LV" altLang="en-US" sz="2000" dirty="0" smtClean="0">
                <a:solidFill>
                  <a:srgbClr val="FFFFFF"/>
                </a:solidFill>
                <a:latin typeface="Arial" panose="020B0604020202020204" pitchFamily="34" charset="0"/>
              </a:rPr>
              <a:t>.stundu</a:t>
            </a:r>
            <a:endParaRPr lang="en-US" altLang="en-US" sz="2000" dirty="0" smtClean="0">
              <a:solidFill>
                <a:srgbClr val="FFFFFF"/>
              </a:solidFill>
              <a:latin typeface="Arial" panose="020B0604020202020204" pitchFamily="34" charset="0"/>
            </a:endParaRPr>
          </a:p>
          <a:p>
            <a:pPr marL="0" indent="0" eaLnBrk="1" hangingPunct="1">
              <a:spcBef>
                <a:spcPct val="0"/>
              </a:spcBef>
              <a:buClrTx/>
              <a:buSzTx/>
              <a:buFont typeface="Symbol" panose="05050102010706020507" pitchFamily="18" charset="2"/>
              <a:buNone/>
            </a:pPr>
            <a:r>
              <a:rPr lang="en-US" altLang="en-US" sz="2000" dirty="0" smtClean="0">
                <a:solidFill>
                  <a:srgbClr val="FFFFFF"/>
                </a:solidFill>
                <a:latin typeface="Arial" panose="020B0604020202020204" pitchFamily="34" charset="0"/>
              </a:rPr>
              <a:t>	3		3</a:t>
            </a:r>
            <a:r>
              <a:rPr lang="lv-LV" altLang="en-US" sz="2000" dirty="0" smtClean="0">
                <a:solidFill>
                  <a:srgbClr val="FFFFFF"/>
                </a:solidFill>
                <a:latin typeface="Arial" panose="020B0604020202020204" pitchFamily="34" charset="0"/>
              </a:rPr>
              <a:t>.stundu</a:t>
            </a:r>
            <a:endParaRPr lang="en-US" altLang="en-US" sz="2000" dirty="0" smtClean="0">
              <a:solidFill>
                <a:srgbClr val="FFFFFF"/>
              </a:solidFill>
              <a:latin typeface="Arial" panose="020B0604020202020204" pitchFamily="34" charset="0"/>
            </a:endParaRPr>
          </a:p>
          <a:p>
            <a:pPr marL="0" indent="0" eaLnBrk="1" hangingPunct="1">
              <a:spcBef>
                <a:spcPct val="0"/>
              </a:spcBef>
              <a:buClrTx/>
              <a:buSzTx/>
              <a:buFont typeface="Symbol" panose="05050102010706020507" pitchFamily="18" charset="2"/>
              <a:buNone/>
            </a:pPr>
            <a:r>
              <a:rPr lang="en-US" altLang="en-US" sz="2000" dirty="0" smtClean="0">
                <a:solidFill>
                  <a:srgbClr val="FFFFFF"/>
                </a:solidFill>
                <a:latin typeface="Arial" panose="020B0604020202020204" pitchFamily="34" charset="0"/>
              </a:rPr>
              <a:t>	4		4</a:t>
            </a:r>
            <a:r>
              <a:rPr lang="lv-LV" altLang="en-US" sz="2000" dirty="0" smtClean="0">
                <a:solidFill>
                  <a:srgbClr val="FFFFFF"/>
                </a:solidFill>
                <a:latin typeface="Arial" panose="020B0604020202020204" pitchFamily="34" charset="0"/>
              </a:rPr>
              <a:t>.stundu</a:t>
            </a:r>
            <a:endParaRPr lang="en-US" altLang="en-US" sz="2000" dirty="0" smtClean="0">
              <a:solidFill>
                <a:srgbClr val="FFFFFF"/>
              </a:solidFill>
              <a:latin typeface="Arial" panose="020B0604020202020204" pitchFamily="34" charset="0"/>
            </a:endParaRPr>
          </a:p>
          <a:p>
            <a:pPr marL="0" indent="0" eaLnBrk="1" hangingPunct="1">
              <a:spcBef>
                <a:spcPct val="0"/>
              </a:spcBef>
              <a:buClrTx/>
              <a:buSzTx/>
              <a:buFont typeface="Symbol" panose="05050102010706020507" pitchFamily="18" charset="2"/>
              <a:buNone/>
            </a:pPr>
            <a:r>
              <a:rPr lang="en-US" altLang="en-US" sz="2000" dirty="0" smtClean="0">
                <a:solidFill>
                  <a:srgbClr val="FFFFFF"/>
                </a:solidFill>
                <a:latin typeface="Arial" panose="020B0604020202020204" pitchFamily="34" charset="0"/>
              </a:rPr>
              <a:t>	</a:t>
            </a:r>
          </a:p>
          <a:p>
            <a:pPr marL="0" indent="0" eaLnBrk="1" hangingPunct="1">
              <a:spcBef>
                <a:spcPct val="0"/>
              </a:spcBef>
              <a:buClrTx/>
              <a:buSzTx/>
              <a:buFont typeface="Symbol" panose="05050102010706020507" pitchFamily="18" charset="2"/>
              <a:buNone/>
            </a:pPr>
            <a:r>
              <a:rPr lang="lv-LV" altLang="en-US" sz="2800" b="1" dirty="0" smtClean="0">
                <a:solidFill>
                  <a:srgbClr val="FFFFFF"/>
                </a:solidFill>
                <a:latin typeface="Arial" panose="020B0604020202020204" pitchFamily="34" charset="0"/>
              </a:rPr>
              <a:t>Pārbaudes darbs</a:t>
            </a:r>
            <a:r>
              <a:rPr lang="en-US" altLang="en-US" sz="2800" b="1" dirty="0" smtClean="0">
                <a:solidFill>
                  <a:srgbClr val="FFFFFF"/>
                </a:solidFill>
                <a:latin typeface="Arial" panose="020B0604020202020204" pitchFamily="34" charset="0"/>
              </a:rPr>
              <a:t>:</a:t>
            </a:r>
            <a:r>
              <a:rPr lang="en-US" altLang="en-US" sz="2400" dirty="0" smtClean="0">
                <a:solidFill>
                  <a:srgbClr val="FFFFFF"/>
                </a:solidFill>
              </a:rPr>
              <a:t>	</a:t>
            </a:r>
            <a:r>
              <a:rPr lang="en-US" altLang="en-US" sz="2000" dirty="0" smtClean="0">
                <a:solidFill>
                  <a:srgbClr val="FFFFFF"/>
                </a:solidFill>
                <a:latin typeface="Arial" panose="020B0604020202020204" pitchFamily="34" charset="0"/>
              </a:rPr>
              <a:t>5</a:t>
            </a:r>
            <a:r>
              <a:rPr lang="lv-LV" altLang="en-US" sz="2000" dirty="0" smtClean="0">
                <a:solidFill>
                  <a:srgbClr val="FFFFFF"/>
                </a:solidFill>
                <a:latin typeface="Arial" panose="020B0604020202020204" pitchFamily="34" charset="0"/>
              </a:rPr>
              <a:t>.stundu</a:t>
            </a:r>
            <a:endParaRPr lang="en-US" altLang="en-US" dirty="0" smtClean="0"/>
          </a:p>
        </p:txBody>
      </p:sp>
      <p:sp>
        <p:nvSpPr>
          <p:cNvPr id="4" name="Footer Placeholder 3"/>
          <p:cNvSpPr>
            <a:spLocks noGrp="1"/>
          </p:cNvSpPr>
          <p:nvPr>
            <p:ph type="ftr" sz="quarter" idx="11"/>
          </p:nvPr>
        </p:nvSpPr>
        <p:spPr>
          <a:xfrm>
            <a:off x="3657600" y="6400800"/>
            <a:ext cx="5715000" cy="457200"/>
          </a:xfrm>
        </p:spPr>
        <p:txBody>
          <a:bodyPr/>
          <a:lstStyle/>
          <a:p>
            <a:pPr>
              <a:defRPr/>
            </a:pPr>
            <a:r>
              <a:rPr lang="en-US" smtClean="0"/>
              <a:t>iteenchallenge.org </a:t>
            </a:r>
            <a:endParaRPr lang="en-US" dirty="0"/>
          </a:p>
        </p:txBody>
      </p:sp>
      <p:sp>
        <p:nvSpPr>
          <p:cNvPr id="6149" name="Slide Number Placeholder 7"/>
          <p:cNvSpPr>
            <a:spLocks noGrp="1" noChangeArrowheads="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CB77321-172A-4FBD-8FD4-9CDFC84315A1}" type="slidenum">
              <a:rPr lang="en-US" altLang="en-US" sz="1400" smtClean="0"/>
              <a:pPr/>
              <a:t>3</a:t>
            </a:fld>
            <a:endParaRPr lang="en-US" altLang="en-US" sz="140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4" y="1622425"/>
            <a:ext cx="2542040" cy="3594100"/>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lv-LV" smtClean="0"/>
              <a:t>2. </a:t>
            </a:r>
            <a:r>
              <a:rPr lang="lv-LV" altLang="lv-LV" smtClean="0"/>
              <a:t>Nepareizi veidi kādos lūgt piedošanu</a:t>
            </a:r>
            <a:endParaRPr lang="en-US" altLang="lv-LV" smtClean="0"/>
          </a:p>
        </p:txBody>
      </p:sp>
      <p:sp>
        <p:nvSpPr>
          <p:cNvPr id="33795" name="Rectangle 3"/>
          <p:cNvSpPr>
            <a:spLocks noGrp="1" noChangeArrowheads="1"/>
          </p:cNvSpPr>
          <p:nvPr>
            <p:ph type="body" sz="half" idx="1"/>
          </p:nvPr>
        </p:nvSpPr>
        <p:spPr>
          <a:xfrm>
            <a:off x="2286000" y="1600200"/>
            <a:ext cx="5080000" cy="4495800"/>
          </a:xfrm>
        </p:spPr>
        <p:txBody>
          <a:bodyPr/>
          <a:lstStyle/>
          <a:p>
            <a:pPr marL="533400" indent="-533400" eaLnBrk="1" hangingPunct="1">
              <a:spcAft>
                <a:spcPts val="1800"/>
              </a:spcAft>
              <a:buFont typeface="Symbol" panose="05050102010706020507" pitchFamily="18" charset="2"/>
              <a:buAutoNum type="alphaLcParenR"/>
            </a:pPr>
            <a:r>
              <a:rPr lang="en-US" altLang="lv-LV" sz="3600" dirty="0" smtClean="0"/>
              <a:t>“</a:t>
            </a:r>
            <a:r>
              <a:rPr lang="lv-LV" altLang="lv-LV" sz="3600" dirty="0" smtClean="0"/>
              <a:t>Ja es izdarīju nepareizi, lūdzu, piedod man</a:t>
            </a:r>
            <a:r>
              <a:rPr lang="en-US" altLang="lv-LV" sz="3600" dirty="0" smtClean="0"/>
              <a:t>…”</a:t>
            </a:r>
          </a:p>
          <a:p>
            <a:pPr marL="533400" indent="-533400" eaLnBrk="1" hangingPunct="1">
              <a:spcAft>
                <a:spcPts val="1800"/>
              </a:spcAft>
              <a:buFont typeface="Symbol" panose="05050102010706020507" pitchFamily="18" charset="2"/>
              <a:buAutoNum type="alphaLcParenR"/>
            </a:pPr>
            <a:r>
              <a:rPr lang="en-US" altLang="lv-LV" sz="3600" dirty="0" smtClean="0"/>
              <a:t>“</a:t>
            </a:r>
            <a:r>
              <a:rPr lang="lv-LV" altLang="lv-LV" sz="3600" dirty="0" smtClean="0"/>
              <a:t>Es izdarīju nepareizi, bet tu nepareizi</a:t>
            </a:r>
            <a:r>
              <a:rPr lang="en-US" altLang="lv-LV" sz="3600" dirty="0" smtClean="0"/>
              <a:t>…”</a:t>
            </a:r>
          </a:p>
        </p:txBody>
      </p:sp>
      <p:sp>
        <p:nvSpPr>
          <p:cNvPr id="3379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DDFED476-AE21-473F-B51C-D4CFA6607534}" type="slidenum">
              <a:rPr lang="en-US" altLang="lv-LV" sz="1400" smtClean="0"/>
              <a:pPr>
                <a:spcBef>
                  <a:spcPct val="0"/>
                </a:spcBef>
                <a:buClrTx/>
                <a:buSzTx/>
                <a:buFontTx/>
                <a:buNone/>
              </a:pPr>
              <a:t>30</a:t>
            </a:fld>
            <a:endParaRPr lang="en-US" altLang="lv-LV" sz="1400" smtClean="0"/>
          </a:p>
        </p:txBody>
      </p:sp>
      <p:pic>
        <p:nvPicPr>
          <p:cNvPr id="33797" name="ClipArt Placeholder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800975" y="1600200"/>
            <a:ext cx="3295650" cy="4495800"/>
          </a:xfrm>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lv-LV" smtClean="0"/>
              <a:t>2. </a:t>
            </a:r>
            <a:r>
              <a:rPr lang="lv-LV" altLang="lv-LV" smtClean="0"/>
              <a:t>Nepareizi veidi kādos lūgt piedošanu</a:t>
            </a:r>
            <a:endParaRPr lang="en-US" altLang="lv-LV" smtClean="0"/>
          </a:p>
        </p:txBody>
      </p:sp>
      <p:sp>
        <p:nvSpPr>
          <p:cNvPr id="34819" name="Rectangle 3"/>
          <p:cNvSpPr>
            <a:spLocks noGrp="1" noChangeArrowheads="1"/>
          </p:cNvSpPr>
          <p:nvPr>
            <p:ph type="body" sz="half" idx="1"/>
          </p:nvPr>
        </p:nvSpPr>
        <p:spPr>
          <a:xfrm>
            <a:off x="2286000" y="1827893"/>
            <a:ext cx="8229600" cy="4191000"/>
          </a:xfrm>
        </p:spPr>
        <p:txBody>
          <a:bodyPr/>
          <a:lstStyle/>
          <a:p>
            <a:pPr marL="533400" indent="-533400" eaLnBrk="1" hangingPunct="1">
              <a:spcAft>
                <a:spcPts val="1800"/>
              </a:spcAft>
              <a:buFont typeface="Times New Roman" panose="02020603050405020304" pitchFamily="18" charset="0"/>
              <a:buAutoNum type="alphaLcParenR" startAt="3"/>
            </a:pPr>
            <a:r>
              <a:rPr lang="en-US" altLang="lv-LV" sz="3600" dirty="0" smtClean="0"/>
              <a:t>«</a:t>
            </a:r>
            <a:r>
              <a:rPr lang="lv-LV" altLang="lv-LV" sz="3600" dirty="0" smtClean="0"/>
              <a:t>Tagad, kad es esmu atzinies visā, </a:t>
            </a:r>
            <a:r>
              <a:rPr lang="en-US" altLang="lv-LV" sz="3600" dirty="0" smtClean="0"/>
              <a:t/>
            </a:r>
            <a:br>
              <a:rPr lang="en-US" altLang="lv-LV" sz="3600" dirty="0" smtClean="0"/>
            </a:br>
            <a:r>
              <a:rPr lang="lv-LV" altLang="lv-LV" sz="3600" dirty="0" smtClean="0"/>
              <a:t>ko izdarīju nepareizi, tev ir jāpiedod man</a:t>
            </a:r>
            <a:r>
              <a:rPr lang="en-US" altLang="lv-LV" sz="3600" dirty="0" smtClean="0"/>
              <a:t>.“</a:t>
            </a:r>
          </a:p>
          <a:p>
            <a:pPr marL="533400" indent="-533400" eaLnBrk="1" hangingPunct="1">
              <a:spcAft>
                <a:spcPts val="1800"/>
              </a:spcAft>
              <a:buFont typeface="Times New Roman" panose="02020603050405020304" pitchFamily="18" charset="0"/>
              <a:buAutoNum type="alphaLcParenR" startAt="3"/>
            </a:pPr>
            <a:r>
              <a:rPr lang="en-US" altLang="lv-LV" sz="3600" dirty="0" smtClean="0"/>
              <a:t>«</a:t>
            </a:r>
            <a:r>
              <a:rPr lang="lv-LV" altLang="lv-LV" sz="3600" dirty="0" smtClean="0"/>
              <a:t>Tagad, kad es esmu atzinies visā, </a:t>
            </a:r>
            <a:r>
              <a:rPr lang="en-US" altLang="lv-LV" sz="3600" dirty="0" smtClean="0"/>
              <a:t/>
            </a:r>
            <a:br>
              <a:rPr lang="en-US" altLang="lv-LV" sz="3600" dirty="0" smtClean="0"/>
            </a:br>
            <a:r>
              <a:rPr lang="lv-LV" altLang="lv-LV" sz="3600" dirty="0" smtClean="0"/>
              <a:t>ko izdarīju nepareizi, vienkārši aizmirsti par to</a:t>
            </a:r>
            <a:r>
              <a:rPr lang="en-US" altLang="lv-LV" sz="3600" dirty="0" smtClean="0"/>
              <a:t>."</a:t>
            </a:r>
          </a:p>
        </p:txBody>
      </p:sp>
      <p:sp>
        <p:nvSpPr>
          <p:cNvPr id="3482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4E0DC4E-B024-4756-851E-1FF733B526D7}" type="slidenum">
              <a:rPr lang="en-US" altLang="lv-LV" sz="1400" smtClean="0"/>
              <a:pPr>
                <a:spcBef>
                  <a:spcPct val="0"/>
                </a:spcBef>
                <a:buClrTx/>
                <a:buSzTx/>
                <a:buFontTx/>
                <a:buNone/>
              </a:pPr>
              <a:t>31</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lv-LV" smtClean="0"/>
              <a:t>3. </a:t>
            </a:r>
            <a:r>
              <a:rPr lang="lv-LV" altLang="lv-LV" smtClean="0"/>
              <a:t>Pareizais veids kā lūgt piedošanu</a:t>
            </a:r>
            <a:endParaRPr lang="en-US" altLang="lv-LV" smtClean="0"/>
          </a:p>
        </p:txBody>
      </p:sp>
      <p:sp>
        <p:nvSpPr>
          <p:cNvPr id="35843" name="Rectangle 3"/>
          <p:cNvSpPr>
            <a:spLocks noGrp="1" noChangeArrowheads="1"/>
          </p:cNvSpPr>
          <p:nvPr>
            <p:ph type="body" sz="half" idx="1"/>
          </p:nvPr>
        </p:nvSpPr>
        <p:spPr>
          <a:xfrm>
            <a:off x="2286000" y="1630136"/>
            <a:ext cx="5080000" cy="4495800"/>
          </a:xfrm>
        </p:spPr>
        <p:txBody>
          <a:bodyPr/>
          <a:lstStyle/>
          <a:p>
            <a:pPr marL="533400" indent="-533400" eaLnBrk="1" hangingPunct="1">
              <a:buFont typeface="Symbol" panose="05050102010706020507" pitchFamily="18" charset="2"/>
              <a:buAutoNum type="alphaLcParenR"/>
              <a:defRPr/>
            </a:pPr>
            <a:r>
              <a:rPr lang="en-US" sz="3600" dirty="0"/>
              <a:t>“</a:t>
            </a:r>
            <a:r>
              <a:rPr lang="lv-LV" sz="3600" dirty="0"/>
              <a:t>Es izdarīju nepareizi</a:t>
            </a:r>
            <a:r>
              <a:rPr lang="en-US" sz="3600" dirty="0"/>
              <a:t> </a:t>
            </a:r>
            <a:r>
              <a:rPr lang="en-US" sz="3600" u="sng" dirty="0"/>
              <a:t>(</a:t>
            </a:r>
            <a:r>
              <a:rPr lang="lv-LV" sz="3600" i="1" u="sng" dirty="0">
                <a:effectLst>
                  <a:outerShdw blurRad="38100" dist="38100" dir="2700000" algn="tl">
                    <a:srgbClr val="000000"/>
                  </a:outerShdw>
                </a:effectLst>
              </a:rPr>
              <a:t>pasaki, ko tu izdarīji nepareizi</a:t>
            </a:r>
            <a:r>
              <a:rPr lang="en-US" sz="3600" i="1" u="sng" dirty="0">
                <a:effectLst>
                  <a:outerShdw blurRad="38100" dist="38100" dir="2700000" algn="tl">
                    <a:srgbClr val="000000"/>
                  </a:outerShdw>
                </a:effectLst>
              </a:rPr>
              <a:t>)</a:t>
            </a:r>
            <a:r>
              <a:rPr lang="en-US" sz="3600" dirty="0"/>
              <a:t> .  </a:t>
            </a:r>
            <a:r>
              <a:rPr lang="en-US" sz="3600" dirty="0" smtClean="0"/>
              <a:t/>
            </a:r>
            <a:br>
              <a:rPr lang="en-US" sz="3600" dirty="0" smtClean="0"/>
            </a:br>
            <a:r>
              <a:rPr lang="lv-LV" sz="3600" dirty="0" smtClean="0"/>
              <a:t>Vai </a:t>
            </a:r>
            <a:r>
              <a:rPr lang="lv-LV" sz="3600" dirty="0"/>
              <a:t>tu man piedosi</a:t>
            </a:r>
            <a:r>
              <a:rPr lang="en-US" sz="3600" dirty="0"/>
              <a:t>?”</a:t>
            </a:r>
          </a:p>
        </p:txBody>
      </p:sp>
      <p:pic>
        <p:nvPicPr>
          <p:cNvPr id="35844" name="Picture 7" descr="http://www.reporterinteractive.org/news/071801/Images/forgiv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764462" y="2743200"/>
            <a:ext cx="3775075" cy="2935288"/>
          </a:xfrm>
        </p:spPr>
      </p:pic>
      <p:sp>
        <p:nvSpPr>
          <p:cNvPr id="35845"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834242E2-4C25-43A3-ADA2-32788A7370BB}" type="slidenum">
              <a:rPr lang="en-US" altLang="lv-LV" sz="1400" smtClean="0"/>
              <a:pPr>
                <a:spcBef>
                  <a:spcPct val="0"/>
                </a:spcBef>
                <a:buClrTx/>
                <a:buSzTx/>
                <a:buFontTx/>
                <a:buNone/>
              </a:pPr>
              <a:t>32</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lv-LV" sz="5400" smtClean="0"/>
              <a:t>D. </a:t>
            </a:r>
            <a:r>
              <a:rPr lang="lv-LV" altLang="lv-LV" sz="5400" smtClean="0"/>
              <a:t>Atlīdzināšana</a:t>
            </a:r>
            <a:endParaRPr lang="en-US" altLang="lv-LV" sz="5400" smtClean="0"/>
          </a:p>
        </p:txBody>
      </p:sp>
      <p:sp>
        <p:nvSpPr>
          <p:cNvPr id="36867" name="Rectangle 3"/>
          <p:cNvSpPr>
            <a:spLocks noGrp="1" noChangeArrowheads="1"/>
          </p:cNvSpPr>
          <p:nvPr>
            <p:ph type="body" idx="1"/>
          </p:nvPr>
        </p:nvSpPr>
        <p:spPr/>
        <p:txBody>
          <a:bodyPr/>
          <a:lstStyle/>
          <a:p>
            <a:pPr eaLnBrk="1" hangingPunct="1">
              <a:buFont typeface="Symbol" panose="05050102010706020507" pitchFamily="18" charset="2"/>
              <a:buNone/>
              <a:defRPr/>
            </a:pPr>
            <a:r>
              <a:rPr lang="lv-LV" i="1" dirty="0">
                <a:effectLst>
                  <a:outerShdw blurRad="38100" dist="38100" dir="2700000" algn="tl">
                    <a:srgbClr val="000000"/>
                  </a:outerShdw>
                </a:effectLst>
              </a:rPr>
              <a:t>Atlīdzināšana</a:t>
            </a:r>
            <a:r>
              <a:rPr lang="en-US" i="1" dirty="0">
                <a:effectLst>
                  <a:outerShdw blurRad="38100" dist="38100" dir="2700000" algn="tl">
                    <a:srgbClr val="000000"/>
                  </a:outerShdw>
                </a:effectLst>
              </a:rPr>
              <a:t>:  </a:t>
            </a:r>
            <a:r>
              <a:rPr lang="lv-LV" dirty="0"/>
              <a:t>grieķu valodā</a:t>
            </a:r>
            <a:r>
              <a:rPr lang="en-US" dirty="0"/>
              <a:t> “</a:t>
            </a:r>
            <a:r>
              <a:rPr lang="en-US" dirty="0" err="1"/>
              <a:t>apokatastis</a:t>
            </a:r>
            <a:r>
              <a:rPr lang="en-US" dirty="0"/>
              <a:t>”</a:t>
            </a:r>
            <a:endParaRPr lang="en-US" i="1" dirty="0">
              <a:effectLst>
                <a:outerShdw blurRad="38100" dist="38100" dir="2700000" algn="tl">
                  <a:srgbClr val="000000"/>
                </a:outerShdw>
              </a:effectLst>
            </a:endParaRPr>
          </a:p>
        </p:txBody>
      </p:sp>
      <p:sp>
        <p:nvSpPr>
          <p:cNvPr id="36868" name="WordArt 4"/>
          <p:cNvSpPr>
            <a:spLocks noChangeAspect="1" noChangeArrowheads="1" noChangeShapeType="1" noTextEdit="1"/>
          </p:cNvSpPr>
          <p:nvPr/>
        </p:nvSpPr>
        <p:spPr bwMode="auto">
          <a:xfrm>
            <a:off x="4724400" y="2514600"/>
            <a:ext cx="3902075" cy="838200"/>
          </a:xfrm>
          <a:prstGeom prst="rect">
            <a:avLst/>
          </a:prstGeom>
        </p:spPr>
        <p:txBody>
          <a:bodyPr wrap="none" fromWordArt="1">
            <a:prstTxWarp prst="textPlain">
              <a:avLst>
                <a:gd name="adj" fmla="val 50000"/>
              </a:avLst>
            </a:prstTxWarp>
          </a:bodyPr>
          <a:lstStyle/>
          <a:p>
            <a:pPr algn="ctr"/>
            <a:r>
              <a:rPr lang="en-US" sz="5400" kern="10">
                <a:ln w="19050" cap="sq">
                  <a:solidFill>
                    <a:schemeClr val="tx1"/>
                  </a:solidFill>
                  <a:round/>
                  <a:headEnd type="none" w="sm" len="sm"/>
                  <a:tailEnd type="none" w="sm" len="sm"/>
                </a:ln>
                <a:solidFill>
                  <a:schemeClr val="accent1"/>
                </a:solidFill>
                <a:effectLst>
                  <a:outerShdw dist="35921" dir="2700000" algn="ctr" rotWithShape="0">
                    <a:srgbClr val="990000"/>
                  </a:outerShdw>
                </a:effectLst>
                <a:latin typeface="Symbol" panose="05050102010706020507" pitchFamily="18" charset="2"/>
              </a:rPr>
              <a:t>ApokatastiV</a:t>
            </a:r>
          </a:p>
        </p:txBody>
      </p:sp>
      <p:sp>
        <p:nvSpPr>
          <p:cNvPr id="36869" name="WordArt 6"/>
          <p:cNvSpPr>
            <a:spLocks noChangeArrowheads="1" noChangeShapeType="1" noTextEdit="1"/>
          </p:cNvSpPr>
          <p:nvPr/>
        </p:nvSpPr>
        <p:spPr bwMode="auto">
          <a:xfrm>
            <a:off x="2971800" y="3733800"/>
            <a:ext cx="857250" cy="533400"/>
          </a:xfrm>
          <a:prstGeom prst="rect">
            <a:avLst/>
          </a:prstGeom>
        </p:spPr>
        <p:txBody>
          <a:bodyPr wrap="none" fromWordArt="1">
            <a:prstTxWarp prst="textPlain">
              <a:avLst>
                <a:gd name="adj" fmla="val 50000"/>
              </a:avLst>
            </a:prstTxWarp>
          </a:bodyPr>
          <a:lstStyle/>
          <a:p>
            <a:pPr algn="ctr"/>
            <a:r>
              <a:rPr lang="en-US" sz="32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Tempus Sans ITC" panose="04020404030D07020202" pitchFamily="82" charset="0"/>
              </a:rPr>
              <a:t>Apo:</a:t>
            </a:r>
          </a:p>
        </p:txBody>
      </p:sp>
      <p:sp>
        <p:nvSpPr>
          <p:cNvPr id="36870" name="Text Box 7"/>
          <p:cNvSpPr txBox="1">
            <a:spLocks noChangeArrowheads="1"/>
          </p:cNvSpPr>
          <p:nvPr/>
        </p:nvSpPr>
        <p:spPr bwMode="auto">
          <a:xfrm>
            <a:off x="4191000" y="3733800"/>
            <a:ext cx="525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lv-LV" dirty="0"/>
              <a:t>“</a:t>
            </a:r>
            <a:r>
              <a:rPr lang="lv-LV" altLang="lv-LV" dirty="0"/>
              <a:t>Atpakaļ</a:t>
            </a:r>
            <a:r>
              <a:rPr lang="en-US" altLang="lv-LV" dirty="0"/>
              <a:t>, a</a:t>
            </a:r>
            <a:r>
              <a:rPr lang="lv-LV" altLang="lv-LV" dirty="0"/>
              <a:t>tkal</a:t>
            </a:r>
            <a:r>
              <a:rPr lang="en-US" altLang="lv-LV" dirty="0"/>
              <a:t>”</a:t>
            </a:r>
          </a:p>
        </p:txBody>
      </p:sp>
      <p:sp>
        <p:nvSpPr>
          <p:cNvPr id="36871" name="WordArt 9"/>
          <p:cNvSpPr>
            <a:spLocks noChangeArrowheads="1" noChangeShapeType="1" noTextEdit="1"/>
          </p:cNvSpPr>
          <p:nvPr/>
        </p:nvSpPr>
        <p:spPr bwMode="auto">
          <a:xfrm>
            <a:off x="2971800" y="4724400"/>
            <a:ext cx="1952625" cy="533400"/>
          </a:xfrm>
          <a:prstGeom prst="rect">
            <a:avLst/>
          </a:prstGeom>
        </p:spPr>
        <p:txBody>
          <a:bodyPr wrap="none" fromWordArt="1">
            <a:prstTxWarp prst="textPlain">
              <a:avLst>
                <a:gd name="adj" fmla="val 50000"/>
              </a:avLst>
            </a:prstTxWarp>
          </a:bodyPr>
          <a:lstStyle/>
          <a:p>
            <a:pPr algn="ctr"/>
            <a:r>
              <a:rPr lang="en-US" sz="32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Tempus Sans ITC" panose="04020404030D07020202" pitchFamily="82" charset="0"/>
              </a:rPr>
              <a:t>Kathistemi:</a:t>
            </a:r>
          </a:p>
        </p:txBody>
      </p:sp>
      <p:sp>
        <p:nvSpPr>
          <p:cNvPr id="36872" name="Text Box 10"/>
          <p:cNvSpPr txBox="1">
            <a:spLocks noChangeArrowheads="1"/>
          </p:cNvSpPr>
          <p:nvPr/>
        </p:nvSpPr>
        <p:spPr bwMode="auto">
          <a:xfrm>
            <a:off x="5257800" y="480060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lv-LV" dirty="0"/>
              <a:t>“</a:t>
            </a:r>
            <a:r>
              <a:rPr lang="lv-LV" altLang="lv-LV" dirty="0"/>
              <a:t>Iestatīt kārtībā</a:t>
            </a:r>
            <a:r>
              <a:rPr lang="en-US" altLang="lv-LV" dirty="0"/>
              <a:t>”</a:t>
            </a:r>
          </a:p>
        </p:txBody>
      </p:sp>
      <p:sp>
        <p:nvSpPr>
          <p:cNvPr id="36873"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20D0583E-8F68-40D1-9539-41415689DEEA}" type="slidenum">
              <a:rPr lang="en-US" altLang="lv-LV" sz="1400" smtClean="0"/>
              <a:pPr>
                <a:spcBef>
                  <a:spcPct val="0"/>
                </a:spcBef>
                <a:buClrTx/>
                <a:buSzTx/>
                <a:buFontTx/>
                <a:buNone/>
              </a:pPr>
              <a:t>33</a:t>
            </a:fld>
            <a:endParaRPr lang="en-US" altLang="lv-LV" sz="1400" smtClean="0"/>
          </a:p>
        </p:txBody>
      </p:sp>
      <p:sp>
        <p:nvSpPr>
          <p:cNvPr id="10"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lv-LV" sz="5400" smtClean="0">
                <a:solidFill>
                  <a:srgbClr val="FFCC66"/>
                </a:solidFill>
              </a:rPr>
              <a:t>D. </a:t>
            </a:r>
            <a:r>
              <a:rPr lang="lv-LV" altLang="lv-LV" sz="5400" smtClean="0">
                <a:solidFill>
                  <a:srgbClr val="FFCC66"/>
                </a:solidFill>
              </a:rPr>
              <a:t>Atlīdzināšana</a:t>
            </a:r>
            <a:endParaRPr lang="en-US" altLang="lv-LV" smtClean="0"/>
          </a:p>
        </p:txBody>
      </p:sp>
      <p:sp>
        <p:nvSpPr>
          <p:cNvPr id="37891" name="Rectangle 3"/>
          <p:cNvSpPr>
            <a:spLocks noGrp="1" noChangeArrowheads="1"/>
          </p:cNvSpPr>
          <p:nvPr>
            <p:ph type="body" idx="1"/>
          </p:nvPr>
        </p:nvSpPr>
        <p:spPr>
          <a:xfrm>
            <a:off x="2438400" y="1600200"/>
            <a:ext cx="9372600" cy="4495800"/>
          </a:xfrm>
        </p:spPr>
        <p:txBody>
          <a:bodyPr/>
          <a:lstStyle/>
          <a:p>
            <a:pPr marL="609600" indent="-609600" eaLnBrk="1" hangingPunct="1">
              <a:buFont typeface="Symbol" panose="05050102010706020507" pitchFamily="18" charset="2"/>
              <a:buNone/>
            </a:pPr>
            <a:endParaRPr lang="en-US" altLang="lv-LV" dirty="0" smtClean="0"/>
          </a:p>
          <a:p>
            <a:pPr marL="609600" indent="-609600" eaLnBrk="1" hangingPunct="1">
              <a:buFont typeface="Symbol" panose="05050102010706020507" pitchFamily="18" charset="2"/>
              <a:buNone/>
            </a:pPr>
            <a:endParaRPr lang="en-US" altLang="lv-LV" dirty="0" smtClean="0"/>
          </a:p>
          <a:p>
            <a:pPr marL="609600" indent="-609600" eaLnBrk="1" hangingPunct="1">
              <a:spcAft>
                <a:spcPts val="1800"/>
              </a:spcAft>
              <a:buFont typeface="Symbol" panose="05050102010706020507" pitchFamily="18" charset="2"/>
              <a:buAutoNum type="arabicPeriod"/>
            </a:pPr>
            <a:r>
              <a:rPr lang="lv-LV" altLang="lv-LV" dirty="0" smtClean="0"/>
              <a:t>Sabiedriskā ceļa remonts</a:t>
            </a:r>
            <a:endParaRPr lang="en-US" altLang="lv-LV" dirty="0" smtClean="0"/>
          </a:p>
          <a:p>
            <a:pPr marL="609600" indent="-609600" eaLnBrk="1" hangingPunct="1">
              <a:spcAft>
                <a:spcPts val="1800"/>
              </a:spcAft>
              <a:buFont typeface="Symbol" panose="05050102010706020507" pitchFamily="18" charset="2"/>
              <a:buAutoNum type="arabicPeriod"/>
            </a:pPr>
            <a:r>
              <a:rPr lang="en-US" altLang="lv-LV" dirty="0" err="1" smtClean="0"/>
              <a:t>Īpašumu</a:t>
            </a:r>
            <a:r>
              <a:rPr lang="en-US" altLang="lv-LV" dirty="0" smtClean="0"/>
              <a:t> </a:t>
            </a:r>
            <a:r>
              <a:rPr lang="en-US" altLang="lv-LV" dirty="0" err="1" smtClean="0"/>
              <a:t>atjaunošana</a:t>
            </a:r>
            <a:r>
              <a:rPr lang="en-US" altLang="lv-LV" dirty="0" smtClean="0"/>
              <a:t> </a:t>
            </a:r>
            <a:r>
              <a:rPr lang="en-US" altLang="lv-LV" dirty="0" err="1" smtClean="0"/>
              <a:t>likumīgiem</a:t>
            </a:r>
            <a:r>
              <a:rPr lang="en-US" altLang="lv-LV" dirty="0" smtClean="0"/>
              <a:t> </a:t>
            </a:r>
            <a:r>
              <a:rPr lang="en-US" altLang="lv-LV" dirty="0" err="1" smtClean="0"/>
              <a:t>īpašniekiem</a:t>
            </a:r>
            <a:endParaRPr lang="lv-LV" altLang="lv-LV" dirty="0" smtClean="0"/>
          </a:p>
          <a:p>
            <a:pPr marL="609600" indent="-609600" eaLnBrk="1" hangingPunct="1">
              <a:spcAft>
                <a:spcPts val="1800"/>
              </a:spcAft>
              <a:buFont typeface="Symbol" panose="05050102010706020507" pitchFamily="18" charset="2"/>
              <a:buAutoNum type="arabicPeriod"/>
            </a:pPr>
            <a:r>
              <a:rPr lang="lv-LV" altLang="lv-LV" dirty="0" smtClean="0"/>
              <a:t>Kontu līdzsvarošana</a:t>
            </a:r>
            <a:endParaRPr lang="en-US" altLang="lv-LV" dirty="0" smtClean="0"/>
          </a:p>
          <a:p>
            <a:pPr marL="609600" indent="-609600" eaLnBrk="1" hangingPunct="1">
              <a:buFont typeface="Symbol" panose="05050102010706020507" pitchFamily="18" charset="2"/>
              <a:buNone/>
            </a:pPr>
            <a:endParaRPr lang="en-US" altLang="lv-LV" dirty="0" smtClean="0"/>
          </a:p>
        </p:txBody>
      </p:sp>
      <p:sp>
        <p:nvSpPr>
          <p:cNvPr id="37892" name="WordArt 5"/>
          <p:cNvSpPr>
            <a:spLocks noChangeAspect="1" noChangeArrowheads="1" noChangeShapeType="1" noTextEdit="1"/>
          </p:cNvSpPr>
          <p:nvPr/>
        </p:nvSpPr>
        <p:spPr bwMode="auto">
          <a:xfrm>
            <a:off x="5105400" y="1905000"/>
            <a:ext cx="2816225" cy="604838"/>
          </a:xfrm>
          <a:prstGeom prst="rect">
            <a:avLst/>
          </a:prstGeom>
        </p:spPr>
        <p:txBody>
          <a:bodyPr wrap="none" fromWordArt="1">
            <a:prstTxWarp prst="textPlain">
              <a:avLst>
                <a:gd name="adj" fmla="val 50000"/>
              </a:avLst>
            </a:prstTxWarp>
          </a:bodyPr>
          <a:lstStyle/>
          <a:p>
            <a:pPr algn="ctr"/>
            <a:r>
              <a:rPr lang="en-US" sz="3200" kern="10">
                <a:ln w="19050" cap="sq">
                  <a:solidFill>
                    <a:schemeClr val="tx1"/>
                  </a:solidFill>
                  <a:round/>
                  <a:headEnd type="none" w="sm" len="sm"/>
                  <a:tailEnd type="none" w="sm" len="sm"/>
                </a:ln>
                <a:solidFill>
                  <a:schemeClr val="accent1"/>
                </a:solidFill>
                <a:effectLst>
                  <a:outerShdw dist="35921" dir="2700000" algn="ctr" rotWithShape="0">
                    <a:srgbClr val="990000"/>
                  </a:outerShdw>
                </a:effectLst>
                <a:latin typeface="Symbol" panose="05050102010706020507" pitchFamily="18" charset="2"/>
              </a:rPr>
              <a:t>ApokatastiV</a:t>
            </a:r>
          </a:p>
        </p:txBody>
      </p:sp>
      <p:sp>
        <p:nvSpPr>
          <p:cNvPr id="37893"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9AF82788-7A92-4CB7-AE2F-8526891F3135}" type="slidenum">
              <a:rPr lang="en-US" altLang="lv-LV" sz="1400" smtClean="0"/>
              <a:pPr>
                <a:spcBef>
                  <a:spcPct val="0"/>
                </a:spcBef>
                <a:buClrTx/>
                <a:buSzTx/>
                <a:buFontTx/>
                <a:buNone/>
              </a:pPr>
              <a:t>34</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tLang="lv-LV" smtClean="0"/>
              <a:t>1. B</a:t>
            </a:r>
            <a:r>
              <a:rPr lang="lv-LV" altLang="lv-LV" smtClean="0"/>
              <a:t>ī</a:t>
            </a:r>
            <a:r>
              <a:rPr lang="en-US" altLang="lv-LV" smtClean="0"/>
              <a:t>b</a:t>
            </a:r>
            <a:r>
              <a:rPr lang="lv-LV" altLang="lv-LV" smtClean="0"/>
              <a:t>e</a:t>
            </a:r>
            <a:r>
              <a:rPr lang="en-US" altLang="lv-LV" smtClean="0"/>
              <a:t>li</a:t>
            </a:r>
            <a:r>
              <a:rPr lang="lv-LV" altLang="lv-LV" smtClean="0"/>
              <a:t>skais atlīdzināšanas paraugs</a:t>
            </a:r>
            <a:endParaRPr lang="en-US" altLang="lv-LV" smtClean="0"/>
          </a:p>
        </p:txBody>
      </p:sp>
      <p:sp>
        <p:nvSpPr>
          <p:cNvPr id="38915" name="Rectangle 6"/>
          <p:cNvSpPr>
            <a:spLocks noGrp="1" noChangeArrowheads="1"/>
          </p:cNvSpPr>
          <p:nvPr>
            <p:ph type="body" idx="1"/>
          </p:nvPr>
        </p:nvSpPr>
        <p:spPr/>
        <p:txBody>
          <a:bodyPr/>
          <a:lstStyle/>
          <a:p>
            <a:pPr algn="ctr" eaLnBrk="1" hangingPunct="1">
              <a:buFont typeface="Symbol" panose="05050102010706020507" pitchFamily="18" charset="2"/>
              <a:buNone/>
            </a:pPr>
            <a:endParaRPr lang="en-US" altLang="lv-LV" dirty="0" smtClean="0"/>
          </a:p>
          <a:p>
            <a:pPr algn="ctr" eaLnBrk="1" hangingPunct="1">
              <a:buFont typeface="Symbol" panose="05050102010706020507" pitchFamily="18" charset="2"/>
              <a:buNone/>
            </a:pPr>
            <a:r>
              <a:rPr lang="en-US" altLang="lv-LV" sz="4000" dirty="0" smtClean="0">
                <a:hlinkClick r:id="rId2" action="ppaction://hlinksldjump"/>
              </a:rPr>
              <a:t>Mate</a:t>
            </a:r>
            <a:r>
              <a:rPr lang="lv-LV" altLang="lv-LV" sz="4000" dirty="0" smtClean="0">
                <a:hlinkClick r:id="rId2" action="ppaction://hlinksldjump"/>
              </a:rPr>
              <a:t>ja</a:t>
            </a:r>
            <a:r>
              <a:rPr lang="en-US" altLang="lv-LV" sz="4000" dirty="0" smtClean="0">
                <a:hlinkClick r:id="rId2" action="ppaction://hlinksldjump"/>
              </a:rPr>
              <a:t> 5:23-24</a:t>
            </a:r>
            <a:endParaRPr lang="en-US" altLang="lv-LV" sz="4000" dirty="0" smtClean="0"/>
          </a:p>
          <a:p>
            <a:pPr algn="ctr" eaLnBrk="1" hangingPunct="1">
              <a:buFont typeface="Symbol" panose="05050102010706020507" pitchFamily="18" charset="2"/>
              <a:buNone/>
            </a:pPr>
            <a:endParaRPr lang="en-US" altLang="lv-LV" sz="4000" dirty="0" smtClean="0"/>
          </a:p>
          <a:p>
            <a:pPr algn="ctr" eaLnBrk="1" hangingPunct="1">
              <a:buFont typeface="Symbol" panose="05050102010706020507" pitchFamily="18" charset="2"/>
              <a:buNone/>
            </a:pPr>
            <a:r>
              <a:rPr lang="en-US" altLang="lv-LV" sz="4000" dirty="0" smtClean="0">
                <a:hlinkClick r:id="rId3" action="ppaction://hlinksldjump"/>
              </a:rPr>
              <a:t>L</a:t>
            </a:r>
            <a:r>
              <a:rPr lang="lv-LV" altLang="lv-LV" sz="4000" dirty="0" smtClean="0">
                <a:hlinkClick r:id="rId3" action="ppaction://hlinksldjump"/>
              </a:rPr>
              <a:t>ū</a:t>
            </a:r>
            <a:r>
              <a:rPr lang="en-US" altLang="lv-LV" sz="4000" dirty="0" smtClean="0">
                <a:hlinkClick r:id="rId3" action="ppaction://hlinksldjump"/>
              </a:rPr>
              <a:t>k</a:t>
            </a:r>
            <a:r>
              <a:rPr lang="lv-LV" altLang="lv-LV" sz="4000" dirty="0" smtClean="0">
                <a:hlinkClick r:id="rId3" action="ppaction://hlinksldjump"/>
              </a:rPr>
              <a:t>as</a:t>
            </a:r>
            <a:r>
              <a:rPr lang="en-US" altLang="lv-LV" sz="4000" dirty="0" smtClean="0">
                <a:hlinkClick r:id="rId3" action="ppaction://hlinksldjump"/>
              </a:rPr>
              <a:t> 19:1-10</a:t>
            </a:r>
            <a:endParaRPr lang="en-US" altLang="lv-LV" sz="4000" dirty="0" smtClean="0"/>
          </a:p>
          <a:p>
            <a:pPr algn="ctr" eaLnBrk="1" hangingPunct="1">
              <a:buFont typeface="Symbol" panose="05050102010706020507" pitchFamily="18" charset="2"/>
              <a:buNone/>
            </a:pPr>
            <a:endParaRPr lang="en-US" altLang="lv-LV" sz="4000" dirty="0" smtClean="0"/>
          </a:p>
          <a:p>
            <a:pPr algn="ctr" eaLnBrk="1" hangingPunct="1">
              <a:buFont typeface="Symbol" panose="05050102010706020507" pitchFamily="18" charset="2"/>
              <a:buNone/>
            </a:pPr>
            <a:r>
              <a:rPr lang="en-US" altLang="lv-LV" sz="4000" dirty="0" smtClean="0">
                <a:hlinkClick r:id="rId4" action="ppaction://hlinksldjump"/>
              </a:rPr>
              <a:t>Galati</a:t>
            </a:r>
            <a:r>
              <a:rPr lang="lv-LV" altLang="lv-LV" sz="4000" dirty="0" smtClean="0">
                <a:hlinkClick r:id="rId4" action="ppaction://hlinksldjump"/>
              </a:rPr>
              <a:t>ešiem</a:t>
            </a:r>
            <a:r>
              <a:rPr lang="en-US" altLang="lv-LV" sz="4000" dirty="0" smtClean="0">
                <a:hlinkClick r:id="rId4" action="ppaction://hlinksldjump"/>
              </a:rPr>
              <a:t> 6:1-2</a:t>
            </a:r>
            <a:endParaRPr lang="en-US" altLang="lv-LV" sz="4000" dirty="0" smtClean="0"/>
          </a:p>
          <a:p>
            <a:pPr eaLnBrk="1" hangingPunct="1"/>
            <a:endParaRPr lang="en-US" altLang="lv-LV" sz="4000" dirty="0" smtClean="0"/>
          </a:p>
        </p:txBody>
      </p:sp>
      <p:sp>
        <p:nvSpPr>
          <p:cNvPr id="3891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E815554-86CB-4DE9-B292-AD8441062A18}" type="slidenum">
              <a:rPr lang="en-US" altLang="lv-LV" sz="1400" smtClean="0"/>
              <a:pPr>
                <a:spcBef>
                  <a:spcPct val="0"/>
                </a:spcBef>
                <a:buClrTx/>
                <a:buSzTx/>
                <a:buFontTx/>
                <a:buNone/>
              </a:pPr>
              <a:t>35</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pPr eaLnBrk="1" hangingPunct="1"/>
            <a:r>
              <a:rPr lang="en-US" altLang="lv-LV" smtClean="0"/>
              <a:t>2. </a:t>
            </a:r>
            <a:r>
              <a:rPr lang="lv-LV" altLang="lv-LV" smtClean="0"/>
              <a:t>Soļi atlīdzināšanā</a:t>
            </a:r>
            <a:endParaRPr lang="en-US" altLang="lv-LV" smtClean="0"/>
          </a:p>
        </p:txBody>
      </p:sp>
      <p:sp>
        <p:nvSpPr>
          <p:cNvPr id="39939" name="Rectangle 1027"/>
          <p:cNvSpPr>
            <a:spLocks noGrp="1" noChangeArrowheads="1"/>
          </p:cNvSpPr>
          <p:nvPr>
            <p:ph type="body" sz="half" idx="1"/>
          </p:nvPr>
        </p:nvSpPr>
        <p:spPr>
          <a:xfrm>
            <a:off x="2159000" y="1600200"/>
            <a:ext cx="5080000" cy="4495800"/>
          </a:xfrm>
        </p:spPr>
        <p:txBody>
          <a:bodyPr/>
          <a:lstStyle/>
          <a:p>
            <a:pPr marL="533400" indent="-533400" eaLnBrk="1" hangingPunct="1">
              <a:spcAft>
                <a:spcPts val="2400"/>
              </a:spcAft>
              <a:buFont typeface="Symbol" panose="05050102010706020507" pitchFamily="18" charset="2"/>
              <a:buAutoNum type="alphaLcParenR"/>
            </a:pPr>
            <a:r>
              <a:rPr lang="lv-LV" altLang="lv-LV" dirty="0" smtClean="0"/>
              <a:t>Nododies Dievam</a:t>
            </a:r>
            <a:endParaRPr lang="en-US" altLang="lv-LV" dirty="0" smtClean="0"/>
          </a:p>
          <a:p>
            <a:pPr marL="533400" indent="-533400" eaLnBrk="1" hangingPunct="1">
              <a:spcAft>
                <a:spcPts val="2400"/>
              </a:spcAft>
              <a:buFont typeface="Symbol" panose="05050102010706020507" pitchFamily="18" charset="2"/>
              <a:buAutoNum type="alphaLcParenR"/>
            </a:pPr>
            <a:r>
              <a:rPr lang="lv-LV" altLang="lv-LV" dirty="0" smtClean="0"/>
              <a:t>Atjauno savas attiecības ar cilvēku, kuru aizvainoji</a:t>
            </a:r>
            <a:endParaRPr lang="en-US" altLang="lv-LV" dirty="0" smtClean="0"/>
          </a:p>
          <a:p>
            <a:pPr marL="533400" indent="-533400" eaLnBrk="1" hangingPunct="1">
              <a:spcAft>
                <a:spcPts val="2400"/>
              </a:spcAft>
              <a:buFont typeface="Symbol" panose="05050102010706020507" pitchFamily="18" charset="2"/>
              <a:buAutoNum type="alphaLcParenR"/>
            </a:pPr>
            <a:r>
              <a:rPr lang="lv-LV" altLang="lv-LV" dirty="0" smtClean="0"/>
              <a:t>Atmaksā materiāli par to, ko nozagi vai iznīcināji</a:t>
            </a:r>
            <a:endParaRPr lang="en-US" altLang="lv-LV" dirty="0" smtClean="0"/>
          </a:p>
        </p:txBody>
      </p:sp>
      <p:sp>
        <p:nvSpPr>
          <p:cNvPr id="3994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94816E1-BFBF-46EA-BC8A-B0F435D44556}" type="slidenum">
              <a:rPr lang="en-US" altLang="lv-LV" sz="1400" smtClean="0"/>
              <a:pPr>
                <a:spcBef>
                  <a:spcPct val="0"/>
                </a:spcBef>
                <a:buClrTx/>
                <a:buSzTx/>
                <a:buFontTx/>
                <a:buNone/>
              </a:pPr>
              <a:t>36</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pic>
        <p:nvPicPr>
          <p:cNvPr id="39942" name="Attēl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3" y="762000"/>
            <a:ext cx="3970337"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r>
              <a:rPr lang="en-US" altLang="lv-LV" smtClean="0"/>
              <a:t>3. </a:t>
            </a:r>
            <a:r>
              <a:rPr lang="lv-LV" altLang="lv-LV" smtClean="0"/>
              <a:t>Atlīdzināšanas rezultāti</a:t>
            </a:r>
            <a:endParaRPr lang="en-US" altLang="lv-LV" smtClean="0"/>
          </a:p>
        </p:txBody>
      </p:sp>
      <p:sp>
        <p:nvSpPr>
          <p:cNvPr id="40963" name="Rectangle 1027"/>
          <p:cNvSpPr>
            <a:spLocks noGrp="1" noChangeArrowheads="1"/>
          </p:cNvSpPr>
          <p:nvPr>
            <p:ph type="body" sz="half" idx="1"/>
          </p:nvPr>
        </p:nvSpPr>
        <p:spPr>
          <a:xfrm>
            <a:off x="2209800" y="1600200"/>
            <a:ext cx="4876800" cy="4495800"/>
          </a:xfrm>
        </p:spPr>
        <p:txBody>
          <a:bodyPr/>
          <a:lstStyle/>
          <a:p>
            <a:pPr marL="533400" indent="-533400" eaLnBrk="1" hangingPunct="1">
              <a:lnSpc>
                <a:spcPct val="90000"/>
              </a:lnSpc>
              <a:spcAft>
                <a:spcPts val="1800"/>
              </a:spcAft>
              <a:buFont typeface="Symbol" panose="05050102010706020507" pitchFamily="18" charset="2"/>
              <a:buAutoNum type="alphaLcParenR"/>
            </a:pPr>
            <a:r>
              <a:rPr lang="en-US" altLang="lv-LV" dirty="0" smtClean="0"/>
              <a:t>I</a:t>
            </a:r>
            <a:r>
              <a:rPr lang="lv-LV" altLang="lv-LV" dirty="0" smtClean="0"/>
              <a:t>ekšējs miers</a:t>
            </a:r>
            <a:endParaRPr lang="en-US" altLang="lv-LV" dirty="0" smtClean="0"/>
          </a:p>
          <a:p>
            <a:pPr marL="533400" indent="-533400" eaLnBrk="1" hangingPunct="1">
              <a:lnSpc>
                <a:spcPct val="90000"/>
              </a:lnSpc>
              <a:spcAft>
                <a:spcPts val="1800"/>
              </a:spcAft>
              <a:buFont typeface="Symbol" panose="05050102010706020507" pitchFamily="18" charset="2"/>
              <a:buAutoNum type="alphaLcParenR"/>
            </a:pPr>
            <a:r>
              <a:rPr lang="lv-LV" altLang="lv-LV" dirty="0" smtClean="0"/>
              <a:t>Tas tev var radīt grūtības</a:t>
            </a:r>
            <a:endParaRPr lang="en-US" altLang="lv-LV" dirty="0" smtClean="0"/>
          </a:p>
          <a:p>
            <a:pPr marL="533400" indent="-533400" eaLnBrk="1" hangingPunct="1">
              <a:lnSpc>
                <a:spcPct val="90000"/>
              </a:lnSpc>
              <a:spcAft>
                <a:spcPts val="1800"/>
              </a:spcAft>
              <a:buFont typeface="Symbol" panose="05050102010706020507" pitchFamily="18" charset="2"/>
              <a:buAutoNum type="alphaLcParenR"/>
            </a:pPr>
            <a:r>
              <a:rPr lang="lv-LV" altLang="lv-LV" dirty="0" smtClean="0"/>
              <a:t>Tas var pārliecināt cilvēkus par to, ka tu esi kristietis</a:t>
            </a:r>
            <a:endParaRPr lang="en-US" altLang="lv-LV" dirty="0" smtClean="0"/>
          </a:p>
          <a:p>
            <a:pPr marL="533400" indent="-533400" eaLnBrk="1" hangingPunct="1">
              <a:lnSpc>
                <a:spcPct val="90000"/>
              </a:lnSpc>
              <a:spcAft>
                <a:spcPts val="1800"/>
              </a:spcAft>
              <a:buFont typeface="Symbol" panose="05050102010706020507" pitchFamily="18" charset="2"/>
              <a:buAutoNum type="alphaLcParenR"/>
            </a:pPr>
            <a:r>
              <a:rPr lang="lv-LV" altLang="lv-LV" dirty="0" smtClean="0"/>
              <a:t>Tev var tikt piedots</a:t>
            </a:r>
            <a:endParaRPr lang="en-US" altLang="lv-LV" dirty="0" smtClean="0"/>
          </a:p>
        </p:txBody>
      </p:sp>
      <p:sp>
        <p:nvSpPr>
          <p:cNvPr id="4096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47EC0D05-EBAE-4636-AC72-F423D85D2F71}" type="slidenum">
              <a:rPr lang="en-US" altLang="lv-LV" sz="1400" smtClean="0"/>
              <a:pPr>
                <a:spcBef>
                  <a:spcPct val="0"/>
                </a:spcBef>
                <a:buClrTx/>
                <a:buSzTx/>
                <a:buFontTx/>
                <a:buNone/>
              </a:pPr>
              <a:t>37</a:t>
            </a:fld>
            <a:endParaRPr lang="en-US" altLang="lv-LV" sz="1400" smtClean="0"/>
          </a:p>
        </p:txBody>
      </p:sp>
      <p:pic>
        <p:nvPicPr>
          <p:cNvPr id="40965" name="ClipArt Placeholder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558088" y="1952625"/>
            <a:ext cx="3781425" cy="3790950"/>
          </a:xfrm>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r>
              <a:rPr lang="lv-LV" altLang="lv-LV" smtClean="0"/>
              <a:t>Personīgais pielietojums</a:t>
            </a:r>
            <a:endParaRPr lang="en-US" altLang="lv-LV" smtClean="0"/>
          </a:p>
        </p:txBody>
      </p:sp>
      <p:sp>
        <p:nvSpPr>
          <p:cNvPr id="41987" name="Content Placeholder 2"/>
          <p:cNvSpPr>
            <a:spLocks noGrp="1" noChangeArrowheads="1"/>
          </p:cNvSpPr>
          <p:nvPr>
            <p:ph idx="1"/>
          </p:nvPr>
        </p:nvSpPr>
        <p:spPr/>
        <p:txBody>
          <a:bodyPr/>
          <a:lstStyle/>
          <a:p>
            <a:pPr marL="0" indent="0">
              <a:buFont typeface="Symbol" panose="05050102010706020507" pitchFamily="18" charset="2"/>
              <a:buNone/>
            </a:pPr>
            <a:r>
              <a:rPr lang="lv-LV" altLang="lv-LV" sz="3600" b="1" dirty="0" smtClean="0"/>
              <a:t>Lūdzot piedošanu</a:t>
            </a:r>
            <a:r>
              <a:rPr lang="en-US" altLang="lv-LV" sz="3600" b="1" dirty="0" smtClean="0"/>
              <a:t> </a:t>
            </a:r>
          </a:p>
          <a:p>
            <a:pPr marL="0" indent="0">
              <a:spcAft>
                <a:spcPts val="1800"/>
              </a:spcAft>
              <a:buFont typeface="Symbol" panose="05050102010706020507" pitchFamily="18" charset="2"/>
              <a:buNone/>
            </a:pPr>
            <a:r>
              <a:rPr lang="lv-LV" altLang="lv-LV" dirty="0" smtClean="0"/>
              <a:t>Iegaumē vienkāršu paraugu, lūdzot piedošanu</a:t>
            </a:r>
            <a:r>
              <a:rPr lang="en-US" altLang="lv-LV" dirty="0" smtClean="0"/>
              <a:t>. </a:t>
            </a:r>
            <a:br>
              <a:rPr lang="en-US" altLang="lv-LV" dirty="0" smtClean="0"/>
            </a:br>
            <a:r>
              <a:rPr lang="lv-LV" altLang="lv-LV" dirty="0" smtClean="0"/>
              <a:t>Lūdz, lai Dievs tev atklāj vai ir kāds pie kura tev vajadzētu iet un lūgt piedoošanu</a:t>
            </a:r>
            <a:r>
              <a:rPr lang="en-US" altLang="lv-LV" dirty="0" smtClean="0"/>
              <a:t>.  </a:t>
            </a:r>
          </a:p>
          <a:p>
            <a:pPr marL="0" indent="0">
              <a:buFont typeface="Symbol" panose="05050102010706020507" pitchFamily="18" charset="2"/>
              <a:buNone/>
            </a:pPr>
            <a:r>
              <a:rPr lang="lv-LV" altLang="lv-LV" dirty="0" smtClean="0"/>
              <a:t>Uzraksti ko tu plāno teikt šai personai, tad ej un lūdz piedošanu</a:t>
            </a:r>
            <a:r>
              <a:rPr lang="en-US" altLang="lv-LV" dirty="0" smtClean="0"/>
              <a:t>.</a:t>
            </a:r>
          </a:p>
        </p:txBody>
      </p:sp>
      <p:sp>
        <p:nvSpPr>
          <p:cNvPr id="4198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5F13BC6-1D4F-40D3-8507-246C3A2C6459}" type="slidenum">
              <a:rPr lang="en-US" altLang="lv-LV" sz="1400" smtClean="0"/>
              <a:pPr>
                <a:spcBef>
                  <a:spcPct val="0"/>
                </a:spcBef>
                <a:buClrTx/>
                <a:buSzTx/>
                <a:buFontTx/>
                <a:buNone/>
              </a:pPr>
              <a:t>38</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ctrTitle" sz="quarter"/>
          </p:nvPr>
        </p:nvSpPr>
        <p:spPr>
          <a:xfrm>
            <a:off x="3352800" y="1143000"/>
            <a:ext cx="6934200" cy="2116138"/>
          </a:xfrm>
        </p:spPr>
        <p:txBody>
          <a:bodyPr/>
          <a:lstStyle/>
          <a:p>
            <a:r>
              <a:rPr lang="lv-LV" altLang="lv-LV" sz="6600" smtClean="0"/>
              <a:t>3.nodaļa</a:t>
            </a:r>
            <a:endParaRPr lang="en-US" altLang="lv-LV" sz="6600" smtClean="0"/>
          </a:p>
        </p:txBody>
      </p:sp>
      <p:sp>
        <p:nvSpPr>
          <p:cNvPr id="3" name="Subtitle 2"/>
          <p:cNvSpPr>
            <a:spLocks noGrp="1"/>
          </p:cNvSpPr>
          <p:nvPr>
            <p:ph type="subTitle" sz="quarter" idx="1"/>
          </p:nvPr>
        </p:nvSpPr>
        <p:spPr>
          <a:xfrm>
            <a:off x="3429000" y="3429000"/>
            <a:ext cx="6400800" cy="1752600"/>
          </a:xfrm>
        </p:spPr>
        <p:txBody>
          <a:bodyPr/>
          <a:lstStyle/>
          <a:p>
            <a:pPr>
              <a:defRPr/>
            </a:pPr>
            <a:r>
              <a:rPr lang="lv-LV" sz="6000" dirty="0">
                <a:solidFill>
                  <a:srgbClr val="FFCC66"/>
                </a:solidFill>
                <a:ea typeface="+mj-ea"/>
                <a:cs typeface="+mj-cs"/>
              </a:rPr>
              <a:t>Kā augt caur savām neveiksmēm</a:t>
            </a:r>
            <a:endParaRPr lang="en-US" sz="4400" dirty="0"/>
          </a:p>
        </p:txBody>
      </p:sp>
      <p:sp>
        <p:nvSpPr>
          <p:cNvPr id="4301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3CF3048E-CA72-4730-80DE-E5E5D8F895FA}" type="slidenum">
              <a:rPr lang="en-US" altLang="lv-LV" sz="1400" smtClean="0"/>
              <a:pPr>
                <a:spcBef>
                  <a:spcPct val="0"/>
                </a:spcBef>
                <a:buClrTx/>
                <a:buSzTx/>
                <a:buFontTx/>
                <a:buNone/>
              </a:pPr>
              <a:t>39</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quarter"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p:txBody>
          <a:bodyPr/>
          <a:lstStyle/>
          <a:p>
            <a:pPr eaLnBrk="1" hangingPunct="1"/>
            <a:r>
              <a:rPr lang="lv-LV" altLang="lv-LV" smtClean="0"/>
              <a:t>1.nodaļa</a:t>
            </a:r>
            <a:r>
              <a:rPr lang="en-US" altLang="lv-LV" smtClean="0"/>
              <a:t>:  </a:t>
            </a:r>
            <a:r>
              <a:rPr lang="lv-LV" altLang="lv-LV" smtClean="0"/>
              <a:t>Manas neveiksmes cēloņi</a:t>
            </a:r>
            <a:endParaRPr lang="en-US" altLang="lv-LV" smtClean="0"/>
          </a:p>
        </p:txBody>
      </p:sp>
      <p:sp>
        <p:nvSpPr>
          <p:cNvPr id="7171"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91497597-490B-4DDB-8E3A-9AFCCB15564C}" type="slidenum">
              <a:rPr lang="en-US" altLang="lv-LV" sz="1400" smtClean="0"/>
              <a:pPr>
                <a:spcBef>
                  <a:spcPct val="0"/>
                </a:spcBef>
                <a:buClrTx/>
                <a:buSzTx/>
                <a:buFontTx/>
                <a:buNone/>
              </a:pPr>
              <a:t>4</a:t>
            </a:fld>
            <a:endParaRPr lang="en-US" altLang="lv-LV" sz="1400" smtClean="0"/>
          </a:p>
        </p:txBody>
      </p:sp>
      <p:pic>
        <p:nvPicPr>
          <p:cNvPr id="717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36766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p:txBody>
          <a:bodyPr/>
          <a:lstStyle/>
          <a:p>
            <a:r>
              <a:rPr lang="lv-LV" altLang="lv-LV" smtClean="0"/>
              <a:t>Galvenā Bībeles patiesība</a:t>
            </a:r>
            <a:endParaRPr lang="en-US" altLang="lv-LV" smtClean="0"/>
          </a:p>
        </p:txBody>
      </p:sp>
      <p:sp>
        <p:nvSpPr>
          <p:cNvPr id="3" name="Content Placeholder 2"/>
          <p:cNvSpPr>
            <a:spLocks noGrp="1"/>
          </p:cNvSpPr>
          <p:nvPr>
            <p:ph idx="1"/>
          </p:nvPr>
        </p:nvSpPr>
        <p:spPr>
          <a:xfrm>
            <a:off x="2743200" y="1371600"/>
            <a:ext cx="8229600" cy="4724400"/>
          </a:xfrm>
        </p:spPr>
        <p:txBody>
          <a:bodyPr/>
          <a:lstStyle/>
          <a:p>
            <a:pPr marL="0" indent="0">
              <a:buNone/>
              <a:defRPr/>
            </a:pPr>
            <a:r>
              <a:rPr lang="lv-LV" dirty="0"/>
              <a:t>Man jāieklausās Svētajā Garā un jāpaklausa Viņam, lai Viņš var man palīdzēt augt caur savām neveiksmēm</a:t>
            </a:r>
            <a:r>
              <a:rPr lang="en-US" dirty="0"/>
              <a:t>.</a:t>
            </a:r>
          </a:p>
          <a:p>
            <a:pPr marL="0" indent="0">
              <a:buFont typeface="Symbol" panose="05050102010706020507" pitchFamily="18" charset="2"/>
              <a:buNone/>
              <a:defRPr/>
            </a:pPr>
            <a:r>
              <a:rPr lang="lv-LV" sz="4400" dirty="0">
                <a:solidFill>
                  <a:schemeClr val="tx2"/>
                </a:solidFill>
              </a:rPr>
              <a:t>Atslēgas pants</a:t>
            </a:r>
            <a:r>
              <a:rPr lang="en-US" sz="4400" dirty="0">
                <a:solidFill>
                  <a:schemeClr val="accent1"/>
                </a:solidFill>
              </a:rPr>
              <a:t>:  </a:t>
            </a:r>
          </a:p>
          <a:p>
            <a:pPr marL="0" indent="0">
              <a:buFont typeface="Symbol" panose="05050102010706020507" pitchFamily="18" charset="2"/>
              <a:buNone/>
              <a:defRPr/>
            </a:pPr>
            <a:r>
              <a:rPr lang="en-US" dirty="0"/>
              <a:t>J</a:t>
            </a:r>
            <a:r>
              <a:rPr lang="lv-LV" dirty="0"/>
              <a:t>āņa</a:t>
            </a:r>
            <a:r>
              <a:rPr lang="en-US" dirty="0"/>
              <a:t> 16:13 </a:t>
            </a:r>
            <a:r>
              <a:rPr lang="lv-LV" dirty="0"/>
              <a:t>(tulkojums no </a:t>
            </a:r>
            <a:r>
              <a:rPr lang="lv-LV" dirty="0" err="1"/>
              <a:t>New</a:t>
            </a:r>
            <a:r>
              <a:rPr lang="lv-LV" dirty="0"/>
              <a:t> </a:t>
            </a:r>
            <a:r>
              <a:rPr lang="lv-LV" dirty="0" err="1"/>
              <a:t>Life</a:t>
            </a:r>
            <a:r>
              <a:rPr lang="lv-LV" dirty="0"/>
              <a:t> </a:t>
            </a:r>
            <a:r>
              <a:rPr lang="lv-LV" dirty="0" err="1"/>
              <a:t>Bible</a:t>
            </a:r>
            <a:r>
              <a:rPr lang="lv-LV" dirty="0"/>
              <a:t>)</a:t>
            </a:r>
          </a:p>
          <a:p>
            <a:pPr marL="0" indent="0">
              <a:buFont typeface="Symbol" panose="05050102010706020507" pitchFamily="18" charset="2"/>
              <a:buNone/>
              <a:defRPr/>
            </a:pPr>
            <a:r>
              <a:rPr lang="lv-LV" dirty="0"/>
              <a:t>Svētais Gars nāk</a:t>
            </a:r>
            <a:r>
              <a:rPr lang="en-US" dirty="0"/>
              <a:t>. </a:t>
            </a:r>
            <a:r>
              <a:rPr lang="lv-LV" dirty="0"/>
              <a:t>Viņš vadīs tevi visā patiesībā</a:t>
            </a:r>
            <a:r>
              <a:rPr lang="en-US" dirty="0"/>
              <a:t>. </a:t>
            </a:r>
            <a:r>
              <a:rPr lang="lv-LV" dirty="0"/>
              <a:t>Viņš nerunās Savus vārdus.</a:t>
            </a:r>
            <a:r>
              <a:rPr lang="en-US" dirty="0"/>
              <a:t> </a:t>
            </a:r>
            <a:r>
              <a:rPr lang="lv-LV" dirty="0"/>
              <a:t>Viņš runās to, ko dzird</a:t>
            </a:r>
            <a:r>
              <a:rPr lang="en-US" dirty="0"/>
              <a:t>. </a:t>
            </a:r>
            <a:r>
              <a:rPr lang="lv-LV" dirty="0"/>
              <a:t>Viņš tev pastāstīs par gaidāmajām lietām</a:t>
            </a:r>
            <a:r>
              <a:rPr lang="en-US" dirty="0"/>
              <a:t>.</a:t>
            </a:r>
          </a:p>
        </p:txBody>
      </p:sp>
      <p:sp>
        <p:nvSpPr>
          <p:cNvPr id="4403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5712EC7C-2486-4E6E-BC18-953F9CD5589F}" type="slidenum">
              <a:rPr lang="en-US" altLang="lv-LV" sz="1400" smtClean="0"/>
              <a:pPr>
                <a:spcBef>
                  <a:spcPct val="0"/>
                </a:spcBef>
                <a:buClrTx/>
                <a:buSzTx/>
                <a:buFontTx/>
                <a:buNone/>
              </a:pPr>
              <a:t>40</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lv-LV" dirty="0" smtClean="0"/>
              <a:t>A.  </a:t>
            </a:r>
            <a:r>
              <a:rPr lang="lv-LV" altLang="lv-LV" dirty="0" smtClean="0"/>
              <a:t>Pārvari </a:t>
            </a:r>
            <a:r>
              <a:rPr lang="lv-LV" altLang="lv-LV" dirty="0" smtClean="0"/>
              <a:t>problēmu</a:t>
            </a:r>
            <a:endParaRPr lang="en-US" altLang="lv-LV" dirty="0" smtClean="0"/>
          </a:p>
        </p:txBody>
      </p:sp>
      <p:sp>
        <p:nvSpPr>
          <p:cNvPr id="49155" name="Rectangle 3"/>
          <p:cNvSpPr>
            <a:spLocks noGrp="1" noChangeArrowheads="1"/>
          </p:cNvSpPr>
          <p:nvPr>
            <p:ph type="body" idx="1"/>
          </p:nvPr>
        </p:nvSpPr>
        <p:spPr>
          <a:xfrm>
            <a:off x="2362200" y="1600200"/>
            <a:ext cx="9626600" cy="4495800"/>
          </a:xfrm>
        </p:spPr>
        <p:txBody>
          <a:bodyPr/>
          <a:lstStyle/>
          <a:p>
            <a:pPr marL="514350" indent="-514350" eaLnBrk="1" hangingPunct="1">
              <a:buFont typeface="Symbol" panose="05050102010706020507" pitchFamily="18" charset="2"/>
              <a:buAutoNum type="arabicPeriod"/>
              <a:defRPr/>
            </a:pPr>
            <a:r>
              <a:rPr lang="lv-LV" sz="3600" dirty="0"/>
              <a:t>Kāda ir mana attieksme pret neveiksmi</a:t>
            </a:r>
            <a:r>
              <a:rPr lang="en-US" sz="3600" dirty="0"/>
              <a:t>?</a:t>
            </a:r>
          </a:p>
          <a:p>
            <a:pPr marL="514350" indent="-514350" eaLnBrk="1" hangingPunct="1">
              <a:buFont typeface="Symbol" panose="05050102010706020507" pitchFamily="18" charset="2"/>
              <a:buAutoNum type="arabicPeriod"/>
              <a:defRPr/>
            </a:pPr>
            <a:r>
              <a:rPr lang="lv-LV" sz="3600" dirty="0"/>
              <a:t>Nepareiza pārliecība un patiesība</a:t>
            </a:r>
            <a:endParaRPr lang="en-US" sz="3600" dirty="0"/>
          </a:p>
          <a:p>
            <a:pPr marL="514350" indent="-514350" eaLnBrk="1" hangingPunct="1">
              <a:buFont typeface="Symbol" panose="05050102010706020507" pitchFamily="18" charset="2"/>
              <a:buAutoNum type="arabicPeriod"/>
              <a:defRPr/>
            </a:pPr>
            <a:r>
              <a:rPr lang="lv-LV" sz="3600" dirty="0"/>
              <a:t>Atklāj katras neveiksmes cēloņus, rezultātus un risinājumus</a:t>
            </a:r>
            <a:endParaRPr lang="en-US" sz="3600" dirty="0"/>
          </a:p>
          <a:p>
            <a:pPr marL="1033463" lvl="1" indent="-566738" eaLnBrk="1" hangingPunct="1">
              <a:buNone/>
              <a:defRPr/>
            </a:pPr>
            <a:r>
              <a:rPr lang="en-US" sz="3200" dirty="0" smtClean="0"/>
              <a:t>a.	</a:t>
            </a:r>
            <a:r>
              <a:rPr lang="lv-LV" sz="3200" dirty="0" smtClean="0"/>
              <a:t>Kā </a:t>
            </a:r>
            <a:r>
              <a:rPr lang="lv-LV" sz="3200" dirty="0"/>
              <a:t>Dievs vēlas, lai es reaģēju uz šo neveiksmi</a:t>
            </a:r>
            <a:r>
              <a:rPr lang="en-US" sz="3200" dirty="0"/>
              <a:t>?</a:t>
            </a:r>
          </a:p>
          <a:p>
            <a:pPr marL="1033463" lvl="1" indent="-566738" eaLnBrk="1" hangingPunct="1">
              <a:buNone/>
              <a:defRPr/>
            </a:pPr>
            <a:r>
              <a:rPr lang="en-US" sz="3200" dirty="0" smtClean="0"/>
              <a:t>b.	</a:t>
            </a:r>
            <a:r>
              <a:rPr lang="lv-LV" sz="3200" dirty="0" smtClean="0"/>
              <a:t>Savu </a:t>
            </a:r>
            <a:r>
              <a:rPr lang="lv-LV" sz="3200" dirty="0"/>
              <a:t>neveiksmju seku novēršana</a:t>
            </a:r>
            <a:endParaRPr lang="en-US" sz="3200" dirty="0"/>
          </a:p>
          <a:p>
            <a:pPr marL="914400" lvl="1" indent="-514350" eaLnBrk="1" hangingPunct="1">
              <a:buFontTx/>
              <a:buAutoNum type="arabicPeriod"/>
              <a:defRPr/>
            </a:pPr>
            <a:endParaRPr lang="en-US" dirty="0"/>
          </a:p>
          <a:p>
            <a:pPr marL="514350" indent="-514350" eaLnBrk="1" hangingPunct="1">
              <a:buFont typeface="Symbol" panose="05050102010706020507" pitchFamily="18" charset="2"/>
              <a:buAutoNum type="arabicPeriod"/>
              <a:defRPr/>
            </a:pPr>
            <a:endParaRPr lang="en-US" dirty="0"/>
          </a:p>
          <a:p>
            <a:pPr marL="514350" indent="-514350" eaLnBrk="1" hangingPunct="1">
              <a:buFont typeface="Symbol" panose="05050102010706020507" pitchFamily="18" charset="2"/>
              <a:buAutoNum type="arabicPeriod"/>
              <a:defRPr/>
            </a:pPr>
            <a:endParaRPr lang="en-US" i="1" dirty="0">
              <a:effectLst>
                <a:outerShdw blurRad="38100" dist="38100" dir="2700000" algn="tl">
                  <a:srgbClr val="000000"/>
                </a:outerShdw>
              </a:effectLst>
            </a:endParaRPr>
          </a:p>
        </p:txBody>
      </p:sp>
      <p:sp>
        <p:nvSpPr>
          <p:cNvPr id="4506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BA79AD1-F00B-4897-BE63-CFE4BC996493}" type="slidenum">
              <a:rPr lang="en-US" altLang="lv-LV" sz="1400" smtClean="0"/>
              <a:pPr>
                <a:spcBef>
                  <a:spcPct val="0"/>
                </a:spcBef>
                <a:buClrTx/>
                <a:buSzTx/>
                <a:buFontTx/>
                <a:buNone/>
              </a:pPr>
              <a:t>41</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Rectangle 12"/>
          <p:cNvSpPr>
            <a:spLocks noChangeArrowheads="1"/>
          </p:cNvSpPr>
          <p:nvPr/>
        </p:nvSpPr>
        <p:spPr bwMode="auto">
          <a:xfrm>
            <a:off x="8110538" y="2830513"/>
            <a:ext cx="2622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lv-LV" altLang="lv-LV" sz="2400"/>
              <a:t>Atrodot Dieva augšanas veidu kā rezultātu savai neveiksmei</a:t>
            </a:r>
            <a:endParaRPr lang="en-US" altLang="lv-LV" sz="2400"/>
          </a:p>
        </p:txBody>
      </p:sp>
      <p:sp>
        <p:nvSpPr>
          <p:cNvPr id="46091"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1F06560-1934-469F-87C1-F4311C1A28EA}" type="slidenum">
              <a:rPr lang="en-US" altLang="lv-LV" sz="1400" smtClean="0"/>
              <a:pPr>
                <a:spcBef>
                  <a:spcPct val="0"/>
                </a:spcBef>
                <a:buClrTx/>
                <a:buSzTx/>
                <a:buFontTx/>
                <a:buNone/>
              </a:pPr>
              <a:t>42</a:t>
            </a:fld>
            <a:endParaRPr lang="en-US" altLang="lv-LV" sz="1400" smtClean="0"/>
          </a:p>
        </p:txBody>
      </p:sp>
      <p:sp>
        <p:nvSpPr>
          <p:cNvPr id="12"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2546" y="836157"/>
            <a:ext cx="9798454" cy="4593855"/>
          </a:xfrm>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F1D255A-5503-4151-BD51-60A8AFD2F84D}" type="slidenum">
              <a:rPr lang="en-US" altLang="lv-LV" sz="1400" smtClean="0"/>
              <a:pPr>
                <a:spcBef>
                  <a:spcPct val="0"/>
                </a:spcBef>
                <a:buClrTx/>
                <a:buSzTx/>
                <a:buFontTx/>
                <a:buNone/>
              </a:pPr>
              <a:t>43</a:t>
            </a:fld>
            <a:endParaRPr lang="en-US" altLang="lv-LV" sz="1400" smtClean="0"/>
          </a:p>
        </p:txBody>
      </p:sp>
      <p:sp>
        <p:nvSpPr>
          <p:cNvPr id="1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pic>
        <p:nvPicPr>
          <p:cNvPr id="47109" name="Attēl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9571038"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lv-LV" altLang="lv-LV" smtClean="0"/>
              <a:t>Pārvari problēmu</a:t>
            </a:r>
            <a:endParaRPr lang="en-US" altLang="lv-LV" smtClean="0"/>
          </a:p>
        </p:txBody>
      </p:sp>
      <p:sp>
        <p:nvSpPr>
          <p:cNvPr id="48131" name="Rectangle 1027"/>
          <p:cNvSpPr>
            <a:spLocks noGrp="1" noChangeArrowheads="1"/>
          </p:cNvSpPr>
          <p:nvPr>
            <p:ph type="body" idx="1"/>
          </p:nvPr>
        </p:nvSpPr>
        <p:spPr>
          <a:xfrm>
            <a:off x="2743200" y="1600200"/>
            <a:ext cx="7772400" cy="990600"/>
          </a:xfrm>
        </p:spPr>
        <p:txBody>
          <a:bodyPr/>
          <a:lstStyle/>
          <a:p>
            <a:pPr marL="914400" lvl="1" indent="-676275" eaLnBrk="1" hangingPunct="1">
              <a:buNone/>
            </a:pPr>
            <a:r>
              <a:rPr lang="en-US" altLang="lv-LV" sz="3600" dirty="0" smtClean="0"/>
              <a:t>C.	</a:t>
            </a:r>
            <a:r>
              <a:rPr lang="lv-LV" altLang="lv-LV" sz="3600" dirty="0" smtClean="0"/>
              <a:t>Kādi </a:t>
            </a:r>
            <a:r>
              <a:rPr lang="lv-LV" altLang="lv-LV" sz="3600" dirty="0" smtClean="0"/>
              <a:t>ir soļi, lai ieviestu Dieva risinājumu šai problēmai</a:t>
            </a:r>
            <a:r>
              <a:rPr lang="en-US" altLang="lv-LV" sz="3600" dirty="0" smtClean="0"/>
              <a:t>?</a:t>
            </a:r>
          </a:p>
          <a:p>
            <a:pPr marL="1409700" lvl="2" indent="-609600" eaLnBrk="1" hangingPunct="1">
              <a:buFontTx/>
              <a:buNone/>
            </a:pPr>
            <a:endParaRPr lang="en-US" altLang="lv-LV" dirty="0" smtClean="0"/>
          </a:p>
        </p:txBody>
      </p:sp>
      <p:sp>
        <p:nvSpPr>
          <p:cNvPr id="5" name="Rectangle 3"/>
          <p:cNvSpPr txBox="1">
            <a:spLocks noChangeArrowheads="1"/>
          </p:cNvSpPr>
          <p:nvPr/>
        </p:nvSpPr>
        <p:spPr bwMode="auto">
          <a:xfrm>
            <a:off x="2814128" y="2895600"/>
            <a:ext cx="6705600" cy="3352800"/>
          </a:xfrm>
          <a:prstGeom prst="rect">
            <a:avLst/>
          </a:prstGeom>
          <a:noFill/>
          <a:ln w="12700" cap="sq">
            <a:noFill/>
            <a:miter lim="800000"/>
            <a:headEnd type="none" w="sm" len="sm"/>
            <a:tailEnd type="none" w="sm" len="sm"/>
          </a:ln>
        </p:spPr>
        <p:txBody>
          <a:bodyPr/>
          <a:lstStyle/>
          <a:p>
            <a:pPr marL="1428750" lvl="2" indent="-514350" eaLnBrk="1" hangingPunct="1">
              <a:spcBef>
                <a:spcPts val="1800"/>
              </a:spcBef>
              <a:buClr>
                <a:schemeClr val="tx2"/>
              </a:buClr>
              <a:buSzPct val="90000"/>
              <a:buFont typeface="+mj-lt"/>
              <a:buAutoNum type="arabicPeriod"/>
              <a:defRPr/>
            </a:pPr>
            <a:r>
              <a:rPr lang="lv-LV" sz="3600" dirty="0">
                <a:cs typeface="+mn-cs"/>
              </a:rPr>
              <a:t>Nofiksē savas acis uz Jēzu</a:t>
            </a:r>
            <a:endParaRPr lang="en-US" sz="3600" dirty="0">
              <a:cs typeface="+mn-cs"/>
            </a:endParaRPr>
          </a:p>
          <a:p>
            <a:pPr marL="1428750" lvl="2" indent="-514350" eaLnBrk="1" hangingPunct="1">
              <a:spcBef>
                <a:spcPts val="1800"/>
              </a:spcBef>
              <a:buClr>
                <a:schemeClr val="tx2"/>
              </a:buClr>
              <a:buSzPct val="90000"/>
              <a:buFont typeface="+mj-lt"/>
              <a:buAutoNum type="arabicPeriod"/>
              <a:defRPr/>
            </a:pPr>
            <a:r>
              <a:rPr lang="lv-LV" sz="3600" dirty="0">
                <a:cs typeface="+mn-cs"/>
              </a:rPr>
              <a:t>Sper ticības soļus</a:t>
            </a:r>
            <a:endParaRPr lang="en-US" sz="3600" dirty="0">
              <a:cs typeface="+mn-cs"/>
            </a:endParaRPr>
          </a:p>
          <a:p>
            <a:pPr marL="1428750" lvl="2" indent="-514350" eaLnBrk="1" hangingPunct="1">
              <a:spcBef>
                <a:spcPts val="1800"/>
              </a:spcBef>
              <a:buClr>
                <a:schemeClr val="tx2"/>
              </a:buClr>
              <a:buSzPct val="90000"/>
              <a:buFont typeface="+mj-lt"/>
              <a:buAutoNum type="arabicPeriod"/>
              <a:defRPr/>
            </a:pPr>
            <a:r>
              <a:rPr lang="lv-LV" sz="3600" dirty="0">
                <a:cs typeface="+mn-cs"/>
              </a:rPr>
              <a:t>Izstrādā atgūšanās plānu</a:t>
            </a:r>
            <a:endParaRPr lang="en-US" sz="3600" dirty="0">
              <a:cs typeface="+mn-cs"/>
            </a:endParaRPr>
          </a:p>
          <a:p>
            <a:pPr marL="1428750" lvl="2" indent="-514350" eaLnBrk="1" hangingPunct="1">
              <a:spcBef>
                <a:spcPct val="20000"/>
              </a:spcBef>
              <a:buClr>
                <a:schemeClr val="tx2"/>
              </a:buClr>
              <a:buSzPct val="90000"/>
              <a:buFont typeface="+mj-lt"/>
              <a:buAutoNum type="arabicPeriod"/>
              <a:defRPr/>
            </a:pPr>
            <a:endParaRPr lang="en-US" sz="3200" dirty="0">
              <a:cs typeface="+mn-cs"/>
            </a:endParaRPr>
          </a:p>
          <a:p>
            <a:pPr marL="1428750" lvl="2" indent="-514350" eaLnBrk="1" hangingPunct="1">
              <a:spcBef>
                <a:spcPct val="20000"/>
              </a:spcBef>
              <a:buClr>
                <a:schemeClr val="tx2"/>
              </a:buClr>
              <a:buSzPct val="90000"/>
              <a:buFont typeface="+mj-lt"/>
              <a:buAutoNum type="arabicPeriod"/>
              <a:defRPr/>
            </a:pPr>
            <a:endParaRPr lang="en-US" sz="3200" kern="0" dirty="0">
              <a:latin typeface="+mn-lt"/>
              <a:cs typeface="+mn-cs"/>
            </a:endParaRPr>
          </a:p>
        </p:txBody>
      </p:sp>
      <p:sp>
        <p:nvSpPr>
          <p:cNvPr id="48133"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3F6F7A34-C29A-4B86-9964-C79310502007}" type="slidenum">
              <a:rPr lang="en-US" altLang="lv-LV" sz="1400" smtClean="0"/>
              <a:pPr>
                <a:spcBef>
                  <a:spcPct val="0"/>
                </a:spcBef>
                <a:buClrTx/>
                <a:buSzTx/>
                <a:buFontTx/>
                <a:buNone/>
              </a:pPr>
              <a:t>44</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AF42DC7-43A3-453E-8BA6-B0BDB91845F3}" type="slidenum">
              <a:rPr lang="en-US" altLang="lv-LV" sz="1400" smtClean="0"/>
              <a:pPr>
                <a:spcBef>
                  <a:spcPct val="0"/>
                </a:spcBef>
                <a:buClrTx/>
                <a:buSzTx/>
                <a:buFontTx/>
                <a:buNone/>
              </a:pPr>
              <a:t>45</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pic>
        <p:nvPicPr>
          <p:cNvPr id="49157" name="Attēl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38" y="685800"/>
            <a:ext cx="9212262"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eaLnBrk="1" hangingPunct="1"/>
            <a:r>
              <a:rPr lang="en-US" altLang="lv-LV" dirty="0" smtClean="0"/>
              <a:t>B.   </a:t>
            </a:r>
            <a:r>
              <a:rPr lang="lv-LV" altLang="lv-LV" dirty="0" smtClean="0"/>
              <a:t>Dzīvo </a:t>
            </a:r>
            <a:r>
              <a:rPr lang="lv-LV" altLang="lv-LV" dirty="0" smtClean="0"/>
              <a:t>veselīgu dzīvesveidu</a:t>
            </a:r>
            <a:endParaRPr lang="en-US" altLang="lv-LV" dirty="0" smtClean="0"/>
          </a:p>
        </p:txBody>
      </p:sp>
      <p:sp>
        <p:nvSpPr>
          <p:cNvPr id="50179" name="Rectangle 1027"/>
          <p:cNvSpPr>
            <a:spLocks noGrp="1" noChangeArrowheads="1"/>
          </p:cNvSpPr>
          <p:nvPr>
            <p:ph type="body" idx="1"/>
          </p:nvPr>
        </p:nvSpPr>
        <p:spPr>
          <a:xfrm>
            <a:off x="2743200" y="1600200"/>
            <a:ext cx="7772400" cy="2057400"/>
          </a:xfrm>
        </p:spPr>
        <p:txBody>
          <a:bodyPr/>
          <a:lstStyle/>
          <a:p>
            <a:pPr marL="609600" indent="-609600" eaLnBrk="1" hangingPunct="1">
              <a:buFont typeface="Times New Roman" panose="02020603050405020304" pitchFamily="18" charset="0"/>
              <a:buAutoNum type="arabicPeriod"/>
            </a:pPr>
            <a:r>
              <a:rPr lang="lv-LV" altLang="lv-LV" smtClean="0"/>
              <a:t>Man ir jāatklāj Dieva plāns savai dzīvei</a:t>
            </a:r>
            <a:endParaRPr lang="en-US" altLang="lv-LV" smtClean="0"/>
          </a:p>
          <a:p>
            <a:pPr marL="609600" indent="-609600" eaLnBrk="1" hangingPunct="1">
              <a:buFont typeface="Times New Roman" panose="02020603050405020304" pitchFamily="18" charset="0"/>
              <a:buAutoNum type="arabicPeriod"/>
            </a:pPr>
            <a:r>
              <a:rPr lang="lv-LV" altLang="lv-LV" smtClean="0"/>
              <a:t>Attīsti disciplīnas dzīvošanai priekš Jēzus</a:t>
            </a:r>
            <a:endParaRPr lang="en-US" altLang="lv-LV" smtClean="0"/>
          </a:p>
          <a:p>
            <a:pPr marL="609600" indent="-609600" eaLnBrk="1" hangingPunct="1">
              <a:buFont typeface="Times New Roman" panose="02020603050405020304" pitchFamily="18" charset="0"/>
              <a:buAutoNum type="arabicPeriod"/>
            </a:pPr>
            <a:r>
              <a:rPr lang="lv-LV" altLang="lv-LV" smtClean="0"/>
              <a:t>Izstrādāt robežas veselīgai dzīvei</a:t>
            </a:r>
            <a:endParaRPr lang="en-US" altLang="lv-LV" smtClean="0"/>
          </a:p>
          <a:p>
            <a:pPr marL="609600" indent="-609600" eaLnBrk="1" hangingPunct="1">
              <a:buFont typeface="Symbol" panose="05050102010706020507" pitchFamily="18" charset="2"/>
              <a:buNone/>
            </a:pPr>
            <a:endParaRPr lang="en-US" altLang="lv-LV" smtClean="0"/>
          </a:p>
        </p:txBody>
      </p:sp>
      <p:pic>
        <p:nvPicPr>
          <p:cNvPr id="50180" name="Picture 5" descr="http://www.blowtorchbellyfat.com/wp-content/uploads/2011/04/treadmill-workouts-to-lose-w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D8B0057A-0AD9-4C51-90A9-DD82E4E0AF23}" type="slidenum">
              <a:rPr lang="en-US" altLang="lv-LV" sz="1400" smtClean="0"/>
              <a:pPr>
                <a:spcBef>
                  <a:spcPct val="0"/>
                </a:spcBef>
                <a:buClrTx/>
                <a:buSzTx/>
                <a:buFontTx/>
                <a:buNone/>
              </a:pPr>
              <a:t>46</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marL="690563" indent="-690563" eaLnBrk="1" hangingPunct="1"/>
            <a:r>
              <a:rPr lang="en-US" altLang="lv-LV" sz="3800" dirty="0" smtClean="0"/>
              <a:t>C.	</a:t>
            </a:r>
            <a:r>
              <a:rPr lang="lv-LV" altLang="lv-LV" sz="3800" dirty="0" smtClean="0"/>
              <a:t>Sper </a:t>
            </a:r>
            <a:r>
              <a:rPr lang="lv-LV" altLang="lv-LV" sz="3800" dirty="0" smtClean="0"/>
              <a:t>soļus, lai novērstu to neveiksmes atkārtošanos</a:t>
            </a:r>
            <a:endParaRPr lang="en-US" altLang="lv-LV" sz="3800" dirty="0" smtClean="0"/>
          </a:p>
        </p:txBody>
      </p:sp>
      <p:sp>
        <p:nvSpPr>
          <p:cNvPr id="51203" name="Rectangle 1027"/>
          <p:cNvSpPr>
            <a:spLocks noGrp="1" noChangeArrowheads="1"/>
          </p:cNvSpPr>
          <p:nvPr>
            <p:ph type="body" sz="half" idx="1"/>
          </p:nvPr>
        </p:nvSpPr>
        <p:spPr>
          <a:xfrm>
            <a:off x="2362200" y="1511300"/>
            <a:ext cx="5105400" cy="4127500"/>
          </a:xfrm>
        </p:spPr>
        <p:txBody>
          <a:bodyPr/>
          <a:lstStyle/>
          <a:p>
            <a:pPr marL="609600" indent="-609600" eaLnBrk="1" hangingPunct="1">
              <a:spcAft>
                <a:spcPts val="1800"/>
              </a:spcAft>
              <a:buFont typeface="Times New Roman" panose="02020603050405020304" pitchFamily="18" charset="0"/>
              <a:buAutoNum type="arabicPeriod"/>
            </a:pPr>
            <a:r>
              <a:rPr lang="lv-LV" altLang="lv-LV" u="sng" dirty="0" smtClean="0"/>
              <a:t>Izveido</a:t>
            </a:r>
            <a:r>
              <a:rPr lang="en-US" altLang="lv-LV" dirty="0" smtClean="0"/>
              <a:t> </a:t>
            </a:r>
            <a:r>
              <a:rPr lang="lv-LV" altLang="lv-LV" dirty="0" smtClean="0"/>
              <a:t>atkārtošanas novēršanas plānu</a:t>
            </a:r>
            <a:endParaRPr lang="en-US" altLang="lv-LV" dirty="0" smtClean="0"/>
          </a:p>
          <a:p>
            <a:pPr marL="609600" indent="-609600" eaLnBrk="1" hangingPunct="1">
              <a:spcAft>
                <a:spcPts val="1800"/>
              </a:spcAft>
              <a:buFont typeface="Times New Roman" panose="02020603050405020304" pitchFamily="18" charset="0"/>
              <a:buAutoNum type="arabicPeriod"/>
            </a:pPr>
            <a:r>
              <a:rPr lang="lv-LV" altLang="lv-LV" u="sng" dirty="0" smtClean="0"/>
              <a:t>Nosaki</a:t>
            </a:r>
            <a:r>
              <a:rPr lang="en-US" altLang="lv-LV" dirty="0" smtClean="0"/>
              <a:t> </a:t>
            </a:r>
            <a:r>
              <a:rPr lang="lv-LV" altLang="lv-LV" dirty="0" smtClean="0"/>
              <a:t>iespējamos ierosinātājus</a:t>
            </a:r>
            <a:endParaRPr lang="en-US" altLang="lv-LV" dirty="0" smtClean="0"/>
          </a:p>
          <a:p>
            <a:pPr marL="609600" indent="-609600" eaLnBrk="1" hangingPunct="1">
              <a:spcAft>
                <a:spcPts val="1800"/>
              </a:spcAft>
              <a:buFont typeface="Times New Roman" panose="02020603050405020304" pitchFamily="18" charset="0"/>
              <a:buAutoNum type="arabicPeriod"/>
            </a:pPr>
            <a:r>
              <a:rPr lang="lv-LV" altLang="lv-LV" u="sng" dirty="0" smtClean="0"/>
              <a:t>Attīsti</a:t>
            </a:r>
            <a:r>
              <a:rPr lang="en-US" altLang="lv-LV" dirty="0" smtClean="0"/>
              <a:t> </a:t>
            </a:r>
            <a:r>
              <a:rPr lang="lv-LV" altLang="lv-LV" dirty="0" smtClean="0"/>
              <a:t>atbildības attiecības</a:t>
            </a:r>
            <a:endParaRPr lang="en-US" altLang="lv-LV" dirty="0" smtClean="0"/>
          </a:p>
          <a:p>
            <a:pPr marL="609600" indent="-609600" eaLnBrk="1" hangingPunct="1">
              <a:buFont typeface="Symbol" panose="05050102010706020507" pitchFamily="18" charset="2"/>
              <a:buNone/>
            </a:pPr>
            <a:endParaRPr lang="en-US" altLang="lv-LV" sz="2800" dirty="0" smtClean="0"/>
          </a:p>
        </p:txBody>
      </p:sp>
      <p:sp>
        <p:nvSpPr>
          <p:cNvPr id="51204" name="Rectangle 5"/>
          <p:cNvSpPr>
            <a:spLocks noChangeArrowheads="1"/>
          </p:cNvSpPr>
          <p:nvPr/>
        </p:nvSpPr>
        <p:spPr bwMode="auto">
          <a:xfrm>
            <a:off x="7010400" y="459105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indent="228600">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lv-LV" altLang="lv-LV" sz="2400" b="1" dirty="0">
                <a:cs typeface="Times New Roman" panose="02020603050405020304" pitchFamily="18" charset="0"/>
              </a:rPr>
              <a:t>Atkārtošana</a:t>
            </a:r>
            <a:r>
              <a:rPr lang="en-US" altLang="lv-LV" sz="2400" dirty="0">
                <a:cs typeface="Times New Roman" panose="02020603050405020304" pitchFamily="18" charset="0"/>
              </a:rPr>
              <a:t> =</a:t>
            </a:r>
            <a:r>
              <a:rPr lang="lv-LV" altLang="lv-LV" sz="2400" dirty="0">
                <a:cs typeface="Times New Roman" panose="02020603050405020304" pitchFamily="18" charset="0"/>
              </a:rPr>
              <a:t> slīdēšana atpakaļ vecajos neveiksmju modeļos</a:t>
            </a:r>
            <a:r>
              <a:rPr lang="en-US" altLang="lv-LV" sz="2400" dirty="0">
                <a:cs typeface="Times New Roman" panose="02020603050405020304" pitchFamily="18" charset="0"/>
              </a:rPr>
              <a:t>.</a:t>
            </a:r>
            <a:endParaRPr lang="en-US" altLang="lv-LV" sz="2400" dirty="0"/>
          </a:p>
        </p:txBody>
      </p:sp>
      <p:sp>
        <p:nvSpPr>
          <p:cNvPr id="51205" name="Rectangle 6"/>
          <p:cNvSpPr>
            <a:spLocks noChangeArrowheads="1"/>
          </p:cNvSpPr>
          <p:nvPr/>
        </p:nvSpPr>
        <p:spPr bwMode="auto">
          <a:xfrm>
            <a:off x="6649720" y="4400550"/>
            <a:ext cx="4267200" cy="1466850"/>
          </a:xfrm>
          <a:prstGeom prst="rect">
            <a:avLst/>
          </a:prstGeom>
          <a:noFill/>
          <a:ln w="12700" cap="sq" algn="ctr">
            <a:solidFill>
              <a:srgbClr val="D6009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lv-LV" altLang="lv-LV" sz="2400"/>
          </a:p>
        </p:txBody>
      </p:sp>
      <p:sp>
        <p:nvSpPr>
          <p:cNvPr id="5120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9EDD768B-8134-41FC-A022-856075B76614}" type="slidenum">
              <a:rPr lang="en-US" altLang="lv-LV" sz="1400" smtClean="0"/>
              <a:pPr>
                <a:spcBef>
                  <a:spcPct val="0"/>
                </a:spcBef>
                <a:buClrTx/>
                <a:buSzTx/>
                <a:buFontTx/>
                <a:buNone/>
              </a:pPr>
              <a:t>47</a:t>
            </a:fld>
            <a:endParaRPr lang="en-US" altLang="lv-LV" sz="1400" smtClean="0"/>
          </a:p>
        </p:txBody>
      </p:sp>
      <p:sp>
        <p:nvSpPr>
          <p:cNvPr id="7"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1625600" y="76200"/>
            <a:ext cx="10363200" cy="1206500"/>
          </a:xfrm>
        </p:spPr>
        <p:txBody>
          <a:bodyPr/>
          <a:lstStyle/>
          <a:p>
            <a:r>
              <a:rPr lang="en-US" altLang="lv-LV" dirty="0" smtClean="0"/>
              <a:t>Person</a:t>
            </a:r>
            <a:r>
              <a:rPr lang="lv-LV" altLang="lv-LV" dirty="0" smtClean="0"/>
              <a:t>īgais pielietojums</a:t>
            </a:r>
            <a:endParaRPr lang="en-US" altLang="lv-LV" dirty="0" smtClean="0"/>
          </a:p>
        </p:txBody>
      </p:sp>
      <p:sp>
        <p:nvSpPr>
          <p:cNvPr id="52227" name="Content Placeholder 2"/>
          <p:cNvSpPr>
            <a:spLocks noGrp="1" noChangeArrowheads="1"/>
          </p:cNvSpPr>
          <p:nvPr>
            <p:ph idx="1"/>
          </p:nvPr>
        </p:nvSpPr>
        <p:spPr>
          <a:xfrm>
            <a:off x="1625600" y="1371600"/>
            <a:ext cx="10363200" cy="4495800"/>
          </a:xfrm>
        </p:spPr>
        <p:txBody>
          <a:bodyPr/>
          <a:lstStyle/>
          <a:p>
            <a:pPr>
              <a:spcAft>
                <a:spcPts val="2400"/>
              </a:spcAft>
            </a:pPr>
            <a:r>
              <a:rPr lang="lv-LV" altLang="lv-LV" dirty="0" smtClean="0"/>
              <a:t>Godīgi paskaties uz savām neveiksmēm</a:t>
            </a:r>
            <a:r>
              <a:rPr lang="en-US" altLang="lv-LV" dirty="0" smtClean="0"/>
              <a:t>. </a:t>
            </a:r>
            <a:r>
              <a:rPr lang="lv-LV" altLang="lv-LV" dirty="0" smtClean="0"/>
              <a:t>Izvēlies vienu jomu savā dzīvē un novērtē kur tu esi pēc diagrammas</a:t>
            </a:r>
            <a:r>
              <a:rPr lang="en-US" altLang="lv-LV" dirty="0" smtClean="0"/>
              <a:t> “</a:t>
            </a:r>
            <a:r>
              <a:rPr lang="lv-LV" altLang="lv-LV" dirty="0" smtClean="0"/>
              <a:t>Augot caur savām neveiksmēm</a:t>
            </a:r>
            <a:r>
              <a:rPr lang="en-US" altLang="lv-LV" dirty="0" smtClean="0"/>
              <a:t>”</a:t>
            </a:r>
            <a:r>
              <a:rPr lang="lv-LV" altLang="lv-LV" dirty="0" smtClean="0"/>
              <a:t>,</a:t>
            </a:r>
            <a:r>
              <a:rPr lang="en-US" altLang="lv-LV" dirty="0" smtClean="0"/>
              <a:t> </a:t>
            </a:r>
            <a:r>
              <a:rPr lang="lv-LV" altLang="lv-LV" dirty="0" smtClean="0"/>
              <a:t>S</a:t>
            </a:r>
            <a:r>
              <a:rPr lang="en-US" altLang="lv-LV" dirty="0" err="1" smtClean="0"/>
              <a:t>tudent</a:t>
            </a:r>
            <a:r>
              <a:rPr lang="lv-LV" altLang="lv-LV" dirty="0" smtClean="0"/>
              <a:t>a rokasgrāmatā.</a:t>
            </a:r>
            <a:r>
              <a:rPr lang="en-US" altLang="lv-LV" dirty="0" smtClean="0"/>
              <a:t> </a:t>
            </a:r>
          </a:p>
          <a:p>
            <a:pPr>
              <a:spcAft>
                <a:spcPts val="2400"/>
              </a:spcAft>
            </a:pPr>
            <a:r>
              <a:rPr lang="lv-LV" altLang="lv-LV" dirty="0" smtClean="0"/>
              <a:t>Pieraksti vienu vai divas lietas, ko tu vari darīt, lai efektīvāk īstenotu Dieva veidu šīs neveiksmes pārvarēšanā</a:t>
            </a:r>
            <a:r>
              <a:rPr lang="en-US" altLang="lv-LV" dirty="0" smtClean="0"/>
              <a:t>. </a:t>
            </a:r>
          </a:p>
          <a:p>
            <a:pPr>
              <a:spcAft>
                <a:spcPts val="2400"/>
              </a:spcAft>
            </a:pPr>
            <a:r>
              <a:rPr lang="lv-LV" altLang="lv-LV" dirty="0" smtClean="0"/>
              <a:t>Atrod vismaz vienu Rakstu vietu, kas saistīta ar risinājumu un paskaidro kā šis pants palīdzēs tev pieaugt</a:t>
            </a:r>
            <a:r>
              <a:rPr lang="en-US" altLang="lv-LV" dirty="0" smtClean="0"/>
              <a:t>.</a:t>
            </a:r>
          </a:p>
        </p:txBody>
      </p:sp>
      <p:sp>
        <p:nvSpPr>
          <p:cNvPr id="52228"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2FB6431E-E4D5-40E5-AE38-8C678EFC840F}" type="slidenum">
              <a:rPr lang="en-US" altLang="lv-LV" sz="1400" smtClean="0"/>
              <a:pPr>
                <a:spcBef>
                  <a:spcPct val="0"/>
                </a:spcBef>
                <a:buClrTx/>
                <a:buSzTx/>
                <a:buFontTx/>
                <a:buNone/>
              </a:pPr>
              <a:t>48</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ctrTitle" sz="quarter"/>
          </p:nvPr>
        </p:nvSpPr>
        <p:spPr>
          <a:xfrm>
            <a:off x="3352800" y="1143000"/>
            <a:ext cx="6934200" cy="2116138"/>
          </a:xfrm>
        </p:spPr>
        <p:txBody>
          <a:bodyPr/>
          <a:lstStyle/>
          <a:p>
            <a:r>
              <a:rPr lang="lv-LV" altLang="lv-LV" sz="6600" smtClean="0"/>
              <a:t>4.nodaļa</a:t>
            </a:r>
            <a:endParaRPr lang="en-US" altLang="lv-LV" sz="6600" smtClean="0"/>
          </a:p>
        </p:txBody>
      </p:sp>
      <p:sp>
        <p:nvSpPr>
          <p:cNvPr id="3" name="Subtitle 2"/>
          <p:cNvSpPr>
            <a:spLocks noGrp="1"/>
          </p:cNvSpPr>
          <p:nvPr>
            <p:ph type="subTitle" sz="quarter" idx="1"/>
          </p:nvPr>
        </p:nvSpPr>
        <p:spPr>
          <a:xfrm>
            <a:off x="3429000" y="3429000"/>
            <a:ext cx="6400800" cy="1752600"/>
          </a:xfrm>
        </p:spPr>
        <p:txBody>
          <a:bodyPr/>
          <a:lstStyle/>
          <a:p>
            <a:pPr>
              <a:defRPr/>
            </a:pPr>
            <a:r>
              <a:rPr lang="lv-LV" sz="6000" dirty="0">
                <a:solidFill>
                  <a:srgbClr val="FFCC66"/>
                </a:solidFill>
                <a:ea typeface="+mj-ea"/>
                <a:cs typeface="+mj-cs"/>
              </a:rPr>
              <a:t>Atkārtošana</a:t>
            </a:r>
            <a:endParaRPr lang="en-US" sz="4400" dirty="0"/>
          </a:p>
        </p:txBody>
      </p:sp>
      <p:sp>
        <p:nvSpPr>
          <p:cNvPr id="5325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313666F8-78E9-4B56-AB76-ECEDA8669134}" type="slidenum">
              <a:rPr lang="en-US" altLang="lv-LV" sz="1400" smtClean="0"/>
              <a:pPr>
                <a:spcBef>
                  <a:spcPct val="0"/>
                </a:spcBef>
                <a:buClrTx/>
                <a:buSzTx/>
                <a:buFontTx/>
                <a:buNone/>
              </a:pPr>
              <a:t>49</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quarter"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1676400" y="457200"/>
            <a:ext cx="10363200" cy="1206500"/>
          </a:xfrm>
        </p:spPr>
        <p:txBody>
          <a:bodyPr/>
          <a:lstStyle/>
          <a:p>
            <a:r>
              <a:rPr lang="lv-LV" altLang="lv-LV" smtClean="0"/>
              <a:t>Galvenā Bībeles patiesība</a:t>
            </a:r>
            <a:endParaRPr lang="en-US" altLang="lv-LV" smtClean="0"/>
          </a:p>
        </p:txBody>
      </p:sp>
      <p:sp>
        <p:nvSpPr>
          <p:cNvPr id="3" name="Content Placeholder 2"/>
          <p:cNvSpPr>
            <a:spLocks noGrp="1"/>
          </p:cNvSpPr>
          <p:nvPr>
            <p:ph idx="1"/>
          </p:nvPr>
        </p:nvSpPr>
        <p:spPr/>
        <p:txBody>
          <a:bodyPr/>
          <a:lstStyle/>
          <a:p>
            <a:r>
              <a:rPr lang="lv-LV" altLang="en-US" dirty="0" smtClean="0"/>
              <a:t>Kad es ciešu neveiksmi, man savā dzīvē jāatklāj saknes problēmas.</a:t>
            </a:r>
          </a:p>
          <a:p>
            <a:pPr marL="0" indent="0">
              <a:buNone/>
            </a:pPr>
            <a:r>
              <a:rPr lang="lv-LV" altLang="en-US" sz="4400" dirty="0" smtClean="0">
                <a:solidFill>
                  <a:schemeClr val="accent1"/>
                </a:solidFill>
              </a:rPr>
              <a:t>Atslēgas pants</a:t>
            </a:r>
            <a:r>
              <a:rPr lang="en-US" altLang="en-US" sz="4400" dirty="0" smtClean="0">
                <a:solidFill>
                  <a:schemeClr val="accent1"/>
                </a:solidFill>
              </a:rPr>
              <a:t>: </a:t>
            </a:r>
          </a:p>
          <a:p>
            <a:pPr>
              <a:buFont typeface="Symbol" panose="05050102010706020507" pitchFamily="18" charset="2"/>
              <a:buNone/>
            </a:pPr>
            <a:r>
              <a:rPr lang="lv-LV" altLang="en-US" dirty="0" smtClean="0"/>
              <a:t>Ebrejiem</a:t>
            </a:r>
            <a:r>
              <a:rPr lang="en-US" altLang="en-US" dirty="0" smtClean="0"/>
              <a:t> 4:16   </a:t>
            </a:r>
            <a:r>
              <a:rPr lang="lv-LV" altLang="en-US" sz="2400" dirty="0" smtClean="0"/>
              <a:t>(no angļu valodas tulkojuma - </a:t>
            </a:r>
            <a:r>
              <a:rPr lang="en-US" altLang="en-US" sz="2400" dirty="0" smtClean="0"/>
              <a:t>Phillips New Testament</a:t>
            </a:r>
            <a:r>
              <a:rPr lang="lv-LV" altLang="en-US" sz="2400" dirty="0" smtClean="0"/>
              <a:t>)</a:t>
            </a:r>
            <a:endParaRPr lang="en-US" altLang="en-US" sz="2400" dirty="0" smtClean="0"/>
          </a:p>
          <a:p>
            <a:r>
              <a:rPr lang="lv-LV" altLang="en-US" dirty="0" smtClean="0"/>
              <a:t>Tāpēc tuvosimies žēlastības tronim ar vislielāko pārliecību, ka mēs varam saņemt žēlastību savām neveiksmēm un žēlastību palīdzībai vajadzīgajā stundā.</a:t>
            </a:r>
            <a:endParaRPr lang="en-US" altLang="en-US" dirty="0" smtClean="0"/>
          </a:p>
        </p:txBody>
      </p:sp>
      <p:sp>
        <p:nvSpPr>
          <p:cNvPr id="819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3285C026-4DE2-4B1E-8D15-32763C73AC51}" type="slidenum">
              <a:rPr lang="en-US" altLang="lv-LV" sz="1400" smtClean="0"/>
              <a:pPr>
                <a:spcBef>
                  <a:spcPct val="0"/>
                </a:spcBef>
                <a:buClrTx/>
                <a:buSzTx/>
                <a:buFontTx/>
                <a:buNone/>
              </a:pPr>
              <a:t>5</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r>
              <a:rPr lang="lv-LV" altLang="lv-LV" smtClean="0"/>
              <a:t>Galvenā Bībeles patiesība</a:t>
            </a:r>
            <a:endParaRPr lang="en-US" altLang="lv-LV" smtClean="0"/>
          </a:p>
        </p:txBody>
      </p:sp>
      <p:sp>
        <p:nvSpPr>
          <p:cNvPr id="3" name="Content Placeholder 2"/>
          <p:cNvSpPr>
            <a:spLocks noGrp="1"/>
          </p:cNvSpPr>
          <p:nvPr>
            <p:ph idx="1"/>
          </p:nvPr>
        </p:nvSpPr>
        <p:spPr/>
        <p:txBody>
          <a:bodyPr/>
          <a:lstStyle/>
          <a:p>
            <a:pPr marL="0" indent="0">
              <a:buNone/>
              <a:defRPr/>
            </a:pPr>
            <a:r>
              <a:rPr lang="lv-LV" dirty="0"/>
              <a:t>Dievam ir ceļš uz patiesu atgūšanos priekš ikviena, kurš atkārto</a:t>
            </a:r>
            <a:r>
              <a:rPr lang="en-US" dirty="0"/>
              <a:t>. </a:t>
            </a:r>
          </a:p>
          <a:p>
            <a:pPr>
              <a:defRPr/>
            </a:pPr>
            <a:r>
              <a:rPr lang="lv-LV" sz="4400" dirty="0">
                <a:solidFill>
                  <a:schemeClr val="accent1"/>
                </a:solidFill>
              </a:rPr>
              <a:t>Atslēgas pants</a:t>
            </a:r>
            <a:r>
              <a:rPr lang="en-US" sz="4400" dirty="0">
                <a:solidFill>
                  <a:schemeClr val="accent1"/>
                </a:solidFill>
              </a:rPr>
              <a:t>:  </a:t>
            </a:r>
          </a:p>
          <a:p>
            <a:pPr marL="0" indent="0">
              <a:buFont typeface="Symbol" panose="05050102010706020507" pitchFamily="18" charset="2"/>
              <a:buNone/>
              <a:defRPr/>
            </a:pPr>
            <a:r>
              <a:rPr lang="en-US" dirty="0"/>
              <a:t>1</a:t>
            </a:r>
            <a:r>
              <a:rPr lang="lv-LV" dirty="0"/>
              <a:t>.korintiešiem</a:t>
            </a:r>
            <a:r>
              <a:rPr lang="en-US" dirty="0"/>
              <a:t> 10:13</a:t>
            </a:r>
            <a:r>
              <a:rPr lang="lv-LV" dirty="0"/>
              <a:t> (tulkojums no </a:t>
            </a:r>
            <a:r>
              <a:rPr lang="lv-LV" dirty="0" err="1"/>
              <a:t>New</a:t>
            </a:r>
            <a:r>
              <a:rPr lang="lv-LV" dirty="0"/>
              <a:t> </a:t>
            </a:r>
            <a:r>
              <a:rPr lang="lv-LV" dirty="0" err="1"/>
              <a:t>Living</a:t>
            </a:r>
            <a:r>
              <a:rPr lang="lv-LV" dirty="0"/>
              <a:t> </a:t>
            </a:r>
            <a:r>
              <a:rPr lang="lv-LV" dirty="0" err="1"/>
              <a:t>Translation</a:t>
            </a:r>
            <a:r>
              <a:rPr lang="lv-LV" dirty="0"/>
              <a:t>)</a:t>
            </a:r>
          </a:p>
          <a:p>
            <a:pPr marL="0" indent="0">
              <a:buFont typeface="Symbol" panose="05050102010706020507" pitchFamily="18" charset="2"/>
              <a:buNone/>
              <a:defRPr/>
            </a:pPr>
            <a:r>
              <a:rPr lang="lv-LV" dirty="0" smtClean="0"/>
              <a:t>Kārdinājumi </a:t>
            </a:r>
            <a:r>
              <a:rPr lang="lv-LV" dirty="0"/>
              <a:t>tavā dzīvē neatšķiras no tiem, ko piedzīvo citi. Un Dievs ir uzticīgs. Viņš neļaus kārdinājumam būt lielākam par to, kurā tu varētu pastāvēt. Kad tu tiec kārdināts, Viņš parādīs tev izeju, lai tu varētu izturēt.</a:t>
            </a:r>
          </a:p>
          <a:p>
            <a:pPr marL="0" indent="0">
              <a:buFont typeface="Symbol" panose="05050102010706020507" pitchFamily="18" charset="2"/>
              <a:buNone/>
              <a:defRPr/>
            </a:pPr>
            <a:endParaRPr lang="en-US" dirty="0"/>
          </a:p>
        </p:txBody>
      </p:sp>
      <p:sp>
        <p:nvSpPr>
          <p:cNvPr id="5427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D03EE040-83AD-4360-9CBC-706E576AFBFD}" type="slidenum">
              <a:rPr lang="en-US" altLang="lv-LV" sz="1400" smtClean="0"/>
              <a:pPr>
                <a:spcBef>
                  <a:spcPct val="0"/>
                </a:spcBef>
                <a:buClrTx/>
                <a:buSzTx/>
                <a:buFontTx/>
                <a:buNone/>
              </a:pPr>
              <a:t>50</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marL="690563" indent="-690563" eaLnBrk="1" hangingPunct="1"/>
            <a:r>
              <a:rPr lang="en-US" altLang="lv-LV" dirty="0" smtClean="0"/>
              <a:t>A.	</a:t>
            </a:r>
            <a:r>
              <a:rPr lang="lv-LV" altLang="lv-LV" dirty="0" smtClean="0"/>
              <a:t>Septiņi </a:t>
            </a:r>
            <a:r>
              <a:rPr lang="lv-LV" altLang="lv-LV" dirty="0" smtClean="0"/>
              <a:t>iemesli kādēļ atgūšanās ātri pāriet atkārtošanā</a:t>
            </a:r>
            <a:endParaRPr lang="en-US" altLang="lv-LV" dirty="0" smtClean="0"/>
          </a:p>
        </p:txBody>
      </p:sp>
      <p:sp>
        <p:nvSpPr>
          <p:cNvPr id="55299" name="Rectangle 3"/>
          <p:cNvSpPr>
            <a:spLocks noGrp="1" noChangeArrowheads="1"/>
          </p:cNvSpPr>
          <p:nvPr>
            <p:ph type="body" sz="half" idx="1"/>
          </p:nvPr>
        </p:nvSpPr>
        <p:spPr>
          <a:xfrm>
            <a:off x="2164080" y="1708150"/>
            <a:ext cx="5613400" cy="4495800"/>
          </a:xfrm>
        </p:spPr>
        <p:txBody>
          <a:bodyPr/>
          <a:lstStyle/>
          <a:p>
            <a:pPr marL="533400" indent="-533400" eaLnBrk="1" hangingPunct="1">
              <a:spcAft>
                <a:spcPts val="1200"/>
              </a:spcAft>
              <a:buFont typeface="Symbol" panose="05050102010706020507" pitchFamily="18" charset="2"/>
              <a:buAutoNum type="arabicPeriod"/>
            </a:pPr>
            <a:r>
              <a:rPr lang="en-US" altLang="lv-LV" sz="3600" u="sng" dirty="0" smtClean="0"/>
              <a:t>Ma</a:t>
            </a:r>
            <a:r>
              <a:rPr lang="lv-LV" altLang="lv-LV" sz="3600" u="sng" dirty="0" smtClean="0"/>
              <a:t>ģ</a:t>
            </a:r>
            <a:r>
              <a:rPr lang="en-US" altLang="lv-LV" sz="3600" u="sng" dirty="0" err="1" smtClean="0"/>
              <a:t>i</a:t>
            </a:r>
            <a:r>
              <a:rPr lang="lv-LV" altLang="lv-LV" sz="3600" u="sng" dirty="0" smtClean="0"/>
              <a:t>ska domāšana</a:t>
            </a:r>
            <a:endParaRPr lang="en-US" altLang="lv-LV" sz="3600" u="sng" dirty="0" smtClean="0"/>
          </a:p>
          <a:p>
            <a:pPr marL="533400" indent="-533400" eaLnBrk="1" hangingPunct="1">
              <a:spcAft>
                <a:spcPts val="1200"/>
              </a:spcAft>
              <a:buFont typeface="Symbol" panose="05050102010706020507" pitchFamily="18" charset="2"/>
              <a:buAutoNum type="arabicPeriod"/>
            </a:pPr>
            <a:r>
              <a:rPr lang="lv-LV" altLang="lv-LV" sz="3600" u="sng" dirty="0" smtClean="0"/>
              <a:t>Atturēšanās</a:t>
            </a:r>
            <a:r>
              <a:rPr lang="lv-LV" altLang="lv-LV" sz="3600" dirty="0" smtClean="0"/>
              <a:t> no vides pret patiesām </a:t>
            </a:r>
            <a:r>
              <a:rPr lang="lv-LV" altLang="lv-LV" sz="3600" u="sng" dirty="0" smtClean="0"/>
              <a:t>izmaiņām</a:t>
            </a:r>
            <a:r>
              <a:rPr lang="en-US" altLang="lv-LV" sz="3600" dirty="0" smtClean="0"/>
              <a:t> </a:t>
            </a:r>
          </a:p>
          <a:p>
            <a:pPr marL="533400" indent="-533400" eaLnBrk="1" hangingPunct="1">
              <a:spcAft>
                <a:spcPts val="1200"/>
              </a:spcAft>
              <a:buFont typeface="Symbol" panose="05050102010706020507" pitchFamily="18" charset="2"/>
              <a:buAutoNum type="arabicPeriod"/>
            </a:pPr>
            <a:r>
              <a:rPr lang="lv-LV" altLang="lv-LV" sz="3600" u="sng" dirty="0" smtClean="0"/>
              <a:t>Vecie draugi</a:t>
            </a:r>
            <a:endParaRPr lang="en-US" altLang="lv-LV" sz="3600" u="sng" dirty="0" smtClean="0"/>
          </a:p>
          <a:p>
            <a:pPr marL="533400" indent="-533400" eaLnBrk="1" hangingPunct="1">
              <a:spcAft>
                <a:spcPts val="1200"/>
              </a:spcAft>
              <a:buFont typeface="Symbol" panose="05050102010706020507" pitchFamily="18" charset="2"/>
              <a:buAutoNum type="arabicPeriod"/>
            </a:pPr>
            <a:r>
              <a:rPr lang="lv-LV" altLang="lv-LV" sz="3600" u="sng" dirty="0" smtClean="0"/>
              <a:t>Vecas problēmu atrisināšanas  stratēģijas</a:t>
            </a:r>
            <a:endParaRPr lang="en-US" altLang="lv-LV" sz="3600" u="sng" dirty="0" smtClean="0"/>
          </a:p>
        </p:txBody>
      </p:sp>
      <p:pic>
        <p:nvPicPr>
          <p:cNvPr id="55300" name="Picture 8" descr="http://images.google.ca/images?q=tbn:dbHZR2Eu5fgC:www.ednet.ledu-ni.gov.uk/images/pic-growth.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173720" y="2057400"/>
            <a:ext cx="3810000" cy="2938463"/>
          </a:xfrm>
        </p:spPr>
      </p:pic>
      <p:sp>
        <p:nvSpPr>
          <p:cNvPr id="55301"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C3E81803-0722-4E2B-900C-19F4015D439F}" type="slidenum">
              <a:rPr lang="en-US" altLang="lv-LV" sz="1400" smtClean="0"/>
              <a:pPr>
                <a:spcBef>
                  <a:spcPct val="0"/>
                </a:spcBef>
                <a:buClrTx/>
                <a:buSzTx/>
                <a:buFontTx/>
                <a:buNone/>
              </a:pPr>
              <a:t>51</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690563" indent="-690563" eaLnBrk="1" hangingPunct="1"/>
            <a:r>
              <a:rPr lang="en-US" altLang="lv-LV" dirty="0" smtClean="0"/>
              <a:t>A.	</a:t>
            </a:r>
            <a:r>
              <a:rPr lang="lv-LV" altLang="lv-LV" dirty="0" smtClean="0"/>
              <a:t>Septiņi </a:t>
            </a:r>
            <a:r>
              <a:rPr lang="lv-LV" altLang="lv-LV" dirty="0" smtClean="0"/>
              <a:t>iemesli kādēļ atgūšanās ātri pāriet atkārtošanā</a:t>
            </a:r>
            <a:endParaRPr lang="en-US" altLang="lv-LV" dirty="0" smtClean="0"/>
          </a:p>
        </p:txBody>
      </p:sp>
      <p:sp>
        <p:nvSpPr>
          <p:cNvPr id="56323" name="Rectangle 3"/>
          <p:cNvSpPr>
            <a:spLocks noGrp="1" noChangeArrowheads="1"/>
          </p:cNvSpPr>
          <p:nvPr>
            <p:ph type="body" sz="half" idx="1"/>
          </p:nvPr>
        </p:nvSpPr>
        <p:spPr>
          <a:xfrm>
            <a:off x="2286000" y="1884680"/>
            <a:ext cx="5029200" cy="4495800"/>
          </a:xfrm>
        </p:spPr>
        <p:txBody>
          <a:bodyPr/>
          <a:lstStyle/>
          <a:p>
            <a:pPr marL="533400" indent="-533400" eaLnBrk="1" hangingPunct="1">
              <a:spcAft>
                <a:spcPts val="1800"/>
              </a:spcAft>
              <a:buFont typeface="Times New Roman" panose="02020603050405020304" pitchFamily="18" charset="0"/>
              <a:buAutoNum type="arabicPeriod" startAt="5"/>
            </a:pPr>
            <a:r>
              <a:rPr lang="lv-LV" altLang="lv-LV" sz="3600" u="sng" dirty="0" smtClean="0"/>
              <a:t>Neveiksme</a:t>
            </a:r>
            <a:r>
              <a:rPr lang="en-US" altLang="lv-LV" sz="3600" dirty="0" smtClean="0"/>
              <a:t> </a:t>
            </a:r>
            <a:r>
              <a:rPr lang="lv-LV" altLang="lv-LV" sz="3600" dirty="0" smtClean="0"/>
              <a:t>lietojot Dieva spēku</a:t>
            </a:r>
            <a:endParaRPr lang="en-US" altLang="lv-LV" sz="3600" dirty="0" smtClean="0"/>
          </a:p>
          <a:p>
            <a:pPr marL="533400" indent="-533400" eaLnBrk="1" hangingPunct="1">
              <a:spcAft>
                <a:spcPts val="1800"/>
              </a:spcAft>
              <a:buFont typeface="Times New Roman" panose="02020603050405020304" pitchFamily="18" charset="0"/>
              <a:buAutoNum type="arabicPeriod" startAt="5"/>
            </a:pPr>
            <a:r>
              <a:rPr lang="lv-LV" altLang="lv-LV" sz="3600" u="sng" dirty="0" smtClean="0"/>
              <a:t>Neatrisinātas</a:t>
            </a:r>
            <a:r>
              <a:rPr lang="en-US" altLang="lv-LV" sz="3600" dirty="0" smtClean="0"/>
              <a:t> </a:t>
            </a:r>
            <a:r>
              <a:rPr lang="en-US" altLang="lv-LV" sz="3600" dirty="0" err="1" smtClean="0"/>
              <a:t>probl</a:t>
            </a:r>
            <a:r>
              <a:rPr lang="lv-LV" altLang="lv-LV" sz="3600" dirty="0" smtClean="0"/>
              <a:t>ē</a:t>
            </a:r>
            <a:r>
              <a:rPr lang="en-US" altLang="lv-LV" sz="3600" dirty="0" smtClean="0"/>
              <a:t>m</a:t>
            </a:r>
            <a:r>
              <a:rPr lang="lv-LV" altLang="lv-LV" sz="3600" dirty="0" smtClean="0"/>
              <a:t>a</a:t>
            </a:r>
            <a:r>
              <a:rPr lang="en-US" altLang="lv-LV" sz="3600" dirty="0" smtClean="0"/>
              <a:t>s</a:t>
            </a:r>
          </a:p>
          <a:p>
            <a:pPr marL="533400" indent="-533400" eaLnBrk="1" hangingPunct="1">
              <a:spcAft>
                <a:spcPts val="1800"/>
              </a:spcAft>
              <a:buFont typeface="Times New Roman" panose="02020603050405020304" pitchFamily="18" charset="0"/>
              <a:buAutoNum type="arabicPeriod" startAt="5"/>
            </a:pPr>
            <a:r>
              <a:rPr lang="lv-LV" altLang="lv-LV" sz="3600" dirty="0" smtClean="0"/>
              <a:t>Savas dzīves </a:t>
            </a:r>
            <a:r>
              <a:rPr lang="lv-LV" altLang="lv-LV" sz="3600" u="sng" dirty="0" smtClean="0"/>
              <a:t>sadalīšana</a:t>
            </a:r>
            <a:endParaRPr lang="en-US" altLang="lv-LV" sz="3600" dirty="0" smtClean="0"/>
          </a:p>
        </p:txBody>
      </p:sp>
      <p:pic>
        <p:nvPicPr>
          <p:cNvPr id="56324" name="Picture 8" descr="http://images.google.ca/images?q=tbn:dbHZR2Eu5fgC:www.ednet.ledu-ni.gov.uk/images/pic-growth.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467600" y="1981200"/>
            <a:ext cx="3810000" cy="2938463"/>
          </a:xfrm>
        </p:spPr>
      </p:pic>
      <p:sp>
        <p:nvSpPr>
          <p:cNvPr id="56325"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D3B4756B-2003-4044-A2E9-66600EB88579}" type="slidenum">
              <a:rPr lang="en-US" altLang="lv-LV" sz="1400" smtClean="0"/>
              <a:pPr>
                <a:spcBef>
                  <a:spcPct val="0"/>
                </a:spcBef>
                <a:buClrTx/>
                <a:buSzTx/>
                <a:buFontTx/>
                <a:buNone/>
              </a:pPr>
              <a:t>52</a:t>
            </a:fld>
            <a:endParaRPr lang="en-US" altLang="lv-LV" sz="1400" smtClean="0"/>
          </a:p>
        </p:txBody>
      </p:sp>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lv-LV" dirty="0" smtClean="0"/>
              <a:t>B.  </a:t>
            </a:r>
            <a:r>
              <a:rPr lang="lv-LV" altLang="lv-LV" dirty="0" smtClean="0"/>
              <a:t>Kas </a:t>
            </a:r>
            <a:r>
              <a:rPr lang="lv-LV" altLang="lv-LV" dirty="0" smtClean="0"/>
              <a:t>izraisa atkārtošanu</a:t>
            </a:r>
            <a:r>
              <a:rPr lang="en-US" altLang="lv-LV" dirty="0" smtClean="0"/>
              <a:t>?</a:t>
            </a:r>
          </a:p>
        </p:txBody>
      </p:sp>
      <p:sp>
        <p:nvSpPr>
          <p:cNvPr id="57347" name="Rectangle 1027"/>
          <p:cNvSpPr>
            <a:spLocks noGrp="1" noChangeArrowheads="1"/>
          </p:cNvSpPr>
          <p:nvPr>
            <p:ph type="body" sz="half" idx="1"/>
          </p:nvPr>
        </p:nvSpPr>
        <p:spPr>
          <a:xfrm>
            <a:off x="2209800" y="1752600"/>
            <a:ext cx="5791200" cy="3124200"/>
          </a:xfrm>
        </p:spPr>
        <p:txBody>
          <a:bodyPr/>
          <a:lstStyle/>
          <a:p>
            <a:pPr marL="609600" indent="-609600" eaLnBrk="1" hangingPunct="1">
              <a:spcAft>
                <a:spcPts val="1800"/>
              </a:spcAft>
              <a:buFont typeface="Times New Roman" panose="02020603050405020304" pitchFamily="18" charset="0"/>
              <a:buAutoNum type="arabicPeriod"/>
            </a:pPr>
            <a:r>
              <a:rPr lang="lv-LV" altLang="lv-LV" dirty="0" smtClean="0"/>
              <a:t>Tu nevari piedzīvot atkārtošanu, ja tu nekad neesi piedzīvojis atgūšanos</a:t>
            </a:r>
            <a:endParaRPr lang="en-US" altLang="lv-LV" dirty="0" smtClean="0"/>
          </a:p>
          <a:p>
            <a:pPr marL="609600" indent="-609600" eaLnBrk="1" hangingPunct="1">
              <a:spcAft>
                <a:spcPts val="1800"/>
              </a:spcAft>
              <a:buFont typeface="Times New Roman" panose="02020603050405020304" pitchFamily="18" charset="0"/>
              <a:buAutoNum type="arabicPeriod"/>
            </a:pPr>
            <a:r>
              <a:rPr lang="lv-LV" altLang="lv-LV" dirty="0" smtClean="0"/>
              <a:t>Neveiksme risinot pagātnes problēmas</a:t>
            </a:r>
            <a:endParaRPr lang="en-US" altLang="lv-LV" dirty="0" smtClean="0"/>
          </a:p>
          <a:p>
            <a:pPr marL="609600" indent="-609600" eaLnBrk="1" hangingPunct="1">
              <a:spcAft>
                <a:spcPts val="1800"/>
              </a:spcAft>
              <a:buFont typeface="Times New Roman" panose="02020603050405020304" pitchFamily="18" charset="0"/>
              <a:buAutoNum type="arabicPeriod"/>
            </a:pPr>
            <a:r>
              <a:rPr lang="lv-LV" altLang="lv-LV" dirty="0" smtClean="0"/>
              <a:t>Citas atkarības un dzīvi kontrolējošas problēmas</a:t>
            </a:r>
            <a:endParaRPr lang="en-US" altLang="lv-LV" dirty="0" smtClean="0"/>
          </a:p>
          <a:p>
            <a:pPr marL="609600" indent="-609600" eaLnBrk="1" hangingPunct="1">
              <a:buFont typeface="Symbol" panose="05050102010706020507" pitchFamily="18" charset="2"/>
              <a:buNone/>
            </a:pPr>
            <a:endParaRPr lang="en-US" altLang="lv-LV" sz="2800" dirty="0" smtClean="0"/>
          </a:p>
        </p:txBody>
      </p:sp>
      <p:sp>
        <p:nvSpPr>
          <p:cNvPr id="5734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52E4FF3A-58F1-4569-B724-816F0B1B9819}" type="slidenum">
              <a:rPr lang="en-US" altLang="lv-LV" sz="1400" smtClean="0"/>
              <a:pPr>
                <a:spcBef>
                  <a:spcPct val="0"/>
                </a:spcBef>
                <a:buClrTx/>
                <a:buSzTx/>
                <a:buFontTx/>
                <a:buNone/>
              </a:pPr>
              <a:t>53</a:t>
            </a:fld>
            <a:endParaRPr lang="en-US" altLang="lv-LV" sz="1400" smtClean="0"/>
          </a:p>
        </p:txBody>
      </p:sp>
      <p:pic>
        <p:nvPicPr>
          <p:cNvPr id="573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1320" y="2362200"/>
            <a:ext cx="4000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lv-LV" dirty="0" smtClean="0"/>
              <a:t>C.  </a:t>
            </a:r>
            <a:r>
              <a:rPr lang="lv-LV" altLang="lv-LV" dirty="0" smtClean="0"/>
              <a:t>Saprotot </a:t>
            </a:r>
            <a:r>
              <a:rPr lang="lv-LV" altLang="lv-LV" dirty="0" smtClean="0"/>
              <a:t>atkārtošanu</a:t>
            </a:r>
            <a:endParaRPr lang="en-US" altLang="lv-LV" dirty="0" smtClean="0"/>
          </a:p>
        </p:txBody>
      </p:sp>
      <p:sp>
        <p:nvSpPr>
          <p:cNvPr id="58371" name="Rectangle 1027"/>
          <p:cNvSpPr>
            <a:spLocks noGrp="1" noChangeArrowheads="1"/>
          </p:cNvSpPr>
          <p:nvPr>
            <p:ph type="body" sz="half" idx="1"/>
          </p:nvPr>
        </p:nvSpPr>
        <p:spPr>
          <a:xfrm>
            <a:off x="2743200" y="1600200"/>
            <a:ext cx="6096000" cy="3124200"/>
          </a:xfrm>
        </p:spPr>
        <p:txBody>
          <a:bodyPr/>
          <a:lstStyle/>
          <a:p>
            <a:pPr marL="609600" indent="-609600" eaLnBrk="1" hangingPunct="1">
              <a:spcAft>
                <a:spcPts val="2400"/>
              </a:spcAft>
              <a:buFont typeface="Times New Roman" panose="02020603050405020304" pitchFamily="18" charset="0"/>
              <a:buAutoNum type="arabicPeriod"/>
            </a:pPr>
            <a:r>
              <a:rPr lang="lv-LV" altLang="lv-LV" sz="3600" dirty="0" smtClean="0"/>
              <a:t>Kāds ir </a:t>
            </a:r>
            <a:r>
              <a:rPr lang="lv-LV" altLang="lv-LV" sz="3600" u="sng" dirty="0" smtClean="0"/>
              <a:t>ceļš uz atkarību</a:t>
            </a:r>
            <a:r>
              <a:rPr lang="en-US" altLang="lv-LV" sz="3600" dirty="0" smtClean="0"/>
              <a:t>? </a:t>
            </a:r>
          </a:p>
          <a:p>
            <a:pPr marL="609600" indent="-609600" eaLnBrk="1" hangingPunct="1">
              <a:spcAft>
                <a:spcPts val="2400"/>
              </a:spcAft>
              <a:buFont typeface="Times New Roman" panose="02020603050405020304" pitchFamily="18" charset="0"/>
              <a:buAutoNum type="arabicPeriod"/>
            </a:pPr>
            <a:r>
              <a:rPr lang="lv-LV" altLang="lv-LV" sz="3600" dirty="0" smtClean="0"/>
              <a:t>Kas ir </a:t>
            </a:r>
            <a:r>
              <a:rPr lang="lv-LV" altLang="lv-LV" sz="3600" u="sng" dirty="0" smtClean="0"/>
              <a:t>atgūšanās</a:t>
            </a:r>
            <a:r>
              <a:rPr lang="en-US" altLang="lv-LV" sz="3600" dirty="0" smtClean="0"/>
              <a:t>?</a:t>
            </a:r>
          </a:p>
          <a:p>
            <a:pPr marL="609600" indent="-609600" eaLnBrk="1" hangingPunct="1">
              <a:spcAft>
                <a:spcPts val="2400"/>
              </a:spcAft>
              <a:buFont typeface="Times New Roman" panose="02020603050405020304" pitchFamily="18" charset="0"/>
              <a:buAutoNum type="arabicPeriod"/>
            </a:pPr>
            <a:r>
              <a:rPr lang="lv-LV" altLang="lv-LV" sz="3600" dirty="0" smtClean="0"/>
              <a:t>Kas ir </a:t>
            </a:r>
            <a:r>
              <a:rPr lang="lv-LV" altLang="lv-LV" sz="3600" u="sng" dirty="0" smtClean="0"/>
              <a:t>atkārtošana</a:t>
            </a:r>
            <a:r>
              <a:rPr lang="en-US" altLang="lv-LV" sz="3600" dirty="0" smtClean="0"/>
              <a:t>?</a:t>
            </a:r>
          </a:p>
        </p:txBody>
      </p:sp>
      <p:sp>
        <p:nvSpPr>
          <p:cNvPr id="5837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B3DC313D-AB5A-4D86-BF14-4194115ABBE3}" type="slidenum">
              <a:rPr lang="en-US" altLang="lv-LV" sz="1400" smtClean="0"/>
              <a:pPr>
                <a:spcBef>
                  <a:spcPct val="0"/>
                </a:spcBef>
                <a:buClrTx/>
                <a:buSzTx/>
                <a:buFontTx/>
                <a:buNone/>
              </a:pPr>
              <a:t>54</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lv-LV" dirty="0" smtClean="0"/>
              <a:t>D.  </a:t>
            </a:r>
            <a:r>
              <a:rPr lang="lv-LV" altLang="lv-LV" dirty="0" smtClean="0"/>
              <a:t>Ko </a:t>
            </a:r>
            <a:r>
              <a:rPr lang="lv-LV" altLang="lv-LV" dirty="0" smtClean="0"/>
              <a:t>darīt, kad notiek atkārtošana</a:t>
            </a:r>
            <a:endParaRPr lang="en-US" altLang="lv-LV" dirty="0" smtClean="0"/>
          </a:p>
        </p:txBody>
      </p:sp>
      <p:sp>
        <p:nvSpPr>
          <p:cNvPr id="59395" name="Rectangle 1027"/>
          <p:cNvSpPr>
            <a:spLocks noGrp="1" noChangeArrowheads="1"/>
          </p:cNvSpPr>
          <p:nvPr>
            <p:ph type="body" sz="half" idx="1"/>
          </p:nvPr>
        </p:nvSpPr>
        <p:spPr>
          <a:xfrm>
            <a:off x="1828800" y="1600200"/>
            <a:ext cx="6477000" cy="4495800"/>
          </a:xfrm>
        </p:spPr>
        <p:txBody>
          <a:bodyPr/>
          <a:lstStyle/>
          <a:p>
            <a:pPr marL="609600" indent="-609600" eaLnBrk="1" hangingPunct="1">
              <a:spcAft>
                <a:spcPts val="1200"/>
              </a:spcAft>
              <a:buFont typeface="Times New Roman" panose="02020603050405020304" pitchFamily="18" charset="0"/>
              <a:buAutoNum type="arabicPeriod"/>
            </a:pPr>
            <a:r>
              <a:rPr lang="lv-LV" altLang="lv-LV" dirty="0" smtClean="0"/>
              <a:t>Nekavējoties </a:t>
            </a:r>
            <a:r>
              <a:rPr lang="lv-LV" altLang="lv-LV" u="sng" dirty="0" smtClean="0"/>
              <a:t>pārtrauc</a:t>
            </a:r>
            <a:r>
              <a:rPr lang="en-US" altLang="lv-LV" dirty="0" smtClean="0"/>
              <a:t> </a:t>
            </a:r>
          </a:p>
          <a:p>
            <a:pPr marL="609600" indent="-609600" eaLnBrk="1" hangingPunct="1">
              <a:spcAft>
                <a:spcPts val="1200"/>
              </a:spcAft>
              <a:buFont typeface="Times New Roman" panose="02020603050405020304" pitchFamily="18" charset="0"/>
              <a:buAutoNum type="arabicPeriod"/>
            </a:pPr>
            <a:r>
              <a:rPr lang="lv-LV" altLang="lv-LV" u="sng" dirty="0" smtClean="0"/>
              <a:t>Iegūt palīdzību</a:t>
            </a:r>
            <a:endParaRPr lang="en-US" altLang="lv-LV" u="sng" dirty="0" smtClean="0"/>
          </a:p>
          <a:p>
            <a:pPr marL="609600" indent="-609600" eaLnBrk="1" hangingPunct="1">
              <a:spcAft>
                <a:spcPts val="1200"/>
              </a:spcAft>
              <a:buFont typeface="Times New Roman" panose="02020603050405020304" pitchFamily="18" charset="0"/>
              <a:buAutoNum type="arabicPeriod"/>
            </a:pPr>
            <a:r>
              <a:rPr lang="lv-LV" altLang="lv-LV" u="sng" dirty="0" smtClean="0"/>
              <a:t>Pārstrādā</a:t>
            </a:r>
            <a:r>
              <a:rPr lang="en-US" altLang="lv-LV" dirty="0" smtClean="0"/>
              <a:t> </a:t>
            </a:r>
            <a:r>
              <a:rPr lang="lv-LV" altLang="lv-LV" dirty="0" smtClean="0"/>
              <a:t>savu atgūšanās s</a:t>
            </a:r>
            <a:r>
              <a:rPr lang="en-US" altLang="lv-LV" dirty="0" err="1" smtClean="0"/>
              <a:t>trat</a:t>
            </a:r>
            <a:r>
              <a:rPr lang="lv-LV" altLang="lv-LV" dirty="0" smtClean="0"/>
              <a:t>ēģiju</a:t>
            </a:r>
            <a:r>
              <a:rPr lang="en-US" altLang="lv-LV" dirty="0" smtClean="0"/>
              <a:t> </a:t>
            </a:r>
          </a:p>
          <a:p>
            <a:pPr marL="609600" indent="-609600" eaLnBrk="1" hangingPunct="1">
              <a:spcAft>
                <a:spcPts val="1200"/>
              </a:spcAft>
              <a:buFont typeface="Times New Roman" panose="02020603050405020304" pitchFamily="18" charset="0"/>
              <a:buAutoNum type="arabicPeriod"/>
            </a:pPr>
            <a:r>
              <a:rPr lang="lv-LV" altLang="lv-LV" u="sng" dirty="0" smtClean="0"/>
              <a:t>Sāc</a:t>
            </a:r>
            <a:r>
              <a:rPr lang="lv-LV" altLang="lv-LV" dirty="0" smtClean="0"/>
              <a:t> smago atgūšanās darbu</a:t>
            </a:r>
            <a:endParaRPr lang="en-US" altLang="lv-LV" dirty="0" smtClean="0"/>
          </a:p>
          <a:p>
            <a:pPr marL="609600" indent="-609600" eaLnBrk="1" hangingPunct="1">
              <a:spcAft>
                <a:spcPts val="1200"/>
              </a:spcAft>
              <a:buFont typeface="Times New Roman" panose="02020603050405020304" pitchFamily="18" charset="0"/>
              <a:buAutoNum type="arabicPeriod"/>
            </a:pPr>
            <a:r>
              <a:rPr lang="lv-LV" altLang="lv-LV" dirty="0" smtClean="0"/>
              <a:t>Nodibini </a:t>
            </a:r>
            <a:r>
              <a:rPr lang="lv-LV" altLang="lv-LV" u="sng" dirty="0" smtClean="0"/>
              <a:t>atbildības attiecības</a:t>
            </a:r>
            <a:endParaRPr lang="en-US" altLang="lv-LV" u="sng" dirty="0" smtClean="0"/>
          </a:p>
          <a:p>
            <a:pPr marL="609600" indent="-609600" eaLnBrk="1" hangingPunct="1">
              <a:spcAft>
                <a:spcPts val="1200"/>
              </a:spcAft>
              <a:buFont typeface="Times New Roman" panose="02020603050405020304" pitchFamily="18" charset="0"/>
              <a:buAutoNum type="arabicPeriod"/>
            </a:pPr>
            <a:r>
              <a:rPr lang="lv-LV" altLang="lv-LV" u="sng" dirty="0" smtClean="0"/>
              <a:t>Turpini augt</a:t>
            </a:r>
            <a:r>
              <a:rPr lang="en-US" altLang="lv-LV" u="sng" dirty="0" smtClean="0"/>
              <a:t>!</a:t>
            </a:r>
          </a:p>
        </p:txBody>
      </p:sp>
      <p:sp>
        <p:nvSpPr>
          <p:cNvPr id="5939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87A7A941-1E94-4397-A66D-29FD13D7DE5D}" type="slidenum">
              <a:rPr lang="en-US" altLang="lv-LV" sz="1400" smtClean="0"/>
              <a:pPr>
                <a:spcBef>
                  <a:spcPct val="0"/>
                </a:spcBef>
                <a:buClrTx/>
                <a:buSzTx/>
                <a:buFontTx/>
                <a:buNone/>
              </a:pPr>
              <a:t>55</a:t>
            </a:fld>
            <a:endParaRPr lang="en-US" altLang="lv-LV" sz="1400" smtClean="0"/>
          </a:p>
        </p:txBody>
      </p:sp>
      <p:pic>
        <p:nvPicPr>
          <p:cNvPr id="593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6564" y="2133600"/>
            <a:ext cx="3775436"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p:txBody>
          <a:bodyPr/>
          <a:lstStyle/>
          <a:p>
            <a:r>
              <a:rPr lang="en-US" altLang="lv-LV" smtClean="0"/>
              <a:t>Person</a:t>
            </a:r>
            <a:r>
              <a:rPr lang="lv-LV" altLang="lv-LV" smtClean="0"/>
              <a:t>īgais pielietojums</a:t>
            </a:r>
            <a:endParaRPr lang="en-US" altLang="lv-LV" smtClean="0"/>
          </a:p>
        </p:txBody>
      </p:sp>
      <p:sp>
        <p:nvSpPr>
          <p:cNvPr id="60419" name="Content Placeholder 2"/>
          <p:cNvSpPr>
            <a:spLocks noGrp="1" noChangeArrowheads="1"/>
          </p:cNvSpPr>
          <p:nvPr>
            <p:ph idx="1"/>
          </p:nvPr>
        </p:nvSpPr>
        <p:spPr/>
        <p:txBody>
          <a:bodyPr/>
          <a:lstStyle/>
          <a:p>
            <a:pPr>
              <a:spcAft>
                <a:spcPts val="2400"/>
              </a:spcAft>
            </a:pPr>
            <a:r>
              <a:rPr lang="lv-LV" altLang="lv-LV" sz="3600" dirty="0" smtClean="0"/>
              <a:t>Pieraksti 5 lietas, ko tu darīsi, lai savā dzīvē novērstu atkārtošanu</a:t>
            </a:r>
            <a:r>
              <a:rPr lang="en-US" altLang="lv-LV" sz="3600" dirty="0" smtClean="0"/>
              <a:t>. </a:t>
            </a:r>
          </a:p>
          <a:p>
            <a:pPr>
              <a:spcAft>
                <a:spcPts val="2400"/>
              </a:spcAft>
            </a:pPr>
            <a:r>
              <a:rPr lang="lv-LV" altLang="lv-LV" sz="3600" dirty="0" smtClean="0"/>
              <a:t>Sadalieties pa divi un dalieties viens ar otru ar savām atbildēm un tad lūdziet viens par otru</a:t>
            </a:r>
            <a:r>
              <a:rPr lang="en-US" altLang="lv-LV" sz="3600" dirty="0" smtClean="0"/>
              <a:t>.</a:t>
            </a:r>
          </a:p>
        </p:txBody>
      </p:sp>
      <p:sp>
        <p:nvSpPr>
          <p:cNvPr id="60420"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3D6A2633-9CA7-4C88-AEF5-70DFE3EE7DF0}" type="slidenum">
              <a:rPr lang="en-US" altLang="lv-LV" sz="1400" smtClean="0"/>
              <a:pPr>
                <a:spcBef>
                  <a:spcPct val="0"/>
                </a:spcBef>
                <a:buClrTx/>
                <a:buSzTx/>
                <a:buFontTx/>
                <a:buNone/>
              </a:pPr>
              <a:t>56</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ctrTitle"/>
          </p:nvPr>
        </p:nvSpPr>
        <p:spPr/>
        <p:txBody>
          <a:bodyPr/>
          <a:lstStyle/>
          <a:p>
            <a:pPr eaLnBrk="1" hangingPunct="1"/>
            <a:r>
              <a:rPr lang="lv-LV" altLang="lv-LV" smtClean="0">
                <a:solidFill>
                  <a:schemeClr val="tx1"/>
                </a:solidFill>
              </a:rPr>
              <a:t>Augot caur neveiksmēm</a:t>
            </a:r>
            <a:r>
              <a:rPr lang="en-US" altLang="lv-LV" smtClean="0">
                <a:solidFill>
                  <a:schemeClr val="tx1"/>
                </a:solidFill>
              </a:rPr>
              <a:t/>
            </a:r>
            <a:br>
              <a:rPr lang="en-US" altLang="lv-LV" smtClean="0">
                <a:solidFill>
                  <a:schemeClr val="tx1"/>
                </a:solidFill>
              </a:rPr>
            </a:br>
            <a:r>
              <a:rPr lang="lv-LV" altLang="lv-LV" smtClean="0">
                <a:solidFill>
                  <a:schemeClr val="tx1"/>
                </a:solidFill>
              </a:rPr>
              <a:t>Rakstu vietas</a:t>
            </a:r>
            <a:endParaRPr lang="en-US" altLang="lv-LV" smtClean="0">
              <a:solidFill>
                <a:schemeClr val="tx1"/>
              </a:solidFill>
            </a:endParaRPr>
          </a:p>
        </p:txBody>
      </p:sp>
      <p:sp>
        <p:nvSpPr>
          <p:cNvPr id="61443"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EA0858E8-ED14-4C36-AE33-767C178DE857}" type="slidenum">
              <a:rPr lang="en-US" altLang="lv-LV" sz="1400" smtClean="0"/>
              <a:pPr>
                <a:spcBef>
                  <a:spcPct val="0"/>
                </a:spcBef>
                <a:buClrTx/>
                <a:buSzTx/>
                <a:buFontTx/>
                <a:buNone/>
              </a:pPr>
              <a:t>57</a:t>
            </a:fld>
            <a:endParaRPr lang="en-US" altLang="lv-LV" sz="1400" smtClean="0"/>
          </a:p>
        </p:txBody>
      </p:sp>
      <p:sp>
        <p:nvSpPr>
          <p:cNvPr id="4"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quarter"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lv-LV" smtClean="0"/>
              <a:t>Rom</a:t>
            </a:r>
            <a:r>
              <a:rPr lang="lv-LV" altLang="lv-LV" smtClean="0"/>
              <a:t>iešiem</a:t>
            </a:r>
            <a:r>
              <a:rPr lang="en-US" altLang="lv-LV" smtClean="0"/>
              <a:t> 13:1-2</a:t>
            </a:r>
          </a:p>
        </p:txBody>
      </p:sp>
      <p:sp>
        <p:nvSpPr>
          <p:cNvPr id="62467"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t>   </a:t>
            </a:r>
            <a:r>
              <a:rPr lang="lv-LV" altLang="lv-LV" sz="3600" dirty="0" smtClean="0"/>
              <a:t>Paklausi valdībai, jo Dievs ir Tas, kurš to tur noliek</a:t>
            </a:r>
            <a:r>
              <a:rPr lang="en-US" altLang="lv-LV" sz="3600" dirty="0" smtClean="0"/>
              <a:t>. </a:t>
            </a:r>
            <a:r>
              <a:rPr lang="lv-LV" altLang="lv-LV" sz="3600" dirty="0" smtClean="0"/>
              <a:t>Visas valdības ir ieliktas spēkā no Dieva</a:t>
            </a:r>
            <a:r>
              <a:rPr lang="en-US" altLang="lv-LV" sz="3600" dirty="0" smtClean="0"/>
              <a:t>. </a:t>
            </a:r>
            <a:r>
              <a:rPr lang="en-US" altLang="lv-LV" sz="3600" baseline="30000" dirty="0" smtClean="0"/>
              <a:t>2</a:t>
            </a:r>
            <a:r>
              <a:rPr lang="en-US" altLang="lv-LV" sz="3600" dirty="0" smtClean="0"/>
              <a:t> </a:t>
            </a:r>
            <a:r>
              <a:rPr lang="lv-LV" altLang="lv-LV" sz="3600" dirty="0" smtClean="0"/>
              <a:t>Tādēļ tie, kuri atsakās paklausīt valsts likumiem, atsakās paklausīt Dievam un sods sekos</a:t>
            </a:r>
            <a:r>
              <a:rPr lang="en-US" altLang="lv-LV" sz="3600" dirty="0" smtClean="0"/>
              <a:t>. </a:t>
            </a:r>
          </a:p>
        </p:txBody>
      </p:sp>
      <p:sp>
        <p:nvSpPr>
          <p:cNvPr id="6246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BF82848F-BD30-4E12-AF08-996C1BEB7E2B}" type="slidenum">
              <a:rPr lang="en-US" altLang="lv-LV" sz="1400" smtClean="0"/>
              <a:pPr>
                <a:spcBef>
                  <a:spcPct val="0"/>
                </a:spcBef>
                <a:buClrTx/>
                <a:buSzTx/>
                <a:buFontTx/>
                <a:buNone/>
              </a:pPr>
              <a:t>58</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lv-LV" smtClean="0"/>
              <a:t>J</a:t>
            </a:r>
            <a:r>
              <a:rPr lang="lv-LV" altLang="lv-LV" smtClean="0"/>
              <a:t>ēkaba</a:t>
            </a:r>
            <a:r>
              <a:rPr lang="en-US" altLang="lv-LV" smtClean="0"/>
              <a:t> 4:17</a:t>
            </a:r>
          </a:p>
        </p:txBody>
      </p:sp>
      <p:sp>
        <p:nvSpPr>
          <p:cNvPr id="63491"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t>   </a:t>
            </a:r>
            <a:r>
              <a:rPr lang="lv-LV" altLang="lv-LV" sz="3600" dirty="0" smtClean="0"/>
              <a:t>Atceries, ka tas ir grēks – zināt kas ir jādara un tad to nedarīt</a:t>
            </a:r>
            <a:r>
              <a:rPr lang="en-US" altLang="lv-LV" sz="3600" dirty="0" smtClean="0"/>
              <a:t>.</a:t>
            </a:r>
          </a:p>
        </p:txBody>
      </p:sp>
      <p:sp>
        <p:nvSpPr>
          <p:cNvPr id="6349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1E6BD93-D151-4293-8779-F5202634DFA4}" type="slidenum">
              <a:rPr lang="en-US" altLang="lv-LV" sz="1400" smtClean="0"/>
              <a:pPr>
                <a:spcBef>
                  <a:spcPct val="0"/>
                </a:spcBef>
                <a:buClrTx/>
                <a:buSzTx/>
                <a:buFontTx/>
                <a:buNone/>
              </a:pPr>
              <a:t>59</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r>
              <a:rPr lang="lv-LV" altLang="lv-LV" smtClean="0"/>
              <a:t>Iesildīšanās stundai</a:t>
            </a:r>
            <a:endParaRPr lang="en-US" altLang="lv-LV" smtClean="0"/>
          </a:p>
        </p:txBody>
      </p:sp>
      <p:sp>
        <p:nvSpPr>
          <p:cNvPr id="9219" name="Content Placeholder 2"/>
          <p:cNvSpPr>
            <a:spLocks noGrp="1" noChangeArrowheads="1"/>
          </p:cNvSpPr>
          <p:nvPr>
            <p:ph idx="1"/>
          </p:nvPr>
        </p:nvSpPr>
        <p:spPr/>
        <p:txBody>
          <a:bodyPr/>
          <a:lstStyle/>
          <a:p>
            <a:pPr marL="522288" indent="-522288">
              <a:spcAft>
                <a:spcPts val="2400"/>
              </a:spcAft>
              <a:buFont typeface="Symbol" panose="05050102010706020507" pitchFamily="18" charset="2"/>
              <a:buNone/>
            </a:pPr>
            <a:r>
              <a:rPr lang="en-US" altLang="en-US" dirty="0" smtClean="0"/>
              <a:t>1. 	</a:t>
            </a:r>
            <a:r>
              <a:rPr lang="lv-LV" altLang="en-US" dirty="0" smtClean="0"/>
              <a:t>Vai panākumiem bagāti kristieši kādreiz cieš neveiksmi</a:t>
            </a:r>
            <a:r>
              <a:rPr lang="en-US" altLang="en-US" dirty="0" smtClean="0"/>
              <a:t>?</a:t>
            </a:r>
          </a:p>
          <a:p>
            <a:pPr marL="522288" indent="-522288">
              <a:spcAft>
                <a:spcPts val="2400"/>
              </a:spcAft>
              <a:buFont typeface="Symbol" panose="05050102010706020507" pitchFamily="18" charset="2"/>
              <a:buNone/>
            </a:pPr>
            <a:r>
              <a:rPr lang="en-US" altLang="en-US" dirty="0" smtClean="0"/>
              <a:t>2. 	</a:t>
            </a:r>
            <a:r>
              <a:rPr lang="lv-LV" altLang="en-US" dirty="0" smtClean="0"/>
              <a:t>Vai ciest neveiksmi vienmēr ir grēks</a:t>
            </a:r>
            <a:r>
              <a:rPr lang="en-US" altLang="en-US" dirty="0" smtClean="0"/>
              <a:t>?</a:t>
            </a:r>
          </a:p>
          <a:p>
            <a:pPr marL="522288" indent="-522288">
              <a:buFont typeface="Symbol" panose="05050102010706020507" pitchFamily="18" charset="2"/>
              <a:buNone/>
            </a:pPr>
            <a:r>
              <a:rPr lang="en-US" altLang="en-US" dirty="0" smtClean="0"/>
              <a:t>3. 	</a:t>
            </a:r>
            <a:r>
              <a:rPr lang="lv-LV" altLang="en-US" dirty="0" smtClean="0"/>
              <a:t>Sniedziet kādas lielas neveiksmes piemēru. </a:t>
            </a:r>
            <a:r>
              <a:rPr lang="en-US" altLang="en-US" dirty="0" smtClean="0"/>
              <a:t/>
            </a:r>
            <a:br>
              <a:rPr lang="en-US" altLang="en-US" dirty="0" smtClean="0"/>
            </a:br>
            <a:r>
              <a:rPr lang="lv-LV" altLang="en-US" dirty="0" smtClean="0"/>
              <a:t>(Tā var būt tevis paša neveiksme vai kāda cita, piemēram, politiķa neveiksme.)</a:t>
            </a:r>
            <a:endParaRPr lang="en-US" altLang="en-US" dirty="0" smtClean="0"/>
          </a:p>
        </p:txBody>
      </p:sp>
      <p:sp>
        <p:nvSpPr>
          <p:cNvPr id="922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B599654B-BE41-4A98-A8D0-A2A1B0F8EDA4}" type="slidenum">
              <a:rPr lang="en-US" altLang="lv-LV" sz="1400" smtClean="0"/>
              <a:pPr>
                <a:spcBef>
                  <a:spcPct val="0"/>
                </a:spcBef>
                <a:buClrTx/>
                <a:buSzTx/>
                <a:buFontTx/>
                <a:buNone/>
              </a:pPr>
              <a:t>6</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lv-LV" smtClean="0"/>
              <a:t>1</a:t>
            </a:r>
            <a:r>
              <a:rPr lang="lv-LV" altLang="lv-LV" smtClean="0"/>
              <a:t>.korintiešiem</a:t>
            </a:r>
            <a:r>
              <a:rPr lang="en-US" altLang="lv-LV" smtClean="0"/>
              <a:t> 10:13</a:t>
            </a:r>
          </a:p>
        </p:txBody>
      </p:sp>
      <p:sp>
        <p:nvSpPr>
          <p:cNvPr id="64515"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t>   B</a:t>
            </a:r>
            <a:r>
              <a:rPr lang="lv-LV" altLang="lv-LV" sz="3600" dirty="0" smtClean="0"/>
              <a:t>e</a:t>
            </a:r>
            <a:r>
              <a:rPr lang="en-US" altLang="lv-LV" sz="3600" dirty="0" smtClean="0"/>
              <a:t>t </a:t>
            </a:r>
            <a:r>
              <a:rPr lang="lv-LV" altLang="lv-LV" sz="3600" dirty="0" smtClean="0"/>
              <a:t>atceries, ka kārdināšanas, kas nāk tavā dzīvē, neatšķiras no tām, ko citi piedzīvo</a:t>
            </a:r>
            <a:r>
              <a:rPr lang="en-US" altLang="lv-LV" sz="3600" dirty="0" smtClean="0"/>
              <a:t>. </a:t>
            </a:r>
            <a:r>
              <a:rPr lang="lv-LV" altLang="lv-LV" sz="3600" dirty="0" smtClean="0"/>
              <a:t>Un Dievs ir uzticīgs</a:t>
            </a:r>
            <a:r>
              <a:rPr lang="en-US" altLang="lv-LV" sz="3600" dirty="0" smtClean="0"/>
              <a:t>. </a:t>
            </a:r>
            <a:r>
              <a:rPr lang="lv-LV" altLang="lv-LV" sz="3600" dirty="0" smtClean="0"/>
              <a:t>Viņš darīs tā, lai kārdināšana nekļūst tik spēcīga, ka tu nevari stāvēt tai pretī</a:t>
            </a:r>
            <a:r>
              <a:rPr lang="en-US" altLang="lv-LV" sz="3600" dirty="0" smtClean="0"/>
              <a:t>. </a:t>
            </a:r>
            <a:r>
              <a:rPr lang="lv-LV" altLang="lv-LV" sz="3600" dirty="0" smtClean="0"/>
              <a:t>Kad tu tiec kārdināts, Viņš tev rādīs ceļu ārā, lai tu tajā nepadotos</a:t>
            </a:r>
            <a:r>
              <a:rPr lang="en-US" altLang="lv-LV" sz="3600" dirty="0" smtClean="0"/>
              <a:t>.</a:t>
            </a:r>
          </a:p>
        </p:txBody>
      </p:sp>
      <p:sp>
        <p:nvSpPr>
          <p:cNvPr id="6451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C9919B79-DA6A-485B-9A60-4ABEF9A1455B}" type="slidenum">
              <a:rPr lang="en-US" altLang="lv-LV" sz="1400" smtClean="0"/>
              <a:pPr>
                <a:spcBef>
                  <a:spcPct val="0"/>
                </a:spcBef>
                <a:buClrTx/>
                <a:buSzTx/>
                <a:buFontTx/>
                <a:buNone/>
              </a:pPr>
              <a:t>60</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lv-LV" smtClean="0"/>
              <a:t>J</a:t>
            </a:r>
            <a:r>
              <a:rPr lang="lv-LV" altLang="lv-LV" smtClean="0"/>
              <a:t>āņa</a:t>
            </a:r>
            <a:r>
              <a:rPr lang="en-US" altLang="lv-LV" smtClean="0"/>
              <a:t> 16:8</a:t>
            </a:r>
          </a:p>
        </p:txBody>
      </p:sp>
      <p:sp>
        <p:nvSpPr>
          <p:cNvPr id="65539"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solidFill>
                  <a:srgbClr val="FF0000"/>
                </a:solidFill>
              </a:rPr>
              <a:t>   </a:t>
            </a:r>
            <a:r>
              <a:rPr lang="lv-LV" altLang="lv-LV" sz="3600" dirty="0" smtClean="0"/>
              <a:t>Un kad Viņš (Svētais Gars</a:t>
            </a:r>
            <a:r>
              <a:rPr lang="en-US" altLang="lv-LV" sz="3600" dirty="0" smtClean="0"/>
              <a:t>) </a:t>
            </a:r>
            <a:r>
              <a:rPr lang="lv-LV" altLang="lv-LV" sz="3600" dirty="0" smtClean="0"/>
              <a:t>nāk</a:t>
            </a:r>
            <a:r>
              <a:rPr lang="en-US" altLang="lv-LV" sz="3600" dirty="0" smtClean="0"/>
              <a:t>, </a:t>
            </a:r>
            <a:r>
              <a:rPr lang="lv-LV" altLang="lv-LV" sz="3600" dirty="0" smtClean="0"/>
              <a:t>Viņš pārliecinās pasauli par tās grēku un par Dieva taisnību un par tuvojošos sodu</a:t>
            </a:r>
            <a:r>
              <a:rPr lang="en-US" altLang="lv-LV" sz="3600" dirty="0" smtClean="0"/>
              <a:t>. </a:t>
            </a:r>
          </a:p>
        </p:txBody>
      </p:sp>
      <p:sp>
        <p:nvSpPr>
          <p:cNvPr id="6554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6942D314-30D1-4FEA-9489-815E53CAF00E}" type="slidenum">
              <a:rPr lang="en-US" altLang="lv-LV" sz="1400" smtClean="0"/>
              <a:pPr>
                <a:spcBef>
                  <a:spcPct val="0"/>
                </a:spcBef>
                <a:buClrTx/>
                <a:buSzTx/>
                <a:buFontTx/>
                <a:buNone/>
              </a:pPr>
              <a:t>61</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lv-LV" smtClean="0"/>
              <a:t>1</a:t>
            </a:r>
            <a:r>
              <a:rPr lang="lv-LV" altLang="lv-LV" smtClean="0"/>
              <a:t>.</a:t>
            </a:r>
            <a:r>
              <a:rPr lang="en-US" altLang="lv-LV" smtClean="0"/>
              <a:t>J</a:t>
            </a:r>
            <a:r>
              <a:rPr lang="lv-LV" altLang="lv-LV" smtClean="0"/>
              <a:t>āņa</a:t>
            </a:r>
            <a:r>
              <a:rPr lang="en-US" altLang="lv-LV" smtClean="0"/>
              <a:t> 1:9</a:t>
            </a:r>
          </a:p>
        </p:txBody>
      </p:sp>
      <p:sp>
        <p:nvSpPr>
          <p:cNvPr id="66563"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t>   </a:t>
            </a:r>
            <a:r>
              <a:rPr lang="lv-LV" altLang="lv-LV" sz="3600" dirty="0" smtClean="0"/>
              <a:t>Ja mēs sakām, ka mums nav grēka, mēs tikai mānām sevi un atsakāmies pieņemt patiesību</a:t>
            </a:r>
            <a:r>
              <a:rPr lang="en-US" altLang="lv-LV" sz="3600" dirty="0" smtClean="0"/>
              <a:t>. </a:t>
            </a:r>
            <a:r>
              <a:rPr lang="en-US" altLang="lv-LV" sz="3600" baseline="30000" dirty="0" smtClean="0"/>
              <a:t>9</a:t>
            </a:r>
            <a:r>
              <a:rPr lang="en-US" altLang="lv-LV" sz="3600" dirty="0" smtClean="0"/>
              <a:t> B</a:t>
            </a:r>
            <a:r>
              <a:rPr lang="lv-LV" altLang="lv-LV" sz="3600" dirty="0" smtClean="0"/>
              <a:t>e</a:t>
            </a:r>
            <a:r>
              <a:rPr lang="en-US" altLang="lv-LV" sz="3600" dirty="0" smtClean="0"/>
              <a:t>t </a:t>
            </a:r>
            <a:r>
              <a:rPr lang="lv-LV" altLang="lv-LV" sz="3600" dirty="0" smtClean="0"/>
              <a:t>ja mēs Viņam atzīstamies savos grēkos, Viņš ir uzticīgs un taisns, lai piedotu mums un attīrītu mūs no visa nepareizā.</a:t>
            </a:r>
            <a:r>
              <a:rPr lang="en-US" altLang="lv-LV" sz="3600" dirty="0" smtClean="0"/>
              <a:t> </a:t>
            </a:r>
          </a:p>
        </p:txBody>
      </p:sp>
      <p:sp>
        <p:nvSpPr>
          <p:cNvPr id="6656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D6253335-C6D9-46E0-92B8-2BFBD26B21BE}" type="slidenum">
              <a:rPr lang="en-US" altLang="lv-LV" sz="1400" smtClean="0"/>
              <a:pPr>
                <a:spcBef>
                  <a:spcPct val="0"/>
                </a:spcBef>
                <a:buClrTx/>
                <a:buSzTx/>
                <a:buFontTx/>
                <a:buNone/>
              </a:pPr>
              <a:t>62</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lv-LV" altLang="lv-LV" smtClean="0"/>
              <a:t>Ebrejiem</a:t>
            </a:r>
            <a:r>
              <a:rPr lang="en-US" altLang="lv-LV" smtClean="0"/>
              <a:t> 12:5-11</a:t>
            </a:r>
          </a:p>
        </p:txBody>
      </p:sp>
      <p:sp>
        <p:nvSpPr>
          <p:cNvPr id="67587" name="Rectangle 3"/>
          <p:cNvSpPr>
            <a:spLocks noGrp="1" noChangeArrowheads="1"/>
          </p:cNvSpPr>
          <p:nvPr>
            <p:ph type="body" idx="1"/>
          </p:nvPr>
        </p:nvSpPr>
        <p:spPr/>
        <p:txBody>
          <a:bodyPr/>
          <a:lstStyle/>
          <a:p>
            <a:pPr marL="0" indent="0" eaLnBrk="1" hangingPunct="1">
              <a:buFont typeface="Symbol" panose="05050102010706020507" pitchFamily="18" charset="2"/>
              <a:buNone/>
            </a:pPr>
            <a:r>
              <a:rPr lang="lv-LV" altLang="lv-LV" dirty="0" smtClean="0"/>
              <a:t>Un vai jūs esat pavisam aizmirsuši iedrošinošos vārdus, ko Dievs runāja uz jums, Saviem bērniem</a:t>
            </a:r>
            <a:r>
              <a:rPr lang="en-US" altLang="lv-LV" dirty="0" smtClean="0"/>
              <a:t>? </a:t>
            </a:r>
            <a:r>
              <a:rPr lang="lv-LV" altLang="lv-LV" dirty="0" smtClean="0"/>
              <a:t>Viņš teica:</a:t>
            </a:r>
            <a:endParaRPr lang="en-US" altLang="lv-LV" dirty="0" smtClean="0"/>
          </a:p>
          <a:p>
            <a:pPr marL="0" lvl="2" indent="0" eaLnBrk="1" hangingPunct="1">
              <a:spcBef>
                <a:spcPts val="900"/>
              </a:spcBef>
              <a:buFontTx/>
              <a:buNone/>
            </a:pPr>
            <a:r>
              <a:rPr lang="en-US" altLang="lv-LV" sz="3200" dirty="0" smtClean="0"/>
              <a:t>“</a:t>
            </a:r>
            <a:r>
              <a:rPr lang="lv-LV" altLang="lv-LV" sz="3200" dirty="0" smtClean="0"/>
              <a:t>Mans bērns</a:t>
            </a:r>
            <a:r>
              <a:rPr lang="en-US" altLang="lv-LV" sz="3200" dirty="0" smtClean="0"/>
              <a:t>, </a:t>
            </a:r>
            <a:r>
              <a:rPr lang="lv-LV" altLang="lv-LV" sz="3200" dirty="0" smtClean="0"/>
              <a:t>neignorē to, ka Tas Kungs tevi disciplinē</a:t>
            </a:r>
            <a:r>
              <a:rPr lang="en-US" altLang="lv-LV" sz="3200" dirty="0" smtClean="0"/>
              <a:t>,</a:t>
            </a:r>
            <a:r>
              <a:rPr lang="lv-LV" altLang="lv-LV" sz="3200" dirty="0" smtClean="0"/>
              <a:t> un nezaudē drosmi, kad Viņs tevi labo</a:t>
            </a:r>
            <a:r>
              <a:rPr lang="en-US" altLang="lv-LV" sz="3200" dirty="0" smtClean="0"/>
              <a:t>.</a:t>
            </a:r>
          </a:p>
          <a:p>
            <a:pPr marL="0" lvl="2" indent="0" eaLnBrk="1" hangingPunct="1">
              <a:buFontTx/>
              <a:buNone/>
            </a:pPr>
            <a:r>
              <a:rPr lang="en-US" altLang="lv-LV" sz="3200" baseline="30000" dirty="0" smtClean="0"/>
              <a:t>6</a:t>
            </a:r>
            <a:r>
              <a:rPr lang="en-US" altLang="lv-LV" sz="3200" dirty="0"/>
              <a:t> </a:t>
            </a:r>
            <a:r>
              <a:rPr lang="lv-LV" altLang="lv-LV" sz="3200" dirty="0" smtClean="0"/>
              <a:t>Jo Dievs disciplinē tos, kurus mīl</a:t>
            </a:r>
            <a:r>
              <a:rPr lang="en-US" altLang="lv-LV" sz="3200" dirty="0" smtClean="0"/>
              <a:t>, u</a:t>
            </a:r>
            <a:r>
              <a:rPr lang="lv-LV" altLang="lv-LV" sz="3200" dirty="0" smtClean="0"/>
              <a:t>n Viņš pārmāca tos, kurus pieņem par Saviem bērniem</a:t>
            </a:r>
            <a:r>
              <a:rPr lang="en-US" altLang="lv-LV" sz="3200" dirty="0" smtClean="0"/>
              <a:t>.”</a:t>
            </a:r>
          </a:p>
        </p:txBody>
      </p:sp>
      <p:sp>
        <p:nvSpPr>
          <p:cNvPr id="6758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9E85284-8570-4CC3-BFC7-25F56CF1A0DD}" type="slidenum">
              <a:rPr lang="en-US" altLang="lv-LV" sz="1400" smtClean="0"/>
              <a:pPr>
                <a:spcBef>
                  <a:spcPct val="0"/>
                </a:spcBef>
                <a:buClrTx/>
                <a:buSzTx/>
                <a:buFontTx/>
                <a:buNone/>
              </a:pPr>
              <a:t>63</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lv-LV" altLang="lv-LV" smtClean="0"/>
              <a:t>Ebrejiem</a:t>
            </a:r>
            <a:r>
              <a:rPr lang="en-US" altLang="lv-LV" smtClean="0"/>
              <a:t> 12:5-11</a:t>
            </a:r>
          </a:p>
        </p:txBody>
      </p:sp>
      <p:sp>
        <p:nvSpPr>
          <p:cNvPr id="68611"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mtClean="0"/>
              <a:t> </a:t>
            </a:r>
            <a:r>
              <a:rPr lang="en-US" altLang="lv-LV" baseline="30000" smtClean="0"/>
              <a:t>7</a:t>
            </a:r>
            <a:r>
              <a:rPr lang="en-US" altLang="lv-LV" smtClean="0"/>
              <a:t> </a:t>
            </a:r>
            <a:r>
              <a:rPr lang="lv-LV" altLang="lv-LV" smtClean="0"/>
              <a:t>Kad tu pārciet šo dievišķo disciplinēšanu, atceries, ka Dievs izturas pret tevi kā pret Savu Paša bērnu</a:t>
            </a:r>
            <a:r>
              <a:rPr lang="en-US" altLang="lv-LV" smtClean="0"/>
              <a:t>. </a:t>
            </a:r>
            <a:r>
              <a:rPr lang="lv-LV" altLang="lv-LV" smtClean="0"/>
              <a:t>Kurš ir dzirdējis par bērnu, kurš nekad nav disciplinēts</a:t>
            </a:r>
            <a:r>
              <a:rPr lang="en-US" altLang="lv-LV" smtClean="0"/>
              <a:t>? </a:t>
            </a:r>
            <a:r>
              <a:rPr lang="en-US" altLang="lv-LV" baseline="30000" smtClean="0"/>
              <a:t>8</a:t>
            </a:r>
            <a:r>
              <a:rPr lang="en-US" altLang="lv-LV" smtClean="0"/>
              <a:t> </a:t>
            </a:r>
            <a:r>
              <a:rPr lang="lv-LV" altLang="lv-LV" smtClean="0"/>
              <a:t>Ja Dievs nedisciplinē tevi tā, kā Viņš dara ar visiem Saviem bērniem, tas nozīmē, ka tu esi nelikumīgs un patiesībā pēc visa neesi Viņa bērns</a:t>
            </a:r>
            <a:r>
              <a:rPr lang="en-US" altLang="lv-LV" smtClean="0"/>
              <a:t>.</a:t>
            </a:r>
          </a:p>
        </p:txBody>
      </p:sp>
      <p:sp>
        <p:nvSpPr>
          <p:cNvPr id="6861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874F627-DD21-4ED0-B376-EC197640B2D8}" type="slidenum">
              <a:rPr lang="en-US" altLang="lv-LV" sz="1400" smtClean="0"/>
              <a:pPr>
                <a:spcBef>
                  <a:spcPct val="0"/>
                </a:spcBef>
                <a:buClrTx/>
                <a:buSzTx/>
                <a:buFontTx/>
                <a:buNone/>
              </a:pPr>
              <a:t>64</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lv-LV" altLang="lv-LV" smtClean="0"/>
              <a:t>Ebrejiem</a:t>
            </a:r>
            <a:r>
              <a:rPr lang="en-US" altLang="lv-LV" smtClean="0"/>
              <a:t> 12:5-11</a:t>
            </a:r>
          </a:p>
        </p:txBody>
      </p:sp>
      <p:sp>
        <p:nvSpPr>
          <p:cNvPr id="69635"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baseline="30000" dirty="0" smtClean="0"/>
              <a:t>     9</a:t>
            </a:r>
            <a:r>
              <a:rPr lang="en-US" altLang="lv-LV" sz="3600" dirty="0" smtClean="0"/>
              <a:t> </a:t>
            </a:r>
            <a:r>
              <a:rPr lang="lv-LV" altLang="lv-LV" sz="3600" dirty="0" smtClean="0"/>
              <a:t>Tā kā mēs respektējam savus zemes tēvus, kuri disciplinē mūs, vai mums nevajadzētu vēl priecīgāk pakļauties debesu Tēva disciplinēšanai un dzīvot mūžīgi</a:t>
            </a:r>
            <a:r>
              <a:rPr lang="en-US" altLang="lv-LV" sz="3600" dirty="0" smtClean="0"/>
              <a:t>? </a:t>
            </a:r>
            <a:r>
              <a:rPr lang="en-US" altLang="lv-LV" sz="3600" baseline="30000" dirty="0" smtClean="0"/>
              <a:t>10</a:t>
            </a:r>
            <a:r>
              <a:rPr lang="en-US" altLang="lv-LV" sz="3600" dirty="0" smtClean="0"/>
              <a:t> </a:t>
            </a:r>
            <a:r>
              <a:rPr lang="lv-LV" altLang="lv-LV" sz="3600" dirty="0" smtClean="0"/>
              <a:t>Jo mūsu zemes tēvi disciplinēja mūs pāris gadus, darot vislabāko kā viņi zināja.</a:t>
            </a:r>
            <a:r>
              <a:rPr lang="en-US" altLang="lv-LV" sz="3600" dirty="0" smtClean="0"/>
              <a:t> </a:t>
            </a:r>
            <a:r>
              <a:rPr lang="lv-LV" altLang="lv-LV" sz="3600" dirty="0" smtClean="0"/>
              <a:t>Bet disciplinēšana no Dieva vienmēr ir pareiza un laba priekš mums, jo tas nozīmē, ka mēs dalīsimies ar Viņa svētumu</a:t>
            </a:r>
            <a:r>
              <a:rPr lang="en-US" altLang="lv-LV" sz="3600" dirty="0" smtClean="0"/>
              <a:t>.</a:t>
            </a:r>
          </a:p>
        </p:txBody>
      </p:sp>
      <p:sp>
        <p:nvSpPr>
          <p:cNvPr id="6963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C0A839E0-00E8-41BC-89C1-EDF9C33A51E0}" type="slidenum">
              <a:rPr lang="en-US" altLang="lv-LV" sz="1400" smtClean="0"/>
              <a:pPr>
                <a:spcBef>
                  <a:spcPct val="0"/>
                </a:spcBef>
                <a:buClrTx/>
                <a:buSzTx/>
                <a:buFontTx/>
                <a:buNone/>
              </a:pPr>
              <a:t>65</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lv-LV" altLang="lv-LV" smtClean="0"/>
              <a:t>Ebrejiem</a:t>
            </a:r>
            <a:r>
              <a:rPr lang="en-US" altLang="lv-LV" smtClean="0"/>
              <a:t> 12:5-11</a:t>
            </a:r>
          </a:p>
        </p:txBody>
      </p:sp>
      <p:sp>
        <p:nvSpPr>
          <p:cNvPr id="70659"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baseline="30000" dirty="0" smtClean="0"/>
              <a:t>     11</a:t>
            </a:r>
            <a:r>
              <a:rPr lang="en-US" altLang="lv-LV" sz="3600" dirty="0" smtClean="0"/>
              <a:t> N</a:t>
            </a:r>
            <a:r>
              <a:rPr lang="lv-LV" altLang="lv-LV" sz="3600" dirty="0" smtClean="0"/>
              <a:t>eviena</a:t>
            </a:r>
            <a:r>
              <a:rPr lang="en-US" altLang="lv-LV" sz="3600" dirty="0" smtClean="0"/>
              <a:t> </a:t>
            </a:r>
            <a:r>
              <a:rPr lang="en-US" altLang="lv-LV" sz="3600" dirty="0" err="1" smtClean="0"/>
              <a:t>disciplin</a:t>
            </a:r>
            <a:r>
              <a:rPr lang="lv-LV" altLang="lv-LV" sz="3600" dirty="0" smtClean="0"/>
              <a:t>ēšana, kamēr tā notiek, nav</a:t>
            </a:r>
            <a:r>
              <a:rPr lang="en-US" altLang="lv-LV" sz="3600" dirty="0" smtClean="0"/>
              <a:t> </a:t>
            </a:r>
            <a:r>
              <a:rPr lang="lv-LV" altLang="lv-LV" sz="3600" dirty="0" smtClean="0"/>
              <a:t>patīkama – tā ir sāpīga!</a:t>
            </a:r>
            <a:r>
              <a:rPr lang="en-US" altLang="lv-LV" sz="3600" dirty="0" smtClean="0"/>
              <a:t> B</a:t>
            </a:r>
            <a:r>
              <a:rPr lang="lv-LV" altLang="lv-LV" sz="3600" dirty="0" smtClean="0"/>
              <a:t>e</a:t>
            </a:r>
            <a:r>
              <a:rPr lang="en-US" altLang="lv-LV" sz="3600" dirty="0" smtClean="0"/>
              <a:t>t </a:t>
            </a:r>
            <a:r>
              <a:rPr lang="lv-LV" altLang="lv-LV" sz="3600" dirty="0" smtClean="0"/>
              <a:t>pēc tam būs klusa pareizas dzīvošanas ražas novākšana tiem, kuri ir trenēti šajā veidā.</a:t>
            </a:r>
            <a:endParaRPr lang="en-US" altLang="lv-LV" sz="3600" dirty="0" smtClean="0"/>
          </a:p>
        </p:txBody>
      </p:sp>
      <p:sp>
        <p:nvSpPr>
          <p:cNvPr id="7066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DC4F1F1-DE99-4586-B679-722BC2AE08CE}" type="slidenum">
              <a:rPr lang="en-US" altLang="lv-LV" sz="1400" smtClean="0"/>
              <a:pPr>
                <a:spcBef>
                  <a:spcPct val="0"/>
                </a:spcBef>
                <a:buClrTx/>
                <a:buSzTx/>
                <a:buFontTx/>
                <a:buNone/>
              </a:pPr>
              <a:t>66</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lv-LV" altLang="lv-LV" smtClean="0"/>
              <a:t>K</a:t>
            </a:r>
            <a:r>
              <a:rPr lang="en-US" altLang="lv-LV" smtClean="0"/>
              <a:t>olosi</a:t>
            </a:r>
            <a:r>
              <a:rPr lang="lv-LV" altLang="lv-LV" smtClean="0"/>
              <a:t>ešiem</a:t>
            </a:r>
            <a:r>
              <a:rPr lang="en-US" altLang="lv-LV" smtClean="0"/>
              <a:t> 1:20-22</a:t>
            </a:r>
          </a:p>
        </p:txBody>
      </p:sp>
      <p:sp>
        <p:nvSpPr>
          <p:cNvPr id="71683"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dirty="0" smtClean="0"/>
              <a:t>   … </a:t>
            </a:r>
            <a:r>
              <a:rPr lang="lv-LV" altLang="lv-LV" sz="3600" dirty="0" smtClean="0"/>
              <a:t>un ar Viņu</a:t>
            </a:r>
            <a:r>
              <a:rPr lang="en-US" altLang="lv-LV" sz="3600" dirty="0" smtClean="0"/>
              <a:t> &lt;J</a:t>
            </a:r>
            <a:r>
              <a:rPr lang="lv-LV" altLang="lv-LV" sz="3600" dirty="0" smtClean="0"/>
              <a:t>ēzu</a:t>
            </a:r>
            <a:r>
              <a:rPr lang="en-US" altLang="lv-LV" sz="3600" dirty="0" smtClean="0"/>
              <a:t>&gt; </a:t>
            </a:r>
            <a:r>
              <a:rPr lang="lv-LV" altLang="lv-LV" sz="3600" dirty="0" smtClean="0"/>
              <a:t>Dievs samierināja visu ar Sevi</a:t>
            </a:r>
            <a:r>
              <a:rPr lang="en-US" altLang="lv-LV" sz="3600" dirty="0" smtClean="0"/>
              <a:t>. </a:t>
            </a:r>
            <a:r>
              <a:rPr lang="lv-LV" altLang="lv-LV" sz="3600" dirty="0" smtClean="0"/>
              <a:t>Viņš radīja mieru ar visu debesīs un uz zemes ar Viņa asiņu nozīmi, kas tika izlieta uz krusta</a:t>
            </a:r>
            <a:r>
              <a:rPr lang="en-US" altLang="lv-LV" sz="3600" dirty="0" smtClean="0"/>
              <a:t>. </a:t>
            </a:r>
            <a:r>
              <a:rPr lang="en-US" altLang="lv-LV" sz="3600" baseline="30000" dirty="0" smtClean="0"/>
              <a:t>21</a:t>
            </a:r>
            <a:r>
              <a:rPr lang="en-US" altLang="lv-LV" sz="3600" dirty="0" smtClean="0"/>
              <a:t> </a:t>
            </a:r>
            <a:r>
              <a:rPr lang="lv-LV" altLang="lv-LV" sz="3600" dirty="0" smtClean="0"/>
              <a:t>Tas ietver arī jūs, kuri reiz bijāt tik tālu prom no Dieva</a:t>
            </a:r>
            <a:r>
              <a:rPr lang="en-US" altLang="lv-LV" sz="3600" dirty="0" smtClean="0"/>
              <a:t>. </a:t>
            </a:r>
            <a:r>
              <a:rPr lang="lv-LV" altLang="lv-LV" sz="3600" dirty="0" smtClean="0"/>
              <a:t>Jūs bijāt Viņa ienaidnieki, atdalīti no Viņa ar savām ļaunajām domām un darbību</a:t>
            </a:r>
            <a:r>
              <a:rPr lang="en-US" altLang="lv-LV" sz="3600" dirty="0" smtClean="0"/>
              <a:t>,</a:t>
            </a:r>
          </a:p>
        </p:txBody>
      </p:sp>
      <p:sp>
        <p:nvSpPr>
          <p:cNvPr id="7168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78B5CEA2-A4EF-41DF-86AC-45E86BFE39A2}" type="slidenum">
              <a:rPr lang="en-US" altLang="lv-LV" sz="1400" smtClean="0"/>
              <a:pPr>
                <a:spcBef>
                  <a:spcPct val="0"/>
                </a:spcBef>
                <a:buClrTx/>
                <a:buSzTx/>
                <a:buFontTx/>
                <a:buNone/>
              </a:pPr>
              <a:t>67</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lv-LV" altLang="lv-LV" smtClean="0"/>
              <a:t>K</a:t>
            </a:r>
            <a:r>
              <a:rPr lang="en-US" altLang="lv-LV" smtClean="0"/>
              <a:t>olosi</a:t>
            </a:r>
            <a:r>
              <a:rPr lang="lv-LV" altLang="lv-LV" smtClean="0"/>
              <a:t>ešiem</a:t>
            </a:r>
            <a:r>
              <a:rPr lang="en-US" altLang="lv-LV" smtClean="0"/>
              <a:t> 1:20-22</a:t>
            </a:r>
          </a:p>
        </p:txBody>
      </p:sp>
      <p:sp>
        <p:nvSpPr>
          <p:cNvPr id="72707"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baseline="30000" dirty="0" smtClean="0"/>
              <a:t>     22</a:t>
            </a:r>
            <a:r>
              <a:rPr lang="en-US" altLang="lv-LV" sz="3600" dirty="0" smtClean="0"/>
              <a:t> </a:t>
            </a:r>
            <a:r>
              <a:rPr lang="lv-LV" altLang="lv-LV" sz="3600" dirty="0" smtClean="0"/>
              <a:t>tagad Viņš ir atvedis jūs atpakaļ kā Savus draugus</a:t>
            </a:r>
            <a:r>
              <a:rPr lang="en-US" altLang="lv-LV" sz="3600" dirty="0" smtClean="0"/>
              <a:t>. </a:t>
            </a:r>
            <a:r>
              <a:rPr lang="lv-LV" altLang="lv-LV" sz="3600" dirty="0" smtClean="0"/>
              <a:t>Viņš to ir izdarījis caur Savu nāvi pie krusta Savā cilvēcīgajā miesā. Rezultātā</a:t>
            </a:r>
            <a:r>
              <a:rPr lang="en-US" altLang="lv-LV" sz="3600" dirty="0" smtClean="0"/>
              <a:t> </a:t>
            </a:r>
            <a:r>
              <a:rPr lang="lv-LV" altLang="lv-LV" sz="3600" dirty="0" smtClean="0"/>
              <a:t>Viņš jūs ir ievedis pašā Dieva klātbūtnē un jūs esat svēti un bez vainas, kad jūs stāvat Viņa priekšā bez nevienas vainas</a:t>
            </a:r>
            <a:r>
              <a:rPr lang="en-US" altLang="lv-LV" sz="3600" dirty="0" smtClean="0"/>
              <a:t>.</a:t>
            </a:r>
          </a:p>
        </p:txBody>
      </p:sp>
      <p:sp>
        <p:nvSpPr>
          <p:cNvPr id="7270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168245B4-9E81-4B0C-B0E8-7549C54E3B79}" type="slidenum">
              <a:rPr lang="en-US" altLang="lv-LV" sz="1400" smtClean="0"/>
              <a:pPr>
                <a:spcBef>
                  <a:spcPct val="0"/>
                </a:spcBef>
                <a:buClrTx/>
                <a:buSzTx/>
                <a:buFontTx/>
                <a:buNone/>
              </a:pPr>
              <a:t>68</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lv-LV" altLang="lv-LV" smtClean="0"/>
              <a:t>Ebrejiem</a:t>
            </a:r>
            <a:r>
              <a:rPr lang="en-US" altLang="lv-LV" smtClean="0"/>
              <a:t> 12:15-17</a:t>
            </a:r>
          </a:p>
        </p:txBody>
      </p:sp>
      <p:sp>
        <p:nvSpPr>
          <p:cNvPr id="73731" name="Rectangle 3"/>
          <p:cNvSpPr>
            <a:spLocks noGrp="1" noChangeArrowheads="1"/>
          </p:cNvSpPr>
          <p:nvPr>
            <p:ph type="body" idx="1"/>
          </p:nvPr>
        </p:nvSpPr>
        <p:spPr>
          <a:xfrm>
            <a:off x="1371600" y="1546860"/>
            <a:ext cx="10363200" cy="4495800"/>
          </a:xfrm>
        </p:spPr>
        <p:txBody>
          <a:bodyPr/>
          <a:lstStyle/>
          <a:p>
            <a:pPr eaLnBrk="1" hangingPunct="1">
              <a:spcBef>
                <a:spcPts val="900"/>
              </a:spcBef>
              <a:buFont typeface="Symbol" panose="05050102010706020507" pitchFamily="18" charset="2"/>
              <a:buNone/>
            </a:pPr>
            <a:r>
              <a:rPr lang="en-US" altLang="lv-LV" dirty="0" smtClean="0"/>
              <a:t>    </a:t>
            </a:r>
            <a:r>
              <a:rPr lang="lv-LV" altLang="lv-LV" dirty="0" smtClean="0"/>
              <a:t>Rūpējieties viens par otru, lai neviens no jums nepalaistu garām īpašo Dieva labvēlību</a:t>
            </a:r>
            <a:r>
              <a:rPr lang="en-US" altLang="lv-LV" dirty="0" smtClean="0"/>
              <a:t>. </a:t>
            </a:r>
            <a:r>
              <a:rPr lang="lv-LV" altLang="lv-LV" dirty="0" smtClean="0"/>
              <a:t>Uzmanieties, lai nekāda neticības rūgtā sakne neizaugtu starp jums, jo kad tā parādās, daudzi tiek sabojāti ar tās indi</a:t>
            </a:r>
            <a:r>
              <a:rPr lang="en-US" altLang="lv-LV" dirty="0" smtClean="0"/>
              <a:t>. </a:t>
            </a:r>
            <a:r>
              <a:rPr lang="en-US" altLang="lv-LV" baseline="30000" dirty="0" smtClean="0"/>
              <a:t>16</a:t>
            </a:r>
            <a:r>
              <a:rPr lang="en-US" altLang="lv-LV" dirty="0" smtClean="0"/>
              <a:t> </a:t>
            </a:r>
            <a:r>
              <a:rPr lang="lv-LV" altLang="lv-LV" dirty="0" smtClean="0"/>
              <a:t>Pārliecinieties, lai neviens nav netikumīgs vai bezdievīgs kā Ēsavs</a:t>
            </a:r>
            <a:r>
              <a:rPr lang="en-US" altLang="lv-LV" dirty="0" smtClean="0"/>
              <a:t>. </a:t>
            </a:r>
            <a:r>
              <a:rPr lang="lv-LV" altLang="lv-LV" dirty="0" smtClean="0"/>
              <a:t>Viņš vienkāršas maltītes dēļ tirgojās ar savu pirmdzimtību kā vecākais dēls</a:t>
            </a:r>
            <a:r>
              <a:rPr lang="en-US" altLang="lv-LV" dirty="0" smtClean="0"/>
              <a:t>. </a:t>
            </a:r>
            <a:r>
              <a:rPr lang="en-US" altLang="lv-LV" baseline="30000" dirty="0" smtClean="0"/>
              <a:t>17</a:t>
            </a:r>
            <a:r>
              <a:rPr lang="en-US" altLang="lv-LV" dirty="0" smtClean="0"/>
              <a:t> </a:t>
            </a:r>
            <a:r>
              <a:rPr lang="lv-LV" altLang="lv-LV" dirty="0" smtClean="0"/>
              <a:t>Un vēlāk, kad viņš gribēja sava tēva svētību, viņš tika noraidīts</a:t>
            </a:r>
            <a:r>
              <a:rPr lang="en-US" altLang="lv-LV" dirty="0" smtClean="0"/>
              <a:t>. </a:t>
            </a:r>
            <a:r>
              <a:rPr lang="lv-LV" altLang="lv-LV" dirty="0" smtClean="0"/>
              <a:t>Bija par vēlu nožēlai</a:t>
            </a:r>
            <a:r>
              <a:rPr lang="en-US" altLang="lv-LV" dirty="0" smtClean="0"/>
              <a:t>, </a:t>
            </a:r>
            <a:r>
              <a:rPr lang="lv-LV" altLang="lv-LV" dirty="0" smtClean="0"/>
              <a:t>pat kad viņš raudāja rūgtas asaras</a:t>
            </a:r>
            <a:r>
              <a:rPr lang="en-US" altLang="lv-LV" dirty="0" smtClean="0"/>
              <a:t>.</a:t>
            </a:r>
          </a:p>
        </p:txBody>
      </p:sp>
      <p:sp>
        <p:nvSpPr>
          <p:cNvPr id="7373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8779C1A2-9603-4C9A-8077-00F4EEBFB627}" type="slidenum">
              <a:rPr lang="en-US" altLang="lv-LV" sz="1400" smtClean="0"/>
              <a:pPr>
                <a:spcBef>
                  <a:spcPct val="0"/>
                </a:spcBef>
                <a:buClrTx/>
                <a:buSzTx/>
                <a:buFontTx/>
                <a:buNone/>
              </a:pPr>
              <a:t>69</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1625600" y="0"/>
            <a:ext cx="10363200" cy="1206500"/>
          </a:xfrm>
        </p:spPr>
        <p:txBody>
          <a:bodyPr/>
          <a:lstStyle/>
          <a:p>
            <a:r>
              <a:rPr lang="lv-LV" altLang="lv-LV" dirty="0" smtClean="0"/>
              <a:t>Iesildīšanās stundai</a:t>
            </a:r>
            <a:endParaRPr lang="en-US" altLang="lv-LV" dirty="0" smtClean="0"/>
          </a:p>
        </p:txBody>
      </p:sp>
      <p:sp>
        <p:nvSpPr>
          <p:cNvPr id="10243" name="Content Placeholder 2"/>
          <p:cNvSpPr>
            <a:spLocks noGrp="1" noChangeArrowheads="1"/>
          </p:cNvSpPr>
          <p:nvPr>
            <p:ph idx="1"/>
          </p:nvPr>
        </p:nvSpPr>
        <p:spPr>
          <a:xfrm>
            <a:off x="1625600" y="990600"/>
            <a:ext cx="10363200" cy="4495800"/>
          </a:xfrm>
        </p:spPr>
        <p:txBody>
          <a:bodyPr/>
          <a:lstStyle/>
          <a:p>
            <a:pPr marL="457200" indent="-457200">
              <a:spcAft>
                <a:spcPts val="2400"/>
              </a:spcAft>
              <a:buFont typeface="Symbol" panose="05050102010706020507" pitchFamily="18" charset="2"/>
              <a:buNone/>
            </a:pPr>
            <a:r>
              <a:rPr lang="en-US" altLang="en-US" dirty="0" smtClean="0"/>
              <a:t>4. 	</a:t>
            </a:r>
            <a:r>
              <a:rPr lang="lv-LV" altLang="en-US" dirty="0" smtClean="0"/>
              <a:t>Vai Dievs vienmēr dusmojas, kad kristietis cieš neveiksmi</a:t>
            </a:r>
            <a:r>
              <a:rPr lang="en-US" altLang="en-US" dirty="0" smtClean="0"/>
              <a:t>?</a:t>
            </a:r>
          </a:p>
          <a:p>
            <a:pPr marL="457200" indent="-457200">
              <a:spcAft>
                <a:spcPts val="2400"/>
              </a:spcAft>
              <a:buFont typeface="Symbol" panose="05050102010706020507" pitchFamily="18" charset="2"/>
              <a:buNone/>
            </a:pPr>
            <a:r>
              <a:rPr lang="en-US" altLang="en-US" dirty="0" smtClean="0"/>
              <a:t>5. 	</a:t>
            </a:r>
            <a:r>
              <a:rPr lang="lv-LV" altLang="en-US" dirty="0" smtClean="0"/>
              <a:t>Vai tev kādreiz dzīvē ir bijusi atkārtošana? </a:t>
            </a:r>
            <a:r>
              <a:rPr lang="en-US" altLang="en-US" dirty="0" smtClean="0"/>
              <a:t/>
            </a:r>
            <a:br>
              <a:rPr lang="en-US" altLang="en-US" dirty="0" smtClean="0"/>
            </a:br>
            <a:r>
              <a:rPr lang="lv-LV" altLang="en-US" dirty="0" smtClean="0"/>
              <a:t>(Atkārtošana ir kad pārvar problēmu vai grēku, un tad atkal krīt un dara to pašu.)</a:t>
            </a:r>
          </a:p>
          <a:p>
            <a:pPr marL="457200" indent="-457200">
              <a:buFont typeface="Symbol" panose="05050102010706020507" pitchFamily="18" charset="2"/>
              <a:buNone/>
            </a:pPr>
            <a:r>
              <a:rPr lang="en-US" altLang="en-US" dirty="0" smtClean="0"/>
              <a:t>6. 	</a:t>
            </a:r>
            <a:r>
              <a:rPr lang="lv-LV" altLang="en-US" dirty="0" smtClean="0"/>
              <a:t>Kā tu vērtē sevi - kā veiksmi vai neveiksmi? </a:t>
            </a:r>
            <a:r>
              <a:rPr lang="en-US" altLang="en-US" dirty="0" smtClean="0"/>
              <a:t/>
            </a:r>
            <a:br>
              <a:rPr lang="en-US" altLang="en-US" dirty="0" smtClean="0"/>
            </a:br>
            <a:r>
              <a:rPr lang="lv-LV" altLang="en-US" dirty="0" smtClean="0"/>
              <a:t>Piešķir sev skaitli no 1 līdz 10. “Viens” nozīmē, ka uzskati sevi par pilnīgu neveiksmi. “Desmit” nozīmē, ka tava dzīve vienmēr ir bijusi piepildīta ar panākumiem un bez neveiksmēm.</a:t>
            </a:r>
            <a:endParaRPr lang="en-US" altLang="en-US" dirty="0" smtClean="0"/>
          </a:p>
        </p:txBody>
      </p:sp>
      <p:sp>
        <p:nvSpPr>
          <p:cNvPr id="1024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925A07A0-B40E-4460-9215-74513E3A7D8D}" type="slidenum">
              <a:rPr lang="en-US" altLang="lv-LV" sz="1400" smtClean="0"/>
              <a:pPr>
                <a:spcBef>
                  <a:spcPct val="0"/>
                </a:spcBef>
                <a:buClrTx/>
                <a:buSzTx/>
                <a:buFontTx/>
                <a:buNone/>
              </a:pPr>
              <a:t>7</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lv-LV" altLang="lv-LV" smtClean="0"/>
              <a:t>Jesajas</a:t>
            </a:r>
            <a:r>
              <a:rPr lang="en-US" altLang="lv-LV" smtClean="0"/>
              <a:t> 53:6</a:t>
            </a:r>
          </a:p>
        </p:txBody>
      </p:sp>
      <p:sp>
        <p:nvSpPr>
          <p:cNvPr id="74755"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dirty="0" smtClean="0"/>
              <a:t>   </a:t>
            </a:r>
            <a:r>
              <a:rPr lang="lv-LV" altLang="lv-LV" sz="3600" dirty="0" smtClean="0"/>
              <a:t>Mēs visi esam bijuši aizklīduši prom kā avis. Mēs esam pametuši Dieva ceļus, lai ietu pa saviem</a:t>
            </a:r>
            <a:r>
              <a:rPr lang="en-US" altLang="lv-LV" sz="3600" dirty="0" smtClean="0"/>
              <a:t>. </a:t>
            </a:r>
            <a:r>
              <a:rPr lang="lv-LV" altLang="lv-LV" sz="3600" dirty="0" smtClean="0"/>
              <a:t>Tomēr tas Kungs uzlika Viņam visu mūsu vainu un grēkus</a:t>
            </a:r>
            <a:r>
              <a:rPr lang="en-US" altLang="lv-LV" sz="3600" dirty="0" smtClean="0"/>
              <a:t>.</a:t>
            </a:r>
          </a:p>
          <a:p>
            <a:pPr eaLnBrk="1" hangingPunct="1">
              <a:spcBef>
                <a:spcPts val="900"/>
              </a:spcBef>
              <a:buFont typeface="Symbol" panose="05050102010706020507" pitchFamily="18" charset="2"/>
              <a:buNone/>
            </a:pPr>
            <a:endParaRPr lang="en-US" altLang="lv-LV" dirty="0" smtClean="0"/>
          </a:p>
        </p:txBody>
      </p:sp>
      <p:sp>
        <p:nvSpPr>
          <p:cNvPr id="7475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2158F2A3-716C-481E-93B8-CDAFA9C3058F}" type="slidenum">
              <a:rPr lang="en-US" altLang="lv-LV" sz="1400" smtClean="0"/>
              <a:pPr>
                <a:spcBef>
                  <a:spcPct val="0"/>
                </a:spcBef>
                <a:buClrTx/>
                <a:buSzTx/>
                <a:buFontTx/>
                <a:buNone/>
              </a:pPr>
              <a:t>70</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lv-LV" altLang="lv-LV" smtClean="0"/>
              <a:t>Jesajas</a:t>
            </a:r>
            <a:r>
              <a:rPr lang="en-US" altLang="lv-LV" smtClean="0"/>
              <a:t> 55:7</a:t>
            </a:r>
          </a:p>
        </p:txBody>
      </p:sp>
      <p:sp>
        <p:nvSpPr>
          <p:cNvPr id="75779"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dirty="0" smtClean="0"/>
              <a:t>   </a:t>
            </a:r>
            <a:r>
              <a:rPr lang="lv-LV" altLang="lv-LV" sz="3600" dirty="0" smtClean="0"/>
              <a:t>Lai cilvēki atgriežas no saviem ļaunajiem darbiem</a:t>
            </a:r>
            <a:r>
              <a:rPr lang="en-US" altLang="lv-LV" sz="3600" dirty="0" smtClean="0"/>
              <a:t>. </a:t>
            </a:r>
            <a:r>
              <a:rPr lang="lv-LV" altLang="lv-LV" sz="3600" dirty="0" smtClean="0"/>
              <a:t>Lai viņi izstumj no saviem prātiem domas par nepareizā darīšanu!</a:t>
            </a:r>
            <a:r>
              <a:rPr lang="en-US" altLang="lv-LV" sz="3600" dirty="0" smtClean="0"/>
              <a:t> </a:t>
            </a:r>
            <a:r>
              <a:rPr lang="lv-LV" altLang="lv-LV" sz="3600" dirty="0" smtClean="0"/>
              <a:t>Lai viņi griežas pie tā Kunga, ka Viņam var būt žēlastība pret tiem</a:t>
            </a:r>
            <a:r>
              <a:rPr lang="en-US" altLang="lv-LV" sz="3600" dirty="0" smtClean="0"/>
              <a:t>. </a:t>
            </a:r>
            <a:r>
              <a:rPr lang="lv-LV" altLang="lv-LV" sz="3600" dirty="0" smtClean="0"/>
              <a:t>Jā</a:t>
            </a:r>
            <a:r>
              <a:rPr lang="en-US" altLang="lv-LV" sz="3600" dirty="0" smtClean="0"/>
              <a:t>, </a:t>
            </a:r>
            <a:r>
              <a:rPr lang="lv-LV" altLang="lv-LV" sz="3600" dirty="0" smtClean="0"/>
              <a:t>griezieties pie mūsu Dieva, jo Viņš bagātīgi apžēlos</a:t>
            </a:r>
            <a:r>
              <a:rPr lang="en-US" altLang="lv-LV" sz="3600" dirty="0" smtClean="0"/>
              <a:t>.</a:t>
            </a:r>
          </a:p>
          <a:p>
            <a:pPr eaLnBrk="1" hangingPunct="1">
              <a:spcBef>
                <a:spcPts val="900"/>
              </a:spcBef>
              <a:buFont typeface="Symbol" panose="05050102010706020507" pitchFamily="18" charset="2"/>
              <a:buNone/>
            </a:pPr>
            <a:endParaRPr lang="en-US" altLang="lv-LV" dirty="0" smtClean="0"/>
          </a:p>
        </p:txBody>
      </p:sp>
      <p:sp>
        <p:nvSpPr>
          <p:cNvPr id="7578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8AC23EDB-399D-4359-8D3C-699C46142000}" type="slidenum">
              <a:rPr lang="en-US" altLang="lv-LV" sz="1400" smtClean="0"/>
              <a:pPr>
                <a:spcBef>
                  <a:spcPct val="0"/>
                </a:spcBef>
                <a:buClrTx/>
                <a:buSzTx/>
                <a:buFontTx/>
                <a:buNone/>
              </a:pPr>
              <a:t>71</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lv-LV" smtClean="0"/>
              <a:t>Mat</a:t>
            </a:r>
            <a:r>
              <a:rPr lang="lv-LV" altLang="lv-LV" smtClean="0"/>
              <a:t>eja</a:t>
            </a:r>
            <a:r>
              <a:rPr lang="en-US" altLang="lv-LV" smtClean="0"/>
              <a:t> 5:23, 24</a:t>
            </a:r>
          </a:p>
        </p:txBody>
      </p:sp>
      <p:sp>
        <p:nvSpPr>
          <p:cNvPr id="76803"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dirty="0" smtClean="0"/>
              <a:t>   “</a:t>
            </a:r>
            <a:r>
              <a:rPr lang="lv-LV" altLang="lv-LV" sz="3600" dirty="0" smtClean="0"/>
              <a:t>Ja tu stāvi altāra priekšā templī, upurējot upuri Dievam un pēkšņi tu atceries, ka kādam ir kaut kas pret tevi</a:t>
            </a:r>
            <a:r>
              <a:rPr lang="en-US" altLang="lv-LV" sz="3600" dirty="0" smtClean="0"/>
              <a:t>, </a:t>
            </a:r>
            <a:r>
              <a:rPr lang="en-US" altLang="lv-LV" sz="3600" baseline="30000" dirty="0" smtClean="0"/>
              <a:t>24</a:t>
            </a:r>
            <a:r>
              <a:rPr lang="en-US" altLang="lv-LV" sz="3600" dirty="0" smtClean="0"/>
              <a:t> </a:t>
            </a:r>
            <a:r>
              <a:rPr lang="lv-LV" altLang="lv-LV" sz="3600" dirty="0" smtClean="0"/>
              <a:t>atstāj savu upuri blakus altārim</a:t>
            </a:r>
            <a:r>
              <a:rPr lang="en-US" altLang="lv-LV" sz="3600" dirty="0" smtClean="0"/>
              <a:t>. </a:t>
            </a:r>
            <a:r>
              <a:rPr lang="lv-LV" altLang="lv-LV" sz="3600" dirty="0" smtClean="0"/>
              <a:t>Ej un samierinies ar to personu</a:t>
            </a:r>
            <a:r>
              <a:rPr lang="en-US" altLang="lv-LV" sz="3600" dirty="0" smtClean="0"/>
              <a:t>. </a:t>
            </a:r>
            <a:r>
              <a:rPr lang="lv-LV" altLang="lv-LV" sz="3600" dirty="0" smtClean="0"/>
              <a:t>Tad nāc un upurē savu upuri Dievam.</a:t>
            </a:r>
            <a:endParaRPr lang="en-US" altLang="lv-LV" sz="3600" dirty="0" smtClean="0"/>
          </a:p>
          <a:p>
            <a:pPr eaLnBrk="1" hangingPunct="1">
              <a:spcBef>
                <a:spcPts val="900"/>
              </a:spcBef>
              <a:buFont typeface="Symbol" panose="05050102010706020507" pitchFamily="18" charset="2"/>
              <a:buNone/>
            </a:pPr>
            <a:endParaRPr lang="en-US" altLang="lv-LV" dirty="0" smtClean="0"/>
          </a:p>
        </p:txBody>
      </p:sp>
      <p:sp>
        <p:nvSpPr>
          <p:cNvPr id="7680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B1478555-F67A-489D-A1AB-A42BB5762C29}" type="slidenum">
              <a:rPr lang="en-US" altLang="lv-LV" sz="1400" smtClean="0"/>
              <a:pPr>
                <a:spcBef>
                  <a:spcPct val="0"/>
                </a:spcBef>
                <a:buClrTx/>
                <a:buSzTx/>
                <a:buFontTx/>
                <a:buNone/>
              </a:pPr>
              <a:t>72</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lv-LV" smtClean="0"/>
              <a:t>L</a:t>
            </a:r>
            <a:r>
              <a:rPr lang="lv-LV" altLang="lv-LV" smtClean="0"/>
              <a:t>ūkas</a:t>
            </a:r>
            <a:r>
              <a:rPr lang="en-US" altLang="lv-LV" smtClean="0"/>
              <a:t> 19:1-10</a:t>
            </a:r>
          </a:p>
        </p:txBody>
      </p:sp>
      <p:sp>
        <p:nvSpPr>
          <p:cNvPr id="77827" name="Rectangle 3"/>
          <p:cNvSpPr>
            <a:spLocks noGrp="1" noChangeArrowheads="1"/>
          </p:cNvSpPr>
          <p:nvPr>
            <p:ph type="body" idx="1"/>
          </p:nvPr>
        </p:nvSpPr>
        <p:spPr/>
        <p:txBody>
          <a:bodyPr/>
          <a:lstStyle/>
          <a:p>
            <a:pPr eaLnBrk="1" hangingPunct="1">
              <a:spcBef>
                <a:spcPts val="900"/>
              </a:spcBef>
              <a:buFont typeface="Symbol" panose="05050102010706020507" pitchFamily="18" charset="2"/>
              <a:buNone/>
            </a:pPr>
            <a:r>
              <a:rPr lang="en-US" altLang="lv-LV" sz="3600" dirty="0" smtClean="0"/>
              <a:t>   </a:t>
            </a:r>
            <a:r>
              <a:rPr lang="lv-LV" altLang="lv-LV" sz="3600" dirty="0" smtClean="0"/>
              <a:t>Jēzus iegāja Jērikā un gāja savu ceļu caur pilsētu</a:t>
            </a:r>
            <a:r>
              <a:rPr lang="en-US" altLang="lv-LV" sz="3600" dirty="0" smtClean="0"/>
              <a:t>. </a:t>
            </a:r>
            <a:r>
              <a:rPr lang="en-US" altLang="lv-LV" sz="3600" baseline="30000" dirty="0" smtClean="0"/>
              <a:t>2</a:t>
            </a:r>
            <a:r>
              <a:rPr lang="en-US" altLang="lv-LV" sz="3600" dirty="0" smtClean="0"/>
              <a:t> </a:t>
            </a:r>
            <a:r>
              <a:rPr lang="lv-LV" altLang="lv-LV" sz="3600" dirty="0" smtClean="0"/>
              <a:t>Tur bija vīrs, kuru sauca Caķejs</a:t>
            </a:r>
            <a:r>
              <a:rPr lang="en-US" altLang="lv-LV" sz="3600" dirty="0" smtClean="0"/>
              <a:t>. </a:t>
            </a:r>
            <a:r>
              <a:rPr lang="lv-LV" altLang="lv-LV" sz="3600" dirty="0" smtClean="0"/>
              <a:t>Viņš bija viens no ietekmīgākajiem jūdiem romiešu nodokļu iekasētāju biznesos un viņš bija kļuvis ļoti bagāts</a:t>
            </a:r>
            <a:r>
              <a:rPr lang="en-US" altLang="lv-LV" sz="3600" dirty="0" smtClean="0"/>
              <a:t>. </a:t>
            </a:r>
            <a:r>
              <a:rPr lang="en-US" altLang="lv-LV" sz="3600" baseline="30000" dirty="0" smtClean="0"/>
              <a:t>3</a:t>
            </a:r>
            <a:r>
              <a:rPr lang="en-US" altLang="lv-LV" sz="3600" dirty="0" smtClean="0"/>
              <a:t> </a:t>
            </a:r>
            <a:r>
              <a:rPr lang="lv-LV" altLang="lv-LV" sz="3600" dirty="0" smtClean="0"/>
              <a:t>Viņš mēģināja paskatīties uz Jēzu, bet viņš bija pārāk īss, lai redzētu pāri cilvēku pūļiem</a:t>
            </a:r>
            <a:r>
              <a:rPr lang="en-US" altLang="lv-LV" sz="3600" dirty="0" smtClean="0"/>
              <a:t>.</a:t>
            </a:r>
          </a:p>
        </p:txBody>
      </p:sp>
      <p:sp>
        <p:nvSpPr>
          <p:cNvPr id="7782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E28D9578-BECF-47D0-8F1B-826E1FA820EE}" type="slidenum">
              <a:rPr lang="en-US" altLang="lv-LV" sz="1400" smtClean="0"/>
              <a:pPr>
                <a:spcBef>
                  <a:spcPct val="0"/>
                </a:spcBef>
                <a:buClrTx/>
                <a:buSzTx/>
                <a:buFontTx/>
                <a:buNone/>
              </a:pPr>
              <a:t>73</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lv-LV" smtClean="0"/>
              <a:t>L</a:t>
            </a:r>
            <a:r>
              <a:rPr lang="lv-LV" altLang="lv-LV" smtClean="0"/>
              <a:t>ūkas</a:t>
            </a:r>
            <a:r>
              <a:rPr lang="en-US" altLang="lv-LV" smtClean="0"/>
              <a:t> 19:1-10</a:t>
            </a:r>
          </a:p>
        </p:txBody>
      </p:sp>
      <p:sp>
        <p:nvSpPr>
          <p:cNvPr id="78851"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4</a:t>
            </a:r>
            <a:r>
              <a:rPr lang="en-US" altLang="lv-LV" sz="3600" dirty="0" smtClean="0"/>
              <a:t> </a:t>
            </a:r>
            <a:r>
              <a:rPr lang="lv-LV" altLang="lv-LV" sz="3600" dirty="0" smtClean="0"/>
              <a:t>Tādēļ viņš paskrēja uz priekšu un uzkāpa sikamora kokā blakus ceļam</a:t>
            </a:r>
            <a:r>
              <a:rPr lang="en-US" altLang="lv-LV" sz="3600" dirty="0" smtClean="0"/>
              <a:t>, </a:t>
            </a:r>
            <a:r>
              <a:rPr lang="lv-LV" altLang="lv-LV" sz="3600" dirty="0" smtClean="0"/>
              <a:t>lai viņš no turienes varētu skatīties</a:t>
            </a:r>
            <a:r>
              <a:rPr lang="en-US" altLang="lv-LV" sz="3600" dirty="0" smtClean="0"/>
              <a:t>. </a:t>
            </a:r>
            <a:r>
              <a:rPr lang="en-US" altLang="lv-LV" sz="3600" baseline="30000" dirty="0" smtClean="0"/>
              <a:t>5</a:t>
            </a:r>
            <a:r>
              <a:rPr lang="en-US" altLang="lv-LV" sz="3600" dirty="0" smtClean="0"/>
              <a:t> </a:t>
            </a:r>
            <a:r>
              <a:rPr lang="lv-LV" altLang="lv-LV" sz="3600" dirty="0" smtClean="0"/>
              <a:t>Kad Jēzus nāca garām, Viņš paskatījās augšā uz Caķeju un sauca viņu vārdā</a:t>
            </a:r>
            <a:r>
              <a:rPr lang="en-US" altLang="lv-LV" sz="3600" dirty="0" smtClean="0"/>
              <a:t>. </a:t>
            </a:r>
            <a:r>
              <a:rPr lang="en-US" altLang="lv-LV" sz="3600" dirty="0" smtClean="0">
                <a:solidFill>
                  <a:srgbClr val="FF0000"/>
                </a:solidFill>
              </a:rPr>
              <a:t>“</a:t>
            </a:r>
            <a:r>
              <a:rPr lang="lv-LV" altLang="lv-LV" sz="3600" dirty="0" smtClean="0">
                <a:solidFill>
                  <a:srgbClr val="FF0000"/>
                </a:solidFill>
              </a:rPr>
              <a:t>Caķej</a:t>
            </a:r>
            <a:r>
              <a:rPr lang="en-US" altLang="lv-LV" sz="3600" dirty="0" smtClean="0">
                <a:solidFill>
                  <a:srgbClr val="FF0000"/>
                </a:solidFill>
              </a:rPr>
              <a:t>!”</a:t>
            </a:r>
            <a:r>
              <a:rPr lang="en-US" altLang="lv-LV" sz="3600" dirty="0" smtClean="0"/>
              <a:t> </a:t>
            </a:r>
            <a:r>
              <a:rPr lang="lv-LV" altLang="lv-LV" sz="3600" dirty="0" smtClean="0"/>
              <a:t>viņš teica</a:t>
            </a:r>
            <a:r>
              <a:rPr lang="en-US" altLang="lv-LV" sz="3600" dirty="0" smtClean="0"/>
              <a:t>. </a:t>
            </a:r>
            <a:r>
              <a:rPr lang="en-US" altLang="lv-LV" sz="3600" dirty="0" smtClean="0">
                <a:solidFill>
                  <a:srgbClr val="FF0000"/>
                </a:solidFill>
              </a:rPr>
              <a:t>“</a:t>
            </a:r>
            <a:r>
              <a:rPr lang="lv-LV" altLang="lv-LV" sz="3600" dirty="0" smtClean="0">
                <a:solidFill>
                  <a:srgbClr val="FF0000"/>
                </a:solidFill>
              </a:rPr>
              <a:t>Ātri nāc lejā</a:t>
            </a:r>
            <a:r>
              <a:rPr lang="en-US" altLang="lv-LV" sz="3600" dirty="0" smtClean="0">
                <a:solidFill>
                  <a:srgbClr val="FF0000"/>
                </a:solidFill>
              </a:rPr>
              <a:t>! </a:t>
            </a:r>
            <a:r>
              <a:rPr lang="lv-LV" altLang="lv-LV" sz="3600" dirty="0" smtClean="0">
                <a:solidFill>
                  <a:srgbClr val="FF0000"/>
                </a:solidFill>
              </a:rPr>
              <a:t>Jo man šodien jābūt viesim tavā namā</a:t>
            </a:r>
            <a:r>
              <a:rPr lang="en-US" altLang="lv-LV" sz="3600" dirty="0" smtClean="0">
                <a:solidFill>
                  <a:srgbClr val="FF0000"/>
                </a:solidFill>
              </a:rPr>
              <a:t>.”</a:t>
            </a:r>
            <a:endParaRPr lang="en-US" altLang="lv-LV" sz="3600" dirty="0" smtClean="0"/>
          </a:p>
        </p:txBody>
      </p:sp>
      <p:sp>
        <p:nvSpPr>
          <p:cNvPr id="7885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41409DB9-0BFB-40A1-AC04-E3C35BBBE11D}" type="slidenum">
              <a:rPr lang="en-US" altLang="lv-LV" sz="1400" smtClean="0"/>
              <a:pPr>
                <a:spcBef>
                  <a:spcPct val="0"/>
                </a:spcBef>
                <a:buClrTx/>
                <a:buSzTx/>
                <a:buFontTx/>
                <a:buNone/>
              </a:pPr>
              <a:t>74</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lv-LV" smtClean="0"/>
              <a:t>L</a:t>
            </a:r>
            <a:r>
              <a:rPr lang="lv-LV" altLang="lv-LV" smtClean="0"/>
              <a:t>ūkas</a:t>
            </a:r>
            <a:r>
              <a:rPr lang="en-US" altLang="lv-LV" smtClean="0"/>
              <a:t> 19:1-10</a:t>
            </a:r>
          </a:p>
        </p:txBody>
      </p:sp>
      <p:sp>
        <p:nvSpPr>
          <p:cNvPr id="79875"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6</a:t>
            </a:r>
            <a:r>
              <a:rPr lang="en-US" altLang="lv-LV" sz="3600" dirty="0" smtClean="0"/>
              <a:t> </a:t>
            </a:r>
            <a:r>
              <a:rPr lang="lv-LV" altLang="lv-LV" sz="3600" dirty="0" smtClean="0"/>
              <a:t>Caķejs ātri nokāpa lejā un veda Jēzu uz savām mājām lielā satraukumā un priekā</a:t>
            </a:r>
            <a:r>
              <a:rPr lang="en-US" altLang="lv-LV" sz="3600" dirty="0" smtClean="0"/>
              <a:t>. </a:t>
            </a:r>
            <a:r>
              <a:rPr lang="en-US" altLang="lv-LV" sz="3600" baseline="30000" dirty="0" smtClean="0"/>
              <a:t>7</a:t>
            </a:r>
            <a:r>
              <a:rPr lang="en-US" altLang="lv-LV" sz="3600" dirty="0" smtClean="0"/>
              <a:t> B</a:t>
            </a:r>
            <a:r>
              <a:rPr lang="lv-LV" altLang="lv-LV" sz="3600" dirty="0" smtClean="0"/>
              <a:t>e</a:t>
            </a:r>
            <a:r>
              <a:rPr lang="en-US" altLang="lv-LV" sz="3600" dirty="0" smtClean="0"/>
              <a:t>t </a:t>
            </a:r>
            <a:r>
              <a:rPr lang="lv-LV" altLang="lv-LV" sz="3600" dirty="0" smtClean="0"/>
              <a:t>pūļi bija neapmierināti</a:t>
            </a:r>
            <a:r>
              <a:rPr lang="en-US" altLang="lv-LV" sz="3600" dirty="0" smtClean="0"/>
              <a:t>. “</a:t>
            </a:r>
            <a:r>
              <a:rPr lang="lv-LV" altLang="lv-LV" sz="3600" dirty="0" smtClean="0"/>
              <a:t>Viņš būs viesis pie bēdīgi slavenā grēcinieka</a:t>
            </a:r>
            <a:r>
              <a:rPr lang="en-US" altLang="lv-LV" sz="3600" dirty="0" smtClean="0"/>
              <a:t>,” </a:t>
            </a:r>
            <a:r>
              <a:rPr lang="lv-LV" altLang="lv-LV" sz="3600" dirty="0" smtClean="0"/>
              <a:t>viņi kurnēja</a:t>
            </a:r>
            <a:r>
              <a:rPr lang="en-US" altLang="lv-LV" sz="3600" dirty="0" smtClean="0"/>
              <a:t>.</a:t>
            </a:r>
          </a:p>
        </p:txBody>
      </p:sp>
      <p:sp>
        <p:nvSpPr>
          <p:cNvPr id="7987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8523098C-3EF8-4BB7-8935-34BD948C8E26}" type="slidenum">
              <a:rPr lang="en-US" altLang="lv-LV" sz="1400" smtClean="0"/>
              <a:pPr>
                <a:spcBef>
                  <a:spcPct val="0"/>
                </a:spcBef>
                <a:buClrTx/>
                <a:buSzTx/>
                <a:buFontTx/>
                <a:buNone/>
              </a:pPr>
              <a:t>75</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lv-LV" smtClean="0"/>
              <a:t>L</a:t>
            </a:r>
            <a:r>
              <a:rPr lang="lv-LV" altLang="lv-LV" smtClean="0"/>
              <a:t>ūkas</a:t>
            </a:r>
            <a:r>
              <a:rPr lang="en-US" altLang="lv-LV" smtClean="0"/>
              <a:t> 19:1-10</a:t>
            </a:r>
          </a:p>
        </p:txBody>
      </p:sp>
      <p:sp>
        <p:nvSpPr>
          <p:cNvPr id="80899"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8</a:t>
            </a:r>
            <a:r>
              <a:rPr lang="en-US" altLang="lv-LV" sz="3600" dirty="0" smtClean="0"/>
              <a:t> </a:t>
            </a:r>
            <a:r>
              <a:rPr lang="lv-LV" altLang="lv-LV" sz="3600" dirty="0" smtClean="0"/>
              <a:t>Tikmēr</a:t>
            </a:r>
            <a:r>
              <a:rPr lang="en-US" altLang="lv-LV" sz="3600" dirty="0" smtClean="0"/>
              <a:t>, </a:t>
            </a:r>
            <a:r>
              <a:rPr lang="lv-LV" altLang="lv-LV" sz="3600" dirty="0" smtClean="0"/>
              <a:t>Caķejs</a:t>
            </a:r>
            <a:r>
              <a:rPr lang="en-US" altLang="lv-LV" sz="3600" dirty="0" smtClean="0"/>
              <a:t> </a:t>
            </a:r>
            <a:r>
              <a:rPr lang="lv-LV" altLang="lv-LV" sz="3600" dirty="0" smtClean="0"/>
              <a:t>tur stāvēja un teica tam Kungam:</a:t>
            </a:r>
            <a:r>
              <a:rPr lang="en-US" altLang="lv-LV" sz="3600" dirty="0" smtClean="0"/>
              <a:t> “</a:t>
            </a:r>
            <a:r>
              <a:rPr lang="lv-LV" altLang="lv-LV" sz="3600" dirty="0" smtClean="0"/>
              <a:t>Es došu pusi savas bagātības nabagiem</a:t>
            </a:r>
            <a:r>
              <a:rPr lang="en-US" altLang="lv-LV" sz="3600" dirty="0" smtClean="0"/>
              <a:t>, </a:t>
            </a:r>
            <a:r>
              <a:rPr lang="lv-LV" altLang="lv-LV" sz="3600" dirty="0" smtClean="0"/>
              <a:t>Kungs</a:t>
            </a:r>
            <a:r>
              <a:rPr lang="en-US" altLang="lv-LV" sz="3600" dirty="0" smtClean="0"/>
              <a:t>, </a:t>
            </a:r>
            <a:r>
              <a:rPr lang="lv-LV" altLang="lv-LV" sz="3600" dirty="0" smtClean="0"/>
              <a:t>un ja es esmu pārslogojis cilvēkus ar  nodokļiem, es viņiem atdošu četras reizes vairāk</a:t>
            </a:r>
            <a:r>
              <a:rPr lang="en-US" altLang="lv-LV" sz="3600" dirty="0" smtClean="0"/>
              <a:t>!”</a:t>
            </a:r>
          </a:p>
        </p:txBody>
      </p:sp>
      <p:sp>
        <p:nvSpPr>
          <p:cNvPr id="8090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49E4E627-0E02-4CEE-8843-3EE0C5B902F6}" type="slidenum">
              <a:rPr lang="en-US" altLang="lv-LV" sz="1400" smtClean="0"/>
              <a:pPr>
                <a:spcBef>
                  <a:spcPct val="0"/>
                </a:spcBef>
                <a:buClrTx/>
                <a:buSzTx/>
                <a:buFontTx/>
                <a:buNone/>
              </a:pPr>
              <a:t>76</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lv-LV" smtClean="0"/>
              <a:t>L</a:t>
            </a:r>
            <a:r>
              <a:rPr lang="lv-LV" altLang="lv-LV" smtClean="0"/>
              <a:t>ūkas</a:t>
            </a:r>
            <a:r>
              <a:rPr lang="en-US" altLang="lv-LV" smtClean="0"/>
              <a:t> 19:1-10</a:t>
            </a:r>
          </a:p>
        </p:txBody>
      </p:sp>
      <p:sp>
        <p:nvSpPr>
          <p:cNvPr id="81923"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9</a:t>
            </a:r>
            <a:r>
              <a:rPr lang="en-US" altLang="lv-LV" sz="3600" dirty="0" smtClean="0"/>
              <a:t> J</a:t>
            </a:r>
            <a:r>
              <a:rPr lang="lv-LV" altLang="lv-LV" sz="3600" dirty="0" smtClean="0"/>
              <a:t>ēzus atbildēja:</a:t>
            </a:r>
            <a:r>
              <a:rPr lang="en-US" altLang="lv-LV" sz="3600" dirty="0" smtClean="0"/>
              <a:t> </a:t>
            </a:r>
            <a:r>
              <a:rPr lang="en-US" altLang="lv-LV" sz="3600" dirty="0" smtClean="0">
                <a:solidFill>
                  <a:srgbClr val="FF0000"/>
                </a:solidFill>
              </a:rPr>
              <a:t>“</a:t>
            </a:r>
            <a:r>
              <a:rPr lang="lv-LV" altLang="lv-LV" sz="3600" dirty="0" smtClean="0">
                <a:solidFill>
                  <a:srgbClr val="FF0000"/>
                </a:solidFill>
              </a:rPr>
              <a:t>Glābšana šodien atnākusi šim namam</a:t>
            </a:r>
            <a:r>
              <a:rPr lang="en-US" altLang="lv-LV" sz="3600" dirty="0" smtClean="0">
                <a:solidFill>
                  <a:srgbClr val="FF0000"/>
                </a:solidFill>
              </a:rPr>
              <a:t>, </a:t>
            </a:r>
            <a:r>
              <a:rPr lang="lv-LV" altLang="lv-LV" sz="3600" dirty="0" smtClean="0">
                <a:solidFill>
                  <a:srgbClr val="FF0000"/>
                </a:solidFill>
              </a:rPr>
              <a:t>jo šis vīrs pats ir parādījis, ka ir Ābrahāma dēls</a:t>
            </a:r>
            <a:r>
              <a:rPr lang="en-US" altLang="lv-LV" sz="3600" dirty="0" smtClean="0">
                <a:solidFill>
                  <a:srgbClr val="FF0000"/>
                </a:solidFill>
              </a:rPr>
              <a:t>.</a:t>
            </a:r>
            <a:r>
              <a:rPr lang="en-US" altLang="lv-LV" sz="3600" dirty="0" smtClean="0"/>
              <a:t> </a:t>
            </a:r>
            <a:r>
              <a:rPr lang="en-US" altLang="lv-LV" sz="3600" baseline="30000" dirty="0" smtClean="0"/>
              <a:t>10</a:t>
            </a:r>
            <a:r>
              <a:rPr lang="en-US" altLang="lv-LV" sz="3600" dirty="0" smtClean="0"/>
              <a:t> </a:t>
            </a:r>
            <a:r>
              <a:rPr lang="lv-LV" altLang="lv-LV" sz="3600" dirty="0" smtClean="0">
                <a:solidFill>
                  <a:srgbClr val="FF0000"/>
                </a:solidFill>
              </a:rPr>
              <a:t>Un es</a:t>
            </a:r>
            <a:r>
              <a:rPr lang="en-US" altLang="lv-LV" sz="3600" dirty="0" smtClean="0">
                <a:solidFill>
                  <a:srgbClr val="FF0000"/>
                </a:solidFill>
              </a:rPr>
              <a:t>, </a:t>
            </a:r>
            <a:r>
              <a:rPr lang="lv-LV" altLang="lv-LV" sz="3600" dirty="0" smtClean="0">
                <a:solidFill>
                  <a:srgbClr val="FF0000"/>
                </a:solidFill>
              </a:rPr>
              <a:t>Cilvēka Dēls</a:t>
            </a:r>
            <a:r>
              <a:rPr lang="en-US" altLang="lv-LV" sz="3600" dirty="0" smtClean="0">
                <a:solidFill>
                  <a:srgbClr val="FF0000"/>
                </a:solidFill>
              </a:rPr>
              <a:t>, </a:t>
            </a:r>
            <a:r>
              <a:rPr lang="lv-LV" altLang="lv-LV" sz="3600" dirty="0" smtClean="0">
                <a:solidFill>
                  <a:srgbClr val="FF0000"/>
                </a:solidFill>
              </a:rPr>
              <a:t>esmu nācis meklēt un glābt tos, kuri ir kā viņš, kuri ir pazuduši</a:t>
            </a:r>
            <a:r>
              <a:rPr lang="en-US" altLang="lv-LV" sz="3600" dirty="0" smtClean="0">
                <a:solidFill>
                  <a:srgbClr val="FF0000"/>
                </a:solidFill>
              </a:rPr>
              <a:t>.”</a:t>
            </a:r>
            <a:endParaRPr lang="en-US" altLang="lv-LV" sz="3600" dirty="0" smtClean="0"/>
          </a:p>
        </p:txBody>
      </p:sp>
      <p:sp>
        <p:nvSpPr>
          <p:cNvPr id="8192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94C7A3E-F63C-4BA8-89CE-ACDAB3C107D8}" type="slidenum">
              <a:rPr lang="en-US" altLang="lv-LV" sz="1400" smtClean="0"/>
              <a:pPr>
                <a:spcBef>
                  <a:spcPct val="0"/>
                </a:spcBef>
                <a:buClrTx/>
                <a:buSzTx/>
                <a:buFontTx/>
                <a:buNone/>
              </a:pPr>
              <a:t>77</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lv-LV" smtClean="0"/>
              <a:t>Galati</a:t>
            </a:r>
            <a:r>
              <a:rPr lang="lv-LV" altLang="lv-LV" smtClean="0"/>
              <a:t>ešiem</a:t>
            </a:r>
            <a:r>
              <a:rPr lang="en-US" altLang="lv-LV" smtClean="0"/>
              <a:t> 6:1-2</a:t>
            </a:r>
          </a:p>
        </p:txBody>
      </p:sp>
      <p:sp>
        <p:nvSpPr>
          <p:cNvPr id="82947"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dirty="0" smtClean="0"/>
              <a:t>    D</a:t>
            </a:r>
            <a:r>
              <a:rPr lang="lv-LV" altLang="lv-LV" sz="3600" dirty="0" smtClean="0"/>
              <a:t>ārgie</a:t>
            </a:r>
            <a:r>
              <a:rPr lang="en-US" altLang="lv-LV" sz="3600" dirty="0" smtClean="0"/>
              <a:t> </a:t>
            </a:r>
            <a:r>
              <a:rPr lang="en-US" altLang="lv-LV" sz="3600" dirty="0" err="1" smtClean="0"/>
              <a:t>br</a:t>
            </a:r>
            <a:r>
              <a:rPr lang="lv-LV" altLang="lv-LV" sz="3600" dirty="0" smtClean="0"/>
              <a:t>āļi</a:t>
            </a:r>
            <a:r>
              <a:rPr lang="en-US" altLang="lv-LV" sz="3600" dirty="0" smtClean="0"/>
              <a:t> </a:t>
            </a:r>
            <a:r>
              <a:rPr lang="lv-LV" altLang="lv-LV" sz="3600" dirty="0" smtClean="0"/>
              <a:t>un māšas</a:t>
            </a:r>
            <a:r>
              <a:rPr lang="en-US" altLang="lv-LV" sz="3600" dirty="0" smtClean="0"/>
              <a:t>, </a:t>
            </a:r>
            <a:r>
              <a:rPr lang="lv-LV" altLang="lv-LV" sz="3600" dirty="0" smtClean="0"/>
              <a:t>ja kāds kristietis ir pieķerts grēkā</a:t>
            </a:r>
            <a:r>
              <a:rPr lang="en-US" altLang="lv-LV" sz="3600" dirty="0" smtClean="0"/>
              <a:t>, </a:t>
            </a:r>
            <a:r>
              <a:rPr lang="lv-LV" altLang="lv-LV" sz="3600" dirty="0" smtClean="0"/>
              <a:t>tev, kurš esi dievbijīgs, vajadzētu maigi un pazemīgi palīdzēt tai personai tikt atpakaļ uz pareizā ceļa</a:t>
            </a:r>
            <a:r>
              <a:rPr lang="en-US" altLang="lv-LV" sz="3600" dirty="0" smtClean="0"/>
              <a:t>. </a:t>
            </a:r>
            <a:r>
              <a:rPr lang="lv-LV" altLang="lv-LV" sz="3600" dirty="0" smtClean="0"/>
              <a:t>Un esi uzmanīgs, ka tu pats nekrīti tajā pašā kārdināšanā</a:t>
            </a:r>
            <a:r>
              <a:rPr lang="en-US" altLang="lv-LV" sz="3600" dirty="0" smtClean="0"/>
              <a:t>. </a:t>
            </a:r>
            <a:r>
              <a:rPr lang="en-US" altLang="lv-LV" sz="3600" baseline="30000" dirty="0" smtClean="0"/>
              <a:t>2</a:t>
            </a:r>
            <a:r>
              <a:rPr lang="en-US" altLang="lv-LV" sz="3600" dirty="0" smtClean="0"/>
              <a:t> </a:t>
            </a:r>
            <a:r>
              <a:rPr lang="lv-LV" altLang="lv-LV" sz="3600" dirty="0" smtClean="0"/>
              <a:t>Dalieties viens ar otru ar savām grūtībām un problēmām</a:t>
            </a:r>
            <a:r>
              <a:rPr lang="en-US" altLang="lv-LV" sz="3600" dirty="0" smtClean="0"/>
              <a:t>, </a:t>
            </a:r>
            <a:r>
              <a:rPr lang="lv-LV" altLang="lv-LV" sz="3600" dirty="0" smtClean="0"/>
              <a:t>un šādā veidā paklausiet Kristus likumam</a:t>
            </a:r>
            <a:r>
              <a:rPr lang="en-US" altLang="lv-LV" sz="3600" dirty="0" smtClean="0"/>
              <a:t>.</a:t>
            </a:r>
          </a:p>
        </p:txBody>
      </p:sp>
      <p:sp>
        <p:nvSpPr>
          <p:cNvPr id="8294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17D21EB0-2672-4BFB-A249-EE66A5B41852}" type="slidenum">
              <a:rPr lang="en-US" altLang="lv-LV" sz="1400" smtClean="0"/>
              <a:pPr>
                <a:spcBef>
                  <a:spcPct val="0"/>
                </a:spcBef>
                <a:buClrTx/>
                <a:buSzTx/>
                <a:buFontTx/>
                <a:buNone/>
              </a:pPr>
              <a:t>78</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lv-LV" altLang="lv-LV" smtClean="0"/>
              <a:t>Sal.māc.</a:t>
            </a:r>
            <a:r>
              <a:rPr lang="en-US" altLang="lv-LV" smtClean="0"/>
              <a:t> 12:1-11</a:t>
            </a:r>
          </a:p>
        </p:txBody>
      </p:sp>
      <p:sp>
        <p:nvSpPr>
          <p:cNvPr id="83971"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tabLst>
                <a:tab pos="284163" algn="l"/>
              </a:tabLst>
            </a:pPr>
            <a:r>
              <a:rPr lang="en-US" altLang="lv-LV" sz="3600" dirty="0" smtClean="0"/>
              <a:t>    </a:t>
            </a:r>
            <a:r>
              <a:rPr lang="lv-LV" altLang="lv-LV" sz="3600" dirty="0" smtClean="0"/>
              <a:t>Es teicu pats sev:</a:t>
            </a:r>
            <a:r>
              <a:rPr lang="en-US" altLang="lv-LV" sz="3600" dirty="0" smtClean="0"/>
              <a:t> “</a:t>
            </a:r>
            <a:r>
              <a:rPr lang="lv-LV" altLang="lv-LV" sz="3600" dirty="0" smtClean="0"/>
              <a:t>Nāc tagad, dosim baudai vaļu</a:t>
            </a:r>
            <a:r>
              <a:rPr lang="en-US" altLang="lv-LV" sz="3600" dirty="0" smtClean="0"/>
              <a:t>. </a:t>
            </a:r>
            <a:r>
              <a:rPr lang="lv-LV" altLang="lv-LV" sz="3600" dirty="0" smtClean="0"/>
              <a:t>Skatīsimies pēc </a:t>
            </a:r>
            <a:r>
              <a:rPr lang="en-US" altLang="lv-LV" sz="3600" dirty="0" smtClean="0"/>
              <a:t>‘</a:t>
            </a:r>
            <a:r>
              <a:rPr lang="lv-LV" altLang="lv-LV" sz="3600" dirty="0" smtClean="0"/>
              <a:t>labajām lietām</a:t>
            </a:r>
            <a:r>
              <a:rPr lang="en-US" altLang="lv-LV" sz="3600" dirty="0" smtClean="0"/>
              <a:t>’ </a:t>
            </a:r>
            <a:r>
              <a:rPr lang="lv-LV" altLang="lv-LV" sz="3600" dirty="0" smtClean="0"/>
              <a:t>dzīvē</a:t>
            </a:r>
            <a:r>
              <a:rPr lang="en-US" altLang="lv-LV" sz="3600" dirty="0" smtClean="0"/>
              <a:t>.” B</a:t>
            </a:r>
            <a:r>
              <a:rPr lang="lv-LV" altLang="lv-LV" sz="3600" dirty="0" smtClean="0"/>
              <a:t>e</a:t>
            </a:r>
            <a:r>
              <a:rPr lang="en-US" altLang="lv-LV" sz="3600" dirty="0" smtClean="0"/>
              <a:t>t </a:t>
            </a:r>
            <a:r>
              <a:rPr lang="lv-LV" altLang="lv-LV" sz="3600" dirty="0" smtClean="0"/>
              <a:t>es sapratu, ka arī tas bija</a:t>
            </a:r>
            <a:r>
              <a:rPr lang="en-US" altLang="lv-LV" sz="3600" dirty="0" smtClean="0"/>
              <a:t> </a:t>
            </a:r>
            <a:r>
              <a:rPr lang="lv-LV" altLang="lv-LV" sz="3600" dirty="0" smtClean="0"/>
              <a:t>nenozīmīgi</a:t>
            </a:r>
            <a:r>
              <a:rPr lang="en-US" altLang="lv-LV" sz="3600" dirty="0" smtClean="0"/>
              <a:t>. </a:t>
            </a:r>
            <a:r>
              <a:rPr lang="en-US" altLang="lv-LV" sz="3600" baseline="30000" dirty="0" smtClean="0"/>
              <a:t>2</a:t>
            </a:r>
            <a:r>
              <a:rPr lang="en-US" altLang="lv-LV" sz="3600" dirty="0" smtClean="0"/>
              <a:t> “</a:t>
            </a:r>
            <a:r>
              <a:rPr lang="lv-LV" altLang="lv-LV" sz="3600" dirty="0" smtClean="0"/>
              <a:t>Ir muļķīgi visu laiku smieties</a:t>
            </a:r>
            <a:r>
              <a:rPr lang="en-US" altLang="lv-LV" sz="3600" dirty="0" smtClean="0"/>
              <a:t>,” </a:t>
            </a:r>
            <a:r>
              <a:rPr lang="lv-LV" altLang="lv-LV" sz="3600" dirty="0" smtClean="0"/>
              <a:t>es teicu</a:t>
            </a:r>
            <a:r>
              <a:rPr lang="en-US" altLang="lv-LV" sz="3600" dirty="0" smtClean="0"/>
              <a:t>. “</a:t>
            </a:r>
            <a:r>
              <a:rPr lang="lv-LV" altLang="lv-LV" sz="3600" dirty="0" smtClean="0"/>
              <a:t>Ko labu dod tikai baudas meklēšana</a:t>
            </a:r>
            <a:r>
              <a:rPr lang="en-US" altLang="lv-LV" sz="3600" dirty="0" smtClean="0"/>
              <a:t>?” </a:t>
            </a:r>
          </a:p>
        </p:txBody>
      </p:sp>
      <p:sp>
        <p:nvSpPr>
          <p:cNvPr id="8397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E5FD2F4-D4D9-43BE-870B-0B247B86A0C5}" type="slidenum">
              <a:rPr lang="en-US" altLang="lv-LV" sz="1400" smtClean="0"/>
              <a:pPr>
                <a:spcBef>
                  <a:spcPct val="0"/>
                </a:spcBef>
                <a:buClrTx/>
                <a:buSzTx/>
                <a:buFontTx/>
                <a:buNone/>
              </a:pPr>
              <a:t>79</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8305800" y="3581400"/>
            <a:ext cx="3352800" cy="2209800"/>
          </a:xfrm>
          <a:prstGeom prst="rect">
            <a:avLst/>
          </a:prstGeom>
          <a:solidFill>
            <a:schemeClr val="accent1"/>
          </a:solidFill>
          <a:ln w="12700" cap="sq" algn="ctr">
            <a:solidFill>
              <a:schemeClr val="tx1"/>
            </a:solidFill>
            <a:round/>
            <a:headEnd type="none" w="sm" len="sm"/>
            <a:tailEnd type="none" w="sm" len="sm"/>
          </a:ln>
        </p:spPr>
        <p:txBody>
          <a:bodyPr wrap="none"/>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lv-LV" altLang="lv-LV" sz="2400"/>
          </a:p>
        </p:txBody>
      </p:sp>
      <p:sp>
        <p:nvSpPr>
          <p:cNvPr id="11267" name="Rectangle 2"/>
          <p:cNvSpPr>
            <a:spLocks noGrp="1" noChangeArrowheads="1"/>
          </p:cNvSpPr>
          <p:nvPr>
            <p:ph type="title"/>
          </p:nvPr>
        </p:nvSpPr>
        <p:spPr/>
        <p:txBody>
          <a:bodyPr/>
          <a:lstStyle/>
          <a:p>
            <a:pPr eaLnBrk="1" hangingPunct="1"/>
            <a:r>
              <a:rPr lang="en-US" altLang="lv-LV" smtClean="0"/>
              <a:t>A. </a:t>
            </a:r>
            <a:r>
              <a:rPr lang="lv-LV" altLang="lv-LV" smtClean="0"/>
              <a:t>Dažāda veida neveiksmes</a:t>
            </a:r>
            <a:endParaRPr lang="en-US" altLang="lv-LV" smtClean="0"/>
          </a:p>
        </p:txBody>
      </p:sp>
      <p:sp>
        <p:nvSpPr>
          <p:cNvPr id="5123" name="Rectangle 3"/>
          <p:cNvSpPr>
            <a:spLocks noGrp="1" noChangeArrowheads="1"/>
          </p:cNvSpPr>
          <p:nvPr>
            <p:ph type="body" sz="half" idx="1"/>
          </p:nvPr>
        </p:nvSpPr>
        <p:spPr>
          <a:xfrm>
            <a:off x="2235200" y="1600200"/>
            <a:ext cx="5689600" cy="4495800"/>
          </a:xfrm>
        </p:spPr>
        <p:txBody>
          <a:bodyPr/>
          <a:lstStyle/>
          <a:p>
            <a:pPr marL="577850" indent="-577850" eaLnBrk="1" hangingPunct="1">
              <a:spcAft>
                <a:spcPts val="1800"/>
              </a:spcAft>
              <a:buFont typeface="+mj-lt"/>
              <a:buAutoNum type="arabicPeriod"/>
              <a:defRPr/>
            </a:pPr>
            <a:r>
              <a:rPr lang="lv-LV" dirty="0"/>
              <a:t>Neveiksme, kas </a:t>
            </a:r>
            <a:r>
              <a:rPr lang="en-US" i="1" dirty="0">
                <a:effectLst>
                  <a:outerShdw blurRad="38100" dist="38100" dir="2700000" algn="tl">
                    <a:srgbClr val="000000"/>
                  </a:outerShdw>
                </a:effectLst>
              </a:rPr>
              <a:t>n</a:t>
            </a:r>
            <a:r>
              <a:rPr lang="lv-LV" i="1" dirty="0">
                <a:effectLst>
                  <a:outerShdw blurRad="38100" dist="38100" dir="2700000" algn="tl">
                    <a:srgbClr val="000000"/>
                  </a:outerShdw>
                </a:effectLst>
              </a:rPr>
              <a:t>av</a:t>
            </a:r>
            <a:r>
              <a:rPr lang="en-US" dirty="0"/>
              <a:t> </a:t>
            </a:r>
            <a:r>
              <a:rPr lang="lv-LV" dirty="0"/>
              <a:t>grēks</a:t>
            </a:r>
            <a:endParaRPr lang="en-US" dirty="0"/>
          </a:p>
          <a:p>
            <a:pPr marL="1154113" lvl="1" indent="-587375" eaLnBrk="1" hangingPunct="1">
              <a:spcAft>
                <a:spcPts val="1800"/>
              </a:spcAft>
              <a:buFont typeface="+mj-lt"/>
              <a:buAutoNum type="alphaLcParenR"/>
              <a:defRPr/>
            </a:pPr>
            <a:r>
              <a:rPr lang="lv-LV" dirty="0" smtClean="0"/>
              <a:t>Zaudējums </a:t>
            </a:r>
            <a:r>
              <a:rPr lang="lv-LV" dirty="0"/>
              <a:t>spēlē</a:t>
            </a:r>
          </a:p>
          <a:p>
            <a:pPr marL="1154113" lvl="1" indent="-587375" eaLnBrk="1" hangingPunct="1">
              <a:spcAft>
                <a:spcPts val="1800"/>
              </a:spcAft>
              <a:buFont typeface="+mj-lt"/>
              <a:buAutoNum type="alphaLcParenR"/>
              <a:defRPr/>
            </a:pPr>
            <a:r>
              <a:rPr lang="lv-LV" dirty="0"/>
              <a:t>Neveiksme pārbaudes darbā</a:t>
            </a:r>
          </a:p>
          <a:p>
            <a:pPr marL="1154113" lvl="1" indent="-587375" eaLnBrk="1" hangingPunct="1">
              <a:spcAft>
                <a:spcPts val="1800"/>
              </a:spcAft>
              <a:buFont typeface="+mj-lt"/>
              <a:buAutoNum type="alphaLcParenR"/>
              <a:defRPr/>
            </a:pPr>
            <a:r>
              <a:rPr lang="lv-LV" dirty="0"/>
              <a:t>Neveiksme mērķa sasniegšanā</a:t>
            </a:r>
          </a:p>
          <a:p>
            <a:pPr marL="1154113" lvl="1" indent="-587375" eaLnBrk="1" hangingPunct="1">
              <a:spcAft>
                <a:spcPts val="1800"/>
              </a:spcAft>
              <a:buFont typeface="+mj-lt"/>
              <a:buAutoNum type="alphaLcParenR"/>
              <a:defRPr/>
            </a:pPr>
            <a:r>
              <a:rPr lang="lv-LV" dirty="0"/>
              <a:t>Kļūdas</a:t>
            </a:r>
            <a:endParaRPr lang="en-US" dirty="0"/>
          </a:p>
          <a:p>
            <a:pPr marL="952500" lvl="1" indent="-495300" eaLnBrk="1" hangingPunct="1">
              <a:buFont typeface="Symbol" pitchFamily="18" charset="2"/>
              <a:buAutoNum type="alphaLcParenR"/>
              <a:defRPr/>
            </a:pPr>
            <a:endParaRPr lang="en-US" dirty="0"/>
          </a:p>
        </p:txBody>
      </p:sp>
      <p:sp>
        <p:nvSpPr>
          <p:cNvPr id="11269"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CD48D693-2AC4-4228-B3FA-04081330FAE7}" type="slidenum">
              <a:rPr lang="en-US" altLang="lv-LV" sz="1400" smtClean="0"/>
              <a:pPr>
                <a:spcBef>
                  <a:spcPct val="0"/>
                </a:spcBef>
                <a:buClrTx/>
                <a:buSzTx/>
                <a:buFontTx/>
                <a:buNone/>
              </a:pPr>
              <a:t>8</a:t>
            </a:fld>
            <a:endParaRPr lang="en-US" altLang="lv-LV" sz="1400" smtClean="0"/>
          </a:p>
        </p:txBody>
      </p:sp>
      <p:sp>
        <p:nvSpPr>
          <p:cNvPr id="3" name="TextBox 2"/>
          <p:cNvSpPr txBox="1"/>
          <p:nvPr/>
        </p:nvSpPr>
        <p:spPr>
          <a:xfrm>
            <a:off x="8001000" y="3778359"/>
            <a:ext cx="3962400" cy="1815882"/>
          </a:xfrm>
          <a:prstGeom prst="rect">
            <a:avLst/>
          </a:prstGeom>
          <a:noFill/>
          <a:effectLst>
            <a:innerShdw blurRad="63500" dist="50800" dir="18900000">
              <a:prstClr val="black">
                <a:alpha val="50000"/>
              </a:prstClr>
            </a:innerShdw>
          </a:effectLst>
        </p:spPr>
        <p:txBody>
          <a:bodyPr>
            <a:spAutoFit/>
          </a:bodyPr>
          <a:lstStyle/>
          <a:p>
            <a:pPr algn="ctr" eaLnBrk="1" hangingPunct="1">
              <a:defRPr/>
            </a:pPr>
            <a:r>
              <a:rPr lang="en-US" sz="2800" dirty="0">
                <a:solidFill>
                  <a:schemeClr val="bg2"/>
                </a:solidFill>
                <a:cs typeface="+mn-cs"/>
              </a:rPr>
              <a:t>“</a:t>
            </a:r>
            <a:r>
              <a:rPr lang="lv-LV" sz="2800" dirty="0">
                <a:solidFill>
                  <a:schemeClr val="bg2"/>
                </a:solidFill>
                <a:cs typeface="+mn-cs"/>
              </a:rPr>
              <a:t>Cilvēks, kuram </a:t>
            </a:r>
          </a:p>
          <a:p>
            <a:pPr algn="ctr" eaLnBrk="1" hangingPunct="1">
              <a:defRPr/>
            </a:pPr>
            <a:r>
              <a:rPr lang="lv-LV" sz="2800" dirty="0">
                <a:solidFill>
                  <a:schemeClr val="bg2"/>
                </a:solidFill>
                <a:cs typeface="+mn-cs"/>
              </a:rPr>
              <a:t>negadās neveiksmes,</a:t>
            </a:r>
          </a:p>
          <a:p>
            <a:pPr algn="ctr" eaLnBrk="1" hangingPunct="1">
              <a:defRPr/>
            </a:pPr>
            <a:r>
              <a:rPr lang="lv-LV" sz="2800" dirty="0">
                <a:solidFill>
                  <a:schemeClr val="bg2"/>
                </a:solidFill>
                <a:cs typeface="+mn-cs"/>
              </a:rPr>
              <a:t>parasti neizdara neko.</a:t>
            </a:r>
            <a:r>
              <a:rPr lang="en-US" sz="2800" dirty="0">
                <a:solidFill>
                  <a:schemeClr val="bg2"/>
                </a:solidFill>
                <a:cs typeface="+mn-cs"/>
              </a:rPr>
              <a:t>”</a:t>
            </a:r>
          </a:p>
          <a:p>
            <a:pPr algn="ctr" eaLnBrk="1" hangingPunct="1">
              <a:defRPr/>
            </a:pPr>
            <a:r>
              <a:rPr lang="en-US" sz="2800" dirty="0">
                <a:solidFill>
                  <a:schemeClr val="bg2"/>
                </a:solidFill>
                <a:cs typeface="+mn-cs"/>
              </a:rPr>
              <a:t>Edward J. Phelps</a:t>
            </a:r>
          </a:p>
        </p:txBody>
      </p:sp>
      <p:sp>
        <p:nvSpPr>
          <p:cNvPr id="7"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lv-LV" altLang="lv-LV" smtClean="0"/>
              <a:t>Sal.māc.</a:t>
            </a:r>
            <a:r>
              <a:rPr lang="en-US" altLang="lv-LV" smtClean="0"/>
              <a:t> 12:1-11</a:t>
            </a:r>
          </a:p>
        </p:txBody>
      </p:sp>
      <p:sp>
        <p:nvSpPr>
          <p:cNvPr id="84995"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3</a:t>
            </a:r>
            <a:r>
              <a:rPr lang="en-US" altLang="lv-LV" sz="3600" dirty="0" smtClean="0"/>
              <a:t> </a:t>
            </a:r>
            <a:r>
              <a:rPr lang="lv-LV" altLang="lv-LV" sz="3600" dirty="0" smtClean="0"/>
              <a:t>Pēc ilgas domāšanas</a:t>
            </a:r>
            <a:r>
              <a:rPr lang="en-US" altLang="lv-LV" sz="3600" dirty="0" smtClean="0"/>
              <a:t>, </a:t>
            </a:r>
            <a:r>
              <a:rPr lang="lv-LV" altLang="lv-LV" sz="3600" dirty="0" smtClean="0"/>
              <a:t>es izlēmu uzmundrināt sevi ar vīnu</a:t>
            </a:r>
            <a:r>
              <a:rPr lang="en-US" altLang="lv-LV" sz="3600" dirty="0" smtClean="0"/>
              <a:t>. </a:t>
            </a:r>
            <a:r>
              <a:rPr lang="lv-LV" altLang="lv-LV" sz="3600" dirty="0" smtClean="0"/>
              <a:t>Kamēr vēl mēklēju gudrību</a:t>
            </a:r>
            <a:r>
              <a:rPr lang="en-US" altLang="lv-LV" sz="3600" dirty="0" smtClean="0"/>
              <a:t>, </a:t>
            </a:r>
            <a:r>
              <a:rPr lang="lv-LV" altLang="lv-LV" sz="3600" dirty="0" smtClean="0"/>
              <a:t>es piekritu muļķībai</a:t>
            </a:r>
            <a:r>
              <a:rPr lang="en-US" altLang="lv-LV" sz="3600" dirty="0" smtClean="0"/>
              <a:t>. </a:t>
            </a:r>
            <a:r>
              <a:rPr lang="lv-LV" altLang="lv-LV" sz="3600" dirty="0" smtClean="0"/>
              <a:t>Šādā veidā es cerēju piedzīvot tikai laimi, ko lielākā daļa cilvēku atrod savas īsās dzīves laikā šajā pasaulē</a:t>
            </a:r>
            <a:r>
              <a:rPr lang="en-US" altLang="lv-LV" sz="3600" dirty="0" smtClean="0"/>
              <a:t>. </a:t>
            </a:r>
            <a:r>
              <a:rPr lang="en-US" altLang="lv-LV" sz="3600" baseline="30000" dirty="0" smtClean="0"/>
              <a:t>4</a:t>
            </a:r>
            <a:r>
              <a:rPr lang="en-US" altLang="lv-LV" sz="3600" dirty="0" smtClean="0"/>
              <a:t> </a:t>
            </a:r>
            <a:r>
              <a:rPr lang="lv-LV" altLang="lv-LV" sz="3600" dirty="0" smtClean="0"/>
              <a:t>Es arī mēģināju atrast nozīmi milzīgu māju celtniecībai priekš sevis un skaistu vīnadārzu stādīšanai.</a:t>
            </a:r>
            <a:r>
              <a:rPr lang="en-US" altLang="lv-LV" sz="3600" dirty="0" smtClean="0"/>
              <a:t> </a:t>
            </a:r>
          </a:p>
        </p:txBody>
      </p:sp>
      <p:sp>
        <p:nvSpPr>
          <p:cNvPr id="8499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672C7758-A848-4E9C-A4D7-BA2B1D681939}" type="slidenum">
              <a:rPr lang="en-US" altLang="lv-LV" sz="1400" smtClean="0"/>
              <a:pPr>
                <a:spcBef>
                  <a:spcPct val="0"/>
                </a:spcBef>
                <a:buClrTx/>
                <a:buSzTx/>
                <a:buFontTx/>
                <a:buNone/>
              </a:pPr>
              <a:t>80</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lv-LV" altLang="lv-LV" smtClean="0"/>
              <a:t>Sal.māc.</a:t>
            </a:r>
            <a:r>
              <a:rPr lang="en-US" altLang="lv-LV" smtClean="0"/>
              <a:t> 12:1-11</a:t>
            </a:r>
          </a:p>
        </p:txBody>
      </p:sp>
      <p:sp>
        <p:nvSpPr>
          <p:cNvPr id="86019"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5</a:t>
            </a:r>
            <a:r>
              <a:rPr lang="en-US" altLang="lv-LV" sz="3600" dirty="0" smtClean="0"/>
              <a:t> </a:t>
            </a:r>
            <a:r>
              <a:rPr lang="lv-LV" altLang="lv-LV" sz="3600" dirty="0" smtClean="0"/>
              <a:t>Es izveidoju dārzus un parkus</a:t>
            </a:r>
            <a:r>
              <a:rPr lang="en-US" altLang="lv-LV" sz="3600" dirty="0" smtClean="0"/>
              <a:t>, </a:t>
            </a:r>
            <a:r>
              <a:rPr lang="lv-LV" altLang="lv-LV" sz="3600" dirty="0" smtClean="0"/>
              <a:t>piepildot tos ar visa veida augļu kokiem</a:t>
            </a:r>
            <a:r>
              <a:rPr lang="en-US" altLang="lv-LV" sz="3600" dirty="0" smtClean="0"/>
              <a:t>. </a:t>
            </a:r>
            <a:r>
              <a:rPr lang="en-US" altLang="lv-LV" sz="3600" baseline="30000" dirty="0" smtClean="0"/>
              <a:t>6</a:t>
            </a:r>
            <a:r>
              <a:rPr lang="en-US" altLang="lv-LV" sz="3600" dirty="0" smtClean="0"/>
              <a:t> </a:t>
            </a:r>
            <a:r>
              <a:rPr lang="lv-LV" altLang="lv-LV" sz="3600" dirty="0" smtClean="0"/>
              <a:t>Es uzcēlu rezervuārus kur savākt ūdeni, lai apūdeņotu savas daudzās plaukstošās birzis</a:t>
            </a:r>
            <a:r>
              <a:rPr lang="en-US" altLang="lv-LV" sz="3600" dirty="0" smtClean="0"/>
              <a:t>. </a:t>
            </a:r>
            <a:r>
              <a:rPr lang="en-US" altLang="lv-LV" sz="3600" baseline="30000" dirty="0" smtClean="0"/>
              <a:t>7</a:t>
            </a:r>
            <a:r>
              <a:rPr lang="en-US" altLang="lv-LV" sz="3600" dirty="0" smtClean="0"/>
              <a:t> </a:t>
            </a:r>
            <a:r>
              <a:rPr lang="lv-LV" altLang="lv-LV" sz="3600" dirty="0" smtClean="0"/>
              <a:t>Es nopirku vergus</a:t>
            </a:r>
            <a:r>
              <a:rPr lang="en-US" altLang="lv-LV" sz="3600" dirty="0" smtClean="0"/>
              <a:t>, </a:t>
            </a:r>
            <a:r>
              <a:rPr lang="lv-LV" altLang="lv-LV" sz="3600" dirty="0" smtClean="0"/>
              <a:t>gan sievietes, gan vīriešus</a:t>
            </a:r>
            <a:r>
              <a:rPr lang="en-US" altLang="lv-LV" sz="3600" dirty="0" smtClean="0"/>
              <a:t>, </a:t>
            </a:r>
            <a:r>
              <a:rPr lang="lv-LV" altLang="lv-LV" sz="3600" dirty="0" smtClean="0"/>
              <a:t>un citi piedzima manā mājsaimniecībā</a:t>
            </a:r>
            <a:r>
              <a:rPr lang="en-US" altLang="lv-LV" sz="3600" dirty="0" smtClean="0"/>
              <a:t>. </a:t>
            </a:r>
            <a:r>
              <a:rPr lang="lv-LV" altLang="lv-LV" sz="3600" dirty="0" smtClean="0"/>
              <a:t>Man arī piederēja lieli ganāmpulki</a:t>
            </a:r>
            <a:r>
              <a:rPr lang="en-US" altLang="lv-LV" sz="3600" dirty="0" smtClean="0"/>
              <a:t>, </a:t>
            </a:r>
            <a:r>
              <a:rPr lang="lv-LV" altLang="lv-LV" sz="3600" dirty="0" smtClean="0"/>
              <a:t>vairāk kā visiem ķēniņiem, kuri dzīvoja Jeruzālemē pirms manis</a:t>
            </a:r>
            <a:r>
              <a:rPr lang="en-US" altLang="lv-LV" sz="3600" dirty="0" smtClean="0"/>
              <a:t>.</a:t>
            </a:r>
          </a:p>
        </p:txBody>
      </p:sp>
      <p:sp>
        <p:nvSpPr>
          <p:cNvPr id="8602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B5C32BA0-065D-47BC-99A6-7110711615A5}" type="slidenum">
              <a:rPr lang="en-US" altLang="lv-LV" sz="1400" smtClean="0"/>
              <a:pPr>
                <a:spcBef>
                  <a:spcPct val="0"/>
                </a:spcBef>
                <a:buClrTx/>
                <a:buSzTx/>
                <a:buFontTx/>
                <a:buNone/>
              </a:pPr>
              <a:t>81</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lv-LV" altLang="lv-LV" smtClean="0"/>
              <a:t>Sal.māc.</a:t>
            </a:r>
            <a:r>
              <a:rPr lang="en-US" altLang="lv-LV" smtClean="0"/>
              <a:t> 12:1-11</a:t>
            </a:r>
          </a:p>
        </p:txBody>
      </p:sp>
      <p:sp>
        <p:nvSpPr>
          <p:cNvPr id="87043"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8</a:t>
            </a:r>
            <a:r>
              <a:rPr lang="en-US" altLang="lv-LV" sz="3600" dirty="0" smtClean="0"/>
              <a:t> </a:t>
            </a:r>
            <a:r>
              <a:rPr lang="lv-LV" altLang="lv-LV" sz="3600" dirty="0" smtClean="0"/>
              <a:t>Es savācu lielu daudzumu sudraba un zelta</a:t>
            </a:r>
            <a:r>
              <a:rPr lang="en-US" altLang="lv-LV" sz="3600" dirty="0" smtClean="0"/>
              <a:t>, </a:t>
            </a:r>
            <a:r>
              <a:rPr lang="lv-LV" altLang="lv-LV" sz="3600" dirty="0" smtClean="0"/>
              <a:t>daudzu ķēniņu un provinču dārgumus</a:t>
            </a:r>
            <a:r>
              <a:rPr lang="en-US" altLang="lv-LV" sz="3600" dirty="0" smtClean="0"/>
              <a:t>. </a:t>
            </a:r>
            <a:r>
              <a:rPr lang="lv-LV" altLang="lv-LV" sz="3600" dirty="0" smtClean="0"/>
              <a:t>Es iznomāju brīnišķīgus dziedātājus</a:t>
            </a:r>
            <a:r>
              <a:rPr lang="en-US" altLang="lv-LV" sz="3600" dirty="0" smtClean="0"/>
              <a:t>, </a:t>
            </a:r>
            <a:r>
              <a:rPr lang="lv-LV" altLang="lv-LV" sz="3600" dirty="0" smtClean="0"/>
              <a:t>gan vīriešus, gan sievietes</a:t>
            </a:r>
            <a:r>
              <a:rPr lang="en-US" altLang="lv-LV" sz="3600" dirty="0" smtClean="0"/>
              <a:t>, </a:t>
            </a:r>
            <a:r>
              <a:rPr lang="lv-LV" altLang="lv-LV" sz="3600" dirty="0" smtClean="0"/>
              <a:t>un man bija daudzas  skaistas blakussievas</a:t>
            </a:r>
            <a:r>
              <a:rPr lang="en-US" altLang="lv-LV" sz="3600" dirty="0" smtClean="0"/>
              <a:t>. </a:t>
            </a:r>
            <a:r>
              <a:rPr lang="lv-LV" altLang="lv-LV" sz="3600" dirty="0" smtClean="0"/>
              <a:t>Man bija viss, ko cilvēks varētu vēlēties</a:t>
            </a:r>
            <a:r>
              <a:rPr lang="en-US" altLang="lv-LV" sz="3600" dirty="0" smtClean="0"/>
              <a:t>!</a:t>
            </a:r>
          </a:p>
        </p:txBody>
      </p:sp>
      <p:sp>
        <p:nvSpPr>
          <p:cNvPr id="8704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770DC68-1B77-47FB-8334-FC497E22D88E}" type="slidenum">
              <a:rPr lang="en-US" altLang="lv-LV" sz="1400" smtClean="0"/>
              <a:pPr>
                <a:spcBef>
                  <a:spcPct val="0"/>
                </a:spcBef>
                <a:buClrTx/>
                <a:buSzTx/>
                <a:buFontTx/>
                <a:buNone/>
              </a:pPr>
              <a:t>82</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lv-LV" altLang="lv-LV" smtClean="0"/>
              <a:t>Sal.māc.</a:t>
            </a:r>
            <a:r>
              <a:rPr lang="en-US" altLang="lv-LV" smtClean="0"/>
              <a:t> 12:1-11</a:t>
            </a:r>
          </a:p>
        </p:txBody>
      </p:sp>
      <p:sp>
        <p:nvSpPr>
          <p:cNvPr id="88067"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9</a:t>
            </a:r>
            <a:r>
              <a:rPr lang="en-US" altLang="lv-LV" sz="3600" dirty="0" smtClean="0"/>
              <a:t> </a:t>
            </a:r>
            <a:r>
              <a:rPr lang="lv-LV" altLang="lv-LV" sz="3600" dirty="0" smtClean="0"/>
              <a:t>Tā es kļuvu varenāks par visiem ķēniņiem, kuri valdīja Jeruzālemē pirms manis</a:t>
            </a:r>
            <a:r>
              <a:rPr lang="en-US" altLang="lv-LV" sz="3600" dirty="0" smtClean="0"/>
              <a:t>. </a:t>
            </a:r>
            <a:r>
              <a:rPr lang="lv-LV" altLang="lv-LV" sz="3600" dirty="0" smtClean="0"/>
              <a:t>Un ar to visu</a:t>
            </a:r>
            <a:r>
              <a:rPr lang="en-US" altLang="lv-LV" sz="3600" dirty="0" smtClean="0"/>
              <a:t>, </a:t>
            </a:r>
            <a:r>
              <a:rPr lang="lv-LV" altLang="lv-LV" sz="3600" dirty="0" smtClean="0"/>
              <a:t>es paliku ar skaidru redzējumu, tā ka es varēju novērtēt visas šīs lietas</a:t>
            </a:r>
            <a:r>
              <a:rPr lang="en-US" altLang="lv-LV" sz="3600" dirty="0" smtClean="0"/>
              <a:t>. </a:t>
            </a:r>
            <a:r>
              <a:rPr lang="en-US" altLang="lv-LV" sz="3600" baseline="30000" dirty="0" smtClean="0"/>
              <a:t>10</a:t>
            </a:r>
            <a:r>
              <a:rPr lang="en-US" altLang="lv-LV" sz="3600" dirty="0" smtClean="0"/>
              <a:t> </a:t>
            </a:r>
            <a:r>
              <a:rPr lang="lv-LV" altLang="lv-LV" sz="3600" dirty="0" smtClean="0"/>
              <a:t>Visu, ko vēlējos, es paņēmu</a:t>
            </a:r>
            <a:r>
              <a:rPr lang="en-US" altLang="lv-LV" sz="3600" dirty="0" smtClean="0"/>
              <a:t>. </a:t>
            </a:r>
            <a:r>
              <a:rPr lang="lv-LV" altLang="lv-LV" sz="3600" dirty="0" smtClean="0"/>
              <a:t>Es neatturēju sevi ne no kāda prieka</a:t>
            </a:r>
            <a:r>
              <a:rPr lang="en-US" altLang="lv-LV" sz="3600" dirty="0" smtClean="0"/>
              <a:t>. </a:t>
            </a:r>
            <a:r>
              <a:rPr lang="lv-LV" altLang="lv-LV" sz="3600" dirty="0" smtClean="0"/>
              <a:t>Es pat atradu lielu baudu smagā darbā, papildus atalgojums visām manām pūlēm</a:t>
            </a:r>
            <a:r>
              <a:rPr lang="en-US" altLang="lv-LV" sz="3600" dirty="0" smtClean="0"/>
              <a:t>.</a:t>
            </a:r>
          </a:p>
        </p:txBody>
      </p:sp>
      <p:sp>
        <p:nvSpPr>
          <p:cNvPr id="88068"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B7A27BBE-61DD-471A-A514-195D8A83293A}" type="slidenum">
              <a:rPr lang="en-US" altLang="lv-LV" sz="1400" smtClean="0"/>
              <a:pPr>
                <a:spcBef>
                  <a:spcPct val="0"/>
                </a:spcBef>
                <a:buClrTx/>
                <a:buSzTx/>
                <a:buFontTx/>
                <a:buNone/>
              </a:pPr>
              <a:t>83</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lv-LV" altLang="lv-LV" smtClean="0"/>
              <a:t>Sal.māc.</a:t>
            </a:r>
            <a:r>
              <a:rPr lang="en-US" altLang="lv-LV" smtClean="0"/>
              <a:t> 12:1-11</a:t>
            </a:r>
          </a:p>
        </p:txBody>
      </p:sp>
      <p:sp>
        <p:nvSpPr>
          <p:cNvPr id="89091" name="Rectangle 3"/>
          <p:cNvSpPr>
            <a:spLocks noGrp="1" noChangeArrowheads="1"/>
          </p:cNvSpPr>
          <p:nvPr>
            <p:ph type="body" idx="1"/>
          </p:nvPr>
        </p:nvSpPr>
        <p:spPr/>
        <p:txBody>
          <a:bodyPr/>
          <a:lstStyle/>
          <a:p>
            <a:pPr eaLnBrk="1" hangingPunct="1">
              <a:lnSpc>
                <a:spcPct val="114000"/>
              </a:lnSpc>
              <a:spcBef>
                <a:spcPts val="900"/>
              </a:spcBef>
              <a:buFont typeface="Symbol" panose="05050102010706020507" pitchFamily="18" charset="2"/>
              <a:buNone/>
            </a:pPr>
            <a:r>
              <a:rPr lang="en-US" altLang="lv-LV" sz="3600" baseline="30000" dirty="0" smtClean="0"/>
              <a:t>     11</a:t>
            </a:r>
            <a:r>
              <a:rPr lang="en-US" altLang="lv-LV" sz="3600" dirty="0" smtClean="0"/>
              <a:t> </a:t>
            </a:r>
            <a:r>
              <a:rPr lang="lv-LV" altLang="lv-LV" sz="3600" dirty="0" smtClean="0"/>
              <a:t>Bet kad es uzlūkoju visu, pie kā es tik smagi biju strādājis, lai paveiktu, tad tas viss bija nenozīmīgs</a:t>
            </a:r>
            <a:r>
              <a:rPr lang="en-US" altLang="lv-LV" sz="3600" dirty="0" smtClean="0"/>
              <a:t>. </a:t>
            </a:r>
            <a:r>
              <a:rPr lang="lv-LV" altLang="lv-LV" sz="3600" dirty="0" smtClean="0"/>
              <a:t>Tā bija kā vēja ķeršana</a:t>
            </a:r>
            <a:r>
              <a:rPr lang="en-US" altLang="lv-LV" sz="3600" dirty="0" smtClean="0"/>
              <a:t>. </a:t>
            </a:r>
            <a:r>
              <a:rPr lang="lv-LV" altLang="lv-LV" sz="3600" dirty="0" smtClean="0"/>
              <a:t>Nekur nekas nebija patiešām vērtīgs</a:t>
            </a:r>
            <a:r>
              <a:rPr lang="en-US" altLang="lv-LV" sz="3600" dirty="0" smtClean="0"/>
              <a:t>.</a:t>
            </a:r>
          </a:p>
        </p:txBody>
      </p:sp>
      <p:sp>
        <p:nvSpPr>
          <p:cNvPr id="8909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C9582E4-1FA6-4B0A-AAC6-A5680995958C}" type="slidenum">
              <a:rPr lang="en-US" altLang="lv-LV" sz="1400" smtClean="0"/>
              <a:pPr>
                <a:spcBef>
                  <a:spcPct val="0"/>
                </a:spcBef>
                <a:buClrTx/>
                <a:buSzTx/>
                <a:buFontTx/>
                <a:buNone/>
              </a:pPr>
              <a:t>84</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lv-LV" smtClean="0"/>
              <a:t>1</a:t>
            </a:r>
            <a:r>
              <a:rPr lang="lv-LV" altLang="lv-LV" smtClean="0"/>
              <a:t>.</a:t>
            </a:r>
            <a:r>
              <a:rPr lang="en-US" altLang="lv-LV" smtClean="0"/>
              <a:t>J</a:t>
            </a:r>
            <a:r>
              <a:rPr lang="lv-LV" altLang="lv-LV" smtClean="0"/>
              <a:t>āņa</a:t>
            </a:r>
            <a:r>
              <a:rPr lang="en-US" altLang="lv-LV" smtClean="0"/>
              <a:t> 1:9</a:t>
            </a:r>
          </a:p>
        </p:txBody>
      </p:sp>
      <p:sp>
        <p:nvSpPr>
          <p:cNvPr id="90115"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t>   </a:t>
            </a:r>
            <a:r>
              <a:rPr lang="lv-LV" altLang="lv-LV" sz="3600" dirty="0" smtClean="0"/>
              <a:t>Ja mēs sakām, ka mums nav grēka</a:t>
            </a:r>
            <a:r>
              <a:rPr lang="en-US" altLang="lv-LV" sz="3600" dirty="0" smtClean="0"/>
              <a:t>, </a:t>
            </a:r>
            <a:r>
              <a:rPr lang="lv-LV" altLang="lv-LV" sz="3600" dirty="0" smtClean="0"/>
              <a:t>mēs tikai mānām sevi un atsakāmies pieņemt patiesību</a:t>
            </a:r>
            <a:r>
              <a:rPr lang="en-US" altLang="lv-LV" sz="3600" dirty="0" smtClean="0"/>
              <a:t>. </a:t>
            </a:r>
            <a:r>
              <a:rPr lang="en-US" altLang="lv-LV" sz="3600" baseline="30000" dirty="0" smtClean="0"/>
              <a:t>9</a:t>
            </a:r>
            <a:r>
              <a:rPr lang="en-US" altLang="lv-LV" sz="3600" dirty="0" smtClean="0"/>
              <a:t> B</a:t>
            </a:r>
            <a:r>
              <a:rPr lang="lv-LV" altLang="lv-LV" sz="3600" dirty="0" smtClean="0"/>
              <a:t>e</a:t>
            </a:r>
            <a:r>
              <a:rPr lang="en-US" altLang="lv-LV" sz="3600" dirty="0" smtClean="0"/>
              <a:t>t </a:t>
            </a:r>
            <a:r>
              <a:rPr lang="lv-LV" altLang="lv-LV" sz="3600" dirty="0" smtClean="0"/>
              <a:t>ja mēs nožēlojam savus grēkus Viņam</a:t>
            </a:r>
            <a:r>
              <a:rPr lang="en-US" altLang="lv-LV" sz="3600" dirty="0" smtClean="0"/>
              <a:t>, </a:t>
            </a:r>
            <a:r>
              <a:rPr lang="lv-LV" altLang="lv-LV" sz="3600" dirty="0" smtClean="0"/>
              <a:t>Viņš ir uzticīgs un taisns, ka piedod mums un attīra mūs no visa nepareizā</a:t>
            </a:r>
            <a:r>
              <a:rPr lang="en-US" altLang="lv-LV" sz="3600" dirty="0" smtClean="0"/>
              <a:t>. </a:t>
            </a:r>
          </a:p>
        </p:txBody>
      </p:sp>
      <p:sp>
        <p:nvSpPr>
          <p:cNvPr id="9011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0CEB844C-5411-4166-B061-A884AD1151D2}" type="slidenum">
              <a:rPr lang="en-US" altLang="lv-LV" sz="1400" smtClean="0"/>
              <a:pPr>
                <a:spcBef>
                  <a:spcPct val="0"/>
                </a:spcBef>
                <a:buClrTx/>
                <a:buSzTx/>
                <a:buFontTx/>
                <a:buNone/>
              </a:pPr>
              <a:t>85</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lv-LV" smtClean="0"/>
              <a:t>J</a:t>
            </a:r>
            <a:r>
              <a:rPr lang="lv-LV" altLang="lv-LV" smtClean="0"/>
              <a:t>ēkaba</a:t>
            </a:r>
            <a:r>
              <a:rPr lang="en-US" altLang="lv-LV" smtClean="0"/>
              <a:t> 4:8-10</a:t>
            </a:r>
          </a:p>
        </p:txBody>
      </p:sp>
      <p:sp>
        <p:nvSpPr>
          <p:cNvPr id="91139"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t>    </a:t>
            </a:r>
            <a:r>
              <a:rPr lang="lv-LV" altLang="lv-LV" sz="3600" dirty="0" smtClean="0"/>
              <a:t>Tuvojieties Dievam un Dievs tuvosies jums</a:t>
            </a:r>
            <a:r>
              <a:rPr lang="en-US" altLang="lv-LV" sz="3600" dirty="0" smtClean="0"/>
              <a:t>. </a:t>
            </a:r>
            <a:r>
              <a:rPr lang="lv-LV" altLang="lv-LV" sz="3600" dirty="0" smtClean="0"/>
              <a:t>Nomazgājiet savas rokas, jūs grēcinieki</a:t>
            </a:r>
            <a:r>
              <a:rPr lang="en-US" altLang="lv-LV" sz="3600" dirty="0" smtClean="0"/>
              <a:t>; </a:t>
            </a:r>
            <a:r>
              <a:rPr lang="lv-LV" altLang="lv-LV" sz="3600" dirty="0" smtClean="0"/>
              <a:t>šķīstiet savas sirdis</a:t>
            </a:r>
            <a:r>
              <a:rPr lang="en-US" altLang="lv-LV" sz="3600" dirty="0" smtClean="0"/>
              <a:t>, </a:t>
            </a:r>
            <a:r>
              <a:rPr lang="lv-LV" altLang="lv-LV" sz="3600" dirty="0" smtClean="0"/>
              <a:t>jūs liekuļi</a:t>
            </a:r>
            <a:r>
              <a:rPr lang="en-US" altLang="lv-LV" sz="3600" dirty="0" smtClean="0"/>
              <a:t>. </a:t>
            </a:r>
            <a:r>
              <a:rPr lang="en-US" altLang="lv-LV" sz="3600" baseline="30000" dirty="0" smtClean="0"/>
              <a:t>9</a:t>
            </a:r>
            <a:r>
              <a:rPr lang="en-US" altLang="lv-LV" sz="3600" dirty="0" smtClean="0"/>
              <a:t> </a:t>
            </a:r>
            <a:r>
              <a:rPr lang="lv-LV" altLang="lv-LV" sz="3600" dirty="0" smtClean="0"/>
              <a:t>Raudiet par nepareizajām lietām, ko jūs esat darījuši</a:t>
            </a:r>
            <a:r>
              <a:rPr lang="en-US" altLang="lv-LV" sz="3600" dirty="0" smtClean="0"/>
              <a:t>. </a:t>
            </a:r>
            <a:r>
              <a:rPr lang="lv-LV" altLang="lv-LV" sz="3600" dirty="0" smtClean="0"/>
              <a:t>Lai ir bēdas un dziļš žēlums</a:t>
            </a:r>
            <a:r>
              <a:rPr lang="en-US" altLang="lv-LV" sz="3600" dirty="0" smtClean="0"/>
              <a:t>. L</a:t>
            </a:r>
            <a:r>
              <a:rPr lang="lv-LV" altLang="lv-LV" sz="3600" dirty="0" smtClean="0"/>
              <a:t>ai ir skumjas smieklu vietā</a:t>
            </a:r>
            <a:r>
              <a:rPr lang="en-US" altLang="lv-LV" sz="3600" dirty="0" smtClean="0"/>
              <a:t>, </a:t>
            </a:r>
            <a:r>
              <a:rPr lang="lv-LV" altLang="lv-LV" sz="3600" dirty="0" smtClean="0"/>
              <a:t>un drūmums prieka vietā.</a:t>
            </a:r>
            <a:r>
              <a:rPr lang="en-US" altLang="lv-LV" sz="3600" dirty="0" smtClean="0"/>
              <a:t> </a:t>
            </a:r>
            <a:r>
              <a:rPr lang="en-US" altLang="lv-LV" sz="3600" baseline="30000" dirty="0" smtClean="0"/>
              <a:t>10</a:t>
            </a:r>
            <a:r>
              <a:rPr lang="en-US" altLang="lv-LV" sz="3600" dirty="0" smtClean="0"/>
              <a:t> </a:t>
            </a:r>
            <a:r>
              <a:rPr lang="lv-LV" altLang="lv-LV" sz="3600" dirty="0" smtClean="0"/>
              <a:t>Kad jūs zemojaties Tā Kunga priekšā un atzīstat savu atkarību no Viņa,</a:t>
            </a:r>
            <a:r>
              <a:rPr lang="en-US" altLang="lv-LV" sz="3600" dirty="0" smtClean="0"/>
              <a:t> </a:t>
            </a:r>
            <a:r>
              <a:rPr lang="lv-LV" altLang="lv-LV" sz="3600" dirty="0" smtClean="0"/>
              <a:t>Viņš pacels jūs un pagodinās</a:t>
            </a:r>
            <a:r>
              <a:rPr lang="en-US" altLang="lv-LV" sz="3600" dirty="0" smtClean="0"/>
              <a:t>.</a:t>
            </a:r>
          </a:p>
        </p:txBody>
      </p:sp>
      <p:sp>
        <p:nvSpPr>
          <p:cNvPr id="91140"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9E9C6CA6-F8DC-4982-A71E-2EA831A65265}" type="slidenum">
              <a:rPr lang="en-US" altLang="lv-LV" sz="1400" smtClean="0"/>
              <a:pPr>
                <a:spcBef>
                  <a:spcPct val="0"/>
                </a:spcBef>
                <a:buClrTx/>
                <a:buSzTx/>
                <a:buFontTx/>
                <a:buNone/>
              </a:pPr>
              <a:t>86</a:t>
            </a:fld>
            <a:endParaRPr lang="en-US" altLang="lv-LV" sz="1400" smtClean="0"/>
          </a:p>
        </p:txBody>
      </p:sp>
      <p:sp>
        <p:nvSpPr>
          <p:cNvPr id="5"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lv-LV" smtClean="0"/>
              <a:t>2</a:t>
            </a:r>
            <a:r>
              <a:rPr lang="lv-LV" altLang="lv-LV" smtClean="0"/>
              <a:t>.Laiku</a:t>
            </a:r>
            <a:r>
              <a:rPr lang="en-US" altLang="lv-LV" smtClean="0"/>
              <a:t> 7:14</a:t>
            </a:r>
          </a:p>
        </p:txBody>
      </p:sp>
      <p:sp>
        <p:nvSpPr>
          <p:cNvPr id="92163" name="Rectangle 3"/>
          <p:cNvSpPr>
            <a:spLocks noGrp="1" noChangeArrowheads="1"/>
          </p:cNvSpPr>
          <p:nvPr>
            <p:ph type="body" idx="1"/>
          </p:nvPr>
        </p:nvSpPr>
        <p:spPr/>
        <p:txBody>
          <a:bodyPr/>
          <a:lstStyle/>
          <a:p>
            <a:pPr eaLnBrk="1" hangingPunct="1">
              <a:buFont typeface="Symbol" panose="05050102010706020507" pitchFamily="18" charset="2"/>
              <a:buNone/>
            </a:pPr>
            <a:r>
              <a:rPr lang="en-US" altLang="lv-LV" sz="3600" dirty="0" smtClean="0"/>
              <a:t>   </a:t>
            </a:r>
            <a:r>
              <a:rPr lang="lv-LV" altLang="lv-LV" sz="3600" dirty="0" smtClean="0"/>
              <a:t>Tad, ja mani ļaudis, kuri ir nosaukti manā vārdā, pazemos sevi un lūgs un meklēs manu seju un aizgriezīsies no saviem ļaunajiem ceļiem, Es dzirdēšu no debesīm un piedošu viņu grēkus un dziedināšu viņu zemi.</a:t>
            </a:r>
            <a:endParaRPr lang="en-US" altLang="lv-LV" sz="3600" dirty="0" smtClean="0"/>
          </a:p>
        </p:txBody>
      </p:sp>
      <p:sp>
        <p:nvSpPr>
          <p:cNvPr id="92164"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A1571D58-7FCE-46E8-A44F-5C710FBA42A0}" type="slidenum">
              <a:rPr lang="en-US" altLang="lv-LV" sz="1400" smtClean="0"/>
              <a:pPr>
                <a:spcBef>
                  <a:spcPct val="0"/>
                </a:spcBef>
                <a:buClrTx/>
                <a:buSzTx/>
                <a:buFontTx/>
                <a:buNone/>
              </a:pPr>
              <a:t>87</a:t>
            </a:fld>
            <a:endParaRPr lang="en-US" altLang="lv-LV" sz="1400" smtClean="0"/>
          </a:p>
        </p:txBody>
      </p:sp>
      <p:sp>
        <p:nvSpPr>
          <p:cNvPr id="2" name="Date Placeholder 1"/>
          <p:cNvSpPr>
            <a:spLocks noGrp="1"/>
          </p:cNvSpPr>
          <p:nvPr>
            <p:ph type="dt" sz="half" idx="10"/>
          </p:nvPr>
        </p:nvSpPr>
        <p:spPr/>
        <p:txBody>
          <a:bodyPr/>
          <a:lstStyle/>
          <a:p>
            <a:pPr>
              <a:defRPr/>
            </a:pPr>
            <a:r>
              <a:rPr lang="en-US" smtClean="0"/>
              <a:t>03-2021</a:t>
            </a:r>
            <a:endParaRPr lang="en-US"/>
          </a:p>
        </p:txBody>
      </p:sp>
      <p:sp>
        <p:nvSpPr>
          <p:cNvPr id="3" name="Footer Placeholder 2"/>
          <p:cNvSpPr>
            <a:spLocks noGrp="1"/>
          </p:cNvSpPr>
          <p:nvPr>
            <p:ph type="ftr" sz="quarter" idx="11"/>
          </p:nvPr>
        </p:nvSpPr>
        <p:spPr/>
        <p:txBody>
          <a:bodyPr/>
          <a:lstStyle/>
          <a:p>
            <a:pPr>
              <a:defRPr/>
            </a:pPr>
            <a:r>
              <a:rPr lang="en-US" smtClean="0"/>
              <a:t>iteenchallenge.org </a:t>
            </a:r>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152400"/>
            <a:ext cx="7772400" cy="838200"/>
          </a:xfrm>
        </p:spPr>
        <p:txBody>
          <a:bodyPr/>
          <a:lstStyle/>
          <a:p>
            <a:pPr eaLnBrk="1" hangingPunct="1"/>
            <a:r>
              <a:rPr lang="en-US" altLang="lv-LV" dirty="0" smtClean="0"/>
              <a:t>A. </a:t>
            </a:r>
            <a:r>
              <a:rPr lang="lv-LV" altLang="lv-LV" dirty="0" smtClean="0"/>
              <a:t>Dažāda veida neveiksmes</a:t>
            </a:r>
            <a:endParaRPr lang="en-US" altLang="lv-LV" dirty="0" smtClean="0"/>
          </a:p>
        </p:txBody>
      </p:sp>
      <p:sp>
        <p:nvSpPr>
          <p:cNvPr id="6147" name="Rectangle 3"/>
          <p:cNvSpPr>
            <a:spLocks noGrp="1" noChangeArrowheads="1"/>
          </p:cNvSpPr>
          <p:nvPr>
            <p:ph type="body" sz="half" idx="1"/>
          </p:nvPr>
        </p:nvSpPr>
        <p:spPr>
          <a:xfrm>
            <a:off x="2311400" y="1447800"/>
            <a:ext cx="6146800" cy="4495800"/>
          </a:xfrm>
        </p:spPr>
        <p:txBody>
          <a:bodyPr/>
          <a:lstStyle/>
          <a:p>
            <a:pPr marL="577850" indent="-577850" eaLnBrk="1" hangingPunct="1">
              <a:lnSpc>
                <a:spcPct val="90000"/>
              </a:lnSpc>
              <a:spcAft>
                <a:spcPts val="1800"/>
              </a:spcAft>
              <a:buFont typeface="+mj-lt"/>
              <a:buAutoNum type="arabicPeriod" startAt="2"/>
              <a:defRPr/>
            </a:pPr>
            <a:r>
              <a:rPr lang="lv-LV" sz="3600" dirty="0"/>
              <a:t>Neveiksme, kas </a:t>
            </a:r>
            <a:r>
              <a:rPr lang="en-US" sz="3600" i="1" dirty="0">
                <a:effectLst>
                  <a:outerShdw blurRad="38100" dist="38100" dir="2700000" algn="tl">
                    <a:srgbClr val="000000"/>
                  </a:outerShdw>
                </a:effectLst>
              </a:rPr>
              <a:t>i</a:t>
            </a:r>
            <a:r>
              <a:rPr lang="lv-LV" sz="3600" i="1" dirty="0">
                <a:effectLst>
                  <a:outerShdw blurRad="38100" dist="38100" dir="2700000" algn="tl">
                    <a:srgbClr val="000000"/>
                  </a:outerShdw>
                </a:effectLst>
              </a:rPr>
              <a:t>r</a:t>
            </a:r>
            <a:r>
              <a:rPr lang="en-US" sz="3600" dirty="0"/>
              <a:t> </a:t>
            </a:r>
            <a:r>
              <a:rPr lang="lv-LV" sz="3600" dirty="0"/>
              <a:t>grēks</a:t>
            </a:r>
            <a:endParaRPr lang="en-US" sz="3600" dirty="0"/>
          </a:p>
          <a:p>
            <a:pPr marL="971550" lvl="1" indent="-514350" eaLnBrk="1" hangingPunct="1">
              <a:lnSpc>
                <a:spcPct val="90000"/>
              </a:lnSpc>
              <a:spcAft>
                <a:spcPts val="1800"/>
              </a:spcAft>
              <a:buFont typeface="+mj-lt"/>
              <a:buAutoNum type="arabicPeriod"/>
              <a:defRPr/>
            </a:pPr>
            <a:r>
              <a:rPr lang="lv-LV" sz="3200" dirty="0" smtClean="0"/>
              <a:t>Ciest </a:t>
            </a:r>
            <a:r>
              <a:rPr lang="lv-LV" sz="3200" dirty="0"/>
              <a:t>neveiksmi, paklausot Dieva likumiem </a:t>
            </a:r>
            <a:r>
              <a:rPr lang="en-US" sz="3200" dirty="0" smtClean="0"/>
              <a:t/>
            </a:r>
            <a:br>
              <a:rPr lang="en-US" sz="3200" dirty="0" smtClean="0"/>
            </a:br>
            <a:r>
              <a:rPr lang="lv-LV" sz="3200" dirty="0" smtClean="0"/>
              <a:t>(</a:t>
            </a:r>
            <a:r>
              <a:rPr lang="lv-LV" sz="3200" dirty="0"/>
              <a:t>un </a:t>
            </a:r>
            <a:r>
              <a:rPr lang="lv-LV" sz="3200" u="sng" dirty="0">
                <a:solidFill>
                  <a:srgbClr val="FF0066"/>
                </a:solidFill>
              </a:rPr>
              <a:t>cilvēku likumiem</a:t>
            </a:r>
            <a:r>
              <a:rPr lang="lv-LV" sz="3200" dirty="0">
                <a:solidFill>
                  <a:srgbClr val="FF0066"/>
                </a:solidFill>
              </a:rPr>
              <a:t>)</a:t>
            </a:r>
          </a:p>
          <a:p>
            <a:pPr marL="971550" lvl="1" indent="-514350" eaLnBrk="1" hangingPunct="1">
              <a:lnSpc>
                <a:spcPct val="90000"/>
              </a:lnSpc>
              <a:spcAft>
                <a:spcPts val="1800"/>
              </a:spcAft>
              <a:buFont typeface="+mj-lt"/>
              <a:buAutoNum type="arabicPeriod"/>
              <a:defRPr/>
            </a:pPr>
            <a:r>
              <a:rPr lang="lv-LV" sz="3200" dirty="0"/>
              <a:t>Ja tu ciet neveiksmi darot </a:t>
            </a:r>
            <a:r>
              <a:rPr lang="lv-LV" sz="3200" u="sng" dirty="0">
                <a:solidFill>
                  <a:srgbClr val="FF0066"/>
                </a:solidFill>
              </a:rPr>
              <a:t>pareizas lietas</a:t>
            </a:r>
          </a:p>
          <a:p>
            <a:pPr marL="971550" lvl="1" indent="-514350" eaLnBrk="1" hangingPunct="1">
              <a:lnSpc>
                <a:spcPct val="90000"/>
              </a:lnSpc>
              <a:buFont typeface="+mj-lt"/>
              <a:buAutoNum type="arabicPeriod"/>
              <a:defRPr/>
            </a:pPr>
            <a:r>
              <a:rPr lang="lv-LV" sz="3200" dirty="0"/>
              <a:t>Katru reizi, kad </a:t>
            </a:r>
            <a:r>
              <a:rPr lang="lv-LV" sz="3200" u="sng" dirty="0">
                <a:solidFill>
                  <a:srgbClr val="FF0066"/>
                </a:solidFill>
              </a:rPr>
              <a:t>padodies</a:t>
            </a:r>
            <a:r>
              <a:rPr lang="lv-LV" sz="3200" dirty="0"/>
              <a:t> kārdinājumam grēkot</a:t>
            </a:r>
            <a:endParaRPr lang="en-US" sz="3200" dirty="0"/>
          </a:p>
        </p:txBody>
      </p:sp>
      <p:sp>
        <p:nvSpPr>
          <p:cNvPr id="12292"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C7013DE9-95B9-4AF4-B728-C2BE55FD55DC}" type="slidenum">
              <a:rPr lang="en-US" altLang="lv-LV" sz="1400" smtClean="0"/>
              <a:pPr>
                <a:spcBef>
                  <a:spcPct val="0"/>
                </a:spcBef>
                <a:buClrTx/>
                <a:buSzTx/>
                <a:buFontTx/>
                <a:buNone/>
              </a:pPr>
              <a:t>9</a:t>
            </a:fld>
            <a:endParaRPr lang="en-US" altLang="lv-LV" sz="1400" smtClean="0"/>
          </a:p>
        </p:txBody>
      </p:sp>
      <p:pic>
        <p:nvPicPr>
          <p:cNvPr id="12293" name="Picture 2" descr="Desmit BauÅ¡Ä¼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2133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a:xfrm>
            <a:off x="2895600" y="6400800"/>
            <a:ext cx="5105400" cy="457200"/>
          </a:xfrm>
        </p:spPr>
        <p:txBody>
          <a:bodyPr/>
          <a:lstStyle/>
          <a:p>
            <a:pPr>
              <a:defRPr/>
            </a:pPr>
            <a:r>
              <a:rPr lang="en-US" smtClean="0"/>
              <a:t>iteenchallenge.org </a:t>
            </a:r>
            <a:endParaRPr lang="en-US" dirty="0"/>
          </a:p>
        </p:txBody>
      </p:sp>
      <p:sp>
        <p:nvSpPr>
          <p:cNvPr id="2" name="Date Placeholder 1"/>
          <p:cNvSpPr>
            <a:spLocks noGrp="1"/>
          </p:cNvSpPr>
          <p:nvPr>
            <p:ph type="dt" sz="half" idx="10"/>
          </p:nvPr>
        </p:nvSpPr>
        <p:spPr/>
        <p:txBody>
          <a:bodyPr/>
          <a:lstStyle/>
          <a:p>
            <a:pPr>
              <a:defRPr/>
            </a:pPr>
            <a:r>
              <a:rPr lang="en-US" smtClean="0"/>
              <a:t>03-2021</a:t>
            </a:r>
            <a:endParaRPr lang="en-US"/>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0d4fcb576aec31f61f5376a2d39d0c1f63d5ba"/>
</p:tagLst>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4676</TotalTime>
  <Words>3875</Words>
  <Application>Microsoft Office PowerPoint</Application>
  <PresentationFormat>Widescreen</PresentationFormat>
  <Paragraphs>697</Paragraphs>
  <Slides>87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Symbol</vt:lpstr>
      <vt:lpstr>Tempus Sans ITC</vt:lpstr>
      <vt:lpstr>Times New Roman</vt:lpstr>
      <vt:lpstr>Lock And Key</vt:lpstr>
      <vt:lpstr>Augot caur neveiksmēm Sagatavojis: Dave Batty</vt:lpstr>
      <vt:lpstr>Augot caur neveiksmēm  5.labojums  Autors Dave Batty </vt:lpstr>
      <vt:lpstr>Augot caur neveiksmēm  </vt:lpstr>
      <vt:lpstr>1.nodaļa:  Manas neveiksmes cēloņi</vt:lpstr>
      <vt:lpstr>Galvenā Bībeles patiesība</vt:lpstr>
      <vt:lpstr>Iesildīšanās stundai</vt:lpstr>
      <vt:lpstr>Iesildīšanās stundai</vt:lpstr>
      <vt:lpstr>A. Dažāda veida neveiksmes</vt:lpstr>
      <vt:lpstr>A. Dažāda veida neveiksmes</vt:lpstr>
      <vt:lpstr>A. Dažāda veida neveiksmes</vt:lpstr>
      <vt:lpstr>B. Ko Dievs dara, kad mana neveiksme ir grēks</vt:lpstr>
      <vt:lpstr>B. Ko Dievs dara, kad mana neveiksme ir grēks</vt:lpstr>
      <vt:lpstr>PowerPoint Presentation</vt:lpstr>
      <vt:lpstr>PowerPoint Presentation</vt:lpstr>
      <vt:lpstr>PowerPoint Presentation</vt:lpstr>
      <vt:lpstr>D. Neveiksmes sekas</vt:lpstr>
      <vt:lpstr>Personīgais pielietojums</vt:lpstr>
      <vt:lpstr>Personīgais pielietojums</vt:lpstr>
      <vt:lpstr>2.nodaļa</vt:lpstr>
      <vt:lpstr>Galvenā Bībeles patiesība</vt:lpstr>
      <vt:lpstr>PowerPoint Presentation</vt:lpstr>
      <vt:lpstr>Stundas pārskats C. Saprotot savas problēmas</vt:lpstr>
      <vt:lpstr>PowerPoint Presentation</vt:lpstr>
      <vt:lpstr>PowerPoint Presentation</vt:lpstr>
      <vt:lpstr>A. Ierastākie reakcijas veidi uz neveiksmi</vt:lpstr>
      <vt:lpstr>A. Ierastākie reakcijas veidi uz neveiksmi mi</vt:lpstr>
      <vt:lpstr>B. Ko man darīt, kad es ciešu neveiksmi?</vt:lpstr>
      <vt:lpstr>B. Ko man darīt, kad es ciešu neveiksmi?</vt:lpstr>
      <vt:lpstr>C. Lūdzot piedošanu…     1.   Pirms es lūdzu piedošanu</vt:lpstr>
      <vt:lpstr>2. Nepareizi veidi kādos lūgt piedošanu</vt:lpstr>
      <vt:lpstr>2. Nepareizi veidi kādos lūgt piedošanu</vt:lpstr>
      <vt:lpstr>3. Pareizais veids kā lūgt piedošanu</vt:lpstr>
      <vt:lpstr>D. Atlīdzināšana</vt:lpstr>
      <vt:lpstr>D. Atlīdzināšana</vt:lpstr>
      <vt:lpstr>1. Bībeliskais atlīdzināšanas paraugs</vt:lpstr>
      <vt:lpstr>2. Soļi atlīdzināšanā</vt:lpstr>
      <vt:lpstr>3. Atlīdzināšanas rezultāti</vt:lpstr>
      <vt:lpstr>Personīgais pielietojums</vt:lpstr>
      <vt:lpstr>3.nodaļa</vt:lpstr>
      <vt:lpstr>Galvenā Bībeles patiesība</vt:lpstr>
      <vt:lpstr>A.  Pārvari problēmu</vt:lpstr>
      <vt:lpstr>PowerPoint Presentation</vt:lpstr>
      <vt:lpstr>PowerPoint Presentation</vt:lpstr>
      <vt:lpstr>Pārvari problēmu</vt:lpstr>
      <vt:lpstr>PowerPoint Presentation</vt:lpstr>
      <vt:lpstr>B.   Dzīvo veselīgu dzīvesveidu</vt:lpstr>
      <vt:lpstr>C. Sper soļus, lai novērstu to neveiksmes atkārtošanos</vt:lpstr>
      <vt:lpstr>Personīgais pielietojums</vt:lpstr>
      <vt:lpstr>4.nodaļa</vt:lpstr>
      <vt:lpstr>Galvenā Bībeles patiesība</vt:lpstr>
      <vt:lpstr>A. Septiņi iemesli kādēļ atgūšanās ātri pāriet atkārtošanā</vt:lpstr>
      <vt:lpstr>A. Septiņi iemesli kādēļ atgūšanās ātri pāriet atkārtošanā</vt:lpstr>
      <vt:lpstr>B.  Kas izraisa atkārtošanu?</vt:lpstr>
      <vt:lpstr>C.  Saprotot atkārtošanu</vt:lpstr>
      <vt:lpstr>D.  Ko darīt, kad notiek atkārtošana</vt:lpstr>
      <vt:lpstr>Personīgais pielietojums</vt:lpstr>
      <vt:lpstr>Augot caur neveiksmēm Rakstu vietas</vt:lpstr>
      <vt:lpstr>Romiešiem 13:1-2</vt:lpstr>
      <vt:lpstr>Jēkaba 4:17</vt:lpstr>
      <vt:lpstr>1.korintiešiem 10:13</vt:lpstr>
      <vt:lpstr>Jāņa 16:8</vt:lpstr>
      <vt:lpstr>1.Jāņa 1:9</vt:lpstr>
      <vt:lpstr>Ebrejiem 12:5-11</vt:lpstr>
      <vt:lpstr>Ebrejiem 12:5-11</vt:lpstr>
      <vt:lpstr>Ebrejiem 12:5-11</vt:lpstr>
      <vt:lpstr>Ebrejiem 12:5-11</vt:lpstr>
      <vt:lpstr>Kolosiešiem 1:20-22</vt:lpstr>
      <vt:lpstr>Kolosiešiem 1:20-22</vt:lpstr>
      <vt:lpstr>Ebrejiem 12:15-17</vt:lpstr>
      <vt:lpstr>Jesajas 53:6</vt:lpstr>
      <vt:lpstr>Jesajas 55:7</vt:lpstr>
      <vt:lpstr>Mateja 5:23, 24</vt:lpstr>
      <vt:lpstr>Lūkas 19:1-10</vt:lpstr>
      <vt:lpstr>Lūkas 19:1-10</vt:lpstr>
      <vt:lpstr>Lūkas 19:1-10</vt:lpstr>
      <vt:lpstr>Lūkas 19:1-10</vt:lpstr>
      <vt:lpstr>Lūkas 19:1-10</vt:lpstr>
      <vt:lpstr>Galatiešiem 6:1-2</vt:lpstr>
      <vt:lpstr>Sal.māc. 12:1-11</vt:lpstr>
      <vt:lpstr>Sal.māc. 12:1-11</vt:lpstr>
      <vt:lpstr>Sal.māc. 12:1-11</vt:lpstr>
      <vt:lpstr>Sal.māc. 12:1-11</vt:lpstr>
      <vt:lpstr>Sal.māc. 12:1-11</vt:lpstr>
      <vt:lpstr>Sal.māc. 12:1-11</vt:lpstr>
      <vt:lpstr>1.Jāņa 1:9</vt:lpstr>
      <vt:lpstr>Jēkaba 4:8-10</vt:lpstr>
      <vt:lpstr>2.Laiku 7:14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Through Failure</dc:title>
  <dc:creator>Gregg Fischer</dc:creator>
  <cp:lastModifiedBy>Dave Batty</cp:lastModifiedBy>
  <cp:revision>262</cp:revision>
  <dcterms:created xsi:type="dcterms:W3CDTF">2002-05-13T18:26:22Z</dcterms:created>
  <dcterms:modified xsi:type="dcterms:W3CDTF">2021-03-05T19:40:22Z</dcterms:modified>
</cp:coreProperties>
</file>