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63" r:id="rId3"/>
    <p:sldMasterId id="2147483664" r:id="rId4"/>
    <p:sldMasterId id="2147483665" r:id="rId5"/>
    <p:sldMasterId id="2147483666" r:id="rId6"/>
    <p:sldMasterId id="2147483667" r:id="rId7"/>
    <p:sldMasterId id="2147483668" r:id="rId8"/>
    <p:sldMasterId id="2147483669" r:id="rId9"/>
    <p:sldMasterId id="2147483670" r:id="rId10"/>
    <p:sldMasterId id="2147483671" r:id="rId11"/>
    <p:sldMasterId id="2147483672" r:id="rId12"/>
    <p:sldMasterId id="2147483673" r:id="rId13"/>
  </p:sldMasterIdLst>
  <p:notesMasterIdLst>
    <p:notesMasterId r:id="rId116"/>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358" r:id="rId51"/>
    <p:sldId id="294" r:id="rId52"/>
    <p:sldId id="356"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293" r:id="rId87"/>
    <p:sldId id="330" r:id="rId88"/>
    <p:sldId id="295"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29" r:id="rId102"/>
    <p:sldId id="343" r:id="rId103"/>
    <p:sldId id="344" r:id="rId104"/>
    <p:sldId id="345" r:id="rId105"/>
    <p:sldId id="346" r:id="rId106"/>
    <p:sldId id="347" r:id="rId107"/>
    <p:sldId id="348" r:id="rId108"/>
    <p:sldId id="349" r:id="rId109"/>
    <p:sldId id="350" r:id="rId110"/>
    <p:sldId id="351" r:id="rId111"/>
    <p:sldId id="352" r:id="rId112"/>
    <p:sldId id="353" r:id="rId113"/>
    <p:sldId id="354" r:id="rId114"/>
    <p:sldId id="355" r:id="rId1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49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presProps" Target="presProps.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slide" Target="slides/slide97.xml"/><Relationship Id="rId115" Type="http://schemas.openxmlformats.org/officeDocument/2006/relationships/slide" Target="slides/slide102.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slide" Target="slides/slide100.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Times New Roman"/>
              <a:buNone/>
              <a:defRPr sz="1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rmAutofit/>
          </a:bodyPr>
          <a:lstStyle>
            <a:lvl1pPr marL="0" marR="0" lvl="0" indent="114300" algn="l" rtl="0">
              <a:spcBef>
                <a:spcPts val="0"/>
              </a:spcBef>
              <a:buSzPct val="100000"/>
              <a:buFont typeface="Arial"/>
              <a:buChar char="●"/>
              <a:defRPr sz="1800" b="0" i="0" u="none" strike="noStrike" cap="none"/>
            </a:lvl1pPr>
            <a:lvl2pPr marL="0" marR="0" lvl="1" indent="114300" algn="l" rtl="0">
              <a:spcBef>
                <a:spcPts val="0"/>
              </a:spcBef>
              <a:buSzPct val="100000"/>
              <a:buFont typeface="Arial"/>
              <a:buChar char="○"/>
              <a:defRPr sz="1800" b="0" i="0" u="none" strike="noStrike" cap="none"/>
            </a:lvl2pPr>
            <a:lvl3pPr marL="0" marR="0" lvl="2" indent="114300" algn="l" rtl="0">
              <a:spcBef>
                <a:spcPts val="0"/>
              </a:spcBef>
              <a:buSzPct val="100000"/>
              <a:buFont typeface="Arial"/>
              <a:buChar char="■"/>
              <a:defRPr sz="1800" b="0" i="0" u="none" strike="noStrike" cap="none"/>
            </a:lvl3pPr>
            <a:lvl4pPr marL="0" marR="0" lvl="3" indent="114300" algn="l" rtl="0">
              <a:spcBef>
                <a:spcPts val="0"/>
              </a:spcBef>
              <a:buSzPct val="100000"/>
              <a:buFont typeface="Arial"/>
              <a:buChar char="●"/>
              <a:defRPr sz="1800" b="0" i="0" u="none" strike="noStrike" cap="none"/>
            </a:lvl4pPr>
            <a:lvl5pPr marL="0" marR="0" lvl="4" indent="114300" algn="l" rtl="0">
              <a:spcBef>
                <a:spcPts val="0"/>
              </a:spcBef>
              <a:buSzPct val="100000"/>
              <a:buFont typeface="Arial"/>
              <a:buChar char="○"/>
              <a:defRPr sz="1800" b="0" i="0" u="none" strike="noStrike" cap="none"/>
            </a:lvl5pPr>
            <a:lvl6pPr marL="0" marR="0" lvl="5" indent="114300" algn="l" rtl="0">
              <a:spcBef>
                <a:spcPts val="0"/>
              </a:spcBef>
              <a:buSzPct val="100000"/>
              <a:buFont typeface="Arial"/>
              <a:buChar char="■"/>
              <a:defRPr sz="1800" b="0" i="0" u="none" strike="noStrike" cap="none"/>
            </a:lvl6pPr>
            <a:lvl7pPr marL="0" marR="0" lvl="6" indent="114300" algn="l" rtl="0">
              <a:spcBef>
                <a:spcPts val="0"/>
              </a:spcBef>
              <a:buSzPct val="100000"/>
              <a:buFont typeface="Arial"/>
              <a:buChar char="●"/>
              <a:defRPr sz="1800" b="0" i="0" u="none" strike="noStrike" cap="none"/>
            </a:lvl7pPr>
            <a:lvl8pPr marL="0" marR="0" lvl="7" indent="114300" algn="l" rtl="0">
              <a:spcBef>
                <a:spcPts val="0"/>
              </a:spcBef>
              <a:buSzPct val="100000"/>
              <a:buFont typeface="Arial"/>
              <a:buChar char="○"/>
              <a:defRPr sz="1800" b="0" i="0" u="none" strike="noStrike" cap="none"/>
            </a:lvl8pPr>
            <a:lvl9pPr marL="0" marR="0" lvl="8" indent="114300" algn="l" rtl="0">
              <a:spcBef>
                <a:spcPts val="0"/>
              </a:spcBef>
              <a:buSzPct val="100000"/>
              <a:buFont typeface="Arial"/>
              <a:buChar char="■"/>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rgbClr val="000000"/>
              </a:buClr>
              <a:buFont typeface="Times New Roman"/>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636969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200" name="Shape 200"/>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0680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5022315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Shape 10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005" name="Shape 100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1006" name="Shape 1006"/>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100</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095650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Shape 10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013" name="Shape 101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1014" name="Shape 1014"/>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101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791873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Shape 102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1021" name="Shape 10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68571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6793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85529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478737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405386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65198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965845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82015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099683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50299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366538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355" name="Shape 35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356" name="Shape 356"/>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20</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9531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364" name="Shape 36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365" name="Shape 365"/>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2363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373" name="Shape 37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374" name="Shape 374"/>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22</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11681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897332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7842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099618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706338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291218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420" name="Shape 42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421" name="Shape 421"/>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28</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14171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42747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4206139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806769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86501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686453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571219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090381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041719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670523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038606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099618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27411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226" name="Shape 22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227" name="Shape 227"/>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58501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291218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592980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222481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544" name="Shape 54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545" name="Shape 545"/>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43</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94994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553" name="Shape 55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554" name="Shape 554"/>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63727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562" name="Shape 56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563" name="Shape 563"/>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45</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75685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571" name="Shape 57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572" name="Shape 57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46</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15295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581" name="Shape 58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582" name="Shape 58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47</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406119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590" name="Shape 59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591" name="Shape 591"/>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48</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63314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599" name="Shape 59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00" name="Shape 600"/>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49</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6873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921752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08" name="Shape 60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09" name="Shape 609"/>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50</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26412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17" name="Shape 61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18" name="Shape 618"/>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386210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26" name="Shape 62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27" name="Shape 627"/>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52</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41140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34" name="Shape 63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35" name="Shape 635"/>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53</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25843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43" name="Shape 64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44" name="Shape 644"/>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52481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52" name="Shape 65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53" name="Shape 653"/>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55</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8660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61" name="Shape 66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62" name="Shape 66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56</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2983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70" name="Shape 67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71" name="Shape 671"/>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57</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532537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78" name="Shape 67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79" name="Shape 679"/>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58</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14306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86" name="Shape 68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87" name="Shape 687"/>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59</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7183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9512371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94" name="Shape 69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695" name="Shape 695"/>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60</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35142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02" name="Shape 70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03" name="Shape 703"/>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011128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1" name="Shape 71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12" name="Shape 71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62</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264640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20" name="Shape 72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21" name="Shape 721"/>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63</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8316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30" name="Shape 73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31" name="Shape 731"/>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338873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39" name="Shape 73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40" name="Shape 740"/>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65</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63520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48" name="Shape 74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49" name="Shape 749"/>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66</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59385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57" name="Shape 75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58" name="Shape 758"/>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67</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856563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66" name="Shape 76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67" name="Shape 767"/>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68</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152111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75" name="Shape 77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76" name="Shape 776"/>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69</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8009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4733899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83" name="Shape 78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84" name="Shape 784"/>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70</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522241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791" name="Shape 79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792" name="Shape 79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71</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20539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799" name="Shape 7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42786187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07" name="Shape 8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5300972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7557448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23" name="Shape 8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471108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0324717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30" name="Shape 8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9929949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38" name="Shape 8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560355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46" name="Shape 8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406340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6042892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54" name="Shape 8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6931233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3031943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70" name="Shape 8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5596772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Shape 87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78" name="Shape 8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2405587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86" name="Shape 8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7678169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Shape 89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94" name="Shape 8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2512796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902" name="Shape 9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5023274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Shape 90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910" name="Shape 9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793267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Shape 91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918" name="Shape 9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4748368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815" name="Shape 8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99252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0731116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926" name="Shape 9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5460677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lvl="0" indent="0" algn="l" rtl="0">
              <a:spcBef>
                <a:spcPts val="0"/>
              </a:spcBef>
              <a:buSzPct val="25000"/>
              <a:buNone/>
            </a:pPr>
            <a:endParaRPr/>
          </a:p>
        </p:txBody>
      </p:sp>
      <p:sp>
        <p:nvSpPr>
          <p:cNvPr id="934" name="Shape 9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3064990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41" name="Shape 94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942" name="Shape 94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92</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799628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Shape 9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49" name="Shape 94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950" name="Shape 950"/>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93</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079717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57" name="Shape 95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958" name="Shape 958"/>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94</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839499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Shape 9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65" name="Shape 96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966" name="Shape 966"/>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95</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556087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73" name="Shape 97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974" name="Shape 974"/>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96</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814641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81" name="Shape 98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982" name="Shape 98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97</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970537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89" name="Shape 98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990" name="Shape 990"/>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98</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231077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97" name="Shape 99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endParaRPr/>
          </a:p>
        </p:txBody>
      </p:sp>
      <p:sp>
        <p:nvSpPr>
          <p:cNvPr id="998" name="Shape 998"/>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99</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1414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1217612" y="1219200"/>
            <a:ext cx="7772400" cy="11430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30" name="Shape 30"/>
          <p:cNvSpPr txBox="1">
            <a:spLocks noGrp="1"/>
          </p:cNvSpPr>
          <p:nvPr>
            <p:ph type="subTitle" idx="1"/>
          </p:nvPr>
        </p:nvSpPr>
        <p:spPr>
          <a:xfrm>
            <a:off x="4724400" y="2819400"/>
            <a:ext cx="4267200" cy="3200400"/>
          </a:xfrm>
          <a:prstGeom prst="rect">
            <a:avLst/>
          </a:prstGeom>
          <a:noFill/>
          <a:ln>
            <a:noFill/>
          </a:ln>
        </p:spPr>
        <p:txBody>
          <a:bodyPr lIns="91425" tIns="91425" rIns="91425" bIns="91425" anchor="t" anchorCtr="0"/>
          <a:lstStyle>
            <a:lvl1pPr marL="0" lvl="0" indent="0" algn="l" rtl="0">
              <a:lnSpc>
                <a:spcPct val="100000"/>
              </a:lnSpc>
              <a:spcBef>
                <a:spcPts val="640"/>
              </a:spcBef>
              <a:spcAft>
                <a:spcPts val="0"/>
              </a:spcAft>
              <a:buFont typeface="Arial"/>
              <a:buNone/>
              <a:defRPr/>
            </a:lvl1pPr>
            <a:lvl2pPr marL="742950" lvl="1" indent="6350" algn="l" rtl="0">
              <a:lnSpc>
                <a:spcPct val="100000"/>
              </a:lnSpc>
              <a:spcBef>
                <a:spcPts val="360"/>
              </a:spcBef>
              <a:spcAft>
                <a:spcPts val="0"/>
              </a:spcAft>
              <a:buClr>
                <a:schemeClr val="dk1"/>
              </a:buClr>
              <a:defRPr/>
            </a:lvl2pPr>
            <a:lvl3pPr marL="1143000" lvl="2" indent="38100" algn="l" rtl="0">
              <a:lnSpc>
                <a:spcPct val="100000"/>
              </a:lnSpc>
              <a:spcBef>
                <a:spcPts val="360"/>
              </a:spcBef>
              <a:spcAft>
                <a:spcPts val="0"/>
              </a:spcAft>
              <a:buClr>
                <a:schemeClr val="dk1"/>
              </a:buClr>
              <a:defRPr/>
            </a:lvl3pPr>
            <a:lvl4pPr marL="1600200" lvl="3" indent="12700" algn="l" rtl="0">
              <a:lnSpc>
                <a:spcPct val="100000"/>
              </a:lnSpc>
              <a:spcBef>
                <a:spcPts val="360"/>
              </a:spcBef>
              <a:spcAft>
                <a:spcPts val="0"/>
              </a:spcAft>
              <a:buClr>
                <a:schemeClr val="dk1"/>
              </a:buClr>
              <a:defRPr/>
            </a:lvl4pPr>
            <a:lvl5pPr marL="2057400" lvl="4" indent="12700" algn="l" rtl="0">
              <a:lnSpc>
                <a:spcPct val="100000"/>
              </a:lnSpc>
              <a:spcBef>
                <a:spcPts val="360"/>
              </a:spcBef>
              <a:spcAft>
                <a:spcPts val="0"/>
              </a:spcAft>
              <a:buClr>
                <a:schemeClr val="dk1"/>
              </a:buClr>
              <a:defRPr/>
            </a:lvl5pPr>
            <a:lvl6pPr marL="2514600" lvl="5" indent="12700" algn="l" rtl="0">
              <a:lnSpc>
                <a:spcPct val="100000"/>
              </a:lnSpc>
              <a:spcBef>
                <a:spcPts val="360"/>
              </a:spcBef>
              <a:spcAft>
                <a:spcPts val="0"/>
              </a:spcAft>
              <a:buClr>
                <a:schemeClr val="dk1"/>
              </a:buClr>
              <a:defRPr/>
            </a:lvl6pPr>
            <a:lvl7pPr marL="2971800" lvl="6" indent="12700" algn="l" rtl="0">
              <a:lnSpc>
                <a:spcPct val="100000"/>
              </a:lnSpc>
              <a:spcBef>
                <a:spcPts val="360"/>
              </a:spcBef>
              <a:spcAft>
                <a:spcPts val="0"/>
              </a:spcAft>
              <a:buClr>
                <a:schemeClr val="dk1"/>
              </a:buClr>
              <a:defRPr/>
            </a:lvl7pPr>
            <a:lvl8pPr marL="3429000" lvl="7" indent="12700" algn="l" rtl="0">
              <a:lnSpc>
                <a:spcPct val="100000"/>
              </a:lnSpc>
              <a:spcBef>
                <a:spcPts val="360"/>
              </a:spcBef>
              <a:spcAft>
                <a:spcPts val="0"/>
              </a:spcAft>
              <a:buClr>
                <a:schemeClr val="dk1"/>
              </a:buClr>
              <a:defRPr/>
            </a:lvl8pPr>
            <a:lvl9pPr marL="3886200" lvl="8" indent="12700" algn="l" rtl="0">
              <a:lnSpc>
                <a:spcPct val="100000"/>
              </a:lnSpc>
              <a:spcBef>
                <a:spcPts val="360"/>
              </a:spcBef>
              <a:spcAft>
                <a:spcPts val="0"/>
              </a:spcAft>
              <a:buClr>
                <a:schemeClr val="dk1"/>
              </a:buClr>
              <a:defRPr/>
            </a:lvl9pPr>
          </a:lstStyle>
          <a:p>
            <a:endParaRPr/>
          </a:p>
        </p:txBody>
      </p:sp>
      <p:sp>
        <p:nvSpPr>
          <p:cNvPr id="31" name="Shape 31"/>
          <p:cNvSpPr txBox="1">
            <a:spLocks noGrp="1"/>
          </p:cNvSpPr>
          <p:nvPr>
            <p:ph type="dt" idx="10"/>
          </p:nvPr>
        </p:nvSpPr>
        <p:spPr>
          <a:xfrm>
            <a:off x="152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32" name="Shape 32"/>
          <p:cNvSpPr txBox="1">
            <a:spLocks noGrp="1"/>
          </p:cNvSpPr>
          <p:nvPr>
            <p:ph type="ftr" idx="11"/>
          </p:nvPr>
        </p:nvSpPr>
        <p:spPr>
          <a:xfrm>
            <a:off x="31242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33" name="Shape 33"/>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3050"/>
            <a:ext cx="3008400" cy="1162200"/>
          </a:xfrm>
          <a:prstGeom prst="rect">
            <a:avLst/>
          </a:prstGeom>
          <a:noFill/>
          <a:ln>
            <a:noFill/>
          </a:ln>
        </p:spPr>
        <p:txBody>
          <a:bodyPr lIns="91425" tIns="91425" rIns="91425" bIns="91425" anchor="b" anchorCtr="1"/>
          <a:lstStyle>
            <a:lvl1pPr marL="0" lvl="0" indent="0" algn="l" rtl="0">
              <a:lnSpc>
                <a:spcPct val="100000"/>
              </a:lnSpc>
              <a:spcBef>
                <a:spcPts val="0"/>
              </a:spcBef>
              <a:spcAft>
                <a:spcPts val="0"/>
              </a:spcAft>
              <a:buClr>
                <a:schemeClr val="dk2"/>
              </a:buClr>
              <a:buFont typeface="Arial Black"/>
              <a:buNone/>
              <a:defRPr sz="2000" b="1"/>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155" name="Shape 155"/>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lvl="0" indent="63500" algn="l" rtl="0">
              <a:lnSpc>
                <a:spcPct val="100000"/>
              </a:lnSpc>
              <a:spcBef>
                <a:spcPts val="640"/>
              </a:spcBef>
              <a:spcAft>
                <a:spcPts val="0"/>
              </a:spcAft>
              <a:buSzPct val="100000"/>
              <a:buFont typeface="Arial"/>
              <a:defRPr sz="3200"/>
            </a:lvl1pPr>
            <a:lvl2pPr marL="742950" lvl="1" indent="69850" algn="l" rtl="0">
              <a:lnSpc>
                <a:spcPct val="100000"/>
              </a:lnSpc>
              <a:spcBef>
                <a:spcPts val="560"/>
              </a:spcBef>
              <a:spcAft>
                <a:spcPts val="0"/>
              </a:spcAft>
              <a:buClr>
                <a:schemeClr val="dk1"/>
              </a:buClr>
              <a:buSzPct val="100000"/>
              <a:buFont typeface="Arial"/>
              <a:defRPr sz="2800"/>
            </a:lvl2pPr>
            <a:lvl3pPr marL="1143000" lvl="2" indent="76200" algn="l" rtl="0">
              <a:lnSpc>
                <a:spcPct val="100000"/>
              </a:lnSpc>
              <a:spcBef>
                <a:spcPts val="480"/>
              </a:spcBef>
              <a:spcAft>
                <a:spcPts val="0"/>
              </a:spcAft>
              <a:buClr>
                <a:schemeClr val="dk1"/>
              </a:buClr>
              <a:buSzPct val="100000"/>
              <a:buFont typeface="Arial"/>
              <a:defRPr sz="2400"/>
            </a:lvl3pPr>
            <a:lvl4pPr marL="1600200" lvl="3" indent="25400" algn="l" rtl="0">
              <a:lnSpc>
                <a:spcPct val="100000"/>
              </a:lnSpc>
              <a:spcBef>
                <a:spcPts val="400"/>
              </a:spcBef>
              <a:spcAft>
                <a:spcPts val="0"/>
              </a:spcAft>
              <a:buClr>
                <a:schemeClr val="dk1"/>
              </a:buClr>
              <a:buSzPct val="100000"/>
              <a:buFont typeface="Arial"/>
              <a:defRPr sz="2000"/>
            </a:lvl4pPr>
            <a:lvl5pPr marL="2057400" lvl="4" indent="25400" algn="l" rtl="0">
              <a:lnSpc>
                <a:spcPct val="100000"/>
              </a:lnSpc>
              <a:spcBef>
                <a:spcPts val="400"/>
              </a:spcBef>
              <a:spcAft>
                <a:spcPts val="0"/>
              </a:spcAft>
              <a:buClr>
                <a:schemeClr val="dk1"/>
              </a:buClr>
              <a:buSzPct val="100000"/>
              <a:buFont typeface="Arial"/>
              <a:defRPr sz="2000"/>
            </a:lvl5pPr>
            <a:lvl6pPr marL="2514600" lvl="5" indent="25400" algn="l" rtl="0">
              <a:lnSpc>
                <a:spcPct val="100000"/>
              </a:lnSpc>
              <a:spcBef>
                <a:spcPts val="400"/>
              </a:spcBef>
              <a:spcAft>
                <a:spcPts val="0"/>
              </a:spcAft>
              <a:buClr>
                <a:schemeClr val="dk1"/>
              </a:buClr>
              <a:buSzPct val="100000"/>
              <a:buFont typeface="Arial"/>
              <a:defRPr sz="2000"/>
            </a:lvl6pPr>
            <a:lvl7pPr marL="2971800" lvl="6" indent="25400" algn="l" rtl="0">
              <a:lnSpc>
                <a:spcPct val="100000"/>
              </a:lnSpc>
              <a:spcBef>
                <a:spcPts val="400"/>
              </a:spcBef>
              <a:spcAft>
                <a:spcPts val="0"/>
              </a:spcAft>
              <a:buClr>
                <a:schemeClr val="dk1"/>
              </a:buClr>
              <a:buSzPct val="100000"/>
              <a:buFont typeface="Arial"/>
              <a:defRPr sz="2000"/>
            </a:lvl7pPr>
            <a:lvl8pPr marL="3429000" lvl="7" indent="25400" algn="l" rtl="0">
              <a:lnSpc>
                <a:spcPct val="100000"/>
              </a:lnSpc>
              <a:spcBef>
                <a:spcPts val="400"/>
              </a:spcBef>
              <a:spcAft>
                <a:spcPts val="0"/>
              </a:spcAft>
              <a:buClr>
                <a:schemeClr val="dk1"/>
              </a:buClr>
              <a:buSzPct val="100000"/>
              <a:buFont typeface="Arial"/>
              <a:defRPr sz="2000"/>
            </a:lvl8pPr>
            <a:lvl9pPr marL="3886200" lvl="8" indent="25400" algn="l" rtl="0">
              <a:lnSpc>
                <a:spcPct val="100000"/>
              </a:lnSpc>
              <a:spcBef>
                <a:spcPts val="400"/>
              </a:spcBef>
              <a:spcAft>
                <a:spcPts val="0"/>
              </a:spcAft>
              <a:buClr>
                <a:schemeClr val="dk1"/>
              </a:buClr>
              <a:buSzPct val="100000"/>
              <a:buFont typeface="Arial"/>
              <a:defRPr sz="2000"/>
            </a:lvl9pPr>
          </a:lstStyle>
          <a:p>
            <a:endParaRPr/>
          </a:p>
        </p:txBody>
      </p:sp>
      <p:sp>
        <p:nvSpPr>
          <p:cNvPr id="156" name="Shape 156"/>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lvl="0" indent="0" algn="l" rtl="0">
              <a:lnSpc>
                <a:spcPct val="100000"/>
              </a:lnSpc>
              <a:spcBef>
                <a:spcPts val="280"/>
              </a:spcBef>
              <a:spcAft>
                <a:spcPts val="0"/>
              </a:spcAft>
              <a:buFont typeface="Arial"/>
              <a:buNone/>
              <a:defRPr sz="1400"/>
            </a:lvl1pPr>
            <a:lvl2pPr marL="457200" lvl="1" indent="0" algn="l" rtl="0">
              <a:lnSpc>
                <a:spcPct val="100000"/>
              </a:lnSpc>
              <a:spcBef>
                <a:spcPts val="240"/>
              </a:spcBef>
              <a:spcAft>
                <a:spcPts val="0"/>
              </a:spcAft>
              <a:buClr>
                <a:schemeClr val="dk1"/>
              </a:buClr>
              <a:buFont typeface="Arial"/>
              <a:buNone/>
              <a:defRPr sz="1200"/>
            </a:lvl2pPr>
            <a:lvl3pPr marL="914400" lvl="2" indent="0" algn="l" rtl="0">
              <a:lnSpc>
                <a:spcPct val="100000"/>
              </a:lnSpc>
              <a:spcBef>
                <a:spcPts val="200"/>
              </a:spcBef>
              <a:spcAft>
                <a:spcPts val="0"/>
              </a:spcAft>
              <a:buClr>
                <a:schemeClr val="dk1"/>
              </a:buClr>
              <a:buFont typeface="Arial"/>
              <a:buNone/>
              <a:defRPr sz="1000"/>
            </a:lvl3pPr>
            <a:lvl4pPr marL="1371600" lvl="3" indent="0" algn="l" rtl="0">
              <a:lnSpc>
                <a:spcPct val="100000"/>
              </a:lnSpc>
              <a:spcBef>
                <a:spcPts val="180"/>
              </a:spcBef>
              <a:spcAft>
                <a:spcPts val="0"/>
              </a:spcAft>
              <a:buClr>
                <a:schemeClr val="dk1"/>
              </a:buClr>
              <a:buFont typeface="Arial"/>
              <a:buNone/>
              <a:defRPr sz="900"/>
            </a:lvl4pPr>
            <a:lvl5pPr marL="1828800" lvl="4" indent="0" algn="l" rtl="0">
              <a:lnSpc>
                <a:spcPct val="100000"/>
              </a:lnSpc>
              <a:spcBef>
                <a:spcPts val="180"/>
              </a:spcBef>
              <a:spcAft>
                <a:spcPts val="0"/>
              </a:spcAft>
              <a:buClr>
                <a:schemeClr val="dk1"/>
              </a:buClr>
              <a:buFont typeface="Arial"/>
              <a:buNone/>
              <a:defRPr sz="900"/>
            </a:lvl5pPr>
            <a:lvl6pPr marL="2286000" lvl="5" indent="0" algn="l" rtl="0">
              <a:lnSpc>
                <a:spcPct val="100000"/>
              </a:lnSpc>
              <a:spcBef>
                <a:spcPts val="180"/>
              </a:spcBef>
              <a:spcAft>
                <a:spcPts val="0"/>
              </a:spcAft>
              <a:buClr>
                <a:schemeClr val="dk1"/>
              </a:buClr>
              <a:buFont typeface="Arial"/>
              <a:buNone/>
              <a:defRPr sz="900"/>
            </a:lvl6pPr>
            <a:lvl7pPr marL="2743200" lvl="6" indent="0" algn="l" rtl="0">
              <a:lnSpc>
                <a:spcPct val="100000"/>
              </a:lnSpc>
              <a:spcBef>
                <a:spcPts val="180"/>
              </a:spcBef>
              <a:spcAft>
                <a:spcPts val="0"/>
              </a:spcAft>
              <a:buClr>
                <a:schemeClr val="dk1"/>
              </a:buClr>
              <a:buFont typeface="Arial"/>
              <a:buNone/>
              <a:defRPr sz="900"/>
            </a:lvl7pPr>
            <a:lvl8pPr marL="3200400" lvl="7" indent="0" algn="l" rtl="0">
              <a:lnSpc>
                <a:spcPct val="100000"/>
              </a:lnSpc>
              <a:spcBef>
                <a:spcPts val="180"/>
              </a:spcBef>
              <a:spcAft>
                <a:spcPts val="0"/>
              </a:spcAft>
              <a:buClr>
                <a:schemeClr val="dk1"/>
              </a:buClr>
              <a:buFont typeface="Arial"/>
              <a:buNone/>
              <a:defRPr sz="900"/>
            </a:lvl8pPr>
            <a:lvl9pPr marL="3657600" lvl="8" indent="0" algn="l" rtl="0">
              <a:lnSpc>
                <a:spcPct val="100000"/>
              </a:lnSpc>
              <a:spcBef>
                <a:spcPts val="180"/>
              </a:spcBef>
              <a:spcAft>
                <a:spcPts val="0"/>
              </a:spcAft>
              <a:buClr>
                <a:schemeClr val="dk1"/>
              </a:buClr>
              <a:buFont typeface="Arial"/>
              <a:buNone/>
              <a:defRPr sz="900"/>
            </a:lvl9pPr>
          </a:lstStyle>
          <a:p>
            <a:endParaRPr/>
          </a:p>
        </p:txBody>
      </p:sp>
      <p:sp>
        <p:nvSpPr>
          <p:cNvPr id="157" name="Shape 157"/>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58" name="Shape 158"/>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59" name="Shape 159"/>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1"/>
          <a:lstStyle>
            <a:lvl1pPr marL="0" lvl="0" indent="0" algn="l" rtl="0">
              <a:lnSpc>
                <a:spcPct val="100000"/>
              </a:lnSpc>
              <a:spcBef>
                <a:spcPts val="0"/>
              </a:spcBef>
              <a:spcAft>
                <a:spcPts val="0"/>
              </a:spcAft>
              <a:buClr>
                <a:schemeClr val="dk2"/>
              </a:buClr>
              <a:buFont typeface="Arial Black"/>
              <a:buNone/>
              <a:defRPr sz="2000" b="1"/>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168" name="Shape 168"/>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2"/>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body" idx="1"/>
          </p:nvPr>
        </p:nvSpPr>
        <p:spPr>
          <a:xfrm>
            <a:off x="1792288" y="5367338"/>
            <a:ext cx="5486400" cy="804900"/>
          </a:xfrm>
          <a:prstGeom prst="rect">
            <a:avLst/>
          </a:prstGeom>
          <a:noFill/>
          <a:ln>
            <a:noFill/>
          </a:ln>
        </p:spPr>
        <p:txBody>
          <a:bodyPr lIns="91425" tIns="91425" rIns="91425" bIns="91425" anchor="t" anchorCtr="0"/>
          <a:lstStyle>
            <a:lvl1pPr marL="0" lvl="0" indent="0" algn="l" rtl="0">
              <a:lnSpc>
                <a:spcPct val="100000"/>
              </a:lnSpc>
              <a:spcBef>
                <a:spcPts val="280"/>
              </a:spcBef>
              <a:spcAft>
                <a:spcPts val="0"/>
              </a:spcAft>
              <a:buFont typeface="Arial"/>
              <a:buNone/>
              <a:defRPr sz="1400"/>
            </a:lvl1pPr>
            <a:lvl2pPr marL="457200" lvl="1" indent="0" algn="l" rtl="0">
              <a:lnSpc>
                <a:spcPct val="100000"/>
              </a:lnSpc>
              <a:spcBef>
                <a:spcPts val="240"/>
              </a:spcBef>
              <a:spcAft>
                <a:spcPts val="0"/>
              </a:spcAft>
              <a:buClr>
                <a:schemeClr val="dk1"/>
              </a:buClr>
              <a:buFont typeface="Arial"/>
              <a:buNone/>
              <a:defRPr sz="1200"/>
            </a:lvl2pPr>
            <a:lvl3pPr marL="914400" lvl="2" indent="0" algn="l" rtl="0">
              <a:lnSpc>
                <a:spcPct val="100000"/>
              </a:lnSpc>
              <a:spcBef>
                <a:spcPts val="200"/>
              </a:spcBef>
              <a:spcAft>
                <a:spcPts val="0"/>
              </a:spcAft>
              <a:buClr>
                <a:schemeClr val="dk1"/>
              </a:buClr>
              <a:buFont typeface="Arial"/>
              <a:buNone/>
              <a:defRPr sz="1000"/>
            </a:lvl3pPr>
            <a:lvl4pPr marL="1371600" lvl="3" indent="0" algn="l" rtl="0">
              <a:lnSpc>
                <a:spcPct val="100000"/>
              </a:lnSpc>
              <a:spcBef>
                <a:spcPts val="180"/>
              </a:spcBef>
              <a:spcAft>
                <a:spcPts val="0"/>
              </a:spcAft>
              <a:buClr>
                <a:schemeClr val="dk1"/>
              </a:buClr>
              <a:buFont typeface="Arial"/>
              <a:buNone/>
              <a:defRPr sz="900"/>
            </a:lvl4pPr>
            <a:lvl5pPr marL="1828800" lvl="4" indent="0" algn="l" rtl="0">
              <a:lnSpc>
                <a:spcPct val="100000"/>
              </a:lnSpc>
              <a:spcBef>
                <a:spcPts val="180"/>
              </a:spcBef>
              <a:spcAft>
                <a:spcPts val="0"/>
              </a:spcAft>
              <a:buClr>
                <a:schemeClr val="dk1"/>
              </a:buClr>
              <a:buFont typeface="Arial"/>
              <a:buNone/>
              <a:defRPr sz="900"/>
            </a:lvl5pPr>
            <a:lvl6pPr marL="2286000" lvl="5" indent="0" algn="l" rtl="0">
              <a:lnSpc>
                <a:spcPct val="100000"/>
              </a:lnSpc>
              <a:spcBef>
                <a:spcPts val="180"/>
              </a:spcBef>
              <a:spcAft>
                <a:spcPts val="0"/>
              </a:spcAft>
              <a:buClr>
                <a:schemeClr val="dk1"/>
              </a:buClr>
              <a:buFont typeface="Arial"/>
              <a:buNone/>
              <a:defRPr sz="900"/>
            </a:lvl6pPr>
            <a:lvl7pPr marL="2743200" lvl="6" indent="0" algn="l" rtl="0">
              <a:lnSpc>
                <a:spcPct val="100000"/>
              </a:lnSpc>
              <a:spcBef>
                <a:spcPts val="180"/>
              </a:spcBef>
              <a:spcAft>
                <a:spcPts val="0"/>
              </a:spcAft>
              <a:buClr>
                <a:schemeClr val="dk1"/>
              </a:buClr>
              <a:buFont typeface="Arial"/>
              <a:buNone/>
              <a:defRPr sz="900"/>
            </a:lvl7pPr>
            <a:lvl8pPr marL="3200400" lvl="7" indent="0" algn="l" rtl="0">
              <a:lnSpc>
                <a:spcPct val="100000"/>
              </a:lnSpc>
              <a:spcBef>
                <a:spcPts val="180"/>
              </a:spcBef>
              <a:spcAft>
                <a:spcPts val="0"/>
              </a:spcAft>
              <a:buClr>
                <a:schemeClr val="dk1"/>
              </a:buClr>
              <a:buFont typeface="Arial"/>
              <a:buNone/>
              <a:defRPr sz="900"/>
            </a:lvl8pPr>
            <a:lvl9pPr marL="3657600" lvl="8" indent="0" algn="l" rtl="0">
              <a:lnSpc>
                <a:spcPct val="100000"/>
              </a:lnSpc>
              <a:spcBef>
                <a:spcPts val="180"/>
              </a:spcBef>
              <a:spcAft>
                <a:spcPts val="0"/>
              </a:spcAft>
              <a:buClr>
                <a:schemeClr val="dk1"/>
              </a:buClr>
              <a:buFont typeface="Arial"/>
              <a:buNone/>
              <a:defRPr sz="900"/>
            </a:lvl9pPr>
          </a:lstStyle>
          <a:p>
            <a:endParaRPr/>
          </a:p>
        </p:txBody>
      </p:sp>
      <p:sp>
        <p:nvSpPr>
          <p:cNvPr id="170" name="Shape 170"/>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71" name="Shape 171"/>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72" name="Shape 172"/>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lvl="0" indent="0" algn="ctr"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181" name="Shape 181"/>
          <p:cNvSpPr txBox="1">
            <a:spLocks noGrp="1"/>
          </p:cNvSpPr>
          <p:nvPr>
            <p:ph type="body" idx="1"/>
          </p:nvPr>
        </p:nvSpPr>
        <p:spPr>
          <a:xfrm rot="5400000">
            <a:off x="3124200" y="76200"/>
            <a:ext cx="4114800" cy="7772400"/>
          </a:xfrm>
          <a:prstGeom prst="rect">
            <a:avLst/>
          </a:prstGeom>
          <a:noFill/>
          <a:ln>
            <a:noFill/>
          </a:ln>
        </p:spPr>
        <p:txBody>
          <a:bodyPr lIns="91425" tIns="91425" rIns="91425" bIns="91425" anchor="t" anchorCtr="0"/>
          <a:lstStyle>
            <a:lvl1pPr marL="342900" lvl="0" indent="-25400" algn="l" rtl="0">
              <a:lnSpc>
                <a:spcPct val="100000"/>
              </a:lnSpc>
              <a:spcBef>
                <a:spcPts val="360"/>
              </a:spcBef>
              <a:spcAft>
                <a:spcPts val="0"/>
              </a:spcAft>
              <a:defRPr/>
            </a:lvl1pPr>
            <a:lvl2pPr marL="742950" lvl="1" indent="6350" algn="l" rtl="0">
              <a:lnSpc>
                <a:spcPct val="100000"/>
              </a:lnSpc>
              <a:spcBef>
                <a:spcPts val="360"/>
              </a:spcBef>
              <a:spcAft>
                <a:spcPts val="0"/>
              </a:spcAft>
              <a:buClr>
                <a:schemeClr val="dk1"/>
              </a:buClr>
              <a:defRPr/>
            </a:lvl2pPr>
            <a:lvl3pPr marL="1143000" lvl="2" indent="38100" algn="l" rtl="0">
              <a:lnSpc>
                <a:spcPct val="100000"/>
              </a:lnSpc>
              <a:spcBef>
                <a:spcPts val="360"/>
              </a:spcBef>
              <a:spcAft>
                <a:spcPts val="0"/>
              </a:spcAft>
              <a:buClr>
                <a:schemeClr val="dk1"/>
              </a:buClr>
              <a:defRPr/>
            </a:lvl3pPr>
            <a:lvl4pPr marL="1600200" lvl="3" indent="12700" algn="l" rtl="0">
              <a:lnSpc>
                <a:spcPct val="100000"/>
              </a:lnSpc>
              <a:spcBef>
                <a:spcPts val="360"/>
              </a:spcBef>
              <a:spcAft>
                <a:spcPts val="0"/>
              </a:spcAft>
              <a:buClr>
                <a:schemeClr val="dk1"/>
              </a:buClr>
              <a:defRPr/>
            </a:lvl4pPr>
            <a:lvl5pPr marL="2057400" lvl="4" indent="12700" algn="l" rtl="0">
              <a:lnSpc>
                <a:spcPct val="100000"/>
              </a:lnSpc>
              <a:spcBef>
                <a:spcPts val="360"/>
              </a:spcBef>
              <a:spcAft>
                <a:spcPts val="0"/>
              </a:spcAft>
              <a:buClr>
                <a:schemeClr val="dk1"/>
              </a:buClr>
              <a:defRPr/>
            </a:lvl5pPr>
            <a:lvl6pPr marL="2514600" lvl="5" indent="12700" algn="l" rtl="0">
              <a:lnSpc>
                <a:spcPct val="100000"/>
              </a:lnSpc>
              <a:spcBef>
                <a:spcPts val="360"/>
              </a:spcBef>
              <a:spcAft>
                <a:spcPts val="0"/>
              </a:spcAft>
              <a:buClr>
                <a:schemeClr val="dk1"/>
              </a:buClr>
              <a:defRPr/>
            </a:lvl6pPr>
            <a:lvl7pPr marL="2971800" lvl="6" indent="12700" algn="l" rtl="0">
              <a:lnSpc>
                <a:spcPct val="100000"/>
              </a:lnSpc>
              <a:spcBef>
                <a:spcPts val="360"/>
              </a:spcBef>
              <a:spcAft>
                <a:spcPts val="0"/>
              </a:spcAft>
              <a:buClr>
                <a:schemeClr val="dk1"/>
              </a:buClr>
              <a:defRPr/>
            </a:lvl7pPr>
            <a:lvl8pPr marL="3429000" lvl="7" indent="12700" algn="l" rtl="0">
              <a:lnSpc>
                <a:spcPct val="100000"/>
              </a:lnSpc>
              <a:spcBef>
                <a:spcPts val="360"/>
              </a:spcBef>
              <a:spcAft>
                <a:spcPts val="0"/>
              </a:spcAft>
              <a:buClr>
                <a:schemeClr val="dk1"/>
              </a:buClr>
              <a:defRPr/>
            </a:lvl8pPr>
            <a:lvl9pPr marL="3886200" lvl="8" indent="12700" algn="l" rtl="0">
              <a:lnSpc>
                <a:spcPct val="100000"/>
              </a:lnSpc>
              <a:spcBef>
                <a:spcPts val="360"/>
              </a:spcBef>
              <a:spcAft>
                <a:spcPts val="0"/>
              </a:spcAft>
              <a:buClr>
                <a:schemeClr val="dk1"/>
              </a:buClr>
              <a:defRPr/>
            </a:lvl9pPr>
          </a:lstStyle>
          <a:p>
            <a:endParaRPr/>
          </a:p>
        </p:txBody>
      </p:sp>
      <p:sp>
        <p:nvSpPr>
          <p:cNvPr id="182" name="Shape 182"/>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83" name="Shape 183"/>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84" name="Shape 184"/>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rot="5400000">
            <a:off x="5181600" y="2133600"/>
            <a:ext cx="5791200" cy="1981200"/>
          </a:xfrm>
          <a:prstGeom prst="rect">
            <a:avLst/>
          </a:prstGeom>
          <a:noFill/>
          <a:ln>
            <a:noFill/>
          </a:ln>
        </p:spPr>
        <p:txBody>
          <a:bodyPr lIns="91425" tIns="91425" rIns="91425" bIns="91425" anchor="ctr" anchorCtr="1"/>
          <a:lstStyle>
            <a:lvl1pPr marL="0" lvl="0" indent="0" algn="ctr"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193" name="Shape 193"/>
          <p:cNvSpPr txBox="1">
            <a:spLocks noGrp="1"/>
          </p:cNvSpPr>
          <p:nvPr>
            <p:ph type="body" idx="1"/>
          </p:nvPr>
        </p:nvSpPr>
        <p:spPr>
          <a:xfrm rot="5400000">
            <a:off x="1143000" y="228600"/>
            <a:ext cx="5791200" cy="5791200"/>
          </a:xfrm>
          <a:prstGeom prst="rect">
            <a:avLst/>
          </a:prstGeom>
          <a:noFill/>
          <a:ln>
            <a:noFill/>
          </a:ln>
        </p:spPr>
        <p:txBody>
          <a:bodyPr lIns="91425" tIns="91425" rIns="91425" bIns="91425" anchor="t" anchorCtr="0"/>
          <a:lstStyle>
            <a:lvl1pPr marL="342900" lvl="0" indent="-25400" algn="l" rtl="0">
              <a:lnSpc>
                <a:spcPct val="100000"/>
              </a:lnSpc>
              <a:spcBef>
                <a:spcPts val="360"/>
              </a:spcBef>
              <a:spcAft>
                <a:spcPts val="0"/>
              </a:spcAft>
              <a:defRPr/>
            </a:lvl1pPr>
            <a:lvl2pPr marL="742950" lvl="1" indent="6350" algn="l" rtl="0">
              <a:lnSpc>
                <a:spcPct val="100000"/>
              </a:lnSpc>
              <a:spcBef>
                <a:spcPts val="360"/>
              </a:spcBef>
              <a:spcAft>
                <a:spcPts val="0"/>
              </a:spcAft>
              <a:buClr>
                <a:schemeClr val="dk1"/>
              </a:buClr>
              <a:defRPr/>
            </a:lvl2pPr>
            <a:lvl3pPr marL="1143000" lvl="2" indent="38100" algn="l" rtl="0">
              <a:lnSpc>
                <a:spcPct val="100000"/>
              </a:lnSpc>
              <a:spcBef>
                <a:spcPts val="360"/>
              </a:spcBef>
              <a:spcAft>
                <a:spcPts val="0"/>
              </a:spcAft>
              <a:buClr>
                <a:schemeClr val="dk1"/>
              </a:buClr>
              <a:defRPr/>
            </a:lvl3pPr>
            <a:lvl4pPr marL="1600200" lvl="3" indent="12700" algn="l" rtl="0">
              <a:lnSpc>
                <a:spcPct val="100000"/>
              </a:lnSpc>
              <a:spcBef>
                <a:spcPts val="360"/>
              </a:spcBef>
              <a:spcAft>
                <a:spcPts val="0"/>
              </a:spcAft>
              <a:buClr>
                <a:schemeClr val="dk1"/>
              </a:buClr>
              <a:defRPr/>
            </a:lvl4pPr>
            <a:lvl5pPr marL="2057400" lvl="4" indent="12700" algn="l" rtl="0">
              <a:lnSpc>
                <a:spcPct val="100000"/>
              </a:lnSpc>
              <a:spcBef>
                <a:spcPts val="360"/>
              </a:spcBef>
              <a:spcAft>
                <a:spcPts val="0"/>
              </a:spcAft>
              <a:buClr>
                <a:schemeClr val="dk1"/>
              </a:buClr>
              <a:defRPr/>
            </a:lvl5pPr>
            <a:lvl6pPr marL="2514600" lvl="5" indent="12700" algn="l" rtl="0">
              <a:lnSpc>
                <a:spcPct val="100000"/>
              </a:lnSpc>
              <a:spcBef>
                <a:spcPts val="360"/>
              </a:spcBef>
              <a:spcAft>
                <a:spcPts val="0"/>
              </a:spcAft>
              <a:buClr>
                <a:schemeClr val="dk1"/>
              </a:buClr>
              <a:defRPr/>
            </a:lvl6pPr>
            <a:lvl7pPr marL="2971800" lvl="6" indent="12700" algn="l" rtl="0">
              <a:lnSpc>
                <a:spcPct val="100000"/>
              </a:lnSpc>
              <a:spcBef>
                <a:spcPts val="360"/>
              </a:spcBef>
              <a:spcAft>
                <a:spcPts val="0"/>
              </a:spcAft>
              <a:buClr>
                <a:schemeClr val="dk1"/>
              </a:buClr>
              <a:defRPr/>
            </a:lvl7pPr>
            <a:lvl8pPr marL="3429000" lvl="7" indent="12700" algn="l" rtl="0">
              <a:lnSpc>
                <a:spcPct val="100000"/>
              </a:lnSpc>
              <a:spcBef>
                <a:spcPts val="360"/>
              </a:spcBef>
              <a:spcAft>
                <a:spcPts val="0"/>
              </a:spcAft>
              <a:buClr>
                <a:schemeClr val="dk1"/>
              </a:buClr>
              <a:defRPr/>
            </a:lvl8pPr>
            <a:lvl9pPr marL="3886200" lvl="8" indent="12700" algn="l" rtl="0">
              <a:lnSpc>
                <a:spcPct val="100000"/>
              </a:lnSpc>
              <a:spcBef>
                <a:spcPts val="360"/>
              </a:spcBef>
              <a:spcAft>
                <a:spcPts val="0"/>
              </a:spcAft>
              <a:buClr>
                <a:schemeClr val="dk1"/>
              </a:buClr>
              <a:defRPr/>
            </a:lvl9pPr>
          </a:lstStyle>
          <a:p>
            <a:endParaRPr/>
          </a:p>
        </p:txBody>
      </p:sp>
      <p:sp>
        <p:nvSpPr>
          <p:cNvPr id="194" name="Shape 194"/>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95" name="Shape 195"/>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96" name="Shape 196"/>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lvl="0" indent="0" algn="ctr"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42" name="Shape 42"/>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lvl="0" indent="-25400" algn="l" rtl="0">
              <a:lnSpc>
                <a:spcPct val="100000"/>
              </a:lnSpc>
              <a:spcBef>
                <a:spcPts val="360"/>
              </a:spcBef>
              <a:spcAft>
                <a:spcPts val="0"/>
              </a:spcAft>
              <a:defRPr/>
            </a:lvl1pPr>
            <a:lvl2pPr marL="742950" lvl="1" indent="6350" algn="l" rtl="0">
              <a:lnSpc>
                <a:spcPct val="100000"/>
              </a:lnSpc>
              <a:spcBef>
                <a:spcPts val="360"/>
              </a:spcBef>
              <a:spcAft>
                <a:spcPts val="0"/>
              </a:spcAft>
              <a:buClr>
                <a:schemeClr val="dk1"/>
              </a:buClr>
              <a:defRPr/>
            </a:lvl2pPr>
            <a:lvl3pPr marL="1143000" lvl="2" indent="38100" algn="l" rtl="0">
              <a:lnSpc>
                <a:spcPct val="100000"/>
              </a:lnSpc>
              <a:spcBef>
                <a:spcPts val="360"/>
              </a:spcBef>
              <a:spcAft>
                <a:spcPts val="0"/>
              </a:spcAft>
              <a:buClr>
                <a:schemeClr val="dk1"/>
              </a:buClr>
              <a:defRPr/>
            </a:lvl3pPr>
            <a:lvl4pPr marL="1600200" lvl="3" indent="12700" algn="l" rtl="0">
              <a:lnSpc>
                <a:spcPct val="100000"/>
              </a:lnSpc>
              <a:spcBef>
                <a:spcPts val="360"/>
              </a:spcBef>
              <a:spcAft>
                <a:spcPts val="0"/>
              </a:spcAft>
              <a:buClr>
                <a:schemeClr val="dk1"/>
              </a:buClr>
              <a:defRPr/>
            </a:lvl4pPr>
            <a:lvl5pPr marL="2057400" lvl="4" indent="12700" algn="l" rtl="0">
              <a:lnSpc>
                <a:spcPct val="100000"/>
              </a:lnSpc>
              <a:spcBef>
                <a:spcPts val="360"/>
              </a:spcBef>
              <a:spcAft>
                <a:spcPts val="0"/>
              </a:spcAft>
              <a:buClr>
                <a:schemeClr val="dk1"/>
              </a:buClr>
              <a:defRPr/>
            </a:lvl5pPr>
            <a:lvl6pPr marL="2514600" lvl="5" indent="12700" algn="l" rtl="0">
              <a:lnSpc>
                <a:spcPct val="100000"/>
              </a:lnSpc>
              <a:spcBef>
                <a:spcPts val="360"/>
              </a:spcBef>
              <a:spcAft>
                <a:spcPts val="0"/>
              </a:spcAft>
              <a:buClr>
                <a:schemeClr val="dk1"/>
              </a:buClr>
              <a:defRPr/>
            </a:lvl6pPr>
            <a:lvl7pPr marL="2971800" lvl="6" indent="12700" algn="l" rtl="0">
              <a:lnSpc>
                <a:spcPct val="100000"/>
              </a:lnSpc>
              <a:spcBef>
                <a:spcPts val="360"/>
              </a:spcBef>
              <a:spcAft>
                <a:spcPts val="0"/>
              </a:spcAft>
              <a:buClr>
                <a:schemeClr val="dk1"/>
              </a:buClr>
              <a:defRPr/>
            </a:lvl7pPr>
            <a:lvl8pPr marL="3429000" lvl="7" indent="12700" algn="l" rtl="0">
              <a:lnSpc>
                <a:spcPct val="100000"/>
              </a:lnSpc>
              <a:spcBef>
                <a:spcPts val="360"/>
              </a:spcBef>
              <a:spcAft>
                <a:spcPts val="0"/>
              </a:spcAft>
              <a:buClr>
                <a:schemeClr val="dk1"/>
              </a:buClr>
              <a:defRPr/>
            </a:lvl8pPr>
            <a:lvl9pPr marL="3886200" lvl="8" indent="12700" algn="l" rtl="0">
              <a:lnSpc>
                <a:spcPct val="100000"/>
              </a:lnSpc>
              <a:spcBef>
                <a:spcPts val="360"/>
              </a:spcBef>
              <a:spcAft>
                <a:spcPts val="0"/>
              </a:spcAft>
              <a:buClr>
                <a:schemeClr val="dk1"/>
              </a:buClr>
              <a:defRPr/>
            </a:lvl9pPr>
          </a:lstStyle>
          <a:p>
            <a:endParaRPr/>
          </a:p>
        </p:txBody>
      </p:sp>
      <p:sp>
        <p:nvSpPr>
          <p:cNvPr id="43" name="Shape 43"/>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44" name="Shape 44"/>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45" name="Shape 45"/>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lvl="0" indent="0" algn="ctr"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54" name="Shape 54"/>
          <p:cNvSpPr>
            <a:spLocks noGrp="1"/>
          </p:cNvSpPr>
          <p:nvPr>
            <p:ph type="clipArt" idx="2"/>
          </p:nvPr>
        </p:nvSpPr>
        <p:spPr>
          <a:xfrm>
            <a:off x="1295400" y="1905000"/>
            <a:ext cx="38100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1"/>
          </p:nvPr>
        </p:nvSpPr>
        <p:spPr>
          <a:xfrm>
            <a:off x="5257800" y="1905000"/>
            <a:ext cx="3810000" cy="4114800"/>
          </a:xfrm>
          <a:prstGeom prst="rect">
            <a:avLst/>
          </a:prstGeom>
          <a:noFill/>
          <a:ln>
            <a:noFill/>
          </a:ln>
        </p:spPr>
        <p:txBody>
          <a:bodyPr lIns="91425" tIns="91425" rIns="91425" bIns="91425" anchor="t" anchorCtr="0"/>
          <a:lstStyle>
            <a:lvl1pPr marL="342900" lvl="0" indent="-25400" algn="l" rtl="0">
              <a:lnSpc>
                <a:spcPct val="100000"/>
              </a:lnSpc>
              <a:spcBef>
                <a:spcPts val="360"/>
              </a:spcBef>
              <a:spcAft>
                <a:spcPts val="0"/>
              </a:spcAft>
              <a:defRPr/>
            </a:lvl1pPr>
            <a:lvl2pPr marL="742950" lvl="1" indent="6350" algn="l" rtl="0">
              <a:lnSpc>
                <a:spcPct val="100000"/>
              </a:lnSpc>
              <a:spcBef>
                <a:spcPts val="360"/>
              </a:spcBef>
              <a:spcAft>
                <a:spcPts val="0"/>
              </a:spcAft>
              <a:buClr>
                <a:schemeClr val="dk1"/>
              </a:buClr>
              <a:defRPr/>
            </a:lvl2pPr>
            <a:lvl3pPr marL="1143000" lvl="2" indent="38100" algn="l" rtl="0">
              <a:lnSpc>
                <a:spcPct val="100000"/>
              </a:lnSpc>
              <a:spcBef>
                <a:spcPts val="360"/>
              </a:spcBef>
              <a:spcAft>
                <a:spcPts val="0"/>
              </a:spcAft>
              <a:buClr>
                <a:schemeClr val="dk1"/>
              </a:buClr>
              <a:defRPr/>
            </a:lvl3pPr>
            <a:lvl4pPr marL="1600200" lvl="3" indent="12700" algn="l" rtl="0">
              <a:lnSpc>
                <a:spcPct val="100000"/>
              </a:lnSpc>
              <a:spcBef>
                <a:spcPts val="360"/>
              </a:spcBef>
              <a:spcAft>
                <a:spcPts val="0"/>
              </a:spcAft>
              <a:buClr>
                <a:schemeClr val="dk1"/>
              </a:buClr>
              <a:defRPr/>
            </a:lvl4pPr>
            <a:lvl5pPr marL="2057400" lvl="4" indent="12700" algn="l" rtl="0">
              <a:lnSpc>
                <a:spcPct val="100000"/>
              </a:lnSpc>
              <a:spcBef>
                <a:spcPts val="360"/>
              </a:spcBef>
              <a:spcAft>
                <a:spcPts val="0"/>
              </a:spcAft>
              <a:buClr>
                <a:schemeClr val="dk1"/>
              </a:buClr>
              <a:defRPr/>
            </a:lvl5pPr>
            <a:lvl6pPr marL="2514600" lvl="5" indent="12700" algn="l" rtl="0">
              <a:lnSpc>
                <a:spcPct val="100000"/>
              </a:lnSpc>
              <a:spcBef>
                <a:spcPts val="360"/>
              </a:spcBef>
              <a:spcAft>
                <a:spcPts val="0"/>
              </a:spcAft>
              <a:buClr>
                <a:schemeClr val="dk1"/>
              </a:buClr>
              <a:defRPr/>
            </a:lvl6pPr>
            <a:lvl7pPr marL="2971800" lvl="6" indent="12700" algn="l" rtl="0">
              <a:lnSpc>
                <a:spcPct val="100000"/>
              </a:lnSpc>
              <a:spcBef>
                <a:spcPts val="360"/>
              </a:spcBef>
              <a:spcAft>
                <a:spcPts val="0"/>
              </a:spcAft>
              <a:buClr>
                <a:schemeClr val="dk1"/>
              </a:buClr>
              <a:defRPr/>
            </a:lvl7pPr>
            <a:lvl8pPr marL="3429000" lvl="7" indent="12700" algn="l" rtl="0">
              <a:lnSpc>
                <a:spcPct val="100000"/>
              </a:lnSpc>
              <a:spcBef>
                <a:spcPts val="360"/>
              </a:spcBef>
              <a:spcAft>
                <a:spcPts val="0"/>
              </a:spcAft>
              <a:buClr>
                <a:schemeClr val="dk1"/>
              </a:buClr>
              <a:defRPr/>
            </a:lvl8pPr>
            <a:lvl9pPr marL="3886200" lvl="8" indent="12700" algn="l" rtl="0">
              <a:lnSpc>
                <a:spcPct val="100000"/>
              </a:lnSpc>
              <a:spcBef>
                <a:spcPts val="360"/>
              </a:spcBef>
              <a:spcAft>
                <a:spcPts val="0"/>
              </a:spcAft>
              <a:buClr>
                <a:schemeClr val="dk1"/>
              </a:buClr>
              <a:defRPr/>
            </a:lvl9pPr>
          </a:lstStyle>
          <a:p>
            <a:endParaRPr/>
          </a:p>
        </p:txBody>
      </p:sp>
      <p:sp>
        <p:nvSpPr>
          <p:cNvPr id="56" name="Shape 56"/>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57" name="Shape 57"/>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58" name="Shape 58"/>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Clip Art and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lvl="0" indent="0" algn="ctr"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61" name="Shape 61"/>
          <p:cNvSpPr>
            <a:spLocks noGrp="1"/>
          </p:cNvSpPr>
          <p:nvPr>
            <p:ph type="clipArt" idx="2"/>
          </p:nvPr>
        </p:nvSpPr>
        <p:spPr>
          <a:xfrm>
            <a:off x="1295400" y="1905000"/>
            <a:ext cx="38100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1"/>
          </p:nvPr>
        </p:nvSpPr>
        <p:spPr>
          <a:xfrm>
            <a:off x="5257800" y="1905000"/>
            <a:ext cx="3810000" cy="4114800"/>
          </a:xfrm>
          <a:prstGeom prst="rect">
            <a:avLst/>
          </a:prstGeom>
          <a:noFill/>
          <a:ln>
            <a:noFill/>
          </a:ln>
        </p:spPr>
        <p:txBody>
          <a:bodyPr lIns="91425" tIns="91425" rIns="91425" bIns="91425" anchor="t" anchorCtr="0"/>
          <a:lstStyle>
            <a:lvl1pPr marL="342900" lvl="0" indent="-25400" algn="l" rtl="0">
              <a:lnSpc>
                <a:spcPct val="100000"/>
              </a:lnSpc>
              <a:spcBef>
                <a:spcPts val="360"/>
              </a:spcBef>
              <a:spcAft>
                <a:spcPts val="0"/>
              </a:spcAft>
              <a:defRPr/>
            </a:lvl1pPr>
            <a:lvl2pPr marL="742950" lvl="1" indent="6350" algn="l" rtl="0">
              <a:lnSpc>
                <a:spcPct val="100000"/>
              </a:lnSpc>
              <a:spcBef>
                <a:spcPts val="360"/>
              </a:spcBef>
              <a:spcAft>
                <a:spcPts val="0"/>
              </a:spcAft>
              <a:buClr>
                <a:schemeClr val="dk1"/>
              </a:buClr>
              <a:defRPr/>
            </a:lvl2pPr>
            <a:lvl3pPr marL="1143000" lvl="2" indent="38100" algn="l" rtl="0">
              <a:lnSpc>
                <a:spcPct val="100000"/>
              </a:lnSpc>
              <a:spcBef>
                <a:spcPts val="360"/>
              </a:spcBef>
              <a:spcAft>
                <a:spcPts val="0"/>
              </a:spcAft>
              <a:buClr>
                <a:schemeClr val="dk1"/>
              </a:buClr>
              <a:defRPr/>
            </a:lvl3pPr>
            <a:lvl4pPr marL="1600200" lvl="3" indent="12700" algn="l" rtl="0">
              <a:lnSpc>
                <a:spcPct val="100000"/>
              </a:lnSpc>
              <a:spcBef>
                <a:spcPts val="360"/>
              </a:spcBef>
              <a:spcAft>
                <a:spcPts val="0"/>
              </a:spcAft>
              <a:buClr>
                <a:schemeClr val="dk1"/>
              </a:buClr>
              <a:defRPr/>
            </a:lvl4pPr>
            <a:lvl5pPr marL="2057400" lvl="4" indent="12700" algn="l" rtl="0">
              <a:lnSpc>
                <a:spcPct val="100000"/>
              </a:lnSpc>
              <a:spcBef>
                <a:spcPts val="360"/>
              </a:spcBef>
              <a:spcAft>
                <a:spcPts val="0"/>
              </a:spcAft>
              <a:buClr>
                <a:schemeClr val="dk1"/>
              </a:buClr>
              <a:defRPr/>
            </a:lvl5pPr>
            <a:lvl6pPr marL="2514600" lvl="5" indent="12700" algn="l" rtl="0">
              <a:lnSpc>
                <a:spcPct val="100000"/>
              </a:lnSpc>
              <a:spcBef>
                <a:spcPts val="360"/>
              </a:spcBef>
              <a:spcAft>
                <a:spcPts val="0"/>
              </a:spcAft>
              <a:buClr>
                <a:schemeClr val="dk1"/>
              </a:buClr>
              <a:defRPr/>
            </a:lvl6pPr>
            <a:lvl7pPr marL="2971800" lvl="6" indent="12700" algn="l" rtl="0">
              <a:lnSpc>
                <a:spcPct val="100000"/>
              </a:lnSpc>
              <a:spcBef>
                <a:spcPts val="360"/>
              </a:spcBef>
              <a:spcAft>
                <a:spcPts val="0"/>
              </a:spcAft>
              <a:buClr>
                <a:schemeClr val="dk1"/>
              </a:buClr>
              <a:defRPr/>
            </a:lvl7pPr>
            <a:lvl8pPr marL="3429000" lvl="7" indent="12700" algn="l" rtl="0">
              <a:lnSpc>
                <a:spcPct val="100000"/>
              </a:lnSpc>
              <a:spcBef>
                <a:spcPts val="360"/>
              </a:spcBef>
              <a:spcAft>
                <a:spcPts val="0"/>
              </a:spcAft>
              <a:buClr>
                <a:schemeClr val="dk1"/>
              </a:buClr>
              <a:defRPr/>
            </a:lvl8pPr>
            <a:lvl9pPr marL="3886200" lvl="8" indent="12700" algn="l" rtl="0">
              <a:lnSpc>
                <a:spcPct val="100000"/>
              </a:lnSpc>
              <a:spcBef>
                <a:spcPts val="360"/>
              </a:spcBef>
              <a:spcAft>
                <a:spcPts val="0"/>
              </a:spcAft>
              <a:buClr>
                <a:schemeClr val="dk1"/>
              </a:buClr>
              <a:defRPr/>
            </a:lvl9pPr>
          </a:lstStyle>
          <a:p>
            <a:endParaRPr/>
          </a:p>
        </p:txBody>
      </p:sp>
      <p:sp>
        <p:nvSpPr>
          <p:cNvPr id="63" name="Shape 63"/>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64" name="Shape 64"/>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65" name="Shape 65"/>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1"/>
          <a:lstStyle>
            <a:lvl1pPr marL="0" lvl="0" indent="0" algn="l" rtl="0">
              <a:lnSpc>
                <a:spcPct val="100000"/>
              </a:lnSpc>
              <a:spcBef>
                <a:spcPts val="0"/>
              </a:spcBef>
              <a:spcAft>
                <a:spcPts val="0"/>
              </a:spcAft>
              <a:buClr>
                <a:schemeClr val="dk2"/>
              </a:buClr>
              <a:buFont typeface="Arial Black"/>
              <a:buNone/>
              <a:defRPr sz="4000" b="1" cap="none"/>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94" name="Shape 94"/>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lvl="0" indent="0" algn="l" rtl="0">
              <a:lnSpc>
                <a:spcPct val="100000"/>
              </a:lnSpc>
              <a:spcBef>
                <a:spcPts val="400"/>
              </a:spcBef>
              <a:spcAft>
                <a:spcPts val="0"/>
              </a:spcAft>
              <a:buFont typeface="Arial"/>
              <a:buNone/>
              <a:defRPr sz="2000"/>
            </a:lvl1pPr>
            <a:lvl2pPr marL="457200" lvl="1" indent="0" algn="l" rtl="0">
              <a:lnSpc>
                <a:spcPct val="100000"/>
              </a:lnSpc>
              <a:spcBef>
                <a:spcPts val="360"/>
              </a:spcBef>
              <a:spcAft>
                <a:spcPts val="0"/>
              </a:spcAft>
              <a:buClr>
                <a:schemeClr val="dk1"/>
              </a:buClr>
              <a:buFont typeface="Arial"/>
              <a:buNone/>
              <a:defRPr sz="1800"/>
            </a:lvl2pPr>
            <a:lvl3pPr marL="914400" lvl="2" indent="0" algn="l" rtl="0">
              <a:lnSpc>
                <a:spcPct val="100000"/>
              </a:lnSpc>
              <a:spcBef>
                <a:spcPts val="320"/>
              </a:spcBef>
              <a:spcAft>
                <a:spcPts val="0"/>
              </a:spcAft>
              <a:buClr>
                <a:schemeClr val="dk1"/>
              </a:buClr>
              <a:buFont typeface="Arial"/>
              <a:buNone/>
              <a:defRPr sz="1600"/>
            </a:lvl3pPr>
            <a:lvl4pPr marL="1371600" lvl="3" indent="0" algn="l" rtl="0">
              <a:lnSpc>
                <a:spcPct val="100000"/>
              </a:lnSpc>
              <a:spcBef>
                <a:spcPts val="280"/>
              </a:spcBef>
              <a:spcAft>
                <a:spcPts val="0"/>
              </a:spcAft>
              <a:buClr>
                <a:schemeClr val="dk1"/>
              </a:buClr>
              <a:buFont typeface="Arial"/>
              <a:buNone/>
              <a:defRPr sz="1400"/>
            </a:lvl4pPr>
            <a:lvl5pPr marL="1828800" lvl="4" indent="0" algn="l" rtl="0">
              <a:lnSpc>
                <a:spcPct val="100000"/>
              </a:lnSpc>
              <a:spcBef>
                <a:spcPts val="280"/>
              </a:spcBef>
              <a:spcAft>
                <a:spcPts val="0"/>
              </a:spcAft>
              <a:buClr>
                <a:schemeClr val="dk1"/>
              </a:buClr>
              <a:buFont typeface="Arial"/>
              <a:buNone/>
              <a:defRPr sz="1400"/>
            </a:lvl5pPr>
            <a:lvl6pPr marL="2286000" lvl="5" indent="0" algn="l" rtl="0">
              <a:lnSpc>
                <a:spcPct val="100000"/>
              </a:lnSpc>
              <a:spcBef>
                <a:spcPts val="280"/>
              </a:spcBef>
              <a:spcAft>
                <a:spcPts val="0"/>
              </a:spcAft>
              <a:buClr>
                <a:schemeClr val="dk1"/>
              </a:buClr>
              <a:buFont typeface="Arial"/>
              <a:buNone/>
              <a:defRPr sz="1400"/>
            </a:lvl6pPr>
            <a:lvl7pPr marL="2743200" lvl="6" indent="0" algn="l" rtl="0">
              <a:lnSpc>
                <a:spcPct val="100000"/>
              </a:lnSpc>
              <a:spcBef>
                <a:spcPts val="280"/>
              </a:spcBef>
              <a:spcAft>
                <a:spcPts val="0"/>
              </a:spcAft>
              <a:buClr>
                <a:schemeClr val="dk1"/>
              </a:buClr>
              <a:buFont typeface="Arial"/>
              <a:buNone/>
              <a:defRPr sz="1400"/>
            </a:lvl7pPr>
            <a:lvl8pPr marL="3200400" lvl="7" indent="0" algn="l" rtl="0">
              <a:lnSpc>
                <a:spcPct val="100000"/>
              </a:lnSpc>
              <a:spcBef>
                <a:spcPts val="280"/>
              </a:spcBef>
              <a:spcAft>
                <a:spcPts val="0"/>
              </a:spcAft>
              <a:buClr>
                <a:schemeClr val="dk1"/>
              </a:buClr>
              <a:buFont typeface="Arial"/>
              <a:buNone/>
              <a:defRPr sz="1400"/>
            </a:lvl8pPr>
            <a:lvl9pPr marL="3657600" lvl="8" indent="0" algn="l" rtl="0">
              <a:lnSpc>
                <a:spcPct val="100000"/>
              </a:lnSpc>
              <a:spcBef>
                <a:spcPts val="280"/>
              </a:spcBef>
              <a:spcAft>
                <a:spcPts val="0"/>
              </a:spcAft>
              <a:buClr>
                <a:schemeClr val="dk1"/>
              </a:buClr>
              <a:buFont typeface="Arial"/>
              <a:buNone/>
              <a:defRPr sz="1400"/>
            </a:lvl9pPr>
          </a:lstStyle>
          <a:p>
            <a:endParaRPr/>
          </a:p>
        </p:txBody>
      </p:sp>
      <p:sp>
        <p:nvSpPr>
          <p:cNvPr id="95" name="Shape 95"/>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96" name="Shape 96"/>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97" name="Shape 97"/>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lvl="0" indent="0" algn="ctr"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106" name="Shape 106"/>
          <p:cNvSpPr txBox="1">
            <a:spLocks noGrp="1"/>
          </p:cNvSpPr>
          <p:nvPr>
            <p:ph type="body" idx="1"/>
          </p:nvPr>
        </p:nvSpPr>
        <p:spPr>
          <a:xfrm>
            <a:off x="1295400" y="1905000"/>
            <a:ext cx="3810000" cy="4114800"/>
          </a:xfrm>
          <a:prstGeom prst="rect">
            <a:avLst/>
          </a:prstGeom>
          <a:noFill/>
          <a:ln>
            <a:noFill/>
          </a:ln>
        </p:spPr>
        <p:txBody>
          <a:bodyPr lIns="91425" tIns="91425" rIns="91425" bIns="91425" anchor="t" anchorCtr="0"/>
          <a:lstStyle>
            <a:lvl1pPr marL="342900" lvl="0" indent="12700" algn="l" rtl="0">
              <a:lnSpc>
                <a:spcPct val="100000"/>
              </a:lnSpc>
              <a:spcBef>
                <a:spcPts val="560"/>
              </a:spcBef>
              <a:spcAft>
                <a:spcPts val="0"/>
              </a:spcAft>
              <a:buSzPct val="100000"/>
              <a:buFont typeface="Arial"/>
              <a:defRPr sz="2800"/>
            </a:lvl1pPr>
            <a:lvl2pPr marL="742950" lvl="1" indent="19050" algn="l" rtl="0">
              <a:lnSpc>
                <a:spcPct val="100000"/>
              </a:lnSpc>
              <a:spcBef>
                <a:spcPts val="480"/>
              </a:spcBef>
              <a:spcAft>
                <a:spcPts val="0"/>
              </a:spcAft>
              <a:buClr>
                <a:schemeClr val="dk1"/>
              </a:buClr>
              <a:buSzPct val="100000"/>
              <a:buFont typeface="Arial"/>
              <a:defRPr sz="2400"/>
            </a:lvl2pPr>
            <a:lvl3pPr marL="1143000" lvl="2" indent="25400" algn="l" rtl="0">
              <a:lnSpc>
                <a:spcPct val="100000"/>
              </a:lnSpc>
              <a:spcBef>
                <a:spcPts val="400"/>
              </a:spcBef>
              <a:spcAft>
                <a:spcPts val="0"/>
              </a:spcAft>
              <a:buClr>
                <a:schemeClr val="dk1"/>
              </a:buClr>
              <a:buSzPct val="100000"/>
              <a:buFont typeface="Arial"/>
              <a:defRPr sz="2000"/>
            </a:lvl3pPr>
            <a:lvl4pPr marL="1600200" lvl="3" indent="0" algn="l" rtl="0">
              <a:lnSpc>
                <a:spcPct val="100000"/>
              </a:lnSpc>
              <a:spcBef>
                <a:spcPts val="360"/>
              </a:spcBef>
              <a:spcAft>
                <a:spcPts val="0"/>
              </a:spcAft>
              <a:buClr>
                <a:schemeClr val="dk1"/>
              </a:buClr>
              <a:buSzPct val="100000"/>
              <a:buFont typeface="Arial"/>
              <a:defRPr sz="1800"/>
            </a:lvl4pPr>
            <a:lvl5pPr marL="2057400" lvl="4" indent="0" algn="l" rtl="0">
              <a:lnSpc>
                <a:spcPct val="100000"/>
              </a:lnSpc>
              <a:spcBef>
                <a:spcPts val="360"/>
              </a:spcBef>
              <a:spcAft>
                <a:spcPts val="0"/>
              </a:spcAft>
              <a:buClr>
                <a:schemeClr val="dk1"/>
              </a:buClr>
              <a:buSzPct val="100000"/>
              <a:buFont typeface="Arial"/>
              <a:defRPr sz="1800"/>
            </a:lvl5pPr>
            <a:lvl6pPr marL="2514600" lvl="5" indent="0" algn="l" rtl="0">
              <a:lnSpc>
                <a:spcPct val="100000"/>
              </a:lnSpc>
              <a:spcBef>
                <a:spcPts val="360"/>
              </a:spcBef>
              <a:spcAft>
                <a:spcPts val="0"/>
              </a:spcAft>
              <a:buClr>
                <a:schemeClr val="dk1"/>
              </a:buClr>
              <a:buSzPct val="100000"/>
              <a:buFont typeface="Arial"/>
              <a:defRPr sz="1800"/>
            </a:lvl6pPr>
            <a:lvl7pPr marL="2971800" lvl="6" indent="0" algn="l" rtl="0">
              <a:lnSpc>
                <a:spcPct val="100000"/>
              </a:lnSpc>
              <a:spcBef>
                <a:spcPts val="360"/>
              </a:spcBef>
              <a:spcAft>
                <a:spcPts val="0"/>
              </a:spcAft>
              <a:buClr>
                <a:schemeClr val="dk1"/>
              </a:buClr>
              <a:buSzPct val="100000"/>
              <a:buFont typeface="Arial"/>
              <a:defRPr sz="1800"/>
            </a:lvl7pPr>
            <a:lvl8pPr marL="3429000" lvl="7" indent="0" algn="l" rtl="0">
              <a:lnSpc>
                <a:spcPct val="100000"/>
              </a:lnSpc>
              <a:spcBef>
                <a:spcPts val="360"/>
              </a:spcBef>
              <a:spcAft>
                <a:spcPts val="0"/>
              </a:spcAft>
              <a:buClr>
                <a:schemeClr val="dk1"/>
              </a:buClr>
              <a:buSzPct val="100000"/>
              <a:buFont typeface="Arial"/>
              <a:defRPr sz="1800"/>
            </a:lvl8pPr>
            <a:lvl9pPr marL="3886200" lvl="8" indent="0" algn="l" rtl="0">
              <a:lnSpc>
                <a:spcPct val="100000"/>
              </a:lnSpc>
              <a:spcBef>
                <a:spcPts val="360"/>
              </a:spcBef>
              <a:spcAft>
                <a:spcPts val="0"/>
              </a:spcAft>
              <a:buClr>
                <a:schemeClr val="dk1"/>
              </a:buClr>
              <a:buSzPct val="100000"/>
              <a:buFont typeface="Arial"/>
              <a:defRPr sz="1800"/>
            </a:lvl9pPr>
          </a:lstStyle>
          <a:p>
            <a:endParaRPr/>
          </a:p>
        </p:txBody>
      </p:sp>
      <p:sp>
        <p:nvSpPr>
          <p:cNvPr id="107" name="Shape 107"/>
          <p:cNvSpPr txBox="1">
            <a:spLocks noGrp="1"/>
          </p:cNvSpPr>
          <p:nvPr>
            <p:ph type="body" idx="2"/>
          </p:nvPr>
        </p:nvSpPr>
        <p:spPr>
          <a:xfrm>
            <a:off x="5257800" y="1905000"/>
            <a:ext cx="3810000" cy="4114800"/>
          </a:xfrm>
          <a:prstGeom prst="rect">
            <a:avLst/>
          </a:prstGeom>
          <a:noFill/>
          <a:ln>
            <a:noFill/>
          </a:ln>
        </p:spPr>
        <p:txBody>
          <a:bodyPr lIns="91425" tIns="91425" rIns="91425" bIns="91425" anchor="t" anchorCtr="0"/>
          <a:lstStyle>
            <a:lvl1pPr marL="342900" lvl="0" indent="12700" algn="l" rtl="0">
              <a:lnSpc>
                <a:spcPct val="100000"/>
              </a:lnSpc>
              <a:spcBef>
                <a:spcPts val="560"/>
              </a:spcBef>
              <a:spcAft>
                <a:spcPts val="0"/>
              </a:spcAft>
              <a:buSzPct val="100000"/>
              <a:buFont typeface="Arial"/>
              <a:defRPr sz="2800"/>
            </a:lvl1pPr>
            <a:lvl2pPr marL="742950" lvl="1" indent="19050" algn="l" rtl="0">
              <a:lnSpc>
                <a:spcPct val="100000"/>
              </a:lnSpc>
              <a:spcBef>
                <a:spcPts val="480"/>
              </a:spcBef>
              <a:spcAft>
                <a:spcPts val="0"/>
              </a:spcAft>
              <a:buClr>
                <a:schemeClr val="dk1"/>
              </a:buClr>
              <a:buSzPct val="100000"/>
              <a:buFont typeface="Arial"/>
              <a:defRPr sz="2400"/>
            </a:lvl2pPr>
            <a:lvl3pPr marL="1143000" lvl="2" indent="25400" algn="l" rtl="0">
              <a:lnSpc>
                <a:spcPct val="100000"/>
              </a:lnSpc>
              <a:spcBef>
                <a:spcPts val="400"/>
              </a:spcBef>
              <a:spcAft>
                <a:spcPts val="0"/>
              </a:spcAft>
              <a:buClr>
                <a:schemeClr val="dk1"/>
              </a:buClr>
              <a:buSzPct val="100000"/>
              <a:buFont typeface="Arial"/>
              <a:defRPr sz="2000"/>
            </a:lvl3pPr>
            <a:lvl4pPr marL="1600200" lvl="3" indent="0" algn="l" rtl="0">
              <a:lnSpc>
                <a:spcPct val="100000"/>
              </a:lnSpc>
              <a:spcBef>
                <a:spcPts val="360"/>
              </a:spcBef>
              <a:spcAft>
                <a:spcPts val="0"/>
              </a:spcAft>
              <a:buClr>
                <a:schemeClr val="dk1"/>
              </a:buClr>
              <a:buSzPct val="100000"/>
              <a:buFont typeface="Arial"/>
              <a:defRPr sz="1800"/>
            </a:lvl4pPr>
            <a:lvl5pPr marL="2057400" lvl="4" indent="0" algn="l" rtl="0">
              <a:lnSpc>
                <a:spcPct val="100000"/>
              </a:lnSpc>
              <a:spcBef>
                <a:spcPts val="360"/>
              </a:spcBef>
              <a:spcAft>
                <a:spcPts val="0"/>
              </a:spcAft>
              <a:buClr>
                <a:schemeClr val="dk1"/>
              </a:buClr>
              <a:buSzPct val="100000"/>
              <a:buFont typeface="Arial"/>
              <a:defRPr sz="1800"/>
            </a:lvl5pPr>
            <a:lvl6pPr marL="2514600" lvl="5" indent="0" algn="l" rtl="0">
              <a:lnSpc>
                <a:spcPct val="100000"/>
              </a:lnSpc>
              <a:spcBef>
                <a:spcPts val="360"/>
              </a:spcBef>
              <a:spcAft>
                <a:spcPts val="0"/>
              </a:spcAft>
              <a:buClr>
                <a:schemeClr val="dk1"/>
              </a:buClr>
              <a:buSzPct val="100000"/>
              <a:buFont typeface="Arial"/>
              <a:defRPr sz="1800"/>
            </a:lvl6pPr>
            <a:lvl7pPr marL="2971800" lvl="6" indent="0" algn="l" rtl="0">
              <a:lnSpc>
                <a:spcPct val="100000"/>
              </a:lnSpc>
              <a:spcBef>
                <a:spcPts val="360"/>
              </a:spcBef>
              <a:spcAft>
                <a:spcPts val="0"/>
              </a:spcAft>
              <a:buClr>
                <a:schemeClr val="dk1"/>
              </a:buClr>
              <a:buSzPct val="100000"/>
              <a:buFont typeface="Arial"/>
              <a:defRPr sz="1800"/>
            </a:lvl7pPr>
            <a:lvl8pPr marL="3429000" lvl="7" indent="0" algn="l" rtl="0">
              <a:lnSpc>
                <a:spcPct val="100000"/>
              </a:lnSpc>
              <a:spcBef>
                <a:spcPts val="360"/>
              </a:spcBef>
              <a:spcAft>
                <a:spcPts val="0"/>
              </a:spcAft>
              <a:buClr>
                <a:schemeClr val="dk1"/>
              </a:buClr>
              <a:buSzPct val="100000"/>
              <a:buFont typeface="Arial"/>
              <a:defRPr sz="1800"/>
            </a:lvl8pPr>
            <a:lvl9pPr marL="3886200" lvl="8" indent="0" algn="l" rtl="0">
              <a:lnSpc>
                <a:spcPct val="100000"/>
              </a:lnSpc>
              <a:spcBef>
                <a:spcPts val="360"/>
              </a:spcBef>
              <a:spcAft>
                <a:spcPts val="0"/>
              </a:spcAft>
              <a:buClr>
                <a:schemeClr val="dk1"/>
              </a:buClr>
              <a:buSzPct val="100000"/>
              <a:buFont typeface="Arial"/>
              <a:defRPr sz="1800"/>
            </a:lvl9pPr>
          </a:lstStyle>
          <a:p>
            <a:endParaRPr/>
          </a:p>
        </p:txBody>
      </p:sp>
      <p:sp>
        <p:nvSpPr>
          <p:cNvPr id="108" name="Shape 108"/>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09" name="Shape 109"/>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10" name="Shape 110"/>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1"/>
          <a:lstStyle>
            <a:lvl1pPr marL="0" lvl="0" indent="0" algn="ctr"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119" name="Shape 119"/>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lvl="0" indent="0" algn="l" rtl="0">
              <a:lnSpc>
                <a:spcPct val="100000"/>
              </a:lnSpc>
              <a:spcBef>
                <a:spcPts val="480"/>
              </a:spcBef>
              <a:spcAft>
                <a:spcPts val="0"/>
              </a:spcAft>
              <a:buFont typeface="Arial"/>
              <a:buNone/>
              <a:defRPr sz="2400" b="1"/>
            </a:lvl1pPr>
            <a:lvl2pPr marL="457200" lvl="1" indent="0" algn="l" rtl="0">
              <a:lnSpc>
                <a:spcPct val="100000"/>
              </a:lnSpc>
              <a:spcBef>
                <a:spcPts val="400"/>
              </a:spcBef>
              <a:spcAft>
                <a:spcPts val="0"/>
              </a:spcAft>
              <a:buClr>
                <a:schemeClr val="dk1"/>
              </a:buClr>
              <a:buFont typeface="Arial"/>
              <a:buNone/>
              <a:defRPr sz="2000" b="1"/>
            </a:lvl2pPr>
            <a:lvl3pPr marL="914400" lvl="2" indent="0" algn="l" rtl="0">
              <a:lnSpc>
                <a:spcPct val="100000"/>
              </a:lnSpc>
              <a:spcBef>
                <a:spcPts val="360"/>
              </a:spcBef>
              <a:spcAft>
                <a:spcPts val="0"/>
              </a:spcAft>
              <a:buClr>
                <a:schemeClr val="dk1"/>
              </a:buClr>
              <a:buFont typeface="Arial"/>
              <a:buNone/>
              <a:defRPr sz="1800" b="1"/>
            </a:lvl3pPr>
            <a:lvl4pPr marL="1371600" lvl="3" indent="0" algn="l" rtl="0">
              <a:lnSpc>
                <a:spcPct val="100000"/>
              </a:lnSpc>
              <a:spcBef>
                <a:spcPts val="320"/>
              </a:spcBef>
              <a:spcAft>
                <a:spcPts val="0"/>
              </a:spcAft>
              <a:buClr>
                <a:schemeClr val="dk1"/>
              </a:buClr>
              <a:buFont typeface="Arial"/>
              <a:buNone/>
              <a:defRPr sz="1600" b="1"/>
            </a:lvl4pPr>
            <a:lvl5pPr marL="1828800" lvl="4" indent="0" algn="l" rtl="0">
              <a:lnSpc>
                <a:spcPct val="100000"/>
              </a:lnSpc>
              <a:spcBef>
                <a:spcPts val="320"/>
              </a:spcBef>
              <a:spcAft>
                <a:spcPts val="0"/>
              </a:spcAft>
              <a:buClr>
                <a:schemeClr val="dk1"/>
              </a:buClr>
              <a:buFont typeface="Arial"/>
              <a:buNone/>
              <a:defRPr sz="1600" b="1"/>
            </a:lvl5pPr>
            <a:lvl6pPr marL="2286000" lvl="5" indent="0" algn="l" rtl="0">
              <a:lnSpc>
                <a:spcPct val="100000"/>
              </a:lnSpc>
              <a:spcBef>
                <a:spcPts val="320"/>
              </a:spcBef>
              <a:spcAft>
                <a:spcPts val="0"/>
              </a:spcAft>
              <a:buClr>
                <a:schemeClr val="dk1"/>
              </a:buClr>
              <a:buFont typeface="Arial"/>
              <a:buNone/>
              <a:defRPr sz="1600" b="1"/>
            </a:lvl6pPr>
            <a:lvl7pPr marL="2743200" lvl="6" indent="0" algn="l" rtl="0">
              <a:lnSpc>
                <a:spcPct val="100000"/>
              </a:lnSpc>
              <a:spcBef>
                <a:spcPts val="320"/>
              </a:spcBef>
              <a:spcAft>
                <a:spcPts val="0"/>
              </a:spcAft>
              <a:buClr>
                <a:schemeClr val="dk1"/>
              </a:buClr>
              <a:buFont typeface="Arial"/>
              <a:buNone/>
              <a:defRPr sz="1600" b="1"/>
            </a:lvl7pPr>
            <a:lvl8pPr marL="3200400" lvl="7" indent="0" algn="l" rtl="0">
              <a:lnSpc>
                <a:spcPct val="100000"/>
              </a:lnSpc>
              <a:spcBef>
                <a:spcPts val="320"/>
              </a:spcBef>
              <a:spcAft>
                <a:spcPts val="0"/>
              </a:spcAft>
              <a:buClr>
                <a:schemeClr val="dk1"/>
              </a:buClr>
              <a:buFont typeface="Arial"/>
              <a:buNone/>
              <a:defRPr sz="1600" b="1"/>
            </a:lvl8pPr>
            <a:lvl9pPr marL="3657600" lvl="8" indent="0" algn="l" rtl="0">
              <a:lnSpc>
                <a:spcPct val="100000"/>
              </a:lnSpc>
              <a:spcBef>
                <a:spcPts val="320"/>
              </a:spcBef>
              <a:spcAft>
                <a:spcPts val="0"/>
              </a:spcAft>
              <a:buClr>
                <a:schemeClr val="dk1"/>
              </a:buClr>
              <a:buFont typeface="Arial"/>
              <a:buNone/>
              <a:defRPr sz="1600" b="1"/>
            </a:lvl9pPr>
          </a:lstStyle>
          <a:p>
            <a:endParaRPr/>
          </a:p>
        </p:txBody>
      </p:sp>
      <p:sp>
        <p:nvSpPr>
          <p:cNvPr id="120" name="Shape 120"/>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lvl="0" indent="-38100" algn="l" rtl="0">
              <a:lnSpc>
                <a:spcPct val="100000"/>
              </a:lnSpc>
              <a:spcBef>
                <a:spcPts val="480"/>
              </a:spcBef>
              <a:spcAft>
                <a:spcPts val="0"/>
              </a:spcAft>
              <a:buSzPct val="100000"/>
              <a:buFont typeface="Arial"/>
              <a:defRPr sz="2400"/>
            </a:lvl1pPr>
            <a:lvl2pPr marL="742950" lvl="1" indent="-31750" algn="l" rtl="0">
              <a:lnSpc>
                <a:spcPct val="100000"/>
              </a:lnSpc>
              <a:spcBef>
                <a:spcPts val="400"/>
              </a:spcBef>
              <a:spcAft>
                <a:spcPts val="0"/>
              </a:spcAft>
              <a:buClr>
                <a:schemeClr val="dk1"/>
              </a:buClr>
              <a:buSzPct val="100000"/>
              <a:buFont typeface="Arial"/>
              <a:defRPr sz="2000"/>
            </a:lvl2pPr>
            <a:lvl3pPr marL="1143000" lvl="2" indent="0" algn="l" rtl="0">
              <a:lnSpc>
                <a:spcPct val="100000"/>
              </a:lnSpc>
              <a:spcBef>
                <a:spcPts val="360"/>
              </a:spcBef>
              <a:spcAft>
                <a:spcPts val="0"/>
              </a:spcAft>
              <a:buClr>
                <a:schemeClr val="dk1"/>
              </a:buClr>
              <a:buSzPct val="100000"/>
              <a:buFont typeface="Arial"/>
              <a:defRPr sz="1800"/>
            </a:lvl3pPr>
            <a:lvl4pPr marL="1600200" lvl="3" indent="-25400" algn="l" rtl="0">
              <a:lnSpc>
                <a:spcPct val="100000"/>
              </a:lnSpc>
              <a:spcBef>
                <a:spcPts val="320"/>
              </a:spcBef>
              <a:spcAft>
                <a:spcPts val="0"/>
              </a:spcAft>
              <a:buClr>
                <a:schemeClr val="dk1"/>
              </a:buClr>
              <a:buSzPct val="100000"/>
              <a:buFont typeface="Arial"/>
              <a:defRPr sz="1600"/>
            </a:lvl4pPr>
            <a:lvl5pPr marL="2057400" lvl="4" indent="-25400" algn="l" rtl="0">
              <a:lnSpc>
                <a:spcPct val="100000"/>
              </a:lnSpc>
              <a:spcBef>
                <a:spcPts val="320"/>
              </a:spcBef>
              <a:spcAft>
                <a:spcPts val="0"/>
              </a:spcAft>
              <a:buClr>
                <a:schemeClr val="dk1"/>
              </a:buClr>
              <a:buSzPct val="100000"/>
              <a:buFont typeface="Arial"/>
              <a:defRPr sz="1600"/>
            </a:lvl5pPr>
            <a:lvl6pPr marL="2514600" lvl="5" indent="-25400" algn="l" rtl="0">
              <a:lnSpc>
                <a:spcPct val="100000"/>
              </a:lnSpc>
              <a:spcBef>
                <a:spcPts val="320"/>
              </a:spcBef>
              <a:spcAft>
                <a:spcPts val="0"/>
              </a:spcAft>
              <a:buClr>
                <a:schemeClr val="dk1"/>
              </a:buClr>
              <a:buSzPct val="100000"/>
              <a:buFont typeface="Arial"/>
              <a:defRPr sz="1600"/>
            </a:lvl6pPr>
            <a:lvl7pPr marL="2971800" lvl="6" indent="-25400" algn="l" rtl="0">
              <a:lnSpc>
                <a:spcPct val="100000"/>
              </a:lnSpc>
              <a:spcBef>
                <a:spcPts val="320"/>
              </a:spcBef>
              <a:spcAft>
                <a:spcPts val="0"/>
              </a:spcAft>
              <a:buClr>
                <a:schemeClr val="dk1"/>
              </a:buClr>
              <a:buSzPct val="100000"/>
              <a:buFont typeface="Arial"/>
              <a:defRPr sz="1600"/>
            </a:lvl7pPr>
            <a:lvl8pPr marL="3429000" lvl="7" indent="-25400" algn="l" rtl="0">
              <a:lnSpc>
                <a:spcPct val="100000"/>
              </a:lnSpc>
              <a:spcBef>
                <a:spcPts val="320"/>
              </a:spcBef>
              <a:spcAft>
                <a:spcPts val="0"/>
              </a:spcAft>
              <a:buClr>
                <a:schemeClr val="dk1"/>
              </a:buClr>
              <a:buSzPct val="100000"/>
              <a:buFont typeface="Arial"/>
              <a:defRPr sz="1600"/>
            </a:lvl8pPr>
            <a:lvl9pPr marL="3886200" lvl="8" indent="-25400" algn="l" rtl="0">
              <a:lnSpc>
                <a:spcPct val="100000"/>
              </a:lnSpc>
              <a:spcBef>
                <a:spcPts val="320"/>
              </a:spcBef>
              <a:spcAft>
                <a:spcPts val="0"/>
              </a:spcAft>
              <a:buClr>
                <a:schemeClr val="dk1"/>
              </a:buClr>
              <a:buSzPct val="100000"/>
              <a:buFont typeface="Arial"/>
              <a:defRPr sz="1600"/>
            </a:lvl9pPr>
          </a:lstStyle>
          <a:p>
            <a:endParaRPr/>
          </a:p>
        </p:txBody>
      </p:sp>
      <p:sp>
        <p:nvSpPr>
          <p:cNvPr id="121" name="Shape 121"/>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lvl="0" indent="0" algn="l" rtl="0">
              <a:lnSpc>
                <a:spcPct val="100000"/>
              </a:lnSpc>
              <a:spcBef>
                <a:spcPts val="480"/>
              </a:spcBef>
              <a:spcAft>
                <a:spcPts val="0"/>
              </a:spcAft>
              <a:buFont typeface="Arial"/>
              <a:buNone/>
              <a:defRPr sz="2400" b="1"/>
            </a:lvl1pPr>
            <a:lvl2pPr marL="457200" lvl="1" indent="0" algn="l" rtl="0">
              <a:lnSpc>
                <a:spcPct val="100000"/>
              </a:lnSpc>
              <a:spcBef>
                <a:spcPts val="400"/>
              </a:spcBef>
              <a:spcAft>
                <a:spcPts val="0"/>
              </a:spcAft>
              <a:buClr>
                <a:schemeClr val="dk1"/>
              </a:buClr>
              <a:buFont typeface="Arial"/>
              <a:buNone/>
              <a:defRPr sz="2000" b="1"/>
            </a:lvl2pPr>
            <a:lvl3pPr marL="914400" lvl="2" indent="0" algn="l" rtl="0">
              <a:lnSpc>
                <a:spcPct val="100000"/>
              </a:lnSpc>
              <a:spcBef>
                <a:spcPts val="360"/>
              </a:spcBef>
              <a:spcAft>
                <a:spcPts val="0"/>
              </a:spcAft>
              <a:buClr>
                <a:schemeClr val="dk1"/>
              </a:buClr>
              <a:buFont typeface="Arial"/>
              <a:buNone/>
              <a:defRPr sz="1800" b="1"/>
            </a:lvl3pPr>
            <a:lvl4pPr marL="1371600" lvl="3" indent="0" algn="l" rtl="0">
              <a:lnSpc>
                <a:spcPct val="100000"/>
              </a:lnSpc>
              <a:spcBef>
                <a:spcPts val="320"/>
              </a:spcBef>
              <a:spcAft>
                <a:spcPts val="0"/>
              </a:spcAft>
              <a:buClr>
                <a:schemeClr val="dk1"/>
              </a:buClr>
              <a:buFont typeface="Arial"/>
              <a:buNone/>
              <a:defRPr sz="1600" b="1"/>
            </a:lvl4pPr>
            <a:lvl5pPr marL="1828800" lvl="4" indent="0" algn="l" rtl="0">
              <a:lnSpc>
                <a:spcPct val="100000"/>
              </a:lnSpc>
              <a:spcBef>
                <a:spcPts val="320"/>
              </a:spcBef>
              <a:spcAft>
                <a:spcPts val="0"/>
              </a:spcAft>
              <a:buClr>
                <a:schemeClr val="dk1"/>
              </a:buClr>
              <a:buFont typeface="Arial"/>
              <a:buNone/>
              <a:defRPr sz="1600" b="1"/>
            </a:lvl5pPr>
            <a:lvl6pPr marL="2286000" lvl="5" indent="0" algn="l" rtl="0">
              <a:lnSpc>
                <a:spcPct val="100000"/>
              </a:lnSpc>
              <a:spcBef>
                <a:spcPts val="320"/>
              </a:spcBef>
              <a:spcAft>
                <a:spcPts val="0"/>
              </a:spcAft>
              <a:buClr>
                <a:schemeClr val="dk1"/>
              </a:buClr>
              <a:buFont typeface="Arial"/>
              <a:buNone/>
              <a:defRPr sz="1600" b="1"/>
            </a:lvl6pPr>
            <a:lvl7pPr marL="2743200" lvl="6" indent="0" algn="l" rtl="0">
              <a:lnSpc>
                <a:spcPct val="100000"/>
              </a:lnSpc>
              <a:spcBef>
                <a:spcPts val="320"/>
              </a:spcBef>
              <a:spcAft>
                <a:spcPts val="0"/>
              </a:spcAft>
              <a:buClr>
                <a:schemeClr val="dk1"/>
              </a:buClr>
              <a:buFont typeface="Arial"/>
              <a:buNone/>
              <a:defRPr sz="1600" b="1"/>
            </a:lvl7pPr>
            <a:lvl8pPr marL="3200400" lvl="7" indent="0" algn="l" rtl="0">
              <a:lnSpc>
                <a:spcPct val="100000"/>
              </a:lnSpc>
              <a:spcBef>
                <a:spcPts val="320"/>
              </a:spcBef>
              <a:spcAft>
                <a:spcPts val="0"/>
              </a:spcAft>
              <a:buClr>
                <a:schemeClr val="dk1"/>
              </a:buClr>
              <a:buFont typeface="Arial"/>
              <a:buNone/>
              <a:defRPr sz="1600" b="1"/>
            </a:lvl8pPr>
            <a:lvl9pPr marL="3657600" lvl="8" indent="0" algn="l" rtl="0">
              <a:lnSpc>
                <a:spcPct val="100000"/>
              </a:lnSpc>
              <a:spcBef>
                <a:spcPts val="320"/>
              </a:spcBef>
              <a:spcAft>
                <a:spcPts val="0"/>
              </a:spcAft>
              <a:buClr>
                <a:schemeClr val="dk1"/>
              </a:buClr>
              <a:buFont typeface="Arial"/>
              <a:buNone/>
              <a:defRPr sz="1600" b="1"/>
            </a:lvl9pPr>
          </a:lstStyle>
          <a:p>
            <a:endParaRPr/>
          </a:p>
        </p:txBody>
      </p:sp>
      <p:sp>
        <p:nvSpPr>
          <p:cNvPr id="122" name="Shape 122"/>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lvl="0" indent="-38100" algn="l" rtl="0">
              <a:lnSpc>
                <a:spcPct val="100000"/>
              </a:lnSpc>
              <a:spcBef>
                <a:spcPts val="480"/>
              </a:spcBef>
              <a:spcAft>
                <a:spcPts val="0"/>
              </a:spcAft>
              <a:buSzPct val="100000"/>
              <a:buFont typeface="Arial"/>
              <a:defRPr sz="2400"/>
            </a:lvl1pPr>
            <a:lvl2pPr marL="742950" lvl="1" indent="-31750" algn="l" rtl="0">
              <a:lnSpc>
                <a:spcPct val="100000"/>
              </a:lnSpc>
              <a:spcBef>
                <a:spcPts val="400"/>
              </a:spcBef>
              <a:spcAft>
                <a:spcPts val="0"/>
              </a:spcAft>
              <a:buClr>
                <a:schemeClr val="dk1"/>
              </a:buClr>
              <a:buSzPct val="100000"/>
              <a:buFont typeface="Arial"/>
              <a:defRPr sz="2000"/>
            </a:lvl2pPr>
            <a:lvl3pPr marL="1143000" lvl="2" indent="0" algn="l" rtl="0">
              <a:lnSpc>
                <a:spcPct val="100000"/>
              </a:lnSpc>
              <a:spcBef>
                <a:spcPts val="360"/>
              </a:spcBef>
              <a:spcAft>
                <a:spcPts val="0"/>
              </a:spcAft>
              <a:buClr>
                <a:schemeClr val="dk1"/>
              </a:buClr>
              <a:buSzPct val="100000"/>
              <a:buFont typeface="Arial"/>
              <a:defRPr sz="1800"/>
            </a:lvl3pPr>
            <a:lvl4pPr marL="1600200" lvl="3" indent="-25400" algn="l" rtl="0">
              <a:lnSpc>
                <a:spcPct val="100000"/>
              </a:lnSpc>
              <a:spcBef>
                <a:spcPts val="320"/>
              </a:spcBef>
              <a:spcAft>
                <a:spcPts val="0"/>
              </a:spcAft>
              <a:buClr>
                <a:schemeClr val="dk1"/>
              </a:buClr>
              <a:buSzPct val="100000"/>
              <a:buFont typeface="Arial"/>
              <a:defRPr sz="1600"/>
            </a:lvl4pPr>
            <a:lvl5pPr marL="2057400" lvl="4" indent="-25400" algn="l" rtl="0">
              <a:lnSpc>
                <a:spcPct val="100000"/>
              </a:lnSpc>
              <a:spcBef>
                <a:spcPts val="320"/>
              </a:spcBef>
              <a:spcAft>
                <a:spcPts val="0"/>
              </a:spcAft>
              <a:buClr>
                <a:schemeClr val="dk1"/>
              </a:buClr>
              <a:buSzPct val="100000"/>
              <a:buFont typeface="Arial"/>
              <a:defRPr sz="1600"/>
            </a:lvl5pPr>
            <a:lvl6pPr marL="2514600" lvl="5" indent="-25400" algn="l" rtl="0">
              <a:lnSpc>
                <a:spcPct val="100000"/>
              </a:lnSpc>
              <a:spcBef>
                <a:spcPts val="320"/>
              </a:spcBef>
              <a:spcAft>
                <a:spcPts val="0"/>
              </a:spcAft>
              <a:buClr>
                <a:schemeClr val="dk1"/>
              </a:buClr>
              <a:buSzPct val="100000"/>
              <a:buFont typeface="Arial"/>
              <a:defRPr sz="1600"/>
            </a:lvl6pPr>
            <a:lvl7pPr marL="2971800" lvl="6" indent="-25400" algn="l" rtl="0">
              <a:lnSpc>
                <a:spcPct val="100000"/>
              </a:lnSpc>
              <a:spcBef>
                <a:spcPts val="320"/>
              </a:spcBef>
              <a:spcAft>
                <a:spcPts val="0"/>
              </a:spcAft>
              <a:buClr>
                <a:schemeClr val="dk1"/>
              </a:buClr>
              <a:buSzPct val="100000"/>
              <a:buFont typeface="Arial"/>
              <a:defRPr sz="1600"/>
            </a:lvl7pPr>
            <a:lvl8pPr marL="3429000" lvl="7" indent="-25400" algn="l" rtl="0">
              <a:lnSpc>
                <a:spcPct val="100000"/>
              </a:lnSpc>
              <a:spcBef>
                <a:spcPts val="320"/>
              </a:spcBef>
              <a:spcAft>
                <a:spcPts val="0"/>
              </a:spcAft>
              <a:buClr>
                <a:schemeClr val="dk1"/>
              </a:buClr>
              <a:buSzPct val="100000"/>
              <a:buFont typeface="Arial"/>
              <a:defRPr sz="1600"/>
            </a:lvl8pPr>
            <a:lvl9pPr marL="3886200" lvl="8" indent="-25400" algn="l" rtl="0">
              <a:lnSpc>
                <a:spcPct val="100000"/>
              </a:lnSpc>
              <a:spcBef>
                <a:spcPts val="320"/>
              </a:spcBef>
              <a:spcAft>
                <a:spcPts val="0"/>
              </a:spcAft>
              <a:buClr>
                <a:schemeClr val="dk1"/>
              </a:buClr>
              <a:buSzPct val="100000"/>
              <a:buFont typeface="Arial"/>
              <a:defRPr sz="1600"/>
            </a:lvl9pPr>
          </a:lstStyle>
          <a:p>
            <a:endParaRPr/>
          </a:p>
        </p:txBody>
      </p:sp>
      <p:sp>
        <p:nvSpPr>
          <p:cNvPr id="123" name="Shape 123"/>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24" name="Shape 124"/>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25" name="Shape 125"/>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lvl="0" indent="0" algn="ctr" rtl="0">
              <a:lnSpc>
                <a:spcPct val="100000"/>
              </a:lnSpc>
              <a:spcBef>
                <a:spcPts val="0"/>
              </a:spcBef>
              <a:spcAft>
                <a:spcPts val="0"/>
              </a:spcAft>
              <a:buClr>
                <a:schemeClr val="dk2"/>
              </a:buClr>
              <a:buFont typeface="Arial Black"/>
              <a:buNone/>
              <a:defRPr/>
            </a:lvl1pPr>
            <a:lvl2pPr marL="0" lvl="1" indent="0" algn="ctr" rtl="0">
              <a:spcBef>
                <a:spcPts val="0"/>
              </a:spcBef>
              <a:spcAft>
                <a:spcPts val="0"/>
              </a:spcAft>
              <a:buClr>
                <a:schemeClr val="dk2"/>
              </a:buClr>
              <a:buFont typeface="Arial Black"/>
              <a:buNone/>
              <a:defRPr/>
            </a:lvl2pPr>
            <a:lvl3pPr marL="0" lvl="2" indent="0" algn="ctr" rtl="0">
              <a:spcBef>
                <a:spcPts val="0"/>
              </a:spcBef>
              <a:spcAft>
                <a:spcPts val="0"/>
              </a:spcAft>
              <a:buClr>
                <a:schemeClr val="dk2"/>
              </a:buClr>
              <a:buFont typeface="Arial Black"/>
              <a:buNone/>
              <a:defRPr/>
            </a:lvl3pPr>
            <a:lvl4pPr marL="0" lvl="3" indent="0" algn="ctr" rtl="0">
              <a:spcBef>
                <a:spcPts val="0"/>
              </a:spcBef>
              <a:spcAft>
                <a:spcPts val="0"/>
              </a:spcAft>
              <a:buClr>
                <a:schemeClr val="dk2"/>
              </a:buClr>
              <a:buFont typeface="Arial Black"/>
              <a:buNone/>
              <a:defRPr/>
            </a:lvl4pPr>
            <a:lvl5pPr marL="0" lvl="4" indent="0" algn="ctr" rtl="0">
              <a:spcBef>
                <a:spcPts val="0"/>
              </a:spcBef>
              <a:spcAft>
                <a:spcPts val="0"/>
              </a:spcAft>
              <a:buClr>
                <a:schemeClr val="dk2"/>
              </a:buClr>
              <a:buFont typeface="Arial Black"/>
              <a:buNone/>
              <a:defRPr/>
            </a:lvl5pPr>
            <a:lvl6pPr marL="457200" lvl="5" indent="0" algn="ctr" rtl="0">
              <a:spcBef>
                <a:spcPts val="0"/>
              </a:spcBef>
              <a:spcAft>
                <a:spcPts val="0"/>
              </a:spcAft>
              <a:buClr>
                <a:schemeClr val="dk2"/>
              </a:buClr>
              <a:buFont typeface="Arial Black"/>
              <a:buNone/>
              <a:defRPr/>
            </a:lvl6pPr>
            <a:lvl7pPr marL="914400" lvl="6" indent="0" algn="ctr" rtl="0">
              <a:spcBef>
                <a:spcPts val="0"/>
              </a:spcBef>
              <a:spcAft>
                <a:spcPts val="0"/>
              </a:spcAft>
              <a:buClr>
                <a:schemeClr val="dk2"/>
              </a:buClr>
              <a:buFont typeface="Arial Black"/>
              <a:buNone/>
              <a:defRPr/>
            </a:lvl7pPr>
            <a:lvl8pPr marL="1371600" lvl="7" indent="0" algn="ctr" rtl="0">
              <a:spcBef>
                <a:spcPts val="0"/>
              </a:spcBef>
              <a:spcAft>
                <a:spcPts val="0"/>
              </a:spcAft>
              <a:buClr>
                <a:schemeClr val="dk2"/>
              </a:buClr>
              <a:buFont typeface="Arial Black"/>
              <a:buNone/>
              <a:defRPr/>
            </a:lvl8pPr>
            <a:lvl9pPr marL="1828800" lvl="8" indent="0" algn="ctr" rtl="0">
              <a:spcBef>
                <a:spcPts val="0"/>
              </a:spcBef>
              <a:spcAft>
                <a:spcPts val="0"/>
              </a:spcAft>
              <a:buClr>
                <a:schemeClr val="dk2"/>
              </a:buClr>
              <a:buFont typeface="Arial Black"/>
              <a:buNone/>
              <a:defRPr/>
            </a:lvl9pPr>
          </a:lstStyle>
          <a:p>
            <a:endParaRPr/>
          </a:p>
        </p:txBody>
      </p:sp>
      <p:sp>
        <p:nvSpPr>
          <p:cNvPr id="134" name="Shape 134"/>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35" name="Shape 135"/>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36" name="Shape 136"/>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143"/>
        <p:cNvGrpSpPr/>
        <p:nvPr/>
      </p:nvGrpSpPr>
      <p:grpSpPr>
        <a:xfrm>
          <a:off x="0" y="0"/>
          <a:ext cx="0" cy="0"/>
          <a:chOff x="0" y="0"/>
          <a:chExt cx="0" cy="0"/>
        </a:xfrm>
      </p:grpSpPr>
      <p:sp>
        <p:nvSpPr>
          <p:cNvPr id="144" name="Shape 144"/>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Clr>
                <a:schemeClr val="dk1"/>
              </a:buClr>
              <a:buFont typeface="Times New Roman"/>
              <a:buNone/>
              <a:defRPr/>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45" name="Shape 145"/>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buClr>
                <a:schemeClr val="dk1"/>
              </a:buClr>
              <a:buFont typeface="Times New Roman"/>
              <a:buNone/>
              <a:defRPr sz="1400"/>
            </a:lvl1pPr>
            <a:lvl2pPr marL="457200" lvl="1" indent="0" algn="l" rtl="0">
              <a:lnSpc>
                <a:spcPct val="100000"/>
              </a:lnSpc>
              <a:spcBef>
                <a:spcPts val="0"/>
              </a:spcBef>
              <a:spcAft>
                <a:spcPts val="0"/>
              </a:spcAft>
              <a:buClr>
                <a:schemeClr val="dk1"/>
              </a:buClr>
              <a:buFont typeface="Times New Roman"/>
              <a:buNone/>
              <a:defRPr/>
            </a:lvl2pPr>
            <a:lvl3pPr marL="914400" lvl="2" indent="0" algn="l" rtl="0">
              <a:lnSpc>
                <a:spcPct val="100000"/>
              </a:lnSpc>
              <a:spcBef>
                <a:spcPts val="0"/>
              </a:spcBef>
              <a:spcAft>
                <a:spcPts val="0"/>
              </a:spcAft>
              <a:buClr>
                <a:schemeClr val="dk1"/>
              </a:buClr>
              <a:buFont typeface="Times New Roman"/>
              <a:buNone/>
              <a:defRPr/>
            </a:lvl3pPr>
            <a:lvl4pPr marL="1371600" lvl="3" indent="0" algn="l" rtl="0">
              <a:lnSpc>
                <a:spcPct val="100000"/>
              </a:lnSpc>
              <a:spcBef>
                <a:spcPts val="0"/>
              </a:spcBef>
              <a:spcAft>
                <a:spcPts val="0"/>
              </a:spcAft>
              <a:buClr>
                <a:schemeClr val="dk1"/>
              </a:buClr>
              <a:buFont typeface="Times New Roman"/>
              <a:buNone/>
              <a:defRPr/>
            </a:lvl4pPr>
            <a:lvl5pPr marL="1828800" lvl="4" indent="0" algn="l" rtl="0">
              <a:lnSpc>
                <a:spcPct val="100000"/>
              </a:lnSpc>
              <a:spcBef>
                <a:spcPts val="0"/>
              </a:spcBef>
              <a:spcAft>
                <a:spcPts val="0"/>
              </a:spcAft>
              <a:buClr>
                <a:schemeClr val="dk1"/>
              </a:buClr>
              <a:buFont typeface="Times New Roman"/>
              <a:buNone/>
              <a:defRPr/>
            </a:lvl5pPr>
            <a:lvl6pPr marL="2286000" lvl="5" indent="0" algn="l" rtl="0">
              <a:lnSpc>
                <a:spcPct val="100000"/>
              </a:lnSpc>
              <a:spcBef>
                <a:spcPts val="0"/>
              </a:spcBef>
              <a:spcAft>
                <a:spcPts val="0"/>
              </a:spcAft>
              <a:buClr>
                <a:schemeClr val="dk1"/>
              </a:buClr>
              <a:buFont typeface="Times New Roman"/>
              <a:buNone/>
              <a:defRPr/>
            </a:lvl6pPr>
            <a:lvl7pPr marL="3200400" lvl="6" indent="0" algn="l" rtl="0">
              <a:lnSpc>
                <a:spcPct val="100000"/>
              </a:lnSpc>
              <a:spcBef>
                <a:spcPts val="0"/>
              </a:spcBef>
              <a:spcAft>
                <a:spcPts val="0"/>
              </a:spcAft>
              <a:buClr>
                <a:schemeClr val="dk1"/>
              </a:buClr>
              <a:buFont typeface="Times New Roman"/>
              <a:buNone/>
              <a:defRPr/>
            </a:lvl7pPr>
            <a:lvl8pPr marL="4572000" lvl="7" indent="0" algn="l" rtl="0">
              <a:lnSpc>
                <a:spcPct val="100000"/>
              </a:lnSpc>
              <a:spcBef>
                <a:spcPts val="0"/>
              </a:spcBef>
              <a:spcAft>
                <a:spcPts val="0"/>
              </a:spcAft>
              <a:buClr>
                <a:schemeClr val="dk1"/>
              </a:buClr>
              <a:buFont typeface="Times New Roman"/>
              <a:buNone/>
              <a:defRPr/>
            </a:lvl8pPr>
            <a:lvl9pPr marL="6400800" lvl="8" indent="0" algn="l" rtl="0">
              <a:lnSpc>
                <a:spcPct val="100000"/>
              </a:lnSpc>
              <a:spcBef>
                <a:spcPts val="0"/>
              </a:spcBef>
              <a:spcAft>
                <a:spcPts val="0"/>
              </a:spcAft>
              <a:buClr>
                <a:schemeClr val="dk1"/>
              </a:buClr>
              <a:buFont typeface="Times New Roman"/>
              <a:buNone/>
              <a:defRPr/>
            </a:lvl9pPr>
          </a:lstStyle>
          <a:p>
            <a:endParaRPr/>
          </a:p>
        </p:txBody>
      </p:sp>
      <p:sp>
        <p:nvSpPr>
          <p:cNvPr id="146" name="Shape 146"/>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grpSp>
        <p:nvGrpSpPr>
          <p:cNvPr id="10" name="Shape 10"/>
          <p:cNvGrpSpPr/>
          <p:nvPr/>
        </p:nvGrpSpPr>
        <p:grpSpPr>
          <a:xfrm>
            <a:off x="-1402207" y="-608961"/>
            <a:ext cx="10544707" cy="8964900"/>
            <a:chOff x="-1402207" y="-608961"/>
            <a:chExt cx="10544707" cy="8964900"/>
          </a:xfrm>
        </p:grpSpPr>
        <p:grpSp>
          <p:nvGrpSpPr>
            <p:cNvPr id="11" name="Shape 11"/>
            <p:cNvGrpSpPr/>
            <p:nvPr/>
          </p:nvGrpSpPr>
          <p:grpSpPr>
            <a:xfrm>
              <a:off x="-1402207" y="-608961"/>
              <a:ext cx="9065700" cy="8964900"/>
              <a:chOff x="-1402207" y="-608961"/>
              <a:chExt cx="9065700" cy="8964900"/>
            </a:xfrm>
          </p:grpSpPr>
          <p:grpSp>
            <p:nvGrpSpPr>
              <p:cNvPr id="12" name="Shape 12"/>
              <p:cNvGrpSpPr/>
              <p:nvPr/>
            </p:nvGrpSpPr>
            <p:grpSpPr>
              <a:xfrm>
                <a:off x="-1402207" y="-608961"/>
                <a:ext cx="9065700" cy="8964900"/>
                <a:chOff x="-1402207" y="-608961"/>
                <a:chExt cx="9065700" cy="8964900"/>
              </a:xfrm>
            </p:grpSpPr>
            <p:sp>
              <p:nvSpPr>
                <p:cNvPr id="13" name="Shape 13"/>
                <p:cNvSpPr/>
                <p:nvPr/>
              </p:nvSpPr>
              <p:spPr>
                <a:xfrm rot="-9239958">
                  <a:off x="-295135" y="557193"/>
                  <a:ext cx="6851555" cy="6632588"/>
                </a:xfrm>
                <a:prstGeom prst="diamond">
                  <a:avLst/>
                </a:prstGeom>
                <a:gradFill>
                  <a:gsLst>
                    <a:gs pos="0">
                      <a:schemeClr val="lt2"/>
                    </a:gs>
                    <a:gs pos="100000">
                      <a:schemeClr val="lt1"/>
                    </a:gs>
                  </a:gsLst>
                  <a:path path="circle">
                    <a:fillToRect l="50000" t="50000" r="50000" b="50000"/>
                  </a:path>
                  <a:tileRect/>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4" name="Shape 14" descr="Denim"/>
                <p:cNvSpPr/>
                <p:nvPr/>
              </p:nvSpPr>
              <p:spPr>
                <a:xfrm rot="-9240083">
                  <a:off x="1101662" y="1909696"/>
                  <a:ext cx="4057722" cy="3927576"/>
                </a:xfrm>
                <a:prstGeom prst="diamond">
                  <a:avLst/>
                </a:prstGeom>
                <a:blipFill rotWithShape="0">
                  <a:blip r:embed="rId4">
                    <a:alphaModFix/>
                  </a:blip>
                  <a:tile tx="22" ty="173" sx="99997" sy="99997" flip="none" algn="tl"/>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5" name="Shape 15"/>
                <p:cNvSpPr txBox="1"/>
                <p:nvPr/>
              </p:nvSpPr>
              <p:spPr>
                <a:xfrm rot="-9240567">
                  <a:off x="3570384" y="3967157"/>
                  <a:ext cx="1030297" cy="444640"/>
                </a:xfrm>
                <a:prstGeom prst="rect">
                  <a:avLst/>
                </a:prstGeom>
                <a:solidFill>
                  <a:schemeClr val="folHlink">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6" name="Shape 16"/>
                <p:cNvSpPr/>
                <p:nvPr/>
              </p:nvSpPr>
              <p:spPr>
                <a:xfrm rot="-9240249">
                  <a:off x="2051154" y="4075230"/>
                  <a:ext cx="904847" cy="838162"/>
                </a:xfrm>
                <a:prstGeom prst="ellipse">
                  <a:avLst/>
                </a:prstGeom>
                <a:solidFill>
                  <a:schemeClr val="accent1">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7" name="Shape 17"/>
                <p:cNvSpPr txBox="1"/>
                <p:nvPr/>
              </p:nvSpPr>
              <p:spPr>
                <a:xfrm rot="-9239320">
                  <a:off x="3767204" y="3249619"/>
                  <a:ext cx="708016" cy="128534"/>
                </a:xfrm>
                <a:prstGeom prst="rect">
                  <a:avLst/>
                </a:prstGeom>
                <a:solidFill>
                  <a:schemeClr val="accent1">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8" name="Shape 18"/>
                <p:cNvSpPr txBox="1"/>
                <p:nvPr/>
              </p:nvSpPr>
              <p:spPr>
                <a:xfrm rot="-9240055">
                  <a:off x="3059205" y="4875254"/>
                  <a:ext cx="706274" cy="130146"/>
                </a:xfrm>
                <a:prstGeom prst="rect">
                  <a:avLst/>
                </a:prstGeom>
                <a:solidFill>
                  <a:schemeClr val="accent1">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9" name="Shape 19"/>
                <p:cNvSpPr/>
                <p:nvPr/>
              </p:nvSpPr>
              <p:spPr>
                <a:xfrm rot="10439930">
                  <a:off x="2004993" y="3555950"/>
                  <a:ext cx="1147790" cy="1358960"/>
                </a:xfrm>
                <a:custGeom>
                  <a:avLst/>
                  <a:gdLst/>
                  <a:ahLst/>
                  <a:cxnLst/>
                  <a:rect l="0" t="0" r="0" b="0"/>
                  <a:pathLst>
                    <a:path w="120000" h="120000" fill="none" extrusionOk="0">
                      <a:moveTo>
                        <a:pt x="119668" y="0"/>
                      </a:moveTo>
                      <a:cubicBezTo>
                        <a:pt x="119888" y="3772"/>
                        <a:pt x="120000" y="7559"/>
                        <a:pt x="120000" y="11357"/>
                      </a:cubicBezTo>
                      <a:cubicBezTo>
                        <a:pt x="120000" y="71357"/>
                        <a:pt x="93085" y="120000"/>
                        <a:pt x="59885" y="120000"/>
                      </a:cubicBezTo>
                      <a:cubicBezTo>
                        <a:pt x="28715" y="120000"/>
                        <a:pt x="2716" y="76940"/>
                        <a:pt x="0" y="20823"/>
                      </a:cubicBezTo>
                    </a:path>
                    <a:path w="120000" h="120000" extrusionOk="0">
                      <a:moveTo>
                        <a:pt x="119668" y="0"/>
                      </a:moveTo>
                      <a:cubicBezTo>
                        <a:pt x="119888" y="3772"/>
                        <a:pt x="120000" y="7559"/>
                        <a:pt x="120000" y="11357"/>
                      </a:cubicBezTo>
                      <a:cubicBezTo>
                        <a:pt x="120000" y="71357"/>
                        <a:pt x="93085" y="120000"/>
                        <a:pt x="59885" y="120000"/>
                      </a:cubicBezTo>
                      <a:cubicBezTo>
                        <a:pt x="28715" y="120000"/>
                        <a:pt x="2716" y="76940"/>
                        <a:pt x="0" y="20823"/>
                      </a:cubicBezTo>
                      <a:lnTo>
                        <a:pt x="59885" y="11357"/>
                      </a:lnTo>
                      <a:close/>
                    </a:path>
                  </a:pathLst>
                </a:custGeom>
                <a:solidFill>
                  <a:schemeClr val="folHlink">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0" name="Shape 20"/>
                <p:cNvSpPr/>
                <p:nvPr/>
              </p:nvSpPr>
              <p:spPr>
                <a:xfrm>
                  <a:off x="2063750" y="2181225"/>
                  <a:ext cx="1643100" cy="3186000"/>
                </a:xfrm>
                <a:custGeom>
                  <a:avLst/>
                  <a:gdLst/>
                  <a:ahLst/>
                  <a:cxnLst/>
                  <a:rect l="0" t="0" r="0" b="0"/>
                  <a:pathLst>
                    <a:path w="120000" h="120000" extrusionOk="0">
                      <a:moveTo>
                        <a:pt x="6492" y="119940"/>
                      </a:moveTo>
                      <a:lnTo>
                        <a:pt x="0" y="110194"/>
                      </a:lnTo>
                      <a:lnTo>
                        <a:pt x="100985" y="3348"/>
                      </a:lnTo>
                      <a:lnTo>
                        <a:pt x="119884" y="0"/>
                      </a:lnTo>
                      <a:lnTo>
                        <a:pt x="6492" y="119940"/>
                      </a:lnTo>
                    </a:path>
                  </a:pathLst>
                </a:custGeom>
                <a:solidFill>
                  <a:schemeClr val="hlink">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
            <p:nvSpPr>
              <p:cNvPr id="21" name="Shape 21"/>
              <p:cNvSpPr/>
              <p:nvPr/>
            </p:nvSpPr>
            <p:spPr>
              <a:xfrm>
                <a:off x="3886200" y="2873375"/>
                <a:ext cx="514200" cy="366600"/>
              </a:xfrm>
              <a:custGeom>
                <a:avLst/>
                <a:gdLst/>
                <a:ahLst/>
                <a:cxnLst/>
                <a:rect l="0" t="0" r="0" b="0"/>
                <a:pathLst>
                  <a:path w="120000" h="120000" extrusionOk="0">
                    <a:moveTo>
                      <a:pt x="118888" y="117402"/>
                    </a:moveTo>
                    <a:lnTo>
                      <a:pt x="106296" y="63896"/>
                    </a:lnTo>
                    <a:lnTo>
                      <a:pt x="19629" y="4675"/>
                    </a:lnTo>
                    <a:lnTo>
                      <a:pt x="12962" y="0"/>
                    </a:lnTo>
                    <a:lnTo>
                      <a:pt x="0" y="37402"/>
                    </a:lnTo>
                    <a:lnTo>
                      <a:pt x="119629" y="119480"/>
                    </a:lnTo>
                  </a:path>
                </a:pathLst>
              </a:custGeom>
              <a:solidFill>
                <a:schemeClr val="accent1">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
          <p:nvSpPr>
            <p:cNvPr id="22" name="Shape 22"/>
            <p:cNvSpPr txBox="1"/>
            <p:nvPr/>
          </p:nvSpPr>
          <p:spPr>
            <a:xfrm>
              <a:off x="1219200" y="1143000"/>
              <a:ext cx="7923300" cy="1295400"/>
            </a:xfrm>
            <a:prstGeom prst="rect">
              <a:avLst/>
            </a:prstGeom>
            <a:solidFill>
              <a:schemeClr val="accent2">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
        <p:nvSpPr>
          <p:cNvPr id="23" name="Shape 23"/>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24" name="Shape 24"/>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152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Shape 26"/>
          <p:cNvSpPr txBox="1">
            <a:spLocks noGrp="1"/>
          </p:cNvSpPr>
          <p:nvPr>
            <p:ph type="ftr" idx="11"/>
          </p:nvPr>
        </p:nvSpPr>
        <p:spPr>
          <a:xfrm>
            <a:off x="31242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7" name="Shape 27"/>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149" name="Shape 149"/>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1" name="Shape 151"/>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2" name="Shape 152"/>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7"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162" name="Shape 162"/>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4" name="Shape 164"/>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5" name="Shape 165"/>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175" name="Shape 175"/>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7" name="Shape 177"/>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8" name="Shape 178"/>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9"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187" name="Shape 187"/>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89" name="Shape 189"/>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0" name="Shape 190"/>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36" name="Shape 36"/>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8" name="Shape 38"/>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9" name="Shape 39"/>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48" name="Shape 48"/>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0" name="Shape 50"/>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1" name="Shape 51"/>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2">
            <a:alphaModFix/>
          </a:blip>
          <a:stretch>
            <a:fillRect/>
          </a:stretch>
        </a:blipFill>
        <a:effectLst/>
      </p:bgPr>
    </p:bg>
    <p:spTree>
      <p:nvGrpSpPr>
        <p:cNvPr id="1" name="Shape 66"/>
        <p:cNvGrpSpPr/>
        <p:nvPr/>
      </p:nvGrpSpPr>
      <p:grpSpPr>
        <a:xfrm>
          <a:off x="0" y="0"/>
          <a:ext cx="0" cy="0"/>
          <a:chOff x="0" y="0"/>
          <a:chExt cx="0" cy="0"/>
        </a:xfrm>
      </p:grpSpPr>
      <p:sp>
        <p:nvSpPr>
          <p:cNvPr id="67" name="Shape 67"/>
          <p:cNvSpPr txBox="1"/>
          <p:nvPr/>
        </p:nvSpPr>
        <p:spPr>
          <a:xfrm>
            <a:off x="762000" y="6400800"/>
            <a:ext cx="8380500" cy="455700"/>
          </a:xfrm>
          <a:prstGeom prst="rect">
            <a:avLst/>
          </a:prstGeom>
          <a:solidFill>
            <a:schemeClr val="accent2">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8" name="Shape 68"/>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69" name="Shape 69"/>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2" name="Shape 72"/>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grpSp>
        <p:nvGrpSpPr>
          <p:cNvPr id="73" name="Shape 73"/>
          <p:cNvGrpSpPr/>
          <p:nvPr/>
        </p:nvGrpSpPr>
        <p:grpSpPr>
          <a:xfrm>
            <a:off x="0" y="0"/>
            <a:ext cx="1066800" cy="6856500"/>
            <a:chOff x="0" y="0"/>
            <a:chExt cx="1066800" cy="6856500"/>
          </a:xfrm>
        </p:grpSpPr>
        <p:grpSp>
          <p:nvGrpSpPr>
            <p:cNvPr id="74" name="Shape 74"/>
            <p:cNvGrpSpPr/>
            <p:nvPr/>
          </p:nvGrpSpPr>
          <p:grpSpPr>
            <a:xfrm>
              <a:off x="0" y="0"/>
              <a:ext cx="950775" cy="6856500"/>
              <a:chOff x="0" y="0"/>
              <a:chExt cx="950775" cy="6856500"/>
            </a:xfrm>
          </p:grpSpPr>
          <p:sp>
            <p:nvSpPr>
              <p:cNvPr id="75" name="Shape 75" descr="Denim"/>
              <p:cNvSpPr txBox="1"/>
              <p:nvPr/>
            </p:nvSpPr>
            <p:spPr>
              <a:xfrm>
                <a:off x="0" y="0"/>
                <a:ext cx="755700" cy="6856500"/>
              </a:xfrm>
              <a:prstGeom prst="rect">
                <a:avLst/>
              </a:prstGeom>
              <a:blipFill rotWithShape="1">
                <a:blip r:embed="rId3">
                  <a:alphaModFix/>
                </a:blip>
                <a:tile tx="0" ty="0" sx="99997" sy="99997" flip="none" algn="tl"/>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76" name="Shape 76"/>
              <p:cNvSpPr txBox="1"/>
              <p:nvPr/>
            </p:nvSpPr>
            <p:spPr>
              <a:xfrm>
                <a:off x="188912" y="381000"/>
                <a:ext cx="566700" cy="3276600"/>
              </a:xfrm>
              <a:prstGeom prst="rect">
                <a:avLst/>
              </a:prstGeom>
              <a:solidFill>
                <a:schemeClr val="accent2">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77" name="Shape 77"/>
              <p:cNvSpPr txBox="1"/>
              <p:nvPr/>
            </p:nvSpPr>
            <p:spPr>
              <a:xfrm>
                <a:off x="0" y="1524000"/>
                <a:ext cx="755700" cy="838200"/>
              </a:xfrm>
              <a:prstGeom prst="rect">
                <a:avLst/>
              </a:prstGeom>
              <a:solidFill>
                <a:schemeClr val="folHlink">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78" name="Shape 78"/>
              <p:cNvSpPr txBox="1"/>
              <p:nvPr/>
            </p:nvSpPr>
            <p:spPr>
              <a:xfrm>
                <a:off x="471487" y="685800"/>
                <a:ext cx="141300" cy="6019800"/>
              </a:xfrm>
              <a:prstGeom prst="rect">
                <a:avLst/>
              </a:prstGeom>
              <a:solidFill>
                <a:schemeClr val="hlink">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79" name="Shape 79"/>
              <p:cNvSpPr txBox="1"/>
              <p:nvPr/>
            </p:nvSpPr>
            <p:spPr>
              <a:xfrm>
                <a:off x="0" y="4800600"/>
                <a:ext cx="519000" cy="152400"/>
              </a:xfrm>
              <a:prstGeom prst="rect">
                <a:avLst/>
              </a:prstGeom>
              <a:solidFill>
                <a:schemeClr val="accent1">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80" name="Shape 80"/>
              <p:cNvSpPr txBox="1"/>
              <p:nvPr/>
            </p:nvSpPr>
            <p:spPr>
              <a:xfrm>
                <a:off x="0" y="5105400"/>
                <a:ext cx="519000" cy="152400"/>
              </a:xfrm>
              <a:prstGeom prst="rect">
                <a:avLst/>
              </a:prstGeom>
              <a:solidFill>
                <a:schemeClr val="accent1">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81" name="Shape 81"/>
              <p:cNvSpPr txBox="1"/>
              <p:nvPr/>
            </p:nvSpPr>
            <p:spPr>
              <a:xfrm>
                <a:off x="0" y="5410200"/>
                <a:ext cx="519000" cy="152400"/>
              </a:xfrm>
              <a:prstGeom prst="rect">
                <a:avLst/>
              </a:prstGeom>
              <a:solidFill>
                <a:schemeClr val="accent1">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82" name="Shape 82"/>
              <p:cNvSpPr/>
              <p:nvPr/>
            </p:nvSpPr>
            <p:spPr>
              <a:xfrm>
                <a:off x="752475" y="3587750"/>
                <a:ext cx="198300" cy="1832100"/>
              </a:xfrm>
              <a:custGeom>
                <a:avLst/>
                <a:gdLst/>
                <a:ahLst/>
                <a:cxnLst/>
                <a:rect l="0" t="0" r="0" b="0"/>
                <a:pathLst>
                  <a:path w="120000" h="120000" fill="none" extrusionOk="0">
                    <a:moveTo>
                      <a:pt x="0" y="36"/>
                    </a:moveTo>
                    <a:cubicBezTo>
                      <a:pt x="1347" y="11"/>
                      <a:pt x="2694" y="-2"/>
                      <a:pt x="4047" y="0"/>
                    </a:cubicBezTo>
                    <a:cubicBezTo>
                      <a:pt x="68084" y="0"/>
                      <a:pt x="120000" y="26861"/>
                      <a:pt x="120000" y="60000"/>
                    </a:cubicBezTo>
                    <a:cubicBezTo>
                      <a:pt x="120000" y="93136"/>
                      <a:pt x="68084" y="119997"/>
                      <a:pt x="4047" y="120000"/>
                    </a:cubicBezTo>
                  </a:path>
                  <a:path w="120000" h="120000" extrusionOk="0">
                    <a:moveTo>
                      <a:pt x="0" y="36"/>
                    </a:moveTo>
                    <a:cubicBezTo>
                      <a:pt x="1347" y="11"/>
                      <a:pt x="2694" y="-2"/>
                      <a:pt x="4047" y="0"/>
                    </a:cubicBezTo>
                    <a:cubicBezTo>
                      <a:pt x="68084" y="0"/>
                      <a:pt x="120000" y="26861"/>
                      <a:pt x="120000" y="60000"/>
                    </a:cubicBezTo>
                    <a:cubicBezTo>
                      <a:pt x="120000" y="93136"/>
                      <a:pt x="68084" y="119997"/>
                      <a:pt x="4047" y="120000"/>
                    </a:cubicBezTo>
                    <a:lnTo>
                      <a:pt x="4047" y="60000"/>
                    </a:lnTo>
                    <a:close/>
                  </a:path>
                </a:pathLst>
              </a:custGeom>
              <a:solidFill>
                <a:schemeClr val="folHlink">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
          <p:nvSpPr>
            <p:cNvPr id="83" name="Shape 83"/>
            <p:cNvSpPr/>
            <p:nvPr/>
          </p:nvSpPr>
          <p:spPr>
            <a:xfrm>
              <a:off x="0" y="1066800"/>
              <a:ext cx="1066800" cy="990600"/>
            </a:xfrm>
            <a:prstGeom prst="ellipse">
              <a:avLst/>
            </a:prstGeom>
            <a:solidFill>
              <a:schemeClr val="accent1">
                <a:alpha val="49410"/>
              </a:schemeClr>
            </a:solidFill>
            <a:ln>
              <a:noFill/>
            </a:ln>
          </p:spPr>
          <p:txBody>
            <a:bodyPr lIns="92075" tIns="46025" rIns="92075" bIns="460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84" name="Shape 84"/>
            <p:cNvSpPr txBox="1"/>
            <p:nvPr/>
          </p:nvSpPr>
          <p:spPr>
            <a:xfrm>
              <a:off x="762000" y="0"/>
              <a:ext cx="304800" cy="6856500"/>
            </a:xfrm>
            <a:prstGeom prst="rect">
              <a:avLst/>
            </a:prstGeom>
            <a:gradFill>
              <a:gsLst>
                <a:gs pos="0">
                  <a:schemeClr val="lt2"/>
                </a:gs>
                <a:gs pos="100000">
                  <a:schemeClr val="lt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
        <p:nvSpPr>
          <p:cNvPr id="85" name="Shape 85"/>
          <p:cNvSpPr txBox="1"/>
          <p:nvPr/>
        </p:nvSpPr>
        <p:spPr>
          <a:xfrm>
            <a:off x="762000" y="1474787"/>
            <a:ext cx="8380500" cy="125400"/>
          </a:xfrm>
          <a:prstGeom prst="rect">
            <a:avLst/>
          </a:prstGeom>
          <a:solidFill>
            <a:schemeClr val="accent2">
              <a:alpha val="494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88" name="Shape 88"/>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0" name="Shape 90"/>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1" name="Shape 91"/>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100" name="Shape 100"/>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2" name="Shape 102"/>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Shape 103"/>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3"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113" name="Shape 113"/>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5" name="Shape 115"/>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6" name="Shape 116"/>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128" name="Shape 128"/>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0" name="Shape 130"/>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1" name="Shape 131"/>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5"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143000" y="228600"/>
            <a:ext cx="7772400" cy="1143000"/>
          </a:xfrm>
          <a:prstGeom prst="rect">
            <a:avLst/>
          </a:prstGeom>
          <a:noFill/>
          <a:ln>
            <a:noFill/>
          </a:ln>
        </p:spPr>
        <p:txBody>
          <a:bodyPr lIns="91425" tIns="91425" rIns="91425" bIns="91425" anchor="ctr" anchorCtr="1"/>
          <a:lstStyle>
            <a:lvl1pPr marL="0" marR="0" lvl="0" indent="0" algn="ctr" rtl="0">
              <a:lnSpc>
                <a:spcPct val="100000"/>
              </a:lnSpc>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1pPr>
            <a:lvl2pPr marL="0" marR="0" lvl="1"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2pPr>
            <a:lvl3pPr marL="0" marR="0" lvl="2"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3pPr>
            <a:lvl4pPr marL="0" marR="0" lvl="3"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4pPr>
            <a:lvl5pPr marL="0" marR="0" lvl="4"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5pPr>
            <a:lvl6pPr marL="457200" marR="0" lvl="5"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6pPr>
            <a:lvl7pPr marL="914400" marR="0" lvl="6"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7pPr>
            <a:lvl8pPr marL="1371600" marR="0" lvl="7"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8pPr>
            <a:lvl9pPr marL="1828800" marR="0" lvl="8" indent="0" algn="ctr" rtl="0">
              <a:spcBef>
                <a:spcPts val="0"/>
              </a:spcBef>
              <a:spcAft>
                <a:spcPts val="0"/>
              </a:spcAft>
              <a:buClr>
                <a:schemeClr val="dk2"/>
              </a:buClr>
              <a:buFont typeface="Arial Black"/>
              <a:buNone/>
              <a:defRPr sz="4400" b="0" i="0" u="none" strike="noStrike" cap="none">
                <a:solidFill>
                  <a:schemeClr val="dk2"/>
                </a:solidFill>
                <a:effectLst>
                  <a:outerShdw blurRad="38100" dist="38100" dir="2700000" algn="tl">
                    <a:srgbClr val="000000"/>
                  </a:outerShdw>
                </a:effectLst>
                <a:latin typeface="Arial Black"/>
                <a:ea typeface="Arial Black"/>
                <a:cs typeface="Arial Black"/>
                <a:sym typeface="Arial Black"/>
              </a:defRPr>
            </a:lvl9pPr>
          </a:lstStyle>
          <a:p>
            <a:endParaRPr/>
          </a:p>
        </p:txBody>
      </p:sp>
      <p:sp>
        <p:nvSpPr>
          <p:cNvPr id="139" name="Shape 139"/>
          <p:cNvSpPr txBox="1">
            <a:spLocks noGrp="1"/>
          </p:cNvSpPr>
          <p:nvPr>
            <p:ph type="body" idx="1"/>
          </p:nvPr>
        </p:nvSpPr>
        <p:spPr>
          <a:xfrm>
            <a:off x="1295400" y="19050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accent2"/>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dt" idx="10"/>
          </p:nvPr>
        </p:nvSpPr>
        <p:spPr>
          <a:xfrm>
            <a:off x="1295400" y="6248400"/>
            <a:ext cx="1905000" cy="457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1" name="Shape 141"/>
          <p:cNvSpPr txBox="1">
            <a:spLocks noGrp="1"/>
          </p:cNvSpPr>
          <p:nvPr>
            <p:ph type="ftr" idx="11"/>
          </p:nvPr>
        </p:nvSpPr>
        <p:spPr>
          <a:xfrm>
            <a:off x="3733800" y="62484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2" name="Shape 142"/>
          <p:cNvSpPr txBox="1">
            <a:spLocks noGrp="1"/>
          </p:cNvSpPr>
          <p:nvPr>
            <p:ph type="sldNum" idx="12"/>
          </p:nvPr>
        </p:nvSpPr>
        <p:spPr>
          <a:xfrm>
            <a:off x="7162800" y="6248400"/>
            <a:ext cx="1905000" cy="457200"/>
          </a:xfrm>
          <a:prstGeom prst="rect">
            <a:avLst/>
          </a:prstGeom>
          <a:noFill/>
          <a:ln>
            <a:noFill/>
          </a:ln>
        </p:spPr>
        <p:txBody>
          <a:bodyPr lIns="92075" tIns="46025" rIns="92075" bIns="46025" anchor="ctr"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0" y="1054678"/>
            <a:ext cx="9144000" cy="1142999"/>
          </a:xfrm>
          <a:prstGeom prst="rect">
            <a:avLst/>
          </a:prstGeom>
          <a:noFill/>
          <a:ln>
            <a:noFill/>
          </a:ln>
        </p:spPr>
        <p:txBody>
          <a:bodyPr lIns="92075" tIns="46025" rIns="92075" bIns="46025" anchor="ctr" anchorCtr="0">
            <a:noAutofit/>
          </a:bodyPr>
          <a:lstStyle/>
          <a:p>
            <a:pPr marL="0" lvl="0" indent="0" algn="ctr" rtl="0">
              <a:lnSpc>
                <a:spcPct val="100000"/>
              </a:lnSpc>
              <a:spcBef>
                <a:spcPts val="0"/>
              </a:spcBef>
              <a:spcAft>
                <a:spcPts val="0"/>
              </a:spcAft>
              <a:buClr>
                <a:schemeClr val="lt1"/>
              </a:buClr>
              <a:buSzPct val="25000"/>
              <a:buFont typeface="Arial Black"/>
              <a:buNone/>
            </a:pPr>
            <a:r>
              <a:rPr lang="en-US" sz="7200">
                <a:solidFill>
                  <a:schemeClr val="lt1"/>
                </a:solidFill>
                <a:effectLst>
                  <a:outerShdw blurRad="38100" dist="38100" dir="2700000" algn="tl">
                    <a:srgbClr val="C0C0C0"/>
                  </a:outerShdw>
                </a:effectLst>
              </a:rPr>
              <a:t>Վերաբերմունքներ</a:t>
            </a:r>
            <a:r>
              <a:rPr lang="en-US" sz="7200" b="0" i="0" u="none">
                <a:solidFill>
                  <a:schemeClr val="lt1"/>
                </a:solidFill>
                <a:effectLst>
                  <a:outerShdw blurRad="38100" dist="38100" dir="2700000" algn="tl">
                    <a:srgbClr val="C0C0C0"/>
                  </a:outerShdw>
                </a:effectLst>
                <a:latin typeface="Arial Black"/>
                <a:ea typeface="Arial Black"/>
                <a:cs typeface="Arial Black"/>
                <a:sym typeface="Arial Black"/>
              </a:rPr>
              <a:t/>
            </a:r>
            <a:br>
              <a:rPr lang="en-US" sz="7200" b="0" i="0" u="none">
                <a:solidFill>
                  <a:schemeClr val="lt1"/>
                </a:solidFill>
                <a:effectLst>
                  <a:outerShdw blurRad="38100" dist="38100" dir="2700000" algn="tl">
                    <a:srgbClr val="C0C0C0"/>
                  </a:outerShdw>
                </a:effectLst>
                <a:latin typeface="Arial Black"/>
                <a:ea typeface="Arial Black"/>
                <a:cs typeface="Arial Black"/>
                <a:sym typeface="Arial Black"/>
              </a:rPr>
            </a:br>
            <a:r>
              <a:rPr lang="en-US" sz="2800">
                <a:solidFill>
                  <a:schemeClr val="lt1"/>
                </a:solidFill>
                <a:effectLst>
                  <a:outerShdw blurRad="38100" dist="38100" dir="2700000" algn="tl">
                    <a:srgbClr val="C0C0C0"/>
                  </a:outerShdw>
                </a:effectLst>
              </a:rPr>
              <a:t>Հեղինակ՝ Դեյվիդ Բեթթի</a:t>
            </a:r>
          </a:p>
        </p:txBody>
      </p:sp>
      <p:pic>
        <p:nvPicPr>
          <p:cNvPr id="203" name="Shape 203" descr="logo_tc"/>
          <p:cNvPicPr preferRelativeResize="0"/>
          <p:nvPr/>
        </p:nvPicPr>
        <p:blipFill rotWithShape="1">
          <a:blip r:embed="rId3">
            <a:alphaModFix/>
          </a:blip>
          <a:srcRect/>
          <a:stretch/>
        </p:blipFill>
        <p:spPr>
          <a:xfrm>
            <a:off x="-381000" y="2743200"/>
            <a:ext cx="5475300" cy="3048000"/>
          </a:xfrm>
          <a:prstGeom prst="rect">
            <a:avLst/>
          </a:prstGeom>
          <a:noFill/>
          <a:ln>
            <a:noFill/>
          </a:ln>
        </p:spPr>
      </p:pic>
      <p:sp>
        <p:nvSpPr>
          <p:cNvPr id="204" name="Shape 204"/>
          <p:cNvSpPr txBox="1"/>
          <p:nvPr/>
        </p:nvSpPr>
        <p:spPr>
          <a:xfrm>
            <a:off x="914400" y="5943600"/>
            <a:ext cx="7848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pic>
        <p:nvPicPr>
          <p:cNvPr id="205" name="Shape 205"/>
          <p:cNvPicPr preferRelativeResize="0"/>
          <p:nvPr/>
        </p:nvPicPr>
        <p:blipFill>
          <a:blip r:embed="rId4">
            <a:extLst>
              <a:ext uri="{28A0092B-C50C-407E-A947-70E740481C1C}">
                <a14:useLocalDpi xmlns:a14="http://schemas.microsoft.com/office/drawing/2010/main" val="0"/>
              </a:ext>
            </a:extLst>
          </a:blip>
          <a:stretch>
            <a:fillRect/>
          </a:stretch>
        </p:blipFill>
        <p:spPr>
          <a:xfrm>
            <a:off x="5378765" y="3429000"/>
            <a:ext cx="3183769" cy="1977900"/>
          </a:xfrm>
          <a:prstGeom prst="rect">
            <a:avLst/>
          </a:prstGeom>
          <a:noFill/>
          <a:ln w="38100" cap="sq" cmpd="sng">
            <a:solidFill>
              <a:srgbClr val="000000"/>
            </a:solidFill>
            <a:prstDash val="solid"/>
            <a:miter lim="800000"/>
            <a:headEnd type="none" w="med" len="med"/>
            <a:tailEnd type="none" w="med" len="med"/>
          </a:ln>
          <a:effectLst>
            <a:outerShdw blurRad="63500" dist="38100" dir="2700000">
              <a:srgbClr val="000000">
                <a:alpha val="42750"/>
              </a:srgbClr>
            </a:outerShdw>
          </a:effectLst>
        </p:spPr>
      </p:pic>
      <p:sp>
        <p:nvSpPr>
          <p:cNvPr id="206" name="Shape 206"/>
          <p:cNvSpPr txBox="1"/>
          <p:nvPr/>
        </p:nvSpPr>
        <p:spPr>
          <a:xfrm>
            <a:off x="31242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275" name="Shape 275"/>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smtClean="0">
                <a:solidFill>
                  <a:schemeClr val="lt1"/>
                </a:solidFill>
                <a:latin typeface="Arial"/>
                <a:ea typeface="Arial"/>
                <a:cs typeface="Arial"/>
                <a:sym typeface="Arial"/>
              </a:rPr>
              <a:t>4.</a:t>
            </a:r>
            <a:r>
              <a:rPr lang="hy-AM" sz="3600" dirty="0" smtClean="0">
                <a:solidFill>
                  <a:schemeClr val="lt1"/>
                </a:solidFill>
              </a:rPr>
              <a:t>Ամենակարևորը խաղում հաղթելն է։</a:t>
            </a:r>
            <a:endParaRPr lang="en-US" sz="3600" b="0" i="0" u="none" dirty="0">
              <a:solidFill>
                <a:schemeClr val="lt1"/>
              </a:solidFill>
              <a:latin typeface="Arial"/>
              <a:ea typeface="Arial"/>
              <a:cs typeface="Arial"/>
              <a:sym typeface="Arial"/>
            </a:endParaRPr>
          </a:p>
        </p:txBody>
      </p:sp>
      <p:pic>
        <p:nvPicPr>
          <p:cNvPr id="276" name="Shape 276" descr="http://t2.gstatic.com/images?q=tbn:ANd9GcRLXN0wxF9LeqbcwtcAFCDlOjb42O364bHhk08_GZiXGESdmaVh"/>
          <p:cNvPicPr preferRelativeResize="0">
            <a:picLocks noGrp="1"/>
          </p:cNvPicPr>
          <p:nvPr>
            <p:ph type="clipArt" idx="2"/>
          </p:nvPr>
        </p:nvPicPr>
        <p:blipFill rotWithShape="1">
          <a:blip r:embed="rId3">
            <a:alphaModFix/>
          </a:blip>
          <a:srcRect/>
          <a:stretch/>
        </p:blipFill>
        <p:spPr>
          <a:xfrm>
            <a:off x="1219200" y="2286000"/>
            <a:ext cx="3657600" cy="3281400"/>
          </a:xfrm>
          <a:prstGeom prst="rect">
            <a:avLst/>
          </a:prstGeom>
          <a:noFill/>
          <a:ln>
            <a:noFill/>
          </a:ln>
        </p:spPr>
      </p:pic>
      <p:sp>
        <p:nvSpPr>
          <p:cNvPr id="277" name="Shape 27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08" name="Shape 1008"/>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Colossians 3:5-15</a:t>
            </a:r>
          </a:p>
        </p:txBody>
      </p:sp>
      <p:sp>
        <p:nvSpPr>
          <p:cNvPr id="1009" name="Shape 1009"/>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SzPct val="25000"/>
              <a:buFont typeface="Arial"/>
              <a:buNone/>
            </a:pPr>
            <a:r>
              <a:rPr lang="en-US" sz="3200" b="0" i="0" u="none">
                <a:solidFill>
                  <a:schemeClr val="dk1"/>
                </a:solidFill>
                <a:latin typeface="Arial"/>
                <a:ea typeface="Arial"/>
                <a:cs typeface="Arial"/>
                <a:sym typeface="Arial"/>
              </a:rPr>
              <a:t>   </a:t>
            </a:r>
            <a:r>
              <a:rPr lang="en-US" sz="3200" b="0" i="0" u="none">
                <a:solidFill>
                  <a:schemeClr val="lt1"/>
                </a:solidFill>
                <a:latin typeface="Arial"/>
                <a:ea typeface="Arial"/>
                <a:cs typeface="Arial"/>
                <a:sym typeface="Arial"/>
              </a:rPr>
              <a:t>Love is what binds us all together in perfect harmony.  And let the peace that comes from Christ rule in your hearts.  For as members of one body you are called to live in peace.  And always be thankful.</a:t>
            </a:r>
          </a:p>
        </p:txBody>
      </p:sp>
      <p:sp>
        <p:nvSpPr>
          <p:cNvPr id="1010" name="Shape 101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Philippians 1:6</a:t>
            </a:r>
          </a:p>
        </p:txBody>
      </p:sp>
      <p:sp>
        <p:nvSpPr>
          <p:cNvPr id="1017" name="Shape 1017"/>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SzPct val="25000"/>
              <a:buFont typeface="Arial"/>
              <a:buNone/>
            </a:pPr>
            <a:r>
              <a:rPr lang="en-US" sz="3200" b="0" i="0" u="none">
                <a:solidFill>
                  <a:schemeClr val="dk1"/>
                </a:solidFill>
                <a:latin typeface="Arial"/>
                <a:ea typeface="Arial"/>
                <a:cs typeface="Arial"/>
                <a:sym typeface="Arial"/>
              </a:rPr>
              <a:t>   </a:t>
            </a:r>
            <a:r>
              <a:rPr lang="en-US" sz="3200" b="0" i="0" u="none">
                <a:solidFill>
                  <a:schemeClr val="lt1"/>
                </a:solidFill>
                <a:latin typeface="Arial"/>
                <a:ea typeface="Arial"/>
                <a:cs typeface="Arial"/>
                <a:sym typeface="Arial"/>
              </a:rPr>
              <a:t>And I am sure that God, who began the good work within you, will continue his work until it is finally finished on that day when Christ Jesus comes back again.</a:t>
            </a:r>
          </a:p>
        </p:txBody>
      </p:sp>
      <p:sp>
        <p:nvSpPr>
          <p:cNvPr id="1018" name="Shape 101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Shape 1023"/>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8000" b="0" i="0" u="none">
                <a:solidFill>
                  <a:schemeClr val="lt1"/>
                </a:solidFill>
                <a:effectLst>
                  <a:outerShdw blurRad="38100" dist="38100" dir="2700000" algn="tl">
                    <a:srgbClr val="C0C0C0"/>
                  </a:outerShdw>
                </a:effectLst>
                <a:latin typeface="Arial Black"/>
                <a:ea typeface="Arial Black"/>
                <a:cs typeface="Arial Black"/>
                <a:sym typeface="Arial Black"/>
              </a:rPr>
              <a:t>Attitudes</a:t>
            </a:r>
          </a:p>
        </p:txBody>
      </p:sp>
      <p:sp>
        <p:nvSpPr>
          <p:cNvPr id="1024" name="Shape 1024"/>
          <p:cNvSpPr txBox="1">
            <a:spLocks noGrp="1"/>
          </p:cNvSpPr>
          <p:nvPr>
            <p:ph type="body" idx="1"/>
          </p:nvPr>
        </p:nvSpPr>
        <p:spPr>
          <a:xfrm>
            <a:off x="34925" y="1295400"/>
            <a:ext cx="8915400" cy="4953000"/>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accent2"/>
              </a:buClr>
              <a:buSzPct val="100000"/>
              <a:buFont typeface="Arial"/>
              <a:buChar char="•"/>
            </a:pPr>
            <a:r>
              <a:rPr lang="en-US" sz="2800" b="0" i="0" u="none">
                <a:solidFill>
                  <a:schemeClr val="lt1"/>
                </a:solidFill>
                <a:latin typeface="Arial"/>
                <a:ea typeface="Arial"/>
                <a:cs typeface="Arial"/>
                <a:sym typeface="Arial"/>
              </a:rPr>
              <a:t>This PowerPoint is designed to be used with the </a:t>
            </a:r>
          </a:p>
          <a:p>
            <a:pPr marL="342900" marR="0" lvl="0" indent="-342900" algn="l" rtl="0">
              <a:lnSpc>
                <a:spcPct val="100000"/>
              </a:lnSpc>
              <a:spcBef>
                <a:spcPts val="560"/>
              </a:spcBef>
              <a:spcAft>
                <a:spcPts val="0"/>
              </a:spcAft>
              <a:buClr>
                <a:schemeClr val="accent2"/>
              </a:buClr>
              <a:buSzPct val="100000"/>
              <a:buFont typeface="Arial"/>
              <a:buChar char="•"/>
            </a:pPr>
            <a:r>
              <a:rPr lang="en-US" sz="2800" b="0" i="0" u="none">
                <a:solidFill>
                  <a:schemeClr val="lt1"/>
                </a:solidFill>
                <a:latin typeface="Arial"/>
                <a:ea typeface="Arial"/>
                <a:cs typeface="Arial"/>
                <a:sym typeface="Arial"/>
              </a:rPr>
              <a:t>Group Studies for New Christians Course, </a:t>
            </a:r>
          </a:p>
          <a:p>
            <a:pPr marL="342900" marR="0" lvl="0" indent="-342900" algn="l" rtl="0">
              <a:lnSpc>
                <a:spcPct val="100000"/>
              </a:lnSpc>
              <a:spcBef>
                <a:spcPts val="560"/>
              </a:spcBef>
              <a:spcAft>
                <a:spcPts val="0"/>
              </a:spcAft>
              <a:buClr>
                <a:schemeClr val="accent2"/>
              </a:buClr>
              <a:buSzPct val="100000"/>
              <a:buFont typeface="Arial"/>
              <a:buChar char="•"/>
            </a:pPr>
            <a:r>
              <a:rPr lang="en-US" sz="2800" b="1" i="1" u="none">
                <a:solidFill>
                  <a:schemeClr val="lt1"/>
                </a:solidFill>
                <a:latin typeface="Arial"/>
                <a:ea typeface="Arial"/>
                <a:cs typeface="Arial"/>
                <a:sym typeface="Arial"/>
              </a:rPr>
              <a:t>Attitudes</a:t>
            </a:r>
            <a:r>
              <a:rPr lang="en-US" sz="2800" b="0" i="0" u="none">
                <a:solidFill>
                  <a:schemeClr val="lt1"/>
                </a:solidFill>
                <a:latin typeface="Arial"/>
                <a:ea typeface="Arial"/>
                <a:cs typeface="Arial"/>
                <a:sym typeface="Arial"/>
              </a:rPr>
              <a:t>, by Dave Batty.</a:t>
            </a:r>
          </a:p>
          <a:p>
            <a:pPr marL="342900" marR="0" lvl="0" indent="-342900" algn="l" rtl="0">
              <a:lnSpc>
                <a:spcPct val="100000"/>
              </a:lnSpc>
              <a:spcBef>
                <a:spcPts val="640"/>
              </a:spcBef>
              <a:spcAft>
                <a:spcPts val="0"/>
              </a:spcAft>
              <a:buClr>
                <a:schemeClr val="accent2"/>
              </a:buClr>
              <a:buSzPct val="25000"/>
              <a:buFont typeface="Arial"/>
              <a:buNone/>
            </a:pPr>
            <a:endParaRPr sz="3200" b="0" i="0" u="none">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accent2"/>
              </a:buClr>
              <a:buSzPct val="25000"/>
              <a:buFont typeface="Arial"/>
              <a:buNone/>
            </a:pPr>
            <a:r>
              <a:rPr lang="en-US" sz="2400" b="0" i="0" u="none">
                <a:solidFill>
                  <a:schemeClr val="lt1"/>
                </a:solidFill>
                <a:latin typeface="Arial"/>
                <a:ea typeface="Arial"/>
                <a:cs typeface="Arial"/>
                <a:sym typeface="Arial"/>
              </a:rPr>
              <a:t>This PowerPoint resource was developed by </a:t>
            </a:r>
          </a:p>
          <a:p>
            <a:pPr marL="342900" marR="0" lvl="0" indent="-342900" algn="l" rtl="0">
              <a:lnSpc>
                <a:spcPct val="100000"/>
              </a:lnSpc>
              <a:spcBef>
                <a:spcPts val="480"/>
              </a:spcBef>
              <a:spcAft>
                <a:spcPts val="0"/>
              </a:spcAft>
              <a:buClr>
                <a:schemeClr val="accent2"/>
              </a:buClr>
              <a:buSzPct val="25000"/>
              <a:buFont typeface="Arial"/>
              <a:buNone/>
            </a:pPr>
            <a:r>
              <a:rPr lang="en-US" sz="2400" b="0" i="0" u="none">
                <a:solidFill>
                  <a:schemeClr val="lt1"/>
                </a:solidFill>
                <a:latin typeface="Arial"/>
                <a:ea typeface="Arial"/>
                <a:cs typeface="Arial"/>
                <a:sym typeface="Arial"/>
              </a:rPr>
              <a:t>The Teen Challenge Farm, London, Ontario</a:t>
            </a:r>
          </a:p>
          <a:p>
            <a:pPr marL="342900" marR="0" lvl="0" indent="-342900" algn="l" rtl="0">
              <a:lnSpc>
                <a:spcPct val="100000"/>
              </a:lnSpc>
              <a:spcBef>
                <a:spcPts val="480"/>
              </a:spcBef>
              <a:spcAft>
                <a:spcPts val="0"/>
              </a:spcAft>
              <a:buClr>
                <a:schemeClr val="accent2"/>
              </a:buClr>
              <a:buSzPct val="25000"/>
              <a:buFont typeface="Arial"/>
              <a:buNone/>
            </a:pPr>
            <a:r>
              <a:rPr lang="en-US" sz="2400" b="0" i="0" u="none">
                <a:solidFill>
                  <a:schemeClr val="lt1"/>
                </a:solidFill>
                <a:latin typeface="Arial"/>
                <a:ea typeface="Arial"/>
                <a:cs typeface="Arial"/>
                <a:sym typeface="Arial"/>
              </a:rPr>
              <a:t>Edited by  Global Teen Challenge, 2013</a:t>
            </a:r>
          </a:p>
          <a:p>
            <a:pPr marL="342900" marR="0" lvl="0" indent="-342900" algn="l" rtl="0">
              <a:lnSpc>
                <a:spcPct val="100000"/>
              </a:lnSpc>
              <a:spcBef>
                <a:spcPts val="480"/>
              </a:spcBef>
              <a:spcAft>
                <a:spcPts val="0"/>
              </a:spcAft>
              <a:buClr>
                <a:schemeClr val="accent2"/>
              </a:buClr>
              <a:buSzPct val="25000"/>
              <a:buFont typeface="Arial"/>
              <a:buNone/>
            </a:pPr>
            <a:endParaRPr sz="2400" b="0" i="0" u="none">
              <a:solidFill>
                <a:schemeClr val="lt1"/>
              </a:solidFill>
              <a:latin typeface="Arial"/>
              <a:ea typeface="Arial"/>
              <a:cs typeface="Arial"/>
              <a:sym typeface="Arial"/>
            </a:endParaRPr>
          </a:p>
        </p:txBody>
      </p:sp>
      <p:sp>
        <p:nvSpPr>
          <p:cNvPr id="1025" name="Shape 102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pic>
        <p:nvPicPr>
          <p:cNvPr id="1026" name="Shape 1026"/>
          <p:cNvPicPr preferRelativeResize="0"/>
          <p:nvPr/>
        </p:nvPicPr>
        <p:blipFill rotWithShape="1">
          <a:blip r:embed="rId3">
            <a:alphaModFix/>
          </a:blip>
          <a:srcRect/>
          <a:stretch/>
        </p:blipFill>
        <p:spPr>
          <a:xfrm>
            <a:off x="6781800" y="3429000"/>
            <a:ext cx="2186100" cy="2890800"/>
          </a:xfrm>
          <a:prstGeom prst="rect">
            <a:avLst/>
          </a:prstGeom>
          <a:noFill/>
          <a:ln w="38100" cap="sq" cmpd="sng">
            <a:solidFill>
              <a:srgbClr val="000000"/>
            </a:solidFill>
            <a:prstDash val="solid"/>
            <a:miter lim="800000"/>
            <a:headEnd type="none" w="med" len="med"/>
            <a:tailEnd type="none" w="med" len="med"/>
          </a:ln>
          <a:effectLst>
            <a:outerShdw blurRad="63500" dist="38100" dir="2700000">
              <a:srgbClr val="000000">
                <a:alpha val="42750"/>
              </a:srgbClr>
            </a:outerShdw>
          </a:effec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283" name="Shape 283"/>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5. </a:t>
            </a:r>
            <a:r>
              <a:rPr lang="hy-AM" sz="3600" dirty="0" smtClean="0">
                <a:solidFill>
                  <a:schemeClr val="lt1"/>
                </a:solidFill>
              </a:rPr>
              <a:t>Իրական երջանկությունը փողով է գնվում։</a:t>
            </a:r>
            <a:endParaRPr lang="en-US" sz="3600" b="0" i="0" u="none" dirty="0">
              <a:solidFill>
                <a:schemeClr val="lt1"/>
              </a:solidFill>
              <a:latin typeface="Arial"/>
              <a:ea typeface="Arial"/>
              <a:cs typeface="Arial"/>
              <a:sym typeface="Arial"/>
            </a:endParaRPr>
          </a:p>
        </p:txBody>
      </p:sp>
      <p:pic>
        <p:nvPicPr>
          <p:cNvPr id="284" name="Shape 284" descr="http://t3.gstatic.com/images?q=tbn:ANd9GcTlHJuW_8Ufw6fXjCGK1ML9dnlBiQRg35aBJleQRqstqUG1p2HW"/>
          <p:cNvPicPr preferRelativeResize="0">
            <a:picLocks noGrp="1"/>
          </p:cNvPicPr>
          <p:nvPr>
            <p:ph type="clipArt" idx="2"/>
          </p:nvPr>
        </p:nvPicPr>
        <p:blipFill rotWithShape="1">
          <a:blip r:embed="rId3">
            <a:alphaModFix/>
          </a:blip>
          <a:srcRect/>
          <a:stretch/>
        </p:blipFill>
        <p:spPr>
          <a:xfrm>
            <a:off x="3200400" y="4038600"/>
            <a:ext cx="2324100" cy="1962300"/>
          </a:xfrm>
          <a:prstGeom prst="rect">
            <a:avLst/>
          </a:prstGeom>
          <a:noFill/>
          <a:ln>
            <a:noFill/>
          </a:ln>
        </p:spPr>
      </p:pic>
      <p:pic>
        <p:nvPicPr>
          <p:cNvPr id="285" name="Shape 285" descr="http://t0.gstatic.com/images?q=tbn:ANd9GcTuNT7QRbKI6TSXse3FGbZAhxaicsHGSdyBvFKjYEY4ljJQtCrE1g"/>
          <p:cNvPicPr preferRelativeResize="0"/>
          <p:nvPr/>
        </p:nvPicPr>
        <p:blipFill rotWithShape="1">
          <a:blip r:embed="rId4">
            <a:alphaModFix/>
          </a:blip>
          <a:srcRect/>
          <a:stretch/>
        </p:blipFill>
        <p:spPr>
          <a:xfrm>
            <a:off x="1752600" y="2057400"/>
            <a:ext cx="1819200" cy="2514600"/>
          </a:xfrm>
          <a:prstGeom prst="rect">
            <a:avLst/>
          </a:prstGeom>
          <a:noFill/>
          <a:ln>
            <a:noFill/>
          </a:ln>
        </p:spPr>
      </p:pic>
      <p:sp>
        <p:nvSpPr>
          <p:cNvPr id="286" name="Shape 286"/>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292" name="Shape 292"/>
          <p:cNvSpPr txBox="1">
            <a:spLocks noGrp="1"/>
          </p:cNvSpPr>
          <p:nvPr>
            <p:ph type="body" idx="1"/>
          </p:nvPr>
        </p:nvSpPr>
        <p:spPr>
          <a:xfrm>
            <a:off x="5004048" y="1905000"/>
            <a:ext cx="4063752"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6. </a:t>
            </a:r>
            <a:r>
              <a:rPr lang="hy-AM" sz="3600" dirty="0" smtClean="0">
                <a:solidFill>
                  <a:schemeClr val="lt1"/>
                </a:solidFill>
              </a:rPr>
              <a:t>Սերը կարող է լուծել</a:t>
            </a:r>
            <a:r>
              <a:rPr lang="nl-NL" sz="3600" dirty="0" smtClean="0">
                <a:solidFill>
                  <a:schemeClr val="lt1"/>
                </a:solidFill>
              </a:rPr>
              <a:t> </a:t>
            </a:r>
            <a:r>
              <a:rPr lang="hy-AM" sz="3600" dirty="0" smtClean="0">
                <a:solidFill>
                  <a:schemeClr val="lt1"/>
                </a:solidFill>
              </a:rPr>
              <a:t>աշխարհի բոլոր </a:t>
            </a:r>
            <a:r>
              <a:rPr lang="en-US" sz="3600" dirty="0" smtClean="0">
                <a:solidFill>
                  <a:schemeClr val="lt1"/>
                </a:solidFill>
              </a:rPr>
              <a:t>խ</a:t>
            </a:r>
            <a:r>
              <a:rPr lang="hy-AM" sz="3600" dirty="0" smtClean="0">
                <a:solidFill>
                  <a:schemeClr val="lt1"/>
                </a:solidFill>
              </a:rPr>
              <a:t>նդիրները։</a:t>
            </a:r>
            <a:endParaRPr lang="en-US" sz="3600" b="0" i="0" u="none" dirty="0">
              <a:solidFill>
                <a:schemeClr val="lt1"/>
              </a:solidFill>
              <a:latin typeface="Arial"/>
              <a:ea typeface="Arial"/>
              <a:cs typeface="Arial"/>
              <a:sym typeface="Arial"/>
            </a:endParaRPr>
          </a:p>
        </p:txBody>
      </p:sp>
      <p:pic>
        <p:nvPicPr>
          <p:cNvPr id="293" name="Shape 293" descr="http://t3.gstatic.com/images?q=tbn:ANd9GcTwhSj0eqGPbv61JaDTpvQpcnI5TXDtXvEKvZN3-NV5WT25BIqz"/>
          <p:cNvPicPr preferRelativeResize="0">
            <a:picLocks noGrp="1"/>
          </p:cNvPicPr>
          <p:nvPr>
            <p:ph type="clipArt" idx="2"/>
          </p:nvPr>
        </p:nvPicPr>
        <p:blipFill rotWithShape="1">
          <a:blip r:embed="rId3">
            <a:alphaModFix/>
          </a:blip>
          <a:srcRect/>
          <a:stretch/>
        </p:blipFill>
        <p:spPr>
          <a:xfrm>
            <a:off x="1600200" y="2286000"/>
            <a:ext cx="2867100" cy="3581400"/>
          </a:xfrm>
          <a:prstGeom prst="rect">
            <a:avLst/>
          </a:prstGeom>
          <a:noFill/>
          <a:ln>
            <a:noFill/>
          </a:ln>
        </p:spPr>
      </p:pic>
      <p:sp>
        <p:nvSpPr>
          <p:cNvPr id="294" name="Shape 294"/>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300" name="Shape 300"/>
          <p:cNvSpPr txBox="1">
            <a:spLocks noGrp="1"/>
          </p:cNvSpPr>
          <p:nvPr>
            <p:ph type="body" idx="1"/>
          </p:nvPr>
        </p:nvSpPr>
        <p:spPr>
          <a:xfrm>
            <a:off x="51816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smtClean="0">
                <a:solidFill>
                  <a:schemeClr val="lt1"/>
                </a:solidFill>
                <a:latin typeface="Arial"/>
                <a:ea typeface="Arial"/>
                <a:cs typeface="Arial"/>
                <a:sym typeface="Arial"/>
              </a:rPr>
              <a:t>7.</a:t>
            </a:r>
            <a:r>
              <a:rPr lang="hy-AM" sz="3600" dirty="0" smtClean="0">
                <a:solidFill>
                  <a:schemeClr val="lt1"/>
                </a:solidFill>
              </a:rPr>
              <a:t>Քաղաքակա</a:t>
            </a:r>
            <a:r>
              <a:rPr lang="en-US" sz="3600" dirty="0" smtClean="0">
                <a:solidFill>
                  <a:schemeClr val="lt1"/>
                </a:solidFill>
              </a:rPr>
              <a:t>-</a:t>
            </a:r>
            <a:r>
              <a:rPr lang="hy-AM" sz="3600" dirty="0" smtClean="0">
                <a:solidFill>
                  <a:schemeClr val="lt1"/>
                </a:solidFill>
              </a:rPr>
              <a:t>նությունը ձանձրալի է։</a:t>
            </a:r>
            <a:endParaRPr lang="en-US" sz="3600" b="0" i="0" u="none" dirty="0">
              <a:solidFill>
                <a:schemeClr val="lt1"/>
              </a:solidFill>
              <a:latin typeface="Arial"/>
              <a:ea typeface="Arial"/>
              <a:cs typeface="Arial"/>
              <a:sym typeface="Arial"/>
            </a:endParaRPr>
          </a:p>
          <a:p>
            <a:pPr marL="342900" lvl="0" indent="-342900" algn="l" rtl="0">
              <a:lnSpc>
                <a:spcPct val="100000"/>
              </a:lnSpc>
              <a:spcBef>
                <a:spcPts val="720"/>
              </a:spcBef>
              <a:spcAft>
                <a:spcPts val="0"/>
              </a:spcAft>
              <a:buSzPct val="25000"/>
              <a:buFont typeface="Arial"/>
              <a:buNone/>
            </a:pPr>
            <a:endParaRPr sz="3600" b="0" i="0" u="none" dirty="0">
              <a:solidFill>
                <a:schemeClr val="lt1"/>
              </a:solidFill>
              <a:latin typeface="Arial"/>
              <a:ea typeface="Arial"/>
              <a:cs typeface="Arial"/>
              <a:sym typeface="Arial"/>
            </a:endParaRPr>
          </a:p>
        </p:txBody>
      </p:sp>
      <p:pic>
        <p:nvPicPr>
          <p:cNvPr id="301" name="Shape 301" descr="http://t3.gstatic.com/images?q=tbn:ANd9GcQnwzxNyaqcQrQAZAOZjLG_LncIaYQJNKvmHkLhSd1hx339EMbl"/>
          <p:cNvPicPr preferRelativeResize="0">
            <a:picLocks noGrp="1"/>
          </p:cNvPicPr>
          <p:nvPr>
            <p:ph type="clipArt" idx="2"/>
          </p:nvPr>
        </p:nvPicPr>
        <p:blipFill rotWithShape="1">
          <a:blip r:embed="rId3">
            <a:alphaModFix/>
          </a:blip>
          <a:srcRect/>
          <a:stretch/>
        </p:blipFill>
        <p:spPr>
          <a:xfrm>
            <a:off x="467544" y="2057400"/>
            <a:ext cx="2971800" cy="3505200"/>
          </a:xfrm>
          <a:prstGeom prst="rect">
            <a:avLst/>
          </a:prstGeom>
          <a:noFill/>
          <a:ln>
            <a:noFill/>
          </a:ln>
        </p:spPr>
      </p:pic>
      <p:sp>
        <p:nvSpPr>
          <p:cNvPr id="302" name="Shape 30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308" name="Shape 308"/>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8. </a:t>
            </a:r>
            <a:r>
              <a:rPr lang="hy-AM" sz="3600" dirty="0" smtClean="0">
                <a:solidFill>
                  <a:schemeClr val="lt1"/>
                </a:solidFill>
              </a:rPr>
              <a:t>Մենք նախապաշարված չենք, մենք բոլորին ենք ատում։</a:t>
            </a:r>
            <a:endParaRPr lang="en-US" sz="3600" b="0" i="0" u="none" dirty="0">
              <a:solidFill>
                <a:schemeClr val="lt1"/>
              </a:solidFill>
              <a:latin typeface="Arial"/>
              <a:ea typeface="Arial"/>
              <a:cs typeface="Arial"/>
              <a:sym typeface="Arial"/>
            </a:endParaRPr>
          </a:p>
        </p:txBody>
      </p:sp>
      <p:pic>
        <p:nvPicPr>
          <p:cNvPr id="309" name="Shape 309" descr="http://t1.gstatic.com/images?q=tbn:ANd9GcSutR0oTIwPSQYvyROMj1O4yPCylVZs2jXKnjPA2p7-6RJfkYOb"/>
          <p:cNvPicPr preferRelativeResize="0">
            <a:picLocks noGrp="1"/>
          </p:cNvPicPr>
          <p:nvPr>
            <p:ph type="clipArt" idx="2"/>
          </p:nvPr>
        </p:nvPicPr>
        <p:blipFill rotWithShape="1">
          <a:blip r:embed="rId3">
            <a:alphaModFix/>
          </a:blip>
          <a:srcRect/>
          <a:stretch/>
        </p:blipFill>
        <p:spPr>
          <a:xfrm>
            <a:off x="1600200" y="2209800"/>
            <a:ext cx="3200400" cy="3276600"/>
          </a:xfrm>
          <a:prstGeom prst="rect">
            <a:avLst/>
          </a:prstGeom>
          <a:noFill/>
          <a:ln>
            <a:noFill/>
          </a:ln>
        </p:spPr>
      </p:pic>
      <p:sp>
        <p:nvSpPr>
          <p:cNvPr id="310" name="Shape 31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ազդում</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316" name="Shape 316"/>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9. </a:t>
            </a:r>
            <a:r>
              <a:rPr lang="hy-AM" sz="3600" dirty="0" smtClean="0">
                <a:solidFill>
                  <a:schemeClr val="lt1"/>
                </a:solidFill>
              </a:rPr>
              <a:t>Շիկահերների բախտը միշտ բերում է։</a:t>
            </a:r>
            <a:endParaRPr lang="en-US" sz="3600" b="0" i="0" u="none" dirty="0">
              <a:solidFill>
                <a:schemeClr val="lt1"/>
              </a:solidFill>
              <a:latin typeface="Arial"/>
              <a:ea typeface="Arial"/>
              <a:cs typeface="Arial"/>
              <a:sym typeface="Arial"/>
            </a:endParaRPr>
          </a:p>
          <a:p>
            <a:pPr marL="342900" lvl="0" indent="-342900" algn="l" rtl="0">
              <a:lnSpc>
                <a:spcPct val="100000"/>
              </a:lnSpc>
              <a:spcBef>
                <a:spcPts val="720"/>
              </a:spcBef>
              <a:spcAft>
                <a:spcPts val="0"/>
              </a:spcAft>
              <a:buSzPct val="25000"/>
              <a:buFont typeface="Arial"/>
              <a:buNone/>
            </a:pPr>
            <a:endParaRPr sz="3600" b="0" i="0" u="none" dirty="0">
              <a:solidFill>
                <a:schemeClr val="lt1"/>
              </a:solidFill>
              <a:latin typeface="Arial"/>
              <a:ea typeface="Arial"/>
              <a:cs typeface="Arial"/>
              <a:sym typeface="Arial"/>
            </a:endParaRPr>
          </a:p>
        </p:txBody>
      </p:sp>
      <p:pic>
        <p:nvPicPr>
          <p:cNvPr id="317" name="Shape 317" descr="http://t3.gstatic.com/images?q=tbn:ANd9GcSVI5W9i4Be4cbvOXxYifnEcTtl5T2tUUz8LlnSUjuQISR-g9ET"/>
          <p:cNvPicPr preferRelativeResize="0">
            <a:picLocks noGrp="1"/>
          </p:cNvPicPr>
          <p:nvPr>
            <p:ph type="clipArt" idx="2"/>
          </p:nvPr>
        </p:nvPicPr>
        <p:blipFill rotWithShape="1">
          <a:blip r:embed="rId3">
            <a:alphaModFix/>
          </a:blip>
          <a:srcRect/>
          <a:stretch/>
        </p:blipFill>
        <p:spPr>
          <a:xfrm>
            <a:off x="609600" y="2209800"/>
            <a:ext cx="4419600" cy="3429000"/>
          </a:xfrm>
          <a:prstGeom prst="rect">
            <a:avLst/>
          </a:prstGeom>
          <a:noFill/>
          <a:ln>
            <a:noFill/>
          </a:ln>
        </p:spPr>
      </p:pic>
      <p:sp>
        <p:nvSpPr>
          <p:cNvPr id="318" name="Shape 31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324" name="Shape 324"/>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10. </a:t>
            </a:r>
            <a:r>
              <a:rPr lang="hy-AM" sz="3600" dirty="0" smtClean="0">
                <a:solidFill>
                  <a:schemeClr val="lt1"/>
                </a:solidFill>
              </a:rPr>
              <a:t>Առատաձեռն մարդիկ սովորաբար հարստանում են։</a:t>
            </a:r>
            <a:endParaRPr lang="en-US" sz="3600" b="0" i="0" u="none" dirty="0">
              <a:solidFill>
                <a:schemeClr val="lt1"/>
              </a:solidFill>
              <a:latin typeface="Arial"/>
              <a:ea typeface="Arial"/>
              <a:cs typeface="Arial"/>
              <a:sym typeface="Arial"/>
            </a:endParaRPr>
          </a:p>
          <a:p>
            <a:pPr marL="342900" lvl="0" indent="-342900" algn="l" rtl="0">
              <a:lnSpc>
                <a:spcPct val="100000"/>
              </a:lnSpc>
              <a:spcBef>
                <a:spcPts val="720"/>
              </a:spcBef>
              <a:spcAft>
                <a:spcPts val="0"/>
              </a:spcAft>
              <a:buSzPct val="25000"/>
              <a:buFont typeface="Arial"/>
              <a:buNone/>
            </a:pPr>
            <a:endParaRPr sz="3600" b="0" i="0" u="none" dirty="0">
              <a:solidFill>
                <a:schemeClr val="lt1"/>
              </a:solidFill>
              <a:latin typeface="Arial"/>
              <a:ea typeface="Arial"/>
              <a:cs typeface="Arial"/>
              <a:sym typeface="Arial"/>
            </a:endParaRPr>
          </a:p>
        </p:txBody>
      </p:sp>
      <p:pic>
        <p:nvPicPr>
          <p:cNvPr id="325" name="Shape 325" descr="http://t2.gstatic.com/images?q=tbn:ANd9GcRoPRXkD499ghgmVYpimq21-eO_OIATGXJRBfdsqaTJ4A0OucRtTQ"/>
          <p:cNvPicPr preferRelativeResize="0"/>
          <p:nvPr/>
        </p:nvPicPr>
        <p:blipFill rotWithShape="1">
          <a:blip r:embed="rId3">
            <a:alphaModFix/>
          </a:blip>
          <a:srcRect/>
          <a:stretch/>
        </p:blipFill>
        <p:spPr>
          <a:xfrm>
            <a:off x="1907704" y="4149080"/>
            <a:ext cx="3505200" cy="2133600"/>
          </a:xfrm>
          <a:prstGeom prst="rect">
            <a:avLst/>
          </a:prstGeom>
          <a:noFill/>
          <a:ln>
            <a:noFill/>
          </a:ln>
        </p:spPr>
      </p:pic>
      <p:pic>
        <p:nvPicPr>
          <p:cNvPr id="326" name="Shape 326" descr="http://t1.gstatic.com/images?q=tbn:ANd9GcQ5tDsQtO_mGYNpdT0-zVcb1pmsoKrWKeCCUeJp3dI2BOrOwTcN"/>
          <p:cNvPicPr preferRelativeResize="0"/>
          <p:nvPr/>
        </p:nvPicPr>
        <p:blipFill rotWithShape="1">
          <a:blip r:embed="rId4">
            <a:alphaModFix/>
          </a:blip>
          <a:srcRect/>
          <a:stretch/>
        </p:blipFill>
        <p:spPr>
          <a:xfrm>
            <a:off x="1043608" y="2204864"/>
            <a:ext cx="1857300" cy="2085900"/>
          </a:xfrm>
          <a:prstGeom prst="rect">
            <a:avLst/>
          </a:prstGeom>
          <a:noFill/>
          <a:ln>
            <a:noFill/>
          </a:ln>
        </p:spPr>
      </p:pic>
      <p:sp>
        <p:nvSpPr>
          <p:cNvPr id="327" name="Shape 32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333" name="Shape 333"/>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11. </a:t>
            </a:r>
            <a:r>
              <a:rPr lang="hy-AM" sz="3600" dirty="0" smtClean="0">
                <a:solidFill>
                  <a:schemeClr val="lt1"/>
                </a:solidFill>
              </a:rPr>
              <a:t>Ինչո՞ւ աշխատել, եթե կարող ես լավ ապրել։</a:t>
            </a:r>
            <a:endParaRPr lang="en-US" sz="3600" b="0" i="0" u="none" dirty="0">
              <a:solidFill>
                <a:schemeClr val="lt1"/>
              </a:solidFill>
              <a:latin typeface="Arial"/>
              <a:ea typeface="Arial"/>
              <a:cs typeface="Arial"/>
              <a:sym typeface="Arial"/>
            </a:endParaRPr>
          </a:p>
        </p:txBody>
      </p:sp>
      <p:pic>
        <p:nvPicPr>
          <p:cNvPr id="334" name="Shape 334" descr="http://t1.gstatic.com/images?q=tbn:ANd9GcSoy8EtMIHja2v4OOsbGRqfoFvp5hZCmJ39qNEdO-0Wek0vB46e"/>
          <p:cNvPicPr preferRelativeResize="0">
            <a:picLocks noGrp="1"/>
          </p:cNvPicPr>
          <p:nvPr>
            <p:ph type="clipArt" idx="2"/>
          </p:nvPr>
        </p:nvPicPr>
        <p:blipFill rotWithShape="1">
          <a:blip r:embed="rId3">
            <a:alphaModFix/>
          </a:blip>
          <a:srcRect/>
          <a:stretch/>
        </p:blipFill>
        <p:spPr>
          <a:xfrm>
            <a:off x="1524000" y="3962400"/>
            <a:ext cx="2209800" cy="2067000"/>
          </a:xfrm>
          <a:prstGeom prst="rect">
            <a:avLst/>
          </a:prstGeom>
          <a:noFill/>
          <a:ln>
            <a:noFill/>
          </a:ln>
        </p:spPr>
      </p:pic>
      <p:pic>
        <p:nvPicPr>
          <p:cNvPr id="335" name="Shape 335" descr="http://t0.gstatic.com/images?q=tbn:ANd9GcTW9HO-HCrRQJ8dG_n80zVq0LCLw-U4oTyU_oSC_IQKhlnHxjb8"/>
          <p:cNvPicPr preferRelativeResize="0"/>
          <p:nvPr/>
        </p:nvPicPr>
        <p:blipFill rotWithShape="1">
          <a:blip r:embed="rId4">
            <a:alphaModFix/>
          </a:blip>
          <a:srcRect/>
          <a:stretch/>
        </p:blipFill>
        <p:spPr>
          <a:xfrm>
            <a:off x="2819400" y="2286000"/>
            <a:ext cx="2267100" cy="2628900"/>
          </a:xfrm>
          <a:prstGeom prst="rect">
            <a:avLst/>
          </a:prstGeom>
          <a:noFill/>
          <a:ln>
            <a:noFill/>
          </a:ln>
        </p:spPr>
      </p:pic>
      <p:sp>
        <p:nvSpPr>
          <p:cNvPr id="336" name="Shape 336"/>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342" name="Shape 342"/>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12. </a:t>
            </a:r>
            <a:r>
              <a:rPr lang="hy-AM" sz="3600" dirty="0" smtClean="0">
                <a:solidFill>
                  <a:schemeClr val="lt1"/>
                </a:solidFill>
              </a:rPr>
              <a:t>Եթե դու մի բան կարող ես անել, ես քեզնից լավ կանեմ դա։</a:t>
            </a:r>
            <a:endParaRPr lang="en-US" sz="3600" b="0" i="0" u="none" dirty="0">
              <a:solidFill>
                <a:schemeClr val="lt1"/>
              </a:solidFill>
              <a:latin typeface="Arial"/>
              <a:ea typeface="Arial"/>
              <a:cs typeface="Arial"/>
              <a:sym typeface="Arial"/>
            </a:endParaRPr>
          </a:p>
          <a:p>
            <a:pPr marL="342900" lvl="0" indent="-342900" algn="l" rtl="0">
              <a:lnSpc>
                <a:spcPct val="100000"/>
              </a:lnSpc>
              <a:spcBef>
                <a:spcPts val="720"/>
              </a:spcBef>
              <a:spcAft>
                <a:spcPts val="0"/>
              </a:spcAft>
              <a:buSzPct val="25000"/>
              <a:buFont typeface="Arial"/>
              <a:buNone/>
            </a:pPr>
            <a:endParaRPr sz="3600" b="0" i="0" u="none" dirty="0">
              <a:solidFill>
                <a:schemeClr val="lt1"/>
              </a:solidFill>
              <a:latin typeface="Arial"/>
              <a:ea typeface="Arial"/>
              <a:cs typeface="Arial"/>
              <a:sym typeface="Arial"/>
            </a:endParaRPr>
          </a:p>
        </p:txBody>
      </p:sp>
      <p:pic>
        <p:nvPicPr>
          <p:cNvPr id="343" name="Shape 343" descr="http://t3.gstatic.com/images?q=tbn:ANd9GcSKx4BmKzk1fT3Ccabb4AZdphUiHuk9tzBJKTCmnUemIs0Rw1CZ"/>
          <p:cNvPicPr preferRelativeResize="0">
            <a:picLocks noGrp="1"/>
          </p:cNvPicPr>
          <p:nvPr>
            <p:ph type="clipArt" idx="2"/>
          </p:nvPr>
        </p:nvPicPr>
        <p:blipFill rotWithShape="1">
          <a:blip r:embed="rId3">
            <a:alphaModFix/>
          </a:blip>
          <a:srcRect/>
          <a:stretch/>
        </p:blipFill>
        <p:spPr>
          <a:xfrm>
            <a:off x="1600200" y="2133600"/>
            <a:ext cx="3429000" cy="3810000"/>
          </a:xfrm>
          <a:prstGeom prst="rect">
            <a:avLst/>
          </a:prstGeom>
          <a:noFill/>
          <a:ln>
            <a:noFill/>
          </a:ln>
        </p:spPr>
      </p:pic>
      <p:sp>
        <p:nvSpPr>
          <p:cNvPr id="344" name="Shape 344"/>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350" name="Shape 350"/>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13. </a:t>
            </a:r>
            <a:r>
              <a:rPr lang="hy-AM" sz="3600" dirty="0" smtClean="0">
                <a:solidFill>
                  <a:schemeClr val="lt1"/>
                </a:solidFill>
              </a:rPr>
              <a:t>Ծախսի՛ր քո ցանկությունների համար, մուրա՛ կարիքներիդ համար։</a:t>
            </a:r>
            <a:endParaRPr lang="en-US" sz="3600" b="0" i="0" u="none" dirty="0">
              <a:solidFill>
                <a:schemeClr val="lt1"/>
              </a:solidFill>
              <a:latin typeface="Arial"/>
              <a:ea typeface="Arial"/>
              <a:cs typeface="Arial"/>
              <a:sym typeface="Arial"/>
            </a:endParaRPr>
          </a:p>
          <a:p>
            <a:pPr marL="342900" lvl="0" indent="-342900" algn="l" rtl="0">
              <a:lnSpc>
                <a:spcPct val="100000"/>
              </a:lnSpc>
              <a:spcBef>
                <a:spcPts val="720"/>
              </a:spcBef>
              <a:spcAft>
                <a:spcPts val="0"/>
              </a:spcAft>
              <a:buSzPct val="25000"/>
              <a:buFont typeface="Arial"/>
              <a:buNone/>
            </a:pPr>
            <a:endParaRPr sz="3600" b="0" i="0" u="none" dirty="0">
              <a:solidFill>
                <a:schemeClr val="dk1"/>
              </a:solidFill>
              <a:latin typeface="Arial"/>
              <a:ea typeface="Arial"/>
              <a:cs typeface="Arial"/>
              <a:sym typeface="Arial"/>
            </a:endParaRPr>
          </a:p>
          <a:p>
            <a:pPr marL="342900" lvl="0" indent="-342900" algn="l" rtl="0">
              <a:lnSpc>
                <a:spcPct val="100000"/>
              </a:lnSpc>
              <a:spcBef>
                <a:spcPts val="720"/>
              </a:spcBef>
              <a:spcAft>
                <a:spcPts val="0"/>
              </a:spcAft>
              <a:buSzPct val="25000"/>
              <a:buFont typeface="Arial"/>
              <a:buNone/>
            </a:pPr>
            <a:endParaRPr sz="3600" b="0" i="0" u="none" dirty="0">
              <a:solidFill>
                <a:schemeClr val="dk1"/>
              </a:solidFill>
              <a:latin typeface="Arial"/>
              <a:ea typeface="Arial"/>
              <a:cs typeface="Arial"/>
              <a:sym typeface="Arial"/>
            </a:endParaRPr>
          </a:p>
        </p:txBody>
      </p:sp>
      <p:pic>
        <p:nvPicPr>
          <p:cNvPr id="351" name="Shape 351" descr="http://preview.turbosquid.com/Preview/Content_2009_07_15__06_54_20/vell05.png1f14a58a-9222-4e58-b6e1-2cd3e1082b6eLarger.jpg"/>
          <p:cNvPicPr preferRelativeResize="0">
            <a:picLocks noGrp="1"/>
          </p:cNvPicPr>
          <p:nvPr>
            <p:ph type="clipArt" idx="2"/>
          </p:nvPr>
        </p:nvPicPr>
        <p:blipFill rotWithShape="1">
          <a:blip r:embed="rId3">
            <a:alphaModFix/>
          </a:blip>
          <a:srcRect/>
          <a:stretch/>
        </p:blipFill>
        <p:spPr>
          <a:xfrm>
            <a:off x="838200" y="1905000"/>
            <a:ext cx="3810000" cy="3810000"/>
          </a:xfrm>
          <a:prstGeom prst="rect">
            <a:avLst/>
          </a:prstGeom>
          <a:noFill/>
          <a:ln>
            <a:noFill/>
          </a:ln>
        </p:spPr>
      </p:pic>
      <p:sp>
        <p:nvSpPr>
          <p:cNvPr id="352" name="Shape 35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7200">
                <a:solidFill>
                  <a:schemeClr val="lt1"/>
                </a:solidFill>
              </a:rPr>
              <a:t>Վերաբերմունքներ</a:t>
            </a:r>
          </a:p>
        </p:txBody>
      </p:sp>
      <p:sp>
        <p:nvSpPr>
          <p:cNvPr id="212" name="Shape 212"/>
          <p:cNvSpPr txBox="1">
            <a:spLocks noGrp="1"/>
          </p:cNvSpPr>
          <p:nvPr>
            <p:ph type="body" idx="1"/>
          </p:nvPr>
        </p:nvSpPr>
        <p:spPr>
          <a:xfrm>
            <a:off x="152400" y="1371600"/>
            <a:ext cx="8915400" cy="4953000"/>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accent2"/>
              </a:buClr>
              <a:buSzPct val="160000"/>
              <a:buFont typeface="Arial"/>
              <a:buChar char="•"/>
            </a:pPr>
            <a:r>
              <a:rPr lang="en-US">
                <a:solidFill>
                  <a:schemeClr val="lt1"/>
                </a:solidFill>
              </a:rPr>
              <a:t>5-րդ խմբագրում</a:t>
            </a:r>
            <a:r>
              <a:rPr lang="en-US" sz="3200" b="0" i="0" u="none" strike="noStrike" cap="none">
                <a:solidFill>
                  <a:schemeClr val="lt1"/>
                </a:solidFill>
                <a:latin typeface="Arial"/>
                <a:ea typeface="Arial"/>
                <a:cs typeface="Arial"/>
                <a:sym typeface="Arial"/>
              </a:rPr>
              <a:t/>
            </a:r>
            <a:br>
              <a:rPr lang="en-US" sz="3200" b="0" i="0" u="none" strike="noStrike" cap="none">
                <a:solidFill>
                  <a:schemeClr val="lt1"/>
                </a:solidFill>
                <a:latin typeface="Arial"/>
                <a:ea typeface="Arial"/>
                <a:cs typeface="Arial"/>
                <a:sym typeface="Arial"/>
              </a:rPr>
            </a:br>
            <a:r>
              <a:rPr lang="en-US" sz="3200" b="0" i="0" u="none" strike="noStrike" cap="none">
                <a:solidFill>
                  <a:schemeClr val="lt1"/>
                </a:solidFill>
                <a:latin typeface="Arial"/>
                <a:ea typeface="Arial"/>
                <a:cs typeface="Arial"/>
                <a:sym typeface="Arial"/>
              </a:rPr>
              <a:t>	</a:t>
            </a:r>
            <a:r>
              <a:rPr lang="en-US" sz="2800">
                <a:solidFill>
                  <a:schemeClr val="lt1"/>
                </a:solidFill>
                <a:latin typeface="Arial Black"/>
                <a:ea typeface="Arial Black"/>
                <a:cs typeface="Arial Black"/>
                <a:sym typeface="Arial Black"/>
              </a:rPr>
              <a:t>Հեղինակ՝ Դեյվիդ Բեթթի</a:t>
            </a:r>
            <a:r>
              <a:rPr lang="en-US" sz="3200" b="0" i="0" u="none" strike="noStrike" cap="none">
                <a:solidFill>
                  <a:schemeClr val="lt1"/>
                </a:solidFill>
                <a:latin typeface="Arial"/>
                <a:ea typeface="Arial"/>
                <a:cs typeface="Arial"/>
                <a:sym typeface="Arial"/>
              </a:rPr>
              <a:t/>
            </a:r>
            <a:br>
              <a:rPr lang="en-US" sz="3200" b="0" i="0" u="none" strike="noStrike" cap="none">
                <a:solidFill>
                  <a:schemeClr val="lt1"/>
                </a:solidFill>
                <a:latin typeface="Arial"/>
                <a:ea typeface="Arial"/>
                <a:cs typeface="Arial"/>
                <a:sym typeface="Arial"/>
              </a:rPr>
            </a:br>
            <a:r>
              <a:rPr lang="en-US" sz="2000">
                <a:solidFill>
                  <a:srgbClr val="FFFFFF"/>
                </a:solidFill>
                <a:latin typeface="Times New Roman"/>
                <a:ea typeface="Times New Roman"/>
                <a:cs typeface="Times New Roman"/>
                <a:sym typeface="Times New Roman"/>
              </a:rPr>
              <a:t>Այս PowerPoint- ը նախագծված է «Նոր</a:t>
            </a:r>
          </a:p>
          <a:p>
            <a:pPr marL="0" marR="0" lvl="0" indent="0" algn="l" rtl="0">
              <a:lnSpc>
                <a:spcPct val="100000"/>
              </a:lnSpc>
              <a:spcBef>
                <a:spcPts val="0"/>
              </a:spcBef>
              <a:spcAft>
                <a:spcPts val="0"/>
              </a:spcAft>
              <a:buSzPct val="25000"/>
              <a:buNone/>
            </a:pPr>
            <a:r>
              <a:rPr lang="en-US" sz="2000">
                <a:solidFill>
                  <a:srgbClr val="FFFFFF"/>
                </a:solidFill>
                <a:latin typeface="Times New Roman"/>
                <a:ea typeface="Times New Roman"/>
                <a:cs typeface="Times New Roman"/>
                <a:sym typeface="Times New Roman"/>
              </a:rPr>
              <a:t>     քրիստոնյաների դասընթացի» խմբի </a:t>
            </a:r>
          </a:p>
          <a:p>
            <a:pPr marL="0" lvl="0" indent="0" algn="l" rtl="0">
              <a:lnSpc>
                <a:spcPct val="100000"/>
              </a:lnSpc>
              <a:spcBef>
                <a:spcPts val="0"/>
              </a:spcBef>
              <a:spcAft>
                <a:spcPts val="0"/>
              </a:spcAft>
              <a:buSzPct val="25000"/>
              <a:buNone/>
            </a:pPr>
            <a:r>
              <a:rPr lang="en-US" sz="2000">
                <a:solidFill>
                  <a:srgbClr val="FFFFFF"/>
                </a:solidFill>
                <a:latin typeface="Times New Roman"/>
                <a:ea typeface="Times New Roman"/>
                <a:cs typeface="Times New Roman"/>
                <a:sym typeface="Times New Roman"/>
              </a:rPr>
              <a:t>     ուսումնասիրությունների համար, </a:t>
            </a:r>
          </a:p>
          <a:p>
            <a:pPr marL="0" lvl="0" indent="0" algn="l" rtl="0">
              <a:lnSpc>
                <a:spcPct val="100000"/>
              </a:lnSpc>
              <a:spcBef>
                <a:spcPts val="0"/>
              </a:spcBef>
              <a:spcAft>
                <a:spcPts val="0"/>
              </a:spcAft>
              <a:buSzPct val="25000"/>
              <a:buNone/>
            </a:pPr>
            <a:r>
              <a:rPr lang="en-US" sz="2000" i="1">
                <a:solidFill>
                  <a:srgbClr val="FFFFFF"/>
                </a:solidFill>
                <a:latin typeface="Times New Roman"/>
                <a:ea typeface="Times New Roman"/>
                <a:cs typeface="Times New Roman"/>
                <a:sym typeface="Times New Roman"/>
              </a:rPr>
              <a:t>    Փորձություններ</a:t>
            </a:r>
            <a:r>
              <a:rPr lang="en-US" sz="2000">
                <a:solidFill>
                  <a:srgbClr val="FFFFFF"/>
                </a:solidFill>
                <a:latin typeface="Times New Roman"/>
                <a:ea typeface="Times New Roman"/>
                <a:cs typeface="Times New Roman"/>
                <a:sym typeface="Times New Roman"/>
              </a:rPr>
              <a:t>, Հեղինակ՝ Դեյվիդ Բեթթի.</a:t>
            </a:r>
          </a:p>
          <a:p>
            <a:pPr marL="0" lvl="0" indent="0" algn="l" rtl="0">
              <a:lnSpc>
                <a:spcPct val="100000"/>
              </a:lnSpc>
              <a:spcBef>
                <a:spcPts val="0"/>
              </a:spcBef>
              <a:spcAft>
                <a:spcPts val="0"/>
              </a:spcAft>
              <a:buSzPct val="25000"/>
              <a:buNone/>
            </a:pPr>
            <a:endParaRPr sz="2000" b="1">
              <a:solidFill>
                <a:srgbClr val="FFFFFF"/>
              </a:solidFill>
              <a:latin typeface="Times New Roman"/>
              <a:ea typeface="Times New Roman"/>
              <a:cs typeface="Times New Roman"/>
              <a:sym typeface="Times New Roman"/>
            </a:endParaRPr>
          </a:p>
          <a:p>
            <a:pPr marL="0" lvl="0" indent="0" algn="l" rtl="0">
              <a:lnSpc>
                <a:spcPct val="100000"/>
              </a:lnSpc>
              <a:spcBef>
                <a:spcPts val="0"/>
              </a:spcBef>
              <a:spcAft>
                <a:spcPts val="0"/>
              </a:spcAft>
              <a:buSzPct val="25000"/>
              <a:buNone/>
            </a:pPr>
            <a:r>
              <a:rPr lang="en-US" sz="2000" b="1">
                <a:solidFill>
                  <a:srgbClr val="FFFFFF"/>
                </a:solidFill>
                <a:latin typeface="Times New Roman"/>
                <a:ea typeface="Times New Roman"/>
                <a:cs typeface="Times New Roman"/>
                <a:sym typeface="Times New Roman"/>
              </a:rPr>
              <a:t>Ներկայացված այլ նյութեր ներառում են `:</a:t>
            </a:r>
          </a:p>
          <a:p>
            <a:pPr marL="0" lvl="0" indent="0" algn="l" rtl="0">
              <a:lnSpc>
                <a:spcPct val="100000"/>
              </a:lnSpc>
              <a:spcBef>
                <a:spcPts val="0"/>
              </a:spcBef>
              <a:spcAft>
                <a:spcPts val="0"/>
              </a:spcAft>
              <a:buSzPct val="25000"/>
              <a:buNone/>
            </a:pPr>
            <a:r>
              <a:rPr lang="en-US" sz="2000">
                <a:solidFill>
                  <a:srgbClr val="FFFFFF"/>
                </a:solidFill>
                <a:latin typeface="Times New Roman"/>
                <a:ea typeface="Times New Roman"/>
                <a:cs typeface="Times New Roman"/>
                <a:sym typeface="Times New Roman"/>
              </a:rPr>
              <a:t>Ուսուցչի ձեռնարկ</a:t>
            </a:r>
          </a:p>
          <a:p>
            <a:pPr marL="0" lvl="0" indent="0" algn="l" rtl="0">
              <a:lnSpc>
                <a:spcPct val="100000"/>
              </a:lnSpc>
              <a:spcBef>
                <a:spcPts val="400"/>
              </a:spcBef>
              <a:spcAft>
                <a:spcPts val="0"/>
              </a:spcAft>
              <a:buSzPct val="25000"/>
              <a:buNone/>
            </a:pPr>
            <a:r>
              <a:rPr lang="en-US" sz="2000">
                <a:solidFill>
                  <a:srgbClr val="FFFFFF"/>
                </a:solidFill>
                <a:latin typeface="Times New Roman"/>
                <a:ea typeface="Times New Roman"/>
                <a:cs typeface="Times New Roman"/>
                <a:sym typeface="Times New Roman"/>
              </a:rPr>
              <a:t>Ուսանողի ձեռնարկ</a:t>
            </a:r>
          </a:p>
          <a:p>
            <a:pPr marL="0" lvl="0" indent="0" algn="l" rtl="0">
              <a:lnSpc>
                <a:spcPct val="100000"/>
              </a:lnSpc>
              <a:spcBef>
                <a:spcPts val="400"/>
              </a:spcBef>
              <a:spcAft>
                <a:spcPts val="0"/>
              </a:spcAft>
              <a:buSzPct val="25000"/>
              <a:buNone/>
            </a:pPr>
            <a:r>
              <a:rPr lang="en-US" sz="2000">
                <a:solidFill>
                  <a:srgbClr val="FFFFFF"/>
                </a:solidFill>
              </a:rPr>
              <a:t>Ուսումնական</a:t>
            </a:r>
            <a:r>
              <a:rPr lang="en-US" sz="2000">
                <a:solidFill>
                  <a:srgbClr val="FFFFFF"/>
                </a:solidFill>
                <a:latin typeface="Times New Roman"/>
                <a:ea typeface="Times New Roman"/>
                <a:cs typeface="Times New Roman"/>
                <a:sym typeface="Times New Roman"/>
              </a:rPr>
              <a:t> ուղեցույց</a:t>
            </a:r>
          </a:p>
          <a:p>
            <a:pPr marL="0" lvl="0" indent="0" algn="l" rtl="0">
              <a:lnSpc>
                <a:spcPct val="100000"/>
              </a:lnSpc>
              <a:spcBef>
                <a:spcPts val="400"/>
              </a:spcBef>
              <a:spcAft>
                <a:spcPts val="0"/>
              </a:spcAft>
              <a:buSzPct val="25000"/>
              <a:buNone/>
            </a:pPr>
            <a:r>
              <a:rPr lang="en-US" sz="2000">
                <a:solidFill>
                  <a:srgbClr val="FFFFFF"/>
                </a:solidFill>
                <a:latin typeface="Times New Roman"/>
                <a:ea typeface="Times New Roman"/>
                <a:cs typeface="Times New Roman"/>
                <a:sym typeface="Times New Roman"/>
              </a:rPr>
              <a:t>Քննություն</a:t>
            </a:r>
          </a:p>
          <a:p>
            <a:pPr marL="0" lvl="0" indent="0" algn="l" rtl="0">
              <a:lnSpc>
                <a:spcPct val="100000"/>
              </a:lnSpc>
              <a:spcBef>
                <a:spcPts val="400"/>
              </a:spcBef>
              <a:spcAft>
                <a:spcPts val="0"/>
              </a:spcAft>
              <a:buSzPct val="25000"/>
              <a:buNone/>
            </a:pPr>
            <a:r>
              <a:rPr lang="en-US" sz="2000">
                <a:solidFill>
                  <a:srgbClr val="FFFFFF"/>
                </a:solidFill>
                <a:latin typeface="Times New Roman"/>
                <a:ea typeface="Times New Roman"/>
                <a:cs typeface="Times New Roman"/>
                <a:sym typeface="Times New Roman"/>
              </a:rPr>
              <a:t>Դասընթացի վկայական</a:t>
            </a:r>
          </a:p>
          <a:p>
            <a:pPr marL="342900" marR="0" lvl="0" indent="-342900" algn="l" rtl="0">
              <a:lnSpc>
                <a:spcPct val="100000"/>
              </a:lnSpc>
              <a:spcBef>
                <a:spcPts val="640"/>
              </a:spcBef>
              <a:spcAft>
                <a:spcPts val="0"/>
              </a:spcAft>
              <a:buClr>
                <a:schemeClr val="accent2"/>
              </a:buClr>
              <a:buSzPct val="25000"/>
              <a:buFont typeface="Arial"/>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accent2"/>
              </a:buClr>
              <a:buSzPct val="25000"/>
              <a:buFont typeface="Arial"/>
              <a:buNone/>
            </a:pPr>
            <a:endParaRPr sz="3200" b="0" i="0" u="none">
              <a:solidFill>
                <a:schemeClr val="dk1"/>
              </a:solidFill>
              <a:latin typeface="Arial"/>
              <a:ea typeface="Arial"/>
              <a:cs typeface="Arial"/>
              <a:sym typeface="Arial"/>
            </a:endParaRPr>
          </a:p>
        </p:txBody>
      </p:sp>
      <p:sp>
        <p:nvSpPr>
          <p:cNvPr id="213" name="Shape 21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pic>
        <p:nvPicPr>
          <p:cNvPr id="214" name="Shape 214"/>
          <p:cNvPicPr preferRelativeResize="0"/>
          <p:nvPr/>
        </p:nvPicPr>
        <p:blipFill>
          <a:blip r:embed="rId3">
            <a:extLst>
              <a:ext uri="{28A0092B-C50C-407E-A947-70E740481C1C}">
                <a14:useLocalDpi xmlns:a14="http://schemas.microsoft.com/office/drawing/2010/main" val="0"/>
              </a:ext>
            </a:extLst>
          </a:blip>
          <a:stretch>
            <a:fillRect/>
          </a:stretch>
        </p:blipFill>
        <p:spPr>
          <a:xfrm>
            <a:off x="6226746" y="1371600"/>
            <a:ext cx="2044960" cy="2890800"/>
          </a:xfrm>
          <a:prstGeom prst="rect">
            <a:avLst/>
          </a:prstGeom>
          <a:noFill/>
          <a:ln w="38100" cap="sq" cmpd="sng">
            <a:solidFill>
              <a:srgbClr val="000000"/>
            </a:solidFill>
            <a:prstDash val="solid"/>
            <a:miter lim="800000"/>
            <a:headEnd type="none" w="med" len="med"/>
            <a:tailEnd type="none" w="med" len="med"/>
          </a:ln>
          <a:effectLst>
            <a:outerShdw blurRad="63500" dist="38100" dir="2700000">
              <a:srgbClr val="000000">
                <a:alpha val="42750"/>
              </a:srgbClr>
            </a:outerShdw>
          </a:effectLst>
        </p:spPr>
      </p:pic>
      <p:sp>
        <p:nvSpPr>
          <p:cNvPr id="215" name="Shape 215"/>
          <p:cNvSpPr txBox="1"/>
          <p:nvPr/>
        </p:nvSpPr>
        <p:spPr>
          <a:xfrm>
            <a:off x="3644700" y="4794300"/>
            <a:ext cx="5423100" cy="1143000"/>
          </a:xfrm>
          <a:prstGeom prst="rect">
            <a:avLst/>
          </a:prstGeom>
          <a:solidFill>
            <a:schemeClr val="lt1"/>
          </a:solidFill>
          <a:ln w="9525" cap="flat" cmpd="sng">
            <a:solidFill>
              <a:schemeClr val="dk1">
                <a:alpha val="0"/>
              </a:schemeClr>
            </a:solidFill>
            <a:prstDash val="solid"/>
            <a:miter lim="800000"/>
            <a:headEnd type="none" w="med" len="med"/>
            <a:tailEnd type="none" w="med" len="med"/>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Times New Roman"/>
              <a:buNone/>
            </a:pPr>
            <a:r>
              <a:rPr lang="en-US" sz="2400">
                <a:solidFill>
                  <a:schemeClr val="dk1"/>
                </a:solidFill>
                <a:latin typeface="Times New Roman"/>
                <a:ea typeface="Times New Roman"/>
                <a:cs typeface="Times New Roman"/>
                <a:sym typeface="Times New Roman"/>
              </a:rPr>
              <a:t>Այս նյութերի վերաբերյալ տեղեկությունների համար տես</a:t>
            </a:r>
            <a:r>
              <a:rPr lang="en-US" sz="2400" b="0" i="0" u="none" strike="noStrike" cap="none">
                <a:solidFill>
                  <a:schemeClr val="dk1"/>
                </a:solidFill>
                <a:latin typeface="Times New Roman"/>
                <a:ea typeface="Times New Roman"/>
                <a:cs typeface="Times New Roman"/>
                <a:sym typeface="Times New Roman"/>
              </a:rPr>
              <a:t> iteenchallenge.org</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0" y="116632"/>
            <a:ext cx="9144000" cy="1052736"/>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000" dirty="0">
                <a:solidFill>
                  <a:schemeClr val="lt1"/>
                </a:solidFill>
                <a:effectLst>
                  <a:outerShdw blurRad="38100" dist="38100" dir="2700000" algn="tl">
                    <a:srgbClr val="C0C0C0"/>
                  </a:outerShdw>
                </a:effectLst>
              </a:rPr>
              <a:t>Ա. Ի </a:t>
            </a:r>
            <a:r>
              <a:rPr lang="en-US" sz="4000" dirty="0" err="1">
                <a:solidFill>
                  <a:schemeClr val="lt1"/>
                </a:solidFill>
                <a:effectLst>
                  <a:outerShdw blurRad="38100" dist="38100" dir="2700000" algn="tl">
                    <a:srgbClr val="C0C0C0"/>
                  </a:outerShdw>
                </a:effectLst>
              </a:rPr>
              <a:t>Ի՞նչ</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են</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a:t>
            </a:r>
          </a:p>
        </p:txBody>
      </p:sp>
      <p:sp>
        <p:nvSpPr>
          <p:cNvPr id="359" name="Shape 359"/>
          <p:cNvSpPr txBox="1">
            <a:spLocks noGrp="1"/>
          </p:cNvSpPr>
          <p:nvPr>
            <p:ph type="body" idx="1"/>
          </p:nvPr>
        </p:nvSpPr>
        <p:spPr>
          <a:xfrm>
            <a:off x="3499500" y="1143000"/>
            <a:ext cx="5644500" cy="4495800"/>
          </a:xfrm>
          <a:prstGeom prst="rect">
            <a:avLst/>
          </a:prstGeom>
          <a:noFill/>
          <a:ln>
            <a:noFill/>
          </a:ln>
        </p:spPr>
        <p:txBody>
          <a:bodyPr lIns="92075" tIns="46025" rIns="92075" bIns="46025" anchor="t" anchorCtr="0">
            <a:noAutofit/>
          </a:bodyPr>
          <a:lstStyle/>
          <a:p>
            <a:pPr marL="533400" lvl="0" indent="-533400" algn="l" rtl="0">
              <a:lnSpc>
                <a:spcPct val="100000"/>
              </a:lnSpc>
              <a:spcBef>
                <a:spcPts val="0"/>
              </a:spcBef>
              <a:spcAft>
                <a:spcPts val="0"/>
              </a:spcAft>
              <a:buClr>
                <a:schemeClr val="accent2"/>
              </a:buClr>
              <a:buSzPct val="100000"/>
              <a:buFont typeface="Arial"/>
              <a:buAutoNum type="arabicPeriod"/>
            </a:pPr>
            <a:r>
              <a:rPr lang="en-US" sz="2800">
                <a:solidFill>
                  <a:schemeClr val="lt1"/>
                </a:solidFill>
              </a:rPr>
              <a:t>Մտածելակերպ</a:t>
            </a:r>
          </a:p>
          <a:p>
            <a:pPr marL="533400" lvl="0" indent="-533400" algn="l" rtl="0">
              <a:lnSpc>
                <a:spcPct val="100000"/>
              </a:lnSpc>
              <a:spcBef>
                <a:spcPts val="560"/>
              </a:spcBef>
              <a:spcAft>
                <a:spcPts val="0"/>
              </a:spcAft>
              <a:buClr>
                <a:schemeClr val="accent2"/>
              </a:buClr>
              <a:buSzPct val="100000"/>
              <a:buFont typeface="Arial"/>
              <a:buAutoNum type="arabicPeriod"/>
            </a:pPr>
            <a:r>
              <a:rPr lang="en-US" sz="2800">
                <a:solidFill>
                  <a:schemeClr val="lt1"/>
                </a:solidFill>
              </a:rPr>
              <a:t>Կարծիք</a:t>
            </a:r>
          </a:p>
          <a:p>
            <a:pPr marL="533400" lvl="0" indent="-533400" algn="l" rtl="0">
              <a:lnSpc>
                <a:spcPct val="100000"/>
              </a:lnSpc>
              <a:spcBef>
                <a:spcPts val="560"/>
              </a:spcBef>
              <a:spcAft>
                <a:spcPts val="0"/>
              </a:spcAft>
              <a:buClr>
                <a:schemeClr val="accent2"/>
              </a:buClr>
              <a:buSzPct val="100000"/>
              <a:buFont typeface="Arial"/>
              <a:buAutoNum type="arabicPeriod"/>
            </a:pPr>
            <a:r>
              <a:rPr lang="en-US" sz="2800">
                <a:solidFill>
                  <a:schemeClr val="lt1"/>
                </a:solidFill>
              </a:rPr>
              <a:t>Մտածելու պատկեր</a:t>
            </a:r>
          </a:p>
          <a:p>
            <a:pPr marL="533400" lvl="0" indent="-533400" algn="l" rtl="0">
              <a:lnSpc>
                <a:spcPct val="100000"/>
              </a:lnSpc>
              <a:spcBef>
                <a:spcPts val="560"/>
              </a:spcBef>
              <a:spcAft>
                <a:spcPts val="0"/>
              </a:spcAft>
              <a:buClr>
                <a:schemeClr val="accent2"/>
              </a:buClr>
              <a:buSzPct val="100000"/>
              <a:buFont typeface="Arial"/>
              <a:buAutoNum type="arabicPeriod"/>
            </a:pPr>
            <a:r>
              <a:rPr lang="en-US" sz="2800">
                <a:solidFill>
                  <a:schemeClr val="lt1"/>
                </a:solidFill>
              </a:rPr>
              <a:t>Մտածելու սովորություն</a:t>
            </a:r>
          </a:p>
          <a:p>
            <a:pPr marL="533400" lvl="0" indent="-533400" algn="l" rtl="0">
              <a:lnSpc>
                <a:spcPct val="100000"/>
              </a:lnSpc>
              <a:spcBef>
                <a:spcPts val="560"/>
              </a:spcBef>
              <a:spcAft>
                <a:spcPts val="0"/>
              </a:spcAft>
              <a:buClr>
                <a:schemeClr val="accent2"/>
              </a:buClr>
              <a:buSzPct val="100000"/>
              <a:buFont typeface="Arial"/>
              <a:buAutoNum type="arabicPeriod"/>
            </a:pPr>
            <a:r>
              <a:rPr lang="en-US" sz="2800">
                <a:solidFill>
                  <a:schemeClr val="lt1"/>
                </a:solidFill>
              </a:rPr>
              <a:t>Տեսակետ</a:t>
            </a:r>
          </a:p>
          <a:p>
            <a:pPr marL="533400" lvl="0" indent="-533400" algn="l" rtl="0">
              <a:lnSpc>
                <a:spcPct val="100000"/>
              </a:lnSpc>
              <a:spcBef>
                <a:spcPts val="560"/>
              </a:spcBef>
              <a:spcAft>
                <a:spcPts val="0"/>
              </a:spcAft>
              <a:buClr>
                <a:schemeClr val="accent2"/>
              </a:buClr>
              <a:buSzPct val="100000"/>
              <a:buFont typeface="Arial"/>
              <a:buAutoNum type="arabicPeriod"/>
            </a:pPr>
            <a:r>
              <a:rPr lang="en-US" sz="2800">
                <a:solidFill>
                  <a:schemeClr val="lt1"/>
                </a:solidFill>
              </a:rPr>
              <a:t>Մտքեր, որ ես սովորել եմ</a:t>
            </a:r>
          </a:p>
          <a:p>
            <a:pPr marL="533400" lvl="0" indent="-533400" algn="l" rtl="0">
              <a:lnSpc>
                <a:spcPct val="100000"/>
              </a:lnSpc>
              <a:spcBef>
                <a:spcPts val="560"/>
              </a:spcBef>
              <a:spcAft>
                <a:spcPts val="0"/>
              </a:spcAft>
              <a:buClr>
                <a:schemeClr val="accent2"/>
              </a:buClr>
              <a:buSzPct val="100000"/>
              <a:buFont typeface="Arial"/>
              <a:buAutoNum type="arabicPeriod"/>
            </a:pPr>
            <a:r>
              <a:rPr lang="en-US" sz="2800">
                <a:solidFill>
                  <a:schemeClr val="lt1"/>
                </a:solidFill>
              </a:rPr>
              <a:t>Մտային դիրք ինչ-որ փաստի կամ իրավիճակի վերաբերյալ: </a:t>
            </a:r>
            <a:br>
              <a:rPr lang="en-US" sz="2800">
                <a:solidFill>
                  <a:schemeClr val="lt1"/>
                </a:solidFill>
              </a:rPr>
            </a:br>
            <a:r>
              <a:rPr lang="en-US" sz="1800">
                <a:solidFill>
                  <a:schemeClr val="lt1"/>
                </a:solidFill>
              </a:rPr>
              <a:t>(Webster’s Seventh New Collegiate Dictionary)</a:t>
            </a:r>
          </a:p>
        </p:txBody>
      </p:sp>
      <p:pic>
        <p:nvPicPr>
          <p:cNvPr id="360" name="Shape 360" descr="attitude"/>
          <p:cNvPicPr preferRelativeResize="0">
            <a:picLocks noGrp="1"/>
          </p:cNvPicPr>
          <p:nvPr>
            <p:ph type="clipArt" idx="2"/>
          </p:nvPr>
        </p:nvPicPr>
        <p:blipFill rotWithShape="1">
          <a:blip r:embed="rId3">
            <a:alphaModFix/>
          </a:blip>
          <a:srcRect/>
          <a:stretch/>
        </p:blipFill>
        <p:spPr>
          <a:xfrm>
            <a:off x="0" y="1768498"/>
            <a:ext cx="3499500" cy="3050399"/>
          </a:xfrm>
          <a:prstGeom prst="rect">
            <a:avLst/>
          </a:prstGeom>
          <a:noFill/>
          <a:ln>
            <a:noFill/>
          </a:ln>
        </p:spPr>
      </p:pic>
      <p:sp>
        <p:nvSpPr>
          <p:cNvPr id="361" name="Shape 36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000">
                <a:solidFill>
                  <a:schemeClr val="lt1"/>
                </a:solidFill>
                <a:effectLst>
                  <a:outerShdw blurRad="38100" dist="38100" dir="2700000" algn="tl">
                    <a:srgbClr val="C0C0C0"/>
                  </a:outerShdw>
                </a:effectLst>
              </a:rPr>
              <a:t>Բ. Ինչպե՞ս եմ ես օգտագործում վերաբերմունքները:</a:t>
            </a:r>
          </a:p>
        </p:txBody>
      </p:sp>
      <p:sp>
        <p:nvSpPr>
          <p:cNvPr id="368" name="Shape 368"/>
          <p:cNvSpPr txBox="1">
            <a:spLocks noGrp="1"/>
          </p:cNvSpPr>
          <p:nvPr>
            <p:ph type="body" idx="1"/>
          </p:nvPr>
        </p:nvSpPr>
        <p:spPr>
          <a:xfrm>
            <a:off x="3733800" y="1905000"/>
            <a:ext cx="5334000" cy="4114800"/>
          </a:xfrm>
          <a:prstGeom prst="rect">
            <a:avLst/>
          </a:prstGeom>
          <a:noFill/>
          <a:ln>
            <a:noFill/>
          </a:ln>
        </p:spPr>
        <p:txBody>
          <a:bodyPr lIns="92075" tIns="46025" rIns="92075" bIns="46025" anchor="t" anchorCtr="0">
            <a:noAutofit/>
          </a:bodyPr>
          <a:lstStyle/>
          <a:p>
            <a:pPr marL="342900" lvl="0" indent="-342900" algn="l" rtl="0">
              <a:lnSpc>
                <a:spcPct val="90000"/>
              </a:lnSpc>
              <a:spcBef>
                <a:spcPts val="0"/>
              </a:spcBef>
              <a:spcAft>
                <a:spcPts val="0"/>
              </a:spcAft>
              <a:buClr>
                <a:schemeClr val="accent2"/>
              </a:buClr>
              <a:buSzPct val="100000"/>
              <a:buFont typeface="Arial"/>
              <a:buChar char="•"/>
            </a:pPr>
            <a:r>
              <a:rPr lang="en-US" sz="2800">
                <a:solidFill>
                  <a:schemeClr val="lt1"/>
                </a:solidFill>
              </a:rPr>
              <a:t>Դու օգտագործում ես քո վերաբերմունքները, որպեսզի որոշես, թե ինչ ես մտածելու, ասելու և անելու՝ ի պատասխան առօրյա իրավիճակներին։</a:t>
            </a:r>
          </a:p>
          <a:p>
            <a:pPr marL="342900" lvl="0" indent="-342900" algn="l" rtl="0">
              <a:lnSpc>
                <a:spcPct val="90000"/>
              </a:lnSpc>
              <a:spcBef>
                <a:spcPts val="560"/>
              </a:spcBef>
              <a:spcAft>
                <a:spcPts val="0"/>
              </a:spcAft>
              <a:buClr>
                <a:schemeClr val="accent2"/>
              </a:buClr>
              <a:buSzPct val="100000"/>
              <a:buFont typeface="Arial"/>
              <a:buChar char="•"/>
            </a:pPr>
            <a:r>
              <a:rPr lang="en-US" sz="2800">
                <a:solidFill>
                  <a:schemeClr val="lt1"/>
                </a:solidFill>
              </a:rPr>
              <a:t>Մեր մտածելակերպը օգնում է մեզ որոշել, թե ինչպես ենք արձագանքելու ընթացիկ գործողություններին</a:t>
            </a:r>
          </a:p>
        </p:txBody>
      </p:sp>
      <p:pic>
        <p:nvPicPr>
          <p:cNvPr id="369" name="Shape 369" descr="Attitude%20Is%20Everything"/>
          <p:cNvPicPr preferRelativeResize="0">
            <a:picLocks noGrp="1"/>
          </p:cNvPicPr>
          <p:nvPr>
            <p:ph type="clipArt" idx="2"/>
          </p:nvPr>
        </p:nvPicPr>
        <p:blipFill rotWithShape="1">
          <a:blip r:embed="rId3">
            <a:alphaModFix/>
          </a:blip>
          <a:srcRect/>
          <a:stretch/>
        </p:blipFill>
        <p:spPr>
          <a:xfrm>
            <a:off x="228600" y="2463750"/>
            <a:ext cx="3505200" cy="2997300"/>
          </a:xfrm>
          <a:prstGeom prst="rect">
            <a:avLst/>
          </a:prstGeom>
          <a:noFill/>
          <a:ln>
            <a:noFill/>
          </a:ln>
        </p:spPr>
      </p:pic>
      <p:sp>
        <p:nvSpPr>
          <p:cNvPr id="370" name="Shape 37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0" y="188640"/>
            <a:ext cx="9067800" cy="1440600"/>
          </a:xfrm>
          <a:prstGeom prst="rect">
            <a:avLst/>
          </a:prstGeom>
          <a:noFill/>
          <a:ln>
            <a:noFill/>
          </a:ln>
        </p:spPr>
        <p:txBody>
          <a:bodyPr lIns="92075" tIns="46025" rIns="92075" bIns="46025" anchor="t" anchorCtr="0">
            <a:noAutofit/>
          </a:bodyPr>
          <a:lstStyle/>
          <a:p>
            <a:pPr marL="0" lvl="0" indent="0" algn="ctr" rtl="0">
              <a:lnSpc>
                <a:spcPct val="100000"/>
              </a:lnSpc>
              <a:spcBef>
                <a:spcPts val="0"/>
              </a:spcBef>
              <a:spcAft>
                <a:spcPts val="0"/>
              </a:spcAft>
              <a:buClr>
                <a:schemeClr val="lt1"/>
              </a:buClr>
              <a:buSzPct val="25000"/>
              <a:buFont typeface="Arial Black"/>
              <a:buNone/>
            </a:pPr>
            <a:r>
              <a:rPr lang="en-US" sz="4000" b="1" dirty="0">
                <a:solidFill>
                  <a:schemeClr val="lt1"/>
                </a:solidFill>
                <a:effectLst>
                  <a:outerShdw blurRad="38100" dist="38100" dir="2700000" algn="tl">
                    <a:srgbClr val="C0C0C0"/>
                  </a:outerShdw>
                </a:effectLst>
              </a:rPr>
              <a:t>Գ. </a:t>
            </a:r>
            <a:r>
              <a:rPr lang="en-US" sz="4000" b="1" dirty="0" err="1">
                <a:solidFill>
                  <a:schemeClr val="lt1"/>
                </a:solidFill>
                <a:effectLst>
                  <a:outerShdw blurRad="38100" dist="38100" dir="2700000" algn="tl">
                    <a:srgbClr val="C0C0C0"/>
                  </a:outerShdw>
                </a:effectLst>
              </a:rPr>
              <a:t>Ինչպե՞ս</a:t>
            </a:r>
            <a:r>
              <a:rPr lang="en-US" sz="4000" b="1" dirty="0">
                <a:solidFill>
                  <a:schemeClr val="lt1"/>
                </a:solidFill>
                <a:effectLst>
                  <a:outerShdw blurRad="38100" dist="38100" dir="2700000" algn="tl">
                    <a:srgbClr val="C0C0C0"/>
                  </a:outerShdw>
                </a:effectLst>
              </a:rPr>
              <a:t> </a:t>
            </a:r>
            <a:r>
              <a:rPr lang="en-US" sz="4000" b="1" dirty="0" err="1">
                <a:solidFill>
                  <a:schemeClr val="lt1"/>
                </a:solidFill>
                <a:effectLst>
                  <a:outerShdw blurRad="38100" dist="38100" dir="2700000" algn="tl">
                    <a:srgbClr val="C0C0C0"/>
                  </a:outerShdw>
                </a:effectLst>
              </a:rPr>
              <a:t>եմ</a:t>
            </a:r>
            <a:r>
              <a:rPr lang="en-US" sz="4000" b="1" dirty="0">
                <a:solidFill>
                  <a:schemeClr val="lt1"/>
                </a:solidFill>
                <a:effectLst>
                  <a:outerShdw blurRad="38100" dist="38100" dir="2700000" algn="tl">
                    <a:srgbClr val="C0C0C0"/>
                  </a:outerShdw>
                </a:effectLst>
              </a:rPr>
              <a:t> </a:t>
            </a:r>
            <a:r>
              <a:rPr lang="en-US" sz="4000" b="1" dirty="0" err="1">
                <a:solidFill>
                  <a:schemeClr val="lt1"/>
                </a:solidFill>
                <a:effectLst>
                  <a:outerShdw blurRad="38100" dist="38100" dir="2700000" algn="tl">
                    <a:srgbClr val="C0C0C0"/>
                  </a:outerShdw>
                </a:effectLst>
              </a:rPr>
              <a:t>ես</a:t>
            </a:r>
            <a:r>
              <a:rPr lang="en-US" sz="4000" b="1" dirty="0">
                <a:solidFill>
                  <a:schemeClr val="lt1"/>
                </a:solidFill>
                <a:effectLst>
                  <a:outerShdw blurRad="38100" dist="38100" dir="2700000" algn="tl">
                    <a:srgbClr val="C0C0C0"/>
                  </a:outerShdw>
                </a:effectLst>
              </a:rPr>
              <a:t> </a:t>
            </a:r>
            <a:r>
              <a:rPr lang="en-US" sz="4000" b="1" dirty="0" err="1">
                <a:solidFill>
                  <a:schemeClr val="lt1"/>
                </a:solidFill>
                <a:effectLst>
                  <a:outerShdw blurRad="38100" dist="38100" dir="2700000" algn="tl">
                    <a:srgbClr val="C0C0C0"/>
                  </a:outerShdw>
                </a:effectLst>
              </a:rPr>
              <a:t>վերաբերմունքներ</a:t>
            </a:r>
            <a:r>
              <a:rPr lang="en-US" sz="4000" b="1" dirty="0">
                <a:solidFill>
                  <a:schemeClr val="lt1"/>
                </a:solidFill>
                <a:effectLst>
                  <a:outerShdw blurRad="38100" dist="38100" dir="2700000" algn="tl">
                    <a:srgbClr val="C0C0C0"/>
                  </a:outerShdw>
                </a:effectLst>
              </a:rPr>
              <a:t> </a:t>
            </a:r>
            <a:r>
              <a:rPr lang="en-US" sz="4000" b="1" dirty="0" err="1">
                <a:solidFill>
                  <a:schemeClr val="lt1"/>
                </a:solidFill>
                <a:effectLst>
                  <a:outerShdw blurRad="38100" dist="38100" dir="2700000" algn="tl">
                    <a:srgbClr val="C0C0C0"/>
                  </a:outerShdw>
                </a:effectLst>
              </a:rPr>
              <a:t>ձեռք</a:t>
            </a:r>
            <a:r>
              <a:rPr lang="en-US" sz="4000" b="1" dirty="0">
                <a:solidFill>
                  <a:schemeClr val="lt1"/>
                </a:solidFill>
                <a:effectLst>
                  <a:outerShdw blurRad="38100" dist="38100" dir="2700000" algn="tl">
                    <a:srgbClr val="C0C0C0"/>
                  </a:outerShdw>
                </a:effectLst>
              </a:rPr>
              <a:t> </a:t>
            </a:r>
            <a:r>
              <a:rPr lang="en-US" sz="4000" b="1" dirty="0" err="1">
                <a:solidFill>
                  <a:schemeClr val="lt1"/>
                </a:solidFill>
                <a:effectLst>
                  <a:outerShdw blurRad="38100" dist="38100" dir="2700000" algn="tl">
                    <a:srgbClr val="C0C0C0"/>
                  </a:outerShdw>
                </a:effectLst>
              </a:rPr>
              <a:t>բերում</a:t>
            </a:r>
            <a:r>
              <a:rPr lang="en-US" sz="4000" b="1" dirty="0">
                <a:solidFill>
                  <a:schemeClr val="lt1"/>
                </a:solidFill>
                <a:effectLst>
                  <a:outerShdw blurRad="38100" dist="38100" dir="2700000" algn="tl">
                    <a:srgbClr val="C0C0C0"/>
                  </a:outerShdw>
                </a:effectLst>
              </a:rPr>
              <a:t>:</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377" name="Shape 377"/>
          <p:cNvSpPr txBox="1">
            <a:spLocks noGrp="1"/>
          </p:cNvSpPr>
          <p:nvPr>
            <p:ph type="body" idx="1"/>
          </p:nvPr>
        </p:nvSpPr>
        <p:spPr>
          <a:xfrm>
            <a:off x="4908125" y="1905000"/>
            <a:ext cx="41598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Clr>
                <a:schemeClr val="accent2"/>
              </a:buClr>
              <a:buSzPct val="25000"/>
              <a:buFont typeface="Arial"/>
              <a:buNone/>
            </a:pPr>
            <a:endParaRPr sz="2800" b="0" i="0" u="none">
              <a:solidFill>
                <a:schemeClr val="dk1"/>
              </a:solidFill>
              <a:latin typeface="Arial"/>
              <a:ea typeface="Arial"/>
              <a:cs typeface="Arial"/>
              <a:sym typeface="Arial"/>
            </a:endParaRPr>
          </a:p>
          <a:p>
            <a:pPr marL="342900" lvl="0" indent="-342900" algn="l" rtl="0">
              <a:lnSpc>
                <a:spcPct val="100000"/>
              </a:lnSpc>
              <a:spcBef>
                <a:spcPts val="560"/>
              </a:spcBef>
              <a:spcAft>
                <a:spcPts val="0"/>
              </a:spcAft>
              <a:buClr>
                <a:schemeClr val="accent2"/>
              </a:buClr>
              <a:buSzPct val="100000"/>
              <a:buFont typeface="Arial"/>
              <a:buChar char="•"/>
            </a:pPr>
            <a:r>
              <a:rPr lang="en-US" sz="2800">
                <a:solidFill>
                  <a:schemeClr val="lt1"/>
                </a:solidFill>
              </a:rPr>
              <a:t>Վերաբերմունքներ ձևավորելու ընթացքը քեզ մոտ սկսվել է դեռ վաղ</a:t>
            </a:r>
            <a:br>
              <a:rPr lang="en-US" sz="2800">
                <a:solidFill>
                  <a:schemeClr val="lt1"/>
                </a:solidFill>
              </a:rPr>
            </a:br>
            <a:r>
              <a:rPr lang="en-US" sz="2800">
                <a:solidFill>
                  <a:schemeClr val="lt1"/>
                </a:solidFill>
              </a:rPr>
              <a:t>մանկությունից։</a:t>
            </a:r>
          </a:p>
          <a:p>
            <a:pPr marL="342900" lvl="0" indent="-342900" algn="l" rtl="0">
              <a:lnSpc>
                <a:spcPct val="100000"/>
              </a:lnSpc>
              <a:spcBef>
                <a:spcPts val="560"/>
              </a:spcBef>
              <a:spcAft>
                <a:spcPts val="0"/>
              </a:spcAft>
              <a:buSzPct val="25000"/>
              <a:buFont typeface="Arial"/>
              <a:buNone/>
            </a:pPr>
            <a:endParaRPr sz="2800" b="0" i="0" u="none">
              <a:solidFill>
                <a:schemeClr val="lt1"/>
              </a:solidFill>
              <a:latin typeface="Arial"/>
              <a:ea typeface="Arial"/>
              <a:cs typeface="Arial"/>
              <a:sym typeface="Arial"/>
            </a:endParaRPr>
          </a:p>
        </p:txBody>
      </p:sp>
      <p:pic>
        <p:nvPicPr>
          <p:cNvPr id="378" name="Shape 378" descr="baby"/>
          <p:cNvPicPr preferRelativeResize="0">
            <a:picLocks noGrp="1"/>
          </p:cNvPicPr>
          <p:nvPr>
            <p:ph type="clipArt" idx="2"/>
          </p:nvPr>
        </p:nvPicPr>
        <p:blipFill rotWithShape="1">
          <a:blip r:embed="rId3">
            <a:alphaModFix/>
          </a:blip>
          <a:srcRect/>
          <a:stretch/>
        </p:blipFill>
        <p:spPr>
          <a:xfrm>
            <a:off x="914400" y="1828800"/>
            <a:ext cx="3794100" cy="4114800"/>
          </a:xfrm>
          <a:prstGeom prst="rect">
            <a:avLst/>
          </a:prstGeom>
          <a:noFill/>
          <a:ln>
            <a:noFill/>
          </a:ln>
        </p:spPr>
      </p:pic>
      <p:sp>
        <p:nvSpPr>
          <p:cNvPr id="379" name="Shape 379"/>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21200" y="116632"/>
            <a:ext cx="9022800" cy="1371600"/>
          </a:xfrm>
          <a:prstGeom prst="rect">
            <a:avLst/>
          </a:prstGeom>
          <a:noFill/>
          <a:ln>
            <a:noFill/>
          </a:ln>
        </p:spPr>
        <p:txBody>
          <a:bodyPr lIns="92075" tIns="46025" rIns="92075" bIns="46025" anchor="ctr" anchorCtr="0">
            <a:noAutofit/>
          </a:bodyPr>
          <a:lstStyle/>
          <a:p>
            <a:pPr marL="0" lvl="0" indent="0" algn="ctr" rtl="0">
              <a:lnSpc>
                <a:spcPct val="100000"/>
              </a:lnSpc>
              <a:spcBef>
                <a:spcPts val="0"/>
              </a:spcBef>
              <a:spcAft>
                <a:spcPts val="0"/>
              </a:spcAft>
              <a:buClr>
                <a:schemeClr val="lt1"/>
              </a:buClr>
              <a:buSzPct val="25000"/>
              <a:buFont typeface="Arial Black"/>
              <a:buNone/>
            </a:pPr>
            <a:r>
              <a:rPr lang="en-US" sz="4000" dirty="0">
                <a:solidFill>
                  <a:schemeClr val="lt1"/>
                </a:solidFill>
                <a:effectLst>
                  <a:outerShdw blurRad="38100" dist="38100" dir="2700000" algn="tl">
                    <a:srgbClr val="C0C0C0"/>
                  </a:outerShdw>
                </a:effectLst>
              </a:rPr>
              <a:t>Գ. </a:t>
            </a:r>
            <a:r>
              <a:rPr lang="en-US" sz="4000" dirty="0" err="1">
                <a:solidFill>
                  <a:schemeClr val="lt1"/>
                </a:solidFill>
                <a:effectLst>
                  <a:outerShdw blurRad="38100" dist="38100" dir="2700000" algn="tl">
                    <a:srgbClr val="C0C0C0"/>
                  </a:outerShdw>
                </a:effectLst>
              </a:rPr>
              <a:t>Ինչպե՞ս</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եմ</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ես</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վերաբերմունքներ</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ձեռք</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բերում</a:t>
            </a:r>
            <a:r>
              <a:rPr lang="en-US" sz="4000" dirty="0">
                <a:solidFill>
                  <a:schemeClr val="lt1"/>
                </a:solidFill>
                <a:effectLst>
                  <a:outerShdw blurRad="38100" dist="38100" dir="2700000" algn="tl">
                    <a:srgbClr val="C0C0C0"/>
                  </a:outerShdw>
                </a:effectLst>
              </a:rPr>
              <a:t>:</a:t>
            </a:r>
          </a:p>
        </p:txBody>
      </p:sp>
      <p:sp>
        <p:nvSpPr>
          <p:cNvPr id="385" name="Shape 385"/>
          <p:cNvSpPr txBox="1">
            <a:spLocks noGrp="1"/>
          </p:cNvSpPr>
          <p:nvPr>
            <p:ph type="body" idx="1"/>
          </p:nvPr>
        </p:nvSpPr>
        <p:spPr>
          <a:xfrm>
            <a:off x="2788250" y="1499891"/>
            <a:ext cx="6279600" cy="43434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SzPct val="25000"/>
              <a:buFont typeface="Arial"/>
              <a:buNone/>
            </a:pPr>
            <a:r>
              <a:rPr lang="en-US" sz="2800">
                <a:solidFill>
                  <a:schemeClr val="lt1"/>
                </a:solidFill>
              </a:rPr>
              <a:t>Կան տարբեր բաներ որոնցով </a:t>
            </a:r>
          </a:p>
          <a:p>
            <a:pPr marL="342900" lvl="0" indent="-342900" algn="l" rtl="0">
              <a:lnSpc>
                <a:spcPct val="100000"/>
              </a:lnSpc>
              <a:spcBef>
                <a:spcPts val="0"/>
              </a:spcBef>
              <a:spcAft>
                <a:spcPts val="0"/>
              </a:spcAft>
              <a:buSzPct val="25000"/>
              <a:buFont typeface="Arial"/>
              <a:buNone/>
            </a:pPr>
            <a:r>
              <a:rPr lang="en-US" sz="2800">
                <a:solidFill>
                  <a:schemeClr val="lt1"/>
                </a:solidFill>
              </a:rPr>
              <a:t>դու կարող ես քո կյանքում </a:t>
            </a:r>
          </a:p>
          <a:p>
            <a:pPr marL="342900" lvl="0" indent="-342900" algn="l" rtl="0">
              <a:lnSpc>
                <a:spcPct val="100000"/>
              </a:lnSpc>
              <a:spcBef>
                <a:spcPts val="0"/>
              </a:spcBef>
              <a:spcAft>
                <a:spcPts val="0"/>
              </a:spcAft>
              <a:buSzPct val="25000"/>
              <a:buFont typeface="Arial"/>
              <a:buNone/>
            </a:pPr>
            <a:r>
              <a:rPr lang="en-US" sz="2800">
                <a:solidFill>
                  <a:schemeClr val="lt1"/>
                </a:solidFill>
              </a:rPr>
              <a:t>վերաբերմունքներ ձևավորել։</a:t>
            </a:r>
            <a:r>
              <a:rPr lang="en-US" sz="2800" b="0" i="0" u="none">
                <a:solidFill>
                  <a:schemeClr val="lt1"/>
                </a:solidFill>
                <a:latin typeface="Arial"/>
                <a:ea typeface="Arial"/>
                <a:cs typeface="Arial"/>
                <a:sym typeface="Arial"/>
              </a:rPr>
              <a:t> </a:t>
            </a:r>
          </a:p>
          <a:p>
            <a:pPr marL="457200" lvl="0" indent="-406400" algn="l" rtl="0">
              <a:lnSpc>
                <a:spcPct val="100000"/>
              </a:lnSpc>
              <a:spcBef>
                <a:spcPts val="560"/>
              </a:spcBef>
              <a:spcAft>
                <a:spcPts val="0"/>
              </a:spcAft>
              <a:buClr>
                <a:schemeClr val="lt1"/>
              </a:buClr>
              <a:buSzPct val="100000"/>
              <a:buAutoNum type="arabicPeriod"/>
            </a:pPr>
            <a:r>
              <a:rPr lang="en-US" sz="2800">
                <a:solidFill>
                  <a:schemeClr val="lt1"/>
                </a:solidFill>
              </a:rPr>
              <a:t>Քո առօրյա փորձառության արդյունքում</a:t>
            </a:r>
          </a:p>
          <a:p>
            <a:pPr marL="457200" lvl="0" indent="-406400" algn="l" rtl="0">
              <a:lnSpc>
                <a:spcPct val="100000"/>
              </a:lnSpc>
              <a:spcBef>
                <a:spcPts val="560"/>
              </a:spcBef>
              <a:spcAft>
                <a:spcPts val="0"/>
              </a:spcAft>
              <a:buClr>
                <a:schemeClr val="lt1"/>
              </a:buClr>
              <a:buSzPct val="100000"/>
              <a:buAutoNum type="arabicPeriod"/>
            </a:pPr>
            <a:r>
              <a:rPr lang="en-US" sz="2800">
                <a:solidFill>
                  <a:schemeClr val="lt1"/>
                </a:solidFill>
              </a:rPr>
              <a:t>Դու դրանք սովորում ես մյուս մարդկանց նայելով</a:t>
            </a:r>
          </a:p>
          <a:p>
            <a:pPr marL="457200" lvl="0" indent="-406400" algn="l" rtl="0">
              <a:lnSpc>
                <a:spcPct val="100000"/>
              </a:lnSpc>
              <a:spcBef>
                <a:spcPts val="560"/>
              </a:spcBef>
              <a:spcAft>
                <a:spcPts val="0"/>
              </a:spcAft>
              <a:buClr>
                <a:schemeClr val="lt1"/>
              </a:buClr>
              <a:buSzPct val="100000"/>
              <a:buAutoNum type="arabicPeriod"/>
            </a:pPr>
            <a:r>
              <a:rPr lang="en-US" sz="2800">
                <a:solidFill>
                  <a:schemeClr val="lt1"/>
                </a:solidFill>
              </a:rPr>
              <a:t>Այն քեզ սովորեցնում են</a:t>
            </a:r>
          </a:p>
          <a:p>
            <a:pPr marL="457200" lvl="0" indent="-406400" algn="l" rtl="0">
              <a:lnSpc>
                <a:spcPct val="100000"/>
              </a:lnSpc>
              <a:spcBef>
                <a:spcPts val="560"/>
              </a:spcBef>
              <a:spcAft>
                <a:spcPts val="0"/>
              </a:spcAft>
              <a:buClr>
                <a:schemeClr val="lt1"/>
              </a:buClr>
              <a:buSzPct val="100000"/>
              <a:buAutoNum type="arabicPeriod"/>
            </a:pPr>
            <a:r>
              <a:rPr lang="en-US" sz="2800">
                <a:solidFill>
                  <a:schemeClr val="lt1"/>
                </a:solidFill>
              </a:rPr>
              <a:t>Դու կարող ես նոր մտածելակերպ ուսումնասիրել և անգիր անել</a:t>
            </a:r>
          </a:p>
        </p:txBody>
      </p:sp>
      <p:pic>
        <p:nvPicPr>
          <p:cNvPr id="386" name="Shape 386" descr="http://astrodynamics.net/astrologicalmusings/wp-content/uploads/2012/04/optimism.jpg"/>
          <p:cNvPicPr preferRelativeResize="0">
            <a:picLocks noGrp="1"/>
          </p:cNvPicPr>
          <p:nvPr>
            <p:ph type="clipArt" idx="2"/>
          </p:nvPr>
        </p:nvPicPr>
        <p:blipFill rotWithShape="1">
          <a:blip r:embed="rId3">
            <a:alphaModFix/>
          </a:blip>
          <a:srcRect/>
          <a:stretch/>
        </p:blipFill>
        <p:spPr>
          <a:xfrm>
            <a:off x="121238" y="2127066"/>
            <a:ext cx="2667000" cy="3581400"/>
          </a:xfrm>
          <a:prstGeom prst="rect">
            <a:avLst/>
          </a:prstGeom>
          <a:noFill/>
          <a:ln>
            <a:noFill/>
          </a:ln>
        </p:spPr>
      </p:pic>
      <p:sp>
        <p:nvSpPr>
          <p:cNvPr id="387" name="Shape 38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0" y="228600"/>
            <a:ext cx="90678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000">
                <a:solidFill>
                  <a:schemeClr val="lt1"/>
                </a:solidFill>
                <a:effectLst>
                  <a:outerShdw blurRad="38100" dist="38100" dir="2700000" algn="tl">
                    <a:srgbClr val="C0C0C0"/>
                  </a:outerShdw>
                </a:effectLst>
              </a:rPr>
              <a:t>Դ. Ինչպե՞ս եմ ես ցույց տալիս իմ վերաբերմունքը:</a:t>
            </a:r>
          </a:p>
        </p:txBody>
      </p:sp>
      <p:sp>
        <p:nvSpPr>
          <p:cNvPr id="393" name="Shape 393"/>
          <p:cNvSpPr txBox="1">
            <a:spLocks noGrp="1"/>
          </p:cNvSpPr>
          <p:nvPr>
            <p:ph type="body" idx="1"/>
          </p:nvPr>
        </p:nvSpPr>
        <p:spPr>
          <a:xfrm>
            <a:off x="3200400" y="1905000"/>
            <a:ext cx="58674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Clr>
                <a:schemeClr val="accent2"/>
              </a:buClr>
              <a:buSzPct val="100000"/>
              <a:buFont typeface="Noto Sans Symbols"/>
              <a:buChar char="✓"/>
            </a:pPr>
            <a:r>
              <a:rPr lang="en-US" sz="2800">
                <a:solidFill>
                  <a:schemeClr val="lt1"/>
                </a:solidFill>
              </a:rPr>
              <a:t>Դուք կարող եք տեսնել, թե ինչպես է մարդը մտածում, լսելով նրանց ասածները:</a:t>
            </a:r>
          </a:p>
          <a:p>
            <a:pPr marL="342900" lvl="0" indent="-342900" algn="l" rtl="0">
              <a:lnSpc>
                <a:spcPct val="100000"/>
              </a:lnSpc>
              <a:spcBef>
                <a:spcPts val="560"/>
              </a:spcBef>
              <a:spcAft>
                <a:spcPts val="0"/>
              </a:spcAft>
              <a:buClr>
                <a:schemeClr val="accent2"/>
              </a:buClr>
              <a:buSzPct val="100000"/>
              <a:buFont typeface="Noto Sans Symbols"/>
              <a:buChar char="✓"/>
            </a:pPr>
            <a:r>
              <a:rPr lang="en-US" sz="2800">
                <a:solidFill>
                  <a:schemeClr val="lt1"/>
                </a:solidFill>
              </a:rPr>
              <a:t>Մենք մեր վերաբերմունքը ցույց ենք տալիս նաև մեր ձայնի տոնայնությամբ, </a:t>
            </a:r>
            <a:br>
              <a:rPr lang="en-US" sz="2800">
                <a:solidFill>
                  <a:schemeClr val="lt1"/>
                </a:solidFill>
              </a:rPr>
            </a:br>
            <a:r>
              <a:rPr lang="en-US" sz="2800">
                <a:solidFill>
                  <a:schemeClr val="lt1"/>
                </a:solidFill>
              </a:rPr>
              <a:t>շարժուձևով՝ ինչպես ենք մենք կանգնում կամ նստում, կամ բռունցքները սեղմում։</a:t>
            </a:r>
          </a:p>
        </p:txBody>
      </p:sp>
      <p:pic>
        <p:nvPicPr>
          <p:cNvPr id="394" name="Shape 394" descr="http://hamsayeh.net/images/stories/alphabetical/h/hollywood-matcho-man.jpg"/>
          <p:cNvPicPr preferRelativeResize="0">
            <a:picLocks noGrp="1"/>
          </p:cNvPicPr>
          <p:nvPr>
            <p:ph type="clipArt" idx="2"/>
          </p:nvPr>
        </p:nvPicPr>
        <p:blipFill rotWithShape="1">
          <a:blip r:embed="rId3">
            <a:alphaModFix/>
          </a:blip>
          <a:srcRect/>
          <a:stretch/>
        </p:blipFill>
        <p:spPr>
          <a:xfrm>
            <a:off x="438013" y="2197646"/>
            <a:ext cx="2438400" cy="3352800"/>
          </a:xfrm>
          <a:prstGeom prst="rect">
            <a:avLst/>
          </a:prstGeom>
          <a:noFill/>
          <a:ln>
            <a:noFill/>
          </a:ln>
        </p:spPr>
      </p:pic>
      <p:sp>
        <p:nvSpPr>
          <p:cNvPr id="395" name="Shape 39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3959" b="1" dirty="0" err="1">
                <a:solidFill>
                  <a:srgbClr val="FFFFFF"/>
                </a:solidFill>
                <a:latin typeface="Arial"/>
                <a:ea typeface="Arial"/>
                <a:cs typeface="Arial"/>
                <a:sym typeface="Arial"/>
              </a:rPr>
              <a:t>Անձնական</a:t>
            </a:r>
            <a:r>
              <a:rPr lang="en-US" sz="3959" b="1" dirty="0">
                <a:solidFill>
                  <a:srgbClr val="FFFFFF"/>
                </a:solidFill>
                <a:latin typeface="Arial"/>
                <a:ea typeface="Arial"/>
                <a:cs typeface="Arial"/>
                <a:sym typeface="Arial"/>
              </a:rPr>
              <a:t> </a:t>
            </a:r>
            <a:r>
              <a:rPr lang="en-US" sz="3959" b="1" dirty="0" err="1">
                <a:solidFill>
                  <a:srgbClr val="FFFFFF"/>
                </a:solidFill>
                <a:latin typeface="Arial"/>
                <a:ea typeface="Arial"/>
                <a:cs typeface="Arial"/>
                <a:sym typeface="Arial"/>
              </a:rPr>
              <a:t>Կիրառություն</a:t>
            </a:r>
            <a:r>
              <a:rPr lang="en-US" sz="3959" b="1" dirty="0">
                <a:solidFill>
                  <a:srgbClr val="FFFFFF"/>
                </a:solidFill>
                <a:latin typeface="Arial"/>
                <a:ea typeface="Arial"/>
                <a:cs typeface="Arial"/>
                <a:sym typeface="Arial"/>
              </a:rPr>
              <a:t>...</a:t>
            </a:r>
          </a:p>
        </p:txBody>
      </p:sp>
      <p:sp>
        <p:nvSpPr>
          <p:cNvPr id="401" name="Shape 401"/>
          <p:cNvSpPr txBox="1">
            <a:spLocks noGrp="1"/>
          </p:cNvSpPr>
          <p:nvPr>
            <p:ph type="body" idx="1"/>
          </p:nvPr>
        </p:nvSpPr>
        <p:spPr>
          <a:xfrm>
            <a:off x="2483768" y="1447800"/>
            <a:ext cx="6660232" cy="4572000"/>
          </a:xfrm>
          <a:prstGeom prst="rect">
            <a:avLst/>
          </a:prstGeom>
          <a:noFill/>
          <a:ln>
            <a:noFill/>
          </a:ln>
        </p:spPr>
        <p:txBody>
          <a:bodyPr lIns="92075" tIns="46025" rIns="92075" bIns="46025" anchor="t" anchorCtr="0">
            <a:noAutofit/>
          </a:bodyPr>
          <a:lstStyle/>
          <a:p>
            <a:pPr marL="514350" lvl="0" indent="-514350">
              <a:spcBef>
                <a:spcPts val="0"/>
              </a:spcBef>
              <a:buFont typeface="Arial"/>
              <a:buAutoNum type="alphaUcPeriod"/>
            </a:pPr>
            <a:r>
              <a:rPr lang="hy-AM" sz="2400" dirty="0" smtClean="0">
                <a:solidFill>
                  <a:schemeClr val="lt1"/>
                </a:solidFill>
              </a:rPr>
              <a:t>Որոնք են երկու տարբեր կետեր, որտեղ դուք կարող եք փոխել ձեր վերաբերմունքը:</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Որ Աստվածաշնչի Աստվածաշունչը այսօր ձեզ համար առավել օգտակար է եղել:</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Որոշեք ձեր կյանքում փոխել վերաբերմունքը, որը ցանկանում եք փոխել:</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Աղոթեք եւ խնդրեք Աստծուն օգնել ձեզ փոխել այդ վերաբերմունքը:</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Ինչպիսի բան կարող եք անել հաջորդ 24 ժամվա ընթացքում, օգնելով փոխել այդ վերաբերմունքը:</a:t>
            </a:r>
            <a:endParaRPr sz="2400" b="0" i="0" u="none" dirty="0">
              <a:solidFill>
                <a:schemeClr val="lt1"/>
              </a:solidFill>
              <a:latin typeface="Arial"/>
              <a:ea typeface="Arial"/>
              <a:cs typeface="Arial"/>
              <a:sym typeface="Arial"/>
            </a:endParaRPr>
          </a:p>
        </p:txBody>
      </p:sp>
      <p:sp>
        <p:nvSpPr>
          <p:cNvPr id="402" name="Shape 40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pic>
        <p:nvPicPr>
          <p:cNvPr id="403" name="Shape 403" descr="http://www.istonsoft.com/images/ppt/christian-background.jpg"/>
          <p:cNvPicPr preferRelativeResize="0">
            <a:picLocks noGrp="1"/>
          </p:cNvPicPr>
          <p:nvPr>
            <p:ph type="clipArt" idx="2"/>
          </p:nvPr>
        </p:nvPicPr>
        <p:blipFill rotWithShape="1">
          <a:blip r:embed="rId3">
            <a:alphaModFix/>
          </a:blip>
          <a:srcRect/>
          <a:stretch/>
        </p:blipFill>
        <p:spPr>
          <a:xfrm>
            <a:off x="457200" y="1981200"/>
            <a:ext cx="1971600" cy="3962400"/>
          </a:xfrm>
          <a:prstGeom prst="rect">
            <a:avLst/>
          </a:prstGeom>
          <a:noFill/>
          <a:ln>
            <a:no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8" name="Shape 408"/>
          <p:cNvSpPr txBox="1">
            <a:spLocks noGrp="1"/>
          </p:cNvSpPr>
          <p:nvPr>
            <p:ph type="ctrTitle"/>
          </p:nvPr>
        </p:nvSpPr>
        <p:spPr>
          <a:xfrm>
            <a:off x="1217612" y="1219200"/>
            <a:ext cx="7772400" cy="1143000"/>
          </a:xfrm>
          <a:prstGeom prst="rect">
            <a:avLst/>
          </a:prstGeom>
          <a:noFill/>
          <a:ln>
            <a:noFill/>
          </a:ln>
        </p:spPr>
        <p:txBody>
          <a:bodyPr lIns="92075" tIns="46025" rIns="92075" bIns="46025" anchor="ctr" anchorCtr="0">
            <a:noAutofit/>
          </a:bodyPr>
          <a:lstStyle/>
          <a:p>
            <a:pPr lvl="0" algn="ctr">
              <a:buClr>
                <a:schemeClr val="lt1"/>
              </a:buClr>
              <a:buSzPct val="25000"/>
            </a:pPr>
            <a:r>
              <a:rPr lang="hy-AM" dirty="0" smtClean="0">
                <a:solidFill>
                  <a:schemeClr val="lt1"/>
                </a:solidFill>
                <a:effectLst>
                  <a:outerShdw blurRad="38100" dist="38100" dir="2700000" algn="tl">
                    <a:srgbClr val="C0C0C0"/>
                  </a:outerShdw>
                </a:effectLst>
              </a:rPr>
              <a:t>Նոր վերաբերմունքներ ձեւավորելու</a:t>
            </a:r>
            <a:r>
              <a:rPr lang="nl-NL" dirty="0" smtClean="0">
                <a:solidFill>
                  <a:schemeClr val="lt1"/>
                </a:solidFill>
                <a:effectLst>
                  <a:outerShdw blurRad="38100" dist="38100" dir="2700000" algn="tl">
                    <a:srgbClr val="C0C0C0"/>
                  </a:outerShdw>
                </a:effectLst>
              </a:rPr>
              <a:t> </a:t>
            </a:r>
            <a:r>
              <a:rPr lang="hy-AM" dirty="0" smtClean="0">
                <a:solidFill>
                  <a:schemeClr val="lt1"/>
                </a:solidFill>
                <a:effectLst>
                  <a:outerShdw blurRad="38100" dist="38100" dir="2700000" algn="tl">
                    <a:srgbClr val="C0C0C0"/>
                  </a:outerShdw>
                </a:effectLst>
              </a:rPr>
              <a:t>ընթացքը</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09" name="Shape 409"/>
          <p:cNvSpPr txBox="1">
            <a:spLocks noGrp="1"/>
          </p:cNvSpPr>
          <p:nvPr>
            <p:ph type="subTitle" idx="1"/>
          </p:nvPr>
        </p:nvSpPr>
        <p:spPr>
          <a:xfrm>
            <a:off x="4724400" y="2819400"/>
            <a:ext cx="4267200" cy="3200400"/>
          </a:xfrm>
          <a:prstGeom prst="rect">
            <a:avLst/>
          </a:prstGeom>
          <a:noFill/>
          <a:ln>
            <a:noFill/>
          </a:ln>
        </p:spPr>
        <p:txBody>
          <a:bodyPr lIns="92075" tIns="46025" rIns="92075" bIns="46025" anchor="t" anchorCtr="0">
            <a:noAutofit/>
          </a:bodyPr>
          <a:lstStyle/>
          <a:p>
            <a:pPr lvl="0" algn="ctr">
              <a:spcBef>
                <a:spcPts val="0"/>
              </a:spcBef>
              <a:buSzPct val="25000"/>
            </a:pPr>
            <a:r>
              <a:rPr lang="hy-AM" sz="4400" dirty="0" smtClean="0">
                <a:solidFill>
                  <a:schemeClr val="lt1"/>
                </a:solidFill>
              </a:rPr>
              <a:t>Գլուխ</a:t>
            </a:r>
            <a:r>
              <a:rPr lang="en-US" sz="4400" b="0" i="0" u="none" dirty="0" smtClean="0">
                <a:solidFill>
                  <a:schemeClr val="lt1"/>
                </a:solidFill>
                <a:latin typeface="Arial"/>
                <a:ea typeface="Arial"/>
                <a:cs typeface="Arial"/>
                <a:sym typeface="Arial"/>
              </a:rPr>
              <a:t> </a:t>
            </a:r>
            <a:r>
              <a:rPr lang="en-US" sz="4400" b="0" i="0" u="none" dirty="0">
                <a:solidFill>
                  <a:schemeClr val="lt1"/>
                </a:solidFill>
                <a:latin typeface="Arial"/>
                <a:ea typeface="Arial"/>
                <a:cs typeface="Arial"/>
                <a:sym typeface="Arial"/>
              </a:rPr>
              <a:t>2</a:t>
            </a:r>
          </a:p>
        </p:txBody>
      </p:sp>
      <p:sp>
        <p:nvSpPr>
          <p:cNvPr id="410" name="Shape 410"/>
          <p:cNvSpPr txBox="1"/>
          <p:nvPr/>
        </p:nvSpPr>
        <p:spPr>
          <a:xfrm>
            <a:off x="31242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dirty="0" smtClean="0">
                <a:solidFill>
                  <a:schemeClr val="lt1"/>
                </a:solidFill>
                <a:effectLst>
                  <a:outerShdw blurRad="38100" dist="38100" dir="2700000" algn="tl">
                    <a:srgbClr val="C0C0C0"/>
                  </a:outerShdw>
                </a:effectLst>
              </a:rPr>
              <a:t>Նոր վերաբերմունքներ ձեւավորելու</a:t>
            </a:r>
            <a:r>
              <a:rPr lang="nl-NL" dirty="0" smtClean="0">
                <a:solidFill>
                  <a:schemeClr val="lt1"/>
                </a:solidFill>
                <a:effectLst>
                  <a:outerShdw blurRad="38100" dist="38100" dir="2700000" algn="tl">
                    <a:srgbClr val="C0C0C0"/>
                  </a:outerShdw>
                </a:effectLst>
              </a:rPr>
              <a:t> </a:t>
            </a:r>
            <a:r>
              <a:rPr lang="hy-AM" dirty="0" smtClean="0">
                <a:solidFill>
                  <a:schemeClr val="lt1"/>
                </a:solidFill>
                <a:effectLst>
                  <a:outerShdw blurRad="38100" dist="38100" dir="2700000" algn="tl">
                    <a:srgbClr val="C0C0C0"/>
                  </a:outerShdw>
                </a:effectLst>
              </a:rPr>
              <a:t>ընթացքը</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16" name="Shape 416"/>
          <p:cNvSpPr txBox="1">
            <a:spLocks noGrp="1"/>
          </p:cNvSpPr>
          <p:nvPr>
            <p:ph type="body" idx="1"/>
          </p:nvPr>
        </p:nvSpPr>
        <p:spPr>
          <a:xfrm>
            <a:off x="683568" y="1600200"/>
            <a:ext cx="8384232" cy="4419600"/>
          </a:xfrm>
          <a:prstGeom prst="rect">
            <a:avLst/>
          </a:prstGeom>
          <a:noFill/>
          <a:ln>
            <a:noFill/>
          </a:ln>
        </p:spPr>
        <p:txBody>
          <a:bodyPr lIns="92075" tIns="46025" rIns="92075" bIns="46025" anchor="t" anchorCtr="0">
            <a:noAutofit/>
          </a:bodyPr>
          <a:lstStyle/>
          <a:p>
            <a:pPr lvl="0" indent="0">
              <a:spcBef>
                <a:spcPts val="0"/>
              </a:spcBef>
              <a:buSzPct val="87500"/>
              <a:buNone/>
            </a:pPr>
            <a:r>
              <a:rPr lang="en-US" b="1" dirty="0" err="1" smtClean="0">
                <a:solidFill>
                  <a:schemeClr val="bg1"/>
                </a:solidFill>
              </a:rPr>
              <a:t>Հիմնական</a:t>
            </a:r>
            <a:r>
              <a:rPr lang="en-US" b="1" dirty="0" smtClean="0">
                <a:solidFill>
                  <a:schemeClr val="bg1"/>
                </a:solidFill>
              </a:rPr>
              <a:t> </a:t>
            </a:r>
            <a:r>
              <a:rPr lang="en-US" b="1" dirty="0" err="1" smtClean="0">
                <a:solidFill>
                  <a:schemeClr val="bg1"/>
                </a:solidFill>
              </a:rPr>
              <a:t>աստվածաշնչյան</a:t>
            </a:r>
            <a:endParaRPr lang="en-US" b="1" dirty="0" smtClean="0">
              <a:solidFill>
                <a:schemeClr val="bg1"/>
              </a:solidFill>
            </a:endParaRPr>
          </a:p>
          <a:p>
            <a:pPr marL="457200" lvl="0" indent="0">
              <a:spcBef>
                <a:spcPts val="0"/>
              </a:spcBef>
              <a:buSzPct val="25000"/>
              <a:buNone/>
            </a:pPr>
            <a:r>
              <a:rPr lang="en-US" b="1" dirty="0" err="1" smtClean="0">
                <a:solidFill>
                  <a:schemeClr val="bg1"/>
                </a:solidFill>
              </a:rPr>
              <a:t>ճշմարտությունը</a:t>
            </a:r>
            <a:r>
              <a:rPr lang="en-US" b="1" dirty="0" smtClean="0">
                <a:solidFill>
                  <a:schemeClr val="bg1"/>
                </a:solidFill>
                <a:latin typeface="Times New Roman"/>
                <a:ea typeface="Times New Roman"/>
                <a:cs typeface="Times New Roman"/>
                <a:sym typeface="Times New Roman"/>
              </a:rPr>
              <a:t>:</a:t>
            </a:r>
          </a:p>
          <a:p>
            <a:pPr lvl="0" indent="-342900">
              <a:spcBef>
                <a:spcPts val="640"/>
              </a:spcBef>
              <a:buSzPct val="25000"/>
              <a:buNone/>
            </a:pPr>
            <a:r>
              <a:rPr lang="en-US" sz="3200" b="0" i="0" u="none" dirty="0" smtClean="0">
                <a:solidFill>
                  <a:schemeClr val="lt1"/>
                </a:solidFill>
                <a:latin typeface="Arial"/>
                <a:ea typeface="Arial"/>
                <a:cs typeface="Arial"/>
                <a:sym typeface="Arial"/>
              </a:rPr>
              <a:t>   </a:t>
            </a:r>
            <a:r>
              <a:rPr lang="hy-AM" dirty="0" smtClean="0">
                <a:solidFill>
                  <a:schemeClr val="lt1"/>
                </a:solidFill>
              </a:rPr>
              <a:t>Ես կարիք ունեմ աստվածաշնչյան վերաբերմունք անգիր անելու և կիրառելու, երբ ինձ</a:t>
            </a:r>
            <a:r>
              <a:rPr lang="nl-NL" dirty="0" smtClean="0">
                <a:solidFill>
                  <a:schemeClr val="lt1"/>
                </a:solidFill>
              </a:rPr>
              <a:t> </a:t>
            </a:r>
            <a:r>
              <a:rPr lang="hy-AM" dirty="0" smtClean="0">
                <a:solidFill>
                  <a:schemeClr val="lt1"/>
                </a:solidFill>
              </a:rPr>
              <a:t>հանդիմանեն:</a:t>
            </a:r>
            <a:endParaRPr lang="en-US" sz="3200" b="0" i="0" u="none" dirty="0">
              <a:solidFill>
                <a:schemeClr val="lt1"/>
              </a:solidFill>
              <a:latin typeface="Arial"/>
              <a:ea typeface="Arial"/>
              <a:cs typeface="Arial"/>
              <a:sym typeface="Arial"/>
            </a:endParaRPr>
          </a:p>
          <a:p>
            <a:pPr lvl="0" indent="-342900">
              <a:spcBef>
                <a:spcPts val="0"/>
              </a:spcBef>
              <a:buNone/>
            </a:pPr>
            <a:r>
              <a:rPr lang="en-US" b="1" dirty="0" smtClean="0">
                <a:solidFill>
                  <a:schemeClr val="bg1"/>
                </a:solidFill>
              </a:rPr>
              <a:t>  		</a:t>
            </a:r>
            <a:r>
              <a:rPr lang="en-US" b="1" dirty="0" err="1" smtClean="0">
                <a:solidFill>
                  <a:schemeClr val="bg1"/>
                </a:solidFill>
              </a:rPr>
              <a:t>Հիմնական</a:t>
            </a:r>
            <a:r>
              <a:rPr lang="en-US" b="1" dirty="0" smtClean="0">
                <a:solidFill>
                  <a:schemeClr val="bg1"/>
                </a:solidFill>
              </a:rPr>
              <a:t> </a:t>
            </a:r>
            <a:r>
              <a:rPr lang="en-US" b="1" dirty="0" err="1" smtClean="0">
                <a:solidFill>
                  <a:schemeClr val="bg1"/>
                </a:solidFill>
              </a:rPr>
              <a:t>հատվածը</a:t>
            </a:r>
            <a:r>
              <a:rPr lang="en-US" b="1" dirty="0" smtClean="0">
                <a:solidFill>
                  <a:schemeClr val="bg1"/>
                </a:solidFill>
              </a:rPr>
              <a:t>: </a:t>
            </a:r>
            <a:r>
              <a:rPr lang="en-US" dirty="0" err="1" smtClean="0">
                <a:solidFill>
                  <a:schemeClr val="bg1"/>
                </a:solidFill>
              </a:rPr>
              <a:t>Առակաց</a:t>
            </a:r>
            <a:r>
              <a:rPr lang="en-US" dirty="0" smtClean="0">
                <a:solidFill>
                  <a:schemeClr val="bg1"/>
                </a:solidFill>
              </a:rPr>
              <a:t> </a:t>
            </a:r>
            <a:r>
              <a:rPr lang="en-US" b="1" dirty="0" smtClean="0">
                <a:solidFill>
                  <a:schemeClr val="lt1"/>
                </a:solidFill>
              </a:rPr>
              <a:t>10:17</a:t>
            </a:r>
            <a:r>
              <a:rPr lang="en-US" sz="2000" b="1" dirty="0" smtClean="0">
                <a:solidFill>
                  <a:schemeClr val="lt1"/>
                </a:solidFill>
              </a:rPr>
              <a:t> </a:t>
            </a:r>
          </a:p>
          <a:p>
            <a:pPr lvl="0" indent="-342900">
              <a:spcBef>
                <a:spcPts val="720"/>
              </a:spcBef>
              <a:buSzPct val="25000"/>
              <a:buNone/>
            </a:pPr>
            <a:r>
              <a:rPr lang="en-US" dirty="0" smtClean="0">
                <a:solidFill>
                  <a:schemeClr val="lt1"/>
                </a:solidFill>
              </a:rPr>
              <a:t> 		</a:t>
            </a:r>
            <a:r>
              <a:rPr lang="hy-AM" dirty="0" smtClean="0">
                <a:solidFill>
                  <a:schemeClr val="lt1"/>
                </a:solidFill>
              </a:rPr>
              <a:t>«Խրատը պահողը կյանքի </a:t>
            </a:r>
            <a:r>
              <a:rPr lang="nl-NL" dirty="0" smtClean="0">
                <a:solidFill>
                  <a:schemeClr val="lt1"/>
                </a:solidFill>
              </a:rPr>
              <a:t>	</a:t>
            </a:r>
            <a:r>
              <a:rPr lang="nl-NL" dirty="0">
                <a:solidFill>
                  <a:schemeClr val="lt1"/>
                </a:solidFill>
              </a:rPr>
              <a:t>ճ</a:t>
            </a:r>
            <a:r>
              <a:rPr lang="hy-AM" dirty="0" smtClean="0">
                <a:solidFill>
                  <a:schemeClr val="lt1"/>
                </a:solidFill>
              </a:rPr>
              <a:t>անապարհին է, իսկ հանդիմանություն </a:t>
            </a:r>
            <a:r>
              <a:rPr lang="nl-NL" dirty="0" smtClean="0">
                <a:solidFill>
                  <a:schemeClr val="lt1"/>
                </a:solidFill>
              </a:rPr>
              <a:t>	</a:t>
            </a:r>
            <a:r>
              <a:rPr lang="hy-AM" dirty="0" smtClean="0">
                <a:solidFill>
                  <a:schemeClr val="lt1"/>
                </a:solidFill>
              </a:rPr>
              <a:t>մերժողը</a:t>
            </a:r>
            <a:r>
              <a:rPr lang="nl-NL" dirty="0" smtClean="0">
                <a:solidFill>
                  <a:schemeClr val="lt1"/>
                </a:solidFill>
              </a:rPr>
              <a:t> </a:t>
            </a:r>
            <a:r>
              <a:rPr lang="hy-AM" dirty="0" smtClean="0">
                <a:solidFill>
                  <a:schemeClr val="lt1"/>
                </a:solidFill>
              </a:rPr>
              <a:t>մոլորվում է»։</a:t>
            </a:r>
            <a:endParaRPr lang="en-US" dirty="0" smtClean="0">
              <a:solidFill>
                <a:schemeClr val="lt1"/>
              </a:solidFill>
            </a:endParaRPr>
          </a:p>
          <a:p>
            <a:pPr marL="342900" marR="0" lvl="0" indent="-342900" algn="l" rtl="0">
              <a:lnSpc>
                <a:spcPct val="100000"/>
              </a:lnSpc>
              <a:spcBef>
                <a:spcPts val="640"/>
              </a:spcBef>
              <a:spcAft>
                <a:spcPts val="0"/>
              </a:spcAft>
              <a:buClr>
                <a:schemeClr val="accent2"/>
              </a:buClr>
              <a:buSzPct val="25000"/>
              <a:buFont typeface="Arial"/>
              <a:buNone/>
            </a:pPr>
            <a:endParaRPr sz="3200" b="0" i="0" u="none" dirty="0">
              <a:solidFill>
                <a:schemeClr val="lt1"/>
              </a:solidFill>
              <a:latin typeface="Arial"/>
              <a:ea typeface="Arial"/>
              <a:cs typeface="Arial"/>
              <a:sym typeface="Arial"/>
            </a:endParaRPr>
          </a:p>
        </p:txBody>
      </p:sp>
      <p:sp>
        <p:nvSpPr>
          <p:cNvPr id="417" name="Shape 41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0" y="533400"/>
            <a:ext cx="9144000" cy="1295400"/>
          </a:xfrm>
          <a:prstGeom prst="rect">
            <a:avLst/>
          </a:prstGeom>
          <a:noFill/>
          <a:ln>
            <a:noFill/>
          </a:ln>
        </p:spPr>
        <p:txBody>
          <a:bodyPr lIns="92075" tIns="46025" rIns="92075" bIns="46025" anchor="ctr" anchorCtr="1">
            <a:noAutofit/>
          </a:bodyPr>
          <a:lstStyle/>
          <a:p>
            <a:pPr lvl="0">
              <a:buClr>
                <a:schemeClr val="lt1"/>
              </a:buClr>
              <a:buSzPct val="25000"/>
            </a:pPr>
            <a:r>
              <a:rPr lang="hy-AM" sz="4000" dirty="0" smtClean="0">
                <a:solidFill>
                  <a:schemeClr val="lt1"/>
                </a:solidFill>
                <a:effectLst>
                  <a:outerShdw blurRad="38100" dist="38100" dir="2700000" algn="tl">
                    <a:srgbClr val="C0C0C0"/>
                  </a:outerShdw>
                </a:effectLst>
              </a:rPr>
              <a:t>Ա. Իմ կյանքի ո՞ր </a:t>
            </a:r>
            <a:r>
              <a:rPr lang="en-US" sz="4000" dirty="0" smtClean="0">
                <a:solidFill>
                  <a:schemeClr val="lt1"/>
                </a:solidFill>
                <a:effectLst>
                  <a:outerShdw blurRad="38100" dist="38100" dir="2700000" algn="tl">
                    <a:srgbClr val="C0C0C0"/>
                  </a:outerShdw>
                </a:effectLst>
              </a:rPr>
              <a:t>ա</a:t>
            </a:r>
            <a:r>
              <a:rPr lang="hy-AM" sz="4000" dirty="0" smtClean="0">
                <a:solidFill>
                  <a:schemeClr val="lt1"/>
                </a:solidFill>
                <a:effectLst>
                  <a:outerShdw blurRad="38100" dist="38100" dir="2700000" algn="tl">
                    <a:srgbClr val="C0C0C0"/>
                  </a:outerShdw>
                </a:effectLst>
              </a:rPr>
              <a:t>պարեզներում ես կարիք ունեմ նոր</a:t>
            </a:r>
            <a:r>
              <a:rPr lang="nl-NL" sz="4000" dirty="0" smtClean="0">
                <a:solidFill>
                  <a:schemeClr val="lt1"/>
                </a:solidFill>
                <a:effectLst>
                  <a:outerShdw blurRad="38100" dist="38100" dir="2700000" algn="tl">
                    <a:srgbClr val="C0C0C0"/>
                  </a:outerShdw>
                </a:effectLst>
              </a:rPr>
              <a:t> </a:t>
            </a:r>
            <a:r>
              <a:rPr lang="hy-AM" sz="4000" dirty="0" smtClean="0">
                <a:solidFill>
                  <a:schemeClr val="lt1"/>
                </a:solidFill>
                <a:effectLst>
                  <a:outerShdw blurRad="38100" dist="38100" dir="2700000" algn="tl">
                    <a:srgbClr val="C0C0C0"/>
                  </a:outerShdw>
                </a:effectLst>
              </a:rPr>
              <a:t>վերաբերմունքներ զարգացնելու:</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24" name="Shape 424"/>
          <p:cNvSpPr txBox="1">
            <a:spLocks noGrp="1"/>
          </p:cNvSpPr>
          <p:nvPr>
            <p:ph type="body" idx="1"/>
          </p:nvPr>
        </p:nvSpPr>
        <p:spPr>
          <a:xfrm>
            <a:off x="1295400" y="2362200"/>
            <a:ext cx="7772400" cy="4038600"/>
          </a:xfrm>
          <a:prstGeom prst="rect">
            <a:avLst/>
          </a:prstGeom>
          <a:noFill/>
          <a:ln>
            <a:noFill/>
          </a:ln>
        </p:spPr>
        <p:txBody>
          <a:bodyPr lIns="92075" tIns="46025" rIns="92075" bIns="46025" anchor="t" anchorCtr="0">
            <a:noAutofit/>
          </a:bodyPr>
          <a:lstStyle/>
          <a:p>
            <a:pPr marL="609600" lvl="0" indent="-609600">
              <a:lnSpc>
                <a:spcPct val="90000"/>
              </a:lnSpc>
              <a:spcBef>
                <a:spcPts val="0"/>
              </a:spcBef>
              <a:buFont typeface="Arial"/>
              <a:buAutoNum type="arabicPeriod"/>
            </a:pPr>
            <a:r>
              <a:rPr lang="hy-AM" sz="2800" dirty="0" smtClean="0">
                <a:solidFill>
                  <a:schemeClr val="lt1"/>
                </a:solidFill>
              </a:rPr>
              <a:t>Ձերբազատվեմ հպարտությունից:</a:t>
            </a:r>
          </a:p>
          <a:p>
            <a:pPr marL="609600" lvl="0" indent="-609600">
              <a:lnSpc>
                <a:spcPct val="90000"/>
              </a:lnSpc>
              <a:spcBef>
                <a:spcPts val="0"/>
              </a:spcBef>
              <a:buFont typeface="Arial"/>
              <a:buAutoNum type="arabicPeriod"/>
            </a:pPr>
            <a:r>
              <a:rPr lang="hy-AM" sz="2800" dirty="0" smtClean="0">
                <a:solidFill>
                  <a:schemeClr val="lt1"/>
                </a:solidFill>
              </a:rPr>
              <a:t>Հասկանալով քննադատեմ կամ խորհուրդ տամ:</a:t>
            </a:r>
          </a:p>
          <a:p>
            <a:pPr marL="609600" lvl="0" indent="-609600">
              <a:lnSpc>
                <a:spcPct val="90000"/>
              </a:lnSpc>
              <a:spcBef>
                <a:spcPts val="0"/>
              </a:spcBef>
              <a:buFont typeface="Arial"/>
              <a:buAutoNum type="arabicPeriod"/>
            </a:pPr>
            <a:r>
              <a:rPr lang="hy-AM" sz="2800" dirty="0" smtClean="0">
                <a:solidFill>
                  <a:schemeClr val="lt1"/>
                </a:solidFill>
              </a:rPr>
              <a:t>Մարդկանց հետ հարգանքով վերաբերվեմ:</a:t>
            </a:r>
          </a:p>
          <a:p>
            <a:pPr marL="609600" lvl="0" indent="-609600">
              <a:lnSpc>
                <a:spcPct val="90000"/>
              </a:lnSpc>
              <a:spcBef>
                <a:spcPts val="0"/>
              </a:spcBef>
              <a:buFont typeface="Arial"/>
              <a:buAutoNum type="arabicPeriod"/>
            </a:pPr>
            <a:r>
              <a:rPr lang="hy-AM" sz="2800" dirty="0" smtClean="0">
                <a:solidFill>
                  <a:schemeClr val="lt1"/>
                </a:solidFill>
              </a:rPr>
              <a:t>Սովորեմ սիրել մարդկանց:</a:t>
            </a:r>
          </a:p>
          <a:p>
            <a:pPr marL="609600" lvl="0" indent="-609600">
              <a:lnSpc>
                <a:spcPct val="90000"/>
              </a:lnSpc>
              <a:spcBef>
                <a:spcPts val="0"/>
              </a:spcBef>
              <a:buFont typeface="Arial"/>
              <a:buAutoNum type="arabicPeriod"/>
            </a:pPr>
            <a:r>
              <a:rPr lang="hy-AM" sz="2800" dirty="0" smtClean="0">
                <a:solidFill>
                  <a:schemeClr val="lt1"/>
                </a:solidFill>
              </a:rPr>
              <a:t>Ընդունեմ սեփական սխալս:</a:t>
            </a:r>
          </a:p>
          <a:p>
            <a:pPr marL="609600" lvl="0" indent="-609600">
              <a:lnSpc>
                <a:spcPct val="90000"/>
              </a:lnSpc>
              <a:spcBef>
                <a:spcPts val="0"/>
              </a:spcBef>
              <a:buFont typeface="Arial"/>
              <a:buAutoNum type="arabicPeriod"/>
            </a:pPr>
            <a:r>
              <a:rPr lang="hy-AM" sz="2800" dirty="0" smtClean="0">
                <a:solidFill>
                  <a:schemeClr val="lt1"/>
                </a:solidFill>
              </a:rPr>
              <a:t>Սովորեմ վստահել Տիրոջը, երբ դժվարություններ եւ խնդիրներ ունենամ:</a:t>
            </a:r>
            <a:endParaRPr lang="en-US" sz="2800" b="0" i="0" u="none" dirty="0">
              <a:solidFill>
                <a:schemeClr val="lt1"/>
              </a:solidFill>
              <a:latin typeface="Arial"/>
              <a:ea typeface="Arial"/>
              <a:cs typeface="Arial"/>
              <a:sym typeface="Arial"/>
            </a:endParaRPr>
          </a:p>
        </p:txBody>
      </p:sp>
      <p:sp>
        <p:nvSpPr>
          <p:cNvPr id="425" name="Shape 42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blip>
          <a:stretch>
            <a:fillRect/>
          </a:stretch>
        </a:blipFill>
        <a:effectLst/>
      </p:bgPr>
    </p:bg>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0" y="620688"/>
            <a:ext cx="9144000" cy="1038944"/>
          </a:xfrm>
          <a:prstGeom prst="rect">
            <a:avLst/>
          </a:prstGeom>
          <a:noFill/>
          <a:ln>
            <a:noFill/>
          </a:ln>
        </p:spPr>
        <p:txBody>
          <a:bodyPr lIns="92075" tIns="46025" rIns="92075" bIns="46025" anchor="ctr" anchorCtr="1">
            <a:noAutofit/>
          </a:bodyPr>
          <a:lstStyle/>
          <a:p>
            <a:pPr lvl="0">
              <a:buClr>
                <a:schemeClr val="lt1"/>
              </a:buClr>
              <a:buSzPct val="25000"/>
            </a:pPr>
            <a:r>
              <a:rPr lang="hy-AM" sz="4000" dirty="0" smtClean="0">
                <a:solidFill>
                  <a:schemeClr val="lt1"/>
                </a:solidFill>
                <a:effectLst>
                  <a:outerShdw blurRad="38100" dist="38100" dir="2700000" algn="tl">
                    <a:srgbClr val="C0C0C0"/>
                  </a:outerShdw>
                </a:effectLst>
              </a:rPr>
              <a:t>Ա. Իմ կյանքի ո՞ր սպարեզներում ես կարիք ունեմ նոր</a:t>
            </a:r>
            <a:r>
              <a:rPr lang="nl-NL" sz="4000" dirty="0" smtClean="0">
                <a:solidFill>
                  <a:schemeClr val="lt1"/>
                </a:solidFill>
                <a:effectLst>
                  <a:outerShdw blurRad="38100" dist="38100" dir="2700000" algn="tl">
                    <a:srgbClr val="C0C0C0"/>
                  </a:outerShdw>
                </a:effectLst>
              </a:rPr>
              <a:t> </a:t>
            </a:r>
            <a:r>
              <a:rPr lang="hy-AM" sz="4000" dirty="0" smtClean="0">
                <a:solidFill>
                  <a:schemeClr val="lt1"/>
                </a:solidFill>
                <a:effectLst>
                  <a:outerShdw blurRad="38100" dist="38100" dir="2700000" algn="tl">
                    <a:srgbClr val="C0C0C0"/>
                  </a:outerShdw>
                </a:effectLst>
              </a:rPr>
              <a:t>վերաբերմունքներ զարգացնելու:</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31" name="Shape 431"/>
          <p:cNvSpPr txBox="1">
            <a:spLocks noGrp="1"/>
          </p:cNvSpPr>
          <p:nvPr>
            <p:ph type="body" idx="1"/>
          </p:nvPr>
        </p:nvSpPr>
        <p:spPr>
          <a:xfrm>
            <a:off x="1295400" y="2438400"/>
            <a:ext cx="7772400" cy="39624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startAt="7"/>
            </a:pPr>
            <a:r>
              <a:rPr lang="hy-AM" sz="2800" dirty="0" smtClean="0">
                <a:solidFill>
                  <a:schemeClr val="lt1"/>
                </a:solidFill>
              </a:rPr>
              <a:t>Աշխատեմ:</a:t>
            </a:r>
          </a:p>
          <a:p>
            <a:pPr marL="514350" lvl="0" indent="-514350">
              <a:spcBef>
                <a:spcPts val="0"/>
              </a:spcBef>
              <a:buFont typeface="Arial Black"/>
              <a:buAutoNum type="arabicPeriod" startAt="7"/>
            </a:pPr>
            <a:r>
              <a:rPr lang="hy-AM" sz="2800" dirty="0" smtClean="0">
                <a:solidFill>
                  <a:schemeClr val="lt1"/>
                </a:solidFill>
              </a:rPr>
              <a:t>Ճիշտ վերաբերվեմ իմ ընտանիքի հանդեպ:</a:t>
            </a:r>
          </a:p>
          <a:p>
            <a:pPr marL="514350" lvl="0" indent="-514350">
              <a:spcBef>
                <a:spcPts val="0"/>
              </a:spcBef>
              <a:buFont typeface="Arial Black"/>
              <a:buAutoNum type="arabicPeriod" startAt="7"/>
            </a:pPr>
            <a:r>
              <a:rPr lang="hy-AM" sz="2800" dirty="0" smtClean="0">
                <a:solidFill>
                  <a:schemeClr val="lt1"/>
                </a:solidFill>
              </a:rPr>
              <a:t>Ինտիմ կյանքի հանդեպ ճիշտ վերաբերմունք ունենամ:</a:t>
            </a:r>
          </a:p>
          <a:p>
            <a:pPr marL="514350" lvl="0" indent="-514350">
              <a:spcBef>
                <a:spcPts val="0"/>
              </a:spcBef>
              <a:buFont typeface="Arial Black"/>
              <a:buAutoNum type="arabicPeriod" startAt="7"/>
            </a:pPr>
            <a:r>
              <a:rPr lang="hy-AM" sz="2800" dirty="0" smtClean="0">
                <a:solidFill>
                  <a:schemeClr val="lt1"/>
                </a:solidFill>
              </a:rPr>
              <a:t>Հնազանդվեմ ղեկավարներին:</a:t>
            </a:r>
          </a:p>
          <a:p>
            <a:pPr marL="514350" lvl="0" indent="-514350">
              <a:spcBef>
                <a:spcPts val="0"/>
              </a:spcBef>
              <a:buFont typeface="Arial Black"/>
              <a:buAutoNum type="arabicPeriod" startAt="7"/>
            </a:pPr>
            <a:r>
              <a:rPr lang="hy-AM" sz="2800" dirty="0" smtClean="0">
                <a:solidFill>
                  <a:schemeClr val="lt1"/>
                </a:solidFill>
              </a:rPr>
              <a:t>Ընդունեմ ինքս ինձ:</a:t>
            </a:r>
          </a:p>
          <a:p>
            <a:pPr marL="514350" lvl="0" indent="-514350">
              <a:spcBef>
                <a:spcPts val="0"/>
              </a:spcBef>
              <a:buFont typeface="Arial Black"/>
              <a:buAutoNum type="arabicPeriod" startAt="7"/>
            </a:pPr>
            <a:r>
              <a:rPr lang="hy-AM" sz="2800" dirty="0" smtClean="0">
                <a:solidFill>
                  <a:schemeClr val="lt1"/>
                </a:solidFill>
              </a:rPr>
              <a:t>Փոխեմ իմ վերաբերմունքը թմրանյութ օգտագործելու վերաբերյալ:</a:t>
            </a:r>
          </a:p>
          <a:p>
            <a:pPr marL="514350" lvl="0" indent="-514350">
              <a:spcBef>
                <a:spcPts val="0"/>
              </a:spcBef>
              <a:buFont typeface="Arial Black"/>
              <a:buAutoNum type="arabicPeriod" startAt="7"/>
            </a:pPr>
            <a:r>
              <a:rPr lang="hy-AM" sz="2800" dirty="0" smtClean="0">
                <a:solidFill>
                  <a:schemeClr val="lt1"/>
                </a:solidFill>
              </a:rPr>
              <a:t>Ներեմ մարդկանց:</a:t>
            </a:r>
            <a:endParaRPr sz="3200" b="0" i="0" u="none" dirty="0">
              <a:solidFill>
                <a:schemeClr val="dk1"/>
              </a:solidFill>
              <a:latin typeface="Arial"/>
              <a:ea typeface="Arial"/>
              <a:cs typeface="Arial"/>
              <a:sym typeface="Arial"/>
            </a:endParaRPr>
          </a:p>
          <a:p>
            <a:pPr marL="514350" marR="0" lvl="0" indent="-514350" algn="l" rtl="0">
              <a:lnSpc>
                <a:spcPct val="100000"/>
              </a:lnSpc>
              <a:spcBef>
                <a:spcPts val="640"/>
              </a:spcBef>
              <a:spcAft>
                <a:spcPts val="0"/>
              </a:spcAft>
              <a:buClr>
                <a:schemeClr val="accent2"/>
              </a:buClr>
              <a:buSzPct val="25000"/>
              <a:buFont typeface="Arial"/>
              <a:buNone/>
            </a:pPr>
            <a:endParaRPr sz="3200" b="0" i="0" u="none"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accent2"/>
              </a:buClr>
              <a:buSzPct val="25000"/>
              <a:buFont typeface="Arial"/>
              <a:buNone/>
            </a:pPr>
            <a:endParaRPr sz="3200" b="0" i="0" u="none" dirty="0">
              <a:solidFill>
                <a:schemeClr val="dk1"/>
              </a:solidFill>
              <a:latin typeface="Arial"/>
              <a:ea typeface="Arial"/>
              <a:cs typeface="Arial"/>
              <a:sym typeface="Arial"/>
            </a:endParaRPr>
          </a:p>
        </p:txBody>
      </p:sp>
      <p:sp>
        <p:nvSpPr>
          <p:cNvPr id="432" name="Shape 43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0" y="76200"/>
            <a:ext cx="9144000" cy="762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3000">
                <a:solidFill>
                  <a:schemeClr val="lt1"/>
                </a:solidFill>
                <a:effectLst>
                  <a:outerShdw blurRad="38100" dist="38100" dir="2700000" algn="tl">
                    <a:srgbClr val="C0C0C0"/>
                  </a:outerShdw>
                </a:effectLst>
              </a:rPr>
              <a:t>Դասարանական Հանձնարարության Ցուցակ</a:t>
            </a:r>
          </a:p>
        </p:txBody>
      </p:sp>
      <p:sp>
        <p:nvSpPr>
          <p:cNvPr id="221" name="Shape 221"/>
          <p:cNvSpPr txBox="1">
            <a:spLocks noGrp="1"/>
          </p:cNvSpPr>
          <p:nvPr>
            <p:ph type="body" idx="1"/>
          </p:nvPr>
        </p:nvSpPr>
        <p:spPr>
          <a:xfrm>
            <a:off x="152400" y="1371600"/>
            <a:ext cx="8915400" cy="4953000"/>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accent2"/>
              </a:buClr>
              <a:buSzPct val="25000"/>
              <a:buFont typeface="Arial"/>
              <a:buNone/>
            </a:pPr>
            <a:endParaRPr sz="3200" b="0" i="0" u="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accent2"/>
              </a:buClr>
              <a:buSzPct val="25000"/>
              <a:buFont typeface="Arial"/>
              <a:buNone/>
            </a:pPr>
            <a:endParaRPr sz="3200" b="0" i="0" u="none">
              <a:solidFill>
                <a:schemeClr val="dk1"/>
              </a:solidFill>
              <a:latin typeface="Arial"/>
              <a:ea typeface="Arial"/>
              <a:cs typeface="Arial"/>
              <a:sym typeface="Arial"/>
            </a:endParaRPr>
          </a:p>
        </p:txBody>
      </p:sp>
      <p:sp>
        <p:nvSpPr>
          <p:cNvPr id="222" name="Shape 22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
        <p:nvSpPr>
          <p:cNvPr id="223" name="Shape 223"/>
          <p:cNvSpPr txBox="1"/>
          <p:nvPr/>
        </p:nvSpPr>
        <p:spPr>
          <a:xfrm>
            <a:off x="304800" y="838200"/>
            <a:ext cx="8991600" cy="5560456"/>
          </a:xfrm>
          <a:prstGeom prst="rect">
            <a:avLst/>
          </a:prstGeom>
          <a:noFill/>
          <a:ln>
            <a:noFill/>
          </a:ln>
        </p:spPr>
        <p:txBody>
          <a:bodyPr lIns="91425" tIns="45700" rIns="91425" bIns="45700" anchor="t" anchorCtr="0">
            <a:spAutoFit/>
          </a:bodyPr>
          <a:lstStyle/>
          <a:p>
            <a:pPr marL="365125" marR="0" lvl="0" indent="-187325" algn="l" rtl="0">
              <a:lnSpc>
                <a:spcPct val="100000"/>
              </a:lnSpc>
              <a:spcBef>
                <a:spcPts val="0"/>
              </a:spcBef>
              <a:spcAft>
                <a:spcPts val="0"/>
              </a:spcAft>
              <a:buClr>
                <a:schemeClr val="dk1"/>
              </a:buClr>
              <a:buSzPct val="25000"/>
              <a:buFont typeface="Arial"/>
              <a:buNone/>
            </a:pPr>
            <a:r>
              <a:rPr lang="en-US" sz="2000" b="1" i="0" u="none" strike="noStrike" cap="none" dirty="0" err="1">
                <a:solidFill>
                  <a:schemeClr val="bg1"/>
                </a:solidFill>
                <a:latin typeface="Arial"/>
                <a:ea typeface="Arial"/>
                <a:cs typeface="Arial"/>
                <a:sym typeface="Arial"/>
              </a:rPr>
              <a:t>Կրկնողություն</a:t>
            </a:r>
            <a:r>
              <a:rPr lang="en-US" sz="2000" b="0" i="0" u="none" strike="noStrike" cap="none" dirty="0">
                <a:solidFill>
                  <a:schemeClr val="bg1"/>
                </a:solidFill>
                <a:latin typeface="Arial"/>
                <a:ea typeface="Arial"/>
                <a:cs typeface="Arial"/>
                <a:sym typeface="Arial"/>
              </a:rPr>
              <a:t> </a:t>
            </a:r>
            <a:r>
              <a:rPr lang="en-US" sz="2000" b="1" i="0" u="none" strike="noStrike" cap="none" dirty="0">
                <a:solidFill>
                  <a:schemeClr val="bg1"/>
                </a:solidFill>
                <a:latin typeface="Times New Roman"/>
                <a:ea typeface="Times New Roman"/>
                <a:cs typeface="Times New Roman"/>
                <a:sym typeface="Times New Roman"/>
              </a:rPr>
              <a:t>:   </a:t>
            </a:r>
            <a:r>
              <a:rPr lang="en-US" sz="2000" b="1" i="0" u="none" strike="noStrike" cap="none" dirty="0" err="1">
                <a:solidFill>
                  <a:schemeClr val="bg1"/>
                </a:solidFill>
                <a:latin typeface="Arial"/>
                <a:ea typeface="Arial"/>
                <a:cs typeface="Arial"/>
                <a:sym typeface="Arial"/>
              </a:rPr>
              <a:t>Տարբերակները</a:t>
            </a:r>
            <a:r>
              <a:rPr lang="en-US" sz="2000" b="1" i="0" u="none" strike="noStrike" cap="none" dirty="0">
                <a:solidFill>
                  <a:schemeClr val="bg1"/>
                </a:solidFill>
                <a:latin typeface="Arial"/>
                <a:ea typeface="Arial"/>
                <a:cs typeface="Arial"/>
                <a:sym typeface="Arial"/>
              </a:rPr>
              <a:t> </a:t>
            </a:r>
            <a:r>
              <a:rPr lang="en-US" sz="2000" b="1" i="0" u="none" strike="noStrike" cap="none" dirty="0" err="1">
                <a:solidFill>
                  <a:schemeClr val="bg1"/>
                </a:solidFill>
                <a:latin typeface="Arial"/>
                <a:ea typeface="Arial"/>
                <a:cs typeface="Arial"/>
                <a:sym typeface="Arial"/>
              </a:rPr>
              <a:t>հիշեցնում</a:t>
            </a:r>
            <a:r>
              <a:rPr lang="en-US" sz="2000" b="1" i="0" u="none" strike="noStrike" cap="none" dirty="0">
                <a:solidFill>
                  <a:schemeClr val="bg1"/>
                </a:solidFill>
                <a:latin typeface="Arial"/>
                <a:ea typeface="Arial"/>
                <a:cs typeface="Arial"/>
                <a:sym typeface="Arial"/>
              </a:rPr>
              <a:t> </a:t>
            </a:r>
            <a:r>
              <a:rPr lang="en-US" sz="2000" b="1" i="0" u="none" strike="noStrike" cap="none" dirty="0" err="1">
                <a:solidFill>
                  <a:schemeClr val="bg1"/>
                </a:solidFill>
                <a:latin typeface="Arial"/>
                <a:ea typeface="Arial"/>
                <a:cs typeface="Arial"/>
                <a:sym typeface="Arial"/>
              </a:rPr>
              <a:t>են</a:t>
            </a:r>
            <a:r>
              <a:rPr lang="en-US" sz="2000" b="1" i="0" u="none" strike="noStrike" cap="none" dirty="0">
                <a:solidFill>
                  <a:schemeClr val="bg1"/>
                </a:solidFill>
                <a:latin typeface="Arial"/>
                <a:ea typeface="Arial"/>
                <a:cs typeface="Arial"/>
                <a:sym typeface="Arial"/>
              </a:rPr>
              <a:t>    </a:t>
            </a:r>
            <a:r>
              <a:rPr lang="en-US" sz="2000" b="1" i="0" u="none" strike="noStrike" cap="none" dirty="0" err="1">
                <a:solidFill>
                  <a:schemeClr val="bg1"/>
                </a:solidFill>
                <a:latin typeface="Arial"/>
                <a:ea typeface="Arial"/>
                <a:cs typeface="Arial"/>
                <a:sym typeface="Arial"/>
              </a:rPr>
              <a:t>Պետք</a:t>
            </a:r>
            <a:r>
              <a:rPr lang="en-US" sz="2000" b="1" i="0" u="none" strike="noStrike" cap="none" dirty="0">
                <a:solidFill>
                  <a:schemeClr val="bg1"/>
                </a:solidFill>
                <a:latin typeface="Arial"/>
                <a:ea typeface="Arial"/>
                <a:cs typeface="Arial"/>
                <a:sym typeface="Arial"/>
              </a:rPr>
              <a:t> է </a:t>
            </a:r>
            <a:r>
              <a:rPr lang="en-US" sz="2000" b="1" i="0" u="none" strike="noStrike" cap="none" dirty="0" err="1">
                <a:solidFill>
                  <a:schemeClr val="bg1"/>
                </a:solidFill>
                <a:latin typeface="Arial"/>
                <a:ea typeface="Arial"/>
                <a:cs typeface="Arial"/>
                <a:sym typeface="Arial"/>
              </a:rPr>
              <a:t>արվի</a:t>
            </a:r>
            <a:r>
              <a:rPr lang="en-US" sz="2000" b="1" i="0" u="none" strike="noStrike" cap="none" dirty="0">
                <a:solidFill>
                  <a:schemeClr val="bg1"/>
                </a:solidFill>
                <a:latin typeface="Arial"/>
                <a:ea typeface="Arial"/>
                <a:cs typeface="Arial"/>
                <a:sym typeface="Arial"/>
              </a:rPr>
              <a:t> :</a:t>
            </a:r>
          </a:p>
          <a:p>
            <a:pPr lvl="0">
              <a:buClr>
                <a:schemeClr val="lt1"/>
              </a:buClr>
              <a:buSzPct val="25000"/>
            </a:pPr>
            <a:r>
              <a:rPr lang="en-US" sz="2000" b="0" i="0" u="none" strike="noStrike" cap="none" dirty="0">
                <a:solidFill>
                  <a:schemeClr val="bg1"/>
                </a:solidFill>
                <a:latin typeface="Arial"/>
                <a:ea typeface="Arial"/>
                <a:cs typeface="Arial"/>
                <a:sym typeface="Arial"/>
              </a:rPr>
              <a:t>1. </a:t>
            </a:r>
            <a:r>
              <a:rPr lang="en-US" sz="2000" dirty="0" err="1">
                <a:solidFill>
                  <a:schemeClr val="bg1"/>
                </a:solidFill>
              </a:rPr>
              <a:t>Առակաց</a:t>
            </a:r>
            <a:r>
              <a:rPr lang="en-US" sz="2000" b="0" i="0" u="none" strike="noStrike" cap="none" dirty="0">
                <a:solidFill>
                  <a:schemeClr val="bg1"/>
                </a:solidFill>
                <a:latin typeface="Arial"/>
                <a:ea typeface="Arial"/>
                <a:cs typeface="Arial"/>
                <a:sym typeface="Arial"/>
              </a:rPr>
              <a:t> 10:17 </a:t>
            </a:r>
            <a:r>
              <a:rPr lang="en-US" sz="2000" b="0" i="0" u="none" strike="noStrike" cap="none" dirty="0" smtClean="0">
                <a:solidFill>
                  <a:schemeClr val="bg1"/>
                </a:solidFill>
                <a:latin typeface="Arial"/>
                <a:ea typeface="Arial"/>
                <a:cs typeface="Arial"/>
                <a:sym typeface="Arial"/>
              </a:rPr>
              <a:t> </a:t>
            </a:r>
            <a:r>
              <a:rPr lang="en-US" sz="1600" b="0" i="0" u="none" strike="noStrike" cap="none" dirty="0" smtClean="0">
                <a:solidFill>
                  <a:schemeClr val="bg1"/>
                </a:solidFill>
                <a:latin typeface="Arial"/>
                <a:ea typeface="Arial"/>
                <a:cs typeface="Arial"/>
                <a:sym typeface="Arial"/>
              </a:rPr>
              <a:t>(</a:t>
            </a:r>
            <a:r>
              <a:rPr lang="hy-AM" sz="1600" dirty="0" smtClean="0">
                <a:solidFill>
                  <a:schemeClr val="bg1"/>
                </a:solidFill>
              </a:rPr>
              <a:t>Տես հաջորդ սլայդը</a:t>
            </a:r>
            <a:r>
              <a:rPr lang="en-US" sz="1600" b="0" i="0" u="none" strike="noStrike" cap="none" dirty="0" smtClean="0">
                <a:solidFill>
                  <a:schemeClr val="bg1"/>
                </a:solidFill>
                <a:latin typeface="Arial"/>
                <a:ea typeface="Arial"/>
                <a:cs typeface="Arial"/>
                <a:sym typeface="Arial"/>
              </a:rPr>
              <a:t>)	</a:t>
            </a:r>
            <a:r>
              <a:rPr lang="en-US" sz="1600" b="0" i="0" u="none" strike="noStrike" cap="none" dirty="0">
                <a:solidFill>
                  <a:schemeClr val="bg1"/>
                </a:solidFill>
                <a:latin typeface="Arial"/>
                <a:ea typeface="Arial"/>
                <a:cs typeface="Arial"/>
                <a:sym typeface="Arial"/>
              </a:rPr>
              <a:t>	             	</a:t>
            </a:r>
            <a:r>
              <a:rPr lang="en-US" sz="2000" dirty="0" err="1" smtClean="0">
                <a:solidFill>
                  <a:schemeClr val="bg1"/>
                </a:solidFill>
              </a:rPr>
              <a:t>Դաս</a:t>
            </a:r>
            <a:r>
              <a:rPr lang="en-US" sz="2000" dirty="0" smtClean="0">
                <a:solidFill>
                  <a:schemeClr val="bg1"/>
                </a:solidFill>
              </a:rPr>
              <a:t> 2</a:t>
            </a:r>
            <a:endParaRPr lang="en-US" sz="2000" b="0" i="0" u="none" strike="noStrike" cap="none" dirty="0">
              <a:solidFill>
                <a:schemeClr val="bg1"/>
              </a:solidFill>
              <a:latin typeface="Arial"/>
              <a:ea typeface="Arial"/>
              <a:cs typeface="Arial"/>
              <a:sym typeface="Arial"/>
            </a:endParaRPr>
          </a:p>
          <a:p>
            <a:pPr lvl="0">
              <a:buClr>
                <a:schemeClr val="lt1"/>
              </a:buClr>
              <a:buSzPct val="25000"/>
            </a:pPr>
            <a:r>
              <a:rPr lang="en-US" sz="2000" b="0" i="0" u="none" strike="noStrike" cap="none" dirty="0">
                <a:solidFill>
                  <a:schemeClr val="bg1"/>
                </a:solidFill>
                <a:latin typeface="Arial"/>
                <a:ea typeface="Arial"/>
                <a:cs typeface="Arial"/>
                <a:sym typeface="Arial"/>
              </a:rPr>
              <a:t>2. </a:t>
            </a:r>
            <a:r>
              <a:rPr lang="hy-AM" sz="2000" dirty="0" smtClean="0">
                <a:solidFill>
                  <a:schemeClr val="bg1"/>
                </a:solidFill>
              </a:rPr>
              <a:t>Գաղատացիներին </a:t>
            </a:r>
            <a:r>
              <a:rPr lang="en-US" sz="2000" b="0" i="0" u="none" strike="noStrike" cap="none" dirty="0" smtClean="0">
                <a:solidFill>
                  <a:schemeClr val="bg1"/>
                </a:solidFill>
                <a:latin typeface="Arial"/>
                <a:ea typeface="Arial"/>
                <a:cs typeface="Arial"/>
                <a:sym typeface="Arial"/>
              </a:rPr>
              <a:t>6:1                                                </a:t>
            </a:r>
            <a:r>
              <a:rPr lang="en-US" sz="2000" b="0" i="0" u="none" strike="noStrike" cap="none" dirty="0">
                <a:solidFill>
                  <a:schemeClr val="bg1"/>
                </a:solidFill>
                <a:latin typeface="Arial"/>
                <a:ea typeface="Arial"/>
                <a:cs typeface="Arial"/>
                <a:sym typeface="Arial"/>
              </a:rPr>
              <a:t>	</a:t>
            </a:r>
            <a:r>
              <a:rPr lang="en-US" sz="2000" dirty="0" err="1" smtClean="0">
                <a:solidFill>
                  <a:schemeClr val="bg1"/>
                </a:solidFill>
              </a:rPr>
              <a:t>Դաս</a:t>
            </a:r>
            <a:r>
              <a:rPr lang="en-US" sz="2000" dirty="0" smtClean="0">
                <a:solidFill>
                  <a:schemeClr val="bg1"/>
                </a:solidFill>
              </a:rPr>
              <a:t> 3      </a:t>
            </a:r>
            <a:endParaRPr lang="en-US" sz="2000" b="0" i="0" u="none" strike="noStrike" cap="none" dirty="0">
              <a:solidFill>
                <a:schemeClr val="bg1"/>
              </a:solidFill>
              <a:latin typeface="Arial"/>
              <a:ea typeface="Arial"/>
              <a:cs typeface="Arial"/>
              <a:sym typeface="Arial"/>
            </a:endParaRPr>
          </a:p>
          <a:p>
            <a:pPr lvl="0">
              <a:buClr>
                <a:schemeClr val="lt1"/>
              </a:buClr>
              <a:buSzPct val="25000"/>
            </a:pPr>
            <a:r>
              <a:rPr lang="en-US" sz="2000" b="0" i="0" u="none" strike="noStrike" cap="none" dirty="0">
                <a:solidFill>
                  <a:schemeClr val="bg1"/>
                </a:solidFill>
                <a:latin typeface="Arial"/>
                <a:ea typeface="Arial"/>
                <a:cs typeface="Arial"/>
                <a:sym typeface="Arial"/>
              </a:rPr>
              <a:t>3. </a:t>
            </a:r>
            <a:r>
              <a:rPr lang="hy-AM" sz="2000" dirty="0" smtClean="0">
                <a:solidFill>
                  <a:schemeClr val="bg1"/>
                </a:solidFill>
              </a:rPr>
              <a:t>Աստվածաշնչյան վերաբերմունք ունենալ, </a:t>
            </a:r>
            <a:endParaRPr lang="nl-NL" sz="2000" dirty="0" smtClean="0">
              <a:solidFill>
                <a:schemeClr val="bg1"/>
              </a:solidFill>
            </a:endParaRPr>
          </a:p>
          <a:p>
            <a:pPr lvl="0">
              <a:buClr>
                <a:schemeClr val="lt1"/>
              </a:buClr>
              <a:buSzPct val="25000"/>
            </a:pPr>
            <a:r>
              <a:rPr lang="nl-NL" sz="2000" dirty="0" smtClean="0">
                <a:solidFill>
                  <a:schemeClr val="bg1"/>
                </a:solidFill>
              </a:rPr>
              <a:t>    </a:t>
            </a:r>
            <a:r>
              <a:rPr lang="hy-AM" sz="2000" dirty="0" smtClean="0">
                <a:solidFill>
                  <a:schemeClr val="bg1"/>
                </a:solidFill>
              </a:rPr>
              <a:t>երբ քեզ հանդիմանում են: </a:t>
            </a:r>
            <a:r>
              <a:rPr lang="en-US" sz="2000" b="0" i="0" u="none" strike="noStrike" cap="none" dirty="0">
                <a:solidFill>
                  <a:schemeClr val="bg1"/>
                </a:solidFill>
                <a:latin typeface="Arial"/>
                <a:ea typeface="Arial"/>
                <a:cs typeface="Arial"/>
                <a:sym typeface="Arial"/>
              </a:rPr>
              <a:t>	</a:t>
            </a:r>
            <a:r>
              <a:rPr lang="en-US" sz="2000" dirty="0" smtClean="0">
                <a:solidFill>
                  <a:schemeClr val="bg1"/>
                </a:solidFill>
              </a:rPr>
              <a:t> 			</a:t>
            </a:r>
            <a:r>
              <a:rPr lang="en-US" sz="2000" dirty="0" err="1" smtClean="0">
                <a:solidFill>
                  <a:schemeClr val="bg1"/>
                </a:solidFill>
              </a:rPr>
              <a:t>Դաս</a:t>
            </a:r>
            <a:r>
              <a:rPr lang="en-US" sz="2000" dirty="0" smtClean="0">
                <a:solidFill>
                  <a:schemeClr val="bg1"/>
                </a:solidFill>
              </a:rPr>
              <a:t> 4 </a:t>
            </a:r>
            <a:endParaRPr lang="en-US" sz="2000" b="0" i="0" u="none" strike="noStrike" cap="none" dirty="0">
              <a:solidFill>
                <a:schemeClr val="bg1"/>
              </a:solidFill>
              <a:latin typeface="Arial"/>
              <a:ea typeface="Arial"/>
              <a:cs typeface="Arial"/>
              <a:sym typeface="Arial"/>
            </a:endParaRPr>
          </a:p>
          <a:p>
            <a:pPr lvl="0">
              <a:buClr>
                <a:schemeClr val="lt1"/>
              </a:buClr>
              <a:buSzPct val="25000"/>
            </a:pPr>
            <a:r>
              <a:rPr lang="en-US" sz="2000" b="0" i="0" u="none" strike="noStrike" cap="none" dirty="0">
                <a:solidFill>
                  <a:schemeClr val="bg1"/>
                </a:solidFill>
                <a:latin typeface="Arial"/>
                <a:ea typeface="Arial"/>
                <a:cs typeface="Arial"/>
                <a:sym typeface="Arial"/>
              </a:rPr>
              <a:t>    </a:t>
            </a:r>
            <a:r>
              <a:rPr lang="en-US" sz="2000" b="0" i="0" u="none" strike="noStrike" cap="none" dirty="0" smtClean="0">
                <a:solidFill>
                  <a:schemeClr val="bg1"/>
                </a:solidFill>
                <a:latin typeface="Arial"/>
                <a:ea typeface="Arial"/>
                <a:cs typeface="Arial"/>
                <a:sym typeface="Arial"/>
              </a:rPr>
              <a:t>(</a:t>
            </a:r>
            <a:r>
              <a:rPr lang="hy-AM" sz="2000" dirty="0" smtClean="0">
                <a:solidFill>
                  <a:schemeClr val="bg1"/>
                </a:solidFill>
              </a:rPr>
              <a:t>Տեսնել էջը</a:t>
            </a:r>
            <a:r>
              <a:rPr lang="en-US" sz="2000" b="0" i="0" u="none" strike="noStrike" cap="none" dirty="0" smtClean="0">
                <a:solidFill>
                  <a:schemeClr val="bg1"/>
                </a:solidFill>
                <a:latin typeface="Arial"/>
                <a:ea typeface="Arial"/>
                <a:cs typeface="Arial"/>
                <a:sym typeface="Arial"/>
              </a:rPr>
              <a:t> 18 </a:t>
            </a:r>
            <a:r>
              <a:rPr lang="en-US" sz="2000" b="0" i="0" u="none" strike="noStrike" cap="none" dirty="0">
                <a:solidFill>
                  <a:schemeClr val="bg1"/>
                </a:solidFill>
                <a:latin typeface="Arial"/>
                <a:ea typeface="Arial"/>
                <a:cs typeface="Arial"/>
                <a:sym typeface="Arial"/>
              </a:rPr>
              <a:t>– </a:t>
            </a:r>
            <a:r>
              <a:rPr lang="hy-AM" sz="2000" dirty="0" smtClean="0">
                <a:solidFill>
                  <a:schemeClr val="bg1"/>
                </a:solidFill>
              </a:rPr>
              <a:t>Ուսանողի ձեռնարկ</a:t>
            </a:r>
            <a:r>
              <a:rPr lang="en-US" sz="2000" b="0" i="0" u="none" strike="noStrike" cap="none" dirty="0" smtClean="0">
                <a:solidFill>
                  <a:schemeClr val="bg1"/>
                </a:solidFill>
                <a:latin typeface="Arial"/>
                <a:ea typeface="Arial"/>
                <a:cs typeface="Arial"/>
                <a:sym typeface="Arial"/>
              </a:rPr>
              <a:t>) </a:t>
            </a:r>
            <a:endParaRPr lang="en-US" sz="2000" b="0" i="0" u="none" strike="noStrike" cap="none" dirty="0">
              <a:solidFill>
                <a:schemeClr val="bg1"/>
              </a:solidFill>
              <a:latin typeface="Arial"/>
              <a:ea typeface="Arial"/>
              <a:cs typeface="Arial"/>
              <a:sym typeface="Arial"/>
            </a:endParaRPr>
          </a:p>
          <a:p>
            <a:pPr lvl="0" rtl="0">
              <a:spcBef>
                <a:spcPts val="400"/>
              </a:spcBef>
              <a:buClr>
                <a:schemeClr val="dk1"/>
              </a:buClr>
              <a:buSzPct val="25000"/>
              <a:buFont typeface="Arial"/>
              <a:buNone/>
            </a:pPr>
            <a:r>
              <a:rPr lang="en-US" sz="2000" b="1" dirty="0" err="1">
                <a:solidFill>
                  <a:schemeClr val="bg1"/>
                </a:solidFill>
              </a:rPr>
              <a:t>Ուսումնասիրության</a:t>
            </a:r>
            <a:r>
              <a:rPr lang="en-US" sz="2000" b="1" dirty="0">
                <a:solidFill>
                  <a:schemeClr val="bg1"/>
                </a:solidFill>
              </a:rPr>
              <a:t> </a:t>
            </a:r>
            <a:r>
              <a:rPr lang="en-US" sz="2000" b="1" dirty="0" err="1">
                <a:solidFill>
                  <a:schemeClr val="bg1"/>
                </a:solidFill>
              </a:rPr>
              <a:t>ուղեցույցը</a:t>
            </a:r>
            <a:r>
              <a:rPr lang="en-US" sz="2000" b="1" dirty="0">
                <a:solidFill>
                  <a:schemeClr val="bg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lt1"/>
              </a:buClr>
              <a:buSzPct val="25000"/>
              <a:buFont typeface="Arial"/>
              <a:buNone/>
            </a:pPr>
            <a:r>
              <a:rPr lang="en-US" sz="2000" b="1" i="0" u="none" strike="noStrike" cap="none" dirty="0">
                <a:solidFill>
                  <a:schemeClr val="bg1"/>
                </a:solidFill>
                <a:latin typeface="Arial"/>
                <a:ea typeface="Arial"/>
                <a:cs typeface="Arial"/>
                <a:sym typeface="Arial"/>
              </a:rPr>
              <a:t> </a:t>
            </a:r>
            <a:r>
              <a:rPr lang="en-US" sz="2000" dirty="0" err="1">
                <a:solidFill>
                  <a:schemeClr val="bg1"/>
                </a:solidFill>
              </a:rPr>
              <a:t>ծրագիր</a:t>
            </a:r>
            <a:r>
              <a:rPr lang="en-US" sz="2000" dirty="0">
                <a:solidFill>
                  <a:schemeClr val="bg1"/>
                </a:solidFill>
                <a:latin typeface="Times New Roman"/>
                <a:ea typeface="Times New Roman"/>
                <a:cs typeface="Times New Roman"/>
                <a:sym typeface="Times New Roman"/>
              </a:rPr>
              <a:t>#    </a:t>
            </a:r>
            <a:r>
              <a:rPr lang="en-US" sz="2000" dirty="0" err="1">
                <a:solidFill>
                  <a:schemeClr val="bg1"/>
                </a:solidFill>
              </a:rPr>
              <a:t>Պետք</a:t>
            </a:r>
            <a:r>
              <a:rPr lang="en-US" sz="2000" dirty="0">
                <a:solidFill>
                  <a:schemeClr val="bg1"/>
                </a:solidFill>
              </a:rPr>
              <a:t> է </a:t>
            </a:r>
            <a:r>
              <a:rPr lang="en-US" sz="2000" dirty="0" err="1">
                <a:solidFill>
                  <a:schemeClr val="bg1"/>
                </a:solidFill>
              </a:rPr>
              <a:t>անել</a:t>
            </a:r>
            <a:r>
              <a:rPr lang="en-US" sz="2000" dirty="0">
                <a:solidFill>
                  <a:schemeClr val="bg1"/>
                </a:solidFill>
              </a:rPr>
              <a:t> </a:t>
            </a:r>
            <a:r>
              <a:rPr lang="en-US" sz="2000" dirty="0" err="1">
                <a:solidFill>
                  <a:schemeClr val="bg1"/>
                </a:solidFill>
              </a:rPr>
              <a:t>նախապես</a:t>
            </a:r>
            <a:r>
              <a:rPr lang="en-US" sz="2000" dirty="0">
                <a:solidFill>
                  <a:schemeClr val="bg1"/>
                </a:solidFill>
              </a:rPr>
              <a:t> </a:t>
            </a:r>
            <a:r>
              <a:rPr lang="en-US" sz="2000" dirty="0" err="1">
                <a:solidFill>
                  <a:schemeClr val="bg1"/>
                </a:solidFill>
              </a:rPr>
              <a:t>կամ</a:t>
            </a:r>
            <a:r>
              <a:rPr lang="en-US" sz="2000" dirty="0">
                <a:solidFill>
                  <a:schemeClr val="bg1"/>
                </a:solidFill>
              </a:rPr>
              <a:t> </a:t>
            </a:r>
            <a:r>
              <a:rPr lang="en-US" sz="2000" dirty="0" err="1">
                <a:solidFill>
                  <a:schemeClr val="bg1"/>
                </a:solidFill>
              </a:rPr>
              <a:t>ընթացքում</a:t>
            </a:r>
            <a:r>
              <a:rPr lang="en-US" sz="2000" dirty="0">
                <a:solidFill>
                  <a:schemeClr val="bg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lt1"/>
              </a:buClr>
              <a:buSzPct val="25000"/>
              <a:buFont typeface="Times New Roman"/>
              <a:buNone/>
            </a:pPr>
            <a:r>
              <a:rPr lang="en-US" sz="2400" b="0" i="0" u="none" strike="noStrike" cap="none" dirty="0">
                <a:solidFill>
                  <a:schemeClr val="bg1"/>
                </a:solidFill>
                <a:latin typeface="Times New Roman"/>
                <a:ea typeface="Times New Roman"/>
                <a:cs typeface="Times New Roman"/>
                <a:sym typeface="Times New Roman"/>
              </a:rPr>
              <a:t>	</a:t>
            </a:r>
            <a:r>
              <a:rPr lang="en-US" sz="2000" b="0" i="0" u="none" strike="noStrike" cap="none" dirty="0">
                <a:solidFill>
                  <a:schemeClr val="bg1"/>
                </a:solidFill>
                <a:latin typeface="Arial"/>
                <a:ea typeface="Arial"/>
                <a:cs typeface="Arial"/>
                <a:sym typeface="Arial"/>
              </a:rPr>
              <a:t>1</a:t>
            </a:r>
            <a:r>
              <a:rPr lang="en-US" sz="2000" b="0" i="0" u="none" strike="noStrike" cap="none" dirty="0">
                <a:solidFill>
                  <a:schemeClr val="bg1"/>
                </a:solidFill>
                <a:latin typeface="Times New Roman"/>
                <a:ea typeface="Times New Roman"/>
                <a:cs typeface="Times New Roman"/>
                <a:sym typeface="Times New Roman"/>
              </a:rPr>
              <a:t>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1</a:t>
            </a:r>
          </a:p>
          <a:p>
            <a:pPr marL="0" marR="0" lvl="0" indent="0" algn="l" rtl="0">
              <a:lnSpc>
                <a:spcPct val="100000"/>
              </a:lnSpc>
              <a:spcBef>
                <a:spcPts val="0"/>
              </a:spcBef>
              <a:spcAft>
                <a:spcPts val="0"/>
              </a:spcAft>
              <a:buClr>
                <a:schemeClr val="lt1"/>
              </a:buClr>
              <a:buSzPct val="25000"/>
              <a:buFont typeface="Arial"/>
              <a:buNone/>
            </a:pPr>
            <a:r>
              <a:rPr lang="en-US" sz="2000" b="0" i="0" u="none" strike="noStrike" cap="none" dirty="0">
                <a:solidFill>
                  <a:schemeClr val="bg1"/>
                </a:solidFill>
                <a:latin typeface="Arial"/>
                <a:ea typeface="Arial"/>
                <a:cs typeface="Arial"/>
                <a:sym typeface="Arial"/>
              </a:rPr>
              <a:t>	2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2</a:t>
            </a:r>
          </a:p>
          <a:p>
            <a:pPr marL="0" marR="0" lvl="0" indent="0" algn="l" rtl="0">
              <a:lnSpc>
                <a:spcPct val="100000"/>
              </a:lnSpc>
              <a:spcBef>
                <a:spcPts val="0"/>
              </a:spcBef>
              <a:spcAft>
                <a:spcPts val="0"/>
              </a:spcAft>
              <a:buClr>
                <a:schemeClr val="lt1"/>
              </a:buClr>
              <a:buSzPct val="25000"/>
              <a:buFont typeface="Arial"/>
              <a:buNone/>
            </a:pPr>
            <a:r>
              <a:rPr lang="en-US" sz="2000" b="0" i="0" u="none" strike="noStrike" cap="none" dirty="0">
                <a:solidFill>
                  <a:schemeClr val="bg1"/>
                </a:solidFill>
                <a:latin typeface="Arial"/>
                <a:ea typeface="Arial"/>
                <a:cs typeface="Arial"/>
                <a:sym typeface="Arial"/>
              </a:rPr>
              <a:t>	3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2</a:t>
            </a:r>
          </a:p>
          <a:p>
            <a:pPr marL="0" marR="0" lvl="0" indent="0" algn="l" rtl="0">
              <a:lnSpc>
                <a:spcPct val="100000"/>
              </a:lnSpc>
              <a:spcBef>
                <a:spcPts val="0"/>
              </a:spcBef>
              <a:spcAft>
                <a:spcPts val="0"/>
              </a:spcAft>
              <a:buClr>
                <a:schemeClr val="lt1"/>
              </a:buClr>
              <a:buSzPct val="25000"/>
              <a:buFont typeface="Arial"/>
              <a:buNone/>
            </a:pPr>
            <a:r>
              <a:rPr lang="en-US" sz="2000" b="0" i="0" u="none" strike="noStrike" cap="none" dirty="0">
                <a:solidFill>
                  <a:schemeClr val="bg1"/>
                </a:solidFill>
                <a:latin typeface="Arial"/>
                <a:ea typeface="Arial"/>
                <a:cs typeface="Arial"/>
                <a:sym typeface="Arial"/>
              </a:rPr>
              <a:t>	4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3</a:t>
            </a:r>
          </a:p>
          <a:p>
            <a:pPr marL="0" marR="0" lvl="0" indent="0" algn="l" rtl="0">
              <a:lnSpc>
                <a:spcPct val="100000"/>
              </a:lnSpc>
              <a:spcBef>
                <a:spcPts val="0"/>
              </a:spcBef>
              <a:spcAft>
                <a:spcPts val="0"/>
              </a:spcAft>
              <a:buClr>
                <a:schemeClr val="lt1"/>
              </a:buClr>
              <a:buSzPct val="25000"/>
              <a:buFont typeface="Arial"/>
              <a:buNone/>
            </a:pPr>
            <a:r>
              <a:rPr lang="en-US" sz="2000" b="0" i="0" u="none" strike="noStrike" cap="none" dirty="0">
                <a:solidFill>
                  <a:schemeClr val="bg1"/>
                </a:solidFill>
                <a:latin typeface="Arial"/>
                <a:ea typeface="Arial"/>
                <a:cs typeface="Arial"/>
                <a:sym typeface="Arial"/>
              </a:rPr>
              <a:t>	5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4</a:t>
            </a:r>
          </a:p>
          <a:p>
            <a:pPr marL="0" marR="0" lvl="0" indent="0" algn="l" rtl="0">
              <a:lnSpc>
                <a:spcPct val="100000"/>
              </a:lnSpc>
              <a:spcBef>
                <a:spcPts val="0"/>
              </a:spcBef>
              <a:spcAft>
                <a:spcPts val="0"/>
              </a:spcAft>
              <a:buClr>
                <a:schemeClr val="lt1"/>
              </a:buClr>
              <a:buSzPct val="25000"/>
              <a:buFont typeface="Arial"/>
              <a:buNone/>
            </a:pPr>
            <a:r>
              <a:rPr lang="en-US" sz="2000" b="0" i="0" u="none" strike="noStrike" cap="none" dirty="0">
                <a:solidFill>
                  <a:schemeClr val="bg1"/>
                </a:solidFill>
                <a:latin typeface="Arial"/>
                <a:ea typeface="Arial"/>
                <a:cs typeface="Arial"/>
                <a:sym typeface="Arial"/>
              </a:rPr>
              <a:t>	6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3</a:t>
            </a:r>
          </a:p>
          <a:p>
            <a:pPr marL="0" marR="0" lvl="0" indent="0" algn="l" rtl="0">
              <a:lnSpc>
                <a:spcPct val="100000"/>
              </a:lnSpc>
              <a:spcBef>
                <a:spcPts val="0"/>
              </a:spcBef>
              <a:spcAft>
                <a:spcPts val="0"/>
              </a:spcAft>
              <a:buClr>
                <a:schemeClr val="lt1"/>
              </a:buClr>
              <a:buSzPct val="25000"/>
              <a:buFont typeface="Arial"/>
              <a:buNone/>
            </a:pPr>
            <a:r>
              <a:rPr lang="en-US" sz="2000" b="0" i="0" u="none" strike="noStrike" cap="none" dirty="0">
                <a:solidFill>
                  <a:schemeClr val="bg1"/>
                </a:solidFill>
                <a:latin typeface="Arial"/>
                <a:ea typeface="Arial"/>
                <a:cs typeface="Arial"/>
                <a:sym typeface="Arial"/>
              </a:rPr>
              <a:t>	7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4</a:t>
            </a:r>
          </a:p>
          <a:p>
            <a:pPr marL="0" marR="0" lvl="0" indent="0" algn="l" rtl="0">
              <a:lnSpc>
                <a:spcPct val="100000"/>
              </a:lnSpc>
              <a:spcBef>
                <a:spcPts val="0"/>
              </a:spcBef>
              <a:spcAft>
                <a:spcPts val="0"/>
              </a:spcAft>
              <a:buClr>
                <a:schemeClr val="lt1"/>
              </a:buClr>
              <a:buSzPct val="25000"/>
              <a:buFont typeface="Times New Roman"/>
              <a:buNone/>
            </a:pPr>
            <a:r>
              <a:rPr lang="en-US" sz="2400" b="0" i="0" u="none" strike="noStrike" cap="none" dirty="0">
                <a:solidFill>
                  <a:schemeClr val="bg1"/>
                </a:solidFill>
                <a:latin typeface="Times New Roman"/>
                <a:ea typeface="Times New Roman"/>
                <a:cs typeface="Times New Roman"/>
                <a:sym typeface="Times New Roman"/>
              </a:rPr>
              <a:t>	</a:t>
            </a:r>
            <a:r>
              <a:rPr lang="en-US" sz="2000" b="0" i="0" u="none" strike="noStrike" cap="none" dirty="0">
                <a:solidFill>
                  <a:schemeClr val="bg1"/>
                </a:solidFill>
                <a:latin typeface="Arial"/>
                <a:ea typeface="Arial"/>
                <a:cs typeface="Arial"/>
                <a:sym typeface="Arial"/>
              </a:rPr>
              <a:t>8</a:t>
            </a:r>
            <a:r>
              <a:rPr lang="en-US" sz="2400" b="0" i="0" u="none" strike="noStrike" cap="none" dirty="0">
                <a:solidFill>
                  <a:schemeClr val="bg1"/>
                </a:solidFill>
                <a:latin typeface="Arial"/>
                <a:ea typeface="Arial"/>
                <a:cs typeface="Arial"/>
                <a:sym typeface="Arial"/>
              </a:rPr>
              <a:t>	</a:t>
            </a:r>
            <a:r>
              <a:rPr lang="en-US" sz="2400" b="0" i="0" u="none" strike="noStrike" cap="none" dirty="0">
                <a:solidFill>
                  <a:schemeClr val="bg1"/>
                </a:solidFill>
                <a:latin typeface="Times New Roman"/>
                <a:ea typeface="Times New Roman"/>
                <a:cs typeface="Times New Roman"/>
                <a:sym typeface="Times New Roman"/>
              </a:rPr>
              <a:t>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4</a:t>
            </a:r>
          </a:p>
          <a:p>
            <a:pPr lvl="0">
              <a:buClr>
                <a:schemeClr val="lt1"/>
              </a:buClr>
              <a:buSzPct val="25000"/>
            </a:pPr>
            <a:r>
              <a:rPr lang="en-US" sz="2000" b="0" i="0" u="none" strike="noStrike" cap="none" dirty="0">
                <a:solidFill>
                  <a:schemeClr val="bg1"/>
                </a:solidFill>
                <a:latin typeface="Arial"/>
                <a:ea typeface="Arial"/>
                <a:cs typeface="Arial"/>
                <a:sym typeface="Arial"/>
              </a:rPr>
              <a:t>          9 &amp; 10</a:t>
            </a:r>
            <a:r>
              <a:rPr lang="en-US" sz="2400" b="0" i="0" u="none" strike="noStrike" cap="none" dirty="0">
                <a:solidFill>
                  <a:schemeClr val="bg1"/>
                </a:solidFill>
                <a:latin typeface="Times New Roman"/>
                <a:ea typeface="Times New Roman"/>
                <a:cs typeface="Times New Roman"/>
                <a:sym typeface="Times New Roman"/>
              </a:rPr>
              <a:t>		</a:t>
            </a:r>
            <a:r>
              <a:rPr lang="en-US" sz="2000" dirty="0" err="1">
                <a:solidFill>
                  <a:schemeClr val="bg1"/>
                </a:solidFill>
              </a:rPr>
              <a:t>Դաս</a:t>
            </a:r>
            <a:r>
              <a:rPr lang="en-US" sz="2000" b="0" i="0" u="none" strike="noStrike" cap="none" dirty="0">
                <a:solidFill>
                  <a:schemeClr val="bg1"/>
                </a:solidFill>
                <a:latin typeface="Arial"/>
                <a:ea typeface="Arial"/>
                <a:cs typeface="Arial"/>
                <a:sym typeface="Arial"/>
              </a:rPr>
              <a:t> 5 or </a:t>
            </a:r>
            <a:r>
              <a:rPr lang="hy-AM" sz="2000" dirty="0" smtClean="0">
                <a:solidFill>
                  <a:schemeClr val="bg1"/>
                </a:solidFill>
              </a:rPr>
              <a:t>Լրացուցիչ վարկ</a:t>
            </a:r>
            <a:r>
              <a:rPr lang="nl-NL" sz="2000" dirty="0" smtClean="0">
                <a:solidFill>
                  <a:schemeClr val="bg1"/>
                </a:solidFill>
              </a:rPr>
              <a:t>	</a:t>
            </a:r>
            <a:r>
              <a:rPr lang="en-US" sz="2000" b="1" dirty="0" err="1" smtClean="0">
                <a:solidFill>
                  <a:schemeClr val="bg1"/>
                </a:solidFill>
              </a:rPr>
              <a:t>Քննություն</a:t>
            </a:r>
            <a:r>
              <a:rPr lang="en-US" sz="2000" b="1" dirty="0">
                <a:solidFill>
                  <a:schemeClr val="bg1"/>
                </a:solidFill>
                <a:latin typeface="Times New Roman"/>
                <a:ea typeface="Times New Roman"/>
                <a:cs typeface="Times New Roman"/>
                <a:sym typeface="Times New Roman"/>
              </a:rPr>
              <a:t>:</a:t>
            </a:r>
            <a:r>
              <a:rPr lang="en-US" sz="2000" dirty="0">
                <a:solidFill>
                  <a:schemeClr val="bg1"/>
                </a:solidFill>
                <a:latin typeface="Times New Roman"/>
                <a:ea typeface="Times New Roman"/>
                <a:cs typeface="Times New Roman"/>
                <a:sym typeface="Times New Roman"/>
              </a:rPr>
              <a:t> </a:t>
            </a:r>
            <a:r>
              <a:rPr lang="en-US" sz="2000" dirty="0" err="1">
                <a:solidFill>
                  <a:schemeClr val="bg1"/>
                </a:solidFill>
              </a:rPr>
              <a:t>Դաս</a:t>
            </a:r>
            <a:r>
              <a:rPr lang="en-US" sz="2000" dirty="0">
                <a:solidFill>
                  <a:schemeClr val="bg1"/>
                </a:solidFill>
              </a:rPr>
              <a:t> 5</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0" y="762000"/>
            <a:ext cx="9144000" cy="609600"/>
          </a:xfrm>
          <a:prstGeom prst="rect">
            <a:avLst/>
          </a:prstGeom>
          <a:noFill/>
          <a:ln>
            <a:noFill/>
          </a:ln>
        </p:spPr>
        <p:txBody>
          <a:bodyPr lIns="92075" tIns="46025" rIns="92075" bIns="46025" anchor="ctr" anchorCtr="1">
            <a:noAutofit/>
          </a:bodyPr>
          <a:lstStyle/>
          <a:p>
            <a:pPr lvl="0">
              <a:buClr>
                <a:schemeClr val="lt1"/>
              </a:buClr>
              <a:buSzPct val="25000"/>
            </a:pPr>
            <a:r>
              <a:rPr lang="hy-AM" sz="4000" dirty="0" smtClean="0">
                <a:solidFill>
                  <a:schemeClr val="lt1"/>
                </a:solidFill>
                <a:effectLst>
                  <a:outerShdw blurRad="38100" dist="38100" dir="2700000" algn="tl">
                    <a:srgbClr val="C0C0C0"/>
                  </a:outerShdw>
                </a:effectLst>
              </a:rPr>
              <a:t>Բ. Որտեղի՞ց ես պետք է սկսեմ նոր վերաբերմունքներ</a:t>
            </a:r>
            <a:r>
              <a:rPr lang="nl-NL" sz="4000" dirty="0" smtClean="0">
                <a:solidFill>
                  <a:schemeClr val="lt1"/>
                </a:solidFill>
                <a:effectLst>
                  <a:outerShdw blurRad="38100" dist="38100" dir="2700000" algn="tl">
                    <a:srgbClr val="C0C0C0"/>
                  </a:outerShdw>
                </a:effectLst>
              </a:rPr>
              <a:t> </a:t>
            </a:r>
            <a:r>
              <a:rPr lang="hy-AM" sz="4000" dirty="0" smtClean="0">
                <a:solidFill>
                  <a:schemeClr val="lt1"/>
                </a:solidFill>
                <a:effectLst>
                  <a:outerShdw blurRad="38100" dist="38100" dir="2700000" algn="tl">
                    <a:srgbClr val="C0C0C0"/>
                  </a:outerShdw>
                </a:effectLst>
              </a:rPr>
              <a:t>զարգացնել:</a:t>
            </a:r>
            <a:r>
              <a:rPr lang="en-US" sz="4400" b="0" i="0" u="none" dirty="0" smtClean="0">
                <a:solidFill>
                  <a:schemeClr val="dk2"/>
                </a:solidFill>
                <a:effectLst>
                  <a:outerShdw blurRad="38100" dist="38100" dir="2700000" algn="tl">
                    <a:srgbClr val="C0C0C0"/>
                  </a:outerShdw>
                </a:effectLst>
                <a:latin typeface="Arial Black"/>
                <a:ea typeface="Arial Black"/>
                <a:cs typeface="Arial Black"/>
                <a:sym typeface="Arial Black"/>
              </a:rPr>
              <a:t> </a:t>
            </a:r>
            <a:endParaRPr lang="en-US" sz="4400" b="0"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438" name="Shape 438"/>
          <p:cNvSpPr txBox="1">
            <a:spLocks noGrp="1"/>
          </p:cNvSpPr>
          <p:nvPr>
            <p:ph type="body" idx="1"/>
          </p:nvPr>
        </p:nvSpPr>
        <p:spPr>
          <a:xfrm>
            <a:off x="4211960" y="1905000"/>
            <a:ext cx="4855840" cy="4114800"/>
          </a:xfrm>
          <a:prstGeom prst="rect">
            <a:avLst/>
          </a:prstGeom>
          <a:noFill/>
          <a:ln>
            <a:noFill/>
          </a:ln>
        </p:spPr>
        <p:txBody>
          <a:bodyPr lIns="92075" tIns="46025" rIns="92075" bIns="46025" anchor="t" anchorCtr="0">
            <a:noAutofit/>
          </a:bodyPr>
          <a:lstStyle/>
          <a:p>
            <a:pPr marL="514350" lvl="0" indent="-514350">
              <a:spcBef>
                <a:spcPts val="0"/>
              </a:spcBef>
              <a:buFont typeface="Arial"/>
              <a:buAutoNum type="arabicPeriod"/>
            </a:pPr>
            <a:r>
              <a:rPr lang="hy-AM" b="1" dirty="0" smtClean="0">
                <a:solidFill>
                  <a:schemeClr val="lt1"/>
                </a:solidFill>
              </a:rPr>
              <a:t>Ո՞ր վերաբերմունքը ես պետք է փոխեմ:</a:t>
            </a:r>
            <a:endParaRPr lang="nl-NL" b="1" dirty="0" smtClean="0">
              <a:solidFill>
                <a:schemeClr val="lt1"/>
              </a:solidFill>
            </a:endParaRPr>
          </a:p>
          <a:p>
            <a:pPr marL="514350" lvl="0" indent="-514350">
              <a:spcBef>
                <a:spcPts val="0"/>
              </a:spcBef>
              <a:buFont typeface="Arial"/>
              <a:buAutoNum type="arabicPeriod"/>
            </a:pPr>
            <a:r>
              <a:rPr lang="hy-AM" b="1" dirty="0" smtClean="0">
                <a:solidFill>
                  <a:schemeClr val="lt1"/>
                </a:solidFill>
              </a:rPr>
              <a:t>Ի՞նչ մտքեր են ձեւավորում իմ ներկա </a:t>
            </a:r>
            <a:r>
              <a:rPr lang="en-US" b="1" dirty="0" smtClean="0">
                <a:solidFill>
                  <a:schemeClr val="lt1"/>
                </a:solidFill>
              </a:rPr>
              <a:t>վ</a:t>
            </a:r>
            <a:r>
              <a:rPr lang="hy-AM" b="1" dirty="0" smtClean="0">
                <a:solidFill>
                  <a:schemeClr val="lt1"/>
                </a:solidFill>
              </a:rPr>
              <a:t>երաբերմունքը</a:t>
            </a:r>
            <a:r>
              <a:rPr lang="nl-NL" b="1" dirty="0" smtClean="0">
                <a:solidFill>
                  <a:schemeClr val="lt1"/>
                </a:solidFill>
              </a:rPr>
              <a:t> </a:t>
            </a:r>
            <a:r>
              <a:rPr lang="hy-AM" b="1" dirty="0" smtClean="0">
                <a:solidFill>
                  <a:schemeClr val="lt1"/>
                </a:solidFill>
              </a:rPr>
              <a:t>տվյալ հարցի վերաբերյալ:</a:t>
            </a:r>
            <a:endParaRPr lang="en-US" sz="3200" b="1" i="0" u="none" dirty="0">
              <a:solidFill>
                <a:schemeClr val="lt1"/>
              </a:solidFill>
              <a:latin typeface="Arial"/>
              <a:ea typeface="Arial"/>
              <a:cs typeface="Arial"/>
              <a:sym typeface="Arial"/>
            </a:endParaRPr>
          </a:p>
        </p:txBody>
      </p:sp>
      <p:pic>
        <p:nvPicPr>
          <p:cNvPr id="439" name="Shape 439" descr="http://image.shutterstock.com/display_pic_with_logo/221737/105748730/stock-photo-positive-attitude-concept-in-word-tag-cloud-on-white-background-105748730.jpg"/>
          <p:cNvPicPr preferRelativeResize="0">
            <a:picLocks noGrp="1"/>
          </p:cNvPicPr>
          <p:nvPr>
            <p:ph type="clipArt" idx="2"/>
          </p:nvPr>
        </p:nvPicPr>
        <p:blipFill rotWithShape="1">
          <a:blip r:embed="rId3">
            <a:alphaModFix/>
          </a:blip>
          <a:srcRect/>
          <a:stretch/>
        </p:blipFill>
        <p:spPr>
          <a:xfrm>
            <a:off x="467544" y="2348880"/>
            <a:ext cx="3505200" cy="3352800"/>
          </a:xfrm>
          <a:prstGeom prst="rect">
            <a:avLst/>
          </a:prstGeom>
          <a:noFill/>
          <a:ln>
            <a:noFill/>
          </a:ln>
        </p:spPr>
      </p:pic>
      <p:sp>
        <p:nvSpPr>
          <p:cNvPr id="440" name="Shape 44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startAt="3"/>
            </a:pPr>
            <a:r>
              <a:rPr lang="hy-AM" sz="4000" dirty="0" smtClean="0">
                <a:solidFill>
                  <a:schemeClr val="lt1"/>
                </a:solidFill>
              </a:rPr>
              <a:t>Ո՞ւր եմ ես ուզում հասնել։</a:t>
            </a:r>
            <a:endParaRPr lang="nl-NL" sz="4000" dirty="0" smtClean="0">
              <a:solidFill>
                <a:schemeClr val="lt1"/>
              </a:solidFill>
            </a:endParaRPr>
          </a:p>
          <a:p>
            <a:pPr marL="514350" lvl="0" indent="-514350">
              <a:spcBef>
                <a:spcPts val="0"/>
              </a:spcBef>
              <a:buFont typeface="Arial Black"/>
              <a:buAutoNum type="arabicPeriod" startAt="3"/>
            </a:pPr>
            <a:r>
              <a:rPr lang="hy-AM" sz="4000" dirty="0" smtClean="0">
                <a:solidFill>
                  <a:schemeClr val="lt1"/>
                </a:solidFill>
              </a:rPr>
              <a:t>Ինչպե՞ս հասնեմ այնտեղ։</a:t>
            </a:r>
            <a:endParaRPr lang="en-US" sz="4000" b="0" i="0" u="none" dirty="0">
              <a:solidFill>
                <a:schemeClr val="lt1"/>
              </a:solidFill>
              <a:latin typeface="Arial"/>
              <a:ea typeface="Arial"/>
              <a:cs typeface="Arial"/>
              <a:sym typeface="Arial"/>
            </a:endParaRPr>
          </a:p>
        </p:txBody>
      </p:sp>
      <p:sp>
        <p:nvSpPr>
          <p:cNvPr id="446" name="Shape 446"/>
          <p:cNvSpPr txBox="1">
            <a:spLocks noGrp="1"/>
          </p:cNvSpPr>
          <p:nvPr>
            <p:ph type="title"/>
          </p:nvPr>
        </p:nvSpPr>
        <p:spPr>
          <a:xfrm>
            <a:off x="0" y="838200"/>
            <a:ext cx="9144000" cy="533400"/>
          </a:xfrm>
          <a:prstGeom prst="rect">
            <a:avLst/>
          </a:prstGeom>
          <a:noFill/>
          <a:ln>
            <a:noFill/>
          </a:ln>
        </p:spPr>
        <p:txBody>
          <a:bodyPr lIns="92075" tIns="46025" rIns="92075" bIns="46025" anchor="ctr" anchorCtr="1">
            <a:noAutofit/>
          </a:bodyPr>
          <a:lstStyle/>
          <a:p>
            <a:pPr lvl="0">
              <a:buClr>
                <a:schemeClr val="lt1"/>
              </a:buClr>
              <a:buSzPct val="25000"/>
            </a:pPr>
            <a:r>
              <a:rPr lang="hy-AM" sz="4000" dirty="0" smtClean="0">
                <a:solidFill>
                  <a:schemeClr val="lt1"/>
                </a:solidFill>
                <a:effectLst>
                  <a:outerShdw blurRad="38100" dist="38100" dir="2700000" algn="tl">
                    <a:srgbClr val="C0C0C0"/>
                  </a:outerShdw>
                </a:effectLst>
              </a:rPr>
              <a:t>Բ. Որտեղի՞ց ես պետք է սկսեմ նոր վերաբերմունքներ</a:t>
            </a:r>
            <a:r>
              <a:rPr lang="nl-NL" sz="4000" dirty="0" smtClean="0">
                <a:solidFill>
                  <a:schemeClr val="lt1"/>
                </a:solidFill>
                <a:effectLst>
                  <a:outerShdw blurRad="38100" dist="38100" dir="2700000" algn="tl">
                    <a:srgbClr val="C0C0C0"/>
                  </a:outerShdw>
                </a:effectLst>
              </a:rPr>
              <a:t> </a:t>
            </a:r>
            <a:r>
              <a:rPr lang="hy-AM" sz="4000" dirty="0" smtClean="0">
                <a:solidFill>
                  <a:schemeClr val="lt1"/>
                </a:solidFill>
                <a:effectLst>
                  <a:outerShdw blurRad="38100" dist="38100" dir="2700000" algn="tl">
                    <a:srgbClr val="C0C0C0"/>
                  </a:outerShdw>
                </a:effectLst>
              </a:rPr>
              <a:t>զարգացնել:</a:t>
            </a:r>
            <a:r>
              <a:rPr lang="en-US" dirty="0" smtClean="0">
                <a:effectLst>
                  <a:outerShdw blurRad="38100" dist="38100" dir="2700000" algn="tl">
                    <a:srgbClr val="C0C0C0"/>
                  </a:outerShdw>
                </a:effectLst>
              </a:rPr>
              <a:t> </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r>
              <a:rPr lang="en-US" sz="4400" b="0" i="0" u="none" dirty="0">
                <a:solidFill>
                  <a:schemeClr val="dk2"/>
                </a:solidFill>
                <a:effectLst>
                  <a:outerShdw blurRad="38100" dist="38100" dir="2700000" algn="tl">
                    <a:srgbClr val="C0C0C0"/>
                  </a:outerShdw>
                </a:effectLst>
                <a:latin typeface="Arial Black"/>
                <a:ea typeface="Arial Black"/>
                <a:cs typeface="Arial Black"/>
                <a:sym typeface="Arial Black"/>
              </a:rPr>
              <a:t> </a:t>
            </a:r>
          </a:p>
        </p:txBody>
      </p:sp>
      <p:pic>
        <p:nvPicPr>
          <p:cNvPr id="447" name="Shape 447" descr="http://i.telegraph.co.uk/multimedia/archive/02073/Russia-political-p_2073552b.jpg"/>
          <p:cNvPicPr preferRelativeResize="0">
            <a:picLocks noGrp="1"/>
          </p:cNvPicPr>
          <p:nvPr>
            <p:ph type="clipArt" idx="2"/>
          </p:nvPr>
        </p:nvPicPr>
        <p:blipFill rotWithShape="1">
          <a:blip r:embed="rId3">
            <a:alphaModFix/>
          </a:blip>
          <a:srcRect/>
          <a:stretch/>
        </p:blipFill>
        <p:spPr>
          <a:xfrm>
            <a:off x="990600" y="2057400"/>
            <a:ext cx="3810000" cy="3886200"/>
          </a:xfrm>
          <a:prstGeom prst="rect">
            <a:avLst/>
          </a:prstGeom>
          <a:noFill/>
          <a:ln>
            <a:noFill/>
          </a:ln>
        </p:spPr>
      </p:pic>
      <p:sp>
        <p:nvSpPr>
          <p:cNvPr id="448" name="Shape 44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0" y="764704"/>
            <a:ext cx="9144000" cy="304800"/>
          </a:xfrm>
          <a:prstGeom prst="rect">
            <a:avLst/>
          </a:prstGeom>
          <a:noFill/>
          <a:ln>
            <a:noFill/>
          </a:ln>
        </p:spPr>
        <p:txBody>
          <a:bodyPr lIns="92075" tIns="46025" rIns="92075" bIns="46025" anchor="ctr" anchorCtr="1">
            <a:noAutofit/>
          </a:bodyPr>
          <a:lstStyle/>
          <a:p>
            <a:pPr lvl="0">
              <a:buClr>
                <a:schemeClr val="lt1"/>
              </a:buClr>
              <a:buSzPct val="25000"/>
            </a:pPr>
            <a:r>
              <a:rPr lang="hy-AM" sz="4000" dirty="0" smtClean="0">
                <a:solidFill>
                  <a:schemeClr val="lt1"/>
                </a:solidFill>
                <a:effectLst>
                  <a:outerShdw blurRad="38100" dist="38100" dir="2700000" algn="tl">
                    <a:srgbClr val="C0C0C0"/>
                  </a:outerShdw>
                </a:effectLst>
              </a:rPr>
              <a:t>Բ. Որտեղի՞ց ես պետք է սկսեմ նոր վերաբերմունքներ</a:t>
            </a:r>
            <a:r>
              <a:rPr lang="nl-NL" sz="4000" dirty="0" smtClean="0">
                <a:solidFill>
                  <a:schemeClr val="lt1"/>
                </a:solidFill>
                <a:effectLst>
                  <a:outerShdw blurRad="38100" dist="38100" dir="2700000" algn="tl">
                    <a:srgbClr val="C0C0C0"/>
                  </a:outerShdw>
                </a:effectLst>
              </a:rPr>
              <a:t> </a:t>
            </a:r>
            <a:r>
              <a:rPr lang="hy-AM" sz="4000" dirty="0" smtClean="0">
                <a:solidFill>
                  <a:schemeClr val="lt1"/>
                </a:solidFill>
                <a:effectLst>
                  <a:outerShdw blurRad="38100" dist="38100" dir="2700000" algn="tl">
                    <a:srgbClr val="C0C0C0"/>
                  </a:outerShdw>
                </a:effectLst>
              </a:rPr>
              <a:t>զարգացնել:</a:t>
            </a:r>
            <a:r>
              <a:rPr lang="en-US" dirty="0" smtClean="0">
                <a:effectLst>
                  <a:outerShdw blurRad="38100" dist="38100" dir="2700000" algn="tl">
                    <a:srgbClr val="C0C0C0"/>
                  </a:outerShdw>
                </a:effectLst>
              </a:rPr>
              <a:t> </a:t>
            </a: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54" name="Shape 454"/>
          <p:cNvSpPr txBox="1">
            <a:spLocks noGrp="1"/>
          </p:cNvSpPr>
          <p:nvPr>
            <p:ph type="body" idx="1"/>
          </p:nvPr>
        </p:nvSpPr>
        <p:spPr>
          <a:xfrm>
            <a:off x="4860032" y="1905000"/>
            <a:ext cx="4207768"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startAt="5"/>
            </a:pPr>
            <a:r>
              <a:rPr lang="hy-AM" sz="3600" dirty="0" smtClean="0">
                <a:solidFill>
                  <a:schemeClr val="lt1"/>
                </a:solidFill>
              </a:rPr>
              <a:t>Ինչքա՞ն է մեծ իմ </a:t>
            </a:r>
            <a:r>
              <a:rPr lang="en-US" sz="3600" dirty="0" err="1" smtClean="0">
                <a:solidFill>
                  <a:schemeClr val="lt1"/>
                </a:solidFill>
              </a:rPr>
              <a:t>ու</a:t>
            </a:r>
            <a:r>
              <a:rPr lang="hy-AM" sz="3600" dirty="0" smtClean="0">
                <a:solidFill>
                  <a:schemeClr val="lt1"/>
                </a:solidFill>
              </a:rPr>
              <a:t>նկությունը՝ զարգացնելու համար</a:t>
            </a:r>
          </a:p>
          <a:p>
            <a:pPr marL="514350" lvl="0" indent="-514350">
              <a:spcBef>
                <a:spcPts val="0"/>
              </a:spcBef>
              <a:buFont typeface="Arial Black"/>
              <a:buAutoNum type="arabicPeriod" startAt="5"/>
            </a:pPr>
            <a:r>
              <a:rPr lang="hy-AM" sz="3600" dirty="0" smtClean="0">
                <a:solidFill>
                  <a:schemeClr val="lt1"/>
                </a:solidFill>
              </a:rPr>
              <a:t>աստվածաշնչյան այս վերաբերմունքը:</a:t>
            </a:r>
            <a:endParaRPr sz="3600" b="0" i="0" u="none" dirty="0">
              <a:solidFill>
                <a:schemeClr val="lt1"/>
              </a:solidFill>
              <a:latin typeface="Arial"/>
              <a:ea typeface="Arial"/>
              <a:cs typeface="Arial"/>
              <a:sym typeface="Arial"/>
            </a:endParaRPr>
          </a:p>
        </p:txBody>
      </p:sp>
      <p:pic>
        <p:nvPicPr>
          <p:cNvPr id="455" name="Shape 455" descr="http://meredithacp.files.wordpress.com/2012/01/mp9004423831.jpg"/>
          <p:cNvPicPr preferRelativeResize="0">
            <a:picLocks noGrp="1"/>
          </p:cNvPicPr>
          <p:nvPr>
            <p:ph type="clipArt" idx="2"/>
          </p:nvPr>
        </p:nvPicPr>
        <p:blipFill rotWithShape="1">
          <a:blip r:embed="rId3">
            <a:alphaModFix/>
          </a:blip>
          <a:srcRect/>
          <a:stretch/>
        </p:blipFill>
        <p:spPr>
          <a:xfrm>
            <a:off x="914400" y="2057400"/>
            <a:ext cx="3810000" cy="3810000"/>
          </a:xfrm>
          <a:prstGeom prst="rect">
            <a:avLst/>
          </a:prstGeom>
          <a:noFill/>
          <a:ln>
            <a:noFill/>
          </a:ln>
        </p:spPr>
      </p:pic>
      <p:sp>
        <p:nvSpPr>
          <p:cNvPr id="456" name="Shape 456"/>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effectLst>
                  <a:outerShdw blurRad="38100" dist="38100" dir="2700000" algn="tl">
                    <a:srgbClr val="C0C0C0"/>
                  </a:outerShdw>
                </a:effectLst>
              </a:rPr>
              <a:t>Գ. Ի՞նչ մեթոդներ ինձ կօգնեն նոր վերաբերմունքներ</a:t>
            </a:r>
            <a:r>
              <a:rPr lang="nl-NL" sz="3600" dirty="0" smtClean="0">
                <a:solidFill>
                  <a:schemeClr val="lt1"/>
                </a:solidFill>
                <a:effectLst>
                  <a:outerShdw blurRad="38100" dist="38100" dir="2700000" algn="tl">
                    <a:srgbClr val="C0C0C0"/>
                  </a:outerShdw>
                </a:effectLst>
              </a:rPr>
              <a:t> </a:t>
            </a:r>
            <a:r>
              <a:rPr lang="hy-AM" sz="3600" dirty="0" smtClean="0">
                <a:solidFill>
                  <a:schemeClr val="lt1"/>
                </a:solidFill>
                <a:effectLst>
                  <a:outerShdw blurRad="38100" dist="38100" dir="2700000" algn="tl">
                    <a:srgbClr val="C0C0C0"/>
                  </a:outerShdw>
                </a:effectLst>
              </a:rPr>
              <a:t>զարգացնելու հարցում:</a:t>
            </a:r>
            <a:endParaRPr lang="en-US" sz="36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62" name="Shape 462"/>
          <p:cNvSpPr txBox="1">
            <a:spLocks noGrp="1"/>
          </p:cNvSpPr>
          <p:nvPr>
            <p:ph type="body" idx="1"/>
          </p:nvPr>
        </p:nvSpPr>
        <p:spPr>
          <a:xfrm>
            <a:off x="4139952" y="1772816"/>
            <a:ext cx="4855840"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a:pPr>
            <a:r>
              <a:rPr lang="hy-AM" dirty="0" smtClean="0">
                <a:solidFill>
                  <a:schemeClr val="lt1"/>
                </a:solidFill>
              </a:rPr>
              <a:t>Փոխում եմ իմ գործողությունները:</a:t>
            </a:r>
            <a:endParaRPr lang="nl-NL" dirty="0" smtClean="0">
              <a:solidFill>
                <a:schemeClr val="lt1"/>
              </a:solidFill>
            </a:endParaRPr>
          </a:p>
          <a:p>
            <a:pPr marL="514350" lvl="0" indent="-514350">
              <a:spcBef>
                <a:spcPts val="0"/>
              </a:spcBef>
              <a:buFont typeface="Arial Black"/>
              <a:buAutoNum type="arabicPeriod"/>
            </a:pPr>
            <a:r>
              <a:rPr lang="hy-AM" dirty="0" smtClean="0">
                <a:solidFill>
                  <a:schemeClr val="lt1"/>
                </a:solidFill>
              </a:rPr>
              <a:t>Փոխում եմ իմ մտքերը:</a:t>
            </a:r>
            <a:endParaRPr lang="nl-NL" dirty="0" smtClean="0">
              <a:solidFill>
                <a:schemeClr val="lt1"/>
              </a:solidFill>
            </a:endParaRPr>
          </a:p>
          <a:p>
            <a:pPr marL="514350" lvl="0" indent="-514350">
              <a:spcBef>
                <a:spcPts val="0"/>
              </a:spcBef>
              <a:buFont typeface="Arial Black"/>
              <a:buAutoNum type="arabicPeriod"/>
            </a:pPr>
            <a:r>
              <a:rPr lang="hy-AM" dirty="0" smtClean="0">
                <a:solidFill>
                  <a:schemeClr val="lt1"/>
                </a:solidFill>
              </a:rPr>
              <a:t>Ինչպե՞ս են իմ զգացմունքները համընկնում իմ</a:t>
            </a:r>
            <a:r>
              <a:rPr lang="nl-NL" dirty="0" smtClean="0">
                <a:solidFill>
                  <a:schemeClr val="lt1"/>
                </a:solidFill>
              </a:rPr>
              <a:t> </a:t>
            </a:r>
            <a:r>
              <a:rPr lang="hy-AM" dirty="0" smtClean="0">
                <a:solidFill>
                  <a:schemeClr val="lt1"/>
                </a:solidFill>
              </a:rPr>
              <a:t>վերաբերմունքների փոփոխության հետ:</a:t>
            </a:r>
            <a:endParaRPr sz="3200" b="0" i="0" u="none" dirty="0">
              <a:solidFill>
                <a:schemeClr val="lt1"/>
              </a:solidFill>
              <a:latin typeface="Arial"/>
              <a:ea typeface="Arial"/>
              <a:cs typeface="Arial"/>
              <a:sym typeface="Arial"/>
            </a:endParaRPr>
          </a:p>
        </p:txBody>
      </p:sp>
      <p:pic>
        <p:nvPicPr>
          <p:cNvPr id="463" name="Shape 463" descr="https://encrypted-tbn3.gstatic.com/images?q=tbn:ANd9GcQl7winZZn6no90hDfr_ceAXPUG2jgJ8dcHMPhGryICIXYB7zyvSA"/>
          <p:cNvPicPr preferRelativeResize="0">
            <a:picLocks noGrp="1"/>
          </p:cNvPicPr>
          <p:nvPr>
            <p:ph type="clipArt" idx="2"/>
          </p:nvPr>
        </p:nvPicPr>
        <p:blipFill rotWithShape="1">
          <a:blip r:embed="rId3">
            <a:alphaModFix/>
          </a:blip>
          <a:srcRect/>
          <a:stretch/>
        </p:blipFill>
        <p:spPr>
          <a:xfrm>
            <a:off x="1403648" y="2060848"/>
            <a:ext cx="2400300" cy="1905000"/>
          </a:xfrm>
          <a:prstGeom prst="rect">
            <a:avLst/>
          </a:prstGeom>
          <a:noFill/>
          <a:ln>
            <a:noFill/>
          </a:ln>
        </p:spPr>
      </p:pic>
      <p:pic>
        <p:nvPicPr>
          <p:cNvPr id="464" name="Shape 464" descr="https://encrypted-tbn1.gstatic.com/images?q=tbn:ANd9GcQ0iS027g-L9mceDKSFusi4MoQqCznJtd99n3Ob1hhNeNW2gjcK"/>
          <p:cNvPicPr preferRelativeResize="0"/>
          <p:nvPr/>
        </p:nvPicPr>
        <p:blipFill rotWithShape="1">
          <a:blip r:embed="rId4">
            <a:alphaModFix/>
          </a:blip>
          <a:srcRect/>
          <a:stretch/>
        </p:blipFill>
        <p:spPr>
          <a:xfrm>
            <a:off x="755576" y="3789040"/>
            <a:ext cx="1905000" cy="2400300"/>
          </a:xfrm>
          <a:prstGeom prst="rect">
            <a:avLst/>
          </a:prstGeom>
          <a:noFill/>
          <a:ln>
            <a:noFill/>
          </a:ln>
        </p:spPr>
      </p:pic>
      <p:sp>
        <p:nvSpPr>
          <p:cNvPr id="465" name="Shape 46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effectLst>
                  <a:outerShdw blurRad="38100" dist="38100" dir="2700000" algn="tl">
                    <a:srgbClr val="C0C0C0"/>
                  </a:outerShdw>
                </a:effectLst>
              </a:rPr>
              <a:t>Գ. Ի՞նչ մեթոդներ ինձ կօգնեն նոր վերաբերմունքներ</a:t>
            </a:r>
            <a:r>
              <a:rPr lang="nl-NL" sz="3600" dirty="0" smtClean="0">
                <a:solidFill>
                  <a:schemeClr val="lt1"/>
                </a:solidFill>
                <a:effectLst>
                  <a:outerShdw blurRad="38100" dist="38100" dir="2700000" algn="tl">
                    <a:srgbClr val="C0C0C0"/>
                  </a:outerShdw>
                </a:effectLst>
              </a:rPr>
              <a:t> </a:t>
            </a:r>
            <a:r>
              <a:rPr lang="hy-AM" sz="3600" dirty="0" smtClean="0">
                <a:solidFill>
                  <a:schemeClr val="lt1"/>
                </a:solidFill>
                <a:effectLst>
                  <a:outerShdw blurRad="38100" dist="38100" dir="2700000" algn="tl">
                    <a:srgbClr val="C0C0C0"/>
                  </a:outerShdw>
                </a:effectLst>
              </a:rPr>
              <a:t>զարգացնելու հարցում:</a:t>
            </a:r>
            <a:endParaRPr lang="en-US" sz="36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71" name="Shape 471"/>
          <p:cNvSpPr txBox="1">
            <a:spLocks noGrp="1"/>
          </p:cNvSpPr>
          <p:nvPr>
            <p:ph type="body" idx="1"/>
          </p:nvPr>
        </p:nvSpPr>
        <p:spPr>
          <a:xfrm>
            <a:off x="3779912" y="1700808"/>
            <a:ext cx="5364088"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startAt="4"/>
            </a:pPr>
            <a:r>
              <a:rPr lang="hy-AM" sz="3600" dirty="0" smtClean="0">
                <a:solidFill>
                  <a:schemeClr val="lt1"/>
                </a:solidFill>
              </a:rPr>
              <a:t>Պատկերացնելը:</a:t>
            </a:r>
            <a:endParaRPr lang="nl-NL" sz="3600" dirty="0" smtClean="0">
              <a:solidFill>
                <a:schemeClr val="lt1"/>
              </a:solidFill>
            </a:endParaRPr>
          </a:p>
          <a:p>
            <a:pPr marL="514350" lvl="0" indent="-514350">
              <a:spcBef>
                <a:spcPts val="0"/>
              </a:spcBef>
              <a:buFont typeface="Arial Black"/>
              <a:buAutoNum type="arabicPeriod" startAt="4"/>
            </a:pPr>
            <a:r>
              <a:rPr lang="hy-AM" sz="3600" dirty="0" smtClean="0">
                <a:solidFill>
                  <a:schemeClr val="lt1"/>
                </a:solidFill>
              </a:rPr>
              <a:t>Օգտագործի՛ր Աստվածաշնչի՝ քո անձնական</a:t>
            </a:r>
            <a:r>
              <a:rPr lang="nl-NL" sz="3600" dirty="0" smtClean="0">
                <a:solidFill>
                  <a:schemeClr val="lt1"/>
                </a:solidFill>
              </a:rPr>
              <a:t> </a:t>
            </a:r>
            <a:r>
              <a:rPr lang="hy-AM" sz="3600" dirty="0" smtClean="0">
                <a:solidFill>
                  <a:schemeClr val="lt1"/>
                </a:solidFill>
              </a:rPr>
              <a:t>ուսումնասիրությունը, որը կօգնի քեզ նոր</a:t>
            </a:r>
            <a:r>
              <a:rPr lang="nl-NL" sz="3600" dirty="0" smtClean="0">
                <a:solidFill>
                  <a:schemeClr val="lt1"/>
                </a:solidFill>
              </a:rPr>
              <a:t> </a:t>
            </a:r>
            <a:r>
              <a:rPr lang="hy-AM" sz="3600" dirty="0" smtClean="0">
                <a:solidFill>
                  <a:schemeClr val="lt1"/>
                </a:solidFill>
              </a:rPr>
              <a:t>վերաբերմունքներ զարգացնելու համար:</a:t>
            </a:r>
            <a:endParaRPr sz="3600" b="0" i="0" u="none" dirty="0">
              <a:solidFill>
                <a:schemeClr val="lt1"/>
              </a:solidFill>
              <a:latin typeface="Arial"/>
              <a:ea typeface="Arial"/>
              <a:cs typeface="Arial"/>
              <a:sym typeface="Arial"/>
            </a:endParaRPr>
          </a:p>
        </p:txBody>
      </p:sp>
      <p:pic>
        <p:nvPicPr>
          <p:cNvPr id="472" name="Shape 472" descr="http://t2.gstatic.com/images?q=tbn:ANd9GcRl-UWhE3P0rPTxT4ZPRkkjJIwD7RPd_jCaPyYFYP-VmaqacfJm"/>
          <p:cNvPicPr preferRelativeResize="0">
            <a:picLocks noGrp="1"/>
          </p:cNvPicPr>
          <p:nvPr>
            <p:ph type="clipArt" idx="2"/>
          </p:nvPr>
        </p:nvPicPr>
        <p:blipFill rotWithShape="1">
          <a:blip r:embed="rId3">
            <a:alphaModFix/>
          </a:blip>
          <a:srcRect/>
          <a:stretch/>
        </p:blipFill>
        <p:spPr>
          <a:xfrm>
            <a:off x="107504" y="2132856"/>
            <a:ext cx="3672408" cy="3240360"/>
          </a:xfrm>
          <a:prstGeom prst="rect">
            <a:avLst/>
          </a:prstGeom>
          <a:noFill/>
          <a:ln>
            <a:noFill/>
          </a:ln>
        </p:spPr>
      </p:pic>
      <p:sp>
        <p:nvSpPr>
          <p:cNvPr id="473" name="Shape 47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0" y="980728"/>
            <a:ext cx="9144000" cy="381000"/>
          </a:xfrm>
          <a:prstGeom prst="rect">
            <a:avLst/>
          </a:prstGeom>
          <a:noFill/>
          <a:ln>
            <a:noFill/>
          </a:ln>
        </p:spPr>
        <p:txBody>
          <a:bodyPr lIns="92075" tIns="46025" rIns="92075" bIns="46025" anchor="ctr" anchorCtr="1">
            <a:noAutofit/>
          </a:bodyPr>
          <a:lstStyle/>
          <a:p>
            <a:pPr lvl="0">
              <a:buClr>
                <a:schemeClr val="lt1"/>
              </a:buClr>
              <a:buSzPct val="25000"/>
            </a:pPr>
            <a:r>
              <a:rPr lang="hy-AM" sz="3100" dirty="0" smtClean="0">
                <a:solidFill>
                  <a:schemeClr val="lt1"/>
                </a:solidFill>
                <a:effectLst>
                  <a:outerShdw blurRad="38100" dist="38100" dir="2700000" algn="tl">
                    <a:srgbClr val="C0C0C0"/>
                  </a:outerShdw>
                </a:effectLst>
              </a:rPr>
              <a:t>Աստվածաշնչի ուսումնասիրությունը օգտակար է նոր վերաբերմունք ձեւավորելու համար. </a:t>
            </a:r>
            <a:r>
              <a:rPr lang="en-US" sz="3000" b="0" i="0" u="none" dirty="0">
                <a:solidFill>
                  <a:schemeClr val="dk2"/>
                </a:solidFill>
                <a:effectLst>
                  <a:outerShdw blurRad="38100" dist="38100" dir="2700000" algn="tl">
                    <a:srgbClr val="C0C0C0"/>
                  </a:outerShdw>
                </a:effectLst>
                <a:latin typeface="Arial Black"/>
                <a:ea typeface="Arial Black"/>
                <a:cs typeface="Arial Black"/>
                <a:sym typeface="Arial Black"/>
              </a:rPr>
              <a:t/>
            </a:r>
            <a:br>
              <a:rPr lang="en-US" sz="3000" b="0" i="0" u="none" dirty="0">
                <a:solidFill>
                  <a:schemeClr val="dk2"/>
                </a:solidFill>
                <a:effectLst>
                  <a:outerShdw blurRad="38100" dist="38100" dir="2700000" algn="tl">
                    <a:srgbClr val="C0C0C0"/>
                  </a:outerShdw>
                </a:effectLst>
                <a:latin typeface="Arial Black"/>
                <a:ea typeface="Arial Black"/>
                <a:cs typeface="Arial Black"/>
                <a:sym typeface="Arial Black"/>
              </a:rPr>
            </a:br>
            <a:endParaRPr lang="en-US" sz="3000" b="0"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479" name="Shape 479"/>
          <p:cNvSpPr txBox="1">
            <a:spLocks noGrp="1"/>
          </p:cNvSpPr>
          <p:nvPr>
            <p:ph type="body" idx="1"/>
          </p:nvPr>
        </p:nvSpPr>
        <p:spPr>
          <a:xfrm>
            <a:off x="3131840" y="1905000"/>
            <a:ext cx="5935960"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a:pPr>
            <a:r>
              <a:rPr lang="hy-AM" sz="2400" dirty="0" smtClean="0">
                <a:solidFill>
                  <a:schemeClr val="lt1"/>
                </a:solidFill>
              </a:rPr>
              <a:t>Գրի՛ր այն իրավիճակ(ներ)ը, երբ դու վատ վերաբերմունքներ ես դրսեւորել։ </a:t>
            </a:r>
            <a:endParaRPr lang="nl-NL" sz="2400" dirty="0" smtClean="0">
              <a:solidFill>
                <a:schemeClr val="lt1"/>
              </a:solidFill>
            </a:endParaRPr>
          </a:p>
          <a:p>
            <a:pPr marL="514350" lvl="0" indent="-514350">
              <a:spcBef>
                <a:spcPts val="0"/>
              </a:spcBef>
              <a:buFont typeface="Arial Black"/>
              <a:buAutoNum type="arabicPeriod"/>
            </a:pPr>
            <a:r>
              <a:rPr lang="hy-AM" sz="2400" dirty="0" smtClean="0">
                <a:solidFill>
                  <a:schemeClr val="lt1"/>
                </a:solidFill>
              </a:rPr>
              <a:t>Աստծուն հարցրո՛ւ. «Ի՞նչ նոր վերաբերմունք ես Դու ուզում, որ ես այսօր</a:t>
            </a:r>
            <a:r>
              <a:rPr lang="nl-NL" sz="2400" dirty="0" smtClean="0">
                <a:solidFill>
                  <a:schemeClr val="lt1"/>
                </a:solidFill>
              </a:rPr>
              <a:t> </a:t>
            </a:r>
            <a:r>
              <a:rPr lang="hy-AM" sz="2400" dirty="0" smtClean="0">
                <a:solidFill>
                  <a:schemeClr val="lt1"/>
                </a:solidFill>
              </a:rPr>
              <a:t>կիրառեմ»։</a:t>
            </a:r>
            <a:endParaRPr lang="en-US" sz="2400" b="0" i="0" u="none" dirty="0">
              <a:solidFill>
                <a:schemeClr val="lt1"/>
              </a:solidFill>
              <a:latin typeface="Arial"/>
              <a:ea typeface="Arial"/>
              <a:cs typeface="Arial"/>
              <a:sym typeface="Arial"/>
            </a:endParaRPr>
          </a:p>
          <a:p>
            <a:pPr marL="514350" lvl="0" indent="-514350">
              <a:spcBef>
                <a:spcPts val="560"/>
              </a:spcBef>
              <a:buFont typeface="Arial Black"/>
              <a:buAutoNum type="arabicPeriod"/>
            </a:pPr>
            <a:r>
              <a:rPr lang="hy-AM" sz="2400" dirty="0" smtClean="0">
                <a:solidFill>
                  <a:schemeClr val="lt1"/>
                </a:solidFill>
              </a:rPr>
              <a:t>Գրի՛ր աստվածաշնչյան այն վերաբերմունքները, որոնք դու կարիք ունես</a:t>
            </a:r>
            <a:r>
              <a:rPr lang="nl-NL" sz="2400" dirty="0" smtClean="0">
                <a:solidFill>
                  <a:schemeClr val="lt1"/>
                </a:solidFill>
              </a:rPr>
              <a:t> </a:t>
            </a:r>
            <a:r>
              <a:rPr lang="hy-AM" sz="2400" dirty="0" smtClean="0">
                <a:solidFill>
                  <a:schemeClr val="lt1"/>
                </a:solidFill>
              </a:rPr>
              <a:t>զարգացնելու։</a:t>
            </a:r>
            <a:endParaRPr sz="2400" b="0" i="0" u="none" dirty="0">
              <a:solidFill>
                <a:schemeClr val="lt1"/>
              </a:solidFill>
              <a:latin typeface="Arial"/>
              <a:ea typeface="Arial"/>
              <a:cs typeface="Arial"/>
              <a:sym typeface="Arial"/>
            </a:endParaRPr>
          </a:p>
        </p:txBody>
      </p:sp>
      <p:pic>
        <p:nvPicPr>
          <p:cNvPr id="480" name="Shape 480"/>
          <p:cNvPicPr preferRelativeResize="0">
            <a:picLocks noGrp="1"/>
          </p:cNvPicPr>
          <p:nvPr>
            <p:ph type="clipArt" idx="2"/>
          </p:nvPr>
        </p:nvPicPr>
        <p:blipFill rotWithShape="1">
          <a:blip r:embed="rId3">
            <a:alphaModFix/>
          </a:blip>
          <a:srcRect/>
          <a:stretch/>
        </p:blipFill>
        <p:spPr>
          <a:xfrm>
            <a:off x="323528" y="1916832"/>
            <a:ext cx="2667000" cy="1881300"/>
          </a:xfrm>
          <a:prstGeom prst="rect">
            <a:avLst/>
          </a:prstGeom>
          <a:noFill/>
          <a:ln>
            <a:noFill/>
          </a:ln>
        </p:spPr>
      </p:pic>
      <p:pic>
        <p:nvPicPr>
          <p:cNvPr id="481" name="Shape 481" descr="http://www.health24.com/images/site/_contentImages/Happy-young-woman_Shutterstock384x288.jpg"/>
          <p:cNvPicPr preferRelativeResize="0"/>
          <p:nvPr/>
        </p:nvPicPr>
        <p:blipFill rotWithShape="1">
          <a:blip r:embed="rId4">
            <a:alphaModFix/>
          </a:blip>
          <a:srcRect/>
          <a:stretch/>
        </p:blipFill>
        <p:spPr>
          <a:xfrm>
            <a:off x="323528" y="3933056"/>
            <a:ext cx="2667000" cy="2209800"/>
          </a:xfrm>
          <a:prstGeom prst="rect">
            <a:avLst/>
          </a:prstGeom>
          <a:noFill/>
          <a:ln>
            <a:noFill/>
          </a:ln>
        </p:spPr>
      </p:pic>
      <p:sp>
        <p:nvSpPr>
          <p:cNvPr id="482" name="Shape 48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0" y="332656"/>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100" dirty="0" smtClean="0">
                <a:solidFill>
                  <a:schemeClr val="lt1"/>
                </a:solidFill>
                <a:effectLst>
                  <a:outerShdw blurRad="38100" dist="38100" dir="2700000" algn="tl">
                    <a:srgbClr val="C0C0C0"/>
                  </a:outerShdw>
                </a:effectLst>
              </a:rPr>
              <a:t>Աստվածաշնչի ուսումնասիրությունը օգտակար է նոր վերաբերմունք ձեւավորելու համար.</a:t>
            </a:r>
            <a:endParaRPr lang="en-US" sz="3100" b="0"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488" name="Shape 488"/>
          <p:cNvSpPr txBox="1">
            <a:spLocks noGrp="1"/>
          </p:cNvSpPr>
          <p:nvPr>
            <p:ph type="body" idx="1"/>
          </p:nvPr>
        </p:nvSpPr>
        <p:spPr>
          <a:xfrm>
            <a:off x="3131840" y="1700808"/>
            <a:ext cx="6012160"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startAt="4"/>
            </a:pPr>
            <a:r>
              <a:rPr lang="hy-AM" sz="2400" dirty="0" smtClean="0">
                <a:solidFill>
                  <a:schemeClr val="lt1"/>
                </a:solidFill>
              </a:rPr>
              <a:t>Համակցի՛ր դրանք Աստվածաշնչի քո ուսումնասիրության հետ։</a:t>
            </a:r>
            <a:r>
              <a:rPr lang="nl-NL" sz="2400" dirty="0" smtClean="0">
                <a:solidFill>
                  <a:schemeClr val="lt1"/>
                </a:solidFill>
              </a:rPr>
              <a:t> </a:t>
            </a:r>
            <a:r>
              <a:rPr lang="hy-AM" sz="2400" dirty="0" smtClean="0">
                <a:solidFill>
                  <a:schemeClr val="lt1"/>
                </a:solidFill>
              </a:rPr>
              <a:t>Ուսումնասիրի՛ր այն համարները, որոնք կապ ունեն այդ</a:t>
            </a:r>
            <a:r>
              <a:rPr lang="nl-NL" sz="2400" dirty="0" smtClean="0">
                <a:solidFill>
                  <a:schemeClr val="lt1"/>
                </a:solidFill>
              </a:rPr>
              <a:t> </a:t>
            </a:r>
            <a:r>
              <a:rPr lang="hy-AM" sz="2400" dirty="0" smtClean="0">
                <a:solidFill>
                  <a:schemeClr val="lt1"/>
                </a:solidFill>
              </a:rPr>
              <a:t>վերաբերմունքների հետ։ </a:t>
            </a:r>
            <a:endParaRPr lang="nl-NL" sz="2400" dirty="0" smtClean="0">
              <a:solidFill>
                <a:schemeClr val="lt1"/>
              </a:solidFill>
            </a:endParaRPr>
          </a:p>
          <a:p>
            <a:pPr marL="514350" lvl="0" indent="-514350">
              <a:spcBef>
                <a:spcPts val="0"/>
              </a:spcBef>
              <a:buFont typeface="Arial Black"/>
              <a:buAutoNum type="arabicPeriod" startAt="4"/>
            </a:pPr>
            <a:r>
              <a:rPr lang="hy-AM" sz="2400" dirty="0" smtClean="0">
                <a:solidFill>
                  <a:schemeClr val="lt1"/>
                </a:solidFill>
              </a:rPr>
              <a:t>Այսօրվա համար նպատակնե՛ր դիր։ Գրի՛ր այն գործողությունները,</a:t>
            </a:r>
            <a:r>
              <a:rPr lang="nl-NL" sz="2400" dirty="0" smtClean="0">
                <a:solidFill>
                  <a:schemeClr val="lt1"/>
                </a:solidFill>
              </a:rPr>
              <a:t> </a:t>
            </a:r>
            <a:r>
              <a:rPr lang="hy-AM" sz="2400" dirty="0" smtClean="0">
                <a:solidFill>
                  <a:schemeClr val="lt1"/>
                </a:solidFill>
              </a:rPr>
              <a:t>որոնք կարող ես այսօր իրականացնել, եւ որոնք քեզ կօգնեն զարգացնել</a:t>
            </a:r>
            <a:r>
              <a:rPr lang="nl-NL" sz="2400" dirty="0" smtClean="0">
                <a:solidFill>
                  <a:schemeClr val="lt1"/>
                </a:solidFill>
              </a:rPr>
              <a:t> </a:t>
            </a:r>
            <a:r>
              <a:rPr lang="hy-AM" sz="2400" dirty="0" smtClean="0">
                <a:solidFill>
                  <a:schemeClr val="lt1"/>
                </a:solidFill>
              </a:rPr>
              <a:t>այդ աստվածաշնչյան վերաբերմունքները։ Ընտրի՛ր մեկ նպատակ եւ</a:t>
            </a:r>
            <a:r>
              <a:rPr lang="nl-NL" sz="2400" dirty="0" smtClean="0">
                <a:solidFill>
                  <a:schemeClr val="lt1"/>
                </a:solidFill>
              </a:rPr>
              <a:t> </a:t>
            </a:r>
            <a:r>
              <a:rPr lang="hy-AM" sz="2400" dirty="0" smtClean="0">
                <a:solidFill>
                  <a:schemeClr val="lt1"/>
                </a:solidFill>
              </a:rPr>
              <a:t>իրականացրո՛ւ այն։</a:t>
            </a:r>
            <a:endParaRPr lang="en-US" sz="2400" b="0" i="0" u="none" dirty="0">
              <a:solidFill>
                <a:schemeClr val="lt1"/>
              </a:solidFill>
              <a:latin typeface="Arial"/>
              <a:ea typeface="Arial"/>
              <a:cs typeface="Arial"/>
              <a:sym typeface="Arial"/>
            </a:endParaRPr>
          </a:p>
        </p:txBody>
      </p:sp>
      <p:pic>
        <p:nvPicPr>
          <p:cNvPr id="489" name="Shape 489" descr="https://encrypted-tbn2.gstatic.com/images?q=tbn:ANd9GcS4l2S8XI03JbqlCNbStu3JeurZ4smZyCSDOcyxUL0xrspQDQUK"/>
          <p:cNvPicPr preferRelativeResize="0">
            <a:picLocks noGrp="1"/>
          </p:cNvPicPr>
          <p:nvPr>
            <p:ph type="clipArt" idx="2"/>
          </p:nvPr>
        </p:nvPicPr>
        <p:blipFill rotWithShape="1">
          <a:blip r:embed="rId3">
            <a:alphaModFix/>
          </a:blip>
          <a:srcRect/>
          <a:stretch/>
        </p:blipFill>
        <p:spPr>
          <a:xfrm>
            <a:off x="179512" y="1844824"/>
            <a:ext cx="2286000" cy="1581300"/>
          </a:xfrm>
          <a:prstGeom prst="rect">
            <a:avLst/>
          </a:prstGeom>
          <a:noFill/>
          <a:ln>
            <a:noFill/>
          </a:ln>
        </p:spPr>
      </p:pic>
      <p:pic>
        <p:nvPicPr>
          <p:cNvPr id="490" name="Shape 490" descr="https://encrypted-tbn0.gstatic.com/images?q=tbn:ANd9GcTklFICOcNy3JnM8wl8ChLL2BlM81-Lz167F8Tlw59X18MvLoci"/>
          <p:cNvPicPr preferRelativeResize="0"/>
          <p:nvPr/>
        </p:nvPicPr>
        <p:blipFill rotWithShape="1">
          <a:blip r:embed="rId4">
            <a:alphaModFix/>
          </a:blip>
          <a:srcRect/>
          <a:stretch/>
        </p:blipFill>
        <p:spPr>
          <a:xfrm>
            <a:off x="251520" y="3573016"/>
            <a:ext cx="2819400" cy="2667000"/>
          </a:xfrm>
          <a:prstGeom prst="rect">
            <a:avLst/>
          </a:prstGeom>
          <a:noFill/>
          <a:ln>
            <a:noFill/>
          </a:ln>
        </p:spPr>
      </p:pic>
      <p:sp>
        <p:nvSpPr>
          <p:cNvPr id="491" name="Shape 49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100" dirty="0" smtClean="0">
                <a:solidFill>
                  <a:schemeClr val="lt1"/>
                </a:solidFill>
                <a:effectLst>
                  <a:outerShdw blurRad="38100" dist="38100" dir="2700000" algn="tl">
                    <a:srgbClr val="C0C0C0"/>
                  </a:outerShdw>
                </a:effectLst>
              </a:rPr>
              <a:t>Աստվածաշնչի ուսումնասիրությունը օգտակար է նոր վերաբերմունք ձեւավորելու համար.</a:t>
            </a:r>
            <a:endParaRPr lang="en-US" sz="31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97" name="Shape 497"/>
          <p:cNvSpPr txBox="1">
            <a:spLocks noGrp="1"/>
          </p:cNvSpPr>
          <p:nvPr>
            <p:ph type="body" idx="1"/>
          </p:nvPr>
        </p:nvSpPr>
        <p:spPr>
          <a:xfrm>
            <a:off x="5257800" y="1905000"/>
            <a:ext cx="3810000" cy="2286000"/>
          </a:xfrm>
          <a:prstGeom prst="rect">
            <a:avLst/>
          </a:prstGeom>
          <a:noFill/>
          <a:ln>
            <a:noFill/>
          </a:ln>
        </p:spPr>
        <p:txBody>
          <a:bodyPr lIns="92075" tIns="46025" rIns="92075" bIns="46025" anchor="t" anchorCtr="0">
            <a:noAutofit/>
          </a:bodyPr>
          <a:lstStyle/>
          <a:p>
            <a:pPr marL="514350" lvl="0" indent="-514350">
              <a:spcBef>
                <a:spcPts val="0"/>
              </a:spcBef>
              <a:buSzPct val="126562"/>
              <a:buFont typeface="Arial Black"/>
              <a:buAutoNum type="arabicPeriod" startAt="6"/>
            </a:pPr>
            <a:r>
              <a:rPr lang="hy-AM" sz="2400" dirty="0" smtClean="0">
                <a:solidFill>
                  <a:schemeClr val="lt1"/>
                </a:solidFill>
              </a:rPr>
              <a:t>Գնահատի՛ր արդյունքներն օրվա նպատակն իրականացնելուց հետո։</a:t>
            </a:r>
            <a:endParaRPr lang="en-US" sz="2400" b="0" i="0" u="none" dirty="0">
              <a:solidFill>
                <a:schemeClr val="lt1"/>
              </a:solidFill>
              <a:latin typeface="Arial"/>
              <a:ea typeface="Arial"/>
              <a:cs typeface="Arial"/>
              <a:sym typeface="Arial"/>
            </a:endParaRPr>
          </a:p>
        </p:txBody>
      </p:sp>
      <p:pic>
        <p:nvPicPr>
          <p:cNvPr id="498" name="Shape 498" descr="http://ec.comps.canstockphoto.com/can-stock-photo_csp10070215.jpg"/>
          <p:cNvPicPr preferRelativeResize="0">
            <a:picLocks noGrp="1"/>
          </p:cNvPicPr>
          <p:nvPr>
            <p:ph type="clipArt" idx="2"/>
          </p:nvPr>
        </p:nvPicPr>
        <p:blipFill rotWithShape="1">
          <a:blip r:embed="rId3">
            <a:alphaModFix/>
          </a:blip>
          <a:srcRect/>
          <a:stretch/>
        </p:blipFill>
        <p:spPr>
          <a:xfrm>
            <a:off x="1143000" y="4724400"/>
            <a:ext cx="3048000" cy="1476300"/>
          </a:xfrm>
          <a:prstGeom prst="rect">
            <a:avLst/>
          </a:prstGeom>
          <a:noFill/>
          <a:ln>
            <a:noFill/>
          </a:ln>
        </p:spPr>
      </p:pic>
      <p:pic>
        <p:nvPicPr>
          <p:cNvPr id="499" name="Shape 499" descr="http://ec.l.thumbs.canstockphoto.com/canstock9637303.jpg"/>
          <p:cNvPicPr preferRelativeResize="0"/>
          <p:nvPr/>
        </p:nvPicPr>
        <p:blipFill rotWithShape="1">
          <a:blip r:embed="rId4">
            <a:alphaModFix/>
          </a:blip>
          <a:srcRect/>
          <a:stretch/>
        </p:blipFill>
        <p:spPr>
          <a:xfrm>
            <a:off x="1219200" y="3352800"/>
            <a:ext cx="1428900" cy="1428900"/>
          </a:xfrm>
          <a:prstGeom prst="rect">
            <a:avLst/>
          </a:prstGeom>
          <a:noFill/>
          <a:ln>
            <a:noFill/>
          </a:ln>
        </p:spPr>
      </p:pic>
      <p:pic>
        <p:nvPicPr>
          <p:cNvPr id="500" name="Shape 500" descr="http://2.bp.blogspot.com/-_3JaKut_LPM/T2iFsoFYaPI/AAAAAAAAG8o/ex4FOKly-lY/s400/Positive-Attitude.png"/>
          <p:cNvPicPr preferRelativeResize="0"/>
          <p:nvPr/>
        </p:nvPicPr>
        <p:blipFill rotWithShape="1">
          <a:blip r:embed="rId5">
            <a:alphaModFix/>
          </a:blip>
          <a:srcRect/>
          <a:stretch/>
        </p:blipFill>
        <p:spPr>
          <a:xfrm>
            <a:off x="2743200" y="2895600"/>
            <a:ext cx="2514600" cy="2152800"/>
          </a:xfrm>
          <a:prstGeom prst="rect">
            <a:avLst/>
          </a:prstGeom>
          <a:noFill/>
          <a:ln>
            <a:noFill/>
          </a:ln>
        </p:spPr>
      </p:pic>
      <p:pic>
        <p:nvPicPr>
          <p:cNvPr id="501" name="Shape 501" descr="http://www.businessreviewaustralia.com/business_leaders/assets_c/2012/02/genY2-thumb-610x335-59364.jpg"/>
          <p:cNvPicPr preferRelativeResize="0"/>
          <p:nvPr/>
        </p:nvPicPr>
        <p:blipFill rotWithShape="1">
          <a:blip r:embed="rId6">
            <a:alphaModFix/>
          </a:blip>
          <a:srcRect/>
          <a:stretch/>
        </p:blipFill>
        <p:spPr>
          <a:xfrm>
            <a:off x="1447800" y="1981200"/>
            <a:ext cx="1600200" cy="1514400"/>
          </a:xfrm>
          <a:prstGeom prst="rect">
            <a:avLst/>
          </a:prstGeom>
          <a:noFill/>
          <a:ln>
            <a:noFill/>
          </a:ln>
        </p:spPr>
      </p:pic>
      <p:pic>
        <p:nvPicPr>
          <p:cNvPr id="502" name="Shape 502" descr="http://www.profitguide.com/wp-content/uploads/2012/09/Young-worker-resize.jpg"/>
          <p:cNvPicPr preferRelativeResize="0"/>
          <p:nvPr/>
        </p:nvPicPr>
        <p:blipFill rotWithShape="1">
          <a:blip r:embed="rId7">
            <a:alphaModFix/>
          </a:blip>
          <a:srcRect/>
          <a:stretch/>
        </p:blipFill>
        <p:spPr>
          <a:xfrm>
            <a:off x="4876800" y="4419600"/>
            <a:ext cx="2438400" cy="1828800"/>
          </a:xfrm>
          <a:prstGeom prst="rect">
            <a:avLst/>
          </a:prstGeom>
          <a:noFill/>
          <a:ln>
            <a:noFill/>
          </a:ln>
        </p:spPr>
      </p:pic>
      <p:sp>
        <p:nvSpPr>
          <p:cNvPr id="503" name="Shape 50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3959" b="1" dirty="0" err="1">
                <a:solidFill>
                  <a:srgbClr val="FFFFFF"/>
                </a:solidFill>
                <a:latin typeface="Arial"/>
                <a:ea typeface="Arial"/>
                <a:cs typeface="Arial"/>
                <a:sym typeface="Arial"/>
              </a:rPr>
              <a:t>Անձնական</a:t>
            </a:r>
            <a:r>
              <a:rPr lang="en-US" sz="3959" b="1" dirty="0">
                <a:solidFill>
                  <a:srgbClr val="FFFFFF"/>
                </a:solidFill>
                <a:latin typeface="Arial"/>
                <a:ea typeface="Arial"/>
                <a:cs typeface="Arial"/>
                <a:sym typeface="Arial"/>
              </a:rPr>
              <a:t> </a:t>
            </a:r>
            <a:r>
              <a:rPr lang="en-US" sz="3959" b="1" dirty="0" err="1">
                <a:solidFill>
                  <a:srgbClr val="FFFFFF"/>
                </a:solidFill>
                <a:latin typeface="Arial"/>
                <a:ea typeface="Arial"/>
                <a:cs typeface="Arial"/>
                <a:sym typeface="Arial"/>
              </a:rPr>
              <a:t>Կիրառություն</a:t>
            </a:r>
            <a:r>
              <a:rPr lang="en-US" sz="3959" b="1" dirty="0">
                <a:solidFill>
                  <a:srgbClr val="FFFFFF"/>
                </a:solidFill>
                <a:latin typeface="Arial"/>
                <a:ea typeface="Arial"/>
                <a:cs typeface="Arial"/>
                <a:sym typeface="Arial"/>
              </a:rPr>
              <a:t>...</a:t>
            </a:r>
          </a:p>
        </p:txBody>
      </p:sp>
      <p:sp>
        <p:nvSpPr>
          <p:cNvPr id="401" name="Shape 401"/>
          <p:cNvSpPr txBox="1">
            <a:spLocks noGrp="1"/>
          </p:cNvSpPr>
          <p:nvPr>
            <p:ph type="body" idx="1"/>
          </p:nvPr>
        </p:nvSpPr>
        <p:spPr>
          <a:xfrm>
            <a:off x="2483768" y="1447800"/>
            <a:ext cx="6660232" cy="4572000"/>
          </a:xfrm>
          <a:prstGeom prst="rect">
            <a:avLst/>
          </a:prstGeom>
          <a:noFill/>
          <a:ln>
            <a:noFill/>
          </a:ln>
        </p:spPr>
        <p:txBody>
          <a:bodyPr lIns="92075" tIns="46025" rIns="92075" bIns="46025" anchor="t" anchorCtr="0">
            <a:noAutofit/>
          </a:bodyPr>
          <a:lstStyle/>
          <a:p>
            <a:pPr marL="514350" lvl="0" indent="-514350">
              <a:spcBef>
                <a:spcPts val="0"/>
              </a:spcBef>
              <a:buFont typeface="Arial"/>
              <a:buAutoNum type="alphaUcPeriod"/>
            </a:pPr>
            <a:r>
              <a:rPr lang="hy-AM" sz="2400" dirty="0" smtClean="0">
                <a:solidFill>
                  <a:schemeClr val="lt1"/>
                </a:solidFill>
              </a:rPr>
              <a:t>Որոնք են երկու տարբեր կետեր, որտեղ դուք կարող եք փոխել ձեր վերաբերմունքը:</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Որ Աստվածաշնչի Աստվածաշունչը այսօր ձեզ համար առավել օգտակար է եղել:</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Որոշեք ձեր կյանքում փոխել վերաբերմունքը, որը ցանկանում եք փոխել:</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Աղոթեք եւ խնդրեք Աստծուն օգնել ձեզ փոխել այդ վերաբերմունքը:</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Ինչպիսի բան կարող եք անել հաջորդ 24 ժամվա ընթացքում, օգնելով փոխել այդ վերաբերմունքը:</a:t>
            </a:r>
            <a:endParaRPr sz="2400" b="0" i="0" u="none" dirty="0">
              <a:solidFill>
                <a:schemeClr val="lt1"/>
              </a:solidFill>
              <a:latin typeface="Arial"/>
              <a:ea typeface="Arial"/>
              <a:cs typeface="Arial"/>
              <a:sym typeface="Arial"/>
            </a:endParaRPr>
          </a:p>
        </p:txBody>
      </p:sp>
      <p:sp>
        <p:nvSpPr>
          <p:cNvPr id="402" name="Shape 40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pic>
        <p:nvPicPr>
          <p:cNvPr id="403" name="Shape 403" descr="http://www.istonsoft.com/images/ppt/christian-background.jpg"/>
          <p:cNvPicPr preferRelativeResize="0">
            <a:picLocks noGrp="1"/>
          </p:cNvPicPr>
          <p:nvPr>
            <p:ph type="clipArt" idx="2"/>
          </p:nvPr>
        </p:nvPicPr>
        <p:blipFill rotWithShape="1">
          <a:blip r:embed="rId3">
            <a:alphaModFix/>
          </a:blip>
          <a:srcRect/>
          <a:stretch/>
        </p:blipFill>
        <p:spPr>
          <a:xfrm>
            <a:off x="457200" y="1981200"/>
            <a:ext cx="1971600" cy="3962400"/>
          </a:xfrm>
          <a:prstGeom prst="rect">
            <a:avLst/>
          </a:prstGeom>
          <a:noFill/>
          <a:ln>
            <a:noFill/>
          </a:ln>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457200" y="1905000"/>
            <a:ext cx="8532900" cy="762000"/>
          </a:xfrm>
          <a:prstGeom prst="rect">
            <a:avLst/>
          </a:prstGeom>
          <a:noFill/>
          <a:ln>
            <a:noFill/>
          </a:ln>
        </p:spPr>
        <p:txBody>
          <a:bodyPr lIns="92075" tIns="46025" rIns="92075" bIns="46025" anchor="ctr" anchorCtr="0">
            <a:noAutofit/>
          </a:bodyPr>
          <a:lstStyle/>
          <a:p>
            <a:pPr lvl="0" algn="ctr">
              <a:buClr>
                <a:schemeClr val="lt1"/>
              </a:buClr>
              <a:buSzPct val="25000"/>
            </a:pPr>
            <a:r>
              <a:rPr lang="hy-AM" sz="4000" b="1" dirty="0" smtClean="0">
                <a:solidFill>
                  <a:schemeClr val="lt1"/>
                </a:solidFill>
                <a:effectLst>
                  <a:outerShdw blurRad="38100" dist="38100" dir="2700000" algn="tl">
                    <a:srgbClr val="C0C0C0"/>
                  </a:outerShdw>
                </a:effectLst>
              </a:rPr>
              <a:t>Ճիշտ վերաբերմունքներ ունենալ, երբ քեզ</a:t>
            </a:r>
            <a:r>
              <a:rPr lang="nl-NL" sz="4000" b="1" dirty="0" smtClean="0">
                <a:solidFill>
                  <a:schemeClr val="lt1"/>
                </a:solidFill>
                <a:effectLst>
                  <a:outerShdw blurRad="38100" dist="38100" dir="2700000" algn="tl">
                    <a:srgbClr val="C0C0C0"/>
                  </a:outerShdw>
                </a:effectLst>
              </a:rPr>
              <a:t> </a:t>
            </a:r>
            <a:r>
              <a:rPr lang="hy-AM" sz="4000" b="1" dirty="0" smtClean="0">
                <a:solidFill>
                  <a:schemeClr val="lt1"/>
                </a:solidFill>
                <a:effectLst>
                  <a:outerShdw blurRad="38100" dist="38100" dir="2700000" algn="tl">
                    <a:srgbClr val="C0C0C0"/>
                  </a:outerShdw>
                </a:effectLst>
              </a:rPr>
              <a:t>հանդիմանում են կամ քննադատում</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r>
              <a:rPr lang="en-US" sz="4400" b="0" i="0" u="none" dirty="0">
                <a:solidFill>
                  <a:schemeClr val="dk2"/>
                </a:solidFill>
                <a:effectLst>
                  <a:outerShdw blurRad="38100" dist="38100" dir="2700000" algn="tl">
                    <a:srgbClr val="C0C0C0"/>
                  </a:outerShdw>
                </a:effectLst>
                <a:latin typeface="Arial Black"/>
                <a:ea typeface="Arial Black"/>
                <a:cs typeface="Arial Black"/>
                <a:sym typeface="Arial Black"/>
              </a:rPr>
              <a:t> </a:t>
            </a:r>
            <a:br>
              <a:rPr lang="en-US" sz="4400" b="0" i="0" u="none" dirty="0">
                <a:solidFill>
                  <a:schemeClr val="dk2"/>
                </a:solidFill>
                <a:effectLst>
                  <a:outerShdw blurRad="38100" dist="38100" dir="2700000" algn="tl">
                    <a:srgbClr val="C0C0C0"/>
                  </a:outerShdw>
                </a:effectLst>
                <a:latin typeface="Arial Black"/>
                <a:ea typeface="Arial Black"/>
                <a:cs typeface="Arial Black"/>
                <a:sym typeface="Arial Black"/>
              </a:rPr>
            </a:br>
            <a:r>
              <a:rPr lang="en-US" sz="4400" b="0" i="0" u="none" dirty="0">
                <a:solidFill>
                  <a:schemeClr val="dk2"/>
                </a:solidFill>
                <a:effectLst>
                  <a:outerShdw blurRad="38100" dist="38100" dir="2700000" algn="tl">
                    <a:srgbClr val="C0C0C0"/>
                  </a:outerShdw>
                </a:effectLst>
                <a:latin typeface="Arial Black"/>
                <a:ea typeface="Arial Black"/>
                <a:cs typeface="Arial Black"/>
                <a:sym typeface="Arial Black"/>
              </a:rPr>
              <a:t> </a:t>
            </a:r>
          </a:p>
        </p:txBody>
      </p:sp>
      <p:sp>
        <p:nvSpPr>
          <p:cNvPr id="517" name="Shape 517"/>
          <p:cNvSpPr txBox="1">
            <a:spLocks noGrp="1"/>
          </p:cNvSpPr>
          <p:nvPr>
            <p:ph type="subTitle" idx="1"/>
          </p:nvPr>
        </p:nvSpPr>
        <p:spPr>
          <a:xfrm>
            <a:off x="4724400" y="2819400"/>
            <a:ext cx="4267200" cy="3200400"/>
          </a:xfrm>
          <a:prstGeom prst="rect">
            <a:avLst/>
          </a:prstGeom>
          <a:noFill/>
          <a:ln>
            <a:noFill/>
          </a:ln>
        </p:spPr>
        <p:txBody>
          <a:bodyPr lIns="92075" tIns="46025" rIns="92075" bIns="46025" anchor="t" anchorCtr="0">
            <a:noAutofit/>
          </a:bodyPr>
          <a:lstStyle/>
          <a:p>
            <a:pPr lvl="0" algn="ctr">
              <a:spcBef>
                <a:spcPts val="0"/>
              </a:spcBef>
              <a:buSzPct val="25000"/>
            </a:pPr>
            <a:r>
              <a:rPr lang="hy-AM" sz="4000" b="1" dirty="0" smtClean="0">
                <a:solidFill>
                  <a:schemeClr val="lt1"/>
                </a:solidFill>
              </a:rPr>
              <a:t>Գլուխ</a:t>
            </a:r>
            <a:r>
              <a:rPr lang="en-US" sz="4000" b="1" i="0" u="none" dirty="0" smtClean="0">
                <a:solidFill>
                  <a:schemeClr val="lt1"/>
                </a:solidFill>
                <a:latin typeface="Arial"/>
                <a:ea typeface="Arial"/>
                <a:cs typeface="Arial"/>
                <a:sym typeface="Arial"/>
              </a:rPr>
              <a:t> </a:t>
            </a:r>
            <a:r>
              <a:rPr lang="en-US" sz="4000" b="1" i="0" u="none" dirty="0">
                <a:solidFill>
                  <a:schemeClr val="lt1"/>
                </a:solidFill>
                <a:latin typeface="Arial"/>
                <a:ea typeface="Arial"/>
                <a:cs typeface="Arial"/>
                <a:sym typeface="Arial"/>
              </a:rPr>
              <a:t>3</a:t>
            </a:r>
          </a:p>
          <a:p>
            <a:pPr marL="0" lvl="0" indent="0" algn="l" rtl="0">
              <a:lnSpc>
                <a:spcPct val="100000"/>
              </a:lnSpc>
              <a:spcBef>
                <a:spcPts val="800"/>
              </a:spcBef>
              <a:spcAft>
                <a:spcPts val="0"/>
              </a:spcAft>
              <a:buSzPct val="25000"/>
              <a:buFont typeface="Arial"/>
              <a:buNone/>
            </a:pPr>
            <a:endParaRPr sz="4000" b="1" i="0" u="none" dirty="0">
              <a:solidFill>
                <a:schemeClr val="lt1"/>
              </a:solidFill>
              <a:latin typeface="Arial"/>
              <a:ea typeface="Arial"/>
              <a:cs typeface="Arial"/>
              <a:sym typeface="Arial"/>
            </a:endParaRPr>
          </a:p>
        </p:txBody>
      </p:sp>
      <p:sp>
        <p:nvSpPr>
          <p:cNvPr id="518" name="Shape 518"/>
          <p:cNvSpPr txBox="1"/>
          <p:nvPr/>
        </p:nvSpPr>
        <p:spPr>
          <a:xfrm>
            <a:off x="31242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533400" y="0"/>
            <a:ext cx="7772400" cy="1447800"/>
          </a:xfrm>
          <a:prstGeom prst="rect">
            <a:avLst/>
          </a:prstGeom>
          <a:noFill/>
          <a:ln>
            <a:noFill/>
          </a:ln>
        </p:spPr>
        <p:txBody>
          <a:bodyPr lIns="92075" tIns="46025" rIns="92075" bIns="46025" anchor="ctr" anchorCtr="1">
            <a:noAutofit/>
          </a:bodyPr>
          <a:lstStyle/>
          <a:p>
            <a:pPr lvl="0">
              <a:buClr>
                <a:schemeClr val="lt1"/>
              </a:buClr>
              <a:buSzPct val="25000"/>
            </a:pPr>
            <a:r>
              <a:rPr lang="en-US" dirty="0" err="1">
                <a:solidFill>
                  <a:schemeClr val="lt1"/>
                </a:solidFill>
                <a:effectLst>
                  <a:outerShdw blurRad="38100" dist="38100" dir="2700000" algn="tl">
                    <a:srgbClr val="C0C0C0"/>
                  </a:outerShdw>
                </a:effectLst>
              </a:rPr>
              <a:t>Հիշողության</a:t>
            </a:r>
            <a:r>
              <a:rPr lang="en-US" dirty="0">
                <a:solidFill>
                  <a:schemeClr val="lt1"/>
                </a:solidFill>
                <a:effectLst>
                  <a:outerShdw blurRad="38100" dist="38100" dir="2700000" algn="tl">
                    <a:srgbClr val="C0C0C0"/>
                  </a:outerShdw>
                </a:effectLst>
              </a:rPr>
              <a:t> </a:t>
            </a:r>
            <a:r>
              <a:rPr lang="en-US" dirty="0" err="1">
                <a:solidFill>
                  <a:schemeClr val="lt1"/>
                </a:solidFill>
                <a:effectLst>
                  <a:outerShdw blurRad="38100" dist="38100" dir="2700000" algn="tl">
                    <a:srgbClr val="C0C0C0"/>
                  </a:outerShdw>
                </a:effectLst>
              </a:rPr>
              <a:t>հատված</a:t>
            </a: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br>
            <a:r>
              <a:rPr lang="hy-AM" sz="2800" dirty="0" smtClean="0">
                <a:solidFill>
                  <a:schemeClr val="lt1"/>
                </a:solidFill>
                <a:effectLst>
                  <a:outerShdw blurRad="38100" dist="38100" dir="2700000" algn="tl">
                    <a:srgbClr val="C0C0C0"/>
                  </a:outerShdw>
                </a:effectLst>
              </a:rPr>
              <a:t> Ուղղված է Սուրբ Ձեռնարկից</a:t>
            </a:r>
            <a:endParaRPr lang="en-US" sz="28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230" name="Shape 230"/>
          <p:cNvSpPr txBox="1">
            <a:spLocks noGrp="1"/>
          </p:cNvSpPr>
          <p:nvPr>
            <p:ph type="body" idx="1"/>
          </p:nvPr>
        </p:nvSpPr>
        <p:spPr>
          <a:xfrm>
            <a:off x="762000" y="1905000"/>
            <a:ext cx="7772400" cy="4114800"/>
          </a:xfrm>
          <a:prstGeom prst="rect">
            <a:avLst/>
          </a:prstGeom>
          <a:noFill/>
          <a:ln>
            <a:noFill/>
          </a:ln>
        </p:spPr>
        <p:txBody>
          <a:bodyPr lIns="92075" tIns="46025" rIns="92075" bIns="46025" anchor="t" anchorCtr="0">
            <a:noAutofit/>
          </a:bodyPr>
          <a:lstStyle/>
          <a:p>
            <a:pPr lvl="0" indent="-342900">
              <a:spcBef>
                <a:spcPts val="0"/>
              </a:spcBef>
            </a:pPr>
            <a:r>
              <a:rPr lang="en-US" sz="3600" dirty="0" err="1" smtClean="0">
                <a:solidFill>
                  <a:schemeClr val="bg1"/>
                </a:solidFill>
              </a:rPr>
              <a:t>Առակաց</a:t>
            </a:r>
            <a:r>
              <a:rPr lang="en-US" sz="3600" dirty="0" smtClean="0">
                <a:solidFill>
                  <a:schemeClr val="bg1"/>
                </a:solidFill>
              </a:rPr>
              <a:t> </a:t>
            </a:r>
            <a:r>
              <a:rPr lang="en-US" sz="3600" b="1" i="0" u="none" dirty="0" smtClean="0">
                <a:solidFill>
                  <a:schemeClr val="lt1"/>
                </a:solidFill>
                <a:latin typeface="Arial"/>
                <a:ea typeface="Arial"/>
                <a:cs typeface="Arial"/>
                <a:sym typeface="Arial"/>
              </a:rPr>
              <a:t>10:17</a:t>
            </a:r>
            <a:r>
              <a:rPr lang="en-US" sz="2400" b="1" i="0" u="none" dirty="0">
                <a:solidFill>
                  <a:schemeClr val="lt1"/>
                </a:solidFill>
                <a:latin typeface="Arial"/>
                <a:ea typeface="Arial"/>
                <a:cs typeface="Arial"/>
                <a:sym typeface="Arial"/>
              </a:rPr>
              <a:t> </a:t>
            </a:r>
          </a:p>
          <a:p>
            <a:pPr lvl="0" indent="-342900">
              <a:spcBef>
                <a:spcPts val="720"/>
              </a:spcBef>
              <a:buSzPct val="25000"/>
              <a:buNone/>
            </a:pPr>
            <a:r>
              <a:rPr lang="en-US" sz="3600" b="0" i="0" u="none" dirty="0">
                <a:solidFill>
                  <a:schemeClr val="lt1"/>
                </a:solidFill>
                <a:latin typeface="Arial"/>
                <a:ea typeface="Arial"/>
                <a:cs typeface="Arial"/>
                <a:sym typeface="Arial"/>
              </a:rPr>
              <a:t> </a:t>
            </a:r>
            <a:r>
              <a:rPr lang="hy-AM" sz="3600" dirty="0" smtClean="0">
                <a:solidFill>
                  <a:schemeClr val="lt1"/>
                </a:solidFill>
              </a:rPr>
              <a:t>«Խրատը պահողը կյանքի ճանապարհին է, իսկ հանդիմանություն մերժողը</a:t>
            </a:r>
            <a:r>
              <a:rPr lang="nl-NL" sz="3600" dirty="0" smtClean="0">
                <a:solidFill>
                  <a:schemeClr val="lt1"/>
                </a:solidFill>
              </a:rPr>
              <a:t> </a:t>
            </a:r>
            <a:r>
              <a:rPr lang="hy-AM" sz="3600" dirty="0" smtClean="0">
                <a:solidFill>
                  <a:schemeClr val="lt1"/>
                </a:solidFill>
              </a:rPr>
              <a:t>մոլորվում է»։</a:t>
            </a:r>
            <a:endParaRPr lang="en-US" sz="3600" b="0" i="0" u="none" dirty="0">
              <a:solidFill>
                <a:schemeClr val="lt1"/>
              </a:solidFill>
              <a:latin typeface="Arial"/>
              <a:ea typeface="Arial"/>
              <a:cs typeface="Arial"/>
              <a:sym typeface="Arial"/>
            </a:endParaRPr>
          </a:p>
          <a:p>
            <a:pPr marL="342900" lvl="0" indent="-342900" algn="l" rtl="0">
              <a:lnSpc>
                <a:spcPct val="100000"/>
              </a:lnSpc>
              <a:spcBef>
                <a:spcPts val="720"/>
              </a:spcBef>
              <a:spcAft>
                <a:spcPts val="0"/>
              </a:spcAft>
              <a:buSzPct val="25000"/>
              <a:buFont typeface="Arial"/>
              <a:buNone/>
            </a:pPr>
            <a:endParaRPr sz="3600" b="0" i="0" u="none" dirty="0">
              <a:solidFill>
                <a:schemeClr val="lt1"/>
              </a:solidFill>
              <a:latin typeface="Arial"/>
              <a:ea typeface="Arial"/>
              <a:cs typeface="Arial"/>
              <a:sym typeface="Arial"/>
            </a:endParaRPr>
          </a:p>
        </p:txBody>
      </p:sp>
      <p:sp>
        <p:nvSpPr>
          <p:cNvPr id="231" name="Shape 23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b="1" dirty="0" smtClean="0">
                <a:solidFill>
                  <a:schemeClr val="lt1"/>
                </a:solidFill>
                <a:effectLst>
                  <a:outerShdw blurRad="38100" dist="38100" dir="2700000" algn="tl">
                    <a:srgbClr val="C0C0C0"/>
                  </a:outerShdw>
                </a:effectLst>
              </a:rPr>
              <a:t>Ճիշտ վերաբերմունքներ ունենալ, երբ քեզ</a:t>
            </a:r>
            <a:r>
              <a:rPr lang="nl-NL" sz="3600" b="1" dirty="0" smtClean="0">
                <a:solidFill>
                  <a:schemeClr val="lt1"/>
                </a:solidFill>
                <a:effectLst>
                  <a:outerShdw blurRad="38100" dist="38100" dir="2700000" algn="tl">
                    <a:srgbClr val="C0C0C0"/>
                  </a:outerShdw>
                </a:effectLst>
              </a:rPr>
              <a:t> </a:t>
            </a:r>
            <a:r>
              <a:rPr lang="hy-AM" sz="3600" b="1" dirty="0" smtClean="0">
                <a:solidFill>
                  <a:schemeClr val="lt1"/>
                </a:solidFill>
                <a:effectLst>
                  <a:outerShdw blurRad="38100" dist="38100" dir="2700000" algn="tl">
                    <a:srgbClr val="C0C0C0"/>
                  </a:outerShdw>
                </a:effectLst>
              </a:rPr>
              <a:t>հանդիմանում են կամ քննադատում</a:t>
            </a:r>
            <a:endParaRPr lang="en-US" sz="38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416" name="Shape 416"/>
          <p:cNvSpPr txBox="1">
            <a:spLocks noGrp="1"/>
          </p:cNvSpPr>
          <p:nvPr>
            <p:ph type="body" idx="1"/>
          </p:nvPr>
        </p:nvSpPr>
        <p:spPr>
          <a:xfrm>
            <a:off x="683568" y="1600200"/>
            <a:ext cx="8384232" cy="4419600"/>
          </a:xfrm>
          <a:prstGeom prst="rect">
            <a:avLst/>
          </a:prstGeom>
          <a:noFill/>
          <a:ln>
            <a:noFill/>
          </a:ln>
        </p:spPr>
        <p:txBody>
          <a:bodyPr lIns="92075" tIns="46025" rIns="92075" bIns="46025" anchor="t" anchorCtr="0">
            <a:noAutofit/>
          </a:bodyPr>
          <a:lstStyle/>
          <a:p>
            <a:pPr lvl="0" indent="0">
              <a:spcBef>
                <a:spcPts val="0"/>
              </a:spcBef>
              <a:buSzPct val="87500"/>
              <a:buNone/>
            </a:pPr>
            <a:r>
              <a:rPr lang="en-US" b="1" dirty="0" err="1" smtClean="0">
                <a:solidFill>
                  <a:schemeClr val="bg1"/>
                </a:solidFill>
              </a:rPr>
              <a:t>Հիմնական</a:t>
            </a:r>
            <a:r>
              <a:rPr lang="en-US" b="1" dirty="0" smtClean="0">
                <a:solidFill>
                  <a:schemeClr val="bg1"/>
                </a:solidFill>
              </a:rPr>
              <a:t> </a:t>
            </a:r>
            <a:r>
              <a:rPr lang="en-US" b="1" dirty="0" err="1" smtClean="0">
                <a:solidFill>
                  <a:schemeClr val="bg1"/>
                </a:solidFill>
              </a:rPr>
              <a:t>աստվածաշնչյան</a:t>
            </a:r>
            <a:endParaRPr lang="en-US" b="1" dirty="0" smtClean="0">
              <a:solidFill>
                <a:schemeClr val="bg1"/>
              </a:solidFill>
            </a:endParaRPr>
          </a:p>
          <a:p>
            <a:pPr marL="457200" lvl="0" indent="0">
              <a:spcBef>
                <a:spcPts val="0"/>
              </a:spcBef>
              <a:buSzPct val="25000"/>
              <a:buNone/>
            </a:pPr>
            <a:r>
              <a:rPr lang="en-US" b="1" dirty="0" err="1" smtClean="0">
                <a:solidFill>
                  <a:schemeClr val="bg1"/>
                </a:solidFill>
              </a:rPr>
              <a:t>ճշմարտությունը</a:t>
            </a:r>
            <a:r>
              <a:rPr lang="en-US" b="1" dirty="0" smtClean="0">
                <a:solidFill>
                  <a:schemeClr val="bg1"/>
                </a:solidFill>
                <a:latin typeface="Times New Roman"/>
                <a:ea typeface="Times New Roman"/>
                <a:cs typeface="Times New Roman"/>
                <a:sym typeface="Times New Roman"/>
              </a:rPr>
              <a:t>:</a:t>
            </a:r>
          </a:p>
          <a:p>
            <a:pPr lvl="0" indent="-342900">
              <a:spcBef>
                <a:spcPts val="640"/>
              </a:spcBef>
              <a:buSzPct val="25000"/>
              <a:buNone/>
            </a:pPr>
            <a:r>
              <a:rPr lang="en-US" sz="3200" b="0" i="0" u="none" dirty="0" smtClean="0">
                <a:solidFill>
                  <a:schemeClr val="lt1"/>
                </a:solidFill>
                <a:latin typeface="Arial"/>
                <a:ea typeface="Arial"/>
                <a:cs typeface="Arial"/>
                <a:sym typeface="Arial"/>
              </a:rPr>
              <a:t>   </a:t>
            </a:r>
            <a:r>
              <a:rPr lang="hy-AM" dirty="0" smtClean="0">
                <a:solidFill>
                  <a:schemeClr val="lt1"/>
                </a:solidFill>
              </a:rPr>
              <a:t>Ես կարիք ունեմ աստվածաշնչյան վերաբերմունք անգիր անելու և կիրառելու, երբ ինձ</a:t>
            </a:r>
            <a:r>
              <a:rPr lang="nl-NL" dirty="0" smtClean="0">
                <a:solidFill>
                  <a:schemeClr val="lt1"/>
                </a:solidFill>
              </a:rPr>
              <a:t> </a:t>
            </a:r>
            <a:r>
              <a:rPr lang="hy-AM" dirty="0" smtClean="0">
                <a:solidFill>
                  <a:schemeClr val="lt1"/>
                </a:solidFill>
              </a:rPr>
              <a:t>հանդիմանեն:</a:t>
            </a:r>
            <a:endParaRPr lang="en-US" sz="3200" b="0" i="0" u="none" dirty="0">
              <a:solidFill>
                <a:schemeClr val="lt1"/>
              </a:solidFill>
              <a:latin typeface="Arial"/>
              <a:ea typeface="Arial"/>
              <a:cs typeface="Arial"/>
              <a:sym typeface="Arial"/>
            </a:endParaRPr>
          </a:p>
          <a:p>
            <a:pPr lvl="0" indent="-342900">
              <a:spcBef>
                <a:spcPts val="0"/>
              </a:spcBef>
              <a:buNone/>
            </a:pPr>
            <a:r>
              <a:rPr lang="en-US" b="1" dirty="0" smtClean="0">
                <a:solidFill>
                  <a:schemeClr val="bg1"/>
                </a:solidFill>
              </a:rPr>
              <a:t>  		</a:t>
            </a:r>
            <a:r>
              <a:rPr lang="en-US" b="1" dirty="0" err="1" smtClean="0">
                <a:solidFill>
                  <a:schemeClr val="bg1"/>
                </a:solidFill>
              </a:rPr>
              <a:t>Հիմնական</a:t>
            </a:r>
            <a:r>
              <a:rPr lang="en-US" b="1" dirty="0" smtClean="0">
                <a:solidFill>
                  <a:schemeClr val="bg1"/>
                </a:solidFill>
              </a:rPr>
              <a:t> </a:t>
            </a:r>
            <a:r>
              <a:rPr lang="en-US" b="1" dirty="0" err="1" smtClean="0">
                <a:solidFill>
                  <a:schemeClr val="bg1"/>
                </a:solidFill>
              </a:rPr>
              <a:t>հատվածը</a:t>
            </a:r>
            <a:r>
              <a:rPr lang="en-US" b="1" dirty="0" smtClean="0">
                <a:solidFill>
                  <a:schemeClr val="bg1"/>
                </a:solidFill>
              </a:rPr>
              <a:t>: </a:t>
            </a:r>
            <a:r>
              <a:rPr lang="en-US" dirty="0" err="1" smtClean="0">
                <a:solidFill>
                  <a:schemeClr val="bg1"/>
                </a:solidFill>
              </a:rPr>
              <a:t>Առակաց</a:t>
            </a:r>
            <a:r>
              <a:rPr lang="en-US" dirty="0" smtClean="0">
                <a:solidFill>
                  <a:schemeClr val="bg1"/>
                </a:solidFill>
              </a:rPr>
              <a:t> </a:t>
            </a:r>
            <a:r>
              <a:rPr lang="en-US" b="1" dirty="0" smtClean="0">
                <a:solidFill>
                  <a:schemeClr val="lt1"/>
                </a:solidFill>
              </a:rPr>
              <a:t>10:17</a:t>
            </a:r>
            <a:r>
              <a:rPr lang="en-US" sz="2000" b="1" dirty="0" smtClean="0">
                <a:solidFill>
                  <a:schemeClr val="lt1"/>
                </a:solidFill>
              </a:rPr>
              <a:t> </a:t>
            </a:r>
          </a:p>
          <a:p>
            <a:pPr lvl="0" indent="-342900">
              <a:spcBef>
                <a:spcPts val="720"/>
              </a:spcBef>
              <a:buSzPct val="25000"/>
              <a:buNone/>
            </a:pPr>
            <a:r>
              <a:rPr lang="en-US" dirty="0" smtClean="0">
                <a:solidFill>
                  <a:schemeClr val="lt1"/>
                </a:solidFill>
              </a:rPr>
              <a:t> 		</a:t>
            </a:r>
            <a:r>
              <a:rPr lang="hy-AM" dirty="0" smtClean="0">
                <a:solidFill>
                  <a:schemeClr val="lt1"/>
                </a:solidFill>
              </a:rPr>
              <a:t>«Խրատը պահողը կյանքի </a:t>
            </a:r>
            <a:r>
              <a:rPr lang="nl-NL" dirty="0" smtClean="0">
                <a:solidFill>
                  <a:schemeClr val="lt1"/>
                </a:solidFill>
              </a:rPr>
              <a:t>	</a:t>
            </a:r>
            <a:r>
              <a:rPr lang="nl-NL" dirty="0">
                <a:solidFill>
                  <a:schemeClr val="lt1"/>
                </a:solidFill>
              </a:rPr>
              <a:t>ճ</a:t>
            </a:r>
            <a:r>
              <a:rPr lang="hy-AM" dirty="0" smtClean="0">
                <a:solidFill>
                  <a:schemeClr val="lt1"/>
                </a:solidFill>
              </a:rPr>
              <a:t>անապարհին է, իսկ </a:t>
            </a:r>
            <a:r>
              <a:rPr lang="en-US" dirty="0" smtClean="0">
                <a:solidFill>
                  <a:schemeClr val="lt1"/>
                </a:solidFill>
              </a:rPr>
              <a:t>հ</a:t>
            </a:r>
            <a:r>
              <a:rPr lang="hy-AM" dirty="0" smtClean="0">
                <a:solidFill>
                  <a:schemeClr val="lt1"/>
                </a:solidFill>
              </a:rPr>
              <a:t>անդիմանություն </a:t>
            </a:r>
            <a:r>
              <a:rPr lang="nl-NL" dirty="0" smtClean="0">
                <a:solidFill>
                  <a:schemeClr val="lt1"/>
                </a:solidFill>
              </a:rPr>
              <a:t>	</a:t>
            </a:r>
            <a:r>
              <a:rPr lang="hy-AM" dirty="0" smtClean="0">
                <a:solidFill>
                  <a:schemeClr val="lt1"/>
                </a:solidFill>
              </a:rPr>
              <a:t>մերժողը</a:t>
            </a:r>
            <a:r>
              <a:rPr lang="nl-NL" dirty="0" smtClean="0">
                <a:solidFill>
                  <a:schemeClr val="lt1"/>
                </a:solidFill>
              </a:rPr>
              <a:t> </a:t>
            </a:r>
            <a:r>
              <a:rPr lang="hy-AM" dirty="0" smtClean="0">
                <a:solidFill>
                  <a:schemeClr val="lt1"/>
                </a:solidFill>
              </a:rPr>
              <a:t>մոլորվում է»։</a:t>
            </a:r>
            <a:endParaRPr lang="en-US" dirty="0" smtClean="0">
              <a:solidFill>
                <a:schemeClr val="lt1"/>
              </a:solidFill>
            </a:endParaRPr>
          </a:p>
          <a:p>
            <a:pPr marL="342900" marR="0" lvl="0" indent="-342900" algn="l" rtl="0">
              <a:lnSpc>
                <a:spcPct val="100000"/>
              </a:lnSpc>
              <a:spcBef>
                <a:spcPts val="640"/>
              </a:spcBef>
              <a:spcAft>
                <a:spcPts val="0"/>
              </a:spcAft>
              <a:buClr>
                <a:schemeClr val="accent2"/>
              </a:buClr>
              <a:buSzPct val="25000"/>
              <a:buFont typeface="Arial"/>
              <a:buNone/>
            </a:pPr>
            <a:endParaRPr sz="3200" b="0" i="0" u="none" dirty="0">
              <a:solidFill>
                <a:schemeClr val="lt1"/>
              </a:solidFill>
              <a:latin typeface="Arial"/>
              <a:ea typeface="Arial"/>
              <a:cs typeface="Arial"/>
              <a:sym typeface="Arial"/>
            </a:endParaRPr>
          </a:p>
        </p:txBody>
      </p:sp>
      <p:sp>
        <p:nvSpPr>
          <p:cNvPr id="417" name="Shape 41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04800" y="152400"/>
            <a:ext cx="8839200" cy="1524000"/>
          </a:xfrm>
          <a:prstGeom prst="rect">
            <a:avLst/>
          </a:prstGeom>
          <a:noFill/>
          <a:ln>
            <a:noFill/>
          </a:ln>
        </p:spPr>
        <p:txBody>
          <a:bodyPr lIns="92075" tIns="46025" rIns="92075" bIns="46025" anchor="ctr" anchorCtr="1">
            <a:noAutofit/>
          </a:bodyPr>
          <a:lstStyle/>
          <a:p>
            <a:pPr marL="514350" lvl="0" indent="-514350">
              <a:buClr>
                <a:schemeClr val="lt1"/>
              </a:buClr>
              <a:buSzPct val="25000"/>
            </a:pPr>
            <a:r>
              <a:rPr lang="hy-AM" sz="4000" b="1" dirty="0" smtClean="0">
                <a:solidFill>
                  <a:schemeClr val="lt1"/>
                </a:solidFill>
                <a:effectLst>
                  <a:outerShdw blurRad="38100" dist="38100" dir="2700000" algn="tl">
                    <a:srgbClr val="C0C0C0"/>
                  </a:outerShdw>
                </a:effectLst>
              </a:rPr>
              <a:t>Ա. Ինչո՞ւ են մարդիկ ինձ </a:t>
            </a:r>
            <a:r>
              <a:rPr lang="en-US" sz="4000" b="1" dirty="0" smtClean="0">
                <a:solidFill>
                  <a:schemeClr val="lt1"/>
                </a:solidFill>
                <a:effectLst>
                  <a:outerShdw blurRad="38100" dist="38100" dir="2700000" algn="tl">
                    <a:srgbClr val="C0C0C0"/>
                  </a:outerShdw>
                </a:effectLst>
              </a:rPr>
              <a:t>ն</a:t>
            </a:r>
            <a:r>
              <a:rPr lang="hy-AM" sz="4000" b="1" dirty="0" smtClean="0">
                <a:solidFill>
                  <a:schemeClr val="lt1"/>
                </a:solidFill>
                <a:effectLst>
                  <a:outerShdw blurRad="38100" dist="38100" dir="2700000" algn="tl">
                    <a:srgbClr val="C0C0C0"/>
                  </a:outerShdw>
                </a:effectLst>
              </a:rPr>
              <a:t>եղացնում։</a:t>
            </a:r>
            <a:endParaRPr lang="en-US" sz="40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31" name="Shape 531"/>
          <p:cNvSpPr txBox="1">
            <a:spLocks noGrp="1"/>
          </p:cNvSpPr>
          <p:nvPr>
            <p:ph type="body" idx="1"/>
          </p:nvPr>
        </p:nvSpPr>
        <p:spPr>
          <a:xfrm>
            <a:off x="4648200" y="1524000"/>
            <a:ext cx="4100264" cy="4114800"/>
          </a:xfrm>
          <a:prstGeom prst="rect">
            <a:avLst/>
          </a:prstGeom>
          <a:noFill/>
          <a:ln>
            <a:noFill/>
          </a:ln>
        </p:spPr>
        <p:txBody>
          <a:bodyPr lIns="92075" tIns="46025" rIns="92075" bIns="46025" anchor="t" anchorCtr="0">
            <a:noAutofit/>
          </a:bodyPr>
          <a:lstStyle/>
          <a:p>
            <a:pPr marL="514350" lvl="0" indent="-514350" algn="l" rtl="0">
              <a:lnSpc>
                <a:spcPct val="100000"/>
              </a:lnSpc>
              <a:spcBef>
                <a:spcPts val="0"/>
              </a:spcBef>
              <a:spcAft>
                <a:spcPts val="0"/>
              </a:spcAft>
              <a:buSzPct val="25000"/>
              <a:buFont typeface="Arial"/>
              <a:buNone/>
            </a:pPr>
            <a:endParaRPr sz="3200" b="1" i="0" u="none" dirty="0">
              <a:solidFill>
                <a:schemeClr val="dk1"/>
              </a:solidFill>
              <a:latin typeface="Arial"/>
              <a:ea typeface="Arial"/>
              <a:cs typeface="Arial"/>
              <a:sym typeface="Arial"/>
            </a:endParaRPr>
          </a:p>
          <a:p>
            <a:pPr marL="514350" lvl="0" indent="-514350">
              <a:spcBef>
                <a:spcPts val="640"/>
              </a:spcBef>
              <a:buFont typeface="Noto Sans Symbols"/>
              <a:buChar char="▪"/>
            </a:pPr>
            <a:r>
              <a:rPr lang="hy-AM" dirty="0" smtClean="0">
                <a:solidFill>
                  <a:schemeClr val="lt1"/>
                </a:solidFill>
              </a:rPr>
              <a:t>... դա ցավալի է, անկախ նրանից, թե որքան հասուն եք</a:t>
            </a:r>
            <a:endParaRPr lang="nl-NL" dirty="0" smtClean="0">
              <a:solidFill>
                <a:schemeClr val="lt1"/>
              </a:solidFill>
            </a:endParaRPr>
          </a:p>
          <a:p>
            <a:pPr marL="514350" lvl="0" indent="-514350">
              <a:spcBef>
                <a:spcPts val="640"/>
              </a:spcBef>
              <a:buFont typeface="Noto Sans Symbols"/>
              <a:buChar char="▪"/>
            </a:pPr>
            <a:r>
              <a:rPr lang="hy-AM" dirty="0" smtClean="0">
                <a:solidFill>
                  <a:schemeClr val="lt1"/>
                </a:solidFill>
              </a:rPr>
              <a:t>ձեր թույլ կողմերը բացահայտելու համար:</a:t>
            </a:r>
            <a:endParaRPr lang="en-US" sz="3200" b="0" i="0" u="none" dirty="0">
              <a:solidFill>
                <a:schemeClr val="lt1"/>
              </a:solidFill>
              <a:latin typeface="Arial"/>
              <a:ea typeface="Arial"/>
              <a:cs typeface="Arial"/>
              <a:sym typeface="Arial"/>
            </a:endParaRPr>
          </a:p>
        </p:txBody>
      </p:sp>
      <p:pic>
        <p:nvPicPr>
          <p:cNvPr id="532" name="Shape 532" descr="https://encrypted-tbn3.gstatic.com/images?q=tbn:ANd9GcSoBEgoxptxJwImtBY5x7fKYyHn-MnHvxrxfm9L0F2Gc6AWWhEY"/>
          <p:cNvPicPr preferRelativeResize="0">
            <a:picLocks noGrp="1"/>
          </p:cNvPicPr>
          <p:nvPr>
            <p:ph type="clipArt" idx="2"/>
          </p:nvPr>
        </p:nvPicPr>
        <p:blipFill rotWithShape="1">
          <a:blip r:embed="rId3">
            <a:alphaModFix/>
          </a:blip>
          <a:srcRect/>
          <a:stretch/>
        </p:blipFill>
        <p:spPr>
          <a:xfrm>
            <a:off x="914400" y="2286000"/>
            <a:ext cx="3124200" cy="2971800"/>
          </a:xfrm>
          <a:prstGeom prst="rect">
            <a:avLst/>
          </a:prstGeom>
          <a:noFill/>
          <a:ln>
            <a:noFill/>
          </a:ln>
        </p:spPr>
      </p:pic>
      <p:sp>
        <p:nvSpPr>
          <p:cNvPr id="533" name="Shape 53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0" y="188640"/>
            <a:ext cx="9144000" cy="2133600"/>
          </a:xfrm>
          <a:prstGeom prst="rect">
            <a:avLst/>
          </a:prstGeom>
          <a:noFill/>
          <a:ln>
            <a:noFill/>
          </a:ln>
        </p:spPr>
        <p:txBody>
          <a:bodyPr lIns="92075" tIns="46025" rIns="92075" bIns="46025" anchor="ctr" anchorCtr="1">
            <a:noAutofit/>
          </a:bodyPr>
          <a:lstStyle/>
          <a:p>
            <a:pPr marL="342900" lvl="0" indent="-342900">
              <a:buClr>
                <a:schemeClr val="lt1"/>
              </a:buClr>
              <a:buSzPct val="25000"/>
            </a:pPr>
            <a:r>
              <a:rPr lang="hy-AM" sz="3200" b="1" dirty="0" smtClean="0">
                <a:solidFill>
                  <a:schemeClr val="lt1"/>
                </a:solidFill>
                <a:effectLst>
                  <a:outerShdw blurRad="38100" dist="38100" dir="2700000" algn="tl">
                    <a:srgbClr val="C0C0C0"/>
                  </a:outerShdw>
                </a:effectLst>
              </a:rPr>
              <a:t>Բ. Աստվածաշնչյան ինչպիսի՞ վերաբերմունք պետք է</a:t>
            </a:r>
            <a:r>
              <a:rPr lang="nl-NL" sz="3200" b="1" dirty="0" smtClean="0">
                <a:solidFill>
                  <a:schemeClr val="lt1"/>
                </a:solidFill>
                <a:effectLst>
                  <a:outerShdw blurRad="38100" dist="38100" dir="2700000" algn="tl">
                    <a:srgbClr val="C0C0C0"/>
                  </a:outerShdw>
                </a:effectLst>
              </a:rPr>
              <a:t> </a:t>
            </a:r>
            <a:r>
              <a:rPr lang="hy-AM" sz="3200" b="1" dirty="0" smtClean="0">
                <a:solidFill>
                  <a:schemeClr val="lt1"/>
                </a:solidFill>
                <a:effectLst>
                  <a:outerShdw blurRad="38100" dist="38100" dir="2700000" algn="tl">
                    <a:srgbClr val="C0C0C0"/>
                  </a:outerShdw>
                </a:effectLst>
              </a:rPr>
              <a:t>ունենալ, երբ քեզ հանդիմանում են կամ</a:t>
            </a:r>
            <a:r>
              <a:rPr lang="nl-NL" sz="3200" b="1" dirty="0" smtClean="0">
                <a:solidFill>
                  <a:schemeClr val="lt1"/>
                </a:solidFill>
                <a:effectLst>
                  <a:outerShdw blurRad="38100" dist="38100" dir="2700000" algn="tl">
                    <a:srgbClr val="C0C0C0"/>
                  </a:outerShdw>
                </a:effectLst>
              </a:rPr>
              <a:t> </a:t>
            </a:r>
            <a:r>
              <a:rPr lang="hy-AM" sz="3200" b="1" dirty="0" smtClean="0">
                <a:solidFill>
                  <a:schemeClr val="lt1"/>
                </a:solidFill>
                <a:effectLst>
                  <a:outerShdw blurRad="38100" dist="38100" dir="2700000" algn="tl">
                    <a:srgbClr val="C0C0C0"/>
                  </a:outerShdw>
                </a:effectLst>
              </a:rPr>
              <a:t>քննադատում:</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39" name="Shape 539"/>
          <p:cNvSpPr txBox="1">
            <a:spLocks noGrp="1"/>
          </p:cNvSpPr>
          <p:nvPr>
            <p:ph type="body" idx="1"/>
          </p:nvPr>
        </p:nvSpPr>
        <p:spPr>
          <a:xfrm>
            <a:off x="3923928" y="1844824"/>
            <a:ext cx="5078288" cy="4464496"/>
          </a:xfrm>
          <a:prstGeom prst="rect">
            <a:avLst/>
          </a:prstGeom>
          <a:noFill/>
          <a:ln>
            <a:noFill/>
          </a:ln>
        </p:spPr>
        <p:txBody>
          <a:bodyPr lIns="92075" tIns="46025" rIns="92075" bIns="46025" anchor="t" anchorCtr="0">
            <a:noAutofit/>
          </a:bodyPr>
          <a:lstStyle/>
          <a:p>
            <a:pPr marL="457200" lvl="0" indent="-457200">
              <a:spcBef>
                <a:spcPts val="0"/>
              </a:spcBef>
              <a:buFont typeface="Arial Black"/>
              <a:buAutoNum type="arabicPeriod"/>
            </a:pPr>
            <a:r>
              <a:rPr lang="hy-AM" sz="2400" dirty="0" smtClean="0">
                <a:solidFill>
                  <a:schemeClr val="lt1"/>
                </a:solidFill>
              </a:rPr>
              <a:t>Երբ ինձ հանդիմանում են (կամ քննադատում)։</a:t>
            </a:r>
            <a:r>
              <a:rPr lang="nl-NL" sz="2400" dirty="0" smtClean="0">
                <a:solidFill>
                  <a:schemeClr val="lt1"/>
                </a:solidFill>
              </a:rPr>
              <a:t> </a:t>
            </a:r>
            <a:r>
              <a:rPr lang="hy-AM" sz="2400" dirty="0" smtClean="0">
                <a:solidFill>
                  <a:schemeClr val="lt1"/>
                </a:solidFill>
              </a:rPr>
              <a:t>Առակաց 10:17</a:t>
            </a:r>
          </a:p>
          <a:p>
            <a:pPr marL="457200" lvl="0" indent="-457200">
              <a:spcBef>
                <a:spcPts val="0"/>
              </a:spcBef>
              <a:buFont typeface="Arial Black"/>
              <a:buAutoNum type="arabicPeriod"/>
            </a:pPr>
            <a:r>
              <a:rPr lang="hy-AM" sz="2400" dirty="0" smtClean="0">
                <a:solidFill>
                  <a:schemeClr val="lt1"/>
                </a:solidFill>
              </a:rPr>
              <a:t>Ես ուշադիր կլսեմ։ Հակոբոս 1:19-20</a:t>
            </a:r>
          </a:p>
          <a:p>
            <a:pPr marL="457200" lvl="0" indent="-457200">
              <a:spcBef>
                <a:spcPts val="0"/>
              </a:spcBef>
              <a:buFont typeface="Arial Black"/>
              <a:buAutoNum type="arabicPeriod"/>
            </a:pPr>
            <a:r>
              <a:rPr lang="hy-AM" sz="2400" dirty="0" smtClean="0">
                <a:solidFill>
                  <a:schemeClr val="lt1"/>
                </a:solidFill>
              </a:rPr>
              <a:t>Ես շնորհակալ եմ, որ նա հանդիմանում է ինձ։ Ա Թեսաղոնիկեցիներին 5:18</a:t>
            </a:r>
          </a:p>
          <a:p>
            <a:pPr marL="457200" lvl="0" indent="-457200">
              <a:spcBef>
                <a:spcPts val="0"/>
              </a:spcBef>
              <a:buFont typeface="Arial Black"/>
              <a:buAutoNum type="arabicPeriod"/>
            </a:pPr>
            <a:r>
              <a:rPr lang="hy-AM" sz="2400" dirty="0" smtClean="0">
                <a:solidFill>
                  <a:schemeClr val="lt1"/>
                </a:solidFill>
              </a:rPr>
              <a:t>Ես սխալ էի։ Առակաց 28:13</a:t>
            </a:r>
          </a:p>
          <a:p>
            <a:pPr marL="457200" lvl="0" indent="-457200">
              <a:spcBef>
                <a:spcPts val="0"/>
              </a:spcBef>
              <a:buFont typeface="Arial Black"/>
              <a:buAutoNum type="arabicPeriod"/>
            </a:pPr>
            <a:r>
              <a:rPr lang="hy-AM" sz="2400" dirty="0" smtClean="0">
                <a:solidFill>
                  <a:schemeClr val="lt1"/>
                </a:solidFill>
              </a:rPr>
              <a:t>Ինչպե՞ս կարող եմ կանխել, որ սխալ քայլը նորից տեղի չունենա։</a:t>
            </a:r>
            <a:r>
              <a:rPr lang="nl-NL" sz="2400" dirty="0" smtClean="0">
                <a:solidFill>
                  <a:schemeClr val="lt1"/>
                </a:solidFill>
              </a:rPr>
              <a:t> </a:t>
            </a:r>
            <a:r>
              <a:rPr lang="hy-AM" sz="2400" dirty="0" smtClean="0">
                <a:solidFill>
                  <a:schemeClr val="lt1"/>
                </a:solidFill>
              </a:rPr>
              <a:t>Առակաց 15:31-32</a:t>
            </a:r>
            <a:endParaRPr sz="2400" b="0" i="0" u="none" dirty="0">
              <a:solidFill>
                <a:schemeClr val="lt1"/>
              </a:solidFill>
              <a:latin typeface="Arial"/>
              <a:ea typeface="Arial"/>
              <a:cs typeface="Arial"/>
              <a:sym typeface="Arial"/>
            </a:endParaRPr>
          </a:p>
        </p:txBody>
      </p:sp>
      <p:pic>
        <p:nvPicPr>
          <p:cNvPr id="540" name="Shape 540" descr="http://retroclipart.co/1024/royalty-free-black-and-white-retro-vector-clip-art-of-a-happy-childish-businessman-stretching-his-mouth-into-a-big-smile-by-bestvector-2017.jpg"/>
          <p:cNvPicPr preferRelativeResize="0">
            <a:picLocks noGrp="1"/>
          </p:cNvPicPr>
          <p:nvPr>
            <p:ph type="clipArt" idx="2"/>
          </p:nvPr>
        </p:nvPicPr>
        <p:blipFill rotWithShape="1">
          <a:blip r:embed="rId3">
            <a:alphaModFix/>
          </a:blip>
          <a:srcRect/>
          <a:stretch/>
        </p:blipFill>
        <p:spPr>
          <a:xfrm>
            <a:off x="304800" y="1905000"/>
            <a:ext cx="3276600" cy="3884700"/>
          </a:xfrm>
          <a:prstGeom prst="rect">
            <a:avLst/>
          </a:prstGeom>
          <a:noFill/>
          <a:ln>
            <a:noFill/>
          </a:ln>
        </p:spPr>
      </p:pic>
      <p:sp>
        <p:nvSpPr>
          <p:cNvPr id="541" name="Shape 54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304800" y="228600"/>
            <a:ext cx="8610600" cy="1143000"/>
          </a:xfrm>
          <a:prstGeom prst="rect">
            <a:avLst/>
          </a:prstGeom>
          <a:noFill/>
          <a:ln>
            <a:noFill/>
          </a:ln>
        </p:spPr>
        <p:txBody>
          <a:bodyPr lIns="92075" tIns="46025" rIns="92075" bIns="46025" anchor="ctr" anchorCtr="1">
            <a:noAutofit/>
          </a:bodyPr>
          <a:lstStyle/>
          <a:p>
            <a:pPr lvl="0">
              <a:buClr>
                <a:schemeClr val="lt1"/>
              </a:buClr>
              <a:buSzPct val="25000"/>
            </a:pPr>
            <a:r>
              <a:rPr lang="nl-NL" dirty="0" smtClean="0">
                <a:solidFill>
                  <a:schemeClr val="lt1"/>
                </a:solidFill>
                <a:effectLst>
                  <a:outerShdw blurRad="38100" dist="38100" dir="2700000" algn="tl">
                    <a:srgbClr val="C0C0C0"/>
                  </a:outerShdw>
                </a:effectLst>
              </a:rPr>
              <a:t>1. </a:t>
            </a:r>
            <a:r>
              <a:rPr lang="hy-AM" dirty="0" smtClean="0">
                <a:solidFill>
                  <a:schemeClr val="lt1"/>
                </a:solidFill>
                <a:effectLst>
                  <a:outerShdw blurRad="38100" dist="38100" dir="2700000" algn="tl">
                    <a:srgbClr val="C0C0C0"/>
                  </a:outerShdw>
                </a:effectLst>
              </a:rPr>
              <a:t>Երբ ինձ հանդիմանում են:</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48" name="Shape 548"/>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pPr>
            <a:r>
              <a:rPr lang="hy-AM" sz="2800" dirty="0" smtClean="0">
                <a:solidFill>
                  <a:schemeClr val="lt1"/>
                </a:solidFill>
              </a:rPr>
              <a:t>Մենք հաճախ ընտրում ենք պատասխանել, «</a:t>
            </a:r>
            <a:r>
              <a:rPr lang="en-US" sz="2800" dirty="0" err="1" smtClean="0">
                <a:solidFill>
                  <a:schemeClr val="lt1"/>
                </a:solidFill>
              </a:rPr>
              <a:t>Ում</a:t>
            </a:r>
            <a:r>
              <a:rPr lang="en-US" sz="2800" dirty="0" smtClean="0">
                <a:solidFill>
                  <a:schemeClr val="lt1"/>
                </a:solidFill>
              </a:rPr>
              <a:t> </a:t>
            </a:r>
            <a:r>
              <a:rPr lang="en-US" sz="2800" dirty="0" err="1" smtClean="0">
                <a:solidFill>
                  <a:schemeClr val="lt1"/>
                </a:solidFill>
              </a:rPr>
              <a:t>տեղն</a:t>
            </a:r>
            <a:r>
              <a:rPr lang="en-US" sz="2800" dirty="0" smtClean="0">
                <a:solidFill>
                  <a:schemeClr val="lt1"/>
                </a:solidFill>
              </a:rPr>
              <a:t> </a:t>
            </a:r>
            <a:r>
              <a:rPr lang="en-US" sz="2800" dirty="0" err="1" smtClean="0">
                <a:solidFill>
                  <a:schemeClr val="lt1"/>
                </a:solidFill>
              </a:rPr>
              <a:t>ես</a:t>
            </a:r>
            <a:r>
              <a:rPr lang="en-US" sz="2800" dirty="0" smtClean="0">
                <a:solidFill>
                  <a:schemeClr val="lt1"/>
                </a:solidFill>
              </a:rPr>
              <a:t> </a:t>
            </a:r>
            <a:r>
              <a:rPr lang="en-US" sz="2800" dirty="0" err="1" smtClean="0">
                <a:solidFill>
                  <a:schemeClr val="lt1"/>
                </a:solidFill>
              </a:rPr>
              <a:t>ինքդ</a:t>
            </a:r>
            <a:r>
              <a:rPr lang="en-US" sz="2800" dirty="0" smtClean="0">
                <a:solidFill>
                  <a:schemeClr val="lt1"/>
                </a:solidFill>
              </a:rPr>
              <a:t> </a:t>
            </a:r>
            <a:r>
              <a:rPr lang="en-US" sz="2800" dirty="0" err="1" smtClean="0">
                <a:solidFill>
                  <a:schemeClr val="lt1"/>
                </a:solidFill>
              </a:rPr>
              <a:t>քեզ</a:t>
            </a:r>
            <a:r>
              <a:rPr lang="en-US" sz="2800" dirty="0" smtClean="0">
                <a:solidFill>
                  <a:schemeClr val="lt1"/>
                </a:solidFill>
              </a:rPr>
              <a:t> </a:t>
            </a:r>
            <a:r>
              <a:rPr lang="en-US" sz="2800" dirty="0" err="1" smtClean="0">
                <a:solidFill>
                  <a:schemeClr val="lt1"/>
                </a:solidFill>
              </a:rPr>
              <a:t>դրել</a:t>
            </a:r>
            <a:r>
              <a:rPr lang="hy-AM" sz="2800" dirty="0" smtClean="0">
                <a:solidFill>
                  <a:schemeClr val="lt1"/>
                </a:solidFill>
              </a:rPr>
              <a:t>: Գործիդ նայիր!“</a:t>
            </a:r>
            <a:endParaRPr lang="nl-NL" sz="2800" dirty="0" smtClean="0">
              <a:solidFill>
                <a:schemeClr val="lt1"/>
              </a:solidFill>
            </a:endParaRPr>
          </a:p>
          <a:p>
            <a:pPr lvl="0" indent="-342900">
              <a:spcBef>
                <a:spcPts val="0"/>
              </a:spcBef>
            </a:pPr>
            <a:r>
              <a:rPr lang="hy-AM" sz="2800" dirty="0" smtClean="0">
                <a:solidFill>
                  <a:schemeClr val="lt1"/>
                </a:solidFill>
              </a:rPr>
              <a:t>Առաջին բանը, որ դուք պետք է անեք, </a:t>
            </a:r>
            <a:r>
              <a:rPr lang="en-US" sz="2800" dirty="0" err="1" smtClean="0">
                <a:solidFill>
                  <a:schemeClr val="lt1"/>
                </a:solidFill>
              </a:rPr>
              <a:t>մտածելն</a:t>
            </a:r>
            <a:r>
              <a:rPr lang="en-US" sz="2800" dirty="0" smtClean="0">
                <a:solidFill>
                  <a:schemeClr val="lt1"/>
                </a:solidFill>
              </a:rPr>
              <a:t> է. </a:t>
            </a:r>
            <a:r>
              <a:rPr lang="hy-AM" sz="2800" dirty="0" smtClean="0">
                <a:solidFill>
                  <a:schemeClr val="lt1"/>
                </a:solidFill>
              </a:rPr>
              <a:t>«</a:t>
            </a:r>
            <a:r>
              <a:rPr lang="en-US" sz="2800" dirty="0" err="1" smtClean="0">
                <a:solidFill>
                  <a:schemeClr val="lt1"/>
                </a:solidFill>
              </a:rPr>
              <a:t>ինձ</a:t>
            </a:r>
            <a:r>
              <a:rPr lang="hy-AM" sz="2800" dirty="0" smtClean="0">
                <a:solidFill>
                  <a:schemeClr val="lt1"/>
                </a:solidFill>
              </a:rPr>
              <a:t> ուղղում ե</a:t>
            </a:r>
            <a:r>
              <a:rPr lang="en-US" sz="2800" dirty="0" smtClean="0">
                <a:solidFill>
                  <a:schemeClr val="lt1"/>
                </a:solidFill>
              </a:rPr>
              <a:t>ն</a:t>
            </a:r>
            <a:r>
              <a:rPr lang="hy-AM" sz="2800" dirty="0" smtClean="0">
                <a:solidFill>
                  <a:schemeClr val="lt1"/>
                </a:solidFill>
              </a:rPr>
              <a:t>»:</a:t>
            </a:r>
            <a:endParaRPr lang="en-US" sz="2800" b="0" i="0" u="none" dirty="0">
              <a:solidFill>
                <a:schemeClr val="lt1"/>
              </a:solidFill>
              <a:latin typeface="Arial"/>
              <a:ea typeface="Arial"/>
              <a:cs typeface="Arial"/>
              <a:sym typeface="Arial"/>
            </a:endParaRPr>
          </a:p>
        </p:txBody>
      </p:sp>
      <p:pic>
        <p:nvPicPr>
          <p:cNvPr id="549" name="Shape 549" descr="mistake"/>
          <p:cNvPicPr preferRelativeResize="0">
            <a:picLocks noGrp="1"/>
          </p:cNvPicPr>
          <p:nvPr>
            <p:ph type="clipArt" idx="2"/>
          </p:nvPr>
        </p:nvPicPr>
        <p:blipFill rotWithShape="1">
          <a:blip r:embed="rId3">
            <a:alphaModFix/>
          </a:blip>
          <a:srcRect/>
          <a:stretch/>
        </p:blipFill>
        <p:spPr>
          <a:xfrm>
            <a:off x="457200" y="1974850"/>
            <a:ext cx="4800600" cy="3505200"/>
          </a:xfrm>
          <a:prstGeom prst="rect">
            <a:avLst/>
          </a:prstGeom>
          <a:noFill/>
          <a:ln>
            <a:noFill/>
          </a:ln>
        </p:spPr>
      </p:pic>
      <p:sp>
        <p:nvSpPr>
          <p:cNvPr id="550" name="Shape 55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304800" y="228600"/>
            <a:ext cx="8610600" cy="1143000"/>
          </a:xfrm>
          <a:prstGeom prst="rect">
            <a:avLst/>
          </a:prstGeom>
          <a:noFill/>
          <a:ln>
            <a:noFill/>
          </a:ln>
        </p:spPr>
        <p:txBody>
          <a:bodyPr lIns="92075" tIns="46025" rIns="92075" bIns="46025" anchor="ctr" anchorCtr="1">
            <a:noAutofit/>
          </a:bodyPr>
          <a:lstStyle/>
          <a:p>
            <a:pPr lvl="0">
              <a:buClr>
                <a:schemeClr val="lt1"/>
              </a:buClr>
              <a:buSzPct val="25000"/>
            </a:pPr>
            <a:r>
              <a:rPr lang="nl-NL" dirty="0" smtClean="0">
                <a:solidFill>
                  <a:schemeClr val="lt1"/>
                </a:solidFill>
                <a:effectLst>
                  <a:outerShdw blurRad="38100" dist="38100" dir="2700000" algn="tl">
                    <a:srgbClr val="C0C0C0"/>
                  </a:outerShdw>
                </a:effectLst>
              </a:rPr>
              <a:t>1. </a:t>
            </a:r>
            <a:r>
              <a:rPr lang="hy-AM" dirty="0" smtClean="0">
                <a:solidFill>
                  <a:schemeClr val="lt1"/>
                </a:solidFill>
                <a:effectLst>
                  <a:outerShdw blurRad="38100" dist="38100" dir="2700000" algn="tl">
                    <a:srgbClr val="C0C0C0"/>
                  </a:outerShdw>
                </a:effectLst>
              </a:rPr>
              <a:t>Երբ ինձ հանդիմանում են:</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57" name="Shape 557"/>
          <p:cNvSpPr txBox="1">
            <a:spLocks noGrp="1"/>
          </p:cNvSpPr>
          <p:nvPr>
            <p:ph type="body" idx="1"/>
          </p:nvPr>
        </p:nvSpPr>
        <p:spPr>
          <a:xfrm>
            <a:off x="4860032" y="1905000"/>
            <a:ext cx="4207768" cy="4114800"/>
          </a:xfrm>
          <a:prstGeom prst="rect">
            <a:avLst/>
          </a:prstGeom>
          <a:noFill/>
          <a:ln>
            <a:noFill/>
          </a:ln>
        </p:spPr>
        <p:txBody>
          <a:bodyPr lIns="92075" tIns="46025" rIns="92075" bIns="46025" anchor="t" anchorCtr="0">
            <a:noAutofit/>
          </a:bodyPr>
          <a:lstStyle/>
          <a:p>
            <a:pPr lvl="0" indent="-342900">
              <a:spcBef>
                <a:spcPts val="0"/>
              </a:spcBef>
            </a:pPr>
            <a:r>
              <a:rPr lang="hy-AM" sz="2800" dirty="0" smtClean="0">
                <a:solidFill>
                  <a:schemeClr val="lt1"/>
                </a:solidFill>
              </a:rPr>
              <a:t>Ցույց տվեք նրան, </a:t>
            </a:r>
            <a:r>
              <a:rPr lang="en-US" sz="2800" dirty="0" err="1" smtClean="0">
                <a:solidFill>
                  <a:schemeClr val="lt1"/>
                </a:solidFill>
              </a:rPr>
              <a:t>ում</a:t>
            </a:r>
            <a:r>
              <a:rPr lang="hy-AM" sz="2800" dirty="0" smtClean="0">
                <a:solidFill>
                  <a:schemeClr val="lt1"/>
                </a:solidFill>
              </a:rPr>
              <a:t> դուք </a:t>
            </a:r>
            <a:r>
              <a:rPr lang="hy-AM" sz="2800" u="sng" dirty="0" smtClean="0">
                <a:solidFill>
                  <a:schemeClr val="lt1"/>
                </a:solidFill>
              </a:rPr>
              <a:t>պատրաստ եք լսել</a:t>
            </a:r>
            <a:r>
              <a:rPr lang="hy-AM" sz="2800" dirty="0" smtClean="0">
                <a:solidFill>
                  <a:schemeClr val="lt1"/>
                </a:solidFill>
              </a:rPr>
              <a:t>: </a:t>
            </a:r>
            <a:r>
              <a:rPr lang="hy-AM" sz="2800" u="sng" dirty="0" smtClean="0">
                <a:solidFill>
                  <a:schemeClr val="lt1"/>
                </a:solidFill>
              </a:rPr>
              <a:t>Մի ասա</a:t>
            </a:r>
            <a:r>
              <a:rPr lang="en-US" sz="2800" u="sng" dirty="0" smtClean="0">
                <a:solidFill>
                  <a:schemeClr val="lt1"/>
                </a:solidFill>
              </a:rPr>
              <a:t> </a:t>
            </a:r>
            <a:r>
              <a:rPr lang="en-US" sz="2800" u="sng" dirty="0" err="1" smtClean="0">
                <a:solidFill>
                  <a:schemeClr val="lt1"/>
                </a:solidFill>
              </a:rPr>
              <a:t>ոչինչ</a:t>
            </a:r>
            <a:r>
              <a:rPr lang="hy-AM" sz="2800" u="sng" dirty="0" smtClean="0">
                <a:solidFill>
                  <a:schemeClr val="lt1"/>
                </a:solidFill>
              </a:rPr>
              <a:t>:</a:t>
            </a:r>
            <a:endParaRPr lang="nl-NL" sz="2800" u="sng" dirty="0" smtClean="0">
              <a:solidFill>
                <a:schemeClr val="lt1"/>
              </a:solidFill>
            </a:endParaRPr>
          </a:p>
          <a:p>
            <a:pPr lvl="0" indent="-342900">
              <a:spcBef>
                <a:spcPts val="0"/>
              </a:spcBef>
            </a:pPr>
            <a:r>
              <a:rPr lang="hy-AM" sz="2800" u="sng" dirty="0" smtClean="0">
                <a:solidFill>
                  <a:schemeClr val="lt1"/>
                </a:solidFill>
              </a:rPr>
              <a:t>Աստված է, որ ուղղում է մեզ</a:t>
            </a:r>
            <a:r>
              <a:rPr lang="hy-AM" sz="2800" dirty="0" smtClean="0">
                <a:solidFill>
                  <a:schemeClr val="lt1"/>
                </a:solidFill>
              </a:rPr>
              <a:t>: Նա հաճախ օգտագործում է </a:t>
            </a:r>
            <a:r>
              <a:rPr lang="en-US" sz="2800" dirty="0" err="1" smtClean="0">
                <a:solidFill>
                  <a:schemeClr val="lt1"/>
                </a:solidFill>
              </a:rPr>
              <a:t>մարդկանց</a:t>
            </a:r>
            <a:r>
              <a:rPr lang="en-US" sz="2800" dirty="0" smtClean="0">
                <a:solidFill>
                  <a:schemeClr val="lt1"/>
                </a:solidFill>
              </a:rPr>
              <a:t> </a:t>
            </a:r>
            <a:r>
              <a:rPr lang="hy-AM" sz="2800" dirty="0" smtClean="0">
                <a:solidFill>
                  <a:schemeClr val="lt1"/>
                </a:solidFill>
              </a:rPr>
              <a:t>այդ ուղղումը կատարելու համար:</a:t>
            </a:r>
            <a:endParaRPr lang="en-US" sz="2800" b="0" i="0" u="none" dirty="0">
              <a:solidFill>
                <a:schemeClr val="lt1"/>
              </a:solidFill>
              <a:latin typeface="Arial"/>
              <a:ea typeface="Arial"/>
              <a:cs typeface="Arial"/>
              <a:sym typeface="Arial"/>
            </a:endParaRPr>
          </a:p>
        </p:txBody>
      </p:sp>
      <p:pic>
        <p:nvPicPr>
          <p:cNvPr id="558" name="Shape 558" descr="Backing%20Up%20Mistake%20%231"/>
          <p:cNvPicPr preferRelativeResize="0">
            <a:picLocks noGrp="1"/>
          </p:cNvPicPr>
          <p:nvPr>
            <p:ph type="clipArt" idx="2"/>
          </p:nvPr>
        </p:nvPicPr>
        <p:blipFill rotWithShape="1">
          <a:blip r:embed="rId3">
            <a:alphaModFix/>
          </a:blip>
          <a:srcRect/>
          <a:stretch/>
        </p:blipFill>
        <p:spPr>
          <a:xfrm>
            <a:off x="683568" y="2276872"/>
            <a:ext cx="3810000" cy="3210000"/>
          </a:xfrm>
          <a:prstGeom prst="rect">
            <a:avLst/>
          </a:prstGeom>
          <a:noFill/>
          <a:ln>
            <a:noFill/>
          </a:ln>
        </p:spPr>
      </p:pic>
      <p:sp>
        <p:nvSpPr>
          <p:cNvPr id="559" name="Shape 559"/>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533400" y="228600"/>
            <a:ext cx="8382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2. </a:t>
            </a:r>
            <a:r>
              <a:rPr lang="hy-AM" dirty="0" smtClean="0">
                <a:solidFill>
                  <a:schemeClr val="lt1"/>
                </a:solidFill>
                <a:effectLst>
                  <a:outerShdw blurRad="38100" dist="38100" dir="2700000" algn="tl">
                    <a:srgbClr val="C0C0C0"/>
                  </a:outerShdw>
                </a:effectLst>
              </a:rPr>
              <a:t>Ես ուշադիր կլսեմ:</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66" name="Shape 566"/>
          <p:cNvSpPr txBox="1">
            <a:spLocks noGrp="1"/>
          </p:cNvSpPr>
          <p:nvPr>
            <p:ph type="body" idx="1"/>
          </p:nvPr>
        </p:nvSpPr>
        <p:spPr>
          <a:xfrm>
            <a:off x="4635624" y="1889860"/>
            <a:ext cx="4279776" cy="4114800"/>
          </a:xfrm>
          <a:prstGeom prst="rect">
            <a:avLst/>
          </a:prstGeom>
          <a:noFill/>
          <a:ln>
            <a:noFill/>
          </a:ln>
        </p:spPr>
        <p:txBody>
          <a:bodyPr lIns="92075" tIns="46025" rIns="92075" bIns="46025" anchor="t" anchorCtr="0">
            <a:noAutofit/>
          </a:bodyPr>
          <a:lstStyle/>
          <a:p>
            <a:pPr lvl="0" indent="-342900">
              <a:spcBef>
                <a:spcPts val="0"/>
              </a:spcBef>
            </a:pPr>
            <a:r>
              <a:rPr lang="hy-AM" sz="2800" dirty="0" smtClean="0">
                <a:solidFill>
                  <a:schemeClr val="lt1"/>
                </a:solidFill>
              </a:rPr>
              <a:t>Լսելու փոխարեն, գուցե գայթակղ</a:t>
            </a:r>
            <a:r>
              <a:rPr lang="en-US" sz="2800" dirty="0" smtClean="0">
                <a:solidFill>
                  <a:schemeClr val="lt1"/>
                </a:solidFill>
              </a:rPr>
              <a:t>վ</a:t>
            </a:r>
            <a:r>
              <a:rPr lang="hy-AM" sz="2800" dirty="0" smtClean="0">
                <a:solidFill>
                  <a:schemeClr val="lt1"/>
                </a:solidFill>
              </a:rPr>
              <a:t>եք նրան </a:t>
            </a:r>
            <a:r>
              <a:rPr lang="hy-AM" sz="2800" u="sng" dirty="0" smtClean="0">
                <a:solidFill>
                  <a:schemeClr val="lt1"/>
                </a:solidFill>
              </a:rPr>
              <a:t>ընդհատել</a:t>
            </a:r>
            <a:r>
              <a:rPr lang="hy-AM" sz="2800" dirty="0" smtClean="0">
                <a:solidFill>
                  <a:schemeClr val="lt1"/>
                </a:solidFill>
              </a:rPr>
              <a:t> եւ պատմել </a:t>
            </a:r>
            <a:r>
              <a:rPr lang="en-US" sz="2800" dirty="0" err="1" smtClean="0">
                <a:solidFill>
                  <a:schemeClr val="lt1"/>
                </a:solidFill>
              </a:rPr>
              <a:t>իրողության</a:t>
            </a:r>
            <a:r>
              <a:rPr lang="en-US" sz="2800" dirty="0" smtClean="0">
                <a:solidFill>
                  <a:schemeClr val="lt1"/>
                </a:solidFill>
              </a:rPr>
              <a:t> </a:t>
            </a:r>
            <a:r>
              <a:rPr lang="hy-AM" sz="2800" dirty="0" smtClean="0">
                <a:solidFill>
                  <a:schemeClr val="lt1"/>
                </a:solidFill>
              </a:rPr>
              <a:t>ձեր կող</a:t>
            </a:r>
            <a:r>
              <a:rPr lang="en-US" sz="2800" dirty="0" err="1" smtClean="0">
                <a:solidFill>
                  <a:schemeClr val="lt1"/>
                </a:solidFill>
              </a:rPr>
              <a:t>մը</a:t>
            </a:r>
            <a:r>
              <a:rPr lang="hy-AM" sz="2800" dirty="0" smtClean="0">
                <a:solidFill>
                  <a:schemeClr val="lt1"/>
                </a:solidFill>
              </a:rPr>
              <a:t>:</a:t>
            </a:r>
            <a:endParaRPr lang="nl-NL" sz="2800" dirty="0" smtClean="0">
              <a:solidFill>
                <a:schemeClr val="lt1"/>
              </a:solidFill>
            </a:endParaRPr>
          </a:p>
          <a:p>
            <a:pPr lvl="0" indent="-342900">
              <a:spcBef>
                <a:spcPts val="0"/>
              </a:spcBef>
            </a:pPr>
            <a:r>
              <a:rPr lang="hy-AM" sz="2800" dirty="0" smtClean="0">
                <a:solidFill>
                  <a:schemeClr val="lt1"/>
                </a:solidFill>
              </a:rPr>
              <a:t>Դուք պետք է </a:t>
            </a:r>
            <a:r>
              <a:rPr lang="en-US" sz="2800" dirty="0" err="1" smtClean="0">
                <a:solidFill>
                  <a:schemeClr val="lt1"/>
                </a:solidFill>
              </a:rPr>
              <a:t>աշխատեք</a:t>
            </a:r>
            <a:r>
              <a:rPr lang="en-US" sz="2800" dirty="0" smtClean="0">
                <a:solidFill>
                  <a:schemeClr val="lt1"/>
                </a:solidFill>
              </a:rPr>
              <a:t> </a:t>
            </a:r>
            <a:r>
              <a:rPr lang="en-US" sz="2800" dirty="0" err="1" smtClean="0">
                <a:solidFill>
                  <a:schemeClr val="lt1"/>
                </a:solidFill>
              </a:rPr>
              <a:t>զարգազնել</a:t>
            </a:r>
            <a:r>
              <a:rPr lang="en-US" sz="2800" dirty="0" smtClean="0">
                <a:solidFill>
                  <a:schemeClr val="lt1"/>
                </a:solidFill>
              </a:rPr>
              <a:t> </a:t>
            </a:r>
            <a:r>
              <a:rPr lang="hy-AM" sz="2800" dirty="0" smtClean="0">
                <a:solidFill>
                  <a:schemeClr val="lt1"/>
                </a:solidFill>
              </a:rPr>
              <a:t> </a:t>
            </a:r>
            <a:r>
              <a:rPr lang="en-US" sz="2800" dirty="0" err="1" smtClean="0">
                <a:solidFill>
                  <a:schemeClr val="lt1"/>
                </a:solidFill>
              </a:rPr>
              <a:t>բնավորության</a:t>
            </a:r>
            <a:r>
              <a:rPr lang="en-US" sz="2800" dirty="0" smtClean="0">
                <a:solidFill>
                  <a:schemeClr val="lt1"/>
                </a:solidFill>
              </a:rPr>
              <a:t> </a:t>
            </a:r>
            <a:r>
              <a:rPr lang="hy-AM" sz="2800" u="sng" dirty="0" smtClean="0">
                <a:solidFill>
                  <a:schemeClr val="lt1"/>
                </a:solidFill>
              </a:rPr>
              <a:t>ինքնակառավարման</a:t>
            </a:r>
            <a:r>
              <a:rPr lang="en-US" sz="2800" u="sng" dirty="0" smtClean="0">
                <a:solidFill>
                  <a:schemeClr val="lt1"/>
                </a:solidFill>
              </a:rPr>
              <a:t> </a:t>
            </a:r>
            <a:r>
              <a:rPr lang="en-US" sz="2800" u="sng" dirty="0" err="1" smtClean="0">
                <a:solidFill>
                  <a:schemeClr val="lt1"/>
                </a:solidFill>
              </a:rPr>
              <a:t>որակը</a:t>
            </a:r>
            <a:r>
              <a:rPr lang="en-US" sz="2800" u="sng" dirty="0" smtClean="0">
                <a:solidFill>
                  <a:schemeClr val="lt1"/>
                </a:solidFill>
              </a:rPr>
              <a:t>: </a:t>
            </a:r>
            <a:endParaRPr sz="2800" b="0" i="0" u="none" dirty="0">
              <a:solidFill>
                <a:schemeClr val="lt1"/>
              </a:solidFill>
              <a:latin typeface="Arial"/>
              <a:ea typeface="Arial"/>
              <a:cs typeface="Arial"/>
              <a:sym typeface="Arial"/>
            </a:endParaRPr>
          </a:p>
        </p:txBody>
      </p:sp>
      <p:pic>
        <p:nvPicPr>
          <p:cNvPr id="567" name="Shape 567" descr="witmlogo7"/>
          <p:cNvPicPr preferRelativeResize="0">
            <a:picLocks noGrp="1"/>
          </p:cNvPicPr>
          <p:nvPr>
            <p:ph type="clipArt" idx="2"/>
          </p:nvPr>
        </p:nvPicPr>
        <p:blipFill rotWithShape="1">
          <a:blip r:embed="rId3">
            <a:alphaModFix/>
          </a:blip>
          <a:srcRect/>
          <a:stretch/>
        </p:blipFill>
        <p:spPr>
          <a:xfrm>
            <a:off x="539552" y="1916832"/>
            <a:ext cx="3810000" cy="3911700"/>
          </a:xfrm>
          <a:prstGeom prst="rect">
            <a:avLst/>
          </a:prstGeom>
          <a:noFill/>
          <a:ln>
            <a:noFill/>
          </a:ln>
        </p:spPr>
      </p:pic>
      <p:sp>
        <p:nvSpPr>
          <p:cNvPr id="568" name="Shape 56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533400" y="228600"/>
            <a:ext cx="8382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2. </a:t>
            </a:r>
            <a:r>
              <a:rPr lang="hy-AM" dirty="0" smtClean="0">
                <a:solidFill>
                  <a:schemeClr val="lt1"/>
                </a:solidFill>
                <a:effectLst>
                  <a:outerShdw blurRad="38100" dist="38100" dir="2700000" algn="tl">
                    <a:srgbClr val="C0C0C0"/>
                  </a:outerShdw>
                </a:effectLst>
              </a:rPr>
              <a:t>Ես ուշադիր կլսեմ:</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75" name="Shape 575"/>
          <p:cNvSpPr txBox="1">
            <a:spLocks noGrp="1"/>
          </p:cNvSpPr>
          <p:nvPr>
            <p:ph type="body" idx="1"/>
          </p:nvPr>
        </p:nvSpPr>
        <p:spPr>
          <a:xfrm>
            <a:off x="4355976" y="1524000"/>
            <a:ext cx="4788024" cy="4495800"/>
          </a:xfrm>
          <a:prstGeom prst="rect">
            <a:avLst/>
          </a:prstGeom>
          <a:noFill/>
          <a:ln>
            <a:noFill/>
          </a:ln>
        </p:spPr>
        <p:txBody>
          <a:bodyPr lIns="92075" tIns="46025" rIns="92075" bIns="46025" anchor="t" anchorCtr="0">
            <a:noAutofit/>
          </a:bodyPr>
          <a:lstStyle/>
          <a:p>
            <a:pPr lvl="0" indent="-342900">
              <a:spcBef>
                <a:spcPts val="0"/>
              </a:spcBef>
            </a:pPr>
            <a:r>
              <a:rPr lang="hy-AM" sz="2800" dirty="0" smtClean="0">
                <a:solidFill>
                  <a:schemeClr val="lt1"/>
                </a:solidFill>
              </a:rPr>
              <a:t>Հազվադեպ է լինում, որ ինչ-որ իրավիճակում մենք 100%-ով ճիշտ կամ</a:t>
            </a:r>
            <a:r>
              <a:rPr lang="nl-NL" sz="2800" dirty="0" smtClean="0">
                <a:solidFill>
                  <a:schemeClr val="lt1"/>
                </a:solidFill>
              </a:rPr>
              <a:t> </a:t>
            </a:r>
            <a:r>
              <a:rPr lang="hy-AM" sz="2800" dirty="0" smtClean="0">
                <a:solidFill>
                  <a:schemeClr val="lt1"/>
                </a:solidFill>
              </a:rPr>
              <a:t>100%-ով սխալ լինենք։</a:t>
            </a:r>
            <a:endParaRPr lang="nl-NL" sz="2800" dirty="0" smtClean="0">
              <a:solidFill>
                <a:schemeClr val="lt1"/>
              </a:solidFill>
            </a:endParaRPr>
          </a:p>
          <a:p>
            <a:pPr lvl="0" indent="-342900">
              <a:spcBef>
                <a:spcPts val="0"/>
              </a:spcBef>
            </a:pPr>
            <a:r>
              <a:rPr lang="hy-AM" sz="2800" dirty="0" smtClean="0">
                <a:solidFill>
                  <a:schemeClr val="lt1"/>
                </a:solidFill>
              </a:rPr>
              <a:t>Մենք արդարացն</a:t>
            </a:r>
            <a:r>
              <a:rPr lang="en-US" sz="2800" dirty="0" err="1" smtClean="0">
                <a:solidFill>
                  <a:schemeClr val="lt1"/>
                </a:solidFill>
              </a:rPr>
              <a:t>ում</a:t>
            </a:r>
            <a:r>
              <a:rPr lang="en-US" sz="2800" dirty="0" smtClean="0">
                <a:solidFill>
                  <a:schemeClr val="lt1"/>
                </a:solidFill>
              </a:rPr>
              <a:t> </a:t>
            </a:r>
            <a:r>
              <a:rPr lang="en-US" sz="2800" dirty="0" err="1" smtClean="0">
                <a:solidFill>
                  <a:schemeClr val="lt1"/>
                </a:solidFill>
              </a:rPr>
              <a:t>ենք</a:t>
            </a:r>
            <a:r>
              <a:rPr lang="hy-AM" sz="2800" dirty="0" smtClean="0">
                <a:solidFill>
                  <a:schemeClr val="lt1"/>
                </a:solidFill>
              </a:rPr>
              <a:t> մեր գործողությունները, լսել</a:t>
            </a:r>
            <a:r>
              <a:rPr lang="en-US" sz="2800" dirty="0" err="1" smtClean="0">
                <a:solidFill>
                  <a:schemeClr val="lt1"/>
                </a:solidFill>
              </a:rPr>
              <a:t>ու</a:t>
            </a:r>
            <a:r>
              <a:rPr lang="en-US" sz="2800" dirty="0">
                <a:solidFill>
                  <a:schemeClr val="lt1"/>
                </a:solidFill>
              </a:rPr>
              <a:t> </a:t>
            </a:r>
            <a:r>
              <a:rPr lang="en-US" sz="2800" dirty="0" err="1" smtClean="0">
                <a:solidFill>
                  <a:schemeClr val="lt1"/>
                </a:solidFill>
              </a:rPr>
              <a:t>փոխարեն</a:t>
            </a:r>
            <a:r>
              <a:rPr lang="hy-AM" sz="2800" dirty="0" smtClean="0">
                <a:solidFill>
                  <a:schemeClr val="lt1"/>
                </a:solidFill>
              </a:rPr>
              <a:t> թե ինչ է ասում </a:t>
            </a:r>
            <a:r>
              <a:rPr lang="en-US" sz="2800" dirty="0" err="1" smtClean="0">
                <a:solidFill>
                  <a:schemeClr val="lt1"/>
                </a:solidFill>
              </a:rPr>
              <a:t>դիմացինը</a:t>
            </a:r>
            <a:r>
              <a:rPr lang="hy-AM" sz="2800" dirty="0" smtClean="0">
                <a:solidFill>
                  <a:schemeClr val="lt1"/>
                </a:solidFill>
              </a:rPr>
              <a:t>:</a:t>
            </a:r>
            <a:endParaRPr lang="nl-NL" sz="2800" dirty="0" smtClean="0">
              <a:solidFill>
                <a:schemeClr val="lt1"/>
              </a:solidFill>
            </a:endParaRPr>
          </a:p>
          <a:p>
            <a:pPr lvl="0" indent="-342900">
              <a:spcBef>
                <a:spcPts val="0"/>
              </a:spcBef>
            </a:pPr>
            <a:r>
              <a:rPr lang="hy-AM" sz="2800" dirty="0" smtClean="0">
                <a:solidFill>
                  <a:schemeClr val="lt1"/>
                </a:solidFill>
              </a:rPr>
              <a:t>Մենք բաց թողեցինք աճելու </a:t>
            </a:r>
            <a:r>
              <a:rPr lang="en-US" sz="2800" dirty="0" smtClean="0">
                <a:solidFill>
                  <a:schemeClr val="lt1"/>
                </a:solidFill>
              </a:rPr>
              <a:t>հ</a:t>
            </a:r>
            <a:r>
              <a:rPr lang="hy-AM" sz="2800" dirty="0" smtClean="0">
                <a:solidFill>
                  <a:schemeClr val="lt1"/>
                </a:solidFill>
              </a:rPr>
              <a:t>նարավորություն</a:t>
            </a:r>
            <a:r>
              <a:rPr lang="en-US" sz="2800" dirty="0" smtClean="0">
                <a:solidFill>
                  <a:schemeClr val="lt1"/>
                </a:solidFill>
              </a:rPr>
              <a:t>ը</a:t>
            </a:r>
            <a:r>
              <a:rPr lang="hy-AM" sz="2800" dirty="0" smtClean="0">
                <a:solidFill>
                  <a:schemeClr val="lt1"/>
                </a:solidFill>
              </a:rPr>
              <a:t>:</a:t>
            </a:r>
            <a:endParaRPr sz="2800" b="0" i="0" u="none" dirty="0">
              <a:solidFill>
                <a:schemeClr val="lt1"/>
              </a:solidFill>
              <a:latin typeface="Arial"/>
              <a:ea typeface="Arial"/>
              <a:cs typeface="Arial"/>
              <a:sym typeface="Arial"/>
            </a:endParaRPr>
          </a:p>
        </p:txBody>
      </p:sp>
      <p:pic>
        <p:nvPicPr>
          <p:cNvPr id="576" name="Shape 576" descr="witmlogo7"/>
          <p:cNvPicPr preferRelativeResize="0">
            <a:picLocks noGrp="1"/>
          </p:cNvPicPr>
          <p:nvPr>
            <p:ph type="clipArt" idx="2"/>
          </p:nvPr>
        </p:nvPicPr>
        <p:blipFill rotWithShape="1">
          <a:blip r:embed="rId3">
            <a:alphaModFix/>
          </a:blip>
          <a:srcRect/>
          <a:stretch/>
        </p:blipFill>
        <p:spPr>
          <a:xfrm>
            <a:off x="395536" y="2564904"/>
            <a:ext cx="3810000" cy="3154500"/>
          </a:xfrm>
          <a:prstGeom prst="rect">
            <a:avLst/>
          </a:prstGeom>
          <a:noFill/>
          <a:ln>
            <a:noFill/>
          </a:ln>
        </p:spPr>
      </p:pic>
      <p:sp>
        <p:nvSpPr>
          <p:cNvPr id="577" name="Shape 577"/>
          <p:cNvSpPr txBox="1"/>
          <p:nvPr/>
        </p:nvSpPr>
        <p:spPr>
          <a:xfrm>
            <a:off x="395536" y="1844824"/>
            <a:ext cx="4038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___% Wrong     ___% Right</a:t>
            </a:r>
          </a:p>
        </p:txBody>
      </p:sp>
      <p:sp>
        <p:nvSpPr>
          <p:cNvPr id="578" name="Shape 57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228600" y="228600"/>
            <a:ext cx="86868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3. </a:t>
            </a:r>
            <a:r>
              <a:rPr lang="hy-AM" dirty="0" smtClean="0">
                <a:solidFill>
                  <a:schemeClr val="lt1"/>
                </a:solidFill>
                <a:effectLst>
                  <a:outerShdw blurRad="38100" dist="38100" dir="2700000" algn="tl">
                    <a:srgbClr val="C0C0C0"/>
                  </a:outerShdw>
                </a:effectLst>
              </a:rPr>
              <a:t>Ես շնորհակալ եմ, որ նա հանդիմանում է ինձ:</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85" name="Shape 585"/>
          <p:cNvSpPr txBox="1">
            <a:spLocks noGrp="1"/>
          </p:cNvSpPr>
          <p:nvPr>
            <p:ph type="body" idx="1"/>
          </p:nvPr>
        </p:nvSpPr>
        <p:spPr>
          <a:xfrm>
            <a:off x="4067944" y="2060848"/>
            <a:ext cx="5076056" cy="3960440"/>
          </a:xfrm>
          <a:prstGeom prst="rect">
            <a:avLst/>
          </a:prstGeom>
          <a:noFill/>
          <a:ln>
            <a:noFill/>
          </a:ln>
        </p:spPr>
        <p:txBody>
          <a:bodyPr lIns="92075" tIns="46025" rIns="92075" bIns="46025" anchor="t" anchorCtr="0">
            <a:noAutofit/>
          </a:bodyPr>
          <a:lstStyle/>
          <a:p>
            <a:pPr lvl="0" indent="-342900">
              <a:lnSpc>
                <a:spcPct val="90000"/>
              </a:lnSpc>
              <a:spcBef>
                <a:spcPts val="0"/>
              </a:spcBef>
            </a:pPr>
            <a:r>
              <a:rPr lang="hy-AM" sz="2800" dirty="0" smtClean="0">
                <a:solidFill>
                  <a:schemeClr val="lt1"/>
                </a:solidFill>
              </a:rPr>
              <a:t>Եթե կարողանաս </a:t>
            </a:r>
            <a:r>
              <a:rPr lang="en-US" sz="2800" dirty="0" err="1" smtClean="0">
                <a:solidFill>
                  <a:schemeClr val="lt1"/>
                </a:solidFill>
              </a:rPr>
              <a:t>սովորել</a:t>
            </a:r>
            <a:r>
              <a:rPr lang="en-US" sz="2800" dirty="0" smtClean="0">
                <a:solidFill>
                  <a:schemeClr val="lt1"/>
                </a:solidFill>
              </a:rPr>
              <a:t> </a:t>
            </a:r>
            <a:r>
              <a:rPr lang="en-US" sz="2800" dirty="0" err="1" smtClean="0">
                <a:solidFill>
                  <a:schemeClr val="lt1"/>
                </a:solidFill>
              </a:rPr>
              <a:t>խորհել</a:t>
            </a:r>
            <a:r>
              <a:rPr lang="en-US" sz="2800" dirty="0" smtClean="0">
                <a:solidFill>
                  <a:schemeClr val="lt1"/>
                </a:solidFill>
              </a:rPr>
              <a:t> </a:t>
            </a:r>
            <a:r>
              <a:rPr lang="hy-AM" sz="2800" dirty="0" smtClean="0">
                <a:solidFill>
                  <a:schemeClr val="lt1"/>
                </a:solidFill>
              </a:rPr>
              <a:t>այս մտքի շուրջ, երբ քեզ քննադատում</a:t>
            </a:r>
          </a:p>
          <a:p>
            <a:pPr lvl="0" indent="-342900">
              <a:lnSpc>
                <a:spcPct val="90000"/>
              </a:lnSpc>
              <a:spcBef>
                <a:spcPts val="0"/>
              </a:spcBef>
            </a:pPr>
            <a:r>
              <a:rPr lang="hy-AM" sz="2800" dirty="0" smtClean="0">
                <a:solidFill>
                  <a:schemeClr val="lt1"/>
                </a:solidFill>
              </a:rPr>
              <a:t>են, դու ավելի հեշտությամբ կկարողանաս Աստծո ուզած </a:t>
            </a:r>
            <a:r>
              <a:rPr lang="en-US" sz="2800" dirty="0" err="1" smtClean="0">
                <a:solidFill>
                  <a:schemeClr val="lt1"/>
                </a:solidFill>
              </a:rPr>
              <a:t>կերպով</a:t>
            </a:r>
            <a:r>
              <a:rPr lang="hy-AM" sz="2800" dirty="0" smtClean="0">
                <a:solidFill>
                  <a:schemeClr val="lt1"/>
                </a:solidFill>
              </a:rPr>
              <a:t> արձագանքել։</a:t>
            </a:r>
            <a:endParaRPr lang="nl-NL" sz="2800" dirty="0" smtClean="0">
              <a:solidFill>
                <a:schemeClr val="lt1"/>
              </a:solidFill>
            </a:endParaRPr>
          </a:p>
          <a:p>
            <a:pPr lvl="0" indent="-342900">
              <a:lnSpc>
                <a:spcPct val="90000"/>
              </a:lnSpc>
              <a:spcBef>
                <a:spcPts val="0"/>
              </a:spcBef>
            </a:pPr>
            <a:r>
              <a:rPr lang="hy-AM" sz="2800" dirty="0" smtClean="0">
                <a:solidFill>
                  <a:schemeClr val="lt1"/>
                </a:solidFill>
              </a:rPr>
              <a:t>Շատ դժվար է շնորհակալ լինել </a:t>
            </a:r>
            <a:r>
              <a:rPr lang="en-US" sz="2800" dirty="0">
                <a:solidFill>
                  <a:schemeClr val="lt1"/>
                </a:solidFill>
              </a:rPr>
              <a:t>և</a:t>
            </a:r>
            <a:r>
              <a:rPr lang="hy-AM" sz="2800" dirty="0" smtClean="0">
                <a:solidFill>
                  <a:schemeClr val="lt1"/>
                </a:solidFill>
              </a:rPr>
              <a:t> միեւնույն ժամանակ, բարկանա</a:t>
            </a:r>
            <a:r>
              <a:rPr lang="en-US" sz="2800" dirty="0" smtClean="0">
                <a:solidFill>
                  <a:schemeClr val="lt1"/>
                </a:solidFill>
              </a:rPr>
              <a:t>ց</a:t>
            </a:r>
            <a:r>
              <a:rPr lang="hy-AM" sz="2800" dirty="0" smtClean="0">
                <a:solidFill>
                  <a:schemeClr val="lt1"/>
                </a:solidFill>
              </a:rPr>
              <a:t>։</a:t>
            </a:r>
            <a:endParaRPr lang="en-US" sz="2800" b="0" i="0" u="none" dirty="0">
              <a:solidFill>
                <a:schemeClr val="lt1"/>
              </a:solidFill>
              <a:latin typeface="Arial"/>
              <a:ea typeface="Arial"/>
              <a:cs typeface="Arial"/>
              <a:sym typeface="Arial"/>
            </a:endParaRPr>
          </a:p>
        </p:txBody>
      </p:sp>
      <p:pic>
        <p:nvPicPr>
          <p:cNvPr id="586" name="Shape 586" descr="thankful-000"/>
          <p:cNvPicPr preferRelativeResize="0">
            <a:picLocks noGrp="1"/>
          </p:cNvPicPr>
          <p:nvPr>
            <p:ph type="clipArt" idx="2"/>
          </p:nvPr>
        </p:nvPicPr>
        <p:blipFill rotWithShape="1">
          <a:blip r:embed="rId3">
            <a:alphaModFix/>
          </a:blip>
          <a:srcRect/>
          <a:stretch/>
        </p:blipFill>
        <p:spPr>
          <a:xfrm>
            <a:off x="251520" y="1988840"/>
            <a:ext cx="3810000" cy="3970200"/>
          </a:xfrm>
          <a:prstGeom prst="rect">
            <a:avLst/>
          </a:prstGeom>
          <a:noFill/>
          <a:ln>
            <a:noFill/>
          </a:ln>
        </p:spPr>
      </p:pic>
      <p:sp>
        <p:nvSpPr>
          <p:cNvPr id="587" name="Shape 58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228600" y="228600"/>
            <a:ext cx="86868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3. </a:t>
            </a:r>
            <a:r>
              <a:rPr lang="hy-AM" dirty="0" smtClean="0">
                <a:solidFill>
                  <a:schemeClr val="lt1"/>
                </a:solidFill>
                <a:effectLst>
                  <a:outerShdw blurRad="38100" dist="38100" dir="2700000" algn="tl">
                    <a:srgbClr val="C0C0C0"/>
                  </a:outerShdw>
                </a:effectLst>
              </a:rPr>
              <a:t>Ես շնորհակալ եմ, որ նա հանդիմանում է ինձ:</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94" name="Shape 594"/>
          <p:cNvSpPr txBox="1">
            <a:spLocks noGrp="1"/>
          </p:cNvSpPr>
          <p:nvPr>
            <p:ph type="body" idx="1"/>
          </p:nvPr>
        </p:nvSpPr>
        <p:spPr>
          <a:xfrm>
            <a:off x="4211960" y="1905000"/>
            <a:ext cx="4855840" cy="4648200"/>
          </a:xfrm>
          <a:prstGeom prst="rect">
            <a:avLst/>
          </a:prstGeom>
          <a:noFill/>
          <a:ln>
            <a:noFill/>
          </a:ln>
        </p:spPr>
        <p:txBody>
          <a:bodyPr lIns="92075" tIns="46025" rIns="92075" bIns="46025" anchor="t" anchorCtr="0">
            <a:noAutofit/>
          </a:bodyPr>
          <a:lstStyle/>
          <a:p>
            <a:pPr lvl="0" indent="-342900">
              <a:lnSpc>
                <a:spcPct val="90000"/>
              </a:lnSpc>
              <a:spcBef>
                <a:spcPts val="0"/>
              </a:spcBef>
            </a:pPr>
            <a:r>
              <a:rPr lang="hy-AM" sz="2800" dirty="0" smtClean="0">
                <a:solidFill>
                  <a:schemeClr val="lt1"/>
                </a:solidFill>
              </a:rPr>
              <a:t>Հասկանալ</a:t>
            </a:r>
            <a:r>
              <a:rPr lang="en-US" sz="2800" dirty="0" smtClean="0">
                <a:solidFill>
                  <a:schemeClr val="lt1"/>
                </a:solidFill>
              </a:rPr>
              <a:t>ը</a:t>
            </a:r>
            <a:r>
              <a:rPr lang="hy-AM" sz="2800" dirty="0" smtClean="0">
                <a:solidFill>
                  <a:schemeClr val="lt1"/>
                </a:solidFill>
              </a:rPr>
              <a:t> </a:t>
            </a:r>
            <a:r>
              <a:rPr lang="en-US" sz="2800" dirty="0" err="1" smtClean="0">
                <a:solidFill>
                  <a:schemeClr val="lt1"/>
                </a:solidFill>
              </a:rPr>
              <a:t>թե</a:t>
            </a:r>
            <a:r>
              <a:rPr lang="en-US" sz="2800" dirty="0" smtClean="0">
                <a:solidFill>
                  <a:schemeClr val="lt1"/>
                </a:solidFill>
              </a:rPr>
              <a:t> </a:t>
            </a:r>
            <a:r>
              <a:rPr lang="nl-NL" sz="2800" dirty="0" smtClean="0">
                <a:solidFill>
                  <a:schemeClr val="lt1"/>
                </a:solidFill>
              </a:rPr>
              <a:t>“</a:t>
            </a:r>
            <a:r>
              <a:rPr lang="hy-AM" sz="2800" dirty="0" smtClean="0">
                <a:solidFill>
                  <a:schemeClr val="lt1"/>
                </a:solidFill>
              </a:rPr>
              <a:t>ԻՆՉՈՒ</a:t>
            </a:r>
            <a:r>
              <a:rPr lang="nl-NL" sz="2800" dirty="0" smtClean="0">
                <a:solidFill>
                  <a:schemeClr val="lt1"/>
                </a:solidFill>
              </a:rPr>
              <a:t>”</a:t>
            </a:r>
            <a:r>
              <a:rPr lang="en-US" sz="2800" dirty="0" smtClean="0">
                <a:solidFill>
                  <a:schemeClr val="lt1"/>
                </a:solidFill>
              </a:rPr>
              <a:t> </a:t>
            </a:r>
            <a:r>
              <a:rPr lang="hy-AM" sz="2800" dirty="0" smtClean="0">
                <a:solidFill>
                  <a:schemeClr val="lt1"/>
                </a:solidFill>
              </a:rPr>
              <a:t>դուք պետք է երջանիկ լինեք,</a:t>
            </a:r>
            <a:r>
              <a:rPr lang="en-US" sz="2800" dirty="0" smtClean="0">
                <a:solidFill>
                  <a:schemeClr val="lt1"/>
                </a:solidFill>
              </a:rPr>
              <a:t> </a:t>
            </a:r>
            <a:r>
              <a:rPr lang="en-US" sz="2800" dirty="0" err="1" smtClean="0">
                <a:solidFill>
                  <a:schemeClr val="lt1"/>
                </a:solidFill>
              </a:rPr>
              <a:t>կոգնի</a:t>
            </a:r>
            <a:r>
              <a:rPr lang="en-US" sz="2800" dirty="0" smtClean="0">
                <a:solidFill>
                  <a:schemeClr val="lt1"/>
                </a:solidFill>
              </a:rPr>
              <a:t> </a:t>
            </a:r>
            <a:r>
              <a:rPr lang="en-US" sz="2800" dirty="0" err="1" smtClean="0">
                <a:solidFill>
                  <a:schemeClr val="lt1"/>
                </a:solidFill>
              </a:rPr>
              <a:t>ձեզ</a:t>
            </a:r>
            <a:r>
              <a:rPr lang="en-US" sz="2800" dirty="0" smtClean="0">
                <a:solidFill>
                  <a:schemeClr val="lt1"/>
                </a:solidFill>
              </a:rPr>
              <a:t> </a:t>
            </a:r>
            <a:r>
              <a:rPr lang="hy-AM" sz="2800" dirty="0" smtClean="0">
                <a:solidFill>
                  <a:schemeClr val="lt1"/>
                </a:solidFill>
              </a:rPr>
              <a:t>երջանկություն </a:t>
            </a:r>
            <a:r>
              <a:rPr lang="en-US" sz="2800" dirty="0" err="1" smtClean="0">
                <a:solidFill>
                  <a:schemeClr val="lt1"/>
                </a:solidFill>
              </a:rPr>
              <a:t>ապրել</a:t>
            </a:r>
            <a:r>
              <a:rPr lang="en-US" sz="2800" dirty="0" smtClean="0">
                <a:solidFill>
                  <a:schemeClr val="lt1"/>
                </a:solidFill>
              </a:rPr>
              <a:t> </a:t>
            </a:r>
            <a:r>
              <a:rPr lang="hy-AM" sz="2800" dirty="0" smtClean="0">
                <a:solidFill>
                  <a:schemeClr val="lt1"/>
                </a:solidFill>
              </a:rPr>
              <a:t>այ</a:t>
            </a:r>
            <a:r>
              <a:rPr lang="en-US" sz="2800" dirty="0" smtClean="0">
                <a:solidFill>
                  <a:schemeClr val="lt1"/>
                </a:solidFill>
              </a:rPr>
              <a:t>դ</a:t>
            </a:r>
            <a:r>
              <a:rPr lang="hy-AM" sz="2800" dirty="0" smtClean="0">
                <a:solidFill>
                  <a:schemeClr val="lt1"/>
                </a:solidFill>
              </a:rPr>
              <a:t> ժամանակ:</a:t>
            </a:r>
            <a:endParaRPr lang="nl-NL" sz="2800" dirty="0" smtClean="0">
              <a:solidFill>
                <a:schemeClr val="lt1"/>
              </a:solidFill>
            </a:endParaRPr>
          </a:p>
          <a:p>
            <a:pPr lvl="0" indent="-342900">
              <a:lnSpc>
                <a:spcPct val="90000"/>
              </a:lnSpc>
              <a:spcBef>
                <a:spcPts val="0"/>
              </a:spcBef>
            </a:pPr>
            <a:r>
              <a:rPr lang="hy-AM" sz="2800" dirty="0" smtClean="0">
                <a:solidFill>
                  <a:schemeClr val="lt1"/>
                </a:solidFill>
              </a:rPr>
              <a:t>Այն մարդը, ով ուղղում է ինձ, օգնում է ինձ </a:t>
            </a:r>
            <a:r>
              <a:rPr lang="hy-AM" sz="2800" u="sng" dirty="0" smtClean="0">
                <a:solidFill>
                  <a:schemeClr val="lt1"/>
                </a:solidFill>
              </a:rPr>
              <a:t>դառնալ </a:t>
            </a:r>
            <a:r>
              <a:rPr lang="en-US" sz="2800" u="sng" dirty="0" err="1" smtClean="0">
                <a:solidFill>
                  <a:schemeClr val="lt1"/>
                </a:solidFill>
              </a:rPr>
              <a:t>հասուն</a:t>
            </a:r>
            <a:r>
              <a:rPr lang="en-US" sz="2800" u="sng" dirty="0" smtClean="0">
                <a:solidFill>
                  <a:schemeClr val="lt1"/>
                </a:solidFill>
              </a:rPr>
              <a:t> </a:t>
            </a:r>
            <a:r>
              <a:rPr lang="en-US" sz="2800" u="sng" dirty="0" err="1" smtClean="0">
                <a:solidFill>
                  <a:schemeClr val="lt1"/>
                </a:solidFill>
              </a:rPr>
              <a:t>մարդ</a:t>
            </a:r>
            <a:r>
              <a:rPr lang="en-US" sz="2800" u="sng" dirty="0" smtClean="0">
                <a:solidFill>
                  <a:schemeClr val="lt1"/>
                </a:solidFill>
              </a:rPr>
              <a:t> </a:t>
            </a:r>
            <a:r>
              <a:rPr lang="en-US" sz="2800" u="sng" dirty="0" err="1" smtClean="0">
                <a:solidFill>
                  <a:schemeClr val="lt1"/>
                </a:solidFill>
              </a:rPr>
              <a:t>առանց</a:t>
            </a:r>
            <a:r>
              <a:rPr lang="en-US" sz="2800" u="sng" dirty="0" smtClean="0">
                <a:solidFill>
                  <a:schemeClr val="lt1"/>
                </a:solidFill>
              </a:rPr>
              <a:t> </a:t>
            </a:r>
            <a:r>
              <a:rPr lang="en-US" sz="2800" u="sng" dirty="0" err="1" smtClean="0">
                <a:solidFill>
                  <a:schemeClr val="lt1"/>
                </a:solidFill>
              </a:rPr>
              <a:t>թույլ</a:t>
            </a:r>
            <a:r>
              <a:rPr lang="en-US" sz="2800" u="sng" dirty="0" smtClean="0">
                <a:solidFill>
                  <a:schemeClr val="lt1"/>
                </a:solidFill>
              </a:rPr>
              <a:t> </a:t>
            </a:r>
            <a:r>
              <a:rPr lang="en-US" sz="2800" u="sng" dirty="0" err="1" smtClean="0">
                <a:solidFill>
                  <a:schemeClr val="lt1"/>
                </a:solidFill>
              </a:rPr>
              <a:t>կողմերի</a:t>
            </a:r>
            <a:r>
              <a:rPr lang="en-US" sz="2800" u="sng" dirty="0" smtClean="0">
                <a:solidFill>
                  <a:schemeClr val="lt1"/>
                </a:solidFill>
              </a:rPr>
              <a:t>:</a:t>
            </a:r>
            <a:endParaRPr lang="en-US" sz="2800" b="0" i="0" u="sng" dirty="0">
              <a:solidFill>
                <a:schemeClr val="lt1"/>
              </a:solidFill>
              <a:latin typeface="Arial"/>
              <a:ea typeface="Arial"/>
              <a:cs typeface="Arial"/>
              <a:sym typeface="Arial"/>
            </a:endParaRPr>
          </a:p>
        </p:txBody>
      </p:sp>
      <p:pic>
        <p:nvPicPr>
          <p:cNvPr id="595" name="Shape 595" descr="happy"/>
          <p:cNvPicPr preferRelativeResize="0">
            <a:picLocks noGrp="1"/>
          </p:cNvPicPr>
          <p:nvPr>
            <p:ph type="clipArt" idx="2"/>
          </p:nvPr>
        </p:nvPicPr>
        <p:blipFill rotWithShape="1">
          <a:blip r:embed="rId3">
            <a:alphaModFix/>
          </a:blip>
          <a:srcRect/>
          <a:stretch/>
        </p:blipFill>
        <p:spPr>
          <a:xfrm>
            <a:off x="467544" y="2132856"/>
            <a:ext cx="3657600" cy="3676500"/>
          </a:xfrm>
          <a:prstGeom prst="rect">
            <a:avLst/>
          </a:prstGeom>
          <a:noFill/>
          <a:ln>
            <a:noFill/>
          </a:ln>
        </p:spPr>
      </p:pic>
      <p:sp>
        <p:nvSpPr>
          <p:cNvPr id="596" name="Shape 596"/>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228600" y="228600"/>
            <a:ext cx="86868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3. </a:t>
            </a:r>
            <a:r>
              <a:rPr lang="hy-AM" dirty="0" smtClean="0">
                <a:solidFill>
                  <a:schemeClr val="lt1"/>
                </a:solidFill>
                <a:effectLst>
                  <a:outerShdw blurRad="38100" dist="38100" dir="2700000" algn="tl">
                    <a:srgbClr val="C0C0C0"/>
                  </a:outerShdw>
                </a:effectLst>
              </a:rPr>
              <a:t>Ես շնորհակալ եմ, որ նա հանդիմանում է ինձ:</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03" name="Shape 603"/>
          <p:cNvSpPr txBox="1">
            <a:spLocks noGrp="1"/>
          </p:cNvSpPr>
          <p:nvPr>
            <p:ph type="body" idx="1"/>
          </p:nvPr>
        </p:nvSpPr>
        <p:spPr>
          <a:xfrm>
            <a:off x="5105400" y="1905000"/>
            <a:ext cx="3962400" cy="46482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Clr>
                <a:schemeClr val="accent2"/>
              </a:buClr>
              <a:buSzPct val="25000"/>
              <a:buFont typeface="Arial"/>
              <a:buNone/>
            </a:pPr>
            <a:endParaRPr sz="2800" b="0" i="0" u="none" dirty="0">
              <a:solidFill>
                <a:schemeClr val="dk1"/>
              </a:solidFill>
              <a:latin typeface="Arial"/>
              <a:ea typeface="Arial"/>
              <a:cs typeface="Arial"/>
              <a:sym typeface="Arial"/>
            </a:endParaRPr>
          </a:p>
          <a:p>
            <a:pPr lvl="0" indent="-342900">
              <a:spcBef>
                <a:spcPts val="560"/>
              </a:spcBef>
            </a:pPr>
            <a:r>
              <a:rPr lang="hy-AM" sz="2800" dirty="0" smtClean="0">
                <a:solidFill>
                  <a:schemeClr val="lt1"/>
                </a:solidFill>
              </a:rPr>
              <a:t>Աստված անձամբ ժամանակ է </a:t>
            </a:r>
            <a:r>
              <a:rPr lang="en-US" sz="2800" dirty="0" err="1" smtClean="0">
                <a:solidFill>
                  <a:schemeClr val="lt1"/>
                </a:solidFill>
              </a:rPr>
              <a:t>հատկացրել</a:t>
            </a:r>
            <a:r>
              <a:rPr lang="hy-AM" sz="2800" dirty="0" smtClean="0">
                <a:solidFill>
                  <a:schemeClr val="lt1"/>
                </a:solidFill>
              </a:rPr>
              <a:t> ձեզ օգնելու համար, որովհետեւ նա սիրում է ձեզ:</a:t>
            </a:r>
            <a:endParaRPr lang="nl-NL" sz="2800" dirty="0" smtClean="0">
              <a:solidFill>
                <a:schemeClr val="lt1"/>
              </a:solidFill>
            </a:endParaRPr>
          </a:p>
          <a:p>
            <a:pPr lvl="0" indent="-342900">
              <a:spcBef>
                <a:spcPts val="560"/>
              </a:spcBef>
            </a:pPr>
            <a:r>
              <a:rPr lang="hy-AM" sz="2800" dirty="0" smtClean="0">
                <a:solidFill>
                  <a:schemeClr val="lt1"/>
                </a:solidFill>
              </a:rPr>
              <a:t>Աստված ուզում է, որ աճ</a:t>
            </a:r>
            <a:r>
              <a:rPr lang="en-US" sz="2800" dirty="0" err="1" smtClean="0">
                <a:solidFill>
                  <a:schemeClr val="lt1"/>
                </a:solidFill>
              </a:rPr>
              <a:t>եք</a:t>
            </a:r>
            <a:r>
              <a:rPr lang="hy-AM" sz="2800" dirty="0" smtClean="0">
                <a:solidFill>
                  <a:schemeClr val="lt1"/>
                </a:solidFill>
              </a:rPr>
              <a:t> եւ ավելի լավ մարդ դառնա</a:t>
            </a:r>
            <a:r>
              <a:rPr lang="en-US" sz="2800" dirty="0" smtClean="0">
                <a:solidFill>
                  <a:schemeClr val="lt1"/>
                </a:solidFill>
              </a:rPr>
              <a:t>ք</a:t>
            </a:r>
            <a:r>
              <a:rPr lang="hy-AM" sz="2800" dirty="0" smtClean="0">
                <a:solidFill>
                  <a:schemeClr val="lt1"/>
                </a:solidFill>
              </a:rPr>
              <a:t>:</a:t>
            </a:r>
            <a:endParaRPr lang="en-US" sz="2800" b="0" i="0" u="none" dirty="0">
              <a:solidFill>
                <a:schemeClr val="lt1"/>
              </a:solidFill>
              <a:latin typeface="Arial"/>
              <a:ea typeface="Arial"/>
              <a:cs typeface="Arial"/>
              <a:sym typeface="Arial"/>
            </a:endParaRPr>
          </a:p>
        </p:txBody>
      </p:sp>
      <p:pic>
        <p:nvPicPr>
          <p:cNvPr id="604" name="Shape 604" descr="mature-surfer"/>
          <p:cNvPicPr preferRelativeResize="0">
            <a:picLocks noGrp="1"/>
          </p:cNvPicPr>
          <p:nvPr>
            <p:ph type="clipArt" idx="2"/>
          </p:nvPr>
        </p:nvPicPr>
        <p:blipFill rotWithShape="1">
          <a:blip r:embed="rId3">
            <a:alphaModFix/>
          </a:blip>
          <a:srcRect/>
          <a:stretch/>
        </p:blipFill>
        <p:spPr>
          <a:xfrm>
            <a:off x="1295400" y="2133600"/>
            <a:ext cx="3657600" cy="3657600"/>
          </a:xfrm>
          <a:prstGeom prst="rect">
            <a:avLst/>
          </a:prstGeom>
          <a:noFill/>
          <a:ln>
            <a:noFill/>
          </a:ln>
        </p:spPr>
      </p:pic>
      <p:sp>
        <p:nvSpPr>
          <p:cNvPr id="605" name="Shape 60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Shape 236"/>
          <p:cNvSpPr txBox="1">
            <a:spLocks noGrp="1"/>
          </p:cNvSpPr>
          <p:nvPr>
            <p:ph type="ctrTitle"/>
          </p:nvPr>
        </p:nvSpPr>
        <p:spPr>
          <a:xfrm>
            <a:off x="0" y="482100"/>
            <a:ext cx="9144000" cy="2108700"/>
          </a:xfrm>
          <a:prstGeom prst="rect">
            <a:avLst/>
          </a:prstGeom>
          <a:noFill/>
          <a:ln>
            <a:noFill/>
          </a:ln>
        </p:spPr>
        <p:txBody>
          <a:bodyPr lIns="92075" tIns="46025" rIns="92075" bIns="46025" anchor="ctr" anchorCtr="0">
            <a:noAutofit/>
          </a:bodyPr>
          <a:lstStyle/>
          <a:p>
            <a:pPr marL="0" lvl="0" indent="0" algn="ctr" rtl="0">
              <a:lnSpc>
                <a:spcPct val="100000"/>
              </a:lnSpc>
              <a:spcBef>
                <a:spcPts val="0"/>
              </a:spcBef>
              <a:spcAft>
                <a:spcPts val="0"/>
              </a:spcAft>
              <a:buClr>
                <a:schemeClr val="lt1"/>
              </a:buClr>
              <a:buSzPct val="25000"/>
              <a:buFont typeface="Arial Black"/>
              <a:buNone/>
            </a:pPr>
            <a:r>
              <a:rPr lang="en-US" sz="4300">
                <a:solidFill>
                  <a:schemeClr val="lt1"/>
                </a:solidFill>
                <a:effectLst>
                  <a:outerShdw blurRad="38100" dist="38100" dir="2700000" algn="tl">
                    <a:srgbClr val="C0C0C0"/>
                  </a:outerShdw>
                </a:effectLst>
              </a:rPr>
              <a:t>Վերաբերմունքները նորադարձ քրիստոնյայի կյանքում:</a:t>
            </a:r>
          </a:p>
        </p:txBody>
      </p:sp>
      <p:sp>
        <p:nvSpPr>
          <p:cNvPr id="237" name="Shape 237"/>
          <p:cNvSpPr txBox="1">
            <a:spLocks noGrp="1"/>
          </p:cNvSpPr>
          <p:nvPr>
            <p:ph type="subTitle" idx="1"/>
          </p:nvPr>
        </p:nvSpPr>
        <p:spPr>
          <a:xfrm>
            <a:off x="4724400" y="2819400"/>
            <a:ext cx="4267200" cy="3200400"/>
          </a:xfrm>
          <a:prstGeom prst="rect">
            <a:avLst/>
          </a:prstGeom>
          <a:noFill/>
          <a:ln>
            <a:noFill/>
          </a:ln>
        </p:spPr>
        <p:txBody>
          <a:bodyPr lIns="92075" tIns="46025" rIns="92075" bIns="46025" anchor="t" anchorCtr="0">
            <a:noAutofit/>
          </a:bodyPr>
          <a:lstStyle/>
          <a:p>
            <a:pPr marL="0" lvl="0" indent="0" algn="ctr" rtl="0">
              <a:lnSpc>
                <a:spcPct val="100000"/>
              </a:lnSpc>
              <a:spcBef>
                <a:spcPts val="0"/>
              </a:spcBef>
              <a:spcAft>
                <a:spcPts val="0"/>
              </a:spcAft>
              <a:buSzPct val="25000"/>
              <a:buFont typeface="Arial"/>
              <a:buNone/>
            </a:pPr>
            <a:r>
              <a:rPr lang="en-US" sz="4800" b="1">
                <a:solidFill>
                  <a:schemeClr val="lt1"/>
                </a:solidFill>
              </a:rPr>
              <a:t>Գլուխ</a:t>
            </a:r>
            <a:r>
              <a:rPr lang="en-US" sz="4800" b="1" i="0" u="none">
                <a:solidFill>
                  <a:schemeClr val="lt1"/>
                </a:solidFill>
                <a:latin typeface="Arial"/>
                <a:ea typeface="Arial"/>
                <a:cs typeface="Arial"/>
                <a:sym typeface="Arial"/>
              </a:rPr>
              <a:t> 1</a:t>
            </a:r>
          </a:p>
        </p:txBody>
      </p:sp>
      <p:sp>
        <p:nvSpPr>
          <p:cNvPr id="238" name="Shape 238"/>
          <p:cNvSpPr txBox="1"/>
          <p:nvPr/>
        </p:nvSpPr>
        <p:spPr>
          <a:xfrm>
            <a:off x="31242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228600" y="228600"/>
            <a:ext cx="86868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3. </a:t>
            </a:r>
            <a:r>
              <a:rPr lang="hy-AM" dirty="0" smtClean="0">
                <a:solidFill>
                  <a:schemeClr val="lt1"/>
                </a:solidFill>
                <a:effectLst>
                  <a:outerShdw blurRad="38100" dist="38100" dir="2700000" algn="tl">
                    <a:srgbClr val="C0C0C0"/>
                  </a:outerShdw>
                </a:effectLst>
              </a:rPr>
              <a:t>Ես շնորհակալ եմ, որ նա հանդիմանում է ինձ:</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12" name="Shape 612"/>
          <p:cNvSpPr txBox="1">
            <a:spLocks noGrp="1"/>
          </p:cNvSpPr>
          <p:nvPr>
            <p:ph type="body" idx="1"/>
          </p:nvPr>
        </p:nvSpPr>
        <p:spPr>
          <a:xfrm>
            <a:off x="3923928" y="1905000"/>
            <a:ext cx="5220072" cy="4648200"/>
          </a:xfrm>
          <a:prstGeom prst="rect">
            <a:avLst/>
          </a:prstGeom>
          <a:noFill/>
          <a:ln>
            <a:noFill/>
          </a:ln>
        </p:spPr>
        <p:txBody>
          <a:bodyPr lIns="92075" tIns="46025" rIns="92075" bIns="46025" anchor="t" anchorCtr="0">
            <a:noAutofit/>
          </a:bodyPr>
          <a:lstStyle/>
          <a:p>
            <a:pPr lvl="0" indent="-342900">
              <a:spcBef>
                <a:spcPts val="0"/>
              </a:spcBef>
            </a:pPr>
            <a:r>
              <a:rPr lang="hy-AM" sz="2800" dirty="0" smtClean="0">
                <a:solidFill>
                  <a:schemeClr val="lt1"/>
                </a:solidFill>
              </a:rPr>
              <a:t>Ցույց տ</a:t>
            </a:r>
            <a:r>
              <a:rPr lang="en-US" sz="2800" dirty="0" err="1" smtClean="0">
                <a:solidFill>
                  <a:schemeClr val="lt1"/>
                </a:solidFill>
              </a:rPr>
              <a:t>վեք</a:t>
            </a:r>
            <a:r>
              <a:rPr lang="en-US" sz="2800" dirty="0" smtClean="0">
                <a:solidFill>
                  <a:schemeClr val="lt1"/>
                </a:solidFill>
              </a:rPr>
              <a:t> </a:t>
            </a:r>
            <a:r>
              <a:rPr lang="en-US" sz="2800" dirty="0" err="1" smtClean="0">
                <a:solidFill>
                  <a:schemeClr val="lt1"/>
                </a:solidFill>
              </a:rPr>
              <a:t>սիրալիրություն</a:t>
            </a:r>
            <a:r>
              <a:rPr lang="en-US" sz="2800" dirty="0" smtClean="0">
                <a:solidFill>
                  <a:schemeClr val="lt1"/>
                </a:solidFill>
              </a:rPr>
              <a:t> և </a:t>
            </a:r>
            <a:r>
              <a:rPr lang="en-US" sz="2800" dirty="0" err="1" smtClean="0">
                <a:solidFill>
                  <a:schemeClr val="lt1"/>
                </a:solidFill>
              </a:rPr>
              <a:t>գոհունակություն</a:t>
            </a:r>
            <a:r>
              <a:rPr lang="hy-AM" sz="2800" dirty="0" smtClean="0">
                <a:solidFill>
                  <a:schemeClr val="lt1"/>
                </a:solidFill>
              </a:rPr>
              <a:t> ձեր ձայնի եւ դեմքի արտահայտությունների </a:t>
            </a:r>
            <a:r>
              <a:rPr lang="en-US" sz="2800" dirty="0" err="1" smtClean="0">
                <a:solidFill>
                  <a:schemeClr val="lt1"/>
                </a:solidFill>
              </a:rPr>
              <a:t>մեջ</a:t>
            </a:r>
            <a:r>
              <a:rPr lang="en-US" sz="2800" dirty="0" smtClean="0">
                <a:solidFill>
                  <a:schemeClr val="lt1"/>
                </a:solidFill>
              </a:rPr>
              <a:t>: </a:t>
            </a:r>
            <a:r>
              <a:rPr lang="hy-AM" sz="2800" dirty="0" smtClean="0">
                <a:solidFill>
                  <a:schemeClr val="lt1"/>
                </a:solidFill>
              </a:rPr>
              <a:t>Օրինակ, թե ինչպես կարող ես արձագանքել, «Շնորհակալություն, որ իմ ուշադրությունը </a:t>
            </a:r>
            <a:r>
              <a:rPr lang="en-US" sz="2800" dirty="0" err="1" smtClean="0">
                <a:solidFill>
                  <a:schemeClr val="lt1"/>
                </a:solidFill>
              </a:rPr>
              <a:t>գրավեցիր</a:t>
            </a:r>
            <a:r>
              <a:rPr lang="en-US" sz="2800" dirty="0" smtClean="0">
                <a:solidFill>
                  <a:schemeClr val="lt1"/>
                </a:solidFill>
              </a:rPr>
              <a:t> </a:t>
            </a:r>
            <a:r>
              <a:rPr lang="en-US" sz="2800" dirty="0" err="1" smtClean="0">
                <a:solidFill>
                  <a:schemeClr val="lt1"/>
                </a:solidFill>
              </a:rPr>
              <a:t>այդ</a:t>
            </a:r>
            <a:r>
              <a:rPr lang="en-US" sz="2800" dirty="0" smtClean="0">
                <a:solidFill>
                  <a:schemeClr val="lt1"/>
                </a:solidFill>
              </a:rPr>
              <a:t> </a:t>
            </a:r>
            <a:r>
              <a:rPr lang="en-US" sz="2800" dirty="0" err="1" smtClean="0">
                <a:solidFill>
                  <a:schemeClr val="lt1"/>
                </a:solidFill>
              </a:rPr>
              <a:t>ամենի</a:t>
            </a:r>
            <a:r>
              <a:rPr lang="en-US" sz="2800" dirty="0" smtClean="0">
                <a:solidFill>
                  <a:schemeClr val="lt1"/>
                </a:solidFill>
              </a:rPr>
              <a:t> </a:t>
            </a:r>
            <a:r>
              <a:rPr lang="en-US" sz="2800" dirty="0" err="1" smtClean="0">
                <a:solidFill>
                  <a:schemeClr val="lt1"/>
                </a:solidFill>
              </a:rPr>
              <a:t>վրա</a:t>
            </a:r>
            <a:r>
              <a:rPr lang="hy-AM" sz="2800" dirty="0" smtClean="0">
                <a:solidFill>
                  <a:schemeClr val="lt1"/>
                </a:solidFill>
              </a:rPr>
              <a:t>»:</a:t>
            </a:r>
            <a:endParaRPr lang="en-US" sz="2800" b="0" i="0" u="none" dirty="0">
              <a:solidFill>
                <a:schemeClr val="lt1"/>
              </a:solidFill>
              <a:latin typeface="Arial"/>
              <a:ea typeface="Arial"/>
              <a:cs typeface="Arial"/>
              <a:sym typeface="Arial"/>
            </a:endParaRPr>
          </a:p>
        </p:txBody>
      </p:sp>
      <p:pic>
        <p:nvPicPr>
          <p:cNvPr id="613" name="Shape 613" descr="friendly"/>
          <p:cNvPicPr preferRelativeResize="0">
            <a:picLocks noGrp="1"/>
          </p:cNvPicPr>
          <p:nvPr>
            <p:ph type="clipArt" idx="2"/>
          </p:nvPr>
        </p:nvPicPr>
        <p:blipFill rotWithShape="1">
          <a:blip r:embed="rId3">
            <a:alphaModFix/>
          </a:blip>
          <a:srcRect/>
          <a:stretch/>
        </p:blipFill>
        <p:spPr>
          <a:xfrm>
            <a:off x="251520" y="2708920"/>
            <a:ext cx="3657600" cy="2514600"/>
          </a:xfrm>
          <a:prstGeom prst="rect">
            <a:avLst/>
          </a:prstGeom>
          <a:noFill/>
          <a:ln>
            <a:noFill/>
          </a:ln>
        </p:spPr>
      </p:pic>
      <p:sp>
        <p:nvSpPr>
          <p:cNvPr id="614" name="Shape 614"/>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lgn="l">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4. </a:t>
            </a:r>
            <a:r>
              <a:rPr lang="hy-AM" dirty="0" smtClean="0">
                <a:solidFill>
                  <a:schemeClr val="lt1"/>
                </a:solidFill>
                <a:effectLst>
                  <a:outerShdw blurRad="38100" dist="38100" dir="2700000" algn="tl">
                    <a:srgbClr val="C0C0C0"/>
                  </a:outerShdw>
                </a:effectLst>
              </a:rPr>
              <a:t>Ես սխալ էի:</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21" name="Shape 621"/>
          <p:cNvSpPr txBox="1">
            <a:spLocks noGrp="1"/>
          </p:cNvSpPr>
          <p:nvPr>
            <p:ph type="body" idx="1"/>
          </p:nvPr>
        </p:nvSpPr>
        <p:spPr>
          <a:xfrm>
            <a:off x="4355976" y="1828800"/>
            <a:ext cx="4178424" cy="4114800"/>
          </a:xfrm>
          <a:prstGeom prst="rect">
            <a:avLst/>
          </a:prstGeom>
          <a:noFill/>
          <a:ln>
            <a:noFill/>
          </a:ln>
        </p:spPr>
        <p:txBody>
          <a:bodyPr lIns="92075" tIns="46025" rIns="92075" bIns="46025" anchor="t" anchorCtr="0">
            <a:noAutofit/>
          </a:bodyPr>
          <a:lstStyle/>
          <a:p>
            <a:pPr lvl="0" indent="-342900">
              <a:lnSpc>
                <a:spcPct val="90000"/>
              </a:lnSpc>
              <a:spcBef>
                <a:spcPts val="0"/>
              </a:spcBef>
            </a:pPr>
            <a:r>
              <a:rPr lang="hy-AM" sz="2800" dirty="0" smtClean="0">
                <a:solidFill>
                  <a:schemeClr val="lt1"/>
                </a:solidFill>
              </a:rPr>
              <a:t>«Ես սխալ էի», կարծես՝ հայերենի երեք ամենադժվար բառերն են։</a:t>
            </a:r>
            <a:endParaRPr lang="nl-NL" sz="2800" dirty="0" smtClean="0">
              <a:solidFill>
                <a:schemeClr val="lt1"/>
              </a:solidFill>
            </a:endParaRPr>
          </a:p>
          <a:p>
            <a:pPr lvl="0" indent="-342900">
              <a:lnSpc>
                <a:spcPct val="90000"/>
              </a:lnSpc>
              <a:spcBef>
                <a:spcPts val="0"/>
              </a:spcBef>
            </a:pPr>
            <a:r>
              <a:rPr lang="hy-AM" sz="2800" dirty="0" smtClean="0">
                <a:solidFill>
                  <a:schemeClr val="lt1"/>
                </a:solidFill>
              </a:rPr>
              <a:t>Կարեւորն այն է, որ մենք փորձում ենք իրավիճակն ուսումնասիրել այն անձի տեսանկյունից, որը ձեզ ուղղում է:</a:t>
            </a:r>
            <a:endParaRPr lang="en-US" sz="2800" b="0" i="0" u="none" dirty="0">
              <a:solidFill>
                <a:schemeClr val="lt1"/>
              </a:solidFill>
              <a:latin typeface="Arial"/>
              <a:ea typeface="Arial"/>
              <a:cs typeface="Arial"/>
              <a:sym typeface="Arial"/>
            </a:endParaRPr>
          </a:p>
        </p:txBody>
      </p:sp>
      <p:pic>
        <p:nvPicPr>
          <p:cNvPr id="622" name="Shape 622" descr="Car_accident_a-4-27-1912"/>
          <p:cNvPicPr preferRelativeResize="0">
            <a:picLocks noGrp="1"/>
          </p:cNvPicPr>
          <p:nvPr>
            <p:ph type="clipArt" idx="2"/>
          </p:nvPr>
        </p:nvPicPr>
        <p:blipFill rotWithShape="1">
          <a:blip r:embed="rId3">
            <a:alphaModFix/>
          </a:blip>
          <a:srcRect/>
          <a:stretch/>
        </p:blipFill>
        <p:spPr>
          <a:xfrm>
            <a:off x="381000" y="2438400"/>
            <a:ext cx="3810000" cy="3035400"/>
          </a:xfrm>
          <a:prstGeom prst="rect">
            <a:avLst/>
          </a:prstGeom>
          <a:noFill/>
          <a:ln>
            <a:noFill/>
          </a:ln>
        </p:spPr>
      </p:pic>
      <p:sp>
        <p:nvSpPr>
          <p:cNvPr id="623" name="Shape 62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4. </a:t>
            </a:r>
            <a:r>
              <a:rPr lang="hy-AM" dirty="0" smtClean="0">
                <a:solidFill>
                  <a:schemeClr val="lt1"/>
                </a:solidFill>
                <a:effectLst>
                  <a:outerShdw blurRad="38100" dist="38100" dir="2700000" algn="tl">
                    <a:srgbClr val="C0C0C0"/>
                  </a:outerShdw>
                </a:effectLst>
              </a:rPr>
              <a:t>Ես սխալ էի:</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30" name="Shape 630"/>
          <p:cNvSpPr txBox="1">
            <a:spLocks noGrp="1"/>
          </p:cNvSpPr>
          <p:nvPr>
            <p:ph type="body" idx="1"/>
          </p:nvPr>
        </p:nvSpPr>
        <p:spPr>
          <a:xfrm>
            <a:off x="0" y="1484784"/>
            <a:ext cx="9144000" cy="4495800"/>
          </a:xfrm>
          <a:prstGeom prst="rect">
            <a:avLst/>
          </a:prstGeom>
          <a:noFill/>
          <a:ln>
            <a:noFill/>
          </a:ln>
        </p:spPr>
        <p:txBody>
          <a:bodyPr lIns="92075" tIns="46025" rIns="92075" bIns="46025" anchor="t" anchorCtr="0">
            <a:noAutofit/>
          </a:bodyPr>
          <a:lstStyle/>
          <a:p>
            <a:pPr marL="609600" lvl="0" indent="-609600">
              <a:lnSpc>
                <a:spcPct val="90000"/>
              </a:lnSpc>
              <a:spcBef>
                <a:spcPts val="0"/>
              </a:spcBef>
              <a:buSzPct val="25000"/>
              <a:buNone/>
            </a:pPr>
            <a:r>
              <a:rPr lang="en-US" dirty="0" smtClean="0">
                <a:solidFill>
                  <a:schemeClr val="lt1"/>
                </a:solidFill>
              </a:rPr>
              <a:t>	</a:t>
            </a:r>
            <a:r>
              <a:rPr lang="hy-AM" dirty="0" smtClean="0">
                <a:solidFill>
                  <a:schemeClr val="lt1"/>
                </a:solidFill>
              </a:rPr>
              <a:t>Այս արտահայտության հետեւում կարող</a:t>
            </a:r>
            <a:r>
              <a:rPr lang="nl-NL" dirty="0" smtClean="0">
                <a:solidFill>
                  <a:schemeClr val="lt1"/>
                </a:solidFill>
              </a:rPr>
              <a:t> </a:t>
            </a:r>
            <a:r>
              <a:rPr lang="hy-AM" dirty="0" smtClean="0">
                <a:solidFill>
                  <a:schemeClr val="lt1"/>
                </a:solidFill>
              </a:rPr>
              <a:t>են լինել մի քանի</a:t>
            </a:r>
            <a:r>
              <a:rPr lang="nl-NL" dirty="0" smtClean="0">
                <a:solidFill>
                  <a:schemeClr val="lt1"/>
                </a:solidFill>
              </a:rPr>
              <a:t> </a:t>
            </a:r>
            <a:r>
              <a:rPr lang="hy-AM" dirty="0" smtClean="0">
                <a:solidFill>
                  <a:schemeClr val="lt1"/>
                </a:solidFill>
              </a:rPr>
              <a:t> պատճառներ. «Քո ասելուց ես հասկացա, որ ։ Դու ճիշտ ես։ Ես սխալ էի»։</a:t>
            </a:r>
            <a:endParaRPr lang="en-US" sz="3200" b="0" i="0" u="none" dirty="0">
              <a:solidFill>
                <a:schemeClr val="lt1"/>
              </a:solidFill>
              <a:latin typeface="Arial"/>
              <a:ea typeface="Arial"/>
              <a:cs typeface="Arial"/>
              <a:sym typeface="Arial"/>
            </a:endParaRPr>
          </a:p>
          <a:p>
            <a:pPr marL="990600" lvl="1" indent="-533400">
              <a:lnSpc>
                <a:spcPct val="90000"/>
              </a:lnSpc>
              <a:spcBef>
                <a:spcPts val="560"/>
              </a:spcBef>
              <a:buClr>
                <a:schemeClr val="lt1"/>
              </a:buClr>
              <a:buFont typeface="Arial"/>
              <a:buAutoNum type="arabicPeriod"/>
            </a:pPr>
            <a:r>
              <a:rPr lang="hy-AM" dirty="0" smtClean="0">
                <a:solidFill>
                  <a:schemeClr val="lt1"/>
                </a:solidFill>
              </a:rPr>
              <a:t>Դու դրանք կարող ես ասել վախից ելնելով։ </a:t>
            </a:r>
            <a:endParaRPr lang="nl-NL" dirty="0" smtClean="0">
              <a:solidFill>
                <a:schemeClr val="lt1"/>
              </a:solidFill>
            </a:endParaRPr>
          </a:p>
          <a:p>
            <a:pPr marL="990600" lvl="1" indent="-533400">
              <a:lnSpc>
                <a:spcPct val="90000"/>
              </a:lnSpc>
              <a:spcBef>
                <a:spcPts val="560"/>
              </a:spcBef>
              <a:buClr>
                <a:schemeClr val="lt1"/>
              </a:buClr>
              <a:buFont typeface="Arial"/>
              <a:buAutoNum type="arabicPeriod"/>
            </a:pPr>
            <a:r>
              <a:rPr lang="hy-AM" dirty="0" smtClean="0">
                <a:solidFill>
                  <a:schemeClr val="lt1"/>
                </a:solidFill>
              </a:rPr>
              <a:t>Դու կարող ես դա ասել կեղծելով։ </a:t>
            </a:r>
            <a:endParaRPr lang="nl-NL" dirty="0" smtClean="0">
              <a:solidFill>
                <a:schemeClr val="lt1"/>
              </a:solidFill>
            </a:endParaRPr>
          </a:p>
          <a:p>
            <a:pPr marL="990600" lvl="1" indent="-533400">
              <a:lnSpc>
                <a:spcPct val="90000"/>
              </a:lnSpc>
              <a:spcBef>
                <a:spcPts val="560"/>
              </a:spcBef>
              <a:buClr>
                <a:schemeClr val="lt1"/>
              </a:buClr>
              <a:buFont typeface="Arial"/>
              <a:buAutoNum type="arabicPeriod"/>
            </a:pPr>
            <a:r>
              <a:rPr lang="hy-AM" dirty="0" smtClean="0">
                <a:solidFill>
                  <a:schemeClr val="lt1"/>
                </a:solidFill>
              </a:rPr>
              <a:t>Դու դա կարող ես ասել ձայնի ծաղրական տոնով։ </a:t>
            </a:r>
            <a:endParaRPr lang="nl-NL" dirty="0" smtClean="0">
              <a:solidFill>
                <a:schemeClr val="lt1"/>
              </a:solidFill>
            </a:endParaRPr>
          </a:p>
          <a:p>
            <a:pPr marL="990600" lvl="1" indent="-533400">
              <a:lnSpc>
                <a:spcPct val="90000"/>
              </a:lnSpc>
              <a:spcBef>
                <a:spcPts val="560"/>
              </a:spcBef>
              <a:buClr>
                <a:schemeClr val="lt1"/>
              </a:buClr>
              <a:buFont typeface="Arial"/>
              <a:buAutoNum type="arabicPeriod"/>
            </a:pPr>
            <a:r>
              <a:rPr lang="hy-AM" dirty="0" smtClean="0">
                <a:solidFill>
                  <a:schemeClr val="lt1"/>
                </a:solidFill>
              </a:rPr>
              <a:t>Դու կարող ես «Ես սխալ էի» արտահայտությունն ասել Աստծուն՝ թույլ</a:t>
            </a:r>
            <a:r>
              <a:rPr lang="nl-NL" dirty="0" smtClean="0">
                <a:solidFill>
                  <a:schemeClr val="lt1"/>
                </a:solidFill>
              </a:rPr>
              <a:t> </a:t>
            </a:r>
            <a:r>
              <a:rPr lang="hy-AM" dirty="0" smtClean="0">
                <a:solidFill>
                  <a:schemeClr val="lt1"/>
                </a:solidFill>
              </a:rPr>
              <a:t>տալով, որ դիմացինը լսի դա։</a:t>
            </a:r>
            <a:endParaRPr lang="en-US" sz="2800" b="0" i="0" u="none" dirty="0">
              <a:solidFill>
                <a:schemeClr val="lt1"/>
              </a:solidFill>
              <a:latin typeface="Arial"/>
              <a:ea typeface="Arial"/>
              <a:cs typeface="Arial"/>
              <a:sym typeface="Arial"/>
            </a:endParaRPr>
          </a:p>
        </p:txBody>
      </p:sp>
      <p:sp>
        <p:nvSpPr>
          <p:cNvPr id="631" name="Shape 63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4. </a:t>
            </a:r>
            <a:r>
              <a:rPr lang="hy-AM" dirty="0" smtClean="0">
                <a:solidFill>
                  <a:schemeClr val="lt1"/>
                </a:solidFill>
                <a:effectLst>
                  <a:outerShdw blurRad="38100" dist="38100" dir="2700000" algn="tl">
                    <a:srgbClr val="C0C0C0"/>
                  </a:outerShdw>
                </a:effectLst>
              </a:rPr>
              <a:t>Ես սխալ էի:</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38" name="Shape 638"/>
          <p:cNvSpPr txBox="1">
            <a:spLocks noGrp="1"/>
          </p:cNvSpPr>
          <p:nvPr>
            <p:ph type="body" idx="1"/>
          </p:nvPr>
        </p:nvSpPr>
        <p:spPr>
          <a:xfrm>
            <a:off x="4067944" y="1844824"/>
            <a:ext cx="4932040" cy="4419600"/>
          </a:xfrm>
          <a:prstGeom prst="rect">
            <a:avLst/>
          </a:prstGeom>
          <a:noFill/>
          <a:ln>
            <a:noFill/>
          </a:ln>
        </p:spPr>
        <p:txBody>
          <a:bodyPr lIns="92075" tIns="46025" rIns="92075" bIns="46025" anchor="t" anchorCtr="0">
            <a:noAutofit/>
          </a:bodyPr>
          <a:lstStyle/>
          <a:p>
            <a:pPr lvl="0" indent="-342900">
              <a:lnSpc>
                <a:spcPct val="90000"/>
              </a:lnSpc>
              <a:spcBef>
                <a:spcPts val="0"/>
              </a:spcBef>
            </a:pPr>
            <a:r>
              <a:rPr lang="hy-AM" sz="2800" dirty="0" smtClean="0">
                <a:solidFill>
                  <a:schemeClr val="lt1"/>
                </a:solidFill>
              </a:rPr>
              <a:t>Իրական խնդիրը </a:t>
            </a:r>
            <a:r>
              <a:rPr lang="hy-AM" sz="2800" u="sng" dirty="0" smtClean="0">
                <a:solidFill>
                  <a:schemeClr val="lt1"/>
                </a:solidFill>
              </a:rPr>
              <a:t>Աստծուն</a:t>
            </a:r>
            <a:r>
              <a:rPr lang="hy-AM" sz="2800" dirty="0" smtClean="0">
                <a:solidFill>
                  <a:schemeClr val="lt1"/>
                </a:solidFill>
              </a:rPr>
              <a:t> պատմելը սխալ է:</a:t>
            </a:r>
            <a:endParaRPr lang="nl-NL" sz="2800" dirty="0" smtClean="0">
              <a:solidFill>
                <a:schemeClr val="lt1"/>
              </a:solidFill>
            </a:endParaRPr>
          </a:p>
          <a:p>
            <a:pPr lvl="0" indent="-342900">
              <a:lnSpc>
                <a:spcPct val="90000"/>
              </a:lnSpc>
              <a:spcBef>
                <a:spcPts val="0"/>
              </a:spcBef>
            </a:pPr>
            <a:r>
              <a:rPr lang="hy-AM" sz="2800" dirty="0" smtClean="0">
                <a:solidFill>
                  <a:schemeClr val="lt1"/>
                </a:solidFill>
              </a:rPr>
              <a:t>Բնության հատկությունները, որոնք կօգնեն ձեզ արտահայտել աստվածաշնչային վերաբերմունք, խոնարհություն, քաջություն, </a:t>
            </a:r>
            <a:r>
              <a:rPr lang="hy-AM" sz="2800" u="sng" dirty="0" smtClean="0">
                <a:solidFill>
                  <a:schemeClr val="lt1"/>
                </a:solidFill>
              </a:rPr>
              <a:t>ազնվություն</a:t>
            </a:r>
            <a:r>
              <a:rPr lang="hy-AM" sz="2800" dirty="0" smtClean="0">
                <a:solidFill>
                  <a:schemeClr val="lt1"/>
                </a:solidFill>
              </a:rPr>
              <a:t>, արդարացիություն եւ խոհեմություն:</a:t>
            </a:r>
            <a:endParaRPr lang="en-US" sz="2800" b="0" i="0" u="none" dirty="0">
              <a:solidFill>
                <a:schemeClr val="lt1"/>
              </a:solidFill>
              <a:latin typeface="Arial"/>
              <a:ea typeface="Arial"/>
              <a:cs typeface="Arial"/>
              <a:sym typeface="Arial"/>
            </a:endParaRPr>
          </a:p>
        </p:txBody>
      </p:sp>
      <p:pic>
        <p:nvPicPr>
          <p:cNvPr id="639" name="Shape 639" descr="honesty"/>
          <p:cNvPicPr preferRelativeResize="0">
            <a:picLocks noGrp="1"/>
          </p:cNvPicPr>
          <p:nvPr>
            <p:ph type="clipArt" idx="2"/>
          </p:nvPr>
        </p:nvPicPr>
        <p:blipFill rotWithShape="1">
          <a:blip r:embed="rId3">
            <a:alphaModFix/>
          </a:blip>
          <a:srcRect/>
          <a:stretch/>
        </p:blipFill>
        <p:spPr>
          <a:xfrm>
            <a:off x="179512" y="2204864"/>
            <a:ext cx="3810000" cy="2933700"/>
          </a:xfrm>
          <a:prstGeom prst="rect">
            <a:avLst/>
          </a:prstGeom>
          <a:noFill/>
          <a:ln>
            <a:noFill/>
          </a:ln>
        </p:spPr>
      </p:pic>
      <p:sp>
        <p:nvSpPr>
          <p:cNvPr id="640" name="Shape 64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4. </a:t>
            </a:r>
            <a:r>
              <a:rPr lang="hy-AM" dirty="0" smtClean="0">
                <a:solidFill>
                  <a:schemeClr val="lt1"/>
                </a:solidFill>
                <a:effectLst>
                  <a:outerShdw blurRad="38100" dist="38100" dir="2700000" algn="tl">
                    <a:srgbClr val="C0C0C0"/>
                  </a:outerShdw>
                </a:effectLst>
              </a:rPr>
              <a:t>Ես սխալ էի:</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47" name="Shape 647"/>
          <p:cNvSpPr txBox="1">
            <a:spLocks noGrp="1"/>
          </p:cNvSpPr>
          <p:nvPr>
            <p:ph type="body" idx="1"/>
          </p:nvPr>
        </p:nvSpPr>
        <p:spPr>
          <a:xfrm>
            <a:off x="4800600" y="1905000"/>
            <a:ext cx="3810000" cy="4419600"/>
          </a:xfrm>
          <a:prstGeom prst="rect">
            <a:avLst/>
          </a:prstGeom>
          <a:noFill/>
          <a:ln>
            <a:noFill/>
          </a:ln>
        </p:spPr>
        <p:txBody>
          <a:bodyPr lIns="92075" tIns="46025" rIns="92075" bIns="46025" anchor="t" anchorCtr="0">
            <a:noAutofit/>
          </a:bodyPr>
          <a:lstStyle/>
          <a:p>
            <a:pPr lvl="0" indent="-342900">
              <a:spcBef>
                <a:spcPts val="560"/>
              </a:spcBef>
            </a:pPr>
            <a:r>
              <a:rPr lang="hy-AM" sz="2800" dirty="0" smtClean="0">
                <a:solidFill>
                  <a:schemeClr val="lt1"/>
                </a:solidFill>
              </a:rPr>
              <a:t>Եթե ​​ձեր սխալ գործողությունը մեղք էր, ապա պետք է խոստովանել այն Աստծուն եւ խնդրել նրա ներողամտությունը:</a:t>
            </a:r>
            <a:endParaRPr lang="nl-NL" sz="2800" dirty="0" smtClean="0">
              <a:solidFill>
                <a:schemeClr val="lt1"/>
              </a:solidFill>
            </a:endParaRPr>
          </a:p>
          <a:p>
            <a:pPr lvl="0" indent="-342900">
              <a:spcBef>
                <a:spcPts val="560"/>
              </a:spcBef>
            </a:pPr>
            <a:r>
              <a:rPr lang="hy-AM" sz="2800" dirty="0" smtClean="0">
                <a:solidFill>
                  <a:schemeClr val="lt1"/>
                </a:solidFill>
              </a:rPr>
              <a:t>Պատրաստ եղեք վերականգնման:</a:t>
            </a:r>
            <a:endParaRPr lang="en-US" sz="2800" b="0" i="0" u="none" dirty="0">
              <a:solidFill>
                <a:schemeClr val="lt1"/>
              </a:solidFill>
              <a:latin typeface="Arial"/>
              <a:ea typeface="Arial"/>
              <a:cs typeface="Arial"/>
              <a:sym typeface="Arial"/>
            </a:endParaRPr>
          </a:p>
        </p:txBody>
      </p:sp>
      <p:pic>
        <p:nvPicPr>
          <p:cNvPr id="648" name="Shape 648" descr="confess_small"/>
          <p:cNvPicPr preferRelativeResize="0">
            <a:picLocks noGrp="1"/>
          </p:cNvPicPr>
          <p:nvPr>
            <p:ph type="clipArt" idx="2"/>
          </p:nvPr>
        </p:nvPicPr>
        <p:blipFill rotWithShape="1">
          <a:blip r:embed="rId3">
            <a:alphaModFix/>
          </a:blip>
          <a:srcRect/>
          <a:stretch/>
        </p:blipFill>
        <p:spPr>
          <a:xfrm>
            <a:off x="609600" y="1981200"/>
            <a:ext cx="3810000" cy="3810000"/>
          </a:xfrm>
          <a:prstGeom prst="rect">
            <a:avLst/>
          </a:prstGeom>
          <a:noFill/>
          <a:ln>
            <a:noFill/>
          </a:ln>
        </p:spPr>
      </p:pic>
      <p:sp>
        <p:nvSpPr>
          <p:cNvPr id="649" name="Shape 649"/>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5. </a:t>
            </a:r>
            <a:r>
              <a:rPr lang="hy-AM" dirty="0" smtClean="0">
                <a:solidFill>
                  <a:schemeClr val="lt1"/>
                </a:solidFill>
                <a:effectLst>
                  <a:outerShdw blurRad="38100" dist="38100" dir="2700000" algn="tl">
                    <a:srgbClr val="C0C0C0"/>
                  </a:outerShdw>
                </a:effectLst>
              </a:rPr>
              <a:t>Կանխարգելում</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56" name="Shape 656"/>
          <p:cNvSpPr txBox="1">
            <a:spLocks noGrp="1"/>
          </p:cNvSpPr>
          <p:nvPr>
            <p:ph type="body" idx="1"/>
          </p:nvPr>
        </p:nvSpPr>
        <p:spPr>
          <a:xfrm>
            <a:off x="4427984" y="1772816"/>
            <a:ext cx="4572000" cy="4114800"/>
          </a:xfrm>
          <a:prstGeom prst="rect">
            <a:avLst/>
          </a:prstGeom>
          <a:noFill/>
          <a:ln>
            <a:noFill/>
          </a:ln>
        </p:spPr>
        <p:txBody>
          <a:bodyPr lIns="92075" tIns="46025" rIns="92075" bIns="46025" anchor="t" anchorCtr="0">
            <a:noAutofit/>
          </a:bodyPr>
          <a:lstStyle/>
          <a:p>
            <a:pPr lvl="0" indent="-342900">
              <a:spcBef>
                <a:spcPts val="0"/>
              </a:spcBef>
            </a:pPr>
            <a:r>
              <a:rPr lang="hy-AM" sz="2800" dirty="0" smtClean="0">
                <a:solidFill>
                  <a:schemeClr val="lt1"/>
                </a:solidFill>
              </a:rPr>
              <a:t>Խնդրի՛ր Աստծուն, որ քեզ</a:t>
            </a:r>
            <a:r>
              <a:rPr lang="nl-NL" sz="2800" dirty="0" smtClean="0">
                <a:solidFill>
                  <a:schemeClr val="lt1"/>
                </a:solidFill>
              </a:rPr>
              <a:t> </a:t>
            </a:r>
            <a:r>
              <a:rPr lang="hy-AM" sz="2800" dirty="0" smtClean="0">
                <a:solidFill>
                  <a:schemeClr val="lt1"/>
                </a:solidFill>
              </a:rPr>
              <a:t>տա իմաստություն եւ հասկացողություն, թե ինչպես կարող ես աճել այս</a:t>
            </a:r>
            <a:r>
              <a:rPr lang="nl-NL" sz="2800" dirty="0" smtClean="0">
                <a:solidFill>
                  <a:schemeClr val="lt1"/>
                </a:solidFill>
              </a:rPr>
              <a:t> </a:t>
            </a:r>
            <a:r>
              <a:rPr lang="hy-AM" sz="2800" dirty="0" smtClean="0">
                <a:solidFill>
                  <a:schemeClr val="lt1"/>
                </a:solidFill>
              </a:rPr>
              <a:t>փորձառության միջոցով</a:t>
            </a:r>
            <a:r>
              <a:rPr lang="en-US" sz="2800" b="0" i="0" u="none" dirty="0" smtClean="0">
                <a:solidFill>
                  <a:schemeClr val="lt1"/>
                </a:solidFill>
                <a:latin typeface="Arial"/>
                <a:ea typeface="Arial"/>
                <a:cs typeface="Arial"/>
                <a:sym typeface="Arial"/>
              </a:rPr>
              <a:t>… </a:t>
            </a:r>
            <a:r>
              <a:rPr lang="hy-AM" sz="2800" dirty="0" smtClean="0">
                <a:solidFill>
                  <a:schemeClr val="lt1"/>
                </a:solidFill>
              </a:rPr>
              <a:t>եւ կանխել սխալ</a:t>
            </a:r>
            <a:r>
              <a:rPr lang="en-US" sz="2800" dirty="0" smtClean="0">
                <a:solidFill>
                  <a:schemeClr val="lt1"/>
                </a:solidFill>
              </a:rPr>
              <a:t>ի</a:t>
            </a:r>
            <a:r>
              <a:rPr lang="hy-AM" sz="2800" dirty="0" smtClean="0">
                <a:solidFill>
                  <a:schemeClr val="lt1"/>
                </a:solidFill>
              </a:rPr>
              <a:t> կրկին տեղի ունենալ</a:t>
            </a:r>
            <a:r>
              <a:rPr lang="en-US" sz="2800" dirty="0" smtClean="0">
                <a:solidFill>
                  <a:schemeClr val="lt1"/>
                </a:solidFill>
              </a:rPr>
              <a:t>ը</a:t>
            </a:r>
            <a:r>
              <a:rPr lang="hy-AM" sz="2800" dirty="0" smtClean="0">
                <a:solidFill>
                  <a:schemeClr val="lt1"/>
                </a:solidFill>
              </a:rPr>
              <a:t>:</a:t>
            </a:r>
            <a:endParaRPr lang="en-US" sz="2800" b="0" i="0" u="none" dirty="0">
              <a:solidFill>
                <a:schemeClr val="lt1"/>
              </a:solidFill>
              <a:latin typeface="Arial"/>
              <a:ea typeface="Arial"/>
              <a:cs typeface="Arial"/>
              <a:sym typeface="Arial"/>
            </a:endParaRPr>
          </a:p>
        </p:txBody>
      </p:sp>
      <p:pic>
        <p:nvPicPr>
          <p:cNvPr id="657" name="Shape 657" descr="pray"/>
          <p:cNvPicPr preferRelativeResize="0">
            <a:picLocks noGrp="1"/>
          </p:cNvPicPr>
          <p:nvPr>
            <p:ph type="clipArt" idx="2"/>
          </p:nvPr>
        </p:nvPicPr>
        <p:blipFill rotWithShape="1">
          <a:blip r:embed="rId3">
            <a:alphaModFix/>
          </a:blip>
          <a:srcRect/>
          <a:stretch/>
        </p:blipFill>
        <p:spPr>
          <a:xfrm>
            <a:off x="539552" y="2276872"/>
            <a:ext cx="3810000" cy="2567100"/>
          </a:xfrm>
          <a:prstGeom prst="rect">
            <a:avLst/>
          </a:prstGeom>
          <a:noFill/>
          <a:ln>
            <a:noFill/>
          </a:ln>
        </p:spPr>
      </p:pic>
      <p:sp>
        <p:nvSpPr>
          <p:cNvPr id="658" name="Shape 65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5. </a:t>
            </a:r>
            <a:r>
              <a:rPr lang="hy-AM" dirty="0" smtClean="0">
                <a:solidFill>
                  <a:schemeClr val="lt1"/>
                </a:solidFill>
                <a:effectLst>
                  <a:outerShdw blurRad="38100" dist="38100" dir="2700000" algn="tl">
                    <a:srgbClr val="C0C0C0"/>
                  </a:outerShdw>
                </a:effectLst>
              </a:rPr>
              <a:t>Կանխարգելում</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65" name="Shape 665"/>
          <p:cNvSpPr txBox="1">
            <a:spLocks noGrp="1"/>
          </p:cNvSpPr>
          <p:nvPr>
            <p:ph type="body" idx="1"/>
          </p:nvPr>
        </p:nvSpPr>
        <p:spPr>
          <a:xfrm>
            <a:off x="4800600" y="1828800"/>
            <a:ext cx="4163888" cy="4114800"/>
          </a:xfrm>
          <a:prstGeom prst="rect">
            <a:avLst/>
          </a:prstGeom>
          <a:noFill/>
          <a:ln>
            <a:noFill/>
          </a:ln>
        </p:spPr>
        <p:txBody>
          <a:bodyPr lIns="92075" tIns="46025" rIns="92075" bIns="46025" anchor="t" anchorCtr="0">
            <a:noAutofit/>
          </a:bodyPr>
          <a:lstStyle/>
          <a:p>
            <a:pPr lvl="0" indent="-342900">
              <a:spcBef>
                <a:spcPts val="0"/>
              </a:spcBef>
            </a:pPr>
            <a:r>
              <a:rPr lang="hy-AM" sz="2800" dirty="0" smtClean="0">
                <a:solidFill>
                  <a:schemeClr val="lt1"/>
                </a:solidFill>
              </a:rPr>
              <a:t>Ուշադրություն դարձնել ապագային, փոխարենը անցյալի վիրավորանքից:</a:t>
            </a:r>
            <a:endParaRPr lang="nl-NL" sz="2800" dirty="0" smtClean="0">
              <a:solidFill>
                <a:schemeClr val="lt1"/>
              </a:solidFill>
            </a:endParaRPr>
          </a:p>
          <a:p>
            <a:pPr lvl="0" indent="-342900">
              <a:spcBef>
                <a:spcPts val="0"/>
              </a:spcBef>
            </a:pPr>
            <a:r>
              <a:rPr lang="en-US" sz="2800" dirty="0" err="1" smtClean="0">
                <a:solidFill>
                  <a:schemeClr val="lt1"/>
                </a:solidFill>
              </a:rPr>
              <a:t>Ձերբազատվեք</a:t>
            </a:r>
            <a:r>
              <a:rPr lang="en-US" sz="2800" dirty="0" smtClean="0">
                <a:solidFill>
                  <a:schemeClr val="lt1"/>
                </a:solidFill>
              </a:rPr>
              <a:t> </a:t>
            </a:r>
            <a:r>
              <a:rPr lang="hy-AM" sz="2800" dirty="0" smtClean="0">
                <a:solidFill>
                  <a:schemeClr val="lt1"/>
                </a:solidFill>
              </a:rPr>
              <a:t>ձեր հպարտություն</a:t>
            </a:r>
            <a:r>
              <a:rPr lang="en-US" sz="2800" dirty="0" err="1" smtClean="0">
                <a:solidFill>
                  <a:schemeClr val="lt1"/>
                </a:solidFill>
              </a:rPr>
              <a:t>ից</a:t>
            </a:r>
            <a:r>
              <a:rPr lang="hy-AM" sz="2800" dirty="0" smtClean="0">
                <a:solidFill>
                  <a:schemeClr val="lt1"/>
                </a:solidFill>
              </a:rPr>
              <a:t> եւ օգնություն խնդրեք:</a:t>
            </a:r>
            <a:endParaRPr lang="en-US" sz="2800" b="0" i="0" u="none" dirty="0">
              <a:solidFill>
                <a:schemeClr val="lt1"/>
              </a:solidFill>
              <a:latin typeface="Arial"/>
              <a:ea typeface="Arial"/>
              <a:cs typeface="Arial"/>
              <a:sym typeface="Arial"/>
            </a:endParaRPr>
          </a:p>
        </p:txBody>
      </p:sp>
      <p:pic>
        <p:nvPicPr>
          <p:cNvPr id="666" name="Shape 666" descr="help"/>
          <p:cNvPicPr preferRelativeResize="0">
            <a:picLocks noGrp="1"/>
          </p:cNvPicPr>
          <p:nvPr>
            <p:ph type="clipArt" idx="2"/>
          </p:nvPr>
        </p:nvPicPr>
        <p:blipFill rotWithShape="1">
          <a:blip r:embed="rId3">
            <a:alphaModFix/>
          </a:blip>
          <a:srcRect/>
          <a:stretch/>
        </p:blipFill>
        <p:spPr>
          <a:xfrm>
            <a:off x="533400" y="2514600"/>
            <a:ext cx="3810000" cy="2244600"/>
          </a:xfrm>
          <a:prstGeom prst="rect">
            <a:avLst/>
          </a:prstGeom>
          <a:noFill/>
          <a:ln>
            <a:noFill/>
          </a:ln>
        </p:spPr>
      </p:pic>
      <p:sp>
        <p:nvSpPr>
          <p:cNvPr id="667" name="Shape 66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b="1" dirty="0" err="1" smtClean="0">
                <a:solidFill>
                  <a:schemeClr val="bg1"/>
                </a:solidFill>
              </a:rPr>
              <a:t>Առակաց</a:t>
            </a:r>
            <a:r>
              <a:rPr lang="en-US" sz="4400" b="0" i="0" u="none" dirty="0" smtClean="0">
                <a:solidFill>
                  <a:schemeClr val="lt1"/>
                </a:solidFill>
                <a:effectLst>
                  <a:outerShdw blurRad="38100" dist="38100" dir="2700000" algn="tl">
                    <a:srgbClr val="C0C0C0"/>
                  </a:outerShdw>
                </a:effectLst>
                <a:latin typeface="Arial Black"/>
                <a:ea typeface="Arial Black"/>
                <a:cs typeface="Arial Black"/>
                <a:sym typeface="Arial Black"/>
              </a:rPr>
              <a:t> </a:t>
            </a: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12:26</a:t>
            </a:r>
          </a:p>
        </p:txBody>
      </p:sp>
      <p:sp>
        <p:nvSpPr>
          <p:cNvPr id="674" name="Shape 674"/>
          <p:cNvSpPr txBox="1">
            <a:spLocks noGrp="1"/>
          </p:cNvSpPr>
          <p:nvPr>
            <p:ph type="body" idx="1"/>
          </p:nvPr>
        </p:nvSpPr>
        <p:spPr>
          <a:xfrm>
            <a:off x="914400" y="1905000"/>
            <a:ext cx="77724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200" b="0" i="0" u="none" dirty="0">
                <a:solidFill>
                  <a:schemeClr val="dk1"/>
                </a:solidFill>
                <a:latin typeface="Arial"/>
                <a:ea typeface="Arial"/>
                <a:cs typeface="Arial"/>
                <a:sym typeface="Arial"/>
              </a:rPr>
              <a:t> </a:t>
            </a:r>
            <a:r>
              <a:rPr lang="hy-AM" dirty="0" smtClean="0">
                <a:solidFill>
                  <a:schemeClr val="bg1"/>
                </a:solidFill>
              </a:rPr>
              <a:t>«Արդարն իր դրացուն ճանապարհ է ցույց տալիս, բայց ամբարիշտների</a:t>
            </a:r>
          </a:p>
          <a:p>
            <a:pPr lvl="0" indent="-342900">
              <a:spcBef>
                <a:spcPts val="0"/>
              </a:spcBef>
              <a:buSzPct val="25000"/>
              <a:buNone/>
            </a:pPr>
            <a:r>
              <a:rPr lang="hy-AM" dirty="0" smtClean="0">
                <a:solidFill>
                  <a:schemeClr val="bg1"/>
                </a:solidFill>
              </a:rPr>
              <a:t>ճամփան մոլորեցնում է նրանց»։</a:t>
            </a:r>
            <a:endParaRPr lang="en-US" sz="3200" b="0" i="0" u="none" dirty="0">
              <a:solidFill>
                <a:schemeClr val="bg1"/>
              </a:solidFill>
              <a:latin typeface="Arial"/>
              <a:ea typeface="Arial"/>
              <a:cs typeface="Arial"/>
              <a:sym typeface="Arial"/>
            </a:endParaRPr>
          </a:p>
        </p:txBody>
      </p:sp>
      <p:sp>
        <p:nvSpPr>
          <p:cNvPr id="675" name="Shape 67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b="1" dirty="0" err="1" smtClean="0">
                <a:solidFill>
                  <a:schemeClr val="bg1"/>
                </a:solidFill>
              </a:rPr>
              <a:t>Առակաց</a:t>
            </a:r>
            <a:r>
              <a:rPr lang="en-US" sz="4400" b="0" i="0" u="none" dirty="0" smtClean="0">
                <a:solidFill>
                  <a:schemeClr val="lt1"/>
                </a:solidFill>
                <a:effectLst>
                  <a:outerShdw blurRad="38100" dist="38100" dir="2700000" algn="tl">
                    <a:srgbClr val="C0C0C0"/>
                  </a:outerShdw>
                </a:effectLst>
                <a:latin typeface="Arial Black"/>
                <a:ea typeface="Arial Black"/>
                <a:cs typeface="Arial Black"/>
                <a:sym typeface="Arial Black"/>
              </a:rPr>
              <a:t> </a:t>
            </a: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13:14</a:t>
            </a:r>
          </a:p>
        </p:txBody>
      </p:sp>
      <p:sp>
        <p:nvSpPr>
          <p:cNvPr id="682" name="Shape 682"/>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hy-AM" dirty="0" smtClean="0">
                <a:solidFill>
                  <a:schemeClr val="bg1"/>
                </a:solidFill>
              </a:rPr>
              <a:t>«Իմաստունի օրենքը կյանքի աղբյուր է</a:t>
            </a:r>
            <a:endParaRPr lang="nl-NL" dirty="0" smtClean="0">
              <a:solidFill>
                <a:schemeClr val="bg1"/>
              </a:solidFill>
            </a:endParaRPr>
          </a:p>
          <a:p>
            <a:pPr lvl="0" indent="-342900">
              <a:spcBef>
                <a:spcPts val="0"/>
              </a:spcBef>
              <a:buSzPct val="25000"/>
              <a:buNone/>
            </a:pPr>
            <a:r>
              <a:rPr lang="hy-AM" dirty="0" smtClean="0">
                <a:solidFill>
                  <a:schemeClr val="bg1"/>
                </a:solidFill>
              </a:rPr>
              <a:t>մահվան որոգայթներից խույս</a:t>
            </a:r>
          </a:p>
          <a:p>
            <a:pPr lvl="0" indent="-342900">
              <a:spcBef>
                <a:spcPts val="0"/>
              </a:spcBef>
              <a:buSzPct val="25000"/>
              <a:buNone/>
            </a:pPr>
            <a:r>
              <a:rPr lang="hy-AM" dirty="0" smtClean="0">
                <a:solidFill>
                  <a:schemeClr val="bg1"/>
                </a:solidFill>
              </a:rPr>
              <a:t>տալու համար»։</a:t>
            </a:r>
            <a:endParaRPr lang="en-US" sz="3200" b="0" i="0" u="none" dirty="0">
              <a:solidFill>
                <a:schemeClr val="bg1"/>
              </a:solidFill>
              <a:latin typeface="Arial"/>
              <a:ea typeface="Arial"/>
              <a:cs typeface="Arial"/>
              <a:sym typeface="Arial"/>
            </a:endParaRPr>
          </a:p>
        </p:txBody>
      </p:sp>
      <p:sp>
        <p:nvSpPr>
          <p:cNvPr id="683" name="Shape 68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b="1" dirty="0" err="1" smtClean="0">
                <a:solidFill>
                  <a:schemeClr val="bg1"/>
                </a:solidFill>
              </a:rPr>
              <a:t>Առակաց</a:t>
            </a:r>
            <a:r>
              <a:rPr lang="en-US" sz="4400" b="0" i="0" u="none" dirty="0" smtClean="0">
                <a:solidFill>
                  <a:schemeClr val="lt1"/>
                </a:solidFill>
                <a:effectLst>
                  <a:outerShdw blurRad="38100" dist="38100" dir="2700000" algn="tl">
                    <a:srgbClr val="C0C0C0"/>
                  </a:outerShdw>
                </a:effectLst>
                <a:latin typeface="Arial Black"/>
                <a:ea typeface="Arial Black"/>
                <a:cs typeface="Arial Black"/>
                <a:sym typeface="Arial Black"/>
              </a:rPr>
              <a:t> </a:t>
            </a: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15:31-32</a:t>
            </a:r>
          </a:p>
        </p:txBody>
      </p:sp>
      <p:sp>
        <p:nvSpPr>
          <p:cNvPr id="690" name="Shape 690"/>
          <p:cNvSpPr txBox="1">
            <a:spLocks noGrp="1"/>
          </p:cNvSpPr>
          <p:nvPr>
            <p:ph type="body" idx="1"/>
          </p:nvPr>
        </p:nvSpPr>
        <p:spPr>
          <a:xfrm>
            <a:off x="838200" y="1828800"/>
            <a:ext cx="77724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200" b="0" i="0" u="none" dirty="0">
                <a:solidFill>
                  <a:schemeClr val="lt1"/>
                </a:solidFill>
                <a:latin typeface="Arial"/>
                <a:ea typeface="Arial"/>
                <a:cs typeface="Arial"/>
                <a:sym typeface="Arial"/>
              </a:rPr>
              <a:t> </a:t>
            </a:r>
            <a:r>
              <a:rPr lang="hy-AM" dirty="0" smtClean="0">
                <a:solidFill>
                  <a:schemeClr val="lt1"/>
                </a:solidFill>
              </a:rPr>
              <a:t>«Կյանքի հանդիմանությունը լսող ականջն իմաստունների մեջ է բնակվելու։</a:t>
            </a:r>
            <a:r>
              <a:rPr lang="nl-NL" dirty="0" smtClean="0">
                <a:solidFill>
                  <a:schemeClr val="lt1"/>
                </a:solidFill>
              </a:rPr>
              <a:t> </a:t>
            </a:r>
            <a:r>
              <a:rPr lang="hy-AM" dirty="0" smtClean="0">
                <a:solidFill>
                  <a:schemeClr val="lt1"/>
                </a:solidFill>
              </a:rPr>
              <a:t>Խրատը մերժողն իր անձն է անարգում, իսկ հանդիմանությունը լսողը</a:t>
            </a:r>
            <a:r>
              <a:rPr lang="nl-NL" dirty="0" smtClean="0">
                <a:solidFill>
                  <a:schemeClr val="lt1"/>
                </a:solidFill>
              </a:rPr>
              <a:t> </a:t>
            </a:r>
            <a:r>
              <a:rPr lang="hy-AM" dirty="0" smtClean="0">
                <a:solidFill>
                  <a:schemeClr val="lt1"/>
                </a:solidFill>
              </a:rPr>
              <a:t>հասկացողություն ձեռք կբերի»։</a:t>
            </a:r>
            <a:endParaRPr lang="en-US" sz="3200" b="0" i="0" u="none" dirty="0">
              <a:solidFill>
                <a:schemeClr val="lt1"/>
              </a:solidFill>
              <a:latin typeface="Arial"/>
              <a:ea typeface="Arial"/>
              <a:cs typeface="Arial"/>
              <a:sym typeface="Arial"/>
            </a:endParaRPr>
          </a:p>
        </p:txBody>
      </p:sp>
      <p:sp>
        <p:nvSpPr>
          <p:cNvPr id="691" name="Shape 69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0" y="228600"/>
            <a:ext cx="9067800" cy="16764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000">
                <a:solidFill>
                  <a:schemeClr val="lt1"/>
                </a:solidFill>
                <a:effectLst>
                  <a:outerShdw blurRad="38100" dist="38100" dir="2700000" algn="tl">
                    <a:srgbClr val="C0C0C0"/>
                  </a:outerShdw>
                </a:effectLst>
              </a:rPr>
              <a:t>Վերաբերմունքները նորադարձ քրիստոնյայի կյանքում:</a:t>
            </a:r>
          </a:p>
        </p:txBody>
      </p:sp>
      <p:sp>
        <p:nvSpPr>
          <p:cNvPr id="244" name="Shape 244"/>
          <p:cNvSpPr txBox="1">
            <a:spLocks noGrp="1"/>
          </p:cNvSpPr>
          <p:nvPr>
            <p:ph type="body" idx="1"/>
          </p:nvPr>
        </p:nvSpPr>
        <p:spPr>
          <a:xfrm>
            <a:off x="467544" y="1905000"/>
            <a:ext cx="8600256" cy="3715500"/>
          </a:xfrm>
          <a:prstGeom prst="rect">
            <a:avLst/>
          </a:prstGeom>
          <a:noFill/>
          <a:ln>
            <a:noFill/>
          </a:ln>
        </p:spPr>
        <p:txBody>
          <a:bodyPr lIns="92075" tIns="46025" rIns="92075" bIns="46025" anchor="t" anchorCtr="0">
            <a:noAutofit/>
          </a:bodyPr>
          <a:lstStyle/>
          <a:p>
            <a:pPr marL="342900" lvl="0" indent="0" algn="l" rtl="0">
              <a:lnSpc>
                <a:spcPct val="100000"/>
              </a:lnSpc>
              <a:spcBef>
                <a:spcPts val="0"/>
              </a:spcBef>
              <a:spcAft>
                <a:spcPts val="0"/>
              </a:spcAft>
              <a:buClr>
                <a:schemeClr val="accent2"/>
              </a:buClr>
              <a:buSzPct val="87500"/>
              <a:buFont typeface="Arial"/>
              <a:buChar char="•"/>
            </a:pPr>
            <a:r>
              <a:rPr lang="en-US" b="1" dirty="0" err="1">
                <a:solidFill>
                  <a:schemeClr val="bg1"/>
                </a:solidFill>
              </a:rPr>
              <a:t>Հիմնական</a:t>
            </a:r>
            <a:r>
              <a:rPr lang="en-US" b="1" dirty="0">
                <a:solidFill>
                  <a:schemeClr val="bg1"/>
                </a:solidFill>
              </a:rPr>
              <a:t> </a:t>
            </a:r>
            <a:r>
              <a:rPr lang="en-US" b="1" dirty="0" err="1">
                <a:solidFill>
                  <a:schemeClr val="bg1"/>
                </a:solidFill>
              </a:rPr>
              <a:t>աստվածաշնչյան</a:t>
            </a:r>
            <a:endParaRPr lang="en-US" b="1" dirty="0">
              <a:solidFill>
                <a:schemeClr val="bg1"/>
              </a:solidFill>
            </a:endParaRPr>
          </a:p>
          <a:p>
            <a:pPr marL="457200" lvl="0" indent="0" algn="l" rtl="0">
              <a:lnSpc>
                <a:spcPct val="100000"/>
              </a:lnSpc>
              <a:spcBef>
                <a:spcPts val="0"/>
              </a:spcBef>
              <a:spcAft>
                <a:spcPts val="0"/>
              </a:spcAft>
              <a:buSzPct val="25000"/>
              <a:buNone/>
            </a:pPr>
            <a:r>
              <a:rPr lang="en-US" b="1" dirty="0" err="1" smtClean="0">
                <a:solidFill>
                  <a:schemeClr val="bg1"/>
                </a:solidFill>
              </a:rPr>
              <a:t>ճշմարտությունը</a:t>
            </a:r>
            <a:r>
              <a:rPr lang="en-US" b="1" dirty="0" smtClean="0">
                <a:solidFill>
                  <a:schemeClr val="bg1"/>
                </a:solidFill>
                <a:latin typeface="Times New Roman"/>
                <a:ea typeface="Times New Roman"/>
                <a:cs typeface="Times New Roman"/>
                <a:sym typeface="Times New Roman"/>
              </a:rPr>
              <a:t>:</a:t>
            </a:r>
          </a:p>
          <a:p>
            <a:pPr lvl="0" indent="-342900">
              <a:spcBef>
                <a:spcPts val="560"/>
              </a:spcBef>
              <a:buSzPct val="25000"/>
              <a:buNone/>
            </a:pPr>
            <a:r>
              <a:rPr lang="en-US" sz="2800" b="0" i="0" u="none" dirty="0" smtClean="0">
                <a:solidFill>
                  <a:schemeClr val="bg1"/>
                </a:solidFill>
                <a:latin typeface="Arial"/>
                <a:ea typeface="Arial"/>
                <a:cs typeface="Arial"/>
                <a:sym typeface="Arial"/>
              </a:rPr>
              <a:t> </a:t>
            </a:r>
            <a:r>
              <a:rPr lang="hy-AM" sz="2800" dirty="0" smtClean="0">
                <a:solidFill>
                  <a:schemeClr val="bg1"/>
                </a:solidFill>
              </a:rPr>
              <a:t>Ես կարիք ունեմ զարգացնել նոր</a:t>
            </a:r>
            <a:endParaRPr lang="nl-NL" sz="2800" dirty="0" smtClean="0">
              <a:solidFill>
                <a:schemeClr val="bg1"/>
              </a:solidFill>
            </a:endParaRPr>
          </a:p>
          <a:p>
            <a:pPr lvl="0" indent="-342900">
              <a:spcBef>
                <a:spcPts val="560"/>
              </a:spcBef>
              <a:buSzPct val="25000"/>
              <a:buNone/>
            </a:pPr>
            <a:r>
              <a:rPr lang="hy-AM" sz="2800" dirty="0" smtClean="0">
                <a:solidFill>
                  <a:schemeClr val="bg1"/>
                </a:solidFill>
              </a:rPr>
              <a:t>վերաբերմունքներ իմ առօրյա կյանքում</a:t>
            </a:r>
            <a:endParaRPr lang="nl-NL" sz="2800" dirty="0" smtClean="0">
              <a:solidFill>
                <a:schemeClr val="bg1"/>
              </a:solidFill>
            </a:endParaRPr>
          </a:p>
          <a:p>
            <a:pPr lvl="0" indent="-342900">
              <a:spcBef>
                <a:spcPts val="560"/>
              </a:spcBef>
              <a:buSzPct val="25000"/>
              <a:buNone/>
            </a:pPr>
            <a:r>
              <a:rPr lang="hy-AM" sz="2800" dirty="0" smtClean="0">
                <a:solidFill>
                  <a:schemeClr val="bg1"/>
                </a:solidFill>
              </a:rPr>
              <a:t>դրանք կիրառելու համար։</a:t>
            </a:r>
            <a:endParaRPr lang="en-US" sz="2800" b="0" i="0" u="none" dirty="0">
              <a:solidFill>
                <a:schemeClr val="bg1"/>
              </a:solidFill>
              <a:latin typeface="Arial"/>
              <a:ea typeface="Arial"/>
              <a:cs typeface="Arial"/>
              <a:sym typeface="Arial"/>
            </a:endParaRPr>
          </a:p>
          <a:p>
            <a:pPr lvl="0" indent="0">
              <a:spcBef>
                <a:spcPts val="0"/>
              </a:spcBef>
            </a:pPr>
            <a:r>
              <a:rPr lang="en-US" sz="2800" b="1" dirty="0" err="1">
                <a:solidFill>
                  <a:schemeClr val="bg1"/>
                </a:solidFill>
              </a:rPr>
              <a:t>Հիմնական</a:t>
            </a:r>
            <a:r>
              <a:rPr lang="en-US" sz="2800" b="1" dirty="0">
                <a:solidFill>
                  <a:schemeClr val="bg1"/>
                </a:solidFill>
              </a:rPr>
              <a:t> </a:t>
            </a:r>
            <a:r>
              <a:rPr lang="en-US" sz="2800" b="1" dirty="0" err="1">
                <a:solidFill>
                  <a:schemeClr val="bg1"/>
                </a:solidFill>
              </a:rPr>
              <a:t>հատվածը</a:t>
            </a:r>
            <a:r>
              <a:rPr lang="en-US" sz="2800" b="1" dirty="0" smtClean="0">
                <a:solidFill>
                  <a:schemeClr val="bg1"/>
                </a:solidFill>
              </a:rPr>
              <a:t>: </a:t>
            </a:r>
            <a:r>
              <a:rPr lang="en-US" sz="2800" dirty="0" err="1" smtClean="0">
                <a:solidFill>
                  <a:schemeClr val="lt1"/>
                </a:solidFill>
              </a:rPr>
              <a:t>Եփեսացիներին</a:t>
            </a:r>
            <a:r>
              <a:rPr lang="en-US" sz="2800" dirty="0" smtClean="0">
                <a:solidFill>
                  <a:schemeClr val="lt1"/>
                </a:solidFill>
              </a:rPr>
              <a:t> 4:23</a:t>
            </a:r>
            <a:endParaRPr lang="en-US" sz="2800" b="1" dirty="0">
              <a:solidFill>
                <a:schemeClr val="bg1"/>
              </a:solidFill>
            </a:endParaRPr>
          </a:p>
          <a:p>
            <a:pPr marL="342900" marR="0" lvl="0" indent="-342900" algn="l" rtl="0">
              <a:lnSpc>
                <a:spcPct val="100000"/>
              </a:lnSpc>
              <a:spcBef>
                <a:spcPts val="560"/>
              </a:spcBef>
              <a:spcAft>
                <a:spcPts val="0"/>
              </a:spcAft>
              <a:buClr>
                <a:schemeClr val="accent2"/>
              </a:buClr>
              <a:buSzPct val="25000"/>
              <a:buFont typeface="Arial"/>
              <a:buNone/>
            </a:pPr>
            <a:r>
              <a:rPr lang="en-US" sz="2800" b="0" i="0" u="none" dirty="0">
                <a:solidFill>
                  <a:schemeClr val="bg1"/>
                </a:solidFill>
                <a:latin typeface="Arial"/>
                <a:ea typeface="Arial"/>
                <a:cs typeface="Arial"/>
                <a:sym typeface="Arial"/>
              </a:rPr>
              <a:t>    </a:t>
            </a:r>
            <a:r>
              <a:rPr lang="en-US" sz="2800" b="0" i="0" u="none" dirty="0" smtClean="0">
                <a:solidFill>
                  <a:schemeClr val="bg1"/>
                </a:solidFill>
                <a:latin typeface="Arial"/>
                <a:ea typeface="Arial"/>
                <a:cs typeface="Arial"/>
                <a:sym typeface="Arial"/>
              </a:rPr>
              <a:t>	</a:t>
            </a:r>
            <a:r>
              <a:rPr lang="en-US" sz="2800" dirty="0" smtClean="0">
                <a:solidFill>
                  <a:schemeClr val="bg1"/>
                </a:solidFill>
              </a:rPr>
              <a:t>«</a:t>
            </a:r>
            <a:r>
              <a:rPr lang="en-US" sz="2800" dirty="0" err="1">
                <a:solidFill>
                  <a:schemeClr val="bg1"/>
                </a:solidFill>
              </a:rPr>
              <a:t>Նորոգվեցե՛ք</a:t>
            </a:r>
            <a:r>
              <a:rPr lang="en-US" sz="2800" dirty="0">
                <a:solidFill>
                  <a:schemeClr val="bg1"/>
                </a:solidFill>
              </a:rPr>
              <a:t> </a:t>
            </a:r>
            <a:r>
              <a:rPr lang="en-US" sz="2800" dirty="0" err="1">
                <a:solidFill>
                  <a:schemeClr val="bg1"/>
                </a:solidFill>
              </a:rPr>
              <a:t>ձեր</a:t>
            </a:r>
            <a:r>
              <a:rPr lang="en-US" sz="2800" dirty="0">
                <a:solidFill>
                  <a:schemeClr val="bg1"/>
                </a:solidFill>
              </a:rPr>
              <a:t> </a:t>
            </a:r>
            <a:r>
              <a:rPr lang="en-US" sz="2800" dirty="0" err="1">
                <a:solidFill>
                  <a:schemeClr val="bg1"/>
                </a:solidFill>
              </a:rPr>
              <a:t>մտքի</a:t>
            </a:r>
            <a:r>
              <a:rPr lang="en-US" sz="2800" dirty="0">
                <a:solidFill>
                  <a:schemeClr val="bg1"/>
                </a:solidFill>
              </a:rPr>
              <a:t> </a:t>
            </a:r>
            <a:r>
              <a:rPr lang="en-US" sz="2800" dirty="0" err="1">
                <a:solidFill>
                  <a:schemeClr val="bg1"/>
                </a:solidFill>
              </a:rPr>
              <a:t>հոգով</a:t>
            </a:r>
            <a:r>
              <a:rPr lang="en-US" sz="2800" dirty="0">
                <a:solidFill>
                  <a:schemeClr val="bg1"/>
                </a:solidFill>
              </a:rPr>
              <a:t>»: </a:t>
            </a:r>
            <a:r>
              <a:rPr lang="en-US" sz="2800" dirty="0" err="1">
                <a:solidFill>
                  <a:schemeClr val="bg1"/>
                </a:solidFill>
              </a:rPr>
              <a:t>Մեր</a:t>
            </a:r>
            <a:r>
              <a:rPr lang="en-US" sz="2800" dirty="0">
                <a:solidFill>
                  <a:schemeClr val="bg1"/>
                </a:solidFill>
              </a:rPr>
              <a:t> </a:t>
            </a:r>
            <a:r>
              <a:rPr lang="en-US" sz="2800" dirty="0" err="1">
                <a:solidFill>
                  <a:schemeClr val="bg1"/>
                </a:solidFill>
              </a:rPr>
              <a:t>մտքերը</a:t>
            </a:r>
            <a:r>
              <a:rPr lang="en-US" sz="2800" dirty="0">
                <a:solidFill>
                  <a:schemeClr val="bg1"/>
                </a:solidFill>
              </a:rPr>
              <a:t> </a:t>
            </a:r>
            <a:r>
              <a:rPr lang="en-US" sz="2800" dirty="0" smtClean="0">
                <a:solidFill>
                  <a:schemeClr val="bg1"/>
                </a:solidFill>
              </a:rPr>
              <a:t>	և </a:t>
            </a:r>
            <a:r>
              <a:rPr lang="en-US" sz="2800" dirty="0" err="1">
                <a:solidFill>
                  <a:schemeClr val="bg1"/>
                </a:solidFill>
              </a:rPr>
              <a:t>վերաբերմունքները</a:t>
            </a:r>
            <a:r>
              <a:rPr lang="en-US" sz="2800" dirty="0">
                <a:solidFill>
                  <a:schemeClr val="bg1"/>
                </a:solidFill>
              </a:rPr>
              <a:t> </a:t>
            </a:r>
            <a:r>
              <a:rPr lang="en-US" sz="2800" dirty="0" err="1">
                <a:solidFill>
                  <a:schemeClr val="bg1"/>
                </a:solidFill>
              </a:rPr>
              <a:t>պետք</a:t>
            </a:r>
            <a:r>
              <a:rPr lang="en-US" sz="2800" dirty="0">
                <a:solidFill>
                  <a:schemeClr val="bg1"/>
                </a:solidFill>
              </a:rPr>
              <a:t> </a:t>
            </a:r>
            <a:r>
              <a:rPr lang="en-US" sz="2800" dirty="0">
                <a:solidFill>
                  <a:schemeClr val="lt1"/>
                </a:solidFill>
              </a:rPr>
              <a:t>է </a:t>
            </a:r>
            <a:r>
              <a:rPr lang="en-US" sz="2800" dirty="0" err="1">
                <a:solidFill>
                  <a:schemeClr val="lt1"/>
                </a:solidFill>
              </a:rPr>
              <a:t>հոգևորապես</a:t>
            </a:r>
            <a:r>
              <a:rPr lang="en-US" sz="2800" dirty="0">
                <a:solidFill>
                  <a:schemeClr val="lt1"/>
                </a:solidFill>
              </a:rPr>
              <a:t> </a:t>
            </a:r>
            <a:r>
              <a:rPr lang="en-US" sz="2800" dirty="0" smtClean="0">
                <a:solidFill>
                  <a:schemeClr val="lt1"/>
                </a:solidFill>
              </a:rPr>
              <a:t>	</a:t>
            </a:r>
            <a:r>
              <a:rPr lang="en-US" sz="2800" dirty="0" err="1" smtClean="0">
                <a:solidFill>
                  <a:schemeClr val="lt1"/>
                </a:solidFill>
              </a:rPr>
              <a:t>նորոգվեն</a:t>
            </a:r>
            <a:r>
              <a:rPr lang="en-US" sz="2800" dirty="0">
                <a:solidFill>
                  <a:schemeClr val="lt1"/>
                </a:solidFill>
              </a:rPr>
              <a:t>։</a:t>
            </a:r>
          </a:p>
          <a:p>
            <a:pPr marL="342900" marR="0" lvl="0" indent="-342900" algn="l" rtl="0">
              <a:lnSpc>
                <a:spcPct val="100000"/>
              </a:lnSpc>
              <a:spcBef>
                <a:spcPts val="560"/>
              </a:spcBef>
              <a:spcAft>
                <a:spcPts val="0"/>
              </a:spcAft>
              <a:buClr>
                <a:schemeClr val="accent2"/>
              </a:buClr>
              <a:buSzPct val="25000"/>
              <a:buFont typeface="Arial"/>
              <a:buNone/>
            </a:pPr>
            <a:r>
              <a:rPr lang="en-US" sz="2800" b="0" i="0" u="none" dirty="0">
                <a:solidFill>
                  <a:schemeClr val="lt1"/>
                </a:solidFill>
                <a:latin typeface="Arial"/>
                <a:ea typeface="Arial"/>
                <a:cs typeface="Arial"/>
                <a:sym typeface="Arial"/>
              </a:rPr>
              <a:t>    </a:t>
            </a:r>
          </a:p>
        </p:txBody>
      </p:sp>
      <p:sp>
        <p:nvSpPr>
          <p:cNvPr id="245" name="Shape 24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5. </a:t>
            </a:r>
            <a:r>
              <a:rPr lang="hy-AM" dirty="0" smtClean="0">
                <a:solidFill>
                  <a:schemeClr val="lt1"/>
                </a:solidFill>
                <a:effectLst>
                  <a:outerShdw blurRad="38100" dist="38100" dir="2700000" algn="tl">
                    <a:srgbClr val="C0C0C0"/>
                  </a:outerShdw>
                </a:effectLst>
              </a:rPr>
              <a:t>Կանխարգելում</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698" name="Shape 698"/>
          <p:cNvSpPr txBox="1">
            <a:spLocks noGrp="1"/>
          </p:cNvSpPr>
          <p:nvPr>
            <p:ph type="body" idx="1"/>
          </p:nvPr>
        </p:nvSpPr>
        <p:spPr>
          <a:xfrm>
            <a:off x="467544" y="1916832"/>
            <a:ext cx="8354888"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200" b="0" i="0" u="none" dirty="0">
                <a:solidFill>
                  <a:schemeClr val="dk1"/>
                </a:solidFill>
                <a:latin typeface="Arial"/>
                <a:ea typeface="Arial"/>
                <a:cs typeface="Arial"/>
                <a:sym typeface="Arial"/>
              </a:rPr>
              <a:t>   </a:t>
            </a:r>
            <a:r>
              <a:rPr lang="hy-AM" dirty="0" smtClean="0">
                <a:solidFill>
                  <a:schemeClr val="lt1"/>
                </a:solidFill>
              </a:rPr>
              <a:t>Կարող ես ասել, «ես շահագրգռված եմ փոխվել այն </a:t>
            </a:r>
            <a:r>
              <a:rPr lang="en-US" dirty="0" err="1" smtClean="0">
                <a:solidFill>
                  <a:schemeClr val="lt1"/>
                </a:solidFill>
              </a:rPr>
              <a:t>ասպարեզում</a:t>
            </a:r>
            <a:r>
              <a:rPr lang="hy-AM" dirty="0" smtClean="0">
                <a:solidFill>
                  <a:schemeClr val="lt1"/>
                </a:solidFill>
              </a:rPr>
              <a:t>, որ</a:t>
            </a:r>
            <a:r>
              <a:rPr lang="en-US" dirty="0" smtClean="0">
                <a:solidFill>
                  <a:schemeClr val="lt1"/>
                </a:solidFill>
              </a:rPr>
              <a:t>ը</a:t>
            </a:r>
            <a:r>
              <a:rPr lang="hy-AM" dirty="0" smtClean="0">
                <a:solidFill>
                  <a:schemeClr val="lt1"/>
                </a:solidFill>
              </a:rPr>
              <a:t> դուք արդեն </a:t>
            </a:r>
            <a:r>
              <a:rPr lang="en-US" dirty="0" err="1" smtClean="0">
                <a:solidFill>
                  <a:schemeClr val="lt1"/>
                </a:solidFill>
              </a:rPr>
              <a:t>նշեցիք</a:t>
            </a:r>
            <a:r>
              <a:rPr lang="hy-AM" dirty="0" smtClean="0">
                <a:solidFill>
                  <a:schemeClr val="lt1"/>
                </a:solidFill>
              </a:rPr>
              <a:t>: Ես կցանկանայի խնդրել ձեզ օգնել ինձ: Ես իսկապես գնահատում եմ ցանկացած առաջարկություն, որը կարող եք տալ ինձ, թե ինչպես կարող եմ կանխել այ</a:t>
            </a:r>
            <a:r>
              <a:rPr lang="en-US" dirty="0" smtClean="0">
                <a:solidFill>
                  <a:schemeClr val="lt1"/>
                </a:solidFill>
              </a:rPr>
              <a:t>ս</a:t>
            </a:r>
            <a:r>
              <a:rPr lang="en-US" dirty="0">
                <a:solidFill>
                  <a:schemeClr val="lt1"/>
                </a:solidFill>
              </a:rPr>
              <a:t> </a:t>
            </a:r>
            <a:r>
              <a:rPr lang="en-US" dirty="0" err="1" smtClean="0">
                <a:solidFill>
                  <a:schemeClr val="lt1"/>
                </a:solidFill>
              </a:rPr>
              <a:t>ամենի</a:t>
            </a:r>
            <a:r>
              <a:rPr lang="en-US" dirty="0" smtClean="0">
                <a:solidFill>
                  <a:schemeClr val="lt1"/>
                </a:solidFill>
              </a:rPr>
              <a:t> </a:t>
            </a:r>
            <a:r>
              <a:rPr lang="hy-AM" dirty="0" smtClean="0">
                <a:solidFill>
                  <a:schemeClr val="lt1"/>
                </a:solidFill>
              </a:rPr>
              <a:t>կրկին տեղի ունեն</a:t>
            </a:r>
            <a:r>
              <a:rPr lang="en-US" dirty="0" err="1" smtClean="0">
                <a:solidFill>
                  <a:schemeClr val="lt1"/>
                </a:solidFill>
              </a:rPr>
              <a:t>ալը</a:t>
            </a:r>
            <a:r>
              <a:rPr lang="hy-AM" dirty="0" smtClean="0">
                <a:solidFill>
                  <a:schemeClr val="lt1"/>
                </a:solidFill>
              </a:rPr>
              <a:t>:</a:t>
            </a:r>
            <a:endParaRPr lang="en-US" sz="3200" b="0" i="0" u="none" dirty="0">
              <a:solidFill>
                <a:schemeClr val="lt1"/>
              </a:solidFill>
              <a:latin typeface="Arial"/>
              <a:ea typeface="Arial"/>
              <a:cs typeface="Arial"/>
              <a:sym typeface="Arial"/>
            </a:endParaRPr>
          </a:p>
        </p:txBody>
      </p:sp>
      <p:sp>
        <p:nvSpPr>
          <p:cNvPr id="699" name="Shape 699"/>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dirty="0" smtClean="0">
                <a:solidFill>
                  <a:schemeClr val="lt1"/>
                </a:solidFill>
                <a:effectLst>
                  <a:outerShdw blurRad="38100" dist="38100" dir="2700000" algn="tl">
                    <a:srgbClr val="C0C0C0"/>
                  </a:outerShdw>
                </a:effectLst>
              </a:rPr>
              <a:t>5</a:t>
            </a:r>
            <a:r>
              <a:rPr lang="en-US" sz="4400" b="0" i="0" u="none" dirty="0" smtClean="0">
                <a:solidFill>
                  <a:schemeClr val="lt1"/>
                </a:solidFill>
                <a:effectLst>
                  <a:outerShdw blurRad="38100" dist="38100" dir="2700000" algn="tl">
                    <a:srgbClr val="C0C0C0"/>
                  </a:outerShdw>
                </a:effectLst>
                <a:latin typeface="Arial Black"/>
                <a:ea typeface="Arial Black"/>
                <a:cs typeface="Arial Black"/>
                <a:sym typeface="Arial Black"/>
              </a:rPr>
              <a:t>: </a:t>
            </a:r>
            <a:r>
              <a:rPr lang="hy-AM" dirty="0" smtClean="0">
                <a:solidFill>
                  <a:schemeClr val="lt1"/>
                </a:solidFill>
                <a:effectLst>
                  <a:outerShdw blurRad="38100" dist="38100" dir="2700000" algn="tl">
                    <a:srgbClr val="C0C0C0"/>
                  </a:outerShdw>
                </a:effectLst>
              </a:rPr>
              <a:t>Կանխարգելում</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706" name="Shape 706"/>
          <p:cNvSpPr txBox="1">
            <a:spLocks noGrp="1"/>
          </p:cNvSpPr>
          <p:nvPr>
            <p:ph type="body" idx="1"/>
          </p:nvPr>
        </p:nvSpPr>
        <p:spPr>
          <a:xfrm>
            <a:off x="4953000" y="1905000"/>
            <a:ext cx="38100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Clr>
                <a:schemeClr val="accent2"/>
              </a:buClr>
              <a:buSzPct val="25000"/>
              <a:buFont typeface="Arial"/>
              <a:buNone/>
            </a:pPr>
            <a:endParaRPr sz="2800" b="0" i="0" u="none" dirty="0">
              <a:solidFill>
                <a:schemeClr val="dk1"/>
              </a:solidFill>
              <a:latin typeface="Arial"/>
              <a:ea typeface="Arial"/>
              <a:cs typeface="Arial"/>
              <a:sym typeface="Arial"/>
            </a:endParaRPr>
          </a:p>
          <a:p>
            <a:pPr marL="342900" lvl="0" indent="-342900" algn="l" rtl="0">
              <a:lnSpc>
                <a:spcPct val="100000"/>
              </a:lnSpc>
              <a:spcBef>
                <a:spcPts val="560"/>
              </a:spcBef>
              <a:spcAft>
                <a:spcPts val="0"/>
              </a:spcAft>
              <a:buClr>
                <a:schemeClr val="accent2"/>
              </a:buClr>
              <a:buSzPct val="100000"/>
              <a:buFont typeface="Arial"/>
              <a:buChar char="•"/>
            </a:pPr>
            <a:r>
              <a:rPr lang="en-US" sz="2800" b="0" i="0" u="none" dirty="0" err="1" smtClean="0">
                <a:solidFill>
                  <a:schemeClr val="lt1"/>
                </a:solidFill>
                <a:latin typeface="Arial"/>
                <a:ea typeface="Arial"/>
                <a:cs typeface="Arial"/>
                <a:sym typeface="Arial"/>
              </a:rPr>
              <a:t>Խնդրեք</a:t>
            </a:r>
            <a:r>
              <a:rPr lang="en-US" sz="2800" b="0" i="0" u="none" dirty="0" smtClean="0">
                <a:solidFill>
                  <a:schemeClr val="lt1"/>
                </a:solidFill>
                <a:latin typeface="Arial"/>
                <a:ea typeface="Arial"/>
                <a:cs typeface="Arial"/>
                <a:sym typeface="Arial"/>
              </a:rPr>
              <a:t> </a:t>
            </a:r>
            <a:r>
              <a:rPr lang="en-US" sz="2800" b="0" i="0" u="none" dirty="0" err="1" smtClean="0">
                <a:solidFill>
                  <a:schemeClr val="lt1"/>
                </a:solidFill>
                <a:latin typeface="Arial"/>
                <a:ea typeface="Arial"/>
                <a:cs typeface="Arial"/>
                <a:sym typeface="Arial"/>
              </a:rPr>
              <a:t>առաջնորդին</a:t>
            </a:r>
            <a:r>
              <a:rPr lang="en-US" sz="2800" b="0" i="0" u="none" dirty="0" smtClean="0">
                <a:solidFill>
                  <a:schemeClr val="lt1"/>
                </a:solidFill>
                <a:latin typeface="Arial"/>
                <a:ea typeface="Arial"/>
                <a:cs typeface="Arial"/>
                <a:sym typeface="Arial"/>
              </a:rPr>
              <a:t> </a:t>
            </a:r>
            <a:r>
              <a:rPr lang="en-US" sz="2800" b="0" i="0" u="none" dirty="0" err="1" smtClean="0">
                <a:solidFill>
                  <a:schemeClr val="lt1"/>
                </a:solidFill>
                <a:latin typeface="Arial"/>
                <a:ea typeface="Arial"/>
                <a:cs typeface="Arial"/>
                <a:sym typeface="Arial"/>
              </a:rPr>
              <a:t>կամ</a:t>
            </a:r>
            <a:r>
              <a:rPr lang="en-US" sz="2800" b="0" i="0" u="none" dirty="0" smtClean="0">
                <a:solidFill>
                  <a:schemeClr val="lt1"/>
                </a:solidFill>
                <a:latin typeface="Arial"/>
                <a:ea typeface="Arial"/>
                <a:cs typeface="Arial"/>
                <a:sym typeface="Arial"/>
              </a:rPr>
              <a:t> </a:t>
            </a:r>
            <a:r>
              <a:rPr lang="en-US" sz="2800" b="0" i="0" u="none" dirty="0" err="1" smtClean="0">
                <a:solidFill>
                  <a:schemeClr val="lt1"/>
                </a:solidFill>
                <a:latin typeface="Arial"/>
                <a:ea typeface="Arial"/>
                <a:cs typeface="Arial"/>
                <a:sym typeface="Arial"/>
              </a:rPr>
              <a:t>ընկերոջը</a:t>
            </a:r>
            <a:r>
              <a:rPr lang="en-US" sz="2800" dirty="0" smtClean="0">
                <a:solidFill>
                  <a:schemeClr val="lt1"/>
                </a:solidFill>
              </a:rPr>
              <a:t>, </a:t>
            </a:r>
            <a:r>
              <a:rPr lang="en-US" sz="2800" dirty="0" err="1" smtClean="0">
                <a:solidFill>
                  <a:schemeClr val="lt1"/>
                </a:solidFill>
              </a:rPr>
              <a:t>որին</a:t>
            </a:r>
            <a:r>
              <a:rPr lang="en-US" sz="2800" dirty="0" smtClean="0">
                <a:solidFill>
                  <a:schemeClr val="lt1"/>
                </a:solidFill>
              </a:rPr>
              <a:t> </a:t>
            </a:r>
            <a:r>
              <a:rPr lang="en-US" sz="2800" dirty="0" err="1" smtClean="0">
                <a:solidFill>
                  <a:schemeClr val="lt1"/>
                </a:solidFill>
              </a:rPr>
              <a:t>դուք</a:t>
            </a:r>
            <a:r>
              <a:rPr lang="en-US" sz="2800" dirty="0" smtClean="0">
                <a:solidFill>
                  <a:schemeClr val="lt1"/>
                </a:solidFill>
              </a:rPr>
              <a:t> </a:t>
            </a:r>
            <a:r>
              <a:rPr lang="en-US" sz="2800" dirty="0" err="1" smtClean="0">
                <a:solidFill>
                  <a:schemeClr val="lt1"/>
                </a:solidFill>
              </a:rPr>
              <a:t>վստահում</a:t>
            </a:r>
            <a:r>
              <a:rPr lang="en-US" sz="2800" dirty="0" smtClean="0">
                <a:solidFill>
                  <a:schemeClr val="lt1"/>
                </a:solidFill>
              </a:rPr>
              <a:t> </a:t>
            </a:r>
            <a:r>
              <a:rPr lang="en-US" sz="2800" dirty="0" err="1" smtClean="0">
                <a:solidFill>
                  <a:schemeClr val="lt1"/>
                </a:solidFill>
              </a:rPr>
              <a:t>եք</a:t>
            </a:r>
            <a:r>
              <a:rPr lang="en-US" sz="2800" dirty="0" smtClean="0">
                <a:solidFill>
                  <a:schemeClr val="lt1"/>
                </a:solidFill>
              </a:rPr>
              <a:t> </a:t>
            </a:r>
            <a:r>
              <a:rPr lang="en-US" sz="2800" dirty="0" err="1" smtClean="0">
                <a:solidFill>
                  <a:schemeClr val="lt1"/>
                </a:solidFill>
              </a:rPr>
              <a:t>օգնել</a:t>
            </a:r>
            <a:r>
              <a:rPr lang="en-US" sz="2800" dirty="0" smtClean="0">
                <a:solidFill>
                  <a:schemeClr val="lt1"/>
                </a:solidFill>
              </a:rPr>
              <a:t> </a:t>
            </a:r>
            <a:r>
              <a:rPr lang="en-US" sz="2800" dirty="0" err="1" smtClean="0">
                <a:solidFill>
                  <a:schemeClr val="lt1"/>
                </a:solidFill>
              </a:rPr>
              <a:t>ձեզ</a:t>
            </a:r>
            <a:r>
              <a:rPr lang="en-US" sz="2800" dirty="0" smtClean="0">
                <a:solidFill>
                  <a:schemeClr val="lt1"/>
                </a:solidFill>
              </a:rPr>
              <a:t>:</a:t>
            </a:r>
            <a:endParaRPr lang="en-US" sz="2800" b="0" i="0" u="none" dirty="0" smtClean="0">
              <a:solidFill>
                <a:schemeClr val="lt1"/>
              </a:solidFill>
              <a:latin typeface="Arial"/>
              <a:ea typeface="Arial"/>
              <a:cs typeface="Arial"/>
              <a:sym typeface="Arial"/>
            </a:endParaRPr>
          </a:p>
          <a:p>
            <a:pPr marL="342900" lvl="0" indent="-342900" algn="l" rtl="0">
              <a:lnSpc>
                <a:spcPct val="100000"/>
              </a:lnSpc>
              <a:spcBef>
                <a:spcPts val="560"/>
              </a:spcBef>
              <a:spcAft>
                <a:spcPts val="0"/>
              </a:spcAft>
              <a:buClr>
                <a:schemeClr val="accent2"/>
              </a:buClr>
              <a:buSzPct val="100000"/>
              <a:buFont typeface="Arial"/>
              <a:buChar char="•"/>
            </a:pPr>
            <a:r>
              <a:rPr lang="en-US" sz="2800" b="0" i="0" u="none" dirty="0" err="1" smtClean="0">
                <a:solidFill>
                  <a:schemeClr val="lt1"/>
                </a:solidFill>
                <a:latin typeface="Arial"/>
                <a:ea typeface="Arial"/>
                <a:cs typeface="Arial"/>
                <a:sym typeface="Arial"/>
              </a:rPr>
              <a:t>Խնրեք</a:t>
            </a:r>
            <a:r>
              <a:rPr lang="en-US" sz="2800" b="0" i="0" u="none" dirty="0" smtClean="0">
                <a:solidFill>
                  <a:schemeClr val="lt1"/>
                </a:solidFill>
                <a:latin typeface="Arial"/>
                <a:ea typeface="Arial"/>
                <a:cs typeface="Arial"/>
                <a:sym typeface="Arial"/>
              </a:rPr>
              <a:t> </a:t>
            </a:r>
            <a:r>
              <a:rPr lang="en-US" sz="2800" b="0" i="0" u="none" dirty="0" err="1" smtClean="0">
                <a:solidFill>
                  <a:schemeClr val="lt1"/>
                </a:solidFill>
                <a:latin typeface="Arial"/>
                <a:ea typeface="Arial"/>
                <a:cs typeface="Arial"/>
                <a:sym typeface="Arial"/>
              </a:rPr>
              <a:t>այն</a:t>
            </a:r>
            <a:r>
              <a:rPr lang="en-US" sz="2800" b="0" i="0" u="none" dirty="0" smtClean="0">
                <a:solidFill>
                  <a:schemeClr val="lt1"/>
                </a:solidFill>
                <a:latin typeface="Arial"/>
                <a:ea typeface="Arial"/>
                <a:cs typeface="Arial"/>
                <a:sym typeface="Arial"/>
              </a:rPr>
              <a:t> </a:t>
            </a:r>
            <a:r>
              <a:rPr lang="en-US" sz="2800" b="0" i="0" u="none" dirty="0" err="1" smtClean="0">
                <a:solidFill>
                  <a:schemeClr val="lt1"/>
                </a:solidFill>
                <a:latin typeface="Arial"/>
                <a:ea typeface="Arial"/>
                <a:cs typeface="Arial"/>
                <a:sym typeface="Arial"/>
              </a:rPr>
              <a:t>անձնավորությանը</a:t>
            </a:r>
            <a:r>
              <a:rPr lang="en-US" sz="2800" dirty="0" smtClean="0">
                <a:solidFill>
                  <a:schemeClr val="lt1"/>
                </a:solidFill>
              </a:rPr>
              <a:t>, </a:t>
            </a:r>
            <a:r>
              <a:rPr lang="en-US" sz="2800" dirty="0" err="1" smtClean="0">
                <a:solidFill>
                  <a:schemeClr val="lt1"/>
                </a:solidFill>
              </a:rPr>
              <a:t>որը</a:t>
            </a:r>
            <a:r>
              <a:rPr lang="en-US" sz="2800" dirty="0" smtClean="0">
                <a:solidFill>
                  <a:schemeClr val="lt1"/>
                </a:solidFill>
              </a:rPr>
              <a:t> </a:t>
            </a:r>
            <a:r>
              <a:rPr lang="en-US" sz="2800" dirty="0" err="1" smtClean="0">
                <a:solidFill>
                  <a:schemeClr val="lt1"/>
                </a:solidFill>
              </a:rPr>
              <a:t>ոըղղում</a:t>
            </a:r>
            <a:r>
              <a:rPr lang="en-US" sz="2800" dirty="0" smtClean="0">
                <a:solidFill>
                  <a:schemeClr val="lt1"/>
                </a:solidFill>
              </a:rPr>
              <a:t> է </a:t>
            </a:r>
            <a:r>
              <a:rPr lang="en-US" sz="2800" dirty="0" err="1" smtClean="0">
                <a:solidFill>
                  <a:schemeClr val="lt1"/>
                </a:solidFill>
              </a:rPr>
              <a:t>ձեզ</a:t>
            </a:r>
            <a:r>
              <a:rPr lang="en-US" sz="2800" dirty="0" smtClean="0">
                <a:solidFill>
                  <a:schemeClr val="lt1"/>
                </a:solidFill>
              </a:rPr>
              <a:t> </a:t>
            </a:r>
            <a:r>
              <a:rPr lang="en-US" sz="2800" dirty="0" err="1" smtClean="0">
                <a:solidFill>
                  <a:schemeClr val="lt1"/>
                </a:solidFill>
              </a:rPr>
              <a:t>աղոթել</a:t>
            </a:r>
            <a:r>
              <a:rPr lang="en-US" sz="2800" dirty="0" smtClean="0">
                <a:solidFill>
                  <a:schemeClr val="lt1"/>
                </a:solidFill>
              </a:rPr>
              <a:t> </a:t>
            </a:r>
            <a:r>
              <a:rPr lang="en-US" sz="2800" dirty="0" err="1" smtClean="0">
                <a:solidFill>
                  <a:schemeClr val="lt1"/>
                </a:solidFill>
              </a:rPr>
              <a:t>ձեզ</a:t>
            </a:r>
            <a:r>
              <a:rPr lang="en-US" sz="2800" dirty="0" smtClean="0">
                <a:solidFill>
                  <a:schemeClr val="lt1"/>
                </a:solidFill>
              </a:rPr>
              <a:t> </a:t>
            </a:r>
            <a:r>
              <a:rPr lang="en-US" sz="2800" dirty="0" err="1" smtClean="0">
                <a:solidFill>
                  <a:schemeClr val="lt1"/>
                </a:solidFill>
              </a:rPr>
              <a:t>համար</a:t>
            </a:r>
            <a:r>
              <a:rPr lang="en-US" sz="2800" dirty="0" smtClean="0">
                <a:solidFill>
                  <a:schemeClr val="lt1"/>
                </a:solidFill>
              </a:rPr>
              <a:t>:</a:t>
            </a:r>
            <a:endParaRPr lang="en-US" sz="2800" b="0" i="0" u="none" dirty="0">
              <a:solidFill>
                <a:schemeClr val="lt1"/>
              </a:solidFill>
              <a:latin typeface="Arial"/>
              <a:ea typeface="Arial"/>
              <a:cs typeface="Arial"/>
              <a:sym typeface="Arial"/>
            </a:endParaRPr>
          </a:p>
        </p:txBody>
      </p:sp>
      <p:pic>
        <p:nvPicPr>
          <p:cNvPr id="707" name="Shape 707" descr="pray"/>
          <p:cNvPicPr preferRelativeResize="0">
            <a:picLocks noGrp="1"/>
          </p:cNvPicPr>
          <p:nvPr>
            <p:ph type="clipArt" idx="2"/>
          </p:nvPr>
        </p:nvPicPr>
        <p:blipFill rotWithShape="1">
          <a:blip r:embed="rId3">
            <a:alphaModFix/>
          </a:blip>
          <a:srcRect/>
          <a:stretch/>
        </p:blipFill>
        <p:spPr>
          <a:xfrm>
            <a:off x="914400" y="2514600"/>
            <a:ext cx="3810000" cy="2865300"/>
          </a:xfrm>
          <a:prstGeom prst="rect">
            <a:avLst/>
          </a:prstGeom>
          <a:noFill/>
          <a:ln>
            <a:noFill/>
          </a:ln>
        </p:spPr>
      </p:pic>
      <p:sp>
        <p:nvSpPr>
          <p:cNvPr id="708" name="Shape 70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0" y="228600"/>
            <a:ext cx="9144000" cy="1676400"/>
          </a:xfrm>
          <a:prstGeom prst="rect">
            <a:avLst/>
          </a:prstGeom>
          <a:noFill/>
          <a:ln>
            <a:noFill/>
          </a:ln>
        </p:spPr>
        <p:txBody>
          <a:bodyPr lIns="92075" tIns="46025" rIns="92075" bIns="46025" anchor="ctr" anchorCtr="1">
            <a:noAutofit/>
          </a:bodyPr>
          <a:lstStyle/>
          <a:p>
            <a:pPr lvl="0">
              <a:buClr>
                <a:schemeClr val="lt1"/>
              </a:buClr>
              <a:buSzPct val="25000"/>
            </a:pPr>
            <a:r>
              <a:rPr lang="hy-AM" sz="3200" dirty="0" smtClean="0">
                <a:solidFill>
                  <a:schemeClr val="lt1"/>
                </a:solidFill>
                <a:effectLst>
                  <a:outerShdw blurRad="38100" dist="38100" dir="2700000" algn="tl">
                    <a:srgbClr val="C0C0C0"/>
                  </a:outerShdw>
                </a:effectLst>
              </a:rPr>
              <a:t>Գ. Որո՞նք են աստվածաշնչյան վերաբերմունք</a:t>
            </a:r>
            <a:br>
              <a:rPr lang="hy-AM" sz="3200" dirty="0" smtClean="0">
                <a:solidFill>
                  <a:schemeClr val="lt1"/>
                </a:solidFill>
                <a:effectLst>
                  <a:outerShdw blurRad="38100" dist="38100" dir="2700000" algn="tl">
                    <a:srgbClr val="C0C0C0"/>
                  </a:outerShdw>
                </a:effectLst>
              </a:rPr>
            </a:br>
            <a:r>
              <a:rPr lang="hy-AM" sz="3200" dirty="0" smtClean="0">
                <a:solidFill>
                  <a:schemeClr val="lt1"/>
                </a:solidFill>
                <a:effectLst>
                  <a:outerShdw blurRad="38100" dist="38100" dir="2700000" algn="tl">
                    <a:srgbClr val="C0C0C0"/>
                  </a:outerShdw>
                </a:effectLst>
              </a:rPr>
              <a:t>օգտագործելու օգուտները, երբ քեզ հանդիմանում են</a:t>
            </a:r>
            <a:r>
              <a:rPr lang="nl-NL" sz="3200" dirty="0" smtClean="0">
                <a:solidFill>
                  <a:schemeClr val="lt1"/>
                </a:solidFill>
                <a:effectLst>
                  <a:outerShdw blurRad="38100" dist="38100" dir="2700000" algn="tl">
                    <a:srgbClr val="C0C0C0"/>
                  </a:outerShdw>
                </a:effectLst>
              </a:rPr>
              <a:t> </a:t>
            </a:r>
            <a:r>
              <a:rPr lang="hy-AM" sz="3200" dirty="0" smtClean="0">
                <a:solidFill>
                  <a:schemeClr val="lt1"/>
                </a:solidFill>
                <a:effectLst>
                  <a:outerShdw blurRad="38100" dist="38100" dir="2700000" algn="tl">
                    <a:srgbClr val="C0C0C0"/>
                  </a:outerShdw>
                </a:effectLst>
              </a:rPr>
              <a:t>կամ քննադատում։</a:t>
            </a:r>
            <a:r>
              <a:rPr lang="en-US" sz="3200" b="0" i="0" u="none" dirty="0">
                <a:solidFill>
                  <a:schemeClr val="dk2"/>
                </a:solidFill>
                <a:effectLst>
                  <a:outerShdw blurRad="38100" dist="38100" dir="2700000" algn="tl">
                    <a:srgbClr val="C0C0C0"/>
                  </a:outerShdw>
                </a:effectLst>
                <a:latin typeface="Arial Black"/>
                <a:ea typeface="Arial Black"/>
                <a:cs typeface="Arial Black"/>
                <a:sym typeface="Arial Black"/>
              </a:rPr>
              <a:t/>
            </a:r>
            <a:br>
              <a:rPr lang="en-US" sz="3200" b="0" i="0" u="none" dirty="0">
                <a:solidFill>
                  <a:schemeClr val="dk2"/>
                </a:solidFill>
                <a:effectLst>
                  <a:outerShdw blurRad="38100" dist="38100" dir="2700000" algn="tl">
                    <a:srgbClr val="C0C0C0"/>
                  </a:outerShdw>
                </a:effectLst>
                <a:latin typeface="Arial Black"/>
                <a:ea typeface="Arial Black"/>
                <a:cs typeface="Arial Black"/>
                <a:sym typeface="Arial Black"/>
              </a:rPr>
            </a:br>
            <a:endParaRPr lang="en-US" sz="3200" b="0"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715" name="Shape 715"/>
          <p:cNvSpPr txBox="1">
            <a:spLocks noGrp="1"/>
          </p:cNvSpPr>
          <p:nvPr>
            <p:ph type="body" idx="1"/>
          </p:nvPr>
        </p:nvSpPr>
        <p:spPr>
          <a:xfrm>
            <a:off x="2992016" y="1700808"/>
            <a:ext cx="6151984"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a:pPr>
            <a:r>
              <a:rPr lang="hy-AM" sz="2800" dirty="0" smtClean="0">
                <a:solidFill>
                  <a:schemeClr val="lt1"/>
                </a:solidFill>
              </a:rPr>
              <a:t>Դու դադարեցնում ես բազմաթիվ ցավալի խնդիրներ</a:t>
            </a:r>
            <a:r>
              <a:rPr lang="en-US" sz="2800" b="0" i="0" u="none" dirty="0" smtClean="0">
                <a:solidFill>
                  <a:schemeClr val="lt1"/>
                </a:solidFill>
                <a:latin typeface="Arial"/>
                <a:ea typeface="Arial"/>
                <a:cs typeface="Arial"/>
                <a:sym typeface="Arial"/>
              </a:rPr>
              <a:t>…</a:t>
            </a:r>
            <a:endParaRPr lang="en-US" sz="2800" b="0" i="0" u="none" dirty="0">
              <a:solidFill>
                <a:schemeClr val="lt1"/>
              </a:solidFill>
              <a:latin typeface="Arial"/>
              <a:ea typeface="Arial"/>
              <a:cs typeface="Arial"/>
              <a:sym typeface="Arial"/>
            </a:endParaRPr>
          </a:p>
          <a:p>
            <a:pPr marL="514350" lvl="0" indent="-514350">
              <a:spcBef>
                <a:spcPts val="560"/>
              </a:spcBef>
              <a:buFont typeface="Arial Black"/>
              <a:buAutoNum type="arabicPeriod"/>
            </a:pPr>
            <a:r>
              <a:rPr lang="hy-AM" sz="2800" dirty="0" smtClean="0">
                <a:solidFill>
                  <a:schemeClr val="lt1"/>
                </a:solidFill>
              </a:rPr>
              <a:t>Դու ուրախացնում ես Աստծուն։</a:t>
            </a:r>
            <a:endParaRPr lang="nl-NL" sz="2800" dirty="0" smtClean="0">
              <a:solidFill>
                <a:schemeClr val="lt1"/>
              </a:solidFill>
            </a:endParaRPr>
          </a:p>
          <a:p>
            <a:pPr marL="514350" lvl="0" indent="-514350">
              <a:spcBef>
                <a:spcPts val="560"/>
              </a:spcBef>
              <a:buFont typeface="Arial Black"/>
              <a:buAutoNum type="arabicPeriod"/>
            </a:pPr>
            <a:r>
              <a:rPr lang="hy-AM" sz="2800" dirty="0" smtClean="0">
                <a:solidFill>
                  <a:schemeClr val="lt1"/>
                </a:solidFill>
              </a:rPr>
              <a:t>Դու կարող ես ցավալի փորձառությունը վերափոխել աճելու</a:t>
            </a:r>
            <a:r>
              <a:rPr lang="nl-NL" sz="2800" dirty="0" smtClean="0">
                <a:solidFill>
                  <a:schemeClr val="lt1"/>
                </a:solidFill>
              </a:rPr>
              <a:t> </a:t>
            </a:r>
            <a:r>
              <a:rPr lang="hy-AM" sz="2800" dirty="0" smtClean="0">
                <a:solidFill>
                  <a:schemeClr val="lt1"/>
                </a:solidFill>
              </a:rPr>
              <a:t>հնարավորության։</a:t>
            </a:r>
            <a:endParaRPr lang="nl-NL" sz="2800" dirty="0" smtClean="0">
              <a:solidFill>
                <a:schemeClr val="lt1"/>
              </a:solidFill>
            </a:endParaRPr>
          </a:p>
          <a:p>
            <a:pPr marL="514350" lvl="0" indent="-514350">
              <a:spcBef>
                <a:spcPts val="560"/>
              </a:spcBef>
              <a:buFont typeface="Arial Black"/>
              <a:buAutoNum type="arabicPeriod"/>
            </a:pPr>
            <a:r>
              <a:rPr lang="hy-AM" sz="2800" dirty="0" smtClean="0">
                <a:solidFill>
                  <a:schemeClr val="lt1"/>
                </a:solidFill>
              </a:rPr>
              <a:t>Դու կարող ես ամուր ընկերություն սկսել։</a:t>
            </a:r>
            <a:endParaRPr lang="nl-NL" sz="2800" dirty="0" smtClean="0">
              <a:solidFill>
                <a:schemeClr val="lt1"/>
              </a:solidFill>
            </a:endParaRPr>
          </a:p>
          <a:p>
            <a:pPr marL="514350" lvl="0" indent="-514350">
              <a:spcBef>
                <a:spcPts val="560"/>
              </a:spcBef>
              <a:buFont typeface="Arial Black"/>
              <a:buAutoNum type="arabicPeriod"/>
            </a:pPr>
            <a:r>
              <a:rPr lang="hy-AM" sz="2800" dirty="0" smtClean="0">
                <a:solidFill>
                  <a:schemeClr val="lt1"/>
                </a:solidFill>
              </a:rPr>
              <a:t>Դու միշտ պետք է նոր բան սովորես։</a:t>
            </a:r>
            <a:endParaRPr lang="en-US" sz="2800" b="0" i="0" u="none" dirty="0">
              <a:solidFill>
                <a:schemeClr val="lt1"/>
              </a:solidFill>
              <a:latin typeface="Arial"/>
              <a:ea typeface="Arial"/>
              <a:cs typeface="Arial"/>
              <a:sym typeface="Arial"/>
            </a:endParaRPr>
          </a:p>
        </p:txBody>
      </p:sp>
      <p:pic>
        <p:nvPicPr>
          <p:cNvPr id="716" name="Shape 716" descr="http://th00.deviantart.net/fs71/PRE/f/2011/213/a/3/have_a_beautiful_life_with_god_by_i3ehnam-d42cwxd.jpg"/>
          <p:cNvPicPr preferRelativeResize="0">
            <a:picLocks noGrp="1"/>
          </p:cNvPicPr>
          <p:nvPr>
            <p:ph type="clipArt" idx="2"/>
          </p:nvPr>
        </p:nvPicPr>
        <p:blipFill rotWithShape="1">
          <a:blip r:embed="rId3">
            <a:alphaModFix/>
          </a:blip>
          <a:srcRect/>
          <a:stretch/>
        </p:blipFill>
        <p:spPr>
          <a:xfrm>
            <a:off x="179512" y="1916832"/>
            <a:ext cx="2667000" cy="4267200"/>
          </a:xfrm>
          <a:prstGeom prst="rect">
            <a:avLst/>
          </a:prstGeom>
          <a:noFill/>
          <a:ln>
            <a:noFill/>
          </a:ln>
        </p:spPr>
      </p:pic>
      <p:sp>
        <p:nvSpPr>
          <p:cNvPr id="717" name="Shape 71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228600" y="228600"/>
            <a:ext cx="86868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24" name="Shape 724"/>
          <p:cNvSpPr txBox="1">
            <a:spLocks noGrp="1"/>
          </p:cNvSpPr>
          <p:nvPr>
            <p:ph type="body" idx="1"/>
          </p:nvPr>
        </p:nvSpPr>
        <p:spPr>
          <a:xfrm>
            <a:off x="3059832" y="1844824"/>
            <a:ext cx="6084168" cy="4495800"/>
          </a:xfrm>
          <a:prstGeom prst="rect">
            <a:avLst/>
          </a:prstGeom>
          <a:noFill/>
          <a:ln>
            <a:noFill/>
          </a:ln>
        </p:spPr>
        <p:txBody>
          <a:bodyPr lIns="92075" tIns="46025" rIns="92075" bIns="46025" anchor="t" anchorCtr="0">
            <a:noAutofit/>
          </a:bodyPr>
          <a:lstStyle/>
          <a:p>
            <a:pPr marL="609600" lvl="0" indent="-609600">
              <a:lnSpc>
                <a:spcPct val="90000"/>
              </a:lnSpc>
              <a:spcBef>
                <a:spcPts val="0"/>
              </a:spcBef>
              <a:buFont typeface="Arial"/>
              <a:buAutoNum type="arabicPeriod"/>
            </a:pPr>
            <a:r>
              <a:rPr lang="hy-AM" sz="2800" dirty="0" smtClean="0">
                <a:solidFill>
                  <a:schemeClr val="lt1"/>
                </a:solidFill>
              </a:rPr>
              <a:t>Բարկություն:</a:t>
            </a:r>
            <a:endParaRPr lang="en-US" sz="2800" b="0" i="0" u="none" dirty="0" smtClean="0">
              <a:solidFill>
                <a:schemeClr val="lt1"/>
              </a:solidFill>
              <a:latin typeface="Arial"/>
              <a:ea typeface="Arial"/>
              <a:cs typeface="Arial"/>
              <a:sym typeface="Arial"/>
            </a:endParaRPr>
          </a:p>
          <a:p>
            <a:pPr marL="990600" lvl="1" indent="-533400">
              <a:lnSpc>
                <a:spcPct val="90000"/>
              </a:lnSpc>
              <a:spcBef>
                <a:spcPts val="560"/>
              </a:spcBef>
              <a:buClr>
                <a:schemeClr val="lt1"/>
              </a:buClr>
            </a:pPr>
            <a:r>
              <a:rPr lang="hy-AM" dirty="0" smtClean="0">
                <a:solidFill>
                  <a:schemeClr val="lt1"/>
                </a:solidFill>
              </a:rPr>
              <a:t>Թե՛ դու, թե՛ քեզ հանդիմանող անձնավորությունը կարող եք շատ</a:t>
            </a:r>
            <a:r>
              <a:rPr lang="nl-NL" dirty="0" smtClean="0">
                <a:solidFill>
                  <a:schemeClr val="lt1"/>
                </a:solidFill>
              </a:rPr>
              <a:t> </a:t>
            </a:r>
            <a:r>
              <a:rPr lang="hy-AM" dirty="0" smtClean="0">
                <a:solidFill>
                  <a:schemeClr val="lt1"/>
                </a:solidFill>
              </a:rPr>
              <a:t>հեշտությամբ ընկնել բարկությամբ արձագանքելու մեջ:</a:t>
            </a:r>
            <a:endParaRPr lang="en-US" sz="2800" b="0" i="0" u="none" dirty="0" smtClean="0">
              <a:solidFill>
                <a:schemeClr val="lt1"/>
              </a:solidFill>
              <a:latin typeface="Arial"/>
              <a:ea typeface="Arial"/>
              <a:cs typeface="Arial"/>
              <a:sym typeface="Arial"/>
            </a:endParaRPr>
          </a:p>
          <a:p>
            <a:pPr marL="990600" lvl="1" indent="-533400">
              <a:lnSpc>
                <a:spcPct val="90000"/>
              </a:lnSpc>
              <a:spcBef>
                <a:spcPts val="560"/>
              </a:spcBef>
              <a:buClr>
                <a:schemeClr val="lt1"/>
              </a:buClr>
            </a:pPr>
            <a:r>
              <a:rPr lang="hy-AM" dirty="0" smtClean="0">
                <a:solidFill>
                  <a:schemeClr val="lt1"/>
                </a:solidFill>
              </a:rPr>
              <a:t>Երբ մենք բարկացած ենք,</a:t>
            </a:r>
            <a:r>
              <a:rPr lang="nl-NL" dirty="0" smtClean="0">
                <a:solidFill>
                  <a:schemeClr val="lt1"/>
                </a:solidFill>
              </a:rPr>
              <a:t> </a:t>
            </a:r>
            <a:r>
              <a:rPr lang="hy-AM" dirty="0" smtClean="0">
                <a:solidFill>
                  <a:schemeClr val="lt1"/>
                </a:solidFill>
              </a:rPr>
              <a:t>սատանայի համար շատ ավելի հարմար ժամանակ է մեզ փորձելու, որ մեղք</a:t>
            </a:r>
            <a:r>
              <a:rPr lang="nl-NL" dirty="0" smtClean="0">
                <a:solidFill>
                  <a:schemeClr val="lt1"/>
                </a:solidFill>
              </a:rPr>
              <a:t> </a:t>
            </a:r>
            <a:r>
              <a:rPr lang="hy-AM" dirty="0" smtClean="0">
                <a:solidFill>
                  <a:schemeClr val="lt1"/>
                </a:solidFill>
              </a:rPr>
              <a:t>գործենք:</a:t>
            </a:r>
            <a:endParaRPr lang="en-US" sz="2800" b="0" i="0" u="sng" dirty="0">
              <a:solidFill>
                <a:schemeClr val="lt1"/>
              </a:solidFill>
              <a:latin typeface="Arial"/>
              <a:ea typeface="Arial"/>
              <a:cs typeface="Arial"/>
              <a:sym typeface="Arial"/>
            </a:endParaRPr>
          </a:p>
        </p:txBody>
      </p:sp>
      <p:sp>
        <p:nvSpPr>
          <p:cNvPr id="725" name="Shape 725" descr="anger"/>
          <p:cNvSpPr txBox="1"/>
          <p:nvPr/>
        </p:nvSpPr>
        <p:spPr>
          <a:xfrm>
            <a:off x="4424362" y="3281362"/>
            <a:ext cx="297000" cy="29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pic>
        <p:nvPicPr>
          <p:cNvPr id="726" name="Shape 726" descr="anger"/>
          <p:cNvPicPr preferRelativeResize="0">
            <a:picLocks noGrp="1"/>
          </p:cNvPicPr>
          <p:nvPr>
            <p:ph type="clipArt" idx="2"/>
          </p:nvPr>
        </p:nvPicPr>
        <p:blipFill rotWithShape="1">
          <a:blip r:embed="rId3">
            <a:alphaModFix/>
          </a:blip>
          <a:srcRect/>
          <a:stretch/>
        </p:blipFill>
        <p:spPr>
          <a:xfrm>
            <a:off x="179512" y="1844824"/>
            <a:ext cx="2792400" cy="4114800"/>
          </a:xfrm>
          <a:prstGeom prst="rect">
            <a:avLst/>
          </a:prstGeom>
          <a:noFill/>
          <a:ln>
            <a:noFill/>
          </a:ln>
        </p:spPr>
      </p:pic>
      <p:sp>
        <p:nvSpPr>
          <p:cNvPr id="727" name="Shape 72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title"/>
          </p:nvPr>
        </p:nvSpPr>
        <p:spPr>
          <a:xfrm>
            <a:off x="152400" y="228600"/>
            <a:ext cx="8763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34" name="Shape 734"/>
          <p:cNvSpPr txBox="1">
            <a:spLocks noGrp="1"/>
          </p:cNvSpPr>
          <p:nvPr>
            <p:ph type="body" idx="1"/>
          </p:nvPr>
        </p:nvSpPr>
        <p:spPr>
          <a:xfrm>
            <a:off x="4860032" y="1905000"/>
            <a:ext cx="4207768" cy="4114800"/>
          </a:xfrm>
          <a:prstGeom prst="rect">
            <a:avLst/>
          </a:prstGeom>
          <a:noFill/>
          <a:ln>
            <a:noFill/>
          </a:ln>
        </p:spPr>
        <p:txBody>
          <a:bodyPr lIns="92075" tIns="46025" rIns="92075" bIns="46025" anchor="t" anchorCtr="0">
            <a:noAutofit/>
          </a:bodyPr>
          <a:lstStyle/>
          <a:p>
            <a:pPr marL="533400" lvl="0" indent="-533400">
              <a:spcBef>
                <a:spcPts val="0"/>
              </a:spcBef>
              <a:buFont typeface="Arial"/>
              <a:buAutoNum type="arabicPeriod" startAt="2"/>
            </a:pPr>
            <a:r>
              <a:rPr lang="hy-AM" sz="2800" dirty="0" smtClean="0">
                <a:solidFill>
                  <a:schemeClr val="lt1"/>
                </a:solidFill>
              </a:rPr>
              <a:t>Դիմացինը սխալ էր ինձ հանդիմանելու մեջ:</a:t>
            </a:r>
            <a:endParaRPr lang="en-US" sz="2800" b="0" i="0" u="none" dirty="0" smtClean="0">
              <a:solidFill>
                <a:schemeClr val="lt1"/>
              </a:solidFill>
              <a:latin typeface="Arial"/>
              <a:ea typeface="Arial"/>
              <a:cs typeface="Arial"/>
              <a:sym typeface="Arial"/>
            </a:endParaRPr>
          </a:p>
          <a:p>
            <a:pPr marL="914400" lvl="1" indent="-457200">
              <a:spcBef>
                <a:spcPts val="560"/>
              </a:spcBef>
              <a:buClr>
                <a:schemeClr val="lt1"/>
              </a:buClr>
              <a:buFont typeface="Arial"/>
              <a:buChar char="•"/>
            </a:pPr>
            <a:r>
              <a:rPr lang="en-US" dirty="0" err="1" smtClean="0">
                <a:solidFill>
                  <a:schemeClr val="lt1"/>
                </a:solidFill>
              </a:rPr>
              <a:t>Ցուցաբերեք</a:t>
            </a:r>
            <a:r>
              <a:rPr lang="hy-AM" dirty="0" smtClean="0">
                <a:solidFill>
                  <a:schemeClr val="lt1"/>
                </a:solidFill>
              </a:rPr>
              <a:t> ներողամտություն, </a:t>
            </a:r>
            <a:r>
              <a:rPr lang="en-US" dirty="0" err="1" smtClean="0">
                <a:solidFill>
                  <a:schemeClr val="lt1"/>
                </a:solidFill>
              </a:rPr>
              <a:t>երբ</a:t>
            </a:r>
            <a:r>
              <a:rPr lang="hy-AM" dirty="0" smtClean="0">
                <a:solidFill>
                  <a:schemeClr val="lt1"/>
                </a:solidFill>
              </a:rPr>
              <a:t> </a:t>
            </a:r>
            <a:r>
              <a:rPr lang="en-US" dirty="0" err="1" smtClean="0">
                <a:solidFill>
                  <a:schemeClr val="lt1"/>
                </a:solidFill>
              </a:rPr>
              <a:t>որևէ</a:t>
            </a:r>
            <a:r>
              <a:rPr lang="en-US" dirty="0" smtClean="0">
                <a:solidFill>
                  <a:schemeClr val="lt1"/>
                </a:solidFill>
              </a:rPr>
              <a:t> </a:t>
            </a:r>
            <a:r>
              <a:rPr lang="en-US" dirty="0" err="1" smtClean="0">
                <a:solidFill>
                  <a:schemeClr val="lt1"/>
                </a:solidFill>
              </a:rPr>
              <a:t>մեկը</a:t>
            </a:r>
            <a:r>
              <a:rPr lang="hy-AM" dirty="0" smtClean="0">
                <a:solidFill>
                  <a:schemeClr val="lt1"/>
                </a:solidFill>
              </a:rPr>
              <a:t> սխալ է ուղղում ձեզ:</a:t>
            </a:r>
            <a:endParaRPr lang="en-US" sz="2800" b="0" i="0" u="none" dirty="0">
              <a:solidFill>
                <a:schemeClr val="lt1"/>
              </a:solidFill>
              <a:latin typeface="Arial"/>
              <a:ea typeface="Arial"/>
              <a:cs typeface="Arial"/>
              <a:sym typeface="Arial"/>
            </a:endParaRPr>
          </a:p>
        </p:txBody>
      </p:sp>
      <p:pic>
        <p:nvPicPr>
          <p:cNvPr id="735" name="Shape 735" descr="forgiveness"/>
          <p:cNvPicPr preferRelativeResize="0">
            <a:picLocks noGrp="1"/>
          </p:cNvPicPr>
          <p:nvPr>
            <p:ph type="clipArt" idx="2"/>
          </p:nvPr>
        </p:nvPicPr>
        <p:blipFill rotWithShape="1">
          <a:blip r:embed="rId3">
            <a:alphaModFix/>
          </a:blip>
          <a:srcRect/>
          <a:stretch/>
        </p:blipFill>
        <p:spPr>
          <a:xfrm>
            <a:off x="755576" y="2060848"/>
            <a:ext cx="3810000" cy="3862500"/>
          </a:xfrm>
          <a:prstGeom prst="rect">
            <a:avLst/>
          </a:prstGeom>
          <a:noFill/>
          <a:ln>
            <a:noFill/>
          </a:ln>
        </p:spPr>
      </p:pic>
      <p:sp>
        <p:nvSpPr>
          <p:cNvPr id="736" name="Shape 736"/>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381000" y="228600"/>
            <a:ext cx="85344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43" name="Shape 743"/>
          <p:cNvSpPr txBox="1">
            <a:spLocks noGrp="1"/>
          </p:cNvSpPr>
          <p:nvPr>
            <p:ph type="body" idx="1"/>
          </p:nvPr>
        </p:nvSpPr>
        <p:spPr>
          <a:xfrm>
            <a:off x="3491880" y="1700808"/>
            <a:ext cx="5652120" cy="4495800"/>
          </a:xfrm>
          <a:prstGeom prst="rect">
            <a:avLst/>
          </a:prstGeom>
          <a:noFill/>
          <a:ln>
            <a:noFill/>
          </a:ln>
        </p:spPr>
        <p:txBody>
          <a:bodyPr lIns="92075" tIns="46025" rIns="92075" bIns="46025" anchor="t" anchorCtr="0">
            <a:noAutofit/>
          </a:bodyPr>
          <a:lstStyle/>
          <a:p>
            <a:pPr marL="533400" lvl="0" indent="-533400">
              <a:lnSpc>
                <a:spcPct val="90000"/>
              </a:lnSpc>
              <a:spcBef>
                <a:spcPts val="0"/>
              </a:spcBef>
              <a:buFont typeface="Arial"/>
              <a:buAutoNum type="arabicPeriod" startAt="3"/>
            </a:pPr>
            <a:r>
              <a:rPr lang="hy-AM" sz="2800" dirty="0" smtClean="0">
                <a:solidFill>
                  <a:schemeClr val="lt1"/>
                </a:solidFill>
              </a:rPr>
              <a:t>Տվյալ անձի ունեցած փաստերը ճիշտ չեն:</a:t>
            </a:r>
            <a:endParaRPr lang="en-US" sz="2800" b="0" i="0" u="none" dirty="0">
              <a:solidFill>
                <a:schemeClr val="lt1"/>
              </a:solidFill>
              <a:latin typeface="Arial"/>
              <a:ea typeface="Arial"/>
              <a:cs typeface="Arial"/>
              <a:sym typeface="Arial"/>
            </a:endParaRPr>
          </a:p>
          <a:p>
            <a:pPr marL="914400" lvl="1" indent="-457200">
              <a:lnSpc>
                <a:spcPct val="90000"/>
              </a:lnSpc>
              <a:spcBef>
                <a:spcPts val="560"/>
              </a:spcBef>
              <a:buClr>
                <a:schemeClr val="lt1"/>
              </a:buClr>
              <a:buFont typeface="Arial"/>
              <a:buChar char="•"/>
            </a:pPr>
            <a:r>
              <a:rPr lang="hy-AM" dirty="0" smtClean="0">
                <a:solidFill>
                  <a:schemeClr val="lt1"/>
                </a:solidFill>
              </a:rPr>
              <a:t>Թույլ տվեք նրան </a:t>
            </a:r>
            <a:r>
              <a:rPr lang="en-US" dirty="0" err="1" smtClean="0">
                <a:solidFill>
                  <a:schemeClr val="lt1"/>
                </a:solidFill>
              </a:rPr>
              <a:t>ցույց</a:t>
            </a:r>
            <a:r>
              <a:rPr lang="en-US" dirty="0" smtClean="0">
                <a:solidFill>
                  <a:schemeClr val="lt1"/>
                </a:solidFill>
              </a:rPr>
              <a:t> </a:t>
            </a:r>
            <a:r>
              <a:rPr lang="en-US" dirty="0" err="1" smtClean="0">
                <a:solidFill>
                  <a:schemeClr val="lt1"/>
                </a:solidFill>
              </a:rPr>
              <a:t>տալ</a:t>
            </a:r>
            <a:r>
              <a:rPr lang="en-US" dirty="0" smtClean="0">
                <a:solidFill>
                  <a:schemeClr val="lt1"/>
                </a:solidFill>
              </a:rPr>
              <a:t> </a:t>
            </a:r>
            <a:r>
              <a:rPr lang="hy-AM" dirty="0" smtClean="0">
                <a:solidFill>
                  <a:schemeClr val="lt1"/>
                </a:solidFill>
              </a:rPr>
              <a:t>ձեզ պատմության իր կողմը:</a:t>
            </a:r>
            <a:endParaRPr lang="nl-NL" dirty="0" smtClean="0">
              <a:solidFill>
                <a:schemeClr val="lt1"/>
              </a:solidFill>
            </a:endParaRPr>
          </a:p>
          <a:p>
            <a:pPr marL="914400" lvl="1" indent="-457200">
              <a:lnSpc>
                <a:spcPct val="90000"/>
              </a:lnSpc>
              <a:spcBef>
                <a:spcPts val="560"/>
              </a:spcBef>
              <a:buClr>
                <a:schemeClr val="lt1"/>
              </a:buClr>
              <a:buFont typeface="Arial"/>
              <a:buChar char="•"/>
            </a:pPr>
            <a:r>
              <a:rPr lang="hy-AM" dirty="0" smtClean="0">
                <a:solidFill>
                  <a:schemeClr val="lt1"/>
                </a:solidFill>
              </a:rPr>
              <a:t>Պատասխանի՛ր քեզ</a:t>
            </a:r>
            <a:r>
              <a:rPr lang="en-US" dirty="0" smtClean="0">
                <a:solidFill>
                  <a:schemeClr val="lt1"/>
                </a:solidFill>
              </a:rPr>
              <a:t> </a:t>
            </a:r>
            <a:r>
              <a:rPr lang="hy-AM" dirty="0" smtClean="0">
                <a:solidFill>
                  <a:schemeClr val="lt1"/>
                </a:solidFill>
              </a:rPr>
              <a:t>հանդիմանող մարդուն այնպես, ինչպես կցանկանայիր, որ նա քեզ պատասխաներ,</a:t>
            </a:r>
            <a:r>
              <a:rPr lang="nl-NL" dirty="0" smtClean="0">
                <a:solidFill>
                  <a:schemeClr val="lt1"/>
                </a:solidFill>
              </a:rPr>
              <a:t> </a:t>
            </a:r>
            <a:r>
              <a:rPr lang="hy-AM" dirty="0" smtClean="0">
                <a:solidFill>
                  <a:schemeClr val="lt1"/>
                </a:solidFill>
              </a:rPr>
              <a:t>եթե դու նրան հանդիմանելիս լինեիր:</a:t>
            </a:r>
            <a:endParaRPr lang="en-US" sz="2800" b="0" i="0" u="none" dirty="0">
              <a:solidFill>
                <a:schemeClr val="lt1"/>
              </a:solidFill>
              <a:latin typeface="Arial"/>
              <a:ea typeface="Arial"/>
              <a:cs typeface="Arial"/>
              <a:sym typeface="Arial"/>
            </a:endParaRPr>
          </a:p>
        </p:txBody>
      </p:sp>
      <p:pic>
        <p:nvPicPr>
          <p:cNvPr id="744" name="Shape 744" descr="stam"/>
          <p:cNvPicPr preferRelativeResize="0">
            <a:picLocks noGrp="1"/>
          </p:cNvPicPr>
          <p:nvPr>
            <p:ph type="clipArt" idx="2"/>
          </p:nvPr>
        </p:nvPicPr>
        <p:blipFill rotWithShape="1">
          <a:blip r:embed="rId3">
            <a:alphaModFix/>
          </a:blip>
          <a:srcRect/>
          <a:stretch/>
        </p:blipFill>
        <p:spPr>
          <a:xfrm>
            <a:off x="179512" y="2636912"/>
            <a:ext cx="3810000" cy="3675000"/>
          </a:xfrm>
          <a:prstGeom prst="rect">
            <a:avLst/>
          </a:prstGeom>
          <a:noFill/>
          <a:ln>
            <a:noFill/>
          </a:ln>
        </p:spPr>
      </p:pic>
      <p:sp>
        <p:nvSpPr>
          <p:cNvPr id="745" name="Shape 74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228600" y="228600"/>
            <a:ext cx="86868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52" name="Shape 752"/>
          <p:cNvSpPr txBox="1">
            <a:spLocks noGrp="1"/>
          </p:cNvSpPr>
          <p:nvPr>
            <p:ph type="body" idx="1"/>
          </p:nvPr>
        </p:nvSpPr>
        <p:spPr>
          <a:xfrm>
            <a:off x="3059832" y="1905000"/>
            <a:ext cx="6084168" cy="4114800"/>
          </a:xfrm>
          <a:prstGeom prst="rect">
            <a:avLst/>
          </a:prstGeom>
          <a:noFill/>
          <a:ln>
            <a:noFill/>
          </a:ln>
        </p:spPr>
        <p:txBody>
          <a:bodyPr lIns="92075" tIns="46025" rIns="92075" bIns="46025" anchor="t" anchorCtr="0">
            <a:noAutofit/>
          </a:bodyPr>
          <a:lstStyle/>
          <a:p>
            <a:pPr marL="533400" lvl="0" indent="-533400">
              <a:spcBef>
                <a:spcPts val="0"/>
              </a:spcBef>
              <a:buFont typeface="Arial"/>
              <a:buAutoNum type="arabicPeriod" startAt="4"/>
            </a:pPr>
            <a:r>
              <a:rPr lang="hy-AM" sz="2800" dirty="0" smtClean="0">
                <a:solidFill>
                  <a:schemeClr val="lt1"/>
                </a:solidFill>
              </a:rPr>
              <a:t>Ես սխալ չէի:</a:t>
            </a:r>
            <a:endParaRPr lang="en-US" sz="2800" b="0" i="0" u="none" dirty="0">
              <a:solidFill>
                <a:schemeClr val="lt1"/>
              </a:solidFill>
              <a:latin typeface="Arial"/>
              <a:ea typeface="Arial"/>
              <a:cs typeface="Arial"/>
              <a:sym typeface="Arial"/>
            </a:endParaRPr>
          </a:p>
          <a:p>
            <a:pPr marL="914400" lvl="1" indent="-457200">
              <a:spcBef>
                <a:spcPts val="560"/>
              </a:spcBef>
              <a:buClr>
                <a:schemeClr val="lt1"/>
              </a:buClr>
              <a:buFont typeface="Arial"/>
              <a:buChar char="•"/>
            </a:pPr>
            <a:r>
              <a:rPr lang="hy-AM" dirty="0" smtClean="0">
                <a:solidFill>
                  <a:schemeClr val="lt1"/>
                </a:solidFill>
              </a:rPr>
              <a:t>Աստված գիտի ողջ ճշմարտությունը:</a:t>
            </a:r>
            <a:endParaRPr lang="nl-NL" dirty="0" smtClean="0">
              <a:solidFill>
                <a:schemeClr val="lt1"/>
              </a:solidFill>
            </a:endParaRPr>
          </a:p>
          <a:p>
            <a:pPr marL="914400" lvl="1" indent="-457200">
              <a:spcBef>
                <a:spcPts val="560"/>
              </a:spcBef>
              <a:buClr>
                <a:schemeClr val="lt1"/>
              </a:buClr>
              <a:buFont typeface="Arial"/>
              <a:buChar char="•"/>
            </a:pPr>
            <a:r>
              <a:rPr lang="hy-AM" dirty="0" smtClean="0">
                <a:solidFill>
                  <a:schemeClr val="lt1"/>
                </a:solidFill>
              </a:rPr>
              <a:t>Աստված գիտի ողջ ճշմարտությունը:Եթե մարդիկ զրպարտում էին Հիսուսին, ինչո՞ւ ես</a:t>
            </a:r>
            <a:r>
              <a:rPr lang="nl-NL" dirty="0" smtClean="0">
                <a:solidFill>
                  <a:schemeClr val="lt1"/>
                </a:solidFill>
              </a:rPr>
              <a:t> </a:t>
            </a:r>
            <a:r>
              <a:rPr lang="hy-AM" dirty="0" smtClean="0">
                <a:solidFill>
                  <a:schemeClr val="lt1"/>
                </a:solidFill>
              </a:rPr>
              <a:t>ակնկալում, որ կյանքը պետք է </a:t>
            </a:r>
            <a:r>
              <a:rPr lang="en-US" dirty="0" err="1" smtClean="0">
                <a:solidFill>
                  <a:schemeClr val="lt1"/>
                </a:solidFill>
              </a:rPr>
              <a:t>այլ</a:t>
            </a:r>
            <a:r>
              <a:rPr lang="hy-AM" dirty="0" smtClean="0">
                <a:solidFill>
                  <a:schemeClr val="lt1"/>
                </a:solidFill>
              </a:rPr>
              <a:t> լինի քեզ համար:</a:t>
            </a:r>
            <a:endParaRPr lang="en-US" sz="2800" b="0" i="0" u="none" dirty="0">
              <a:solidFill>
                <a:schemeClr val="lt1"/>
              </a:solidFill>
              <a:latin typeface="Arial"/>
              <a:ea typeface="Arial"/>
              <a:cs typeface="Arial"/>
              <a:sym typeface="Arial"/>
            </a:endParaRPr>
          </a:p>
        </p:txBody>
      </p:sp>
      <p:pic>
        <p:nvPicPr>
          <p:cNvPr id="753" name="Shape 753" descr="Crucifixion"/>
          <p:cNvPicPr preferRelativeResize="0">
            <a:picLocks noGrp="1"/>
          </p:cNvPicPr>
          <p:nvPr>
            <p:ph type="clipArt" idx="2"/>
          </p:nvPr>
        </p:nvPicPr>
        <p:blipFill rotWithShape="1">
          <a:blip r:embed="rId3">
            <a:alphaModFix/>
          </a:blip>
          <a:srcRect/>
          <a:stretch/>
        </p:blipFill>
        <p:spPr>
          <a:xfrm>
            <a:off x="323528" y="1844824"/>
            <a:ext cx="2755800" cy="4114800"/>
          </a:xfrm>
          <a:prstGeom prst="rect">
            <a:avLst/>
          </a:prstGeom>
          <a:noFill/>
          <a:ln>
            <a:noFill/>
          </a:ln>
        </p:spPr>
      </p:pic>
      <p:sp>
        <p:nvSpPr>
          <p:cNvPr id="754" name="Shape 754"/>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381000" y="228600"/>
            <a:ext cx="85344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61" name="Shape 761"/>
          <p:cNvSpPr txBox="1">
            <a:spLocks noGrp="1"/>
          </p:cNvSpPr>
          <p:nvPr>
            <p:ph type="body" idx="1"/>
          </p:nvPr>
        </p:nvSpPr>
        <p:spPr>
          <a:xfrm>
            <a:off x="3347864" y="1981200"/>
            <a:ext cx="5796136" cy="4114800"/>
          </a:xfrm>
          <a:prstGeom prst="rect">
            <a:avLst/>
          </a:prstGeom>
          <a:noFill/>
          <a:ln>
            <a:noFill/>
          </a:ln>
        </p:spPr>
        <p:txBody>
          <a:bodyPr lIns="92075" tIns="46025" rIns="92075" bIns="46025" anchor="t" anchorCtr="0">
            <a:noAutofit/>
          </a:bodyPr>
          <a:lstStyle/>
          <a:p>
            <a:pPr marL="533400" lvl="0" indent="-533400">
              <a:spcBef>
                <a:spcPts val="0"/>
              </a:spcBef>
              <a:buFont typeface="Arial"/>
              <a:buAutoNum type="arabicPeriod" startAt="5"/>
            </a:pPr>
            <a:r>
              <a:rPr lang="hy-AM" sz="2800" dirty="0" smtClean="0">
                <a:solidFill>
                  <a:schemeClr val="lt1"/>
                </a:solidFill>
              </a:rPr>
              <a:t>Նրանք ինձ չեն հավատա, եթե ես աստվածաշնչյան</a:t>
            </a:r>
            <a:r>
              <a:rPr lang="nl-NL" sz="2800" dirty="0" smtClean="0">
                <a:solidFill>
                  <a:schemeClr val="lt1"/>
                </a:solidFill>
              </a:rPr>
              <a:t> </a:t>
            </a:r>
            <a:r>
              <a:rPr lang="hy-AM" sz="2800" dirty="0" smtClean="0">
                <a:solidFill>
                  <a:schemeClr val="lt1"/>
                </a:solidFill>
              </a:rPr>
              <a:t>վերաբերմունքով պատասխանեմ:</a:t>
            </a:r>
            <a:endParaRPr lang="en-US" sz="2800" b="0" i="0" u="none" dirty="0">
              <a:solidFill>
                <a:schemeClr val="lt1"/>
              </a:solidFill>
              <a:latin typeface="Arial"/>
              <a:ea typeface="Arial"/>
              <a:cs typeface="Arial"/>
              <a:sym typeface="Arial"/>
            </a:endParaRPr>
          </a:p>
          <a:p>
            <a:pPr marL="914400" lvl="1" indent="-457200">
              <a:spcBef>
                <a:spcPts val="560"/>
              </a:spcBef>
              <a:buClr>
                <a:schemeClr val="lt1"/>
              </a:buClr>
              <a:buFont typeface="Arial"/>
              <a:buChar char="•"/>
            </a:pPr>
            <a:r>
              <a:rPr lang="en-US" dirty="0" err="1" smtClean="0">
                <a:solidFill>
                  <a:schemeClr val="lt1"/>
                </a:solidFill>
              </a:rPr>
              <a:t>Դա</a:t>
            </a:r>
            <a:r>
              <a:rPr lang="en-US" dirty="0" smtClean="0">
                <a:solidFill>
                  <a:schemeClr val="lt1"/>
                </a:solidFill>
              </a:rPr>
              <a:t> </a:t>
            </a:r>
            <a:r>
              <a:rPr lang="en-US" dirty="0">
                <a:solidFill>
                  <a:schemeClr val="lt1"/>
                </a:solidFill>
              </a:rPr>
              <a:t>ձ</a:t>
            </a:r>
            <a:r>
              <a:rPr lang="hy-AM" dirty="0" smtClean="0">
                <a:solidFill>
                  <a:schemeClr val="lt1"/>
                </a:solidFill>
              </a:rPr>
              <a:t>եր պատասխանատվությունը չէ ուրիշներին ստիպել հավատալ, որ </a:t>
            </a:r>
            <a:r>
              <a:rPr lang="en-US" dirty="0" err="1" smtClean="0">
                <a:solidFill>
                  <a:schemeClr val="lt1"/>
                </a:solidFill>
              </a:rPr>
              <a:t>դուք</a:t>
            </a:r>
            <a:r>
              <a:rPr lang="en-US" dirty="0" smtClean="0">
                <a:solidFill>
                  <a:schemeClr val="lt1"/>
                </a:solidFill>
              </a:rPr>
              <a:t> </a:t>
            </a:r>
            <a:r>
              <a:rPr lang="hy-AM" dirty="0" smtClean="0">
                <a:solidFill>
                  <a:schemeClr val="lt1"/>
                </a:solidFill>
              </a:rPr>
              <a:t>անկեղծ եք:</a:t>
            </a:r>
            <a:endParaRPr lang="en-US" sz="2800" b="0" i="0" u="none" dirty="0">
              <a:solidFill>
                <a:schemeClr val="lt1"/>
              </a:solidFill>
              <a:latin typeface="Arial"/>
              <a:ea typeface="Arial"/>
              <a:cs typeface="Arial"/>
              <a:sym typeface="Arial"/>
            </a:endParaRPr>
          </a:p>
        </p:txBody>
      </p:sp>
      <p:pic>
        <p:nvPicPr>
          <p:cNvPr id="762" name="Shape 762" descr="I'm%20Thinking"/>
          <p:cNvPicPr preferRelativeResize="0">
            <a:picLocks noGrp="1"/>
          </p:cNvPicPr>
          <p:nvPr>
            <p:ph type="clipArt" idx="2"/>
          </p:nvPr>
        </p:nvPicPr>
        <p:blipFill rotWithShape="1">
          <a:blip r:embed="rId3">
            <a:alphaModFix/>
          </a:blip>
          <a:srcRect/>
          <a:stretch/>
        </p:blipFill>
        <p:spPr>
          <a:xfrm>
            <a:off x="323528" y="1844824"/>
            <a:ext cx="2903400" cy="4114800"/>
          </a:xfrm>
          <a:prstGeom prst="rect">
            <a:avLst/>
          </a:prstGeom>
          <a:noFill/>
          <a:ln>
            <a:noFill/>
          </a:ln>
        </p:spPr>
      </p:pic>
      <p:sp>
        <p:nvSpPr>
          <p:cNvPr id="763" name="Shape 76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381000" y="228600"/>
            <a:ext cx="85344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70" name="Shape 770"/>
          <p:cNvSpPr txBox="1">
            <a:spLocks noGrp="1"/>
          </p:cNvSpPr>
          <p:nvPr>
            <p:ph type="body" idx="1"/>
          </p:nvPr>
        </p:nvSpPr>
        <p:spPr>
          <a:xfrm>
            <a:off x="4355976" y="1905000"/>
            <a:ext cx="4711824" cy="4114800"/>
          </a:xfrm>
          <a:prstGeom prst="rect">
            <a:avLst/>
          </a:prstGeom>
          <a:noFill/>
          <a:ln>
            <a:noFill/>
          </a:ln>
        </p:spPr>
        <p:txBody>
          <a:bodyPr lIns="92075" tIns="46025" rIns="92075" bIns="46025" anchor="t" anchorCtr="0">
            <a:noAutofit/>
          </a:bodyPr>
          <a:lstStyle/>
          <a:p>
            <a:pPr marL="533400" lvl="0" indent="-533400">
              <a:spcBef>
                <a:spcPts val="0"/>
              </a:spcBef>
              <a:buFont typeface="Arial"/>
              <a:buAutoNum type="arabicPeriod" startAt="6"/>
            </a:pPr>
            <a:r>
              <a:rPr lang="hy-AM" sz="2800" dirty="0" smtClean="0">
                <a:solidFill>
                  <a:schemeClr val="lt1"/>
                </a:solidFill>
              </a:rPr>
              <a:t>Ես մոռացա կիրառել իմ նոր վերաբերմունքը,</a:t>
            </a:r>
            <a:r>
              <a:rPr lang="nl-NL" sz="2800" dirty="0" smtClean="0">
                <a:solidFill>
                  <a:schemeClr val="lt1"/>
                </a:solidFill>
              </a:rPr>
              <a:t> </a:t>
            </a:r>
            <a:r>
              <a:rPr lang="hy-AM" sz="2800" dirty="0" smtClean="0">
                <a:solidFill>
                  <a:schemeClr val="lt1"/>
                </a:solidFill>
              </a:rPr>
              <a:t>երբ ինձ հանդիմանում էին:</a:t>
            </a:r>
            <a:endParaRPr lang="en-US" sz="2800" b="0" i="0" u="none" dirty="0">
              <a:solidFill>
                <a:schemeClr val="lt1"/>
              </a:solidFill>
              <a:latin typeface="Arial"/>
              <a:ea typeface="Arial"/>
              <a:cs typeface="Arial"/>
              <a:sym typeface="Arial"/>
            </a:endParaRPr>
          </a:p>
          <a:p>
            <a:pPr marL="914400" lvl="1" indent="-457200">
              <a:spcBef>
                <a:spcPts val="560"/>
              </a:spcBef>
              <a:buClr>
                <a:schemeClr val="lt1"/>
              </a:buClr>
              <a:buFont typeface="Arial"/>
              <a:buChar char="•"/>
            </a:pPr>
            <a:r>
              <a:rPr lang="hy-AM" dirty="0" smtClean="0">
                <a:solidFill>
                  <a:schemeClr val="lt1"/>
                </a:solidFill>
              </a:rPr>
              <a:t>Պահպանեք ձեր նոր վերաբերմունքը յուրաքանչյուր օրվա ընթացքում:</a:t>
            </a:r>
            <a:endParaRPr lang="en-US" sz="2800" b="0" i="0" u="none" dirty="0">
              <a:solidFill>
                <a:schemeClr val="lt1"/>
              </a:solidFill>
              <a:latin typeface="Arial"/>
              <a:ea typeface="Arial"/>
              <a:cs typeface="Arial"/>
              <a:sym typeface="Arial"/>
            </a:endParaRPr>
          </a:p>
        </p:txBody>
      </p:sp>
      <p:pic>
        <p:nvPicPr>
          <p:cNvPr id="771" name="Shape 771" descr="thinking"/>
          <p:cNvPicPr preferRelativeResize="0">
            <a:picLocks noGrp="1"/>
          </p:cNvPicPr>
          <p:nvPr>
            <p:ph type="clipArt" idx="2"/>
          </p:nvPr>
        </p:nvPicPr>
        <p:blipFill rotWithShape="1">
          <a:blip r:embed="rId3">
            <a:alphaModFix/>
          </a:blip>
          <a:srcRect/>
          <a:stretch/>
        </p:blipFill>
        <p:spPr>
          <a:xfrm>
            <a:off x="539552" y="1988840"/>
            <a:ext cx="3810000" cy="3968700"/>
          </a:xfrm>
          <a:prstGeom prst="rect">
            <a:avLst/>
          </a:prstGeom>
          <a:noFill/>
          <a:ln>
            <a:noFill/>
          </a:ln>
        </p:spPr>
      </p:pic>
      <p:sp>
        <p:nvSpPr>
          <p:cNvPr id="772" name="Shape 77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228600" y="228600"/>
            <a:ext cx="86868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79" name="Shape 779"/>
          <p:cNvSpPr txBox="1">
            <a:spLocks noGrp="1"/>
          </p:cNvSpPr>
          <p:nvPr>
            <p:ph type="body" idx="1"/>
          </p:nvPr>
        </p:nvSpPr>
        <p:spPr>
          <a:xfrm>
            <a:off x="755576" y="1905000"/>
            <a:ext cx="8312224" cy="4114800"/>
          </a:xfrm>
          <a:prstGeom prst="rect">
            <a:avLst/>
          </a:prstGeom>
          <a:noFill/>
          <a:ln>
            <a:noFill/>
          </a:ln>
        </p:spPr>
        <p:txBody>
          <a:bodyPr lIns="92075" tIns="46025" rIns="92075" bIns="46025" anchor="t" anchorCtr="0">
            <a:noAutofit/>
          </a:bodyPr>
          <a:lstStyle/>
          <a:p>
            <a:pPr marL="533400" lvl="0" indent="-533400">
              <a:spcBef>
                <a:spcPts val="0"/>
              </a:spcBef>
              <a:buFont typeface="Arial"/>
              <a:buAutoNum type="arabicPeriod" startAt="7"/>
            </a:pPr>
            <a:r>
              <a:rPr lang="hy-AM" dirty="0" smtClean="0">
                <a:solidFill>
                  <a:schemeClr val="lt1"/>
                </a:solidFill>
              </a:rPr>
              <a:t>Այն անձնավորությունը, ով քննադատում է ինձ,</a:t>
            </a:r>
            <a:r>
              <a:rPr lang="nl-NL" dirty="0" smtClean="0">
                <a:solidFill>
                  <a:schemeClr val="lt1"/>
                </a:solidFill>
              </a:rPr>
              <a:t> </a:t>
            </a:r>
            <a:r>
              <a:rPr lang="hy-AM" dirty="0" smtClean="0">
                <a:solidFill>
                  <a:schemeClr val="lt1"/>
                </a:solidFill>
              </a:rPr>
              <a:t>չի ուզում ինձ օգնել:</a:t>
            </a:r>
            <a:endParaRPr lang="en-US" sz="3200" b="0" i="0" u="none" dirty="0">
              <a:solidFill>
                <a:schemeClr val="lt1"/>
              </a:solidFill>
              <a:latin typeface="Arial"/>
              <a:ea typeface="Arial"/>
              <a:cs typeface="Arial"/>
              <a:sym typeface="Arial"/>
            </a:endParaRPr>
          </a:p>
          <a:p>
            <a:pPr marL="914400" lvl="1" indent="-457200">
              <a:spcBef>
                <a:spcPts val="560"/>
              </a:spcBef>
              <a:buClr>
                <a:schemeClr val="lt1"/>
              </a:buClr>
              <a:buFont typeface="Arial"/>
              <a:buChar char="•"/>
            </a:pPr>
            <a:r>
              <a:rPr lang="hy-AM" dirty="0" smtClean="0">
                <a:solidFill>
                  <a:schemeClr val="lt1"/>
                </a:solidFill>
              </a:rPr>
              <a:t>Դուք պատասխանատու եք ձեր սխալներն ու թերությունները ուղղելու համար:</a:t>
            </a:r>
            <a:endParaRPr lang="nl-NL" dirty="0" smtClean="0">
              <a:solidFill>
                <a:schemeClr val="lt1"/>
              </a:solidFill>
            </a:endParaRPr>
          </a:p>
          <a:p>
            <a:pPr marL="914400" lvl="1" indent="-457200">
              <a:spcBef>
                <a:spcPts val="560"/>
              </a:spcBef>
              <a:buClr>
                <a:schemeClr val="lt1"/>
              </a:buClr>
              <a:buFont typeface="Arial"/>
              <a:buChar char="•"/>
            </a:pPr>
            <a:r>
              <a:rPr lang="hy-AM" dirty="0" smtClean="0">
                <a:solidFill>
                  <a:schemeClr val="lt1"/>
                </a:solidFill>
              </a:rPr>
              <a:t>Հիսուսը </a:t>
            </a:r>
            <a:r>
              <a:rPr lang="hy-AM" dirty="0" smtClean="0">
                <a:solidFill>
                  <a:schemeClr val="tx1"/>
                </a:solidFill>
              </a:rPr>
              <a:t>գործնական խորհուրդներ </a:t>
            </a:r>
            <a:r>
              <a:rPr lang="hy-AM" dirty="0" smtClean="0">
                <a:solidFill>
                  <a:schemeClr val="lt1"/>
                </a:solidFill>
              </a:rPr>
              <a:t>է տալիս, թե ինչպես վարվել այն մարդկանց հետ, ովքեր քննադատում են ձեզ եւ կյանքը ծանր են դարձնում ձեզ համար:</a:t>
            </a:r>
            <a:endParaRPr lang="en-US" sz="2800" b="0" i="0" u="none" dirty="0">
              <a:solidFill>
                <a:schemeClr val="lt1"/>
              </a:solidFill>
              <a:latin typeface="Arial"/>
              <a:ea typeface="Arial"/>
              <a:cs typeface="Arial"/>
              <a:sym typeface="Arial"/>
            </a:endParaRPr>
          </a:p>
        </p:txBody>
      </p:sp>
      <p:sp>
        <p:nvSpPr>
          <p:cNvPr id="780" name="Shape 78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000" dirty="0" err="1" smtClean="0">
                <a:solidFill>
                  <a:schemeClr val="lt1"/>
                </a:solidFill>
                <a:effectLst>
                  <a:outerShdw blurRad="38100" dist="38100" dir="2700000" algn="tl">
                    <a:srgbClr val="C0C0C0"/>
                  </a:outerShdw>
                </a:effectLst>
              </a:rPr>
              <a:t>Վերաբերմունքները</a:t>
            </a:r>
            <a:r>
              <a:rPr lang="en-US" sz="4000" dirty="0" smtClean="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ազդում</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են</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մեր</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ամենօրյա</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վարքագծի</a:t>
            </a:r>
            <a:r>
              <a:rPr lang="en-US" sz="4000" dirty="0">
                <a:solidFill>
                  <a:schemeClr val="lt1"/>
                </a:solidFill>
                <a:effectLst>
                  <a:outerShdw blurRad="38100" dist="38100" dir="2700000" algn="tl">
                    <a:srgbClr val="C0C0C0"/>
                  </a:outerShdw>
                </a:effectLst>
              </a:rPr>
              <a:t> </a:t>
            </a:r>
            <a:r>
              <a:rPr lang="en-US" sz="4000" dirty="0" err="1">
                <a:solidFill>
                  <a:schemeClr val="lt1"/>
                </a:solidFill>
                <a:effectLst>
                  <a:outerShdw blurRad="38100" dist="38100" dir="2700000" algn="tl">
                    <a:srgbClr val="C0C0C0"/>
                  </a:outerShdw>
                </a:effectLst>
              </a:rPr>
              <a:t>վրա</a:t>
            </a:r>
            <a:endParaRPr lang="en-US" sz="4000" dirty="0">
              <a:solidFill>
                <a:schemeClr val="lt1"/>
              </a:solidFill>
              <a:effectLst>
                <a:outerShdw blurRad="38100" dist="38100" dir="2700000" algn="tl">
                  <a:srgbClr val="C0C0C0"/>
                </a:outerShdw>
              </a:effectLst>
            </a:endParaRPr>
          </a:p>
        </p:txBody>
      </p:sp>
      <p:sp>
        <p:nvSpPr>
          <p:cNvPr id="251" name="Shape 251"/>
          <p:cNvSpPr txBox="1">
            <a:spLocks noGrp="1"/>
          </p:cNvSpPr>
          <p:nvPr>
            <p:ph type="body" idx="1"/>
          </p:nvPr>
        </p:nvSpPr>
        <p:spPr>
          <a:xfrm>
            <a:off x="4191000" y="1905000"/>
            <a:ext cx="4495800" cy="4114800"/>
          </a:xfrm>
          <a:prstGeom prst="rect">
            <a:avLst/>
          </a:prstGeom>
          <a:noFill/>
          <a:ln>
            <a:noFill/>
          </a:ln>
        </p:spPr>
        <p:txBody>
          <a:bodyPr lIns="92075" tIns="46025" rIns="92075" bIns="46025" anchor="t" anchorCtr="0">
            <a:noAutofit/>
          </a:bodyPr>
          <a:lstStyle/>
          <a:p>
            <a:pPr marL="1314450" lvl="2" indent="-514350">
              <a:spcBef>
                <a:spcPts val="0"/>
              </a:spcBef>
              <a:buClr>
                <a:schemeClr val="lt1"/>
              </a:buClr>
              <a:buSzPct val="25000"/>
              <a:buNone/>
            </a:pPr>
            <a:r>
              <a:rPr lang="en-US" sz="4000" b="0" i="0" u="none" dirty="0">
                <a:solidFill>
                  <a:schemeClr val="lt1"/>
                </a:solidFill>
                <a:latin typeface="Arial"/>
                <a:ea typeface="Arial"/>
                <a:cs typeface="Arial"/>
                <a:sym typeface="Arial"/>
              </a:rPr>
              <a:t>1. </a:t>
            </a:r>
            <a:r>
              <a:rPr lang="hy-AM" sz="4000" dirty="0" smtClean="0">
                <a:solidFill>
                  <a:schemeClr val="lt1"/>
                </a:solidFill>
              </a:rPr>
              <a:t>Կանոնները ստեղծվել են, որպեսզի խախտեն դրանք։</a:t>
            </a:r>
            <a:endParaRPr lang="en-US" sz="4000" b="0" i="0" u="none" dirty="0">
              <a:solidFill>
                <a:schemeClr val="lt1"/>
              </a:solidFill>
              <a:latin typeface="Arial"/>
              <a:ea typeface="Arial"/>
              <a:cs typeface="Arial"/>
              <a:sym typeface="Arial"/>
            </a:endParaRPr>
          </a:p>
        </p:txBody>
      </p:sp>
      <p:pic>
        <p:nvPicPr>
          <p:cNvPr id="252" name="Shape 252" descr="http://t2.gstatic.com/images?q=tbn:ANd9GcQedfSjqYes1fGAZL7S3xdHevHbeRkPhA0U2GlyKpIjL9MGAwMw"/>
          <p:cNvPicPr preferRelativeResize="0">
            <a:picLocks noGrp="1"/>
          </p:cNvPicPr>
          <p:nvPr>
            <p:ph type="clipArt" idx="2"/>
          </p:nvPr>
        </p:nvPicPr>
        <p:blipFill rotWithShape="1">
          <a:blip r:embed="rId3">
            <a:alphaModFix/>
          </a:blip>
          <a:srcRect/>
          <a:stretch/>
        </p:blipFill>
        <p:spPr>
          <a:xfrm>
            <a:off x="609600" y="2133600"/>
            <a:ext cx="3900600" cy="3581400"/>
          </a:xfrm>
          <a:prstGeom prst="rect">
            <a:avLst/>
          </a:prstGeom>
          <a:noFill/>
          <a:ln>
            <a:noFill/>
          </a:ln>
        </p:spPr>
      </p:pic>
      <p:sp>
        <p:nvSpPr>
          <p:cNvPr id="253" name="Shape 25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457200" y="228600"/>
            <a:ext cx="84582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87" name="Shape 787"/>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533400" lvl="0" indent="-533400">
              <a:spcBef>
                <a:spcPts val="0"/>
              </a:spcBef>
              <a:buFont typeface="Arial"/>
              <a:buAutoNum type="arabicPeriod" startAt="8"/>
            </a:pPr>
            <a:r>
              <a:rPr lang="hy-AM" dirty="0" smtClean="0">
                <a:solidFill>
                  <a:schemeClr val="lt1"/>
                </a:solidFill>
              </a:rPr>
              <a:t>Ես վիրավորվում եմ, երբ ինձ քննադատում են:</a:t>
            </a:r>
            <a:endParaRPr lang="en-US" sz="3200" b="0" i="0" u="none" dirty="0">
              <a:solidFill>
                <a:schemeClr val="lt1"/>
              </a:solidFill>
              <a:latin typeface="Arial"/>
              <a:ea typeface="Arial"/>
              <a:cs typeface="Arial"/>
              <a:sym typeface="Arial"/>
            </a:endParaRPr>
          </a:p>
          <a:p>
            <a:pPr marL="914400" lvl="1" indent="-457200">
              <a:spcBef>
                <a:spcPts val="560"/>
              </a:spcBef>
              <a:buClr>
                <a:schemeClr val="lt1"/>
              </a:buClr>
              <a:buFont typeface="Arial"/>
              <a:buChar char="•"/>
            </a:pPr>
            <a:r>
              <a:rPr lang="hy-AM" dirty="0" smtClean="0">
                <a:solidFill>
                  <a:schemeClr val="lt1"/>
                </a:solidFill>
              </a:rPr>
              <a:t>Հաճախ մեր հպարտությունն է, որ ստիպում է մեզ </a:t>
            </a:r>
            <a:r>
              <a:rPr lang="en-US" dirty="0" err="1" smtClean="0">
                <a:solidFill>
                  <a:schemeClr val="lt1"/>
                </a:solidFill>
              </a:rPr>
              <a:t>լցվել</a:t>
            </a:r>
            <a:r>
              <a:rPr lang="en-US" dirty="0" smtClean="0">
                <a:solidFill>
                  <a:schemeClr val="lt1"/>
                </a:solidFill>
              </a:rPr>
              <a:t> </a:t>
            </a:r>
            <a:r>
              <a:rPr lang="hy-AM" dirty="0" smtClean="0">
                <a:solidFill>
                  <a:schemeClr val="lt1"/>
                </a:solidFill>
              </a:rPr>
              <a:t>զայրույթով, մեզ քննադատող մարդու </a:t>
            </a:r>
            <a:r>
              <a:rPr lang="en-US" dirty="0" err="1" smtClean="0">
                <a:solidFill>
                  <a:schemeClr val="lt1"/>
                </a:solidFill>
              </a:rPr>
              <a:t>հանդեպ</a:t>
            </a:r>
            <a:r>
              <a:rPr lang="hy-AM" dirty="0" smtClean="0">
                <a:solidFill>
                  <a:schemeClr val="lt1"/>
                </a:solidFill>
              </a:rPr>
              <a:t>:</a:t>
            </a:r>
            <a:endParaRPr lang="nl-NL" dirty="0" smtClean="0">
              <a:solidFill>
                <a:schemeClr val="lt1"/>
              </a:solidFill>
            </a:endParaRPr>
          </a:p>
          <a:p>
            <a:pPr marL="914400" lvl="1" indent="-457200">
              <a:spcBef>
                <a:spcPts val="560"/>
              </a:spcBef>
              <a:buClr>
                <a:schemeClr val="lt1"/>
              </a:buClr>
              <a:buFont typeface="Arial"/>
              <a:buChar char="•"/>
            </a:pPr>
            <a:r>
              <a:rPr lang="hy-AM" dirty="0" smtClean="0">
                <a:solidFill>
                  <a:schemeClr val="lt1"/>
                </a:solidFill>
              </a:rPr>
              <a:t>Այստեղ իրական հարցն է, թե ուզում եք աճել, կամ ուզում եք պաշտպանել ձեր հպարտությունը:</a:t>
            </a:r>
            <a:endParaRPr lang="en-US" sz="2800" b="0" i="0" u="none" dirty="0">
              <a:solidFill>
                <a:schemeClr val="lt1"/>
              </a:solidFill>
              <a:latin typeface="Arial"/>
              <a:ea typeface="Arial"/>
              <a:cs typeface="Arial"/>
              <a:sym typeface="Arial"/>
            </a:endParaRPr>
          </a:p>
        </p:txBody>
      </p:sp>
      <p:sp>
        <p:nvSpPr>
          <p:cNvPr id="788" name="Shape 78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xfrm>
            <a:off x="381000" y="228600"/>
            <a:ext cx="85344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dirty="0" smtClean="0">
                <a:solidFill>
                  <a:schemeClr val="lt1"/>
                </a:solidFill>
              </a:rPr>
              <a:t>Դ. Այս վերաբերմունքի հետ կապված ի՞նչ խնդիրներ</a:t>
            </a:r>
            <a:r>
              <a:rPr lang="nl-NL" sz="3600" dirty="0" smtClean="0">
                <a:solidFill>
                  <a:schemeClr val="lt1"/>
                </a:solidFill>
              </a:rPr>
              <a:t> </a:t>
            </a:r>
            <a:r>
              <a:rPr lang="hy-AM" sz="3600" dirty="0" smtClean="0">
                <a:solidFill>
                  <a:schemeClr val="lt1"/>
                </a:solidFill>
              </a:rPr>
              <a:t>կան:</a:t>
            </a:r>
            <a:endParaRPr lang="en-US" sz="3600" b="0" i="0" u="none" dirty="0">
              <a:solidFill>
                <a:schemeClr val="lt1"/>
              </a:solidFill>
              <a:latin typeface="Arial Black"/>
              <a:ea typeface="Arial Black"/>
              <a:cs typeface="Arial Black"/>
              <a:sym typeface="Arial Black"/>
            </a:endParaRPr>
          </a:p>
        </p:txBody>
      </p:sp>
      <p:sp>
        <p:nvSpPr>
          <p:cNvPr id="795" name="Shape 795"/>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609600" lvl="0" indent="-609600">
              <a:spcBef>
                <a:spcPts val="0"/>
              </a:spcBef>
              <a:buFont typeface="Arial"/>
              <a:buAutoNum type="arabicPeriod" startAt="9"/>
            </a:pPr>
            <a:r>
              <a:rPr lang="hy-AM" dirty="0" smtClean="0">
                <a:solidFill>
                  <a:schemeClr val="lt1"/>
                </a:solidFill>
              </a:rPr>
              <a:t>Ի՞նչ անեմ, եթե իմ առաջնորդն ինձ ասում է,</a:t>
            </a:r>
            <a:r>
              <a:rPr lang="nl-NL" dirty="0" smtClean="0">
                <a:solidFill>
                  <a:schemeClr val="lt1"/>
                </a:solidFill>
              </a:rPr>
              <a:t> </a:t>
            </a:r>
            <a:r>
              <a:rPr lang="hy-AM" dirty="0" smtClean="0">
                <a:solidFill>
                  <a:schemeClr val="lt1"/>
                </a:solidFill>
              </a:rPr>
              <a:t>որ մեղք գործեմ:</a:t>
            </a:r>
            <a:endParaRPr lang="en-US" sz="3200" b="0" i="0" u="none" dirty="0">
              <a:solidFill>
                <a:schemeClr val="lt1"/>
              </a:solidFill>
              <a:latin typeface="Arial"/>
              <a:ea typeface="Arial"/>
              <a:cs typeface="Arial"/>
              <a:sym typeface="Arial"/>
            </a:endParaRPr>
          </a:p>
          <a:p>
            <a:pPr marL="990600" lvl="1" indent="-533400">
              <a:spcBef>
                <a:spcPts val="640"/>
              </a:spcBef>
              <a:buClr>
                <a:schemeClr val="lt1"/>
              </a:buClr>
              <a:buFont typeface="Arial"/>
              <a:buChar char="•"/>
            </a:pPr>
            <a:r>
              <a:rPr lang="hy-AM" sz="3200" dirty="0" smtClean="0">
                <a:solidFill>
                  <a:schemeClr val="lt1"/>
                </a:solidFill>
              </a:rPr>
              <a:t>Զգուշորեն գնահատեք իրավիճակը եւ որոշեք, թե արդյոք հանձնարարությունը մեղք է:</a:t>
            </a:r>
            <a:endParaRPr lang="nl-NL" sz="3200" dirty="0" smtClean="0">
              <a:solidFill>
                <a:schemeClr val="lt1"/>
              </a:solidFill>
            </a:endParaRPr>
          </a:p>
          <a:p>
            <a:pPr marL="990600" lvl="1" indent="-533400">
              <a:spcBef>
                <a:spcPts val="640"/>
              </a:spcBef>
              <a:buClr>
                <a:schemeClr val="lt1"/>
              </a:buClr>
              <a:buFont typeface="Arial"/>
              <a:buChar char="•"/>
            </a:pPr>
            <a:r>
              <a:rPr lang="hy-AM" sz="3200" dirty="0" smtClean="0">
                <a:solidFill>
                  <a:schemeClr val="lt1"/>
                </a:solidFill>
              </a:rPr>
              <a:t>Խնդիրը քննարկեք մեկ </a:t>
            </a:r>
            <a:r>
              <a:rPr lang="en-US" sz="3200" dirty="0" err="1" smtClean="0">
                <a:solidFill>
                  <a:schemeClr val="lt1"/>
                </a:solidFill>
              </a:rPr>
              <a:t>այլ</a:t>
            </a:r>
            <a:r>
              <a:rPr lang="en-US" sz="3200" dirty="0" smtClean="0">
                <a:solidFill>
                  <a:schemeClr val="lt1"/>
                </a:solidFill>
              </a:rPr>
              <a:t> </a:t>
            </a:r>
            <a:r>
              <a:rPr lang="hy-AM" sz="3200" dirty="0" smtClean="0">
                <a:solidFill>
                  <a:schemeClr val="lt1"/>
                </a:solidFill>
              </a:rPr>
              <a:t>քրիստոն</a:t>
            </a:r>
            <a:r>
              <a:rPr lang="en-US" sz="3200" dirty="0" smtClean="0">
                <a:solidFill>
                  <a:schemeClr val="lt1"/>
                </a:solidFill>
              </a:rPr>
              <a:t>ի</a:t>
            </a:r>
            <a:r>
              <a:rPr lang="hy-AM" sz="3200" dirty="0" smtClean="0">
                <a:solidFill>
                  <a:schemeClr val="lt1"/>
                </a:solidFill>
              </a:rPr>
              <a:t>այի հետ, որ</a:t>
            </a:r>
            <a:r>
              <a:rPr lang="en-US" sz="3200" dirty="0" err="1" smtClean="0">
                <a:solidFill>
                  <a:schemeClr val="lt1"/>
                </a:solidFill>
              </a:rPr>
              <a:t>ին</a:t>
            </a:r>
            <a:r>
              <a:rPr lang="hy-AM" sz="3200" dirty="0" smtClean="0">
                <a:solidFill>
                  <a:schemeClr val="lt1"/>
                </a:solidFill>
              </a:rPr>
              <a:t> հարգում եք:</a:t>
            </a:r>
            <a:endParaRPr lang="en-US" sz="3200" b="0" i="0" u="none" dirty="0">
              <a:solidFill>
                <a:schemeClr val="lt1"/>
              </a:solidFill>
              <a:latin typeface="Arial"/>
              <a:ea typeface="Arial"/>
              <a:cs typeface="Arial"/>
              <a:sym typeface="Arial"/>
            </a:endParaRPr>
          </a:p>
        </p:txBody>
      </p:sp>
      <p:sp>
        <p:nvSpPr>
          <p:cNvPr id="796" name="Shape 796"/>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0" y="188640"/>
            <a:ext cx="8915400" cy="1600200"/>
          </a:xfrm>
          <a:prstGeom prst="rect">
            <a:avLst/>
          </a:prstGeom>
          <a:noFill/>
          <a:ln>
            <a:noFill/>
          </a:ln>
        </p:spPr>
        <p:txBody>
          <a:bodyPr lIns="92075" tIns="46025" rIns="92075" bIns="46025" anchor="ctr" anchorCtr="1">
            <a:noAutofit/>
          </a:bodyPr>
          <a:lstStyle/>
          <a:p>
            <a:pPr lvl="0">
              <a:buClr>
                <a:schemeClr val="lt1"/>
              </a:buClr>
              <a:buSzPct val="25000"/>
            </a:pPr>
            <a:r>
              <a:rPr lang="hy-AM" sz="4000" b="1" dirty="0" smtClean="0">
                <a:solidFill>
                  <a:schemeClr val="lt1"/>
                </a:solidFill>
                <a:effectLst>
                  <a:outerShdw blurRad="38100" dist="38100" dir="2700000" algn="tl">
                    <a:srgbClr val="C0C0C0"/>
                  </a:outerShdw>
                </a:effectLst>
              </a:rPr>
              <a:t>Ե. Ինչպե՞ս ես սկսեմ զարգացնել այս վերաբերմունքը</a:t>
            </a:r>
            <a:endParaRPr lang="en-US" sz="40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02" name="Shape 802"/>
          <p:cNvSpPr txBox="1">
            <a:spLocks noGrp="1"/>
          </p:cNvSpPr>
          <p:nvPr>
            <p:ph type="body" idx="1"/>
          </p:nvPr>
        </p:nvSpPr>
        <p:spPr>
          <a:xfrm>
            <a:off x="4788024" y="1905000"/>
            <a:ext cx="4279776" cy="4114800"/>
          </a:xfrm>
          <a:prstGeom prst="rect">
            <a:avLst/>
          </a:prstGeom>
          <a:noFill/>
          <a:ln>
            <a:noFill/>
          </a:ln>
        </p:spPr>
        <p:txBody>
          <a:bodyPr lIns="92075" tIns="46025" rIns="92075" bIns="46025" anchor="t" anchorCtr="0">
            <a:noAutofit/>
          </a:bodyPr>
          <a:lstStyle/>
          <a:p>
            <a:pPr marL="457200" lvl="0" indent="-457200">
              <a:spcBef>
                <a:spcPts val="480"/>
              </a:spcBef>
              <a:buFont typeface="+mj-lt"/>
              <a:buAutoNum type="arabicPeriod"/>
            </a:pPr>
            <a:r>
              <a:rPr lang="hy-AM" sz="2400" dirty="0" smtClean="0">
                <a:solidFill>
                  <a:schemeClr val="lt1"/>
                </a:solidFill>
              </a:rPr>
              <a:t>Անգի՛ր արա այն մտքերը, որոնք ձեւավորում են աստվածաշնչյան այս</a:t>
            </a:r>
            <a:r>
              <a:rPr lang="nl-NL" sz="2400" dirty="0" smtClean="0">
                <a:solidFill>
                  <a:schemeClr val="lt1"/>
                </a:solidFill>
              </a:rPr>
              <a:t> </a:t>
            </a:r>
            <a:r>
              <a:rPr lang="hy-AM" sz="2400" dirty="0" smtClean="0">
                <a:solidFill>
                  <a:schemeClr val="lt1"/>
                </a:solidFill>
              </a:rPr>
              <a:t>վերաբերմունքը։</a:t>
            </a:r>
            <a:endParaRPr lang="nl-NL" sz="2400" dirty="0" smtClean="0">
              <a:solidFill>
                <a:schemeClr val="lt1"/>
              </a:solidFill>
            </a:endParaRPr>
          </a:p>
          <a:p>
            <a:pPr marL="457200" lvl="0" indent="-457200">
              <a:spcBef>
                <a:spcPts val="480"/>
              </a:spcBef>
              <a:buFont typeface="+mj-lt"/>
              <a:buAutoNum type="arabicPeriod"/>
            </a:pPr>
            <a:r>
              <a:rPr lang="hy-AM" sz="2400" dirty="0" smtClean="0">
                <a:solidFill>
                  <a:schemeClr val="lt1"/>
                </a:solidFill>
              </a:rPr>
              <a:t>Օրվա ընթացքում մի քանի անգամ վերանայի՛ր այս վերաբերմունքը։</a:t>
            </a:r>
            <a:endParaRPr lang="nl-NL" sz="2400" dirty="0" smtClean="0">
              <a:solidFill>
                <a:schemeClr val="lt1"/>
              </a:solidFill>
            </a:endParaRPr>
          </a:p>
          <a:p>
            <a:pPr marL="457200" lvl="0" indent="-457200">
              <a:spcBef>
                <a:spcPts val="480"/>
              </a:spcBef>
              <a:buFont typeface="+mj-lt"/>
              <a:buAutoNum type="arabicPeriod"/>
            </a:pPr>
            <a:r>
              <a:rPr lang="hy-AM" sz="2400" dirty="0" smtClean="0">
                <a:solidFill>
                  <a:schemeClr val="lt1"/>
                </a:solidFill>
              </a:rPr>
              <a:t>Անգի՛ր արա այն համարները, որոնք համընթաց են այդ մտքերի հետ։</a:t>
            </a:r>
            <a:endParaRPr sz="3200" b="0" i="0" u="none" dirty="0">
              <a:solidFill>
                <a:schemeClr val="dk1"/>
              </a:solidFill>
              <a:latin typeface="Arial"/>
              <a:ea typeface="Arial"/>
              <a:cs typeface="Arial"/>
              <a:sym typeface="Arial"/>
            </a:endParaRPr>
          </a:p>
          <a:p>
            <a:pPr marL="457200" lvl="0" indent="-457200" algn="l" rtl="0">
              <a:lnSpc>
                <a:spcPct val="100000"/>
              </a:lnSpc>
              <a:spcBef>
                <a:spcPts val="640"/>
              </a:spcBef>
              <a:spcAft>
                <a:spcPts val="0"/>
              </a:spcAft>
              <a:buSzPct val="25000"/>
              <a:buFont typeface="Arial"/>
              <a:buNone/>
            </a:pPr>
            <a:r>
              <a:rPr lang="en-US" sz="3200" b="0" i="0" u="none" dirty="0">
                <a:solidFill>
                  <a:schemeClr val="dk1"/>
                </a:solidFill>
                <a:latin typeface="Arial"/>
                <a:ea typeface="Arial"/>
                <a:cs typeface="Arial"/>
                <a:sym typeface="Arial"/>
              </a:rPr>
              <a:t> </a:t>
            </a:r>
          </a:p>
          <a:p>
            <a:pPr marL="457200" lvl="0" indent="-457200" algn="l" rtl="0">
              <a:lnSpc>
                <a:spcPct val="100000"/>
              </a:lnSpc>
              <a:spcBef>
                <a:spcPts val="640"/>
              </a:spcBef>
              <a:spcAft>
                <a:spcPts val="0"/>
              </a:spcAft>
              <a:buClr>
                <a:schemeClr val="accent2"/>
              </a:buClr>
              <a:buSzPct val="25000"/>
              <a:buFont typeface="Arial Black"/>
              <a:buNone/>
            </a:pPr>
            <a:endParaRPr sz="3200" b="0" i="0" u="none" dirty="0">
              <a:solidFill>
                <a:schemeClr val="dk1"/>
              </a:solidFill>
              <a:latin typeface="Arial"/>
              <a:ea typeface="Arial"/>
              <a:cs typeface="Arial"/>
              <a:sym typeface="Arial"/>
            </a:endParaRPr>
          </a:p>
          <a:p>
            <a:pPr marL="457200" lvl="0" indent="-457200" algn="l" rtl="0">
              <a:lnSpc>
                <a:spcPct val="100000"/>
              </a:lnSpc>
              <a:spcBef>
                <a:spcPts val="640"/>
              </a:spcBef>
              <a:spcAft>
                <a:spcPts val="0"/>
              </a:spcAft>
              <a:buSzPct val="25000"/>
              <a:buFont typeface="Arial"/>
              <a:buNone/>
            </a:pPr>
            <a:r>
              <a:rPr lang="en-US" sz="3200" b="0" i="0" u="none" dirty="0">
                <a:solidFill>
                  <a:schemeClr val="dk1"/>
                </a:solidFill>
                <a:latin typeface="Arial"/>
                <a:ea typeface="Arial"/>
                <a:cs typeface="Arial"/>
                <a:sym typeface="Arial"/>
              </a:rPr>
              <a:t> </a:t>
            </a:r>
          </a:p>
          <a:p>
            <a:pPr marL="342900" lvl="0" indent="-342900" algn="l" rtl="0">
              <a:lnSpc>
                <a:spcPct val="100000"/>
              </a:lnSpc>
              <a:spcBef>
                <a:spcPts val="640"/>
              </a:spcBef>
              <a:spcAft>
                <a:spcPts val="0"/>
              </a:spcAft>
              <a:buSzPct val="25000"/>
              <a:buFont typeface="Arial"/>
              <a:buNone/>
            </a:pPr>
            <a:endParaRPr sz="3200" b="0" i="0" u="none" dirty="0">
              <a:solidFill>
                <a:schemeClr val="dk1"/>
              </a:solidFill>
              <a:latin typeface="Arial"/>
              <a:ea typeface="Arial"/>
              <a:cs typeface="Arial"/>
              <a:sym typeface="Arial"/>
            </a:endParaRPr>
          </a:p>
        </p:txBody>
      </p:sp>
      <p:pic>
        <p:nvPicPr>
          <p:cNvPr id="803" name="Shape 803" descr="http://th01.deviantart.net/fs71/200H/f/2010/297/3/d/pray_in_earnest_by_jakemcormick-d31gld7.jpg"/>
          <p:cNvPicPr preferRelativeResize="0">
            <a:picLocks noGrp="1"/>
          </p:cNvPicPr>
          <p:nvPr>
            <p:ph type="clipArt" idx="2"/>
          </p:nvPr>
        </p:nvPicPr>
        <p:blipFill rotWithShape="1">
          <a:blip r:embed="rId3">
            <a:alphaModFix/>
          </a:blip>
          <a:srcRect/>
          <a:stretch/>
        </p:blipFill>
        <p:spPr>
          <a:xfrm>
            <a:off x="838200" y="2057400"/>
            <a:ext cx="3657600" cy="4038600"/>
          </a:xfrm>
          <a:prstGeom prst="rect">
            <a:avLst/>
          </a:prstGeom>
          <a:noFill/>
          <a:ln>
            <a:noFill/>
          </a:ln>
        </p:spPr>
      </p:pic>
      <p:sp>
        <p:nvSpPr>
          <p:cNvPr id="804" name="Shape 804"/>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808"/>
        <p:cNvGrpSpPr/>
        <p:nvPr/>
      </p:nvGrpSpPr>
      <p:grpSpPr>
        <a:xfrm>
          <a:off x="0" y="0"/>
          <a:ext cx="0" cy="0"/>
          <a:chOff x="0" y="0"/>
          <a:chExt cx="0" cy="0"/>
        </a:xfrm>
      </p:grpSpPr>
      <p:sp>
        <p:nvSpPr>
          <p:cNvPr id="809" name="Shape 809"/>
          <p:cNvSpPr txBox="1">
            <a:spLocks noGrp="1"/>
          </p:cNvSpPr>
          <p:nvPr>
            <p:ph type="title"/>
          </p:nvPr>
        </p:nvSpPr>
        <p:spPr>
          <a:xfrm>
            <a:off x="381000" y="304800"/>
            <a:ext cx="8534400" cy="1981200"/>
          </a:xfrm>
          <a:prstGeom prst="rect">
            <a:avLst/>
          </a:prstGeom>
          <a:noFill/>
          <a:ln>
            <a:noFill/>
          </a:ln>
        </p:spPr>
        <p:txBody>
          <a:bodyPr lIns="92075" tIns="46025" rIns="92075" bIns="46025" anchor="ctr" anchorCtr="1">
            <a:noAutofit/>
          </a:bodyPr>
          <a:lstStyle/>
          <a:p>
            <a:pPr lvl="0">
              <a:buClr>
                <a:schemeClr val="lt1"/>
              </a:buClr>
              <a:buSzPct val="25000"/>
            </a:pPr>
            <a:r>
              <a:rPr lang="hy-AM" sz="4000" b="1" dirty="0" smtClean="0">
                <a:solidFill>
                  <a:schemeClr val="lt1"/>
                </a:solidFill>
                <a:effectLst>
                  <a:outerShdw blurRad="38100" dist="38100" dir="2700000" algn="tl">
                    <a:srgbClr val="C0C0C0"/>
                  </a:outerShdw>
                </a:effectLst>
              </a:rPr>
              <a:t>Ե. Ինչպե՞ս ես սկսեմ զարգացնել այս վերաբերմունքը</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10" name="Shape 810"/>
          <p:cNvSpPr txBox="1">
            <a:spLocks noGrp="1"/>
          </p:cNvSpPr>
          <p:nvPr>
            <p:ph type="body" idx="1"/>
          </p:nvPr>
        </p:nvSpPr>
        <p:spPr>
          <a:xfrm>
            <a:off x="4355976" y="1905000"/>
            <a:ext cx="4711824"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startAt="4"/>
            </a:pPr>
            <a:r>
              <a:rPr lang="hy-AM" sz="2400" dirty="0" smtClean="0">
                <a:solidFill>
                  <a:schemeClr val="lt1"/>
                </a:solidFill>
              </a:rPr>
              <a:t>Նայի՛ր մյուսներին, ովքեր հանդիմանություն ստանալիս պատասխանում</a:t>
            </a:r>
            <a:r>
              <a:rPr lang="nl-NL" sz="2400" dirty="0" smtClean="0">
                <a:solidFill>
                  <a:schemeClr val="lt1"/>
                </a:solidFill>
              </a:rPr>
              <a:t> </a:t>
            </a:r>
            <a:r>
              <a:rPr lang="hy-AM" sz="2400" dirty="0" smtClean="0">
                <a:solidFill>
                  <a:schemeClr val="lt1"/>
                </a:solidFill>
              </a:rPr>
              <a:t>են աստվածաշնչյան վերաբերմունքով։</a:t>
            </a:r>
            <a:endParaRPr lang="nl-NL" sz="2400" dirty="0" smtClean="0">
              <a:solidFill>
                <a:schemeClr val="lt1"/>
              </a:solidFill>
            </a:endParaRPr>
          </a:p>
          <a:p>
            <a:pPr marL="514350" lvl="0" indent="-514350">
              <a:spcBef>
                <a:spcPts val="0"/>
              </a:spcBef>
              <a:buFont typeface="Arial Black"/>
              <a:buAutoNum type="arabicPeriod" startAt="4"/>
            </a:pPr>
            <a:r>
              <a:rPr lang="hy-AM" sz="2400" dirty="0" smtClean="0">
                <a:solidFill>
                  <a:schemeClr val="lt1"/>
                </a:solidFill>
              </a:rPr>
              <a:t>Վերանայի՛ր այն իրավիճակները, որոնցում դու վերջերս ես քննադատվել</a:t>
            </a:r>
            <a:r>
              <a:rPr lang="nl-NL" sz="2400" dirty="0" smtClean="0">
                <a:solidFill>
                  <a:schemeClr val="lt1"/>
                </a:solidFill>
              </a:rPr>
              <a:t> </a:t>
            </a:r>
            <a:r>
              <a:rPr lang="hy-AM" sz="2400" dirty="0" smtClean="0">
                <a:solidFill>
                  <a:schemeClr val="lt1"/>
                </a:solidFill>
              </a:rPr>
              <a:t>կամ հանդիմանություն </a:t>
            </a:r>
            <a:r>
              <a:rPr lang="en-US" sz="2400" dirty="0" smtClean="0">
                <a:solidFill>
                  <a:schemeClr val="lt1"/>
                </a:solidFill>
              </a:rPr>
              <a:t>ս</a:t>
            </a:r>
            <a:r>
              <a:rPr lang="hy-AM" sz="2400" dirty="0" smtClean="0">
                <a:solidFill>
                  <a:schemeClr val="lt1"/>
                </a:solidFill>
              </a:rPr>
              <a:t>տացել։</a:t>
            </a:r>
            <a:r>
              <a:rPr lang="en-US" sz="3200" b="0" i="0" u="none" dirty="0">
                <a:solidFill>
                  <a:schemeClr val="lt1"/>
                </a:solidFill>
                <a:latin typeface="Arial"/>
                <a:ea typeface="Arial"/>
                <a:cs typeface="Arial"/>
                <a:sym typeface="Arial"/>
              </a:rPr>
              <a:t> </a:t>
            </a:r>
          </a:p>
          <a:p>
            <a:pPr marL="514350" lvl="0" indent="-514350" algn="l" rtl="0">
              <a:lnSpc>
                <a:spcPct val="100000"/>
              </a:lnSpc>
              <a:spcBef>
                <a:spcPts val="640"/>
              </a:spcBef>
              <a:spcAft>
                <a:spcPts val="0"/>
              </a:spcAft>
              <a:buClr>
                <a:schemeClr val="accent2"/>
              </a:buClr>
              <a:buSzPct val="25000"/>
              <a:buFont typeface="Arial Black"/>
              <a:buNone/>
            </a:pPr>
            <a:endParaRPr sz="3200" b="0" i="0" u="none" dirty="0">
              <a:solidFill>
                <a:schemeClr val="dk1"/>
              </a:solidFill>
              <a:latin typeface="Arial"/>
              <a:ea typeface="Arial"/>
              <a:cs typeface="Arial"/>
              <a:sym typeface="Arial"/>
            </a:endParaRPr>
          </a:p>
          <a:p>
            <a:pPr marL="342900" lvl="0" indent="-342900" algn="l" rtl="0">
              <a:lnSpc>
                <a:spcPct val="100000"/>
              </a:lnSpc>
              <a:spcBef>
                <a:spcPts val="640"/>
              </a:spcBef>
              <a:spcAft>
                <a:spcPts val="0"/>
              </a:spcAft>
              <a:buSzPct val="25000"/>
              <a:buFont typeface="Arial"/>
              <a:buNone/>
            </a:pPr>
            <a:endParaRPr sz="3200" b="0" i="0" u="none" dirty="0">
              <a:solidFill>
                <a:schemeClr val="dk1"/>
              </a:solidFill>
              <a:latin typeface="Arial"/>
              <a:ea typeface="Arial"/>
              <a:cs typeface="Arial"/>
              <a:sym typeface="Arial"/>
            </a:endParaRPr>
          </a:p>
        </p:txBody>
      </p:sp>
      <p:pic>
        <p:nvPicPr>
          <p:cNvPr id="811" name="Shape 811" descr="http://fc00.deviantart.net/fs71/i/2011/223/0/a/christian_oc_series_2_by_shock777-d468jhp.jpg"/>
          <p:cNvPicPr preferRelativeResize="0">
            <a:picLocks noGrp="1"/>
          </p:cNvPicPr>
          <p:nvPr>
            <p:ph type="clipArt" idx="2"/>
          </p:nvPr>
        </p:nvPicPr>
        <p:blipFill rotWithShape="1">
          <a:blip r:embed="rId3">
            <a:alphaModFix/>
          </a:blip>
          <a:srcRect/>
          <a:stretch/>
        </p:blipFill>
        <p:spPr>
          <a:xfrm>
            <a:off x="683568" y="1772816"/>
            <a:ext cx="3581400" cy="4114800"/>
          </a:xfrm>
          <a:prstGeom prst="rect">
            <a:avLst/>
          </a:prstGeom>
          <a:noFill/>
          <a:ln>
            <a:noFill/>
          </a:ln>
        </p:spPr>
      </p:pic>
      <p:sp>
        <p:nvSpPr>
          <p:cNvPr id="812" name="Shape 81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304800" y="228600"/>
            <a:ext cx="8610600" cy="1143000"/>
          </a:xfrm>
          <a:prstGeom prst="rect">
            <a:avLst/>
          </a:prstGeom>
          <a:noFill/>
          <a:ln>
            <a:noFill/>
          </a:ln>
        </p:spPr>
        <p:txBody>
          <a:bodyPr lIns="92075" tIns="46025" rIns="92075" bIns="46025" anchor="ctr" anchorCtr="1">
            <a:noAutofit/>
          </a:bodyPr>
          <a:lstStyle/>
          <a:p>
            <a:pPr lvl="0">
              <a:buClr>
                <a:schemeClr val="lt1"/>
              </a:buClr>
              <a:buSzPct val="25000"/>
            </a:pPr>
            <a:r>
              <a:rPr lang="en-US" b="1" dirty="0" err="1" smtClean="0">
                <a:solidFill>
                  <a:srgbClr val="FFFFFF"/>
                </a:solidFill>
                <a:latin typeface="Arial"/>
                <a:ea typeface="Arial"/>
                <a:cs typeface="Arial"/>
                <a:sym typeface="Arial"/>
              </a:rPr>
              <a:t>Անձնական</a:t>
            </a:r>
            <a:r>
              <a:rPr lang="en-US" b="1" dirty="0" smtClean="0">
                <a:solidFill>
                  <a:srgbClr val="FFFFFF"/>
                </a:solidFill>
                <a:latin typeface="Arial"/>
                <a:ea typeface="Arial"/>
                <a:cs typeface="Arial"/>
                <a:sym typeface="Arial"/>
              </a:rPr>
              <a:t> </a:t>
            </a:r>
            <a:r>
              <a:rPr lang="en-US" b="1" dirty="0" err="1" smtClean="0">
                <a:solidFill>
                  <a:srgbClr val="FFFFFF"/>
                </a:solidFill>
                <a:latin typeface="Arial"/>
                <a:ea typeface="Arial"/>
                <a:cs typeface="Arial"/>
                <a:sym typeface="Arial"/>
              </a:rPr>
              <a:t>Կիրառություն</a:t>
            </a:r>
            <a:r>
              <a:rPr lang="en-US" b="1" dirty="0" smtClean="0">
                <a:solidFill>
                  <a:srgbClr val="FFFFFF"/>
                </a:solidFill>
                <a:latin typeface="Arial"/>
                <a:ea typeface="Arial"/>
                <a:cs typeface="Arial"/>
                <a:sym typeface="Arial"/>
              </a:rPr>
              <a:t>...</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509" name="Shape 509"/>
          <p:cNvSpPr txBox="1">
            <a:spLocks noGrp="1"/>
          </p:cNvSpPr>
          <p:nvPr>
            <p:ph type="body" idx="1"/>
          </p:nvPr>
        </p:nvSpPr>
        <p:spPr>
          <a:xfrm>
            <a:off x="2051720" y="1412776"/>
            <a:ext cx="7092280" cy="4114800"/>
          </a:xfrm>
          <a:prstGeom prst="rect">
            <a:avLst/>
          </a:prstGeom>
          <a:noFill/>
          <a:ln>
            <a:noFill/>
          </a:ln>
        </p:spPr>
        <p:txBody>
          <a:bodyPr lIns="92075" tIns="46025" rIns="92075" bIns="46025" anchor="t" anchorCtr="0">
            <a:noAutofit/>
          </a:bodyPr>
          <a:lstStyle/>
          <a:p>
            <a:pPr marL="514350" lvl="0" indent="-514350">
              <a:spcBef>
                <a:spcPts val="0"/>
              </a:spcBef>
              <a:buFont typeface="Arial"/>
              <a:buAutoNum type="alphaUcPeriod"/>
            </a:pPr>
            <a:r>
              <a:rPr lang="hy-AM" sz="2400" dirty="0" smtClean="0">
                <a:solidFill>
                  <a:schemeClr val="lt1"/>
                </a:solidFill>
              </a:rPr>
              <a:t>Անգիր</a:t>
            </a:r>
            <a:r>
              <a:rPr lang="en-US" sz="2400" dirty="0" smtClean="0">
                <a:solidFill>
                  <a:schemeClr val="lt1"/>
                </a:solidFill>
              </a:rPr>
              <a:t> </a:t>
            </a:r>
            <a:r>
              <a:rPr lang="en-US" sz="2400" dirty="0" err="1" smtClean="0">
                <a:solidFill>
                  <a:schemeClr val="lt1"/>
                </a:solidFill>
              </a:rPr>
              <a:t>արա</a:t>
            </a:r>
            <a:r>
              <a:rPr lang="hy-AM" sz="2400" dirty="0" smtClean="0">
                <a:solidFill>
                  <a:schemeClr val="lt1"/>
                </a:solidFill>
              </a:rPr>
              <a:t> հինգ մտքերը, որոնք կազմում են աստվածաշնչային վերաբերմունքը, օգտագործելու, ուղղելու կամ քննադատելու համար:</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Անգիր </a:t>
            </a:r>
            <a:r>
              <a:rPr lang="en-US" sz="2400" dirty="0" err="1" smtClean="0">
                <a:solidFill>
                  <a:schemeClr val="lt1"/>
                </a:solidFill>
              </a:rPr>
              <a:t>արա</a:t>
            </a:r>
            <a:r>
              <a:rPr lang="en-US" sz="2400" dirty="0" smtClean="0">
                <a:solidFill>
                  <a:schemeClr val="lt1"/>
                </a:solidFill>
              </a:rPr>
              <a:t> </a:t>
            </a:r>
            <a:r>
              <a:rPr lang="hy-AM" sz="2400" dirty="0" smtClean="0">
                <a:solidFill>
                  <a:schemeClr val="lt1"/>
                </a:solidFill>
              </a:rPr>
              <a:t>այն տեսակետները, որոնք վերաբերում են յուրաքանչյուր մտքին:</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Օգտագործեք ուսումնական ուղեցույց 4-րդ նախագիծը `որպես այս մոտեցման զարգացումը:</a:t>
            </a:r>
            <a:endParaRPr lang="nl-NL" sz="2400" dirty="0" smtClean="0">
              <a:solidFill>
                <a:schemeClr val="lt1"/>
              </a:solidFill>
            </a:endParaRPr>
          </a:p>
          <a:p>
            <a:pPr marL="514350" lvl="0" indent="-514350">
              <a:spcBef>
                <a:spcPts val="0"/>
              </a:spcBef>
              <a:buFont typeface="Arial"/>
              <a:buAutoNum type="alphaUcPeriod"/>
            </a:pPr>
            <a:r>
              <a:rPr lang="hy-AM" sz="2400" dirty="0" smtClean="0">
                <a:solidFill>
                  <a:schemeClr val="lt1"/>
                </a:solidFill>
              </a:rPr>
              <a:t>Բացատրեք ձեր ղեկավարներին եւ / կամ ընտանիքի անդամներին, թե ինչ եք սովորել այս դաս</a:t>
            </a:r>
            <a:r>
              <a:rPr lang="en-US" sz="2400" dirty="0" smtClean="0">
                <a:solidFill>
                  <a:schemeClr val="lt1"/>
                </a:solidFill>
              </a:rPr>
              <a:t>ի </a:t>
            </a:r>
            <a:r>
              <a:rPr lang="en-US" sz="2400" dirty="0" err="1" smtClean="0">
                <a:solidFill>
                  <a:schemeClr val="lt1"/>
                </a:solidFill>
              </a:rPr>
              <a:t>ընթացքում</a:t>
            </a:r>
            <a:r>
              <a:rPr lang="hy-AM" sz="2400" dirty="0" smtClean="0">
                <a:solidFill>
                  <a:schemeClr val="lt1"/>
                </a:solidFill>
              </a:rPr>
              <a:t>: Հարցրեք օգնություն խնդրելու այս նոր Բիբլիական վերաբերմունքը:</a:t>
            </a:r>
            <a:endParaRPr lang="en-US" sz="2400" b="0" i="0" u="none" dirty="0">
              <a:solidFill>
                <a:schemeClr val="lt1"/>
              </a:solidFill>
              <a:latin typeface="Arial"/>
              <a:ea typeface="Arial"/>
              <a:cs typeface="Arial"/>
              <a:sym typeface="Arial"/>
            </a:endParaRPr>
          </a:p>
        </p:txBody>
      </p:sp>
      <p:sp>
        <p:nvSpPr>
          <p:cNvPr id="510" name="Shape 51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pic>
        <p:nvPicPr>
          <p:cNvPr id="511" name="Shape 511" descr="http://www.istonsoft.com/images/ppt/christian-background.jpg"/>
          <p:cNvPicPr preferRelativeResize="0">
            <a:picLocks noGrp="1"/>
          </p:cNvPicPr>
          <p:nvPr>
            <p:ph type="clipArt" idx="2"/>
          </p:nvPr>
        </p:nvPicPr>
        <p:blipFill rotWithShape="1">
          <a:blip r:embed="rId3">
            <a:alphaModFix/>
          </a:blip>
          <a:srcRect/>
          <a:stretch/>
        </p:blipFill>
        <p:spPr>
          <a:xfrm>
            <a:off x="179512" y="1772816"/>
            <a:ext cx="1828800" cy="4038600"/>
          </a:xfrm>
          <a:prstGeom prst="rect">
            <a:avLst/>
          </a:prstGeom>
          <a:noFill/>
          <a:ln>
            <a:noFill/>
          </a:ln>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824"/>
        <p:cNvGrpSpPr/>
        <p:nvPr/>
      </p:nvGrpSpPr>
      <p:grpSpPr>
        <a:xfrm>
          <a:off x="0" y="0"/>
          <a:ext cx="0" cy="0"/>
          <a:chOff x="0" y="0"/>
          <a:chExt cx="0" cy="0"/>
        </a:xfrm>
      </p:grpSpPr>
      <p:sp>
        <p:nvSpPr>
          <p:cNvPr id="825" name="Shape 825"/>
          <p:cNvSpPr txBox="1">
            <a:spLocks noGrp="1"/>
          </p:cNvSpPr>
          <p:nvPr>
            <p:ph type="ctrTitle"/>
          </p:nvPr>
        </p:nvSpPr>
        <p:spPr>
          <a:xfrm>
            <a:off x="381000" y="1676400"/>
            <a:ext cx="8609100" cy="1219200"/>
          </a:xfrm>
          <a:prstGeom prst="rect">
            <a:avLst/>
          </a:prstGeom>
          <a:noFill/>
          <a:ln>
            <a:noFill/>
          </a:ln>
        </p:spPr>
        <p:txBody>
          <a:bodyPr lIns="92075" tIns="46025" rIns="92075" bIns="46025" anchor="ctr" anchorCtr="0">
            <a:noAutofit/>
          </a:bodyPr>
          <a:lstStyle/>
          <a:p>
            <a:pPr lvl="0" algn="ctr">
              <a:buClr>
                <a:schemeClr val="lt1"/>
              </a:buClr>
              <a:buSzPct val="25000"/>
            </a:pPr>
            <a:r>
              <a:rPr lang="hy-AM" sz="4000" b="1" dirty="0" smtClean="0">
                <a:solidFill>
                  <a:schemeClr val="lt1"/>
                </a:solidFill>
                <a:effectLst>
                  <a:outerShdw blurRad="38100" dist="38100" dir="2700000" algn="tl">
                    <a:srgbClr val="C0C0C0"/>
                  </a:outerShdw>
                </a:effectLst>
              </a:rPr>
              <a:t>Ունենալ ճիշտ վերաբերմունք ուրիշին</a:t>
            </a:r>
            <a:r>
              <a:rPr lang="nl-NL" sz="4000" b="1" dirty="0" smtClean="0">
                <a:solidFill>
                  <a:schemeClr val="lt1"/>
                </a:solidFill>
                <a:effectLst>
                  <a:outerShdw blurRad="38100" dist="38100" dir="2700000" algn="tl">
                    <a:srgbClr val="C0C0C0"/>
                  </a:outerShdw>
                </a:effectLst>
              </a:rPr>
              <a:t> </a:t>
            </a:r>
            <a:r>
              <a:rPr lang="hy-AM" sz="4000" b="1" dirty="0" smtClean="0">
                <a:solidFill>
                  <a:schemeClr val="lt1"/>
                </a:solidFill>
                <a:effectLst>
                  <a:outerShdw blurRad="38100" dist="38100" dir="2700000" algn="tl">
                    <a:srgbClr val="C0C0C0"/>
                  </a:outerShdw>
                </a:effectLst>
              </a:rPr>
              <a:t>հանդիմանելիս</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r>
              <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rPr>
              <a:t> </a:t>
            </a:r>
            <a:r>
              <a:rPr lang="en-US" sz="4400" b="0" i="0" u="none" dirty="0">
                <a:solidFill>
                  <a:schemeClr val="dk2"/>
                </a:solidFill>
                <a:effectLst>
                  <a:outerShdw blurRad="38100" dist="38100" dir="2700000" algn="tl">
                    <a:srgbClr val="C0C0C0"/>
                  </a:outerShdw>
                </a:effectLst>
                <a:latin typeface="Arial Black"/>
                <a:ea typeface="Arial Black"/>
                <a:cs typeface="Arial Black"/>
                <a:sym typeface="Arial Black"/>
              </a:rPr>
              <a:t/>
            </a:r>
            <a:br>
              <a:rPr lang="en-US" sz="4400" b="0" i="0" u="none" dirty="0">
                <a:solidFill>
                  <a:schemeClr val="dk2"/>
                </a:solidFill>
                <a:effectLst>
                  <a:outerShdw blurRad="38100" dist="38100" dir="2700000" algn="tl">
                    <a:srgbClr val="C0C0C0"/>
                  </a:outerShdw>
                </a:effectLst>
                <a:latin typeface="Arial Black"/>
                <a:ea typeface="Arial Black"/>
                <a:cs typeface="Arial Black"/>
                <a:sym typeface="Arial Black"/>
              </a:rPr>
            </a:br>
            <a:endParaRPr lang="en-US" sz="4400" b="0"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826" name="Shape 826"/>
          <p:cNvSpPr txBox="1">
            <a:spLocks noGrp="1"/>
          </p:cNvSpPr>
          <p:nvPr>
            <p:ph type="subTitle" idx="1"/>
          </p:nvPr>
        </p:nvSpPr>
        <p:spPr>
          <a:xfrm>
            <a:off x="4724400" y="2819400"/>
            <a:ext cx="4267200" cy="3200400"/>
          </a:xfrm>
          <a:prstGeom prst="rect">
            <a:avLst/>
          </a:prstGeom>
          <a:noFill/>
          <a:ln>
            <a:noFill/>
          </a:ln>
        </p:spPr>
        <p:txBody>
          <a:bodyPr lIns="92075" tIns="46025" rIns="92075" bIns="46025" anchor="t" anchorCtr="0">
            <a:noAutofit/>
          </a:bodyPr>
          <a:lstStyle/>
          <a:p>
            <a:pPr lvl="0">
              <a:spcBef>
                <a:spcPts val="0"/>
              </a:spcBef>
              <a:buSzPct val="25000"/>
            </a:pPr>
            <a:r>
              <a:rPr lang="hy-AM" sz="4000" b="1" dirty="0" smtClean="0">
                <a:solidFill>
                  <a:schemeClr val="lt1"/>
                </a:solidFill>
              </a:rPr>
              <a:t>Գլուխ</a:t>
            </a:r>
            <a:r>
              <a:rPr lang="nl-NL" sz="4000" b="1" dirty="0" smtClean="0">
                <a:solidFill>
                  <a:schemeClr val="lt1"/>
                </a:solidFill>
              </a:rPr>
              <a:t> </a:t>
            </a:r>
            <a:r>
              <a:rPr lang="en-US" sz="4000" b="1" i="0" u="none" dirty="0" smtClean="0">
                <a:solidFill>
                  <a:schemeClr val="lt1"/>
                </a:solidFill>
                <a:latin typeface="Arial"/>
                <a:ea typeface="Arial"/>
                <a:cs typeface="Arial"/>
                <a:sym typeface="Arial"/>
              </a:rPr>
              <a:t>4</a:t>
            </a:r>
            <a:endParaRPr lang="en-US" sz="4000" b="1" i="0" u="none" dirty="0">
              <a:solidFill>
                <a:schemeClr val="lt1"/>
              </a:solidFill>
              <a:latin typeface="Arial"/>
              <a:ea typeface="Arial"/>
              <a:cs typeface="Arial"/>
              <a:sym typeface="Arial"/>
            </a:endParaRPr>
          </a:p>
          <a:p>
            <a:pPr marL="0" lvl="0" indent="0" algn="l" rtl="0">
              <a:lnSpc>
                <a:spcPct val="100000"/>
              </a:lnSpc>
              <a:spcBef>
                <a:spcPts val="800"/>
              </a:spcBef>
              <a:spcAft>
                <a:spcPts val="0"/>
              </a:spcAft>
              <a:buSzPct val="25000"/>
              <a:buFont typeface="Arial"/>
              <a:buNone/>
            </a:pPr>
            <a:endParaRPr sz="4000" b="1" i="0" u="none" dirty="0">
              <a:solidFill>
                <a:schemeClr val="lt1"/>
              </a:solidFill>
              <a:latin typeface="Arial"/>
              <a:ea typeface="Arial"/>
              <a:cs typeface="Arial"/>
              <a:sym typeface="Arial"/>
            </a:endParaRPr>
          </a:p>
        </p:txBody>
      </p:sp>
      <p:sp>
        <p:nvSpPr>
          <p:cNvPr id="827" name="Shape 827"/>
          <p:cNvSpPr txBox="1"/>
          <p:nvPr/>
        </p:nvSpPr>
        <p:spPr>
          <a:xfrm>
            <a:off x="31242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0" y="836712"/>
            <a:ext cx="9144000" cy="372616"/>
          </a:xfrm>
          <a:prstGeom prst="rect">
            <a:avLst/>
          </a:prstGeom>
          <a:noFill/>
          <a:ln>
            <a:noFill/>
          </a:ln>
        </p:spPr>
        <p:txBody>
          <a:bodyPr lIns="92075" tIns="46025" rIns="92075" bIns="46025" anchor="ctr" anchorCtr="1">
            <a:noAutofit/>
          </a:bodyPr>
          <a:lstStyle/>
          <a:p>
            <a:pPr lvl="0">
              <a:buClr>
                <a:schemeClr val="lt1"/>
              </a:buClr>
              <a:buSzPct val="25000"/>
            </a:pPr>
            <a:r>
              <a:rPr lang="hy-AM" sz="3600" b="1" dirty="0" smtClean="0">
                <a:solidFill>
                  <a:schemeClr val="lt1"/>
                </a:solidFill>
                <a:effectLst>
                  <a:outerShdw blurRad="38100" dist="38100" dir="2700000" algn="tl">
                    <a:srgbClr val="C0C0C0"/>
                  </a:outerShdw>
                </a:effectLst>
              </a:rPr>
              <a:t>Ունենալ ճիշտ վերաբերմունք ուրիշին</a:t>
            </a:r>
            <a:r>
              <a:rPr lang="nl-NL" sz="3600" b="1" dirty="0" smtClean="0">
                <a:solidFill>
                  <a:schemeClr val="lt1"/>
                </a:solidFill>
                <a:effectLst>
                  <a:outerShdw blurRad="38100" dist="38100" dir="2700000" algn="tl">
                    <a:srgbClr val="C0C0C0"/>
                  </a:outerShdw>
                </a:effectLst>
              </a:rPr>
              <a:t> </a:t>
            </a:r>
            <a:r>
              <a:rPr lang="hy-AM" sz="3600" b="1" dirty="0" smtClean="0">
                <a:solidFill>
                  <a:schemeClr val="lt1"/>
                </a:solidFill>
                <a:effectLst>
                  <a:outerShdw blurRad="38100" dist="38100" dir="2700000" algn="tl">
                    <a:srgbClr val="C0C0C0"/>
                  </a:outerShdw>
                </a:effectLst>
              </a:rPr>
              <a:t>հանդիմանելիս</a:t>
            </a:r>
            <a:r>
              <a:rPr lang="en-US" sz="3600" b="1" dirty="0" smtClean="0">
                <a:solidFill>
                  <a:schemeClr val="lt1"/>
                </a:solidFill>
                <a:effectLst>
                  <a:outerShdw blurRad="38100" dist="38100" dir="2700000" algn="tl">
                    <a:srgbClr val="C0C0C0"/>
                  </a:outerShdw>
                </a:effectLst>
              </a:rPr>
              <a:t> </a:t>
            </a:r>
            <a:r>
              <a:rPr lang="en-US" sz="3600" b="1" i="0" u="none" dirty="0">
                <a:solidFill>
                  <a:schemeClr val="dk2"/>
                </a:solidFill>
                <a:effectLst>
                  <a:outerShdw blurRad="38100" dist="38100" dir="2700000" algn="tl">
                    <a:srgbClr val="C0C0C0"/>
                  </a:outerShdw>
                </a:effectLst>
                <a:latin typeface="Arial Black"/>
                <a:ea typeface="Arial Black"/>
                <a:cs typeface="Arial Black"/>
                <a:sym typeface="Arial Black"/>
              </a:rPr>
              <a:t/>
            </a:r>
            <a:br>
              <a:rPr lang="en-US" sz="3600" b="1" i="0" u="none" dirty="0">
                <a:solidFill>
                  <a:schemeClr val="dk2"/>
                </a:solidFill>
                <a:effectLst>
                  <a:outerShdw blurRad="38100" dist="38100" dir="2700000" algn="tl">
                    <a:srgbClr val="C0C0C0"/>
                  </a:outerShdw>
                </a:effectLst>
                <a:latin typeface="Arial Black"/>
                <a:ea typeface="Arial Black"/>
                <a:cs typeface="Arial Black"/>
                <a:sym typeface="Arial Black"/>
              </a:rPr>
            </a:br>
            <a:endParaRPr lang="en-US" sz="3600" b="1"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524" name="Shape 524"/>
          <p:cNvSpPr txBox="1">
            <a:spLocks noGrp="1"/>
          </p:cNvSpPr>
          <p:nvPr>
            <p:ph type="body" idx="1"/>
          </p:nvPr>
        </p:nvSpPr>
        <p:spPr>
          <a:xfrm>
            <a:off x="1169987" y="1358900"/>
            <a:ext cx="8016900" cy="6327900"/>
          </a:xfrm>
          <a:prstGeom prst="rect">
            <a:avLst/>
          </a:prstGeom>
          <a:noFill/>
          <a:ln>
            <a:noFill/>
          </a:ln>
        </p:spPr>
        <p:txBody>
          <a:bodyPr lIns="92075" tIns="46025" rIns="92075" bIns="46025" anchor="t" anchorCtr="0">
            <a:noAutofit/>
          </a:bodyPr>
          <a:lstStyle/>
          <a:p>
            <a:pPr lvl="0" indent="0">
              <a:spcBef>
                <a:spcPts val="0"/>
              </a:spcBef>
              <a:buSzPct val="87500"/>
              <a:buNone/>
            </a:pPr>
            <a:r>
              <a:rPr lang="en-US" sz="2800" b="1" dirty="0" err="1" smtClean="0">
                <a:solidFill>
                  <a:schemeClr val="bg1"/>
                </a:solidFill>
              </a:rPr>
              <a:t>Հիմնական</a:t>
            </a:r>
            <a:r>
              <a:rPr lang="en-US" sz="2800" b="1" dirty="0" smtClean="0">
                <a:solidFill>
                  <a:schemeClr val="bg1"/>
                </a:solidFill>
              </a:rPr>
              <a:t> </a:t>
            </a:r>
            <a:r>
              <a:rPr lang="en-US" sz="2800" b="1" dirty="0" err="1" smtClean="0">
                <a:solidFill>
                  <a:schemeClr val="bg1"/>
                </a:solidFill>
              </a:rPr>
              <a:t>աստվածաշնչյան</a:t>
            </a:r>
            <a:endParaRPr lang="en-US" sz="2800" b="1" dirty="0" smtClean="0">
              <a:solidFill>
                <a:schemeClr val="bg1"/>
              </a:solidFill>
            </a:endParaRPr>
          </a:p>
          <a:p>
            <a:pPr marL="457200" lvl="0" indent="0">
              <a:spcBef>
                <a:spcPts val="0"/>
              </a:spcBef>
              <a:buSzPct val="25000"/>
              <a:buNone/>
            </a:pPr>
            <a:r>
              <a:rPr lang="en-US" sz="2800" b="1" dirty="0" err="1" smtClean="0">
                <a:solidFill>
                  <a:schemeClr val="bg1"/>
                </a:solidFill>
              </a:rPr>
              <a:t>ճշմարտությունը</a:t>
            </a:r>
            <a:r>
              <a:rPr lang="en-US" sz="2800" b="1" dirty="0" smtClean="0">
                <a:solidFill>
                  <a:schemeClr val="bg1"/>
                </a:solidFill>
                <a:latin typeface="Times New Roman"/>
                <a:ea typeface="Times New Roman"/>
                <a:cs typeface="Times New Roman"/>
                <a:sym typeface="Times New Roman"/>
              </a:rPr>
              <a:t>:</a:t>
            </a:r>
          </a:p>
          <a:p>
            <a:pPr lvl="0" indent="-342900">
              <a:spcBef>
                <a:spcPts val="560"/>
              </a:spcBef>
              <a:buSzPct val="25000"/>
              <a:buNone/>
            </a:pPr>
            <a:r>
              <a:rPr lang="en-US" sz="2800" b="0" i="0" u="none" strike="noStrike" cap="none" dirty="0" smtClean="0">
                <a:solidFill>
                  <a:schemeClr val="lt1"/>
                </a:solidFill>
                <a:latin typeface="Arial"/>
                <a:ea typeface="Arial"/>
                <a:cs typeface="Arial"/>
                <a:sym typeface="Arial"/>
              </a:rPr>
              <a:t> </a:t>
            </a:r>
            <a:r>
              <a:rPr lang="hy-AM" sz="2800" dirty="0" smtClean="0">
                <a:solidFill>
                  <a:schemeClr val="lt1"/>
                </a:solidFill>
              </a:rPr>
              <a:t>Ես կարիք ունեմ աստվածաշնչյան վերաբերմունք անգիր անելու և կիրառելու, երբ հանդիմանում եմ</a:t>
            </a:r>
            <a:r>
              <a:rPr lang="nl-NL" sz="2800" dirty="0" smtClean="0">
                <a:solidFill>
                  <a:schemeClr val="lt1"/>
                </a:solidFill>
              </a:rPr>
              <a:t> </a:t>
            </a:r>
            <a:r>
              <a:rPr lang="hy-AM" sz="2800" dirty="0" smtClean="0">
                <a:solidFill>
                  <a:schemeClr val="lt1"/>
                </a:solidFill>
              </a:rPr>
              <a:t>ուրիշներին: </a:t>
            </a:r>
            <a:r>
              <a:rPr lang="en-US" sz="2800" b="0" i="0" u="none" strike="noStrike" cap="none" dirty="0">
                <a:solidFill>
                  <a:schemeClr val="lt1"/>
                </a:solidFill>
                <a:latin typeface="Arial"/>
                <a:ea typeface="Arial"/>
                <a:cs typeface="Arial"/>
                <a:sym typeface="Arial"/>
              </a:rPr>
              <a:t> </a:t>
            </a:r>
          </a:p>
          <a:p>
            <a:pPr lvl="0" indent="-342900">
              <a:spcBef>
                <a:spcPts val="560"/>
              </a:spcBef>
              <a:buSzPct val="25000"/>
              <a:buNone/>
            </a:pPr>
            <a:r>
              <a:rPr lang="en-US" sz="2800" b="1" dirty="0" err="1" smtClean="0">
                <a:solidFill>
                  <a:schemeClr val="bg1"/>
                </a:solidFill>
              </a:rPr>
              <a:t>Հիմնական</a:t>
            </a:r>
            <a:r>
              <a:rPr lang="en-US" sz="2800" b="1" dirty="0" smtClean="0">
                <a:solidFill>
                  <a:schemeClr val="bg1"/>
                </a:solidFill>
              </a:rPr>
              <a:t> </a:t>
            </a:r>
            <a:r>
              <a:rPr lang="en-US" sz="2800" b="1" dirty="0" err="1" smtClean="0">
                <a:solidFill>
                  <a:schemeClr val="bg1"/>
                </a:solidFill>
              </a:rPr>
              <a:t>հատվածը</a:t>
            </a:r>
            <a:r>
              <a:rPr lang="en-US" sz="2800" b="1" dirty="0" smtClean="0">
                <a:solidFill>
                  <a:schemeClr val="bg1"/>
                </a:solidFill>
              </a:rPr>
              <a:t>:</a:t>
            </a:r>
            <a:r>
              <a:rPr lang="en-US" sz="2800" b="1" dirty="0" smtClean="0">
                <a:solidFill>
                  <a:schemeClr val="lt1"/>
                </a:solidFill>
              </a:rPr>
              <a:t>  </a:t>
            </a:r>
            <a:r>
              <a:rPr lang="hy-AM" sz="2800" b="1" dirty="0" smtClean="0">
                <a:solidFill>
                  <a:schemeClr val="lt1"/>
                </a:solidFill>
              </a:rPr>
              <a:t>Գաղատացիներին 6:1.</a:t>
            </a:r>
          </a:p>
          <a:p>
            <a:pPr lvl="0" indent="-342900">
              <a:spcBef>
                <a:spcPts val="560"/>
              </a:spcBef>
              <a:buSzPct val="25000"/>
              <a:buNone/>
            </a:pPr>
            <a:r>
              <a:rPr lang="hy-AM" sz="2800" b="1" dirty="0" smtClean="0">
                <a:solidFill>
                  <a:schemeClr val="lt1"/>
                </a:solidFill>
              </a:rPr>
              <a:t>«Եղբայրնե՛ր, եթե մեկը հանկարծ մի հանցանքից հաղթահարվի, դուք, որ հոգևոր եք, նմանին</a:t>
            </a:r>
            <a:r>
              <a:rPr lang="nl-NL" sz="2800" b="1" dirty="0" smtClean="0">
                <a:solidFill>
                  <a:schemeClr val="lt1"/>
                </a:solidFill>
              </a:rPr>
              <a:t> </a:t>
            </a:r>
            <a:r>
              <a:rPr lang="hy-AM" sz="2800" b="1" dirty="0" smtClean="0">
                <a:solidFill>
                  <a:schemeClr val="lt1"/>
                </a:solidFill>
              </a:rPr>
              <a:t>վերականգնեք հեզության հոգով՝ ինքներդ զգույշ լինելով, որ դուք էլ փորձության չենթարկվեք»։</a:t>
            </a:r>
            <a:r>
              <a:rPr lang="en-US" sz="2800" b="0" i="0" u="none" strike="noStrike" cap="none" dirty="0" smtClean="0">
                <a:solidFill>
                  <a:schemeClr val="lt1"/>
                </a:solidFill>
                <a:latin typeface="Arial"/>
                <a:ea typeface="Arial"/>
                <a:cs typeface="Arial"/>
                <a:sym typeface="Arial"/>
              </a:rPr>
              <a:t>  </a:t>
            </a:r>
          </a:p>
          <a:p>
            <a:pPr marL="342900" marR="0" lvl="0" indent="-342900" algn="l" rtl="0">
              <a:lnSpc>
                <a:spcPct val="100000"/>
              </a:lnSpc>
              <a:spcBef>
                <a:spcPts val="560"/>
              </a:spcBef>
              <a:spcAft>
                <a:spcPts val="0"/>
              </a:spcAft>
              <a:buClr>
                <a:schemeClr val="accent2"/>
              </a:buClr>
              <a:buSzPct val="100000"/>
              <a:buFont typeface="Arial"/>
              <a:buChar char="•"/>
            </a:pPr>
            <a:r>
              <a:rPr lang="en-US" sz="2800" b="0" i="0" u="none" strike="noStrike" cap="none" dirty="0">
                <a:solidFill>
                  <a:schemeClr val="lt1"/>
                </a:solidFill>
                <a:latin typeface="Arial"/>
                <a:ea typeface="Arial"/>
                <a:cs typeface="Arial"/>
                <a:sym typeface="Arial"/>
              </a:rPr>
              <a:t> </a:t>
            </a:r>
          </a:p>
          <a:p>
            <a:pPr marL="342900" marR="0" lvl="0" indent="-342900" algn="l" rtl="0">
              <a:lnSpc>
                <a:spcPct val="100000"/>
              </a:lnSpc>
              <a:spcBef>
                <a:spcPts val="640"/>
              </a:spcBef>
              <a:spcAft>
                <a:spcPts val="0"/>
              </a:spcAft>
              <a:buClr>
                <a:schemeClr val="accent2"/>
              </a:buClr>
              <a:buSzPct val="25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accent2"/>
              </a:buClr>
              <a:buSzPct val="25000"/>
              <a:buFont typeface="Arial"/>
              <a:buNone/>
            </a:pPr>
            <a:endParaRPr sz="3200" b="0" i="0" u="none" strike="noStrike" cap="none" dirty="0">
              <a:solidFill>
                <a:schemeClr val="dk1"/>
              </a:solidFill>
              <a:latin typeface="Arial"/>
              <a:ea typeface="Arial"/>
              <a:cs typeface="Arial"/>
              <a:sym typeface="Arial"/>
            </a:endParaRPr>
          </a:p>
        </p:txBody>
      </p:sp>
      <p:sp>
        <p:nvSpPr>
          <p:cNvPr id="525" name="Shape 52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0" y="1066800"/>
            <a:ext cx="9144000" cy="762000"/>
          </a:xfrm>
          <a:prstGeom prst="rect">
            <a:avLst/>
          </a:prstGeom>
          <a:noFill/>
          <a:ln>
            <a:noFill/>
          </a:ln>
        </p:spPr>
        <p:txBody>
          <a:bodyPr lIns="92075" tIns="46025" rIns="92075" bIns="46025" anchor="ctr" anchorCtr="1">
            <a:noAutofit/>
          </a:bodyPr>
          <a:lstStyle/>
          <a:p>
            <a:pPr lvl="0">
              <a:buClr>
                <a:schemeClr val="lt1"/>
              </a:buClr>
              <a:buSzPct val="25000"/>
            </a:pPr>
            <a:r>
              <a:rPr lang="hy-AM" b="1" dirty="0" smtClean="0">
                <a:solidFill>
                  <a:schemeClr val="lt1"/>
                </a:solidFill>
                <a:effectLst>
                  <a:outerShdw blurRad="38100" dist="38100" dir="2700000" algn="tl">
                    <a:srgbClr val="C0C0C0"/>
                  </a:outerShdw>
                </a:effectLst>
              </a:rPr>
              <a:t>Ա. Ո՞ւմ պետք է ես հանդիմանեմ: </a:t>
            </a:r>
            <a:r>
              <a:rPr lang="en-US" sz="40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000" b="1" i="0" u="none" dirty="0">
                <a:solidFill>
                  <a:schemeClr val="lt1"/>
                </a:solidFill>
                <a:effectLst>
                  <a:outerShdw blurRad="38100" dist="38100" dir="2700000" algn="tl">
                    <a:srgbClr val="C0C0C0"/>
                  </a:outerShdw>
                </a:effectLst>
                <a:latin typeface="Arial Black"/>
                <a:ea typeface="Arial Black"/>
                <a:cs typeface="Arial Black"/>
                <a:sym typeface="Arial Black"/>
              </a:rPr>
            </a:br>
            <a:endParaRPr lang="en-US" sz="40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33" name="Shape 833"/>
          <p:cNvSpPr txBox="1">
            <a:spLocks noGrp="1"/>
          </p:cNvSpPr>
          <p:nvPr>
            <p:ph type="body" idx="1"/>
          </p:nvPr>
        </p:nvSpPr>
        <p:spPr>
          <a:xfrm>
            <a:off x="4038600" y="1905000"/>
            <a:ext cx="5029200" cy="4114800"/>
          </a:xfrm>
          <a:prstGeom prst="rect">
            <a:avLst/>
          </a:prstGeom>
          <a:noFill/>
          <a:ln>
            <a:noFill/>
          </a:ln>
        </p:spPr>
        <p:txBody>
          <a:bodyPr lIns="92075" tIns="46025" rIns="92075" bIns="46025" anchor="t" anchorCtr="0">
            <a:noAutofit/>
          </a:bodyPr>
          <a:lstStyle/>
          <a:p>
            <a:pPr marL="457200" lvl="0" indent="-457200">
              <a:spcBef>
                <a:spcPts val="0"/>
              </a:spcBef>
              <a:buFont typeface="Arial Black"/>
              <a:buAutoNum type="arabicPeriod"/>
            </a:pPr>
            <a:r>
              <a:rPr lang="hy-AM" sz="2400" dirty="0" smtClean="0">
                <a:solidFill>
                  <a:schemeClr val="lt1"/>
                </a:solidFill>
              </a:rPr>
              <a:t>Հոգ</a:t>
            </a:r>
            <a:r>
              <a:rPr lang="en-US" sz="2400" dirty="0">
                <a:solidFill>
                  <a:schemeClr val="lt1"/>
                </a:solidFill>
              </a:rPr>
              <a:t>և</a:t>
            </a:r>
            <a:r>
              <a:rPr lang="hy-AM" sz="2400" dirty="0" smtClean="0">
                <a:solidFill>
                  <a:schemeClr val="lt1"/>
                </a:solidFill>
              </a:rPr>
              <a:t>որապես հասուն քրիստոնյաները պետք է հանդիմանեն այն</a:t>
            </a:r>
            <a:r>
              <a:rPr lang="nl-NL" sz="2400" dirty="0" smtClean="0">
                <a:solidFill>
                  <a:schemeClr val="lt1"/>
                </a:solidFill>
              </a:rPr>
              <a:t> </a:t>
            </a:r>
            <a:r>
              <a:rPr lang="hy-AM" sz="2400" dirty="0" smtClean="0">
                <a:solidFill>
                  <a:schemeClr val="lt1"/>
                </a:solidFill>
              </a:rPr>
              <a:t>քրիստոնյային, ով մեղք է գործել։ </a:t>
            </a:r>
            <a:endParaRPr lang="nl-NL" sz="2400" dirty="0" smtClean="0">
              <a:solidFill>
                <a:schemeClr val="lt1"/>
              </a:solidFill>
            </a:endParaRPr>
          </a:p>
          <a:p>
            <a:pPr marL="457200" lvl="0" indent="-457200">
              <a:spcBef>
                <a:spcPts val="0"/>
              </a:spcBef>
              <a:buFont typeface="Arial Black"/>
              <a:buAutoNum type="arabicPeriod"/>
            </a:pPr>
            <a:r>
              <a:rPr lang="hy-AM" sz="2400" dirty="0" smtClean="0">
                <a:solidFill>
                  <a:schemeClr val="lt1"/>
                </a:solidFill>
              </a:rPr>
              <a:t>Եթե իշխանություն ունես ինչ-որ մեկի հանդեպ, դու</a:t>
            </a:r>
            <a:r>
              <a:rPr lang="nl-NL" sz="2400" dirty="0" smtClean="0">
                <a:solidFill>
                  <a:schemeClr val="lt1"/>
                </a:solidFill>
              </a:rPr>
              <a:t> </a:t>
            </a:r>
            <a:r>
              <a:rPr lang="hy-AM" sz="2400" dirty="0" smtClean="0">
                <a:solidFill>
                  <a:schemeClr val="lt1"/>
                </a:solidFill>
              </a:rPr>
              <a:t>պատասխանատվություն ունես հանդիմանելու այդ անձնավորությանը,</a:t>
            </a:r>
            <a:r>
              <a:rPr lang="nl-NL" sz="2400" dirty="0" smtClean="0">
                <a:solidFill>
                  <a:schemeClr val="lt1"/>
                </a:solidFill>
              </a:rPr>
              <a:t> </a:t>
            </a:r>
            <a:r>
              <a:rPr lang="hy-AM" sz="2400" dirty="0" smtClean="0">
                <a:solidFill>
                  <a:schemeClr val="lt1"/>
                </a:solidFill>
              </a:rPr>
              <a:t>երբ ինչ-որ բան սխալ է անում։</a:t>
            </a:r>
            <a:endParaRPr sz="2400" b="0" i="0" u="none" dirty="0">
              <a:solidFill>
                <a:schemeClr val="dk1"/>
              </a:solidFill>
              <a:latin typeface="Arial"/>
              <a:ea typeface="Arial"/>
              <a:cs typeface="Arial"/>
              <a:sym typeface="Arial"/>
            </a:endParaRPr>
          </a:p>
          <a:p>
            <a:pPr marL="457200" lvl="0" indent="-457200" algn="l" rtl="0">
              <a:lnSpc>
                <a:spcPct val="100000"/>
              </a:lnSpc>
              <a:spcBef>
                <a:spcPts val="640"/>
              </a:spcBef>
              <a:spcAft>
                <a:spcPts val="0"/>
              </a:spcAft>
              <a:buSzPct val="25000"/>
              <a:buFont typeface="Arial"/>
              <a:buNone/>
            </a:pPr>
            <a:r>
              <a:rPr lang="en-US" sz="3200" b="0" i="0" u="none" dirty="0">
                <a:solidFill>
                  <a:schemeClr val="dk1"/>
                </a:solidFill>
                <a:latin typeface="Arial"/>
                <a:ea typeface="Arial"/>
                <a:cs typeface="Arial"/>
                <a:sym typeface="Arial"/>
              </a:rPr>
              <a:t> </a:t>
            </a:r>
          </a:p>
          <a:p>
            <a:pPr marL="342900" lvl="0" indent="-342900" algn="l" rtl="0">
              <a:lnSpc>
                <a:spcPct val="100000"/>
              </a:lnSpc>
              <a:spcBef>
                <a:spcPts val="640"/>
              </a:spcBef>
              <a:spcAft>
                <a:spcPts val="0"/>
              </a:spcAft>
              <a:buSzPct val="25000"/>
              <a:buFont typeface="Arial"/>
              <a:buNone/>
            </a:pPr>
            <a:endParaRPr sz="3200" b="0" i="0" u="none" dirty="0">
              <a:solidFill>
                <a:schemeClr val="dk1"/>
              </a:solidFill>
              <a:latin typeface="Arial"/>
              <a:ea typeface="Arial"/>
              <a:cs typeface="Arial"/>
              <a:sym typeface="Arial"/>
            </a:endParaRPr>
          </a:p>
        </p:txBody>
      </p:sp>
      <p:pic>
        <p:nvPicPr>
          <p:cNvPr id="834" name="Shape 834" descr="stock photo : Hands of young woman and elderly man over white background"/>
          <p:cNvPicPr preferRelativeResize="0">
            <a:picLocks noGrp="1"/>
          </p:cNvPicPr>
          <p:nvPr>
            <p:ph type="clipArt" idx="2"/>
          </p:nvPr>
        </p:nvPicPr>
        <p:blipFill rotWithShape="1">
          <a:blip r:embed="rId3">
            <a:alphaModFix/>
          </a:blip>
          <a:srcRect/>
          <a:stretch/>
        </p:blipFill>
        <p:spPr>
          <a:xfrm>
            <a:off x="755576" y="2204864"/>
            <a:ext cx="2819400" cy="3581400"/>
          </a:xfrm>
          <a:prstGeom prst="rect">
            <a:avLst/>
          </a:prstGeom>
          <a:noFill/>
          <a:ln>
            <a:noFill/>
          </a:ln>
        </p:spPr>
      </p:pic>
      <p:sp>
        <p:nvSpPr>
          <p:cNvPr id="835" name="Shape 83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nl-NL" b="1" dirty="0" smtClean="0">
                <a:solidFill>
                  <a:schemeClr val="lt1"/>
                </a:solidFill>
                <a:effectLst>
                  <a:outerShdw blurRad="38100" dist="38100" dir="2700000" algn="tl">
                    <a:srgbClr val="C0C0C0"/>
                  </a:outerShdw>
                </a:effectLst>
              </a:rPr>
              <a:t/>
            </a:r>
            <a:br>
              <a:rPr lang="nl-NL" b="1" dirty="0" smtClean="0">
                <a:solidFill>
                  <a:schemeClr val="lt1"/>
                </a:solidFill>
                <a:effectLst>
                  <a:outerShdw blurRad="38100" dist="38100" dir="2700000" algn="tl">
                    <a:srgbClr val="C0C0C0"/>
                  </a:outerShdw>
                </a:effectLst>
              </a:rPr>
            </a:br>
            <a:r>
              <a:rPr lang="hy-AM" b="1" dirty="0" smtClean="0">
                <a:solidFill>
                  <a:schemeClr val="lt1"/>
                </a:solidFill>
                <a:effectLst>
                  <a:outerShdw blurRad="38100" dist="38100" dir="2700000" algn="tl">
                    <a:srgbClr val="C0C0C0"/>
                  </a:outerShdw>
                </a:effectLst>
              </a:rPr>
              <a:t>Ա. Ո՞ւմ պետք է ես</a:t>
            </a:r>
            <a:r>
              <a:rPr lang="nl-NL" b="1" dirty="0" smtClean="0">
                <a:solidFill>
                  <a:schemeClr val="lt1"/>
                </a:solidFill>
                <a:effectLst>
                  <a:outerShdw blurRad="38100" dist="38100" dir="2700000" algn="tl">
                    <a:srgbClr val="C0C0C0"/>
                  </a:outerShdw>
                </a:effectLst>
              </a:rPr>
              <a:t> </a:t>
            </a:r>
            <a:r>
              <a:rPr lang="hy-AM" b="1" dirty="0" smtClean="0">
                <a:solidFill>
                  <a:schemeClr val="lt1"/>
                </a:solidFill>
                <a:effectLst>
                  <a:outerShdw blurRad="38100" dist="38100" dir="2700000" algn="tl">
                    <a:srgbClr val="C0C0C0"/>
                  </a:outerShdw>
                </a:effectLst>
              </a:rPr>
              <a:t>հանդիմանեմ: </a:t>
            </a:r>
            <a:r>
              <a:rPr lang="en-US" sz="4000" b="1" dirty="0" smtClean="0">
                <a:solidFill>
                  <a:schemeClr val="lt1"/>
                </a:solidFill>
                <a:effectLst>
                  <a:outerShdw blurRad="38100" dist="38100" dir="2700000" algn="tl">
                    <a:srgbClr val="C0C0C0"/>
                  </a:outerShdw>
                </a:effectLst>
              </a:rPr>
              <a:t/>
            </a:r>
            <a:br>
              <a:rPr lang="en-US" sz="4000" b="1" dirty="0" smtClean="0">
                <a:solidFill>
                  <a:schemeClr val="lt1"/>
                </a:solidFill>
                <a:effectLst>
                  <a:outerShdw blurRad="38100" dist="38100" dir="2700000" algn="tl">
                    <a:srgbClr val="C0C0C0"/>
                  </a:outerShdw>
                </a:effectLst>
              </a:rPr>
            </a:b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41" name="Shape 841"/>
          <p:cNvSpPr txBox="1">
            <a:spLocks noGrp="1"/>
          </p:cNvSpPr>
          <p:nvPr>
            <p:ph type="body" idx="1"/>
          </p:nvPr>
        </p:nvSpPr>
        <p:spPr>
          <a:xfrm>
            <a:off x="3563888" y="1556792"/>
            <a:ext cx="5580112" cy="447484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startAt="3"/>
            </a:pPr>
            <a:r>
              <a:rPr lang="hy-AM" sz="2800" dirty="0" smtClean="0">
                <a:solidFill>
                  <a:schemeClr val="lt1"/>
                </a:solidFill>
              </a:rPr>
              <a:t>Ծնողները պատասխանատվություն ունեն հանդիմանելու իրենց</a:t>
            </a:r>
            <a:r>
              <a:rPr lang="nl-NL" sz="2800" dirty="0" smtClean="0">
                <a:solidFill>
                  <a:schemeClr val="lt1"/>
                </a:solidFill>
              </a:rPr>
              <a:t> </a:t>
            </a:r>
            <a:r>
              <a:rPr lang="hy-AM" sz="2800" dirty="0" smtClean="0">
                <a:solidFill>
                  <a:schemeClr val="lt1"/>
                </a:solidFill>
              </a:rPr>
              <a:t>երեխաներին։</a:t>
            </a:r>
            <a:endParaRPr lang="nl-NL" sz="2800" dirty="0" smtClean="0">
              <a:solidFill>
                <a:schemeClr val="lt1"/>
              </a:solidFill>
            </a:endParaRPr>
          </a:p>
          <a:p>
            <a:pPr marL="514350" lvl="0" indent="-514350">
              <a:spcBef>
                <a:spcPts val="0"/>
              </a:spcBef>
              <a:buFont typeface="Arial Black"/>
              <a:buAutoNum type="arabicPeriod" startAt="3"/>
            </a:pPr>
            <a:r>
              <a:rPr lang="hy-AM" sz="2800" dirty="0" smtClean="0">
                <a:solidFill>
                  <a:schemeClr val="lt1"/>
                </a:solidFill>
              </a:rPr>
              <a:t>Քո տան կամ ներկա բնակավայրի կանոնները հստակորեն նշում են, թե դու</a:t>
            </a:r>
            <a:r>
              <a:rPr lang="nl-NL" sz="2800" dirty="0" smtClean="0">
                <a:solidFill>
                  <a:schemeClr val="lt1"/>
                </a:solidFill>
              </a:rPr>
              <a:t> </a:t>
            </a:r>
            <a:r>
              <a:rPr lang="hy-AM" sz="2800" dirty="0" smtClean="0">
                <a:solidFill>
                  <a:schemeClr val="lt1"/>
                </a:solidFill>
              </a:rPr>
              <a:t>ինչ պատասխանատվություն ունես հանդիմանելու նրանց, ովքեր ինչ-որ</a:t>
            </a:r>
            <a:r>
              <a:rPr lang="nl-NL" sz="2800" dirty="0" smtClean="0">
                <a:solidFill>
                  <a:schemeClr val="lt1"/>
                </a:solidFill>
              </a:rPr>
              <a:t> </a:t>
            </a:r>
            <a:r>
              <a:rPr lang="hy-AM" sz="2800" dirty="0" smtClean="0">
                <a:solidFill>
                  <a:schemeClr val="lt1"/>
                </a:solidFill>
              </a:rPr>
              <a:t>բան սխալ են անում։</a:t>
            </a:r>
            <a:endParaRPr lang="en-US" sz="2800" b="0" i="0" u="none" dirty="0">
              <a:solidFill>
                <a:schemeClr val="lt1"/>
              </a:solidFill>
              <a:latin typeface="Arial"/>
              <a:ea typeface="Arial"/>
              <a:cs typeface="Arial"/>
              <a:sym typeface="Arial"/>
            </a:endParaRPr>
          </a:p>
        </p:txBody>
      </p:sp>
      <p:pic>
        <p:nvPicPr>
          <p:cNvPr id="842" name="Shape 842" descr="stock photo : Little boy praying with the Bible in hand"/>
          <p:cNvPicPr preferRelativeResize="0">
            <a:picLocks noGrp="1"/>
          </p:cNvPicPr>
          <p:nvPr>
            <p:ph type="clipArt" idx="2"/>
          </p:nvPr>
        </p:nvPicPr>
        <p:blipFill rotWithShape="1">
          <a:blip r:embed="rId3">
            <a:alphaModFix/>
          </a:blip>
          <a:srcRect/>
          <a:stretch/>
        </p:blipFill>
        <p:spPr>
          <a:xfrm>
            <a:off x="323528" y="2060848"/>
            <a:ext cx="3048000" cy="4038600"/>
          </a:xfrm>
          <a:prstGeom prst="rect">
            <a:avLst/>
          </a:prstGeom>
          <a:noFill/>
          <a:ln>
            <a:noFill/>
          </a:ln>
        </p:spPr>
      </p:pic>
      <p:sp>
        <p:nvSpPr>
          <p:cNvPr id="843" name="Shape 84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847"/>
        <p:cNvGrpSpPr/>
        <p:nvPr/>
      </p:nvGrpSpPr>
      <p:grpSpPr>
        <a:xfrm>
          <a:off x="0" y="0"/>
          <a:ext cx="0" cy="0"/>
          <a:chOff x="0" y="0"/>
          <a:chExt cx="0" cy="0"/>
        </a:xfrm>
      </p:grpSpPr>
      <p:sp>
        <p:nvSpPr>
          <p:cNvPr id="848" name="Shape 848"/>
          <p:cNvSpPr txBox="1">
            <a:spLocks noGrp="1"/>
          </p:cNvSpPr>
          <p:nvPr>
            <p:ph type="title"/>
          </p:nvPr>
        </p:nvSpPr>
        <p:spPr>
          <a:xfrm>
            <a:off x="0" y="6858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300" b="1" dirty="0" smtClean="0">
                <a:solidFill>
                  <a:schemeClr val="lt1"/>
                </a:solidFill>
                <a:effectLst>
                  <a:outerShdw blurRad="38100" dist="38100" dir="2700000" algn="tl">
                    <a:srgbClr val="C0C0C0"/>
                  </a:outerShdw>
                </a:effectLst>
              </a:rPr>
              <a:t>Բ. Ինչպիսի՞ աստվածաշնչյան</a:t>
            </a:r>
            <a:r>
              <a:rPr lang="nl-NL" sz="3300" b="1" dirty="0" smtClean="0">
                <a:solidFill>
                  <a:schemeClr val="lt1"/>
                </a:solidFill>
                <a:effectLst>
                  <a:outerShdw blurRad="38100" dist="38100" dir="2700000" algn="tl">
                    <a:srgbClr val="C0C0C0"/>
                  </a:outerShdw>
                </a:effectLst>
              </a:rPr>
              <a:t> </a:t>
            </a:r>
            <a:r>
              <a:rPr lang="hy-AM" sz="3300" b="1" dirty="0" smtClean="0">
                <a:solidFill>
                  <a:schemeClr val="lt1"/>
                </a:solidFill>
                <a:effectLst>
                  <a:outerShdw blurRad="38100" dist="38100" dir="2700000" algn="tl">
                    <a:srgbClr val="C0C0C0"/>
                  </a:outerShdw>
                </a:effectLst>
              </a:rPr>
              <a:t> վերաբերմունք պետք է</a:t>
            </a:r>
            <a:r>
              <a:rPr lang="nl-NL" sz="3300" b="1" dirty="0" smtClean="0">
                <a:solidFill>
                  <a:schemeClr val="lt1"/>
                </a:solidFill>
                <a:effectLst>
                  <a:outerShdw blurRad="38100" dist="38100" dir="2700000" algn="tl">
                    <a:srgbClr val="C0C0C0"/>
                  </a:outerShdw>
                </a:effectLst>
              </a:rPr>
              <a:t> </a:t>
            </a:r>
            <a:r>
              <a:rPr lang="hy-AM" sz="3300" b="1" dirty="0" smtClean="0">
                <a:solidFill>
                  <a:schemeClr val="lt1"/>
                </a:solidFill>
                <a:effectLst>
                  <a:outerShdw blurRad="38100" dist="38100" dir="2700000" algn="tl">
                    <a:srgbClr val="C0C0C0"/>
                  </a:outerShdw>
                </a:effectLst>
              </a:rPr>
              <a:t>ունենալ մարդկանց հանդիմանելիս:</a:t>
            </a:r>
            <a:r>
              <a:rPr lang="en-US" sz="4000" b="1" i="0" u="none" dirty="0">
                <a:solidFill>
                  <a:schemeClr val="dk2"/>
                </a:solidFill>
                <a:effectLst>
                  <a:outerShdw blurRad="38100" dist="38100" dir="2700000" algn="tl">
                    <a:srgbClr val="C0C0C0"/>
                  </a:outerShdw>
                </a:effectLst>
                <a:latin typeface="Arial Black"/>
                <a:ea typeface="Arial Black"/>
                <a:cs typeface="Arial Black"/>
                <a:sym typeface="Arial Black"/>
              </a:rPr>
              <a:t/>
            </a:r>
            <a:br>
              <a:rPr lang="en-US" sz="4000" b="1" i="0" u="none" dirty="0">
                <a:solidFill>
                  <a:schemeClr val="dk2"/>
                </a:solidFill>
                <a:effectLst>
                  <a:outerShdw blurRad="38100" dist="38100" dir="2700000" algn="tl">
                    <a:srgbClr val="C0C0C0"/>
                  </a:outerShdw>
                </a:effectLst>
                <a:latin typeface="Arial Black"/>
                <a:ea typeface="Arial Black"/>
                <a:cs typeface="Arial Black"/>
                <a:sym typeface="Arial Black"/>
              </a:rPr>
            </a:br>
            <a:endParaRPr lang="en-US" sz="4000" b="1"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849" name="Shape 849"/>
          <p:cNvSpPr txBox="1">
            <a:spLocks noGrp="1"/>
          </p:cNvSpPr>
          <p:nvPr>
            <p:ph type="body" idx="1"/>
          </p:nvPr>
        </p:nvSpPr>
        <p:spPr>
          <a:xfrm>
            <a:off x="4724400" y="1905000"/>
            <a:ext cx="4343400" cy="45720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2400" b="0" i="0" u="none" dirty="0">
                <a:solidFill>
                  <a:schemeClr val="lt1"/>
                </a:solidFill>
                <a:latin typeface="Arial"/>
                <a:ea typeface="Arial"/>
                <a:cs typeface="Arial"/>
                <a:sym typeface="Arial"/>
              </a:rPr>
              <a:t>1.	</a:t>
            </a:r>
            <a:r>
              <a:rPr lang="hy-AM" sz="2400" dirty="0" smtClean="0">
                <a:solidFill>
                  <a:schemeClr val="lt1"/>
                </a:solidFill>
              </a:rPr>
              <a:t>Այս մարդն Աստծո հատուկ ընկերներից մեկն է։</a:t>
            </a:r>
          </a:p>
          <a:p>
            <a:pPr lvl="0" indent="-342900">
              <a:spcBef>
                <a:spcPts val="0"/>
              </a:spcBef>
              <a:buSzPct val="25000"/>
              <a:buNone/>
            </a:pPr>
            <a:r>
              <a:rPr lang="nl-NL" sz="2400" dirty="0" smtClean="0">
                <a:solidFill>
                  <a:schemeClr val="lt1"/>
                </a:solidFill>
              </a:rPr>
              <a:t>	</a:t>
            </a:r>
            <a:r>
              <a:rPr lang="hy-AM" sz="2400" dirty="0" smtClean="0">
                <a:solidFill>
                  <a:schemeClr val="lt1"/>
                </a:solidFill>
              </a:rPr>
              <a:t>Ես ուզում եմ, որ կարողանամ նրա մասին լավ վկայություն տալ։</a:t>
            </a:r>
          </a:p>
          <a:p>
            <a:pPr lvl="0" indent="-342900">
              <a:spcBef>
                <a:spcPts val="0"/>
              </a:spcBef>
              <a:buSzPct val="25000"/>
              <a:buNone/>
            </a:pPr>
            <a:r>
              <a:rPr lang="hy-AM" sz="2400" dirty="0" smtClean="0">
                <a:solidFill>
                  <a:schemeClr val="lt1"/>
                </a:solidFill>
              </a:rPr>
              <a:t>2. Ի՞նչ սխալ է արել այս մարդը։</a:t>
            </a:r>
          </a:p>
          <a:p>
            <a:pPr lvl="0" indent="-342900">
              <a:spcBef>
                <a:spcPts val="0"/>
              </a:spcBef>
              <a:buSzPct val="25000"/>
              <a:buNone/>
            </a:pPr>
            <a:r>
              <a:rPr lang="hy-AM" sz="2400" dirty="0" smtClean="0">
                <a:solidFill>
                  <a:schemeClr val="lt1"/>
                </a:solidFill>
              </a:rPr>
              <a:t>3. Ո՞րն է Աստծո ձեւն այս խնդիրն ուղղելու հարցում։</a:t>
            </a:r>
          </a:p>
          <a:p>
            <a:pPr lvl="0" indent="-342900">
              <a:spcBef>
                <a:spcPts val="0"/>
              </a:spcBef>
              <a:buSzPct val="25000"/>
              <a:buNone/>
            </a:pPr>
            <a:r>
              <a:rPr lang="hy-AM" sz="2400" dirty="0" smtClean="0">
                <a:solidFill>
                  <a:schemeClr val="lt1"/>
                </a:solidFill>
              </a:rPr>
              <a:t>4. Ինչպե՞ս կարող եմ օգնել այս մարդուն՝ հետեւել Աստծո ճանապարհին։</a:t>
            </a:r>
            <a:endParaRPr sz="2400" b="0" i="0" u="none" dirty="0">
              <a:solidFill>
                <a:schemeClr val="lt1"/>
              </a:solidFill>
              <a:latin typeface="Arial"/>
              <a:ea typeface="Arial"/>
              <a:cs typeface="Arial"/>
              <a:sym typeface="Arial"/>
            </a:endParaRPr>
          </a:p>
        </p:txBody>
      </p:sp>
      <p:pic>
        <p:nvPicPr>
          <p:cNvPr id="850" name="Shape 850" descr="http://fc07.deviantart.net/fs10/i/2006/075/7/f/Pondering_Grace_by_christians.jpg"/>
          <p:cNvPicPr preferRelativeResize="0">
            <a:picLocks noGrp="1"/>
          </p:cNvPicPr>
          <p:nvPr>
            <p:ph type="clipArt" idx="2"/>
          </p:nvPr>
        </p:nvPicPr>
        <p:blipFill rotWithShape="1">
          <a:blip r:embed="rId3">
            <a:alphaModFix/>
          </a:blip>
          <a:srcRect/>
          <a:stretch/>
        </p:blipFill>
        <p:spPr>
          <a:xfrm>
            <a:off x="1295400" y="1981200"/>
            <a:ext cx="3352800" cy="4191000"/>
          </a:xfrm>
          <a:prstGeom prst="rect">
            <a:avLst/>
          </a:prstGeom>
          <a:noFill/>
          <a:ln>
            <a:noFill/>
          </a:ln>
        </p:spPr>
      </p:pic>
      <p:sp>
        <p:nvSpPr>
          <p:cNvPr id="851" name="Shape 85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0" y="18864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259" name="Shape 259"/>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smtClean="0">
                <a:solidFill>
                  <a:schemeClr val="lt1"/>
                </a:solidFill>
                <a:latin typeface="Arial"/>
                <a:ea typeface="Arial"/>
                <a:cs typeface="Arial"/>
                <a:sym typeface="Arial"/>
              </a:rPr>
              <a:t>2.</a:t>
            </a:r>
            <a:r>
              <a:rPr lang="hy-AM" sz="3600" dirty="0" smtClean="0">
                <a:solidFill>
                  <a:schemeClr val="lt1"/>
                </a:solidFill>
              </a:rPr>
              <a:t>Առաջնորդներն ինչքան հզոր են դառնում, այնքան կոռումպացված են լինում։</a:t>
            </a:r>
            <a:endParaRPr lang="en-US" sz="3200" b="0" i="0" u="none" dirty="0">
              <a:solidFill>
                <a:schemeClr val="lt1"/>
              </a:solidFill>
              <a:latin typeface="Arial"/>
              <a:ea typeface="Arial"/>
              <a:cs typeface="Arial"/>
              <a:sym typeface="Arial"/>
            </a:endParaRPr>
          </a:p>
        </p:txBody>
      </p:sp>
      <p:pic>
        <p:nvPicPr>
          <p:cNvPr id="260" name="Shape 260" descr="http://t1.gstatic.com/images?q=tbn:ANd9GcR4vATHN8ceL6ZKe90EPIuLEhbN9-zc7SuqYCwQxluhTRW3A-Pb"/>
          <p:cNvPicPr preferRelativeResize="0">
            <a:picLocks noGrp="1"/>
          </p:cNvPicPr>
          <p:nvPr>
            <p:ph type="clipArt" idx="2"/>
          </p:nvPr>
        </p:nvPicPr>
        <p:blipFill rotWithShape="1">
          <a:blip r:embed="rId3">
            <a:alphaModFix/>
          </a:blip>
          <a:srcRect/>
          <a:stretch/>
        </p:blipFill>
        <p:spPr>
          <a:xfrm>
            <a:off x="1447800" y="2057400"/>
            <a:ext cx="3429000" cy="3810000"/>
          </a:xfrm>
          <a:prstGeom prst="rect">
            <a:avLst/>
          </a:prstGeom>
          <a:noFill/>
          <a:ln>
            <a:noFill/>
          </a:ln>
        </p:spPr>
      </p:pic>
      <p:sp>
        <p:nvSpPr>
          <p:cNvPr id="261" name="Shape 26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855"/>
        <p:cNvGrpSpPr/>
        <p:nvPr/>
      </p:nvGrpSpPr>
      <p:grpSpPr>
        <a:xfrm>
          <a:off x="0" y="0"/>
          <a:ext cx="0" cy="0"/>
          <a:chOff x="0" y="0"/>
          <a:chExt cx="0" cy="0"/>
        </a:xfrm>
      </p:grpSpPr>
      <p:sp>
        <p:nvSpPr>
          <p:cNvPr id="856" name="Shape 856"/>
          <p:cNvSpPr txBox="1">
            <a:spLocks noGrp="1"/>
          </p:cNvSpPr>
          <p:nvPr>
            <p:ph type="title"/>
          </p:nvPr>
        </p:nvSpPr>
        <p:spPr>
          <a:xfrm>
            <a:off x="0" y="533400"/>
            <a:ext cx="9144000" cy="1371600"/>
          </a:xfrm>
          <a:prstGeom prst="rect">
            <a:avLst/>
          </a:prstGeom>
          <a:noFill/>
          <a:ln>
            <a:noFill/>
          </a:ln>
        </p:spPr>
        <p:txBody>
          <a:bodyPr lIns="92075" tIns="46025" rIns="92075" bIns="46025" anchor="ctr" anchorCtr="1">
            <a:noAutofit/>
          </a:bodyPr>
          <a:lstStyle/>
          <a:p>
            <a:pPr lvl="0">
              <a:buClr>
                <a:schemeClr val="lt1"/>
              </a:buClr>
              <a:buSzPct val="25000"/>
            </a:pPr>
            <a:r>
              <a:rPr lang="hy-AM" sz="3600" b="1" dirty="0" smtClean="0">
                <a:solidFill>
                  <a:schemeClr val="lt1"/>
                </a:solidFill>
                <a:effectLst>
                  <a:outerShdw blurRad="38100" dist="38100" dir="2700000" algn="tl">
                    <a:srgbClr val="C0C0C0"/>
                  </a:outerShdw>
                </a:effectLst>
              </a:rPr>
              <a:t>Գ. Ինչպե՞ս ես պետք է հանդիմանեմ մարդկանց:</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57" name="Shape 857"/>
          <p:cNvSpPr txBox="1">
            <a:spLocks noGrp="1"/>
          </p:cNvSpPr>
          <p:nvPr>
            <p:ph type="body" idx="1"/>
          </p:nvPr>
        </p:nvSpPr>
        <p:spPr>
          <a:xfrm>
            <a:off x="4191000" y="1676400"/>
            <a:ext cx="4876800" cy="4724400"/>
          </a:xfrm>
          <a:prstGeom prst="rect">
            <a:avLst/>
          </a:prstGeom>
          <a:noFill/>
          <a:ln>
            <a:noFill/>
          </a:ln>
        </p:spPr>
        <p:txBody>
          <a:bodyPr lIns="92075" tIns="46025" rIns="92075" bIns="46025" anchor="t" anchorCtr="0">
            <a:noAutofit/>
          </a:bodyPr>
          <a:lstStyle/>
          <a:p>
            <a:pPr marL="514350" lvl="0" indent="-514350">
              <a:spcBef>
                <a:spcPts val="0"/>
              </a:spcBef>
              <a:buFont typeface="Arial"/>
              <a:buAutoNum type="arabicPeriod"/>
            </a:pPr>
            <a:r>
              <a:rPr lang="hy-AM" sz="2800" b="1" dirty="0" smtClean="0">
                <a:solidFill>
                  <a:schemeClr val="lt1"/>
                </a:solidFill>
              </a:rPr>
              <a:t>Երեք բաներ՝ մարդկանց հանդիմանելու ճիշտ մեթոդ</a:t>
            </a:r>
            <a:r>
              <a:rPr lang="nl-NL" sz="2800" b="1" dirty="0" smtClean="0">
                <a:solidFill>
                  <a:schemeClr val="lt1"/>
                </a:solidFill>
              </a:rPr>
              <a:t> </a:t>
            </a:r>
            <a:r>
              <a:rPr lang="hy-AM" sz="2800" b="1" dirty="0" smtClean="0">
                <a:solidFill>
                  <a:schemeClr val="lt1"/>
                </a:solidFill>
              </a:rPr>
              <a:t>ընտրելու համար:</a:t>
            </a:r>
            <a:endParaRPr lang="en-US" sz="2800" b="1" i="0" u="none" dirty="0" smtClean="0">
              <a:solidFill>
                <a:schemeClr val="lt1"/>
              </a:solidFill>
              <a:latin typeface="Arial"/>
              <a:ea typeface="Arial"/>
              <a:cs typeface="Arial"/>
              <a:sym typeface="Arial"/>
            </a:endParaRPr>
          </a:p>
          <a:p>
            <a:pPr marL="514350" lvl="0" indent="-514350">
              <a:spcBef>
                <a:spcPts val="560"/>
              </a:spcBef>
              <a:buNone/>
            </a:pPr>
            <a:r>
              <a:rPr lang="hy-AM" sz="2800" dirty="0" smtClean="0">
                <a:solidFill>
                  <a:schemeClr val="lt1"/>
                </a:solidFill>
              </a:rPr>
              <a:t>Ա. Ո՞ւմ եմ ես </a:t>
            </a:r>
            <a:r>
              <a:rPr lang="en-US" sz="2800" dirty="0" smtClean="0">
                <a:solidFill>
                  <a:schemeClr val="lt1"/>
                </a:solidFill>
              </a:rPr>
              <a:t>հ</a:t>
            </a:r>
            <a:r>
              <a:rPr lang="hy-AM" sz="2800" dirty="0" smtClean="0">
                <a:solidFill>
                  <a:schemeClr val="lt1"/>
                </a:solidFill>
              </a:rPr>
              <a:t>անդիմանում:</a:t>
            </a:r>
            <a:endParaRPr lang="nl-NL" sz="2800" dirty="0" smtClean="0">
              <a:solidFill>
                <a:schemeClr val="lt1"/>
              </a:solidFill>
            </a:endParaRPr>
          </a:p>
          <a:p>
            <a:pPr marL="514350" lvl="0" indent="-514350">
              <a:spcBef>
                <a:spcPts val="560"/>
              </a:spcBef>
              <a:buNone/>
            </a:pPr>
            <a:r>
              <a:rPr lang="hy-AM" sz="2800" dirty="0" smtClean="0">
                <a:solidFill>
                  <a:schemeClr val="lt1"/>
                </a:solidFill>
              </a:rPr>
              <a:t>Բ. Ինչքա՞ն լուրջ է տվյալ անձնավորության կատարած սխալը:</a:t>
            </a:r>
            <a:endParaRPr lang="nl-NL" sz="2800" dirty="0" smtClean="0">
              <a:solidFill>
                <a:schemeClr val="lt1"/>
              </a:solidFill>
            </a:endParaRPr>
          </a:p>
          <a:p>
            <a:pPr marL="514350" lvl="0" indent="-514350">
              <a:spcBef>
                <a:spcPts val="560"/>
              </a:spcBef>
              <a:buNone/>
            </a:pPr>
            <a:r>
              <a:rPr lang="hy-AM" sz="2800" dirty="0" smtClean="0">
                <a:solidFill>
                  <a:schemeClr val="lt1"/>
                </a:solidFill>
              </a:rPr>
              <a:t>Գ. Քո անհատականությունը կազդի այն մեթոդի վրա,</a:t>
            </a:r>
            <a:r>
              <a:rPr lang="nl-NL" sz="2800" dirty="0" smtClean="0">
                <a:solidFill>
                  <a:schemeClr val="lt1"/>
                </a:solidFill>
              </a:rPr>
              <a:t> </a:t>
            </a:r>
            <a:r>
              <a:rPr lang="hy-AM" sz="2800" dirty="0" smtClean="0">
                <a:solidFill>
                  <a:schemeClr val="lt1"/>
                </a:solidFill>
              </a:rPr>
              <a:t>որ դու օգտագործում ես:</a:t>
            </a:r>
            <a:endParaRPr lang="en-US" sz="2800" b="0" i="0" u="none" dirty="0">
              <a:solidFill>
                <a:schemeClr val="lt1"/>
              </a:solidFill>
              <a:latin typeface="Arial"/>
              <a:ea typeface="Arial"/>
              <a:cs typeface="Arial"/>
              <a:sym typeface="Arial"/>
            </a:endParaRPr>
          </a:p>
        </p:txBody>
      </p:sp>
      <p:pic>
        <p:nvPicPr>
          <p:cNvPr id="858" name="Shape 858" descr="http://fc09.deviantart.net/fs27/f/2009/247/0/5/Be_Still____by_christians.jpg"/>
          <p:cNvPicPr preferRelativeResize="0">
            <a:picLocks noGrp="1"/>
          </p:cNvPicPr>
          <p:nvPr>
            <p:ph type="clipArt" idx="2"/>
          </p:nvPr>
        </p:nvPicPr>
        <p:blipFill rotWithShape="1">
          <a:blip r:embed="rId3">
            <a:alphaModFix/>
          </a:blip>
          <a:srcRect/>
          <a:stretch/>
        </p:blipFill>
        <p:spPr>
          <a:xfrm>
            <a:off x="685800" y="1981200"/>
            <a:ext cx="2895600" cy="4038600"/>
          </a:xfrm>
          <a:prstGeom prst="rect">
            <a:avLst/>
          </a:prstGeom>
          <a:noFill/>
          <a:ln>
            <a:noFill/>
          </a:ln>
        </p:spPr>
      </p:pic>
      <p:sp>
        <p:nvSpPr>
          <p:cNvPr id="859" name="Shape 859"/>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6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0" y="404664"/>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b="1" dirty="0" smtClean="0">
                <a:solidFill>
                  <a:schemeClr val="lt1"/>
                </a:solidFill>
                <a:effectLst>
                  <a:outerShdw blurRad="38100" dist="38100" dir="2700000" algn="tl">
                    <a:srgbClr val="C0C0C0"/>
                  </a:outerShdw>
                </a:effectLst>
              </a:rPr>
              <a:t>Գ. Ինչպե՞ս ես պետք է հանդիմանեմ մարդկանց:</a:t>
            </a: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65" name="Shape 865"/>
          <p:cNvSpPr txBox="1">
            <a:spLocks noGrp="1"/>
          </p:cNvSpPr>
          <p:nvPr>
            <p:ph type="body" idx="1"/>
          </p:nvPr>
        </p:nvSpPr>
        <p:spPr>
          <a:xfrm>
            <a:off x="3131840" y="1905000"/>
            <a:ext cx="5935960" cy="4114800"/>
          </a:xfrm>
          <a:prstGeom prst="rect">
            <a:avLst/>
          </a:prstGeom>
          <a:noFill/>
          <a:ln>
            <a:noFill/>
          </a:ln>
        </p:spPr>
        <p:txBody>
          <a:bodyPr lIns="92075" tIns="46025" rIns="92075" bIns="46025" anchor="t" anchorCtr="0">
            <a:noAutofit/>
          </a:bodyPr>
          <a:lstStyle/>
          <a:p>
            <a:pPr marL="457200" lvl="0" indent="-457200">
              <a:spcBef>
                <a:spcPts val="0"/>
              </a:spcBef>
              <a:buFont typeface="Arial Black"/>
              <a:buAutoNum type="arabicPeriod" startAt="2"/>
            </a:pPr>
            <a:r>
              <a:rPr lang="hy-AM" dirty="0" smtClean="0">
                <a:solidFill>
                  <a:schemeClr val="lt1"/>
                </a:solidFill>
              </a:rPr>
              <a:t>Մարդկանց հանդիմանելու աստվածաշնչյան մեթոդներ: </a:t>
            </a:r>
            <a:endParaRPr lang="en-US" sz="3200" b="0" i="0" u="none" dirty="0">
              <a:solidFill>
                <a:schemeClr val="lt1"/>
              </a:solidFill>
              <a:latin typeface="Arial"/>
              <a:ea typeface="Arial"/>
              <a:cs typeface="Arial"/>
              <a:sym typeface="Arial"/>
            </a:endParaRPr>
          </a:p>
          <a:p>
            <a:pPr marL="457200" lvl="0" indent="-457200">
              <a:spcBef>
                <a:spcPts val="480"/>
              </a:spcBef>
              <a:buFont typeface="Arial Black"/>
              <a:buAutoNum type="alphaLcPeriod"/>
            </a:pPr>
            <a:r>
              <a:rPr lang="hy-AM" sz="2400" dirty="0" smtClean="0">
                <a:solidFill>
                  <a:schemeClr val="lt1"/>
                </a:solidFill>
              </a:rPr>
              <a:t>Գաղատացիների մեթոդը</a:t>
            </a:r>
            <a:endParaRPr lang="en-US" sz="2400" b="0" i="0" u="none" dirty="0" smtClean="0">
              <a:solidFill>
                <a:schemeClr val="lt1"/>
              </a:solidFill>
              <a:latin typeface="Arial"/>
              <a:ea typeface="Arial"/>
              <a:cs typeface="Arial"/>
              <a:sym typeface="Arial"/>
            </a:endParaRPr>
          </a:p>
          <a:p>
            <a:pPr marL="457200" lvl="0" indent="-457200">
              <a:spcBef>
                <a:spcPts val="480"/>
              </a:spcBef>
              <a:buSzPct val="25000"/>
              <a:buNone/>
            </a:pPr>
            <a:r>
              <a:rPr lang="en-US" sz="2400" b="1" dirty="0" smtClean="0">
                <a:solidFill>
                  <a:schemeClr val="lt1"/>
                </a:solidFill>
              </a:rPr>
              <a:t>	</a:t>
            </a:r>
            <a:r>
              <a:rPr lang="hy-AM" sz="2400" b="1" dirty="0" smtClean="0">
                <a:solidFill>
                  <a:schemeClr val="lt1"/>
                </a:solidFill>
              </a:rPr>
              <a:t>«Եղբայրնե՛ր, եթե մեկը մի հանցանքից հաղթահարվի, դուք որ հոգեւոր եք,</a:t>
            </a:r>
            <a:r>
              <a:rPr lang="nl-NL" sz="2400" b="1" dirty="0" smtClean="0">
                <a:solidFill>
                  <a:schemeClr val="lt1"/>
                </a:solidFill>
              </a:rPr>
              <a:t> </a:t>
            </a:r>
            <a:r>
              <a:rPr lang="hy-AM" sz="2400" b="1" dirty="0" smtClean="0">
                <a:solidFill>
                  <a:schemeClr val="lt1"/>
                </a:solidFill>
              </a:rPr>
              <a:t>նմանին վերականգնեք հեզության հոգով՝ ինքներդ զգույշ լինելով, որ դուք էլ</a:t>
            </a:r>
            <a:r>
              <a:rPr lang="nl-NL" sz="2400" b="1" dirty="0" smtClean="0">
                <a:solidFill>
                  <a:schemeClr val="lt1"/>
                </a:solidFill>
              </a:rPr>
              <a:t> </a:t>
            </a:r>
            <a:r>
              <a:rPr lang="hy-AM" sz="2400" b="1" dirty="0" smtClean="0">
                <a:solidFill>
                  <a:schemeClr val="lt1"/>
                </a:solidFill>
              </a:rPr>
              <a:t>փորձության չենթարկվեք»։</a:t>
            </a:r>
            <a:endParaRPr lang="en-US" sz="2400" b="1" i="0" u="none" dirty="0" smtClean="0">
              <a:solidFill>
                <a:schemeClr val="lt1"/>
              </a:solidFill>
              <a:latin typeface="Arial"/>
              <a:ea typeface="Arial"/>
              <a:cs typeface="Arial"/>
              <a:sym typeface="Arial"/>
            </a:endParaRPr>
          </a:p>
          <a:p>
            <a:pPr marL="457200" lvl="0" indent="-457200">
              <a:spcBef>
                <a:spcPts val="480"/>
              </a:spcBef>
              <a:buSzPct val="25000"/>
              <a:buNone/>
            </a:pPr>
            <a:r>
              <a:rPr lang="en-US" sz="2400" b="1" i="0" u="none" dirty="0" smtClean="0">
                <a:solidFill>
                  <a:schemeClr val="lt1"/>
                </a:solidFill>
                <a:latin typeface="Arial"/>
                <a:ea typeface="Arial"/>
                <a:cs typeface="Arial"/>
                <a:sym typeface="Arial"/>
              </a:rPr>
              <a:t>	</a:t>
            </a:r>
            <a:r>
              <a:rPr lang="hy-AM" sz="2400" b="1" dirty="0" smtClean="0">
                <a:solidFill>
                  <a:schemeClr val="lt1"/>
                </a:solidFill>
              </a:rPr>
              <a:t>Գաղատացիներին 6։1</a:t>
            </a:r>
            <a:endParaRPr lang="en-US" sz="2400" b="1" i="0" u="none" dirty="0">
              <a:solidFill>
                <a:schemeClr val="lt1"/>
              </a:solidFill>
              <a:latin typeface="Arial"/>
              <a:ea typeface="Arial"/>
              <a:cs typeface="Arial"/>
              <a:sym typeface="Arial"/>
            </a:endParaRPr>
          </a:p>
          <a:p>
            <a:pPr marL="342900" lvl="0" indent="-342900" algn="l" rtl="0">
              <a:lnSpc>
                <a:spcPct val="100000"/>
              </a:lnSpc>
              <a:spcBef>
                <a:spcPts val="480"/>
              </a:spcBef>
              <a:spcAft>
                <a:spcPts val="0"/>
              </a:spcAft>
              <a:buSzPct val="25000"/>
              <a:buFont typeface="Arial"/>
              <a:buNone/>
            </a:pPr>
            <a:endParaRPr sz="2400" b="1" i="0" u="none" dirty="0">
              <a:solidFill>
                <a:schemeClr val="lt1"/>
              </a:solidFill>
              <a:latin typeface="Arial"/>
              <a:ea typeface="Arial"/>
              <a:cs typeface="Arial"/>
              <a:sym typeface="Arial"/>
            </a:endParaRPr>
          </a:p>
        </p:txBody>
      </p:sp>
      <p:pic>
        <p:nvPicPr>
          <p:cNvPr id="866" name="Shape 866" descr="http://fc03.deviantart.net/fs11/i/2006/243/4/d/Fallen___Part_1_by_christians.jpg"/>
          <p:cNvPicPr preferRelativeResize="0">
            <a:picLocks noGrp="1"/>
          </p:cNvPicPr>
          <p:nvPr>
            <p:ph type="clipArt" idx="2"/>
          </p:nvPr>
        </p:nvPicPr>
        <p:blipFill rotWithShape="1">
          <a:blip r:embed="rId3">
            <a:alphaModFix/>
          </a:blip>
          <a:srcRect/>
          <a:stretch/>
        </p:blipFill>
        <p:spPr>
          <a:xfrm>
            <a:off x="685800" y="1905000"/>
            <a:ext cx="2438400" cy="4114800"/>
          </a:xfrm>
          <a:prstGeom prst="rect">
            <a:avLst/>
          </a:prstGeom>
          <a:noFill/>
          <a:ln>
            <a:noFill/>
          </a:ln>
        </p:spPr>
      </p:pic>
      <p:sp>
        <p:nvSpPr>
          <p:cNvPr id="867" name="Shape 86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0" y="609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600" b="1" dirty="0" smtClean="0">
                <a:solidFill>
                  <a:schemeClr val="lt1"/>
                </a:solidFill>
                <a:effectLst>
                  <a:outerShdw blurRad="38100" dist="38100" dir="2700000" algn="tl">
                    <a:srgbClr val="C0C0C0"/>
                  </a:outerShdw>
                </a:effectLst>
              </a:rPr>
              <a:t>Գ. Ինչպե՞ս ես պետք է հանդիմանեմ մարդկանց: </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73" name="Shape 873"/>
          <p:cNvSpPr txBox="1">
            <a:spLocks noGrp="1"/>
          </p:cNvSpPr>
          <p:nvPr>
            <p:ph type="body" idx="1"/>
          </p:nvPr>
        </p:nvSpPr>
        <p:spPr>
          <a:xfrm>
            <a:off x="3048000" y="1600200"/>
            <a:ext cx="6096000" cy="4876800"/>
          </a:xfrm>
          <a:prstGeom prst="rect">
            <a:avLst/>
          </a:prstGeom>
          <a:noFill/>
          <a:ln>
            <a:noFill/>
          </a:ln>
        </p:spPr>
        <p:txBody>
          <a:bodyPr lIns="92075" tIns="46025" rIns="92075" bIns="46025" anchor="t" anchorCtr="0">
            <a:noAutofit/>
          </a:bodyPr>
          <a:lstStyle/>
          <a:p>
            <a:pPr marL="457200" indent="-457200">
              <a:spcBef>
                <a:spcPts val="0"/>
              </a:spcBef>
              <a:buFont typeface="Arial Black"/>
              <a:buAutoNum type="arabicPeriod" startAt="2"/>
            </a:pPr>
            <a:r>
              <a:rPr lang="hy-AM" sz="2800" dirty="0" smtClean="0">
                <a:solidFill>
                  <a:schemeClr val="lt1"/>
                </a:solidFill>
              </a:rPr>
              <a:t>Մարդկանց հանդիմանելու աստվածաշնչյան մեթոդներ:</a:t>
            </a:r>
            <a:endParaRPr lang="en-US" sz="2800" b="0" i="0" u="none" dirty="0" smtClean="0">
              <a:solidFill>
                <a:schemeClr val="lt1"/>
              </a:solidFill>
              <a:latin typeface="Arial"/>
              <a:ea typeface="Arial"/>
              <a:cs typeface="Arial"/>
              <a:sym typeface="Arial"/>
            </a:endParaRPr>
          </a:p>
          <a:p>
            <a:pPr marL="457200" lvl="0" indent="-457200">
              <a:spcBef>
                <a:spcPts val="480"/>
              </a:spcBef>
              <a:buFont typeface="Arial Black"/>
              <a:buAutoNum type="alphaLcPeriod" startAt="2"/>
            </a:pPr>
            <a:r>
              <a:rPr lang="en-US" sz="2400" dirty="0" err="1" smtClean="0">
                <a:solidFill>
                  <a:schemeClr val="lt1"/>
                </a:solidFill>
              </a:rPr>
              <a:t>Մատթեոս</a:t>
            </a:r>
            <a:r>
              <a:rPr lang="en-US" sz="2400" dirty="0" smtClean="0">
                <a:solidFill>
                  <a:schemeClr val="lt1"/>
                </a:solidFill>
              </a:rPr>
              <a:t> </a:t>
            </a:r>
            <a:r>
              <a:rPr lang="en-US" sz="2400" dirty="0" err="1" smtClean="0">
                <a:solidFill>
                  <a:schemeClr val="lt1"/>
                </a:solidFill>
              </a:rPr>
              <a:t>ավետարանի</a:t>
            </a:r>
            <a:r>
              <a:rPr lang="hy-AM" sz="2400" dirty="0" smtClean="0">
                <a:solidFill>
                  <a:schemeClr val="lt1"/>
                </a:solidFill>
              </a:rPr>
              <a:t> մեթոդը</a:t>
            </a:r>
            <a:endParaRPr lang="en-US" sz="2400" b="0" i="0" u="none" dirty="0" smtClean="0">
              <a:solidFill>
                <a:schemeClr val="lt1"/>
              </a:solidFill>
              <a:latin typeface="Arial"/>
              <a:ea typeface="Arial"/>
              <a:cs typeface="Arial"/>
              <a:sym typeface="Arial"/>
            </a:endParaRPr>
          </a:p>
          <a:p>
            <a:pPr marL="457200" lvl="0" indent="-457200">
              <a:buSzPct val="25000"/>
              <a:buNone/>
            </a:pPr>
            <a:r>
              <a:rPr lang="en-US" sz="1800" b="1" i="0" u="none" baseline="30000" dirty="0" smtClean="0">
                <a:solidFill>
                  <a:schemeClr val="lt1"/>
                </a:solidFill>
                <a:latin typeface="Arial"/>
                <a:ea typeface="Arial"/>
                <a:cs typeface="Arial"/>
                <a:sym typeface="Arial"/>
              </a:rPr>
              <a:t>	</a:t>
            </a:r>
            <a:r>
              <a:rPr lang="hy-AM" sz="1800" b="1" dirty="0" smtClean="0">
                <a:solidFill>
                  <a:schemeClr val="lt1"/>
                </a:solidFill>
              </a:rPr>
              <a:t> «Եթե եղբայրդ քեզ դեմ մեղանչի, գնա՛ եւ հանդիմանի՛ր նրան, երբ դու եւ նա</a:t>
            </a:r>
            <a:r>
              <a:rPr lang="nl-NL" sz="1800" b="1" dirty="0" smtClean="0">
                <a:solidFill>
                  <a:schemeClr val="lt1"/>
                </a:solidFill>
              </a:rPr>
              <a:t> </a:t>
            </a:r>
            <a:r>
              <a:rPr lang="hy-AM" sz="1800" b="1" dirty="0" smtClean="0">
                <a:solidFill>
                  <a:schemeClr val="lt1"/>
                </a:solidFill>
              </a:rPr>
              <a:t>մենակ եք. եթե քեզ լսի, շահած կլինես քո եղբորը։ Իսկ եթե չլսի, ապա քեզ հետ</a:t>
            </a:r>
            <a:r>
              <a:rPr lang="nl-NL" sz="1800" b="1" dirty="0" smtClean="0">
                <a:solidFill>
                  <a:schemeClr val="lt1"/>
                </a:solidFill>
              </a:rPr>
              <a:t> </a:t>
            </a:r>
            <a:r>
              <a:rPr lang="hy-AM" sz="1800" b="1" dirty="0" smtClean="0">
                <a:solidFill>
                  <a:schemeClr val="lt1"/>
                </a:solidFill>
              </a:rPr>
              <a:t>վերցրու մեկ կամ երկու հոգի, որ երկու կամ երեք վկայի բերանով ամեն բան</a:t>
            </a:r>
            <a:r>
              <a:rPr lang="nl-NL" sz="1800" b="1" dirty="0" smtClean="0">
                <a:solidFill>
                  <a:schemeClr val="lt1"/>
                </a:solidFill>
              </a:rPr>
              <a:t> </a:t>
            </a:r>
            <a:r>
              <a:rPr lang="hy-AM" sz="1800" b="1" dirty="0" smtClean="0">
                <a:solidFill>
                  <a:schemeClr val="lt1"/>
                </a:solidFill>
              </a:rPr>
              <a:t>հաստատվի։ Իսկ եթե նրանց էլ չլսի, հայտնի՛ր եկեղեցուն, իսկ եթե եկեղեցուն</a:t>
            </a:r>
            <a:r>
              <a:rPr lang="nl-NL" sz="1800" b="1" dirty="0" smtClean="0">
                <a:solidFill>
                  <a:schemeClr val="lt1"/>
                </a:solidFill>
              </a:rPr>
              <a:t> </a:t>
            </a:r>
            <a:r>
              <a:rPr lang="hy-AM" sz="1800" b="1" dirty="0" smtClean="0">
                <a:solidFill>
                  <a:schemeClr val="lt1"/>
                </a:solidFill>
              </a:rPr>
              <a:t>էլ չլսի, թող նա քեզ համար հեթանոսի ու մաքսավորի պես լինի»։</a:t>
            </a:r>
            <a:endParaRPr lang="en-US" sz="1800" b="1" i="0" u="none" dirty="0">
              <a:solidFill>
                <a:schemeClr val="lt1"/>
              </a:solidFill>
              <a:latin typeface="Arial"/>
              <a:ea typeface="Arial"/>
              <a:cs typeface="Arial"/>
              <a:sym typeface="Arial"/>
            </a:endParaRPr>
          </a:p>
          <a:p>
            <a:pPr marL="457200" lvl="0" indent="-457200">
              <a:buSzPct val="25000"/>
              <a:buNone/>
            </a:pPr>
            <a:r>
              <a:rPr lang="en-US" sz="1800" b="1" i="0" u="none" dirty="0" smtClean="0">
                <a:solidFill>
                  <a:schemeClr val="lt1"/>
                </a:solidFill>
                <a:latin typeface="Arial"/>
                <a:ea typeface="Arial"/>
                <a:cs typeface="Arial"/>
                <a:sym typeface="Arial"/>
              </a:rPr>
              <a:t>	</a:t>
            </a:r>
            <a:r>
              <a:rPr lang="hy-AM" sz="1800" b="1" dirty="0" smtClean="0">
                <a:solidFill>
                  <a:schemeClr val="lt1"/>
                </a:solidFill>
              </a:rPr>
              <a:t> Մատթեոս 18։15-17</a:t>
            </a:r>
            <a:endParaRPr lang="en-US" sz="1800" b="1" i="0" u="none" dirty="0">
              <a:solidFill>
                <a:schemeClr val="lt1"/>
              </a:solidFill>
              <a:latin typeface="Arial"/>
              <a:ea typeface="Arial"/>
              <a:cs typeface="Arial"/>
              <a:sym typeface="Arial"/>
            </a:endParaRPr>
          </a:p>
          <a:p>
            <a:pPr marL="342900" lvl="0" indent="-342900" algn="l" rtl="0">
              <a:lnSpc>
                <a:spcPct val="100000"/>
              </a:lnSpc>
              <a:spcBef>
                <a:spcPts val="360"/>
              </a:spcBef>
              <a:spcAft>
                <a:spcPts val="0"/>
              </a:spcAft>
              <a:buSzPct val="25000"/>
              <a:buFont typeface="Arial"/>
              <a:buNone/>
            </a:pPr>
            <a:endParaRPr sz="1800" b="1" i="0" u="none" dirty="0">
              <a:solidFill>
                <a:schemeClr val="lt1"/>
              </a:solidFill>
              <a:latin typeface="Arial"/>
              <a:ea typeface="Arial"/>
              <a:cs typeface="Arial"/>
              <a:sym typeface="Arial"/>
            </a:endParaRPr>
          </a:p>
        </p:txBody>
      </p:sp>
      <p:pic>
        <p:nvPicPr>
          <p:cNvPr id="874" name="Shape 874" descr="http://fc09.deviantart.net/fs12/i/2006/273/3/2/Handup_by_Crusader333.jpg"/>
          <p:cNvPicPr preferRelativeResize="0">
            <a:picLocks noGrp="1"/>
          </p:cNvPicPr>
          <p:nvPr>
            <p:ph type="clipArt" idx="2"/>
          </p:nvPr>
        </p:nvPicPr>
        <p:blipFill rotWithShape="1">
          <a:blip r:embed="rId3">
            <a:alphaModFix/>
          </a:blip>
          <a:srcRect/>
          <a:stretch/>
        </p:blipFill>
        <p:spPr>
          <a:xfrm>
            <a:off x="762000" y="1905000"/>
            <a:ext cx="1981200" cy="4267200"/>
          </a:xfrm>
          <a:prstGeom prst="rect">
            <a:avLst/>
          </a:prstGeom>
          <a:noFill/>
          <a:ln>
            <a:noFill/>
          </a:ln>
        </p:spPr>
      </p:pic>
      <p:sp>
        <p:nvSpPr>
          <p:cNvPr id="875" name="Shape 87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879"/>
        <p:cNvGrpSpPr/>
        <p:nvPr/>
      </p:nvGrpSpPr>
      <p:grpSpPr>
        <a:xfrm>
          <a:off x="0" y="0"/>
          <a:ext cx="0" cy="0"/>
          <a:chOff x="0" y="0"/>
          <a:chExt cx="0" cy="0"/>
        </a:xfrm>
      </p:grpSpPr>
      <p:sp>
        <p:nvSpPr>
          <p:cNvPr id="880" name="Shape 880"/>
          <p:cNvSpPr txBox="1">
            <a:spLocks noGrp="1"/>
          </p:cNvSpPr>
          <p:nvPr>
            <p:ph type="title"/>
          </p:nvPr>
        </p:nvSpPr>
        <p:spPr>
          <a:xfrm>
            <a:off x="0" y="381000"/>
            <a:ext cx="9144000" cy="1143000"/>
          </a:xfrm>
          <a:prstGeom prst="rect">
            <a:avLst/>
          </a:prstGeom>
          <a:noFill/>
          <a:ln>
            <a:noFill/>
          </a:ln>
        </p:spPr>
        <p:txBody>
          <a:bodyPr lIns="92075" tIns="46025" rIns="92075" bIns="46025" anchor="ctr" anchorCtr="1">
            <a:noAutofit/>
          </a:bodyPr>
          <a:lstStyle/>
          <a:p>
            <a:pPr lvl="0">
              <a:buSzPct val="25000"/>
            </a:pPr>
            <a:r>
              <a:rPr lang="hy-AM" sz="3600" b="1" dirty="0" smtClean="0">
                <a:solidFill>
                  <a:schemeClr val="lt1"/>
                </a:solidFill>
                <a:effectLst>
                  <a:outerShdw blurRad="38100" dist="38100" dir="2700000" algn="tl">
                    <a:srgbClr val="C0C0C0"/>
                  </a:outerShdw>
                </a:effectLst>
              </a:rPr>
              <a:t>Գ. Ինչպե՞ս ես պետք է հանդիմանեմ մարդկանց:</a:t>
            </a:r>
            <a:endParaRPr lang="en-US" sz="3600" b="1"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881" name="Shape 881"/>
          <p:cNvSpPr txBox="1">
            <a:spLocks noGrp="1"/>
          </p:cNvSpPr>
          <p:nvPr>
            <p:ph type="body" idx="1"/>
          </p:nvPr>
        </p:nvSpPr>
        <p:spPr>
          <a:xfrm>
            <a:off x="3131840" y="1600200"/>
            <a:ext cx="6012160" cy="4876800"/>
          </a:xfrm>
          <a:prstGeom prst="rect">
            <a:avLst/>
          </a:prstGeom>
          <a:noFill/>
          <a:ln>
            <a:noFill/>
          </a:ln>
        </p:spPr>
        <p:txBody>
          <a:bodyPr lIns="92075" tIns="46025" rIns="92075" bIns="46025" anchor="t" anchorCtr="0">
            <a:noAutofit/>
          </a:bodyPr>
          <a:lstStyle/>
          <a:p>
            <a:pPr marL="514350" indent="-514350">
              <a:spcBef>
                <a:spcPts val="0"/>
              </a:spcBef>
              <a:buFont typeface="Arial Black"/>
              <a:buAutoNum type="arabicPeriod" startAt="2"/>
            </a:pPr>
            <a:r>
              <a:rPr lang="hy-AM" dirty="0" smtClean="0">
                <a:solidFill>
                  <a:schemeClr val="lt1"/>
                </a:solidFill>
              </a:rPr>
              <a:t>Մարդկանց հանդիմանելու աստվածաշնչյան մեթոդներ:</a:t>
            </a:r>
            <a:endParaRPr lang="en-US" sz="3200" b="0" i="0" u="none" dirty="0">
              <a:solidFill>
                <a:schemeClr val="lt1"/>
              </a:solidFill>
              <a:latin typeface="Arial"/>
              <a:ea typeface="Arial"/>
              <a:cs typeface="Arial"/>
              <a:sym typeface="Arial"/>
            </a:endParaRPr>
          </a:p>
          <a:p>
            <a:pPr marL="514350" lvl="0" indent="-514350">
              <a:spcBef>
                <a:spcPts val="400"/>
              </a:spcBef>
              <a:buFont typeface="Arial Black"/>
              <a:buAutoNum type="alphaLcPeriod" startAt="3"/>
            </a:pPr>
            <a:r>
              <a:rPr lang="hy-AM" sz="2000" b="1" dirty="0" smtClean="0">
                <a:solidFill>
                  <a:schemeClr val="lt1"/>
                </a:solidFill>
              </a:rPr>
              <a:t>Տիմոթեոսի մեթոդը </a:t>
            </a:r>
            <a:endParaRPr lang="nl-NL" sz="2000" b="1" dirty="0" smtClean="0">
              <a:solidFill>
                <a:schemeClr val="lt1"/>
              </a:solidFill>
            </a:endParaRPr>
          </a:p>
          <a:p>
            <a:pPr marL="514350" lvl="0" indent="-514350">
              <a:spcBef>
                <a:spcPts val="400"/>
              </a:spcBef>
              <a:buNone/>
            </a:pPr>
            <a:r>
              <a:rPr lang="nl-NL" sz="2000" b="1" i="0" u="none" dirty="0" smtClean="0">
                <a:solidFill>
                  <a:schemeClr val="lt1"/>
                </a:solidFill>
                <a:latin typeface="Arial"/>
                <a:ea typeface="Arial"/>
                <a:cs typeface="Arial"/>
                <a:sym typeface="Arial"/>
              </a:rPr>
              <a:t>	</a:t>
            </a:r>
            <a:r>
              <a:rPr lang="hy-AM" sz="2000" b="1" dirty="0" smtClean="0">
                <a:solidFill>
                  <a:schemeClr val="lt1"/>
                </a:solidFill>
              </a:rPr>
              <a:t>«Ամբողջ Գիրքն Աստծո շունչն է եւ օգտակար վարդապետության,</a:t>
            </a:r>
            <a:r>
              <a:rPr lang="nl-NL" sz="2000" b="1" dirty="0" smtClean="0">
                <a:solidFill>
                  <a:schemeClr val="lt1"/>
                </a:solidFill>
              </a:rPr>
              <a:t> </a:t>
            </a:r>
            <a:r>
              <a:rPr lang="hy-AM" sz="2000" b="1" dirty="0" smtClean="0">
                <a:solidFill>
                  <a:schemeClr val="lt1"/>
                </a:solidFill>
              </a:rPr>
              <a:t>հանդիմանելու, ուղղելու եւ արդարությամբ խրատելու համար»։</a:t>
            </a:r>
            <a:r>
              <a:rPr lang="nl-NL" sz="2000" b="1" dirty="0" smtClean="0">
                <a:solidFill>
                  <a:schemeClr val="lt1"/>
                </a:solidFill>
              </a:rPr>
              <a:t> </a:t>
            </a:r>
          </a:p>
          <a:p>
            <a:pPr marL="514350" lvl="0" indent="-514350">
              <a:spcBef>
                <a:spcPts val="400"/>
              </a:spcBef>
              <a:buNone/>
            </a:pPr>
            <a:r>
              <a:rPr lang="nl-NL" sz="2000" b="1" dirty="0" smtClean="0">
                <a:solidFill>
                  <a:schemeClr val="lt1"/>
                </a:solidFill>
              </a:rPr>
              <a:t>	</a:t>
            </a:r>
            <a:r>
              <a:rPr lang="hy-AM" sz="2000" b="1" dirty="0" smtClean="0">
                <a:solidFill>
                  <a:schemeClr val="lt1"/>
                </a:solidFill>
              </a:rPr>
              <a:t>Բ Տիմոթեոս 3։16.</a:t>
            </a:r>
          </a:p>
          <a:p>
            <a:pPr marL="514350" lvl="0" indent="-514350">
              <a:spcBef>
                <a:spcPts val="400"/>
              </a:spcBef>
              <a:buNone/>
            </a:pPr>
            <a:r>
              <a:rPr lang="nl-NL" sz="2000" b="1" dirty="0" smtClean="0">
                <a:solidFill>
                  <a:schemeClr val="lt1"/>
                </a:solidFill>
              </a:rPr>
              <a:t>	</a:t>
            </a:r>
            <a:r>
              <a:rPr lang="hy-AM" sz="2000" b="1" dirty="0" smtClean="0">
                <a:solidFill>
                  <a:schemeClr val="lt1"/>
                </a:solidFill>
              </a:rPr>
              <a:t>«Բոլոր Գիրքը Աստուծոյ շունչն է, եւ օգտակար է սորվեցնելու, յանդիմանելու,</a:t>
            </a:r>
          </a:p>
          <a:p>
            <a:pPr marL="514350" lvl="0" indent="-514350">
              <a:spcBef>
                <a:spcPts val="400"/>
              </a:spcBef>
              <a:buNone/>
            </a:pPr>
            <a:r>
              <a:rPr lang="nl-NL" sz="2000" b="1" dirty="0" smtClean="0">
                <a:solidFill>
                  <a:schemeClr val="lt1"/>
                </a:solidFill>
              </a:rPr>
              <a:t>	</a:t>
            </a:r>
            <a:r>
              <a:rPr lang="hy-AM" sz="2000" b="1" dirty="0" smtClean="0">
                <a:solidFill>
                  <a:schemeClr val="lt1"/>
                </a:solidFill>
              </a:rPr>
              <a:t>շտկելու եւ արդարությ</a:t>
            </a:r>
            <a:r>
              <a:rPr lang="en-US" sz="2000" b="1" dirty="0" err="1" smtClean="0">
                <a:solidFill>
                  <a:schemeClr val="lt1"/>
                </a:solidFill>
              </a:rPr>
              <a:t>ու</a:t>
            </a:r>
            <a:r>
              <a:rPr lang="hy-AM" sz="2000" b="1" dirty="0" smtClean="0">
                <a:solidFill>
                  <a:schemeClr val="lt1"/>
                </a:solidFill>
              </a:rPr>
              <a:t>ն խրատելու համար» </a:t>
            </a:r>
            <a:endParaRPr lang="nl-NL" sz="2000" b="1" dirty="0" smtClean="0">
              <a:solidFill>
                <a:schemeClr val="lt1"/>
              </a:solidFill>
            </a:endParaRPr>
          </a:p>
          <a:p>
            <a:pPr marL="514350" lvl="0" indent="-514350">
              <a:spcBef>
                <a:spcPts val="400"/>
              </a:spcBef>
              <a:buNone/>
            </a:pPr>
            <a:r>
              <a:rPr lang="nl-NL" sz="2000" b="1" dirty="0" smtClean="0">
                <a:solidFill>
                  <a:schemeClr val="lt1"/>
                </a:solidFill>
              </a:rPr>
              <a:t>	</a:t>
            </a:r>
            <a:r>
              <a:rPr lang="hy-AM" sz="2000" b="1" dirty="0" smtClean="0">
                <a:solidFill>
                  <a:schemeClr val="lt1"/>
                </a:solidFill>
              </a:rPr>
              <a:t>Բ Տիմոթեոս 3։16.</a:t>
            </a:r>
            <a:r>
              <a:rPr lang="nl-NL" sz="2000" b="1" dirty="0" smtClean="0">
                <a:solidFill>
                  <a:schemeClr val="lt1"/>
                </a:solidFill>
              </a:rPr>
              <a:t> </a:t>
            </a:r>
            <a:r>
              <a:rPr lang="hy-AM" sz="2000" b="1" dirty="0" smtClean="0">
                <a:solidFill>
                  <a:schemeClr val="lt1"/>
                </a:solidFill>
              </a:rPr>
              <a:t>Արեւմտահայերեն</a:t>
            </a:r>
            <a:r>
              <a:rPr lang="nl-NL" sz="2000" b="1" dirty="0" smtClean="0">
                <a:solidFill>
                  <a:schemeClr val="lt1"/>
                </a:solidFill>
              </a:rPr>
              <a:t> </a:t>
            </a:r>
            <a:r>
              <a:rPr lang="hy-AM" sz="2000" b="1" dirty="0" smtClean="0">
                <a:solidFill>
                  <a:schemeClr val="lt1"/>
                </a:solidFill>
              </a:rPr>
              <a:t>թարգմանություն</a:t>
            </a:r>
            <a:endParaRPr sz="2000" b="1" i="0" u="none" dirty="0">
              <a:solidFill>
                <a:schemeClr val="lt1"/>
              </a:solidFill>
              <a:latin typeface="Arial"/>
              <a:ea typeface="Arial"/>
              <a:cs typeface="Arial"/>
              <a:sym typeface="Arial"/>
            </a:endParaRPr>
          </a:p>
        </p:txBody>
      </p:sp>
      <p:pic>
        <p:nvPicPr>
          <p:cNvPr id="882" name="Shape 882" descr="http://www.christart.com/IMAGES-art9ab/clipart/1682/bible-study.png"/>
          <p:cNvPicPr preferRelativeResize="0">
            <a:picLocks noGrp="1"/>
          </p:cNvPicPr>
          <p:nvPr>
            <p:ph type="clipArt" idx="2"/>
          </p:nvPr>
        </p:nvPicPr>
        <p:blipFill rotWithShape="1">
          <a:blip r:embed="rId3">
            <a:alphaModFix/>
          </a:blip>
          <a:srcRect/>
          <a:stretch/>
        </p:blipFill>
        <p:spPr>
          <a:xfrm>
            <a:off x="179512" y="2060848"/>
            <a:ext cx="2819400" cy="3657600"/>
          </a:xfrm>
          <a:prstGeom prst="rect">
            <a:avLst/>
          </a:prstGeom>
          <a:noFill/>
          <a:ln>
            <a:noFill/>
          </a:ln>
        </p:spPr>
      </p:pic>
      <p:sp>
        <p:nvSpPr>
          <p:cNvPr id="883" name="Shape 88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887"/>
        <p:cNvGrpSpPr/>
        <p:nvPr/>
      </p:nvGrpSpPr>
      <p:grpSpPr>
        <a:xfrm>
          <a:off x="0" y="0"/>
          <a:ext cx="0" cy="0"/>
          <a:chOff x="0" y="0"/>
          <a:chExt cx="0" cy="0"/>
        </a:xfrm>
      </p:grpSpPr>
      <p:sp>
        <p:nvSpPr>
          <p:cNvPr id="888" name="Shape 888"/>
          <p:cNvSpPr txBox="1">
            <a:spLocks noGrp="1"/>
          </p:cNvSpPr>
          <p:nvPr>
            <p:ph type="title"/>
          </p:nvPr>
        </p:nvSpPr>
        <p:spPr>
          <a:xfrm>
            <a:off x="381000" y="228600"/>
            <a:ext cx="8534400" cy="1143000"/>
          </a:xfrm>
          <a:prstGeom prst="rect">
            <a:avLst/>
          </a:prstGeom>
          <a:noFill/>
          <a:ln>
            <a:noFill/>
          </a:ln>
        </p:spPr>
        <p:txBody>
          <a:bodyPr lIns="92075" tIns="46025" rIns="92075" bIns="46025" anchor="ctr" anchorCtr="1">
            <a:noAutofit/>
          </a:bodyPr>
          <a:lstStyle/>
          <a:p>
            <a:pPr lvl="0">
              <a:buClr>
                <a:schemeClr val="lt1"/>
              </a:buClr>
              <a:buSzPct val="25000"/>
            </a:pPr>
            <a:r>
              <a:rPr lang="hy-AM" sz="4000" dirty="0" smtClean="0">
                <a:solidFill>
                  <a:schemeClr val="lt1"/>
                </a:solidFill>
                <a:effectLst>
                  <a:outerShdw blurRad="38100" dist="38100" dir="2700000" algn="tl">
                    <a:srgbClr val="C0C0C0"/>
                  </a:outerShdw>
                </a:effectLst>
              </a:rPr>
              <a:t>Ահա չորս հնարավոր մոտեցումներ մարդկանց հանդիմանելիս</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89" name="Shape 889"/>
          <p:cNvSpPr txBox="1">
            <a:spLocks noGrp="1"/>
          </p:cNvSpPr>
          <p:nvPr>
            <p:ph type="body" idx="1"/>
          </p:nvPr>
        </p:nvSpPr>
        <p:spPr>
          <a:xfrm>
            <a:off x="3563888" y="1905000"/>
            <a:ext cx="5580112" cy="44196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a:pPr>
            <a:r>
              <a:rPr lang="hy-AM" sz="3000" dirty="0" smtClean="0">
                <a:solidFill>
                  <a:schemeClr val="lt1"/>
                </a:solidFill>
              </a:rPr>
              <a:t>Սովորեցնել ճշմարտությունը</a:t>
            </a:r>
          </a:p>
          <a:p>
            <a:pPr marL="514350" lvl="0" indent="-514350">
              <a:spcBef>
                <a:spcPts val="0"/>
              </a:spcBef>
              <a:buFont typeface="Arial Black"/>
              <a:buAutoNum type="arabicPeriod"/>
            </a:pPr>
            <a:r>
              <a:rPr lang="hy-AM" sz="3000" dirty="0" smtClean="0">
                <a:solidFill>
                  <a:schemeClr val="lt1"/>
                </a:solidFill>
              </a:rPr>
              <a:t>Հանդիմանել հանցանքները</a:t>
            </a:r>
          </a:p>
          <a:p>
            <a:pPr marL="514350" lvl="0" indent="-514350">
              <a:spcBef>
                <a:spcPts val="0"/>
              </a:spcBef>
              <a:buFont typeface="Arial Black"/>
              <a:buAutoNum type="arabicPeriod"/>
            </a:pPr>
            <a:r>
              <a:rPr lang="hy-AM" sz="3000" dirty="0" smtClean="0">
                <a:solidFill>
                  <a:schemeClr val="lt1"/>
                </a:solidFill>
              </a:rPr>
              <a:t> Ուղղել թերությունները (վերականգնել մարդու կյանքի ուղղությունը)</a:t>
            </a:r>
          </a:p>
          <a:p>
            <a:pPr marL="514350" lvl="0" indent="-514350">
              <a:spcBef>
                <a:spcPts val="0"/>
              </a:spcBef>
              <a:buFont typeface="Arial Black"/>
              <a:buAutoNum type="arabicPeriod"/>
            </a:pPr>
            <a:r>
              <a:rPr lang="hy-AM" sz="3000" dirty="0" smtClean="0">
                <a:solidFill>
                  <a:schemeClr val="lt1"/>
                </a:solidFill>
              </a:rPr>
              <a:t>Խրատել՝ ճիշտ կյանք ապրելու համար (վարժել բարի կյանքի մեջ)</a:t>
            </a:r>
            <a:endParaRPr lang="en-US" sz="3000" b="0" i="0" u="none" dirty="0">
              <a:solidFill>
                <a:schemeClr val="lt1"/>
              </a:solidFill>
              <a:latin typeface="Arial"/>
              <a:ea typeface="Arial"/>
              <a:cs typeface="Arial"/>
              <a:sym typeface="Arial"/>
            </a:endParaRPr>
          </a:p>
        </p:txBody>
      </p:sp>
      <p:pic>
        <p:nvPicPr>
          <p:cNvPr id="890" name="Shape 890" descr="http://4.bp.blogspot.com/-OkGtPZCmtkM/UD0daksYt4I/AAAAAAAABUI/B8rxOeN4sPA/s1600/Iraq-BibleStudy2.jpg"/>
          <p:cNvPicPr preferRelativeResize="0">
            <a:picLocks noGrp="1"/>
          </p:cNvPicPr>
          <p:nvPr>
            <p:ph type="clipArt" idx="2"/>
          </p:nvPr>
        </p:nvPicPr>
        <p:blipFill rotWithShape="1">
          <a:blip r:embed="rId3">
            <a:alphaModFix/>
          </a:blip>
          <a:srcRect/>
          <a:stretch/>
        </p:blipFill>
        <p:spPr>
          <a:xfrm>
            <a:off x="251520" y="2060848"/>
            <a:ext cx="3347864" cy="3456384"/>
          </a:xfrm>
          <a:prstGeom prst="rect">
            <a:avLst/>
          </a:prstGeom>
          <a:noFill/>
          <a:ln>
            <a:noFill/>
          </a:ln>
        </p:spPr>
      </p:pic>
      <p:sp>
        <p:nvSpPr>
          <p:cNvPr id="891" name="Shape 89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895"/>
        <p:cNvGrpSpPr/>
        <p:nvPr/>
      </p:nvGrpSpPr>
      <p:grpSpPr>
        <a:xfrm>
          <a:off x="0" y="0"/>
          <a:ext cx="0" cy="0"/>
          <a:chOff x="0" y="0"/>
          <a:chExt cx="0" cy="0"/>
        </a:xfrm>
      </p:grpSpPr>
      <p:sp>
        <p:nvSpPr>
          <p:cNvPr id="896" name="Shape 896"/>
          <p:cNvSpPr txBox="1">
            <a:spLocks noGrp="1"/>
          </p:cNvSpPr>
          <p:nvPr>
            <p:ph type="title"/>
          </p:nvPr>
        </p:nvSpPr>
        <p:spPr>
          <a:xfrm>
            <a:off x="0" y="609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900" b="1" dirty="0" smtClean="0">
                <a:solidFill>
                  <a:schemeClr val="lt1"/>
                </a:solidFill>
                <a:effectLst>
                  <a:outerShdw blurRad="38100" dist="38100" dir="2700000" algn="tl">
                    <a:srgbClr val="C0C0C0"/>
                  </a:outerShdw>
                </a:effectLst>
              </a:rPr>
              <a:t>Դ. Որո՞նք են ամենագլխավոր բաները մարդկանց</a:t>
            </a:r>
            <a:r>
              <a:rPr lang="nl-NL" sz="3900" b="1" dirty="0" smtClean="0">
                <a:solidFill>
                  <a:schemeClr val="lt1"/>
                </a:solidFill>
                <a:effectLst>
                  <a:outerShdw blurRad="38100" dist="38100" dir="2700000" algn="tl">
                    <a:srgbClr val="C0C0C0"/>
                  </a:outerShdw>
                </a:effectLst>
              </a:rPr>
              <a:t> </a:t>
            </a:r>
            <a:r>
              <a:rPr lang="hy-AM" sz="3900" b="1" dirty="0" smtClean="0">
                <a:solidFill>
                  <a:schemeClr val="lt1"/>
                </a:solidFill>
                <a:effectLst>
                  <a:outerShdw blurRad="38100" dist="38100" dir="2700000" algn="tl">
                    <a:srgbClr val="C0C0C0"/>
                  </a:outerShdw>
                </a:effectLst>
              </a:rPr>
              <a:t>հանդիմանելու հարցում:</a:t>
            </a:r>
            <a: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t/>
            </a:r>
            <a:br>
              <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rPr>
            </a:b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97" name="Shape 897"/>
          <p:cNvSpPr txBox="1">
            <a:spLocks noGrp="1"/>
          </p:cNvSpPr>
          <p:nvPr>
            <p:ph type="body" idx="1"/>
          </p:nvPr>
        </p:nvSpPr>
        <p:spPr>
          <a:xfrm>
            <a:off x="3995936" y="1905000"/>
            <a:ext cx="5040560"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a:pPr>
            <a:r>
              <a:rPr lang="hy-AM" sz="2600" dirty="0" smtClean="0">
                <a:solidFill>
                  <a:schemeClr val="lt1"/>
                </a:solidFill>
              </a:rPr>
              <a:t>Մոտեցի՛ր տվյալ անձնավորությանը՝ իրականությունն</a:t>
            </a:r>
            <a:r>
              <a:rPr lang="nl-NL" sz="2600" dirty="0" smtClean="0">
                <a:solidFill>
                  <a:schemeClr val="lt1"/>
                </a:solidFill>
              </a:rPr>
              <a:t> </a:t>
            </a:r>
            <a:r>
              <a:rPr lang="hy-AM" sz="2600" dirty="0" smtClean="0">
                <a:solidFill>
                  <a:schemeClr val="lt1"/>
                </a:solidFill>
              </a:rPr>
              <a:t>իմանալու ցանկությամբ:</a:t>
            </a:r>
            <a:endParaRPr lang="nl-NL" sz="2600" dirty="0" smtClean="0">
              <a:solidFill>
                <a:schemeClr val="lt1"/>
              </a:solidFill>
            </a:endParaRPr>
          </a:p>
          <a:p>
            <a:pPr marL="514350" lvl="0" indent="-514350">
              <a:spcBef>
                <a:spcPts val="0"/>
              </a:spcBef>
              <a:buFont typeface="Arial Black"/>
              <a:buAutoNum type="arabicPeriod"/>
            </a:pPr>
            <a:r>
              <a:rPr lang="hy-AM" sz="2600" dirty="0" smtClean="0">
                <a:solidFill>
                  <a:schemeClr val="lt1"/>
                </a:solidFill>
              </a:rPr>
              <a:t>Մոտեցի՛ր տվյալ անձնավորությանն ազատ մտքով:</a:t>
            </a:r>
            <a:endParaRPr lang="nl-NL" sz="2600" dirty="0" smtClean="0">
              <a:solidFill>
                <a:schemeClr val="lt1"/>
              </a:solidFill>
            </a:endParaRPr>
          </a:p>
          <a:p>
            <a:pPr marL="514350" lvl="0" indent="-514350">
              <a:spcBef>
                <a:spcPts val="0"/>
              </a:spcBef>
              <a:buFont typeface="Arial Black"/>
              <a:buAutoNum type="arabicPeriod"/>
            </a:pPr>
            <a:r>
              <a:rPr lang="hy-AM" sz="2600" dirty="0" smtClean="0">
                <a:solidFill>
                  <a:schemeClr val="lt1"/>
                </a:solidFill>
              </a:rPr>
              <a:t>Մի՛ շտապիր եզրակացություններ անել:</a:t>
            </a:r>
            <a:endParaRPr lang="nl-NL" sz="2600" dirty="0" smtClean="0">
              <a:solidFill>
                <a:schemeClr val="lt1"/>
              </a:solidFill>
            </a:endParaRPr>
          </a:p>
          <a:p>
            <a:pPr marL="514350" lvl="0" indent="-514350">
              <a:spcBef>
                <a:spcPts val="0"/>
              </a:spcBef>
              <a:buFont typeface="Arial Black"/>
              <a:buAutoNum type="arabicPeriod"/>
            </a:pPr>
            <a:r>
              <a:rPr lang="hy-AM" sz="2600" dirty="0" smtClean="0">
                <a:solidFill>
                  <a:schemeClr val="lt1"/>
                </a:solidFill>
              </a:rPr>
              <a:t>Քո մոտեցման մեջ դրակա՛ն եղիր:</a:t>
            </a:r>
            <a:endParaRPr lang="en-US" sz="2600" b="0" i="0" u="none" dirty="0">
              <a:solidFill>
                <a:schemeClr val="lt1"/>
              </a:solidFill>
              <a:latin typeface="Arial"/>
              <a:ea typeface="Arial"/>
              <a:cs typeface="Arial"/>
              <a:sym typeface="Arial"/>
            </a:endParaRPr>
          </a:p>
        </p:txBody>
      </p:sp>
      <p:pic>
        <p:nvPicPr>
          <p:cNvPr id="898" name="Shape 898" descr="http://th00.deviantart.net/fs28/PRE/i/2009/239/7/d/My_best_friend_by_flaviuss.jpg"/>
          <p:cNvPicPr preferRelativeResize="0">
            <a:picLocks noGrp="1"/>
          </p:cNvPicPr>
          <p:nvPr>
            <p:ph type="clipArt" idx="2"/>
          </p:nvPr>
        </p:nvPicPr>
        <p:blipFill rotWithShape="1">
          <a:blip r:embed="rId3">
            <a:alphaModFix/>
          </a:blip>
          <a:srcRect/>
          <a:stretch/>
        </p:blipFill>
        <p:spPr>
          <a:xfrm>
            <a:off x="539552" y="1844824"/>
            <a:ext cx="2992500" cy="4114800"/>
          </a:xfrm>
          <a:prstGeom prst="rect">
            <a:avLst/>
          </a:prstGeom>
          <a:noFill/>
          <a:ln>
            <a:noFill/>
          </a:ln>
        </p:spPr>
      </p:pic>
      <p:sp>
        <p:nvSpPr>
          <p:cNvPr id="899" name="Shape 899"/>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903"/>
        <p:cNvGrpSpPr/>
        <p:nvPr/>
      </p:nvGrpSpPr>
      <p:grpSpPr>
        <a:xfrm>
          <a:off x="0" y="0"/>
          <a:ext cx="0" cy="0"/>
          <a:chOff x="0" y="0"/>
          <a:chExt cx="0" cy="0"/>
        </a:xfrm>
      </p:grpSpPr>
      <p:sp>
        <p:nvSpPr>
          <p:cNvPr id="904" name="Shape 904"/>
          <p:cNvSpPr txBox="1">
            <a:spLocks noGrp="1"/>
          </p:cNvSpPr>
          <p:nvPr>
            <p:ph type="title"/>
          </p:nvPr>
        </p:nvSpPr>
        <p:spPr>
          <a:xfrm>
            <a:off x="0" y="620688"/>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hy-AM" sz="3900" b="1" dirty="0" smtClean="0">
                <a:solidFill>
                  <a:schemeClr val="lt1"/>
                </a:solidFill>
                <a:effectLst>
                  <a:outerShdw blurRad="38100" dist="38100" dir="2700000" algn="tl">
                    <a:srgbClr val="C0C0C0"/>
                  </a:outerShdw>
                </a:effectLst>
              </a:rPr>
              <a:t>Դ. Որո՞նք են ամենագլխավոր բաները մարդկանց</a:t>
            </a:r>
            <a:r>
              <a:rPr lang="nl-NL" sz="3900" b="1" dirty="0" smtClean="0">
                <a:solidFill>
                  <a:schemeClr val="lt1"/>
                </a:solidFill>
                <a:effectLst>
                  <a:outerShdw blurRad="38100" dist="38100" dir="2700000" algn="tl">
                    <a:srgbClr val="C0C0C0"/>
                  </a:outerShdw>
                </a:effectLst>
              </a:rPr>
              <a:t> </a:t>
            </a:r>
            <a:r>
              <a:rPr lang="hy-AM" sz="3900" b="1" dirty="0" smtClean="0">
                <a:solidFill>
                  <a:schemeClr val="lt1"/>
                </a:solidFill>
                <a:effectLst>
                  <a:outerShdw blurRad="38100" dist="38100" dir="2700000" algn="tl">
                    <a:srgbClr val="C0C0C0"/>
                  </a:outerShdw>
                </a:effectLst>
              </a:rPr>
              <a:t>հանդիմանելու հարցում:</a:t>
            </a:r>
            <a:r>
              <a:rPr lang="en-US" sz="4800" b="1" dirty="0" smtClean="0">
                <a:solidFill>
                  <a:schemeClr val="lt1"/>
                </a:solidFill>
                <a:effectLst>
                  <a:outerShdw blurRad="38100" dist="38100" dir="2700000" algn="tl">
                    <a:srgbClr val="C0C0C0"/>
                  </a:outerShdw>
                </a:effectLst>
              </a:rPr>
              <a:t/>
            </a:r>
            <a:br>
              <a:rPr lang="en-US" sz="4800" b="1" dirty="0" smtClean="0">
                <a:solidFill>
                  <a:schemeClr val="lt1"/>
                </a:solidFill>
                <a:effectLst>
                  <a:outerShdw blurRad="38100" dist="38100" dir="2700000" algn="tl">
                    <a:srgbClr val="C0C0C0"/>
                  </a:outerShdw>
                </a:effectLst>
              </a:rPr>
            </a:br>
            <a:endParaRPr lang="en-US" sz="4400" b="1"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905" name="Shape 905"/>
          <p:cNvSpPr txBox="1">
            <a:spLocks noGrp="1"/>
          </p:cNvSpPr>
          <p:nvPr>
            <p:ph type="body" idx="1"/>
          </p:nvPr>
        </p:nvSpPr>
        <p:spPr>
          <a:xfrm>
            <a:off x="4343400" y="1676400"/>
            <a:ext cx="4724400" cy="46482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startAt="5"/>
            </a:pPr>
            <a:r>
              <a:rPr lang="hy-AM" sz="2800" b="1" dirty="0" smtClean="0">
                <a:solidFill>
                  <a:schemeClr val="lt1"/>
                </a:solidFill>
              </a:rPr>
              <a:t>Մի՛ </a:t>
            </a:r>
            <a:r>
              <a:rPr lang="en-US" sz="2800" b="1" dirty="0" err="1" smtClean="0">
                <a:solidFill>
                  <a:schemeClr val="lt1"/>
                </a:solidFill>
              </a:rPr>
              <a:t>ունեցիր</a:t>
            </a:r>
            <a:r>
              <a:rPr lang="en-US" sz="2800" b="1" dirty="0" smtClean="0">
                <a:solidFill>
                  <a:schemeClr val="lt1"/>
                </a:solidFill>
              </a:rPr>
              <a:t> </a:t>
            </a:r>
            <a:r>
              <a:rPr lang="en-US" sz="2800" b="1" dirty="0" err="1" smtClean="0">
                <a:solidFill>
                  <a:schemeClr val="lt1"/>
                </a:solidFill>
              </a:rPr>
              <a:t>այս</a:t>
            </a:r>
            <a:r>
              <a:rPr lang="en-US" sz="2800" b="1" dirty="0" smtClean="0">
                <a:solidFill>
                  <a:schemeClr val="lt1"/>
                </a:solidFill>
              </a:rPr>
              <a:t> </a:t>
            </a:r>
            <a:r>
              <a:rPr lang="hy-AM" sz="2800" b="1" dirty="0" smtClean="0">
                <a:solidFill>
                  <a:schemeClr val="lt1"/>
                </a:solidFill>
              </a:rPr>
              <a:t>վերաբեր</a:t>
            </a:r>
            <a:r>
              <a:rPr lang="en-US" sz="2800" b="1" dirty="0" err="1" smtClean="0">
                <a:solidFill>
                  <a:schemeClr val="lt1"/>
                </a:solidFill>
              </a:rPr>
              <a:t>մունքը</a:t>
            </a:r>
            <a:r>
              <a:rPr lang="hy-AM" sz="2800" b="1" dirty="0" smtClean="0">
                <a:solidFill>
                  <a:schemeClr val="lt1"/>
                </a:solidFill>
              </a:rPr>
              <a:t>՝ «Ես ճիշտ եմ, դու սխալ ես»</a:t>
            </a:r>
            <a:r>
              <a:rPr lang="nl-NL" sz="2800" b="1" dirty="0" smtClean="0">
                <a:solidFill>
                  <a:schemeClr val="lt1"/>
                </a:solidFill>
              </a:rPr>
              <a:t> </a:t>
            </a:r>
            <a:r>
              <a:rPr lang="hy-AM" sz="2800" b="1" dirty="0" smtClean="0">
                <a:solidFill>
                  <a:schemeClr val="lt1"/>
                </a:solidFill>
              </a:rPr>
              <a:t>:</a:t>
            </a:r>
            <a:endParaRPr lang="nl-NL" sz="2800" b="1" dirty="0" smtClean="0">
              <a:solidFill>
                <a:schemeClr val="lt1"/>
              </a:solidFill>
            </a:endParaRPr>
          </a:p>
          <a:p>
            <a:pPr marL="514350" lvl="0" indent="-514350">
              <a:spcBef>
                <a:spcPts val="0"/>
              </a:spcBef>
              <a:buFont typeface="Arial Black"/>
              <a:buAutoNum type="arabicPeriod" startAt="5"/>
            </a:pPr>
            <a:r>
              <a:rPr lang="hy-AM" sz="2800" b="1" dirty="0" smtClean="0">
                <a:solidFill>
                  <a:schemeClr val="lt1"/>
                </a:solidFill>
              </a:rPr>
              <a:t>Ի՞նչ անեմ, եթե նրանք չընդունեն իմ</a:t>
            </a:r>
            <a:r>
              <a:rPr lang="nl-NL" sz="2800" b="1" dirty="0" smtClean="0">
                <a:solidFill>
                  <a:schemeClr val="lt1"/>
                </a:solidFill>
              </a:rPr>
              <a:t> </a:t>
            </a:r>
            <a:r>
              <a:rPr lang="hy-AM" sz="2800" b="1" dirty="0" smtClean="0">
                <a:solidFill>
                  <a:schemeClr val="lt1"/>
                </a:solidFill>
              </a:rPr>
              <a:t>հանդիմանությունը:</a:t>
            </a:r>
            <a:endParaRPr sz="2800" b="1" i="0" u="none" dirty="0">
              <a:solidFill>
                <a:schemeClr val="dk1"/>
              </a:solidFill>
              <a:latin typeface="Arial"/>
              <a:ea typeface="Arial"/>
              <a:cs typeface="Arial"/>
              <a:sym typeface="Arial"/>
            </a:endParaRPr>
          </a:p>
          <a:p>
            <a:pPr marL="342900" lvl="0" indent="-342900" algn="l" rtl="0">
              <a:lnSpc>
                <a:spcPct val="100000"/>
              </a:lnSpc>
              <a:spcBef>
                <a:spcPts val="560"/>
              </a:spcBef>
              <a:spcAft>
                <a:spcPts val="0"/>
              </a:spcAft>
              <a:buSzPct val="25000"/>
              <a:buFont typeface="Arial"/>
              <a:buNone/>
            </a:pPr>
            <a:endParaRPr sz="2800" b="1" i="0" u="none" dirty="0">
              <a:solidFill>
                <a:schemeClr val="dk1"/>
              </a:solidFill>
              <a:latin typeface="Arial"/>
              <a:ea typeface="Arial"/>
              <a:cs typeface="Arial"/>
              <a:sym typeface="Arial"/>
            </a:endParaRPr>
          </a:p>
        </p:txBody>
      </p:sp>
      <p:pic>
        <p:nvPicPr>
          <p:cNvPr id="906" name="Shape 906" descr="http://www.tutorialgallery.com/scraps/scrap9/christian_graphics/orkut_christian_scraps_images31.gif"/>
          <p:cNvPicPr preferRelativeResize="0">
            <a:picLocks noGrp="1"/>
          </p:cNvPicPr>
          <p:nvPr>
            <p:ph type="clipArt" idx="2"/>
          </p:nvPr>
        </p:nvPicPr>
        <p:blipFill rotWithShape="1">
          <a:blip r:embed="rId3">
            <a:alphaModFix/>
          </a:blip>
          <a:srcRect/>
          <a:stretch/>
        </p:blipFill>
        <p:spPr>
          <a:xfrm>
            <a:off x="609600" y="1981200"/>
            <a:ext cx="3352800" cy="3886200"/>
          </a:xfrm>
          <a:prstGeom prst="rect">
            <a:avLst/>
          </a:prstGeom>
          <a:noFill/>
          <a:ln>
            <a:noFill/>
          </a:ln>
        </p:spPr>
      </p:pic>
      <p:sp>
        <p:nvSpPr>
          <p:cNvPr id="907" name="Shape 90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911"/>
        <p:cNvGrpSpPr/>
        <p:nvPr/>
      </p:nvGrpSpPr>
      <p:grpSpPr>
        <a:xfrm>
          <a:off x="0" y="0"/>
          <a:ext cx="0" cy="0"/>
          <a:chOff x="0" y="0"/>
          <a:chExt cx="0" cy="0"/>
        </a:xfrm>
      </p:grpSpPr>
      <p:sp>
        <p:nvSpPr>
          <p:cNvPr id="912" name="Shape 912"/>
          <p:cNvSpPr txBox="1">
            <a:spLocks noGrp="1"/>
          </p:cNvSpPr>
          <p:nvPr>
            <p:ph type="title"/>
          </p:nvPr>
        </p:nvSpPr>
        <p:spPr>
          <a:xfrm>
            <a:off x="0" y="404664"/>
            <a:ext cx="9144000" cy="1371600"/>
          </a:xfrm>
          <a:prstGeom prst="rect">
            <a:avLst/>
          </a:prstGeom>
          <a:noFill/>
          <a:ln>
            <a:noFill/>
          </a:ln>
        </p:spPr>
        <p:txBody>
          <a:bodyPr lIns="92075" tIns="46025" rIns="92075" bIns="46025" anchor="ctr" anchorCtr="1">
            <a:noAutofit/>
          </a:bodyPr>
          <a:lstStyle/>
          <a:p>
            <a:pPr lvl="0">
              <a:buClr>
                <a:schemeClr val="lt1"/>
              </a:buClr>
              <a:buSzPct val="25000"/>
            </a:pPr>
            <a:r>
              <a:rPr lang="hy-AM" sz="3000" b="1" dirty="0" smtClean="0">
                <a:solidFill>
                  <a:schemeClr val="lt1"/>
                </a:solidFill>
                <a:effectLst>
                  <a:outerShdw blurRad="38100" dist="38100" dir="2700000" algn="tl">
                    <a:srgbClr val="C0C0C0"/>
                  </a:outerShdw>
                </a:effectLst>
              </a:rPr>
              <a:t>Ե. Որո՞նք են աստվածաշնչյան սահմանափակումները</a:t>
            </a:r>
            <a:r>
              <a:rPr lang="nl-NL" sz="3000" b="1" dirty="0" smtClean="0">
                <a:solidFill>
                  <a:schemeClr val="lt1"/>
                </a:solidFill>
                <a:effectLst>
                  <a:outerShdw blurRad="38100" dist="38100" dir="2700000" algn="tl">
                    <a:srgbClr val="C0C0C0"/>
                  </a:outerShdw>
                </a:effectLst>
              </a:rPr>
              <a:t> </a:t>
            </a:r>
            <a:r>
              <a:rPr lang="hy-AM" sz="3000" b="1" dirty="0" smtClean="0">
                <a:solidFill>
                  <a:schemeClr val="lt1"/>
                </a:solidFill>
                <a:effectLst>
                  <a:outerShdw blurRad="38100" dist="38100" dir="2700000" algn="tl">
                    <a:srgbClr val="C0C0C0"/>
                  </a:outerShdw>
                </a:effectLst>
              </a:rPr>
              <a:t>մարդկանց</a:t>
            </a:r>
            <a:r>
              <a:rPr lang="nl-NL" sz="3000" b="1" dirty="0" smtClean="0">
                <a:solidFill>
                  <a:schemeClr val="lt1"/>
                </a:solidFill>
                <a:effectLst>
                  <a:outerShdw blurRad="38100" dist="38100" dir="2700000" algn="tl">
                    <a:srgbClr val="C0C0C0"/>
                  </a:outerShdw>
                </a:effectLst>
              </a:rPr>
              <a:t/>
            </a:r>
            <a:br>
              <a:rPr lang="nl-NL" sz="3000" b="1" dirty="0" smtClean="0">
                <a:solidFill>
                  <a:schemeClr val="lt1"/>
                </a:solidFill>
                <a:effectLst>
                  <a:outerShdw blurRad="38100" dist="38100" dir="2700000" algn="tl">
                    <a:srgbClr val="C0C0C0"/>
                  </a:outerShdw>
                </a:effectLst>
              </a:rPr>
            </a:br>
            <a:r>
              <a:rPr lang="hy-AM" sz="3000" b="1" dirty="0" smtClean="0">
                <a:solidFill>
                  <a:schemeClr val="lt1"/>
                </a:solidFill>
                <a:effectLst>
                  <a:outerShdw blurRad="38100" dist="38100" dir="2700000" algn="tl">
                    <a:srgbClr val="C0C0C0"/>
                  </a:outerShdw>
                </a:effectLst>
              </a:rPr>
              <a:t> հանդիմանելու հարցում:</a:t>
            </a:r>
            <a:r>
              <a:rPr lang="en-US" sz="3000" b="1" i="0" u="none" dirty="0">
                <a:solidFill>
                  <a:schemeClr val="dk2"/>
                </a:solidFill>
                <a:effectLst>
                  <a:outerShdw blurRad="38100" dist="38100" dir="2700000" algn="tl">
                    <a:srgbClr val="C0C0C0"/>
                  </a:outerShdw>
                </a:effectLst>
                <a:latin typeface="Arial Black"/>
                <a:ea typeface="Arial Black"/>
                <a:cs typeface="Arial Black"/>
                <a:sym typeface="Arial Black"/>
              </a:rPr>
              <a:t/>
            </a:r>
            <a:br>
              <a:rPr lang="en-US" sz="3000" b="1" i="0" u="none" dirty="0">
                <a:solidFill>
                  <a:schemeClr val="dk2"/>
                </a:solidFill>
                <a:effectLst>
                  <a:outerShdw blurRad="38100" dist="38100" dir="2700000" algn="tl">
                    <a:srgbClr val="C0C0C0"/>
                  </a:outerShdw>
                </a:effectLst>
                <a:latin typeface="Arial Black"/>
                <a:ea typeface="Arial Black"/>
                <a:cs typeface="Arial Black"/>
                <a:sym typeface="Arial Black"/>
              </a:rPr>
            </a:br>
            <a:endParaRPr lang="en-US" sz="3000" b="1"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913" name="Shape 913"/>
          <p:cNvSpPr txBox="1">
            <a:spLocks noGrp="1"/>
          </p:cNvSpPr>
          <p:nvPr>
            <p:ph type="body" idx="1"/>
          </p:nvPr>
        </p:nvSpPr>
        <p:spPr>
          <a:xfrm>
            <a:off x="4283968" y="1905000"/>
            <a:ext cx="4783832" cy="4114800"/>
          </a:xfrm>
          <a:prstGeom prst="rect">
            <a:avLst/>
          </a:prstGeom>
          <a:noFill/>
          <a:ln>
            <a:noFill/>
          </a:ln>
        </p:spPr>
        <p:txBody>
          <a:bodyPr lIns="92075" tIns="46025" rIns="92075" bIns="46025" anchor="t" anchorCtr="0">
            <a:noAutofit/>
          </a:bodyPr>
          <a:lstStyle/>
          <a:p>
            <a:pPr marL="514350" lvl="0" indent="-514350">
              <a:spcBef>
                <a:spcPts val="0"/>
              </a:spcBef>
              <a:buFont typeface="Arial Black"/>
              <a:buAutoNum type="arabicPeriod"/>
            </a:pPr>
            <a:r>
              <a:rPr lang="hy-AM" sz="2800" b="1" dirty="0" smtClean="0">
                <a:solidFill>
                  <a:schemeClr val="lt1"/>
                </a:solidFill>
              </a:rPr>
              <a:t>Ես ունե՞մ նույն խնդիրը: </a:t>
            </a:r>
            <a:endParaRPr lang="nl-NL" sz="2800" b="1" dirty="0" smtClean="0">
              <a:solidFill>
                <a:schemeClr val="lt1"/>
              </a:solidFill>
            </a:endParaRPr>
          </a:p>
          <a:p>
            <a:pPr marL="514350" lvl="0" indent="-514350">
              <a:spcBef>
                <a:spcPts val="0"/>
              </a:spcBef>
              <a:buFont typeface="Arial Black"/>
              <a:buAutoNum type="arabicPeriod"/>
            </a:pPr>
            <a:r>
              <a:rPr lang="hy-AM" sz="2800" dirty="0" smtClean="0">
                <a:solidFill>
                  <a:schemeClr val="lt1"/>
                </a:solidFill>
              </a:rPr>
              <a:t>Երեխաները չպետք է հանդիմանեն իրենց ծնողներին: </a:t>
            </a:r>
            <a:endParaRPr lang="nl-NL" sz="2800" dirty="0" smtClean="0">
              <a:solidFill>
                <a:schemeClr val="lt1"/>
              </a:solidFill>
            </a:endParaRPr>
          </a:p>
          <a:p>
            <a:pPr marL="514350" lvl="0" indent="-514350">
              <a:spcBef>
                <a:spcPts val="0"/>
              </a:spcBef>
              <a:buFont typeface="Arial Black"/>
              <a:buAutoNum type="arabicPeriod"/>
            </a:pPr>
            <a:r>
              <a:rPr lang="hy-AM" sz="2800" b="1" dirty="0" smtClean="0">
                <a:solidFill>
                  <a:schemeClr val="lt1"/>
                </a:solidFill>
              </a:rPr>
              <a:t>Հավասարակշռություն քրիստոնեական կյանքում: </a:t>
            </a:r>
            <a:endParaRPr lang="nl-NL" sz="2800" b="1" dirty="0" smtClean="0">
              <a:solidFill>
                <a:schemeClr val="lt1"/>
              </a:solidFill>
            </a:endParaRPr>
          </a:p>
          <a:p>
            <a:pPr marL="514350" lvl="0" indent="-514350">
              <a:spcBef>
                <a:spcPts val="0"/>
              </a:spcBef>
              <a:buFont typeface="Arial Black"/>
              <a:buAutoNum type="arabicPeriod"/>
            </a:pPr>
            <a:r>
              <a:rPr lang="hy-AM" sz="2800" dirty="0" smtClean="0">
                <a:solidFill>
                  <a:schemeClr val="lt1"/>
                </a:solidFill>
              </a:rPr>
              <a:t>Մենք պետք է ճիշտ դրդապատճառներ ունենանք:</a:t>
            </a:r>
            <a:endParaRPr sz="2800" b="1" i="0" u="none" dirty="0">
              <a:solidFill>
                <a:schemeClr val="lt1"/>
              </a:solidFill>
              <a:latin typeface="Arial"/>
              <a:ea typeface="Arial"/>
              <a:cs typeface="Arial"/>
              <a:sym typeface="Arial"/>
            </a:endParaRPr>
          </a:p>
        </p:txBody>
      </p:sp>
      <p:pic>
        <p:nvPicPr>
          <p:cNvPr id="914" name="Shape 914" descr="C:\Documents and Settings\dhenry\My Documents\Downloads\motivation!.jpg"/>
          <p:cNvPicPr preferRelativeResize="0">
            <a:picLocks noGrp="1"/>
          </p:cNvPicPr>
          <p:nvPr>
            <p:ph type="clipArt" idx="2"/>
          </p:nvPr>
        </p:nvPicPr>
        <p:blipFill rotWithShape="1">
          <a:blip r:embed="rId3">
            <a:alphaModFix/>
          </a:blip>
          <a:srcRect/>
          <a:stretch/>
        </p:blipFill>
        <p:spPr>
          <a:xfrm>
            <a:off x="323528" y="1988840"/>
            <a:ext cx="3886200" cy="3505200"/>
          </a:xfrm>
          <a:prstGeom prst="rect">
            <a:avLst/>
          </a:prstGeom>
          <a:noFill/>
          <a:ln>
            <a:noFill/>
          </a:ln>
        </p:spPr>
      </p:pic>
      <p:sp>
        <p:nvSpPr>
          <p:cNvPr id="915" name="Shape 915"/>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919"/>
        <p:cNvGrpSpPr/>
        <p:nvPr/>
      </p:nvGrpSpPr>
      <p:grpSpPr>
        <a:xfrm>
          <a:off x="0" y="0"/>
          <a:ext cx="0" cy="0"/>
          <a:chOff x="0" y="0"/>
          <a:chExt cx="0" cy="0"/>
        </a:xfrm>
      </p:grpSpPr>
      <p:sp>
        <p:nvSpPr>
          <p:cNvPr id="920" name="Shape 920"/>
          <p:cNvSpPr txBox="1">
            <a:spLocks noGrp="1"/>
          </p:cNvSpPr>
          <p:nvPr>
            <p:ph type="title"/>
          </p:nvPr>
        </p:nvSpPr>
        <p:spPr>
          <a:xfrm>
            <a:off x="0" y="836712"/>
            <a:ext cx="9144000" cy="762000"/>
          </a:xfrm>
          <a:prstGeom prst="rect">
            <a:avLst/>
          </a:prstGeom>
          <a:noFill/>
          <a:ln>
            <a:noFill/>
          </a:ln>
        </p:spPr>
        <p:txBody>
          <a:bodyPr lIns="92075" tIns="46025" rIns="92075" bIns="46025" anchor="ctr" anchorCtr="1">
            <a:noAutofit/>
          </a:bodyPr>
          <a:lstStyle/>
          <a:p>
            <a:pPr lvl="0">
              <a:buClr>
                <a:schemeClr val="lt1"/>
              </a:buClr>
              <a:buSzPct val="25000"/>
            </a:pPr>
            <a:r>
              <a:rPr lang="hy-AM" sz="3200" b="1" dirty="0" smtClean="0">
                <a:solidFill>
                  <a:schemeClr val="lt1"/>
                </a:solidFill>
                <a:effectLst>
                  <a:outerShdw blurRad="38100" dist="38100" dir="2700000" algn="tl">
                    <a:srgbClr val="C0C0C0"/>
                  </a:outerShdw>
                </a:effectLst>
              </a:rPr>
              <a:t>Ե. Որո՞նք են աստվածաշնչյան սահմանափակումները</a:t>
            </a:r>
            <a:r>
              <a:rPr lang="nl-NL" sz="3200" b="1" dirty="0" smtClean="0">
                <a:solidFill>
                  <a:schemeClr val="lt1"/>
                </a:solidFill>
                <a:effectLst>
                  <a:outerShdw blurRad="38100" dist="38100" dir="2700000" algn="tl">
                    <a:srgbClr val="C0C0C0"/>
                  </a:outerShdw>
                </a:effectLst>
              </a:rPr>
              <a:t> </a:t>
            </a:r>
            <a:r>
              <a:rPr lang="hy-AM" sz="3200" b="1" dirty="0" smtClean="0">
                <a:solidFill>
                  <a:schemeClr val="lt1"/>
                </a:solidFill>
                <a:effectLst>
                  <a:outerShdw blurRad="38100" dist="38100" dir="2700000" algn="tl">
                    <a:srgbClr val="C0C0C0"/>
                  </a:outerShdw>
                </a:effectLst>
              </a:rPr>
              <a:t>մարդկանց հանդիմանելու հարցում: </a:t>
            </a:r>
            <a:r>
              <a:rPr lang="en-US" sz="4000" b="1" i="0" u="none" dirty="0">
                <a:solidFill>
                  <a:schemeClr val="dk2"/>
                </a:solidFill>
                <a:effectLst>
                  <a:outerShdw blurRad="38100" dist="38100" dir="2700000" algn="tl">
                    <a:srgbClr val="C0C0C0"/>
                  </a:outerShdw>
                </a:effectLst>
                <a:latin typeface="Arial Black"/>
                <a:ea typeface="Arial Black"/>
                <a:cs typeface="Arial Black"/>
                <a:sym typeface="Arial Black"/>
              </a:rPr>
              <a:t/>
            </a:r>
            <a:br>
              <a:rPr lang="en-US" sz="4000" b="1" i="0" u="none" dirty="0">
                <a:solidFill>
                  <a:schemeClr val="dk2"/>
                </a:solidFill>
                <a:effectLst>
                  <a:outerShdw blurRad="38100" dist="38100" dir="2700000" algn="tl">
                    <a:srgbClr val="C0C0C0"/>
                  </a:outerShdw>
                </a:effectLst>
                <a:latin typeface="Arial Black"/>
                <a:ea typeface="Arial Black"/>
                <a:cs typeface="Arial Black"/>
                <a:sym typeface="Arial Black"/>
              </a:rPr>
            </a:br>
            <a:endParaRPr lang="en-US" sz="4000" b="1" i="0" u="none" dirty="0">
              <a:solidFill>
                <a:schemeClr val="dk2"/>
              </a:solidFill>
              <a:effectLst>
                <a:outerShdw blurRad="38100" dist="38100" dir="2700000" algn="tl">
                  <a:srgbClr val="C0C0C0"/>
                </a:outerShdw>
              </a:effectLst>
              <a:latin typeface="Arial Black"/>
              <a:ea typeface="Arial Black"/>
              <a:cs typeface="Arial Black"/>
              <a:sym typeface="Arial Black"/>
            </a:endParaRPr>
          </a:p>
        </p:txBody>
      </p:sp>
      <p:sp>
        <p:nvSpPr>
          <p:cNvPr id="921" name="Shape 921"/>
          <p:cNvSpPr txBox="1">
            <a:spLocks noGrp="1"/>
          </p:cNvSpPr>
          <p:nvPr>
            <p:ph type="body" idx="1"/>
          </p:nvPr>
        </p:nvSpPr>
        <p:spPr>
          <a:xfrm>
            <a:off x="3995936" y="1905000"/>
            <a:ext cx="5071864" cy="4114800"/>
          </a:xfrm>
          <a:prstGeom prst="rect">
            <a:avLst/>
          </a:prstGeom>
          <a:noFill/>
          <a:ln>
            <a:noFill/>
          </a:ln>
        </p:spPr>
        <p:txBody>
          <a:bodyPr lIns="92075" tIns="46025" rIns="92075" bIns="46025" anchor="t" anchorCtr="0">
            <a:noAutofit/>
          </a:bodyPr>
          <a:lstStyle/>
          <a:p>
            <a:pPr marL="514350" indent="-514350">
              <a:spcBef>
                <a:spcPts val="0"/>
              </a:spcBef>
              <a:buFont typeface="Arial Black"/>
              <a:buAutoNum type="arabicPeriod" startAt="5"/>
            </a:pPr>
            <a:r>
              <a:rPr lang="hy-AM" sz="2800" dirty="0" smtClean="0">
                <a:solidFill>
                  <a:schemeClr val="lt1"/>
                </a:solidFill>
              </a:rPr>
              <a:t>Արդյո՞ք ես խնդրի մի մաս չեմ: </a:t>
            </a:r>
            <a:endParaRPr lang="nl-NL" sz="2800" b="1" dirty="0" smtClean="0">
              <a:solidFill>
                <a:schemeClr val="lt1"/>
              </a:solidFill>
            </a:endParaRPr>
          </a:p>
          <a:p>
            <a:pPr marL="514350" lvl="0" indent="-514350">
              <a:spcBef>
                <a:spcPts val="0"/>
              </a:spcBef>
              <a:buFont typeface="Arial Black"/>
              <a:buAutoNum type="arabicPeriod" startAt="5"/>
            </a:pPr>
            <a:r>
              <a:rPr lang="hy-AM" sz="2800" b="1" dirty="0" smtClean="0">
                <a:solidFill>
                  <a:schemeClr val="lt1"/>
                </a:solidFill>
              </a:rPr>
              <a:t>Ես պե՞տք է ուղղեմ իմ առաջնորդներին: </a:t>
            </a:r>
            <a:endParaRPr lang="nl-NL" sz="2800" b="1" dirty="0" smtClean="0">
              <a:solidFill>
                <a:schemeClr val="lt1"/>
              </a:solidFill>
            </a:endParaRPr>
          </a:p>
          <a:p>
            <a:pPr marL="514350" lvl="0" indent="-514350">
              <a:spcBef>
                <a:spcPts val="0"/>
              </a:spcBef>
              <a:buFont typeface="Arial Black"/>
              <a:buAutoNum type="arabicPeriod" startAt="5"/>
            </a:pPr>
            <a:r>
              <a:rPr lang="hy-AM" sz="2800" b="1" dirty="0" smtClean="0">
                <a:solidFill>
                  <a:schemeClr val="lt1"/>
                </a:solidFill>
              </a:rPr>
              <a:t>Դու բավականաչափ հոգեւո՞ր ես, որպեսզի մարդկանց</a:t>
            </a:r>
            <a:r>
              <a:rPr lang="nl-NL" sz="2800" b="1" dirty="0" smtClean="0">
                <a:solidFill>
                  <a:schemeClr val="lt1"/>
                </a:solidFill>
              </a:rPr>
              <a:t> </a:t>
            </a:r>
            <a:r>
              <a:rPr lang="hy-AM" sz="2800" b="1" dirty="0" smtClean="0">
                <a:solidFill>
                  <a:schemeClr val="lt1"/>
                </a:solidFill>
              </a:rPr>
              <a:t>հանդիմանես:</a:t>
            </a:r>
            <a:endParaRPr sz="2800" b="1" i="0" u="none" dirty="0">
              <a:solidFill>
                <a:schemeClr val="dk1"/>
              </a:solidFill>
              <a:latin typeface="Arial"/>
              <a:ea typeface="Arial"/>
              <a:cs typeface="Arial"/>
              <a:sym typeface="Arial"/>
            </a:endParaRPr>
          </a:p>
          <a:p>
            <a:pPr marL="342900" lvl="0" indent="-342900" algn="l" rtl="0">
              <a:lnSpc>
                <a:spcPct val="100000"/>
              </a:lnSpc>
              <a:spcBef>
                <a:spcPts val="560"/>
              </a:spcBef>
              <a:spcAft>
                <a:spcPts val="0"/>
              </a:spcAft>
              <a:buSzPct val="25000"/>
              <a:buFont typeface="Arial"/>
              <a:buNone/>
            </a:pPr>
            <a:endParaRPr sz="2800" b="1" i="0" u="none" dirty="0">
              <a:solidFill>
                <a:schemeClr val="dk1"/>
              </a:solidFill>
              <a:latin typeface="Arial"/>
              <a:ea typeface="Arial"/>
              <a:cs typeface="Arial"/>
              <a:sym typeface="Arial"/>
            </a:endParaRPr>
          </a:p>
        </p:txBody>
      </p:sp>
      <p:pic>
        <p:nvPicPr>
          <p:cNvPr id="922" name="Shape 922" descr="C:\Documents and Settings\dhenry\My Documents\Downloads\correcting Gods way.jpg"/>
          <p:cNvPicPr preferRelativeResize="0">
            <a:picLocks noGrp="1"/>
          </p:cNvPicPr>
          <p:nvPr>
            <p:ph type="clipArt" idx="2"/>
          </p:nvPr>
        </p:nvPicPr>
        <p:blipFill rotWithShape="1">
          <a:blip r:embed="rId3">
            <a:alphaModFix/>
          </a:blip>
          <a:srcRect/>
          <a:stretch/>
        </p:blipFill>
        <p:spPr>
          <a:xfrm>
            <a:off x="838200" y="2057400"/>
            <a:ext cx="2829000" cy="3810000"/>
          </a:xfrm>
          <a:prstGeom prst="rect">
            <a:avLst/>
          </a:prstGeom>
          <a:noFill/>
          <a:ln>
            <a:noFill/>
          </a:ln>
        </p:spPr>
      </p:pic>
      <p:sp>
        <p:nvSpPr>
          <p:cNvPr id="923" name="Shape 923"/>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en-US" b="1" dirty="0" err="1" smtClean="0">
                <a:solidFill>
                  <a:srgbClr val="FFFFFF"/>
                </a:solidFill>
                <a:latin typeface="Arial"/>
                <a:ea typeface="Arial"/>
                <a:cs typeface="Arial"/>
                <a:sym typeface="Arial"/>
              </a:rPr>
              <a:t>Անձնական</a:t>
            </a:r>
            <a:r>
              <a:rPr lang="en-US" b="1" dirty="0" smtClean="0">
                <a:solidFill>
                  <a:srgbClr val="FFFFFF"/>
                </a:solidFill>
                <a:latin typeface="Arial"/>
                <a:ea typeface="Arial"/>
                <a:cs typeface="Arial"/>
                <a:sym typeface="Arial"/>
              </a:rPr>
              <a:t> </a:t>
            </a:r>
            <a:r>
              <a:rPr lang="en-US" b="1" dirty="0" err="1" smtClean="0">
                <a:solidFill>
                  <a:srgbClr val="FFFFFF"/>
                </a:solidFill>
                <a:latin typeface="Arial"/>
                <a:ea typeface="Arial"/>
                <a:cs typeface="Arial"/>
                <a:sym typeface="Arial"/>
              </a:rPr>
              <a:t>Կիրառություն</a:t>
            </a:r>
            <a:r>
              <a:rPr lang="en-US" b="1" dirty="0" smtClean="0">
                <a:solidFill>
                  <a:srgbClr val="FFFFFF"/>
                </a:solidFill>
                <a:latin typeface="Arial"/>
                <a:ea typeface="Arial"/>
                <a:cs typeface="Arial"/>
                <a:sym typeface="Arial"/>
              </a:rPr>
              <a:t>...</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818" name="Shape 818"/>
          <p:cNvSpPr txBox="1">
            <a:spLocks noGrp="1"/>
          </p:cNvSpPr>
          <p:nvPr>
            <p:ph type="body" idx="1"/>
          </p:nvPr>
        </p:nvSpPr>
        <p:spPr>
          <a:xfrm>
            <a:off x="3276600" y="1628800"/>
            <a:ext cx="5867400" cy="4114800"/>
          </a:xfrm>
          <a:prstGeom prst="rect">
            <a:avLst/>
          </a:prstGeom>
          <a:noFill/>
          <a:ln>
            <a:noFill/>
          </a:ln>
        </p:spPr>
        <p:txBody>
          <a:bodyPr lIns="92075" tIns="46025" rIns="92075" bIns="46025" anchor="t" anchorCtr="0">
            <a:noAutofit/>
          </a:bodyPr>
          <a:lstStyle/>
          <a:p>
            <a:pPr marL="514350" lvl="0" indent="-514350">
              <a:spcBef>
                <a:spcPts val="0"/>
              </a:spcBef>
              <a:buFont typeface="Wingdings" pitchFamily="2" charset="2"/>
              <a:buChar char="§"/>
            </a:pPr>
            <a:r>
              <a:rPr lang="hy-AM" sz="2400" dirty="0" smtClean="0">
                <a:solidFill>
                  <a:schemeClr val="lt1"/>
                </a:solidFill>
              </a:rPr>
              <a:t>Անգիր </a:t>
            </a:r>
            <a:r>
              <a:rPr lang="en-US" sz="2400" dirty="0" err="1" smtClean="0">
                <a:solidFill>
                  <a:schemeClr val="lt1"/>
                </a:solidFill>
              </a:rPr>
              <a:t>արա</a:t>
            </a:r>
            <a:r>
              <a:rPr lang="en-US" sz="2400" dirty="0" smtClean="0">
                <a:solidFill>
                  <a:schemeClr val="lt1"/>
                </a:solidFill>
              </a:rPr>
              <a:t> </a:t>
            </a:r>
            <a:r>
              <a:rPr lang="en-US" sz="2400" dirty="0" err="1" smtClean="0">
                <a:solidFill>
                  <a:schemeClr val="lt1"/>
                </a:solidFill>
              </a:rPr>
              <a:t>աստվածաշնչյան</a:t>
            </a:r>
            <a:r>
              <a:rPr lang="en-US" sz="2400" dirty="0" smtClean="0">
                <a:solidFill>
                  <a:schemeClr val="lt1"/>
                </a:solidFill>
              </a:rPr>
              <a:t> </a:t>
            </a:r>
            <a:r>
              <a:rPr lang="hy-AM" sz="2400" dirty="0" smtClean="0">
                <a:solidFill>
                  <a:schemeClr val="lt1"/>
                </a:solidFill>
              </a:rPr>
              <a:t> </a:t>
            </a:r>
            <a:r>
              <a:rPr lang="en-US" sz="2400" dirty="0" err="1" smtClean="0">
                <a:solidFill>
                  <a:schemeClr val="lt1"/>
                </a:solidFill>
              </a:rPr>
              <a:t>ճշմարտության</a:t>
            </a:r>
            <a:r>
              <a:rPr lang="hy-AM" sz="2400" dirty="0" smtClean="0">
                <a:solidFill>
                  <a:schemeClr val="lt1"/>
                </a:solidFill>
              </a:rPr>
              <a:t> </a:t>
            </a:r>
            <a:r>
              <a:rPr lang="en-US" sz="2400" dirty="0" err="1" smtClean="0">
                <a:solidFill>
                  <a:schemeClr val="lt1"/>
                </a:solidFill>
              </a:rPr>
              <a:t>մեջ</a:t>
            </a:r>
            <a:r>
              <a:rPr lang="en-US" sz="2400" dirty="0" smtClean="0">
                <a:solidFill>
                  <a:schemeClr val="lt1"/>
                </a:solidFill>
              </a:rPr>
              <a:t> </a:t>
            </a:r>
            <a:r>
              <a:rPr lang="hy-AM" sz="2400" dirty="0" smtClean="0">
                <a:solidFill>
                  <a:schemeClr val="lt1"/>
                </a:solidFill>
              </a:rPr>
              <a:t>ներառված չորս մտքերը, </a:t>
            </a:r>
            <a:r>
              <a:rPr lang="en-US" sz="2400" dirty="0" err="1" smtClean="0">
                <a:solidFill>
                  <a:schemeClr val="lt1"/>
                </a:solidFill>
              </a:rPr>
              <a:t>երբ</a:t>
            </a:r>
            <a:r>
              <a:rPr lang="hy-AM" sz="2400" dirty="0" smtClean="0">
                <a:solidFill>
                  <a:schemeClr val="lt1"/>
                </a:solidFill>
              </a:rPr>
              <a:t> </a:t>
            </a:r>
            <a:r>
              <a:rPr lang="en-US" sz="2400" dirty="0" err="1" smtClean="0">
                <a:solidFill>
                  <a:schemeClr val="lt1"/>
                </a:solidFill>
              </a:rPr>
              <a:t>փորձում</a:t>
            </a:r>
            <a:r>
              <a:rPr lang="en-US" sz="2400" dirty="0" smtClean="0">
                <a:solidFill>
                  <a:schemeClr val="lt1"/>
                </a:solidFill>
              </a:rPr>
              <a:t> </a:t>
            </a:r>
            <a:r>
              <a:rPr lang="en-US" sz="2400" dirty="0" err="1" smtClean="0">
                <a:solidFill>
                  <a:schemeClr val="lt1"/>
                </a:solidFill>
              </a:rPr>
              <a:t>ես</a:t>
            </a:r>
            <a:r>
              <a:rPr lang="en-US" sz="2400" dirty="0" smtClean="0">
                <a:solidFill>
                  <a:schemeClr val="lt1"/>
                </a:solidFill>
              </a:rPr>
              <a:t> </a:t>
            </a:r>
            <a:r>
              <a:rPr lang="en-US" sz="2400" dirty="0" err="1" smtClean="0">
                <a:solidFill>
                  <a:schemeClr val="lt1"/>
                </a:solidFill>
              </a:rPr>
              <a:t>ուղղել</a:t>
            </a:r>
            <a:r>
              <a:rPr lang="en-US" sz="2400" dirty="0" smtClean="0">
                <a:solidFill>
                  <a:schemeClr val="lt1"/>
                </a:solidFill>
              </a:rPr>
              <a:t> </a:t>
            </a:r>
            <a:r>
              <a:rPr lang="hy-AM" sz="2400" dirty="0" smtClean="0">
                <a:solidFill>
                  <a:schemeClr val="lt1"/>
                </a:solidFill>
              </a:rPr>
              <a:t>ուրիշներին</a:t>
            </a:r>
            <a:r>
              <a:rPr lang="en-US" sz="2400" dirty="0" smtClean="0">
                <a:solidFill>
                  <a:schemeClr val="lt1"/>
                </a:solidFill>
              </a:rPr>
              <a:t>:</a:t>
            </a:r>
          </a:p>
          <a:p>
            <a:pPr marL="514350" lvl="0" indent="-514350">
              <a:spcBef>
                <a:spcPts val="0"/>
              </a:spcBef>
              <a:buFont typeface="Wingdings" pitchFamily="2" charset="2"/>
              <a:buChar char="§"/>
            </a:pPr>
            <a:r>
              <a:rPr lang="hy-AM" sz="2400" dirty="0" smtClean="0">
                <a:solidFill>
                  <a:schemeClr val="lt1"/>
                </a:solidFill>
              </a:rPr>
              <a:t>Ստեղ</a:t>
            </a:r>
            <a:r>
              <a:rPr lang="en-US" sz="2400" dirty="0" err="1" smtClean="0">
                <a:solidFill>
                  <a:schemeClr val="lt1"/>
                </a:solidFill>
              </a:rPr>
              <a:t>ծիր</a:t>
            </a:r>
            <a:r>
              <a:rPr lang="hy-AM" sz="2400" dirty="0" smtClean="0">
                <a:solidFill>
                  <a:schemeClr val="lt1"/>
                </a:solidFill>
              </a:rPr>
              <a:t> հիշողության քարտ`</a:t>
            </a:r>
            <a:r>
              <a:rPr lang="en-US" sz="2400" dirty="0" smtClean="0">
                <a:solidFill>
                  <a:schemeClr val="lt1"/>
                </a:solidFill>
              </a:rPr>
              <a:t> </a:t>
            </a:r>
            <a:r>
              <a:rPr lang="hy-AM" sz="2400" dirty="0" smtClean="0">
                <a:solidFill>
                  <a:schemeClr val="lt1"/>
                </a:solidFill>
              </a:rPr>
              <a:t>այս աստվածաշնչ</a:t>
            </a:r>
            <a:r>
              <a:rPr lang="en-US" sz="2400" dirty="0" err="1" smtClean="0">
                <a:solidFill>
                  <a:schemeClr val="lt1"/>
                </a:solidFill>
              </a:rPr>
              <a:t>յա</a:t>
            </a:r>
            <a:r>
              <a:rPr lang="hy-AM" sz="2400" dirty="0" smtClean="0">
                <a:solidFill>
                  <a:schemeClr val="lt1"/>
                </a:solidFill>
              </a:rPr>
              <a:t>ն վերաբերմունքի հետ, ամրաց</a:t>
            </a:r>
            <a:r>
              <a:rPr lang="en-US" sz="2400" dirty="0" err="1" smtClean="0">
                <a:solidFill>
                  <a:schemeClr val="lt1"/>
                </a:solidFill>
              </a:rPr>
              <a:t>րու</a:t>
            </a:r>
            <a:r>
              <a:rPr lang="hy-AM" sz="2400" dirty="0" smtClean="0">
                <a:solidFill>
                  <a:schemeClr val="lt1"/>
                </a:solidFill>
              </a:rPr>
              <a:t> կամ օգտագործ</a:t>
            </a:r>
            <a:r>
              <a:rPr lang="en-US" sz="2400" dirty="0" err="1" smtClean="0">
                <a:solidFill>
                  <a:schemeClr val="lt1"/>
                </a:solidFill>
              </a:rPr>
              <a:t>իր</a:t>
            </a:r>
            <a:r>
              <a:rPr lang="en-US" sz="2400" dirty="0" smtClean="0">
                <a:solidFill>
                  <a:schemeClr val="lt1"/>
                </a:solidFill>
              </a:rPr>
              <a:t> </a:t>
            </a:r>
            <a:r>
              <a:rPr lang="en-US" sz="2400" dirty="0" err="1" smtClean="0">
                <a:solidFill>
                  <a:schemeClr val="lt1"/>
                </a:solidFill>
              </a:rPr>
              <a:t>որպես</a:t>
            </a:r>
            <a:r>
              <a:rPr lang="hy-AM" sz="2400" dirty="0" smtClean="0">
                <a:solidFill>
                  <a:schemeClr val="lt1"/>
                </a:solidFill>
              </a:rPr>
              <a:t> էջանիշ</a:t>
            </a:r>
            <a:r>
              <a:rPr lang="en-US" sz="2400" b="0" i="0" u="none" dirty="0" smtClean="0">
                <a:solidFill>
                  <a:schemeClr val="lt1"/>
                </a:solidFill>
                <a:latin typeface="Arial"/>
                <a:ea typeface="Arial"/>
                <a:cs typeface="Arial"/>
                <a:sym typeface="Arial"/>
              </a:rPr>
              <a:t>.</a:t>
            </a:r>
            <a:endParaRPr lang="en-US" sz="2400" b="0" i="0" u="none" dirty="0">
              <a:solidFill>
                <a:schemeClr val="lt1"/>
              </a:solidFill>
              <a:latin typeface="Arial"/>
              <a:ea typeface="Arial"/>
              <a:cs typeface="Arial"/>
              <a:sym typeface="Arial"/>
            </a:endParaRPr>
          </a:p>
          <a:p>
            <a:pPr marL="514350" lvl="0" indent="-514350">
              <a:spcBef>
                <a:spcPts val="480"/>
              </a:spcBef>
              <a:buFont typeface="Wingdings" pitchFamily="2" charset="2"/>
              <a:buChar char="§"/>
            </a:pPr>
            <a:r>
              <a:rPr lang="en-US" sz="2400" dirty="0" err="1" smtClean="0">
                <a:solidFill>
                  <a:schemeClr val="lt1"/>
                </a:solidFill>
              </a:rPr>
              <a:t>Վերցրու</a:t>
            </a:r>
            <a:r>
              <a:rPr lang="en-US" sz="2400" dirty="0" smtClean="0">
                <a:solidFill>
                  <a:schemeClr val="lt1"/>
                </a:solidFill>
              </a:rPr>
              <a:t> </a:t>
            </a:r>
            <a:r>
              <a:rPr lang="en-US" sz="2400" dirty="0" err="1" smtClean="0">
                <a:solidFill>
                  <a:schemeClr val="lt1"/>
                </a:solidFill>
              </a:rPr>
              <a:t>քեզ</a:t>
            </a:r>
            <a:r>
              <a:rPr lang="en-US" sz="2400" dirty="0" smtClean="0">
                <a:solidFill>
                  <a:schemeClr val="lt1"/>
                </a:solidFill>
              </a:rPr>
              <a:t> </a:t>
            </a:r>
            <a:r>
              <a:rPr lang="en-US" sz="2400" dirty="0" err="1" smtClean="0">
                <a:solidFill>
                  <a:schemeClr val="lt1"/>
                </a:solidFill>
              </a:rPr>
              <a:t>վրա</a:t>
            </a:r>
            <a:r>
              <a:rPr lang="hy-AM" sz="2400" dirty="0" smtClean="0">
                <a:solidFill>
                  <a:schemeClr val="lt1"/>
                </a:solidFill>
              </a:rPr>
              <a:t> պարտավորություն օգտագործ</a:t>
            </a:r>
            <a:r>
              <a:rPr lang="en-US" sz="2400" dirty="0" smtClean="0">
                <a:solidFill>
                  <a:schemeClr val="lt1"/>
                </a:solidFill>
              </a:rPr>
              <a:t>ս</a:t>
            </a:r>
            <a:r>
              <a:rPr lang="hy-AM" sz="2400" dirty="0" smtClean="0">
                <a:solidFill>
                  <a:schemeClr val="lt1"/>
                </a:solidFill>
              </a:rPr>
              <a:t>աստվածաշնչային վերաբերմունքը եւ մեթոդը</a:t>
            </a:r>
            <a:r>
              <a:rPr lang="en-US" sz="2400" dirty="0" smtClean="0">
                <a:solidFill>
                  <a:schemeClr val="lt1"/>
                </a:solidFill>
              </a:rPr>
              <a:t> </a:t>
            </a:r>
            <a:r>
              <a:rPr lang="hy-AM" sz="2400" dirty="0" smtClean="0">
                <a:solidFill>
                  <a:schemeClr val="lt1"/>
                </a:solidFill>
              </a:rPr>
              <a:t>ուրիշներին </a:t>
            </a:r>
            <a:r>
              <a:rPr lang="en-US" sz="2400" dirty="0" err="1" smtClean="0">
                <a:solidFill>
                  <a:schemeClr val="lt1"/>
                </a:solidFill>
              </a:rPr>
              <a:t>հանդիմանելիս</a:t>
            </a:r>
            <a:endParaRPr lang="en-US" sz="2400" b="0" i="0" u="none" dirty="0">
              <a:solidFill>
                <a:schemeClr val="lt1"/>
              </a:solidFill>
              <a:latin typeface="Arial"/>
              <a:ea typeface="Arial"/>
              <a:cs typeface="Arial"/>
              <a:sym typeface="Arial"/>
            </a:endParaRPr>
          </a:p>
        </p:txBody>
      </p:sp>
      <p:sp>
        <p:nvSpPr>
          <p:cNvPr id="819" name="Shape 819"/>
          <p:cNvSpPr txBox="1"/>
          <p:nvPr/>
        </p:nvSpPr>
        <p:spPr>
          <a:xfrm>
            <a:off x="3779912" y="6237312"/>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pic>
        <p:nvPicPr>
          <p:cNvPr id="820" name="Shape 820" descr="http://www.istonsoft.com/images/ppt/christian-background.jpg"/>
          <p:cNvPicPr preferRelativeResize="0">
            <a:picLocks noGrp="1"/>
          </p:cNvPicPr>
          <p:nvPr>
            <p:ph type="clipArt" idx="2"/>
          </p:nvPr>
        </p:nvPicPr>
        <p:blipFill rotWithShape="1">
          <a:blip r:embed="rId3">
            <a:alphaModFix/>
          </a:blip>
          <a:srcRect/>
          <a:stretch/>
        </p:blipFill>
        <p:spPr>
          <a:xfrm>
            <a:off x="609600" y="1981200"/>
            <a:ext cx="2209800" cy="4114800"/>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5257800" y="1905000"/>
            <a:ext cx="3810000" cy="4114800"/>
          </a:xfrm>
          <a:prstGeom prst="rect">
            <a:avLst/>
          </a:prstGeom>
          <a:noFill/>
          <a:ln>
            <a:noFill/>
          </a:ln>
        </p:spPr>
        <p:txBody>
          <a:bodyPr lIns="92075" tIns="46025" rIns="92075" bIns="46025" anchor="t" anchorCtr="0">
            <a:noAutofit/>
          </a:bodyPr>
          <a:lstStyle/>
          <a:p>
            <a:pPr lvl="0" indent="-342900">
              <a:spcBef>
                <a:spcPts val="0"/>
              </a:spcBef>
              <a:buSzPct val="25000"/>
              <a:buNone/>
            </a:pPr>
            <a:r>
              <a:rPr lang="en-US" sz="3600" b="0" i="0" u="none" dirty="0">
                <a:solidFill>
                  <a:schemeClr val="lt1"/>
                </a:solidFill>
                <a:latin typeface="Arial"/>
                <a:ea typeface="Arial"/>
                <a:cs typeface="Arial"/>
                <a:sym typeface="Arial"/>
              </a:rPr>
              <a:t>3. </a:t>
            </a:r>
            <a:r>
              <a:rPr lang="hy-AM" sz="3600" dirty="0" smtClean="0">
                <a:solidFill>
                  <a:schemeClr val="lt1"/>
                </a:solidFill>
              </a:rPr>
              <a:t>Գողացված խնձորներն ամենաքաղցրն են։</a:t>
            </a:r>
            <a:endParaRPr lang="en-US" sz="3600" b="0" i="0" u="none" dirty="0">
              <a:solidFill>
                <a:schemeClr val="lt1"/>
              </a:solidFill>
              <a:latin typeface="Arial"/>
              <a:ea typeface="Arial"/>
              <a:cs typeface="Arial"/>
              <a:sym typeface="Arial"/>
            </a:endParaRPr>
          </a:p>
        </p:txBody>
      </p:sp>
      <p:sp>
        <p:nvSpPr>
          <p:cNvPr id="267" name="Shape 267"/>
          <p:cNvSpPr txBox="1">
            <a:spLocks noGrp="1"/>
          </p:cNvSpPr>
          <p:nvPr>
            <p:ph type="title"/>
          </p:nvPr>
        </p:nvSpPr>
        <p:spPr>
          <a:xfrm>
            <a:off x="0" y="228600"/>
            <a:ext cx="9144000" cy="1143000"/>
          </a:xfrm>
          <a:prstGeom prst="rect">
            <a:avLst/>
          </a:prstGeom>
          <a:noFill/>
          <a:ln>
            <a:noFill/>
          </a:ln>
        </p:spPr>
        <p:txBody>
          <a:bodyPr lIns="92075" tIns="46025" rIns="92075" bIns="46025" anchor="ctr" anchorCtr="1">
            <a:noAutofit/>
          </a:bodyPr>
          <a:lstStyle/>
          <a:p>
            <a:pPr lvl="0">
              <a:buClr>
                <a:schemeClr val="lt1"/>
              </a:buClr>
              <a:buSzPct val="25000"/>
            </a:pPr>
            <a:r>
              <a:rPr lang="en-US" sz="4000" dirty="0" err="1">
                <a:solidFill>
                  <a:schemeClr val="lt1"/>
                </a:solidFill>
                <a:effectLst>
                  <a:outerShdw blurRad="38100" dist="38100" dir="2700000" algn="tl">
                    <a:srgbClr val="C0C0C0"/>
                  </a:outerShdw>
                </a:effectLst>
              </a:rPr>
              <a:t>Վերաբերմունքները</a:t>
            </a:r>
            <a:r>
              <a:rPr lang="en-US" sz="4000" dirty="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ազդում</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են</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մեր</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ամենօրյա</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վարքագծի</a:t>
            </a:r>
            <a:r>
              <a:rPr lang="en-US" sz="4000" dirty="0" smtClean="0">
                <a:solidFill>
                  <a:schemeClr val="lt1"/>
                </a:solidFill>
                <a:effectLst>
                  <a:outerShdw blurRad="38100" dist="38100" dir="2700000" algn="tl">
                    <a:srgbClr val="C0C0C0"/>
                  </a:outerShdw>
                </a:effectLst>
              </a:rPr>
              <a:t> </a:t>
            </a:r>
            <a:r>
              <a:rPr lang="en-US" sz="4000" dirty="0" err="1" smtClean="0">
                <a:solidFill>
                  <a:schemeClr val="lt1"/>
                </a:solidFill>
                <a:effectLst>
                  <a:outerShdw blurRad="38100" dist="38100" dir="2700000" algn="tl">
                    <a:srgbClr val="C0C0C0"/>
                  </a:outerShdw>
                </a:effectLst>
              </a:rPr>
              <a:t>վրա</a:t>
            </a:r>
            <a:endParaRPr lang="en-US" sz="40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pic>
        <p:nvPicPr>
          <p:cNvPr id="268" name="Shape 268" descr="http://t0.gstatic.com/images?q=tbn:ANd9GcSHLBBovw1UOzz1_RxIeR2GoMG7mizvsI7v9asFx2JlQA2kD1FPVQ"/>
          <p:cNvPicPr preferRelativeResize="0">
            <a:picLocks noGrp="1"/>
          </p:cNvPicPr>
          <p:nvPr>
            <p:ph type="clipArt" idx="2"/>
          </p:nvPr>
        </p:nvPicPr>
        <p:blipFill rotWithShape="1">
          <a:blip r:embed="rId3">
            <a:alphaModFix/>
          </a:blip>
          <a:srcRect/>
          <a:stretch/>
        </p:blipFill>
        <p:spPr>
          <a:xfrm>
            <a:off x="1752600" y="2209800"/>
            <a:ext cx="2876400" cy="3147900"/>
          </a:xfrm>
          <a:prstGeom prst="rect">
            <a:avLst/>
          </a:prstGeom>
          <a:noFill/>
          <a:ln>
            <a:noFill/>
          </a:ln>
        </p:spPr>
      </p:pic>
      <p:sp>
        <p:nvSpPr>
          <p:cNvPr id="269" name="Shape 269"/>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0" i="0" u="none" strike="noStrike" cap="none">
                <a:solidFill>
                  <a:schemeClr val="dk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927"/>
        <p:cNvGrpSpPr/>
        <p:nvPr/>
      </p:nvGrpSpPr>
      <p:grpSpPr>
        <a:xfrm>
          <a:off x="0" y="0"/>
          <a:ext cx="0" cy="0"/>
          <a:chOff x="0" y="0"/>
          <a:chExt cx="0" cy="0"/>
        </a:xfrm>
      </p:grpSpPr>
      <p:sp>
        <p:nvSpPr>
          <p:cNvPr id="928" name="Shape 928"/>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lvl="0">
              <a:buClr>
                <a:schemeClr val="lt1"/>
              </a:buClr>
              <a:buSzPct val="25000"/>
            </a:pPr>
            <a:r>
              <a:rPr lang="hy-AM" dirty="0" smtClean="0">
                <a:solidFill>
                  <a:schemeClr val="lt1"/>
                </a:solidFill>
                <a:effectLst>
                  <a:outerShdw blurRad="38100" dist="38100" dir="2700000" algn="tl">
                    <a:srgbClr val="C0C0C0"/>
                  </a:outerShdw>
                </a:effectLst>
              </a:rPr>
              <a:t>Եզրակացություն </a:t>
            </a:r>
            <a:r>
              <a:rPr lang="en-US" sz="4400" b="0" i="0" u="none" dirty="0" smtClean="0">
                <a:solidFill>
                  <a:schemeClr val="lt1"/>
                </a:solidFill>
                <a:effectLst>
                  <a:outerShdw blurRad="38100" dist="38100" dir="2700000" algn="tl">
                    <a:srgbClr val="C0C0C0"/>
                  </a:outerShdw>
                </a:effectLst>
                <a:latin typeface="Arial Black"/>
                <a:ea typeface="Arial Black"/>
                <a:cs typeface="Arial Black"/>
                <a:sym typeface="Arial Black"/>
              </a:rPr>
              <a:t>…</a:t>
            </a:r>
            <a:endParaRPr lang="en-US" sz="4400" b="0" i="0" u="none" dirty="0">
              <a:solidFill>
                <a:schemeClr val="lt1"/>
              </a:solidFill>
              <a:effectLst>
                <a:outerShdw blurRad="38100" dist="38100" dir="2700000" algn="tl">
                  <a:srgbClr val="C0C0C0"/>
                </a:outerShdw>
              </a:effectLst>
              <a:latin typeface="Arial Black"/>
              <a:ea typeface="Arial Black"/>
              <a:cs typeface="Arial Black"/>
              <a:sym typeface="Arial Black"/>
            </a:endParaRPr>
          </a:p>
        </p:txBody>
      </p:sp>
      <p:sp>
        <p:nvSpPr>
          <p:cNvPr id="929" name="Shape 929"/>
          <p:cNvSpPr txBox="1">
            <a:spLocks noGrp="1"/>
          </p:cNvSpPr>
          <p:nvPr>
            <p:ph type="body" idx="1"/>
          </p:nvPr>
        </p:nvSpPr>
        <p:spPr>
          <a:xfrm>
            <a:off x="3275856" y="1524000"/>
            <a:ext cx="5791944" cy="4495800"/>
          </a:xfrm>
          <a:prstGeom prst="rect">
            <a:avLst/>
          </a:prstGeom>
          <a:noFill/>
          <a:ln>
            <a:noFill/>
          </a:ln>
        </p:spPr>
        <p:txBody>
          <a:bodyPr lIns="92075" tIns="46025" rIns="92075" bIns="46025" anchor="t" anchorCtr="0">
            <a:noAutofit/>
          </a:bodyPr>
          <a:lstStyle/>
          <a:p>
            <a:pPr lvl="0" indent="-342900">
              <a:spcBef>
                <a:spcPts val="0"/>
              </a:spcBef>
            </a:pPr>
            <a:r>
              <a:rPr lang="hy-AM" sz="2100" dirty="0" smtClean="0">
                <a:solidFill>
                  <a:schemeClr val="lt1"/>
                </a:solidFill>
              </a:rPr>
              <a:t>Մեր վերաբերմունքները շատ կարեւոր դեր են խաղում մեր առօրյա</a:t>
            </a:r>
            <a:r>
              <a:rPr lang="nl-NL" sz="2100" dirty="0" smtClean="0">
                <a:solidFill>
                  <a:schemeClr val="lt1"/>
                </a:solidFill>
              </a:rPr>
              <a:t> </a:t>
            </a:r>
            <a:r>
              <a:rPr lang="hy-AM" sz="2100" dirty="0" smtClean="0">
                <a:solidFill>
                  <a:schemeClr val="lt1"/>
                </a:solidFill>
              </a:rPr>
              <a:t>գործունեության մեջ։ Նորադարձ քրիստոնյաները պետք է զգուշությամբ</a:t>
            </a:r>
            <a:r>
              <a:rPr lang="nl-NL" sz="2100" dirty="0" smtClean="0">
                <a:solidFill>
                  <a:schemeClr val="lt1"/>
                </a:solidFill>
              </a:rPr>
              <a:t> </a:t>
            </a:r>
            <a:r>
              <a:rPr lang="hy-AM" sz="2100" dirty="0" smtClean="0">
                <a:solidFill>
                  <a:schemeClr val="lt1"/>
                </a:solidFill>
              </a:rPr>
              <a:t>գնահատեն իրենց վերաբերմունքները՝ տեսնելու համար, թե արդյո՞ք իրենք</a:t>
            </a:r>
            <a:r>
              <a:rPr lang="nl-NL" sz="2100" dirty="0" smtClean="0">
                <a:solidFill>
                  <a:schemeClr val="lt1"/>
                </a:solidFill>
              </a:rPr>
              <a:t> </a:t>
            </a:r>
            <a:r>
              <a:rPr lang="hy-AM" sz="2100" dirty="0" smtClean="0">
                <a:solidFill>
                  <a:schemeClr val="lt1"/>
                </a:solidFill>
              </a:rPr>
              <a:t>համապատասխանում են Աստծո Խոսքի չափանիշին։ Աստված մեզ խոստացել է</a:t>
            </a:r>
            <a:r>
              <a:rPr lang="nl-NL" sz="2100" dirty="0" smtClean="0">
                <a:solidFill>
                  <a:schemeClr val="lt1"/>
                </a:solidFill>
              </a:rPr>
              <a:t> </a:t>
            </a:r>
            <a:r>
              <a:rPr lang="hy-AM" sz="2100" dirty="0" smtClean="0">
                <a:solidFill>
                  <a:schemeClr val="lt1"/>
                </a:solidFill>
              </a:rPr>
              <a:t>օգնել, որ աճենք։ Չկա այնպիսի վերաբերմունք, որ Աստծո օգնությամբ </a:t>
            </a:r>
            <a:r>
              <a:rPr lang="en-US" sz="2100" dirty="0" smtClean="0">
                <a:solidFill>
                  <a:schemeClr val="lt1"/>
                </a:solidFill>
              </a:rPr>
              <a:t>ա</a:t>
            </a:r>
            <a:r>
              <a:rPr lang="hy-AM" sz="2100" dirty="0" smtClean="0">
                <a:solidFill>
                  <a:schemeClr val="lt1"/>
                </a:solidFill>
              </a:rPr>
              <a:t>նհնարին</a:t>
            </a:r>
            <a:r>
              <a:rPr lang="nl-NL" sz="2100" dirty="0" smtClean="0">
                <a:solidFill>
                  <a:schemeClr val="lt1"/>
                </a:solidFill>
              </a:rPr>
              <a:t> </a:t>
            </a:r>
            <a:r>
              <a:rPr lang="hy-AM" sz="2100" dirty="0" smtClean="0">
                <a:solidFill>
                  <a:schemeClr val="lt1"/>
                </a:solidFill>
              </a:rPr>
              <a:t>լինի փոխել։</a:t>
            </a:r>
            <a:endParaRPr lang="en-US" sz="2100" b="0" i="0" u="none" dirty="0">
              <a:solidFill>
                <a:schemeClr val="lt1"/>
              </a:solidFill>
              <a:latin typeface="Arial"/>
              <a:ea typeface="Arial"/>
              <a:cs typeface="Arial"/>
              <a:sym typeface="Arial"/>
            </a:endParaRPr>
          </a:p>
          <a:p>
            <a:pPr lvl="0" indent="-342900">
              <a:spcBef>
                <a:spcPts val="480"/>
              </a:spcBef>
            </a:pPr>
            <a:r>
              <a:rPr lang="hy-AM" sz="2100" dirty="0" smtClean="0">
                <a:solidFill>
                  <a:schemeClr val="lt1"/>
                </a:solidFill>
              </a:rPr>
              <a:t>Աստծո խոստումը հստակ է. «Ես կարող եմ ամեն ինչ անել Քրիստոսի միջոցով, որ</a:t>
            </a:r>
            <a:r>
              <a:rPr lang="nl-NL" sz="2100" dirty="0" smtClean="0">
                <a:solidFill>
                  <a:schemeClr val="lt1"/>
                </a:solidFill>
              </a:rPr>
              <a:t> </a:t>
            </a:r>
            <a:r>
              <a:rPr lang="hy-AM" sz="2100" dirty="0" smtClean="0">
                <a:solidFill>
                  <a:schemeClr val="lt1"/>
                </a:solidFill>
              </a:rPr>
              <a:t>զորացնում է ինձ» (Փիլիպպեցիներին 4։13)</a:t>
            </a:r>
            <a:r>
              <a:rPr lang="hy-AM" sz="2400" dirty="0" smtClean="0">
                <a:solidFill>
                  <a:schemeClr val="lt1"/>
                </a:solidFill>
              </a:rPr>
              <a:t>։</a:t>
            </a:r>
            <a:endParaRPr sz="2400" b="0" i="0" u="none" dirty="0">
              <a:solidFill>
                <a:schemeClr val="dk1"/>
              </a:solidFill>
              <a:latin typeface="Arial"/>
              <a:ea typeface="Arial"/>
              <a:cs typeface="Arial"/>
              <a:sym typeface="Arial"/>
            </a:endParaRPr>
          </a:p>
          <a:p>
            <a:pPr marL="342900" lvl="0" indent="-342900" algn="l" rtl="0">
              <a:lnSpc>
                <a:spcPct val="100000"/>
              </a:lnSpc>
              <a:spcBef>
                <a:spcPts val="480"/>
              </a:spcBef>
              <a:spcAft>
                <a:spcPts val="0"/>
              </a:spcAft>
              <a:buSzPct val="25000"/>
              <a:buFont typeface="Arial"/>
              <a:buNone/>
            </a:pPr>
            <a:endParaRPr sz="2400" b="0" i="0" u="none" dirty="0">
              <a:solidFill>
                <a:schemeClr val="dk1"/>
              </a:solidFill>
              <a:latin typeface="Arial"/>
              <a:ea typeface="Arial"/>
              <a:cs typeface="Arial"/>
              <a:sym typeface="Arial"/>
            </a:endParaRPr>
          </a:p>
        </p:txBody>
      </p:sp>
      <p:pic>
        <p:nvPicPr>
          <p:cNvPr id="930" name="Shape 930" descr="http://www.restorationofchristianity.com/wordpress/wp-content/uploads/4c7c75857381_7126/attitude.jpg"/>
          <p:cNvPicPr preferRelativeResize="0">
            <a:picLocks noGrp="1"/>
          </p:cNvPicPr>
          <p:nvPr>
            <p:ph type="clipArt" idx="2"/>
          </p:nvPr>
        </p:nvPicPr>
        <p:blipFill rotWithShape="1">
          <a:blip r:embed="rId3">
            <a:alphaModFix/>
          </a:blip>
          <a:srcRect/>
          <a:stretch/>
        </p:blipFill>
        <p:spPr>
          <a:xfrm>
            <a:off x="251520" y="1844824"/>
            <a:ext cx="2971800" cy="4038600"/>
          </a:xfrm>
          <a:prstGeom prst="rect">
            <a:avLst/>
          </a:prstGeom>
          <a:noFill/>
          <a:ln>
            <a:noFill/>
          </a:ln>
        </p:spPr>
      </p:pic>
      <p:sp>
        <p:nvSpPr>
          <p:cNvPr id="931" name="Shape 931"/>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Shape 936"/>
          <p:cNvSpPr txBox="1">
            <a:spLocks noGrp="1"/>
          </p:cNvSpPr>
          <p:nvPr>
            <p:ph type="body" idx="1"/>
          </p:nvPr>
        </p:nvSpPr>
        <p:spPr>
          <a:xfrm>
            <a:off x="4191000" y="1219200"/>
            <a:ext cx="4419600" cy="4876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SzPct val="25000"/>
              <a:buFont typeface="Arial"/>
              <a:buNone/>
            </a:pPr>
            <a:r>
              <a:rPr lang="en-US" sz="2800" b="0" i="0" u="none">
                <a:solidFill>
                  <a:schemeClr val="lt1"/>
                </a:solidFill>
                <a:latin typeface="Arial"/>
                <a:ea typeface="Arial"/>
                <a:cs typeface="Arial"/>
                <a:sym typeface="Arial"/>
              </a:rPr>
              <a:t>Your attitude must be like my own, for I the Messiah, did not come to be served, but to serve, and to give my life as a ransom for many.  </a:t>
            </a:r>
          </a:p>
          <a:p>
            <a:pPr marL="342900" lvl="0" indent="-342900" algn="l" rtl="0">
              <a:lnSpc>
                <a:spcPct val="100000"/>
              </a:lnSpc>
              <a:spcBef>
                <a:spcPts val="560"/>
              </a:spcBef>
              <a:spcAft>
                <a:spcPts val="0"/>
              </a:spcAft>
              <a:buSzPct val="25000"/>
              <a:buFont typeface="Arial"/>
              <a:buNone/>
            </a:pPr>
            <a:r>
              <a:rPr lang="en-US" sz="2800" b="0" i="0" u="none">
                <a:solidFill>
                  <a:schemeClr val="lt1"/>
                </a:solidFill>
                <a:latin typeface="Arial"/>
                <a:ea typeface="Arial"/>
                <a:cs typeface="Arial"/>
                <a:sym typeface="Arial"/>
              </a:rPr>
              <a:t>         </a:t>
            </a:r>
            <a:r>
              <a:rPr lang="en-US" sz="2000" b="0" i="0" u="none">
                <a:solidFill>
                  <a:schemeClr val="lt1"/>
                </a:solidFill>
                <a:latin typeface="Arial"/>
                <a:ea typeface="Arial"/>
                <a:cs typeface="Arial"/>
                <a:sym typeface="Arial"/>
              </a:rPr>
              <a:t>Jesus Christ		</a:t>
            </a:r>
          </a:p>
          <a:p>
            <a:pPr marL="342900" lvl="0" indent="-342900" algn="l" rtl="0">
              <a:lnSpc>
                <a:spcPct val="100000"/>
              </a:lnSpc>
              <a:spcBef>
                <a:spcPts val="720"/>
              </a:spcBef>
              <a:spcAft>
                <a:spcPts val="0"/>
              </a:spcAft>
              <a:buSzPct val="25000"/>
              <a:buFont typeface="Arial"/>
              <a:buNone/>
            </a:pPr>
            <a:r>
              <a:rPr lang="en-US" sz="2000" b="0" i="0" u="none">
                <a:solidFill>
                  <a:schemeClr val="lt1"/>
                </a:solidFill>
                <a:latin typeface="Arial"/>
                <a:ea typeface="Arial"/>
                <a:cs typeface="Arial"/>
                <a:sym typeface="Arial"/>
              </a:rPr>
              <a:t>    </a:t>
            </a:r>
            <a:r>
              <a:rPr lang="en-US" sz="3600" b="1" i="0" u="none">
                <a:solidFill>
                  <a:schemeClr val="lt1"/>
                </a:solidFill>
                <a:latin typeface="Arial"/>
                <a:ea typeface="Arial"/>
                <a:cs typeface="Arial"/>
                <a:sym typeface="Arial"/>
              </a:rPr>
              <a:t>Matthew 20:28</a:t>
            </a:r>
          </a:p>
          <a:p>
            <a:pPr marL="342900" lvl="0" indent="-342900" algn="l" rtl="0">
              <a:lnSpc>
                <a:spcPct val="100000"/>
              </a:lnSpc>
              <a:spcBef>
                <a:spcPts val="720"/>
              </a:spcBef>
              <a:spcAft>
                <a:spcPts val="0"/>
              </a:spcAft>
              <a:buSzPct val="25000"/>
              <a:buFont typeface="Arial"/>
              <a:buNone/>
            </a:pPr>
            <a:r>
              <a:rPr lang="en-US" sz="3600" b="1" i="0" u="none">
                <a:solidFill>
                  <a:schemeClr val="lt1"/>
                </a:solidFill>
                <a:latin typeface="Arial"/>
                <a:ea typeface="Arial"/>
                <a:cs typeface="Arial"/>
                <a:sym typeface="Arial"/>
              </a:rPr>
              <a:t>The Living Bible</a:t>
            </a:r>
          </a:p>
          <a:p>
            <a:pPr marL="342900" lvl="0" indent="-342900" algn="l" rtl="0">
              <a:lnSpc>
                <a:spcPct val="100000"/>
              </a:lnSpc>
              <a:spcBef>
                <a:spcPts val="720"/>
              </a:spcBef>
              <a:spcAft>
                <a:spcPts val="0"/>
              </a:spcAft>
              <a:buSzPct val="25000"/>
              <a:buFont typeface="Arial"/>
              <a:buNone/>
            </a:pPr>
            <a:endParaRPr sz="3600" b="1" i="0" u="none">
              <a:solidFill>
                <a:schemeClr val="lt1"/>
              </a:solidFill>
              <a:latin typeface="Arial"/>
              <a:ea typeface="Arial"/>
              <a:cs typeface="Arial"/>
              <a:sym typeface="Arial"/>
            </a:endParaRPr>
          </a:p>
        </p:txBody>
      </p:sp>
      <p:sp>
        <p:nvSpPr>
          <p:cNvPr id="937" name="Shape 937"/>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pic>
        <p:nvPicPr>
          <p:cNvPr id="938" name="Shape 938" descr="http://lh6.ggpht.com/-yZWNiM6cyNA/SdT-5SrUWOI/AAAAAAAAB7A/mPP6RAngUjc/d/praise-02.jpg"/>
          <p:cNvPicPr preferRelativeResize="0">
            <a:picLocks noGrp="1"/>
          </p:cNvPicPr>
          <p:nvPr>
            <p:ph type="clipArt" idx="2"/>
          </p:nvPr>
        </p:nvPicPr>
        <p:blipFill rotWithShape="1">
          <a:blip r:embed="rId3">
            <a:alphaModFix/>
          </a:blip>
          <a:srcRect/>
          <a:stretch/>
        </p:blipFill>
        <p:spPr>
          <a:xfrm>
            <a:off x="762000" y="1752600"/>
            <a:ext cx="3200400" cy="4114800"/>
          </a:xfrm>
          <a:prstGeom prst="rect">
            <a:avLst/>
          </a:prstGeom>
          <a:noFill/>
          <a:ln>
            <a:noFill/>
          </a:ln>
        </p:spPr>
      </p:pic>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943"/>
        <p:cNvGrpSpPr/>
        <p:nvPr/>
      </p:nvGrpSpPr>
      <p:grpSpPr>
        <a:xfrm>
          <a:off x="0" y="0"/>
          <a:ext cx="0" cy="0"/>
          <a:chOff x="0" y="0"/>
          <a:chExt cx="0" cy="0"/>
        </a:xfrm>
      </p:grpSpPr>
      <p:sp>
        <p:nvSpPr>
          <p:cNvPr id="944" name="Shape 944"/>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Philippians 2:5-8</a:t>
            </a:r>
          </a:p>
        </p:txBody>
      </p:sp>
      <p:sp>
        <p:nvSpPr>
          <p:cNvPr id="945" name="Shape 945"/>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90000"/>
              </a:lnSpc>
              <a:spcBef>
                <a:spcPts val="0"/>
              </a:spcBef>
              <a:spcAft>
                <a:spcPts val="0"/>
              </a:spcAft>
              <a:buSzPct val="25000"/>
              <a:buFont typeface="Arial"/>
              <a:buNone/>
            </a:pPr>
            <a:r>
              <a:rPr lang="en-US" sz="3200" b="0" i="0" u="none">
                <a:solidFill>
                  <a:schemeClr val="lt1"/>
                </a:solidFill>
                <a:latin typeface="Arial"/>
                <a:ea typeface="Arial"/>
                <a:cs typeface="Arial"/>
                <a:sym typeface="Arial"/>
              </a:rPr>
              <a:t>   Your attitude should be the same as Christ had.  Though he was God, he did not demand and cling to his rights as God.  He made himself nothing, he took the humble position of a slave and appeared in human form.  And in human form he obediently humbled himself even further by dying a criminal’s death on a cross.</a:t>
            </a:r>
          </a:p>
        </p:txBody>
      </p:sp>
      <p:sp>
        <p:nvSpPr>
          <p:cNvPr id="946" name="Shape 946"/>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951"/>
        <p:cNvGrpSpPr/>
        <p:nvPr/>
      </p:nvGrpSpPr>
      <p:grpSpPr>
        <a:xfrm>
          <a:off x="0" y="0"/>
          <a:ext cx="0" cy="0"/>
          <a:chOff x="0" y="0"/>
          <a:chExt cx="0" cy="0"/>
        </a:xfrm>
      </p:grpSpPr>
      <p:sp>
        <p:nvSpPr>
          <p:cNvPr id="952" name="Shape 952"/>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Ephesians 4:17-24</a:t>
            </a:r>
          </a:p>
        </p:txBody>
      </p:sp>
      <p:sp>
        <p:nvSpPr>
          <p:cNvPr id="953" name="Shape 953"/>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90000"/>
              </a:lnSpc>
              <a:spcBef>
                <a:spcPts val="0"/>
              </a:spcBef>
              <a:spcAft>
                <a:spcPts val="0"/>
              </a:spcAft>
              <a:buSzPct val="25000"/>
              <a:buFont typeface="Arial"/>
              <a:buNone/>
            </a:pPr>
            <a:r>
              <a:rPr lang="en-US" sz="3200" b="0" i="0" u="none">
                <a:solidFill>
                  <a:schemeClr val="lt1"/>
                </a:solidFill>
                <a:latin typeface="Arial"/>
                <a:ea typeface="Arial"/>
                <a:cs typeface="Arial"/>
                <a:sym typeface="Arial"/>
              </a:rPr>
              <a:t>   With the Lord’s authority let me say this: Live no longer as the ungodly do, for they are hopelessly confused.  Their closed minds are full of darkness; they are far away from the life of God because they have shut their minds and hardened their hearts against him.  They don’t care anymore about right and wrong,</a:t>
            </a:r>
          </a:p>
        </p:txBody>
      </p:sp>
      <p:sp>
        <p:nvSpPr>
          <p:cNvPr id="954" name="Shape 954"/>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959"/>
        <p:cNvGrpSpPr/>
        <p:nvPr/>
      </p:nvGrpSpPr>
      <p:grpSpPr>
        <a:xfrm>
          <a:off x="0" y="0"/>
          <a:ext cx="0" cy="0"/>
          <a:chOff x="0" y="0"/>
          <a:chExt cx="0" cy="0"/>
        </a:xfrm>
      </p:grpSpPr>
      <p:sp>
        <p:nvSpPr>
          <p:cNvPr id="960" name="Shape 960"/>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Ephesians 4:17-24</a:t>
            </a:r>
          </a:p>
        </p:txBody>
      </p:sp>
      <p:sp>
        <p:nvSpPr>
          <p:cNvPr id="961" name="Shape 961"/>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SzPct val="25000"/>
              <a:buFont typeface="Arial"/>
              <a:buNone/>
            </a:pPr>
            <a:r>
              <a:rPr lang="en-US" sz="3200" b="0" i="0" u="none">
                <a:solidFill>
                  <a:schemeClr val="dk1"/>
                </a:solidFill>
                <a:latin typeface="Arial"/>
                <a:ea typeface="Arial"/>
                <a:cs typeface="Arial"/>
                <a:sym typeface="Arial"/>
              </a:rPr>
              <a:t>   </a:t>
            </a:r>
            <a:r>
              <a:rPr lang="en-US" sz="3200" b="0" i="0" u="none">
                <a:solidFill>
                  <a:schemeClr val="lt1"/>
                </a:solidFill>
                <a:latin typeface="Arial"/>
                <a:ea typeface="Arial"/>
                <a:cs typeface="Arial"/>
                <a:sym typeface="Arial"/>
              </a:rPr>
              <a:t>And they have given themselves over to immoral ways.  Their lives are filled with all kinds of impurity and greed.</a:t>
            </a:r>
          </a:p>
          <a:p>
            <a:pPr marL="342900" lvl="0" indent="-342900" algn="l" rtl="0">
              <a:lnSpc>
                <a:spcPct val="100000"/>
              </a:lnSpc>
              <a:spcBef>
                <a:spcPts val="640"/>
              </a:spcBef>
              <a:spcAft>
                <a:spcPts val="0"/>
              </a:spcAft>
              <a:buSzPct val="25000"/>
              <a:buFont typeface="Arial"/>
              <a:buNone/>
            </a:pPr>
            <a:r>
              <a:rPr lang="en-US" sz="3200" b="0" i="0" u="none">
                <a:solidFill>
                  <a:schemeClr val="lt1"/>
                </a:solidFill>
                <a:latin typeface="Arial"/>
                <a:ea typeface="Arial"/>
                <a:cs typeface="Arial"/>
                <a:sym typeface="Arial"/>
              </a:rPr>
              <a:t>   But that isn’t what you were taught when you learned about Christ.  Since you have heard all about him and have learned the truth that is in Jesus, throw off your old evil nature and your former</a:t>
            </a:r>
          </a:p>
          <a:p>
            <a:pPr marL="342900" lvl="0" indent="-342900" algn="l" rtl="0">
              <a:lnSpc>
                <a:spcPct val="100000"/>
              </a:lnSpc>
              <a:spcBef>
                <a:spcPts val="640"/>
              </a:spcBef>
              <a:spcAft>
                <a:spcPts val="0"/>
              </a:spcAft>
              <a:buSzPct val="25000"/>
              <a:buFont typeface="Arial"/>
              <a:buNone/>
            </a:pPr>
            <a:endParaRPr sz="3200" b="0" i="0" u="none">
              <a:solidFill>
                <a:schemeClr val="lt1"/>
              </a:solidFill>
              <a:latin typeface="Arial"/>
              <a:ea typeface="Arial"/>
              <a:cs typeface="Arial"/>
              <a:sym typeface="Arial"/>
            </a:endParaRPr>
          </a:p>
        </p:txBody>
      </p:sp>
      <p:sp>
        <p:nvSpPr>
          <p:cNvPr id="962" name="Shape 96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967"/>
        <p:cNvGrpSpPr/>
        <p:nvPr/>
      </p:nvGrpSpPr>
      <p:grpSpPr>
        <a:xfrm>
          <a:off x="0" y="0"/>
          <a:ext cx="0" cy="0"/>
          <a:chOff x="0" y="0"/>
          <a:chExt cx="0" cy="0"/>
        </a:xfrm>
      </p:grpSpPr>
      <p:sp>
        <p:nvSpPr>
          <p:cNvPr id="968" name="Shape 968"/>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Ephesians 4:17-24</a:t>
            </a:r>
          </a:p>
        </p:txBody>
      </p:sp>
      <p:sp>
        <p:nvSpPr>
          <p:cNvPr id="969" name="Shape 969"/>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SzPct val="25000"/>
              <a:buFont typeface="Arial"/>
              <a:buNone/>
            </a:pPr>
            <a:r>
              <a:rPr lang="en-US" sz="3200" b="0" i="0" u="none">
                <a:solidFill>
                  <a:schemeClr val="dk1"/>
                </a:solidFill>
                <a:latin typeface="Arial"/>
                <a:ea typeface="Arial"/>
                <a:cs typeface="Arial"/>
                <a:sym typeface="Arial"/>
              </a:rPr>
              <a:t>   </a:t>
            </a:r>
            <a:r>
              <a:rPr lang="en-US" sz="3200" b="0" i="0" u="none">
                <a:solidFill>
                  <a:schemeClr val="lt1"/>
                </a:solidFill>
                <a:latin typeface="Arial"/>
                <a:ea typeface="Arial"/>
                <a:cs typeface="Arial"/>
                <a:sym typeface="Arial"/>
              </a:rPr>
              <a:t>Way of life, which is rotten through and through, full of lust and deception.  Instead, there must be a spiritual renewal of your thoughts and attitudes.  You must display a new nature because you are a new person, created in God’s likeness – righteous, holy, and true.</a:t>
            </a:r>
          </a:p>
        </p:txBody>
      </p:sp>
      <p:sp>
        <p:nvSpPr>
          <p:cNvPr id="970" name="Shape 970"/>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Colossians 3:5-15</a:t>
            </a:r>
          </a:p>
        </p:txBody>
      </p:sp>
      <p:sp>
        <p:nvSpPr>
          <p:cNvPr id="977" name="Shape 977"/>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90000"/>
              </a:lnSpc>
              <a:spcBef>
                <a:spcPts val="0"/>
              </a:spcBef>
              <a:spcAft>
                <a:spcPts val="0"/>
              </a:spcAft>
              <a:buSzPct val="25000"/>
              <a:buFont typeface="Arial"/>
              <a:buNone/>
            </a:pPr>
            <a:r>
              <a:rPr lang="en-US" sz="3200" b="0" i="0" u="none">
                <a:solidFill>
                  <a:schemeClr val="dk1"/>
                </a:solidFill>
                <a:latin typeface="Arial"/>
                <a:ea typeface="Arial"/>
                <a:cs typeface="Arial"/>
                <a:sym typeface="Arial"/>
              </a:rPr>
              <a:t>   </a:t>
            </a:r>
            <a:r>
              <a:rPr lang="en-US" sz="3200" b="0" i="0" u="none">
                <a:solidFill>
                  <a:schemeClr val="lt1"/>
                </a:solidFill>
                <a:latin typeface="Arial"/>
                <a:ea typeface="Arial"/>
                <a:cs typeface="Arial"/>
                <a:sym typeface="Arial"/>
              </a:rPr>
              <a:t>So put to death the sinful, earthly things lurking within you.  Have nothing to do with sexual sin, impurity, lust, and shameful desires.  Don’t be greedy for the good things of this life, for that is idolatry.  God’s terrible anger will come upon those who do such things.  You used to do them when your life was still part of this world.</a:t>
            </a:r>
          </a:p>
        </p:txBody>
      </p:sp>
      <p:sp>
        <p:nvSpPr>
          <p:cNvPr id="978" name="Shape 978"/>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983"/>
        <p:cNvGrpSpPr/>
        <p:nvPr/>
      </p:nvGrpSpPr>
      <p:grpSpPr>
        <a:xfrm>
          <a:off x="0" y="0"/>
          <a:ext cx="0" cy="0"/>
          <a:chOff x="0" y="0"/>
          <a:chExt cx="0" cy="0"/>
        </a:xfrm>
      </p:grpSpPr>
      <p:sp>
        <p:nvSpPr>
          <p:cNvPr id="984" name="Shape 984"/>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Colossians 3:5-15</a:t>
            </a:r>
          </a:p>
        </p:txBody>
      </p:sp>
      <p:sp>
        <p:nvSpPr>
          <p:cNvPr id="985" name="Shape 985"/>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90000"/>
              </a:lnSpc>
              <a:spcBef>
                <a:spcPts val="0"/>
              </a:spcBef>
              <a:spcAft>
                <a:spcPts val="0"/>
              </a:spcAft>
              <a:buSzPct val="25000"/>
              <a:buFont typeface="Arial"/>
              <a:buNone/>
            </a:pPr>
            <a:r>
              <a:rPr lang="en-US" sz="3200" b="0" i="0" u="none">
                <a:solidFill>
                  <a:schemeClr val="dk1"/>
                </a:solidFill>
                <a:latin typeface="Arial"/>
                <a:ea typeface="Arial"/>
                <a:cs typeface="Arial"/>
                <a:sym typeface="Arial"/>
              </a:rPr>
              <a:t>   </a:t>
            </a:r>
            <a:r>
              <a:rPr lang="en-US" sz="3200" b="0" i="0" u="none">
                <a:solidFill>
                  <a:schemeClr val="lt1"/>
                </a:solidFill>
                <a:latin typeface="Arial"/>
                <a:ea typeface="Arial"/>
                <a:cs typeface="Arial"/>
                <a:sym typeface="Arial"/>
              </a:rPr>
              <a:t>But now is the time get rid of anger, rage, malicious behavior, slander, and dirty language.  Don’t lie to each other, for you have stripped off your old evil nature and all it’s wicked deeds.  In it’s place you have clothed yourselves with a brand new nature that is continually being renewed as you learn more and more about Christ, who created this </a:t>
            </a:r>
          </a:p>
        </p:txBody>
      </p:sp>
      <p:sp>
        <p:nvSpPr>
          <p:cNvPr id="986" name="Shape 986"/>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Shape 991"/>
        <p:cNvGrpSpPr/>
        <p:nvPr/>
      </p:nvGrpSpPr>
      <p:grpSpPr>
        <a:xfrm>
          <a:off x="0" y="0"/>
          <a:ext cx="0" cy="0"/>
          <a:chOff x="0" y="0"/>
          <a:chExt cx="0" cy="0"/>
        </a:xfrm>
      </p:grpSpPr>
      <p:sp>
        <p:nvSpPr>
          <p:cNvPr id="992" name="Shape 992"/>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Colossians 3:5-15</a:t>
            </a:r>
          </a:p>
        </p:txBody>
      </p:sp>
      <p:sp>
        <p:nvSpPr>
          <p:cNvPr id="993" name="Shape 993"/>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SzPct val="25000"/>
              <a:buFont typeface="Arial"/>
              <a:buNone/>
            </a:pPr>
            <a:r>
              <a:rPr lang="en-US" sz="3200" b="0" i="0" u="none">
                <a:solidFill>
                  <a:schemeClr val="dk1"/>
                </a:solidFill>
                <a:latin typeface="Arial"/>
                <a:ea typeface="Arial"/>
                <a:cs typeface="Arial"/>
                <a:sym typeface="Arial"/>
              </a:rPr>
              <a:t>   </a:t>
            </a:r>
            <a:r>
              <a:rPr lang="en-US" sz="3200" b="0" i="0" u="none">
                <a:solidFill>
                  <a:schemeClr val="lt1"/>
                </a:solidFill>
                <a:latin typeface="Arial"/>
                <a:ea typeface="Arial"/>
                <a:cs typeface="Arial"/>
                <a:sym typeface="Arial"/>
              </a:rPr>
              <a:t>New nature within you.  In this new life, it doesn’t matter if you are a Jew or a Gentile, circumcised or uncircumcised, barbaric, uncivilized, slave, or free.  Christ is all that matters, and he lives in all of us.</a:t>
            </a:r>
          </a:p>
          <a:p>
            <a:pPr marL="342900" lvl="0" indent="-342900" algn="l" rtl="0">
              <a:lnSpc>
                <a:spcPct val="100000"/>
              </a:lnSpc>
              <a:spcBef>
                <a:spcPts val="640"/>
              </a:spcBef>
              <a:spcAft>
                <a:spcPts val="0"/>
              </a:spcAft>
              <a:buSzPct val="25000"/>
              <a:buFont typeface="Arial"/>
              <a:buNone/>
            </a:pPr>
            <a:r>
              <a:rPr lang="en-US" sz="3200" b="0" i="0" u="none">
                <a:solidFill>
                  <a:schemeClr val="lt1"/>
                </a:solidFill>
                <a:latin typeface="Arial"/>
                <a:ea typeface="Arial"/>
                <a:cs typeface="Arial"/>
                <a:sym typeface="Arial"/>
              </a:rPr>
              <a:t>   Since God chose you to  be the holy people whom he loves, you must clothe </a:t>
            </a:r>
          </a:p>
        </p:txBody>
      </p:sp>
      <p:sp>
        <p:nvSpPr>
          <p:cNvPr id="994" name="Shape 994"/>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999"/>
        <p:cNvGrpSpPr/>
        <p:nvPr/>
      </p:nvGrpSpPr>
      <p:grpSpPr>
        <a:xfrm>
          <a:off x="0" y="0"/>
          <a:ext cx="0" cy="0"/>
          <a:chOff x="0" y="0"/>
          <a:chExt cx="0" cy="0"/>
        </a:xfrm>
      </p:grpSpPr>
      <p:sp>
        <p:nvSpPr>
          <p:cNvPr id="1000" name="Shape 1000"/>
          <p:cNvSpPr txBox="1">
            <a:spLocks noGrp="1"/>
          </p:cNvSpPr>
          <p:nvPr>
            <p:ph type="title"/>
          </p:nvPr>
        </p:nvSpPr>
        <p:spPr>
          <a:xfrm>
            <a:off x="1143000" y="228600"/>
            <a:ext cx="7772400" cy="1143000"/>
          </a:xfrm>
          <a:prstGeom prst="rect">
            <a:avLst/>
          </a:prstGeom>
          <a:noFill/>
          <a:ln>
            <a:noFill/>
          </a:ln>
        </p:spPr>
        <p:txBody>
          <a:bodyPr lIns="92075" tIns="46025" rIns="92075" bIns="46025" anchor="ctr" anchorCtr="1">
            <a:noAutofit/>
          </a:bodyPr>
          <a:lstStyle/>
          <a:p>
            <a:pPr marL="0" lvl="0" indent="0" algn="ctr" rtl="0">
              <a:lnSpc>
                <a:spcPct val="100000"/>
              </a:lnSpc>
              <a:spcBef>
                <a:spcPts val="0"/>
              </a:spcBef>
              <a:spcAft>
                <a:spcPts val="0"/>
              </a:spcAft>
              <a:buClr>
                <a:schemeClr val="lt1"/>
              </a:buClr>
              <a:buSzPct val="25000"/>
              <a:buFont typeface="Arial Black"/>
              <a:buNone/>
            </a:pPr>
            <a:r>
              <a:rPr lang="en-US" sz="4400" b="0" i="0" u="none">
                <a:solidFill>
                  <a:schemeClr val="lt1"/>
                </a:solidFill>
                <a:effectLst>
                  <a:outerShdw blurRad="38100" dist="38100" dir="2700000" algn="tl">
                    <a:srgbClr val="C0C0C0"/>
                  </a:outerShdw>
                </a:effectLst>
                <a:latin typeface="Arial Black"/>
                <a:ea typeface="Arial Black"/>
                <a:cs typeface="Arial Black"/>
                <a:sym typeface="Arial Black"/>
              </a:rPr>
              <a:t>Colossians 3:5-15</a:t>
            </a:r>
          </a:p>
        </p:txBody>
      </p:sp>
      <p:sp>
        <p:nvSpPr>
          <p:cNvPr id="1001" name="Shape 1001"/>
          <p:cNvSpPr txBox="1">
            <a:spLocks noGrp="1"/>
          </p:cNvSpPr>
          <p:nvPr>
            <p:ph type="body" idx="1"/>
          </p:nvPr>
        </p:nvSpPr>
        <p:spPr>
          <a:xfrm>
            <a:off x="1295400" y="1905000"/>
            <a:ext cx="7772400" cy="4114800"/>
          </a:xfrm>
          <a:prstGeom prst="rect">
            <a:avLst/>
          </a:prstGeom>
          <a:noFill/>
          <a:ln>
            <a:noFill/>
          </a:ln>
        </p:spPr>
        <p:txBody>
          <a:bodyPr lIns="92075" tIns="46025" rIns="92075" bIns="46025" anchor="t" anchorCtr="0">
            <a:noAutofit/>
          </a:bodyPr>
          <a:lstStyle/>
          <a:p>
            <a:pPr marL="342900" lvl="0" indent="-342900" algn="l" rtl="0">
              <a:lnSpc>
                <a:spcPct val="100000"/>
              </a:lnSpc>
              <a:spcBef>
                <a:spcPts val="0"/>
              </a:spcBef>
              <a:spcAft>
                <a:spcPts val="0"/>
              </a:spcAft>
              <a:buSzPct val="25000"/>
              <a:buFont typeface="Arial"/>
              <a:buNone/>
            </a:pPr>
            <a:r>
              <a:rPr lang="en-US" sz="3200" b="0" i="0" u="none">
                <a:solidFill>
                  <a:schemeClr val="dk1"/>
                </a:solidFill>
                <a:latin typeface="Arial"/>
                <a:ea typeface="Arial"/>
                <a:cs typeface="Arial"/>
                <a:sym typeface="Arial"/>
              </a:rPr>
              <a:t>   </a:t>
            </a:r>
            <a:r>
              <a:rPr lang="en-US" sz="3200" b="0" i="0" u="none">
                <a:solidFill>
                  <a:schemeClr val="lt1"/>
                </a:solidFill>
                <a:latin typeface="Arial"/>
                <a:ea typeface="Arial"/>
                <a:cs typeface="Arial"/>
                <a:sym typeface="Arial"/>
              </a:rPr>
              <a:t>Yourselves with tenderhearted mercy, kindness, humility, gentleness, and patience.  You must make allowance for each other’s faults and forgive the person who offends you.  Remember, the Lord forgave you, so you must forgive others.  And the most important piece of clothing you must wear is love.</a:t>
            </a:r>
          </a:p>
        </p:txBody>
      </p:sp>
      <p:sp>
        <p:nvSpPr>
          <p:cNvPr id="1002" name="Shape 1002"/>
          <p:cNvSpPr txBox="1"/>
          <p:nvPr/>
        </p:nvSpPr>
        <p:spPr>
          <a:xfrm>
            <a:off x="3733800" y="6248400"/>
            <a:ext cx="2895600" cy="4572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1400" b="0" i="0" u="none" strike="noStrike" cap="none">
                <a:solidFill>
                  <a:schemeClr val="lt1"/>
                </a:solidFill>
                <a:latin typeface="Times New Roman"/>
                <a:ea typeface="Times New Roman"/>
                <a:cs typeface="Times New Roman"/>
                <a:sym typeface="Times New Roman"/>
              </a:rPr>
              <a:t>iteenchallenge.org 5/2013</a:t>
            </a:r>
          </a:p>
        </p:txBody>
      </p:sp>
    </p:spTree>
  </p:cSld>
  <p:clrMapOvr>
    <a:masterClrMapping/>
  </p:clrMapOvr>
  <p:transition spd="med">
    <p:fade/>
  </p:transition>
</p:sld>
</file>

<file path=ppt/theme/theme1.xml><?xml version="1.0" encoding="utf-8"?>
<a:theme xmlns:a="http://schemas.openxmlformats.org/drawingml/2006/main" name="1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ompany Handbook">
  <a:themeElements>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3768</Words>
  <Application>Microsoft Office PowerPoint</Application>
  <PresentationFormat>On-screen Show (4:3)</PresentationFormat>
  <Paragraphs>546</Paragraphs>
  <Slides>102</Slides>
  <Notes>102</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102</vt:i4>
      </vt:variant>
    </vt:vector>
  </HeadingPairs>
  <TitlesOfParts>
    <vt:vector size="120" baseType="lpstr">
      <vt:lpstr>Arial</vt:lpstr>
      <vt:lpstr>Arial Black</vt:lpstr>
      <vt:lpstr>Noto Sans Symbols</vt:lpstr>
      <vt:lpstr>Times New Roman</vt:lpstr>
      <vt:lpstr>Wingdings</vt:lpstr>
      <vt:lpstr>1_Company Handbook</vt:lpstr>
      <vt:lpstr>2_Company Handbook</vt:lpstr>
      <vt:lpstr>12_Company Handbook</vt:lpstr>
      <vt:lpstr>Company Handbook</vt:lpstr>
      <vt:lpstr>3_Company Handbook</vt:lpstr>
      <vt:lpstr>4_Company Handbook</vt:lpstr>
      <vt:lpstr>5_Company Handbook</vt:lpstr>
      <vt:lpstr>6_Company Handbook</vt:lpstr>
      <vt:lpstr>7_Company Handbook</vt:lpstr>
      <vt:lpstr>8_Company Handbook</vt:lpstr>
      <vt:lpstr>9_Company Handbook</vt:lpstr>
      <vt:lpstr>10_Company Handbook</vt:lpstr>
      <vt:lpstr>11_Company Handbook</vt:lpstr>
      <vt:lpstr>Վերաբերմունքներ Հեղինակ՝ Դեյվիդ Բեթթի</vt:lpstr>
      <vt:lpstr>Վերաբերմունքներ</vt:lpstr>
      <vt:lpstr>Դասարանական Հանձնարարության Ցուցակ</vt:lpstr>
      <vt:lpstr>Հիշողության հատված  Ուղղված է Սուրբ Ձեռնարկից</vt:lpstr>
      <vt:lpstr>Վերաբերմունքները նորադարձ քրիստոնյայի կյանքում:</vt:lpstr>
      <vt:lpstr>Վերաբերմունքները նորադարձ քրիստոնյայի կյանքում:</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Վերաբերմունքները ազդում են մեր ամենօրյա վարքագծի վրա</vt:lpstr>
      <vt:lpstr>Ա. Ի Ի՞նչ են վերաբերմունքները:</vt:lpstr>
      <vt:lpstr>Բ. Ինչպե՞ս եմ ես օգտագործում վերաբերմունքները:</vt:lpstr>
      <vt:lpstr>Գ. Ինչպե՞ս եմ ես վերաբերմունքներ ձեռք բերում: </vt:lpstr>
      <vt:lpstr>Գ. Ինչպե՞ս եմ ես վերաբերմունքներ ձեռք բերում:</vt:lpstr>
      <vt:lpstr>Դ. Ինչպե՞ս եմ ես ցույց տալիս իմ վերաբերմունքը:</vt:lpstr>
      <vt:lpstr>Անձնական Կիրառություն...</vt:lpstr>
      <vt:lpstr>Նոր վերաբերմունքներ ձեւավորելու ընթացքը</vt:lpstr>
      <vt:lpstr>Նոր վերաբերմունքներ ձեւավորելու ընթացքը</vt:lpstr>
      <vt:lpstr>Ա. Իմ կյանքի ո՞ր ապարեզներում ես կարիք ունեմ նոր վերաբերմունքներ զարգացնելու:</vt:lpstr>
      <vt:lpstr>Ա. Իմ կյանքի ո՞ր սպարեզներում ես կարիք ունեմ նոր վերաբերմունքներ զարգացնելու:</vt:lpstr>
      <vt:lpstr>Բ. Որտեղի՞ց ես պետք է սկսեմ նոր վերաբերմունքներ զարգացնել: </vt:lpstr>
      <vt:lpstr>Բ. Որտեղի՞ց ես պետք է սկսեմ նոր վերաբերմունքներ զարգացնել:   </vt:lpstr>
      <vt:lpstr>Բ. Որտեղի՞ց ես պետք է սկսեմ նոր վերաբերմունքներ զարգացնել: </vt:lpstr>
      <vt:lpstr>Գ. Ի՞նչ մեթոդներ ինձ կօգնեն նոր վերաբերմունքներ զարգացնելու հարցում:</vt:lpstr>
      <vt:lpstr>Գ. Ի՞նչ մեթոդներ ինձ կօգնեն նոր վերաբերմունքներ զարգացնելու հարցում:</vt:lpstr>
      <vt:lpstr>Աստվածաշնչի ուսումնասիրությունը օգտակար է նոր վերաբերմունք ձեւավորելու համար.  </vt:lpstr>
      <vt:lpstr>Աստվածաշնչի ուսումնասիրությունը օգտակար է նոր վերաբերմունք ձեւավորելու համար.</vt:lpstr>
      <vt:lpstr>Աստվածաշնչի ուսումնասիրությունը օգտակար է նոր վերաբերմունք ձեւավորելու համար.</vt:lpstr>
      <vt:lpstr>Անձնական Կիրառություն...</vt:lpstr>
      <vt:lpstr>Ճիշտ վերաբերմունքներ ունենալ, երբ քեզ հանդիմանում են կամ քննադատում    </vt:lpstr>
      <vt:lpstr>Ճիշտ վերաբերմունքներ ունենալ, երբ քեզ հանդիմանում են կամ քննադատում</vt:lpstr>
      <vt:lpstr>Ա. Ինչո՞ւ են մարդիկ ինձ նեղացնում։</vt:lpstr>
      <vt:lpstr>Բ. Աստվածաշնչյան ինչպիսի՞ վերաբերմունք պետք է ունենալ, երբ քեզ հանդիմանում են կամ քննադատում: </vt:lpstr>
      <vt:lpstr>1. Երբ ինձ հանդիմանում են:</vt:lpstr>
      <vt:lpstr>1. Երբ ինձ հանդիմանում են:</vt:lpstr>
      <vt:lpstr>2. Ես ուշադիր կլսեմ:</vt:lpstr>
      <vt:lpstr>2. Ես ուշադիր կլսեմ:</vt:lpstr>
      <vt:lpstr>3. Ես շնորհակալ եմ, որ նա հանդիմանում է ինձ:</vt:lpstr>
      <vt:lpstr>3. Ես շնորհակալ եմ, որ նա հանդիմանում է ինձ:</vt:lpstr>
      <vt:lpstr>3. Ես շնորհակալ եմ, որ նա հանդիմանում է ինձ:</vt:lpstr>
      <vt:lpstr>3. Ես շնորհակալ եմ, որ նա հանդիմանում է ինձ:</vt:lpstr>
      <vt:lpstr>4. Ես սխալ էի:</vt:lpstr>
      <vt:lpstr>4. Ես սխալ էի:</vt:lpstr>
      <vt:lpstr>4. Ես սխալ էի:</vt:lpstr>
      <vt:lpstr>4. Ես սխալ էի:</vt:lpstr>
      <vt:lpstr>5. Կանխարգելում</vt:lpstr>
      <vt:lpstr>5. Կանխարգելում</vt:lpstr>
      <vt:lpstr>Առակաց 12:26</vt:lpstr>
      <vt:lpstr>Առակաց 13:14</vt:lpstr>
      <vt:lpstr>Առակաց 15:31-32</vt:lpstr>
      <vt:lpstr>5. Կանխարգելում</vt:lpstr>
      <vt:lpstr>5: Կանխարգելում</vt:lpstr>
      <vt:lpstr>Գ. Որո՞նք են աստվածաշնչյան վերաբերմունք օգտագործելու օգուտները, երբ քեզ հանդիմանում են կամ քննադատում։ </vt:lpstr>
      <vt:lpstr>Դ. Այս վերաբերմունքի հետ կապված ի՞նչ խնդիրներ կան:</vt:lpstr>
      <vt:lpstr>Դ. Այս վերաբերմունքի հետ կապված ի՞նչ խնդիրներ կան:</vt:lpstr>
      <vt:lpstr>Դ. Այս վերաբերմունքի հետ կապված ի՞նչ խնդիրներ կան:</vt:lpstr>
      <vt:lpstr>Դ. Այս վերաբերմունքի հետ կապված ի՞նչ խնդիրներ կան:</vt:lpstr>
      <vt:lpstr>Դ. Այս վերաբերմունքի հետ կապված ի՞նչ խնդիրներ կան:</vt:lpstr>
      <vt:lpstr>Դ. Այս վերաբերմունքի հետ կապված ի՞նչ խնդիրներ կան:</vt:lpstr>
      <vt:lpstr>Դ. Այս վերաբերմունքի հետ կապված ի՞նչ խնդիրներ կան:</vt:lpstr>
      <vt:lpstr>Դ. Այս վերաբերմունքի հետ կապված ի՞նչ խնդիրներ կան:</vt:lpstr>
      <vt:lpstr>Դ. Այս վերաբերմունքի հետ կապված ի՞նչ խնդիրներ կան:</vt:lpstr>
      <vt:lpstr>Ե. Ինչպե՞ս ես սկսեմ զարգացնել այս վերաբերմունքը</vt:lpstr>
      <vt:lpstr>Ե. Ինչպե՞ս ես սկսեմ զարգացնել այս վերաբերմունքը </vt:lpstr>
      <vt:lpstr>Անձնական Կիրառություն...</vt:lpstr>
      <vt:lpstr>Ունենալ ճիշտ վերաբերմունք ուրիշին հանդիմանելիս   </vt:lpstr>
      <vt:lpstr>Ունենալ ճիշտ վերաբերմունք ուրիշին հանդիմանելիս  </vt:lpstr>
      <vt:lpstr>Ա. Ո՞ւմ պետք է ես հանդիմանեմ:  </vt:lpstr>
      <vt:lpstr> Ա. Ո՞ւմ պետք է ես հանդիմանեմ:  </vt:lpstr>
      <vt:lpstr>Բ. Ինչպիսի՞ աստվածաշնչյան  վերաբերմունք պետք է ունենալ մարդկանց հանդիմանելիս: </vt:lpstr>
      <vt:lpstr>Գ. Ինչպե՞ս ես պետք է հանդիմանեմ մարդկանց: </vt:lpstr>
      <vt:lpstr>Գ. Ինչպե՞ս ես պետք է հանդիմանեմ մարդկանց:</vt:lpstr>
      <vt:lpstr>Գ. Ինչպե՞ս ես պետք է հանդիմանեմ մարդկանց:  </vt:lpstr>
      <vt:lpstr>Գ. Ինչպե՞ս ես պետք է հանդիմանեմ մարդկանց:</vt:lpstr>
      <vt:lpstr>Ահա չորս հնարավոր մոտեցումներ մարդկանց հանդիմանելիս</vt:lpstr>
      <vt:lpstr>Դ. Որո՞նք են ամենագլխավոր բաները մարդկանց հանդիմանելու հարցում: </vt:lpstr>
      <vt:lpstr>Դ. Որո՞նք են ամենագլխավոր բաները մարդկանց հանդիմանելու հարցում: </vt:lpstr>
      <vt:lpstr>Ե. Որո՞նք են աստվածաշնչյան սահմանափակումները մարդկանց  հանդիմանելու հարցում: </vt:lpstr>
      <vt:lpstr>Ե. Որո՞նք են աստվածաշնչյան սահմանափակումները մարդկանց հանդիմանելու հարցում:  </vt:lpstr>
      <vt:lpstr>Անձնական Կիրառություն...</vt:lpstr>
      <vt:lpstr>Եզրակացություն …</vt:lpstr>
      <vt:lpstr>PowerPoint Presentation</vt:lpstr>
      <vt:lpstr>Philippians 2:5-8</vt:lpstr>
      <vt:lpstr>Ephesians 4:17-24</vt:lpstr>
      <vt:lpstr>Ephesians 4:17-24</vt:lpstr>
      <vt:lpstr>Ephesians 4:17-24</vt:lpstr>
      <vt:lpstr>Colossians 3:5-15</vt:lpstr>
      <vt:lpstr>Colossians 3:5-15</vt:lpstr>
      <vt:lpstr>Colossians 3:5-15</vt:lpstr>
      <vt:lpstr>Colossians 3:5-15</vt:lpstr>
      <vt:lpstr>Colossians 3:5-15</vt:lpstr>
      <vt:lpstr>Philippians 1:6</vt:lpstr>
      <vt:lpstr>Attitudes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Վերաբերմունքներ Հեղինակ՝ Դեյվիդ Բեթթի</dc:title>
  <dc:creator>Gagik</dc:creator>
  <cp:lastModifiedBy>Dave Batty</cp:lastModifiedBy>
  <cp:revision>25</cp:revision>
  <dcterms:modified xsi:type="dcterms:W3CDTF">2018-05-22T14:58:51Z</dcterms:modified>
</cp:coreProperties>
</file>