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346" r:id="rId2"/>
    <p:sldId id="348" r:id="rId3"/>
    <p:sldId id="349" r:id="rId4"/>
    <p:sldId id="430" r:id="rId5"/>
    <p:sldId id="350" r:id="rId6"/>
    <p:sldId id="375" r:id="rId7"/>
    <p:sldId id="258" r:id="rId8"/>
    <p:sldId id="351" r:id="rId9"/>
    <p:sldId id="353" r:id="rId10"/>
    <p:sldId id="354" r:id="rId11"/>
    <p:sldId id="355" r:id="rId12"/>
    <p:sldId id="356" r:id="rId13"/>
    <p:sldId id="357" r:id="rId14"/>
    <p:sldId id="339" r:id="rId15"/>
    <p:sldId id="363" r:id="rId16"/>
    <p:sldId id="364" r:id="rId17"/>
    <p:sldId id="358" r:id="rId18"/>
    <p:sldId id="359" r:id="rId19"/>
    <p:sldId id="360" r:id="rId20"/>
    <p:sldId id="361" r:id="rId21"/>
    <p:sldId id="366" r:id="rId22"/>
    <p:sldId id="367" r:id="rId23"/>
    <p:sldId id="368" r:id="rId24"/>
    <p:sldId id="369" r:id="rId25"/>
    <p:sldId id="370" r:id="rId26"/>
    <p:sldId id="371" r:id="rId27"/>
    <p:sldId id="362" r:id="rId28"/>
    <p:sldId id="318" r:id="rId29"/>
    <p:sldId id="284" r:id="rId30"/>
    <p:sldId id="285" r:id="rId31"/>
    <p:sldId id="286" r:id="rId32"/>
    <p:sldId id="289" r:id="rId33"/>
    <p:sldId id="292" r:id="rId34"/>
    <p:sldId id="293" r:id="rId35"/>
    <p:sldId id="294" r:id="rId36"/>
    <p:sldId id="340" r:id="rId37"/>
    <p:sldId id="312" r:id="rId38"/>
    <p:sldId id="372" r:id="rId39"/>
    <p:sldId id="373" r:id="rId40"/>
    <p:sldId id="376" r:id="rId41"/>
    <p:sldId id="377" r:id="rId42"/>
    <p:sldId id="378" r:id="rId43"/>
    <p:sldId id="379" r:id="rId44"/>
    <p:sldId id="380" r:id="rId45"/>
    <p:sldId id="381" r:id="rId46"/>
    <p:sldId id="382" r:id="rId47"/>
    <p:sldId id="383" r:id="rId48"/>
    <p:sldId id="390" r:id="rId49"/>
    <p:sldId id="433" r:id="rId50"/>
    <p:sldId id="431" r:id="rId51"/>
    <p:sldId id="298" r:id="rId52"/>
    <p:sldId id="300" r:id="rId53"/>
    <p:sldId id="302" r:id="rId54"/>
    <p:sldId id="313" r:id="rId55"/>
    <p:sldId id="314" r:id="rId56"/>
    <p:sldId id="315" r:id="rId57"/>
    <p:sldId id="316" r:id="rId58"/>
    <p:sldId id="328" r:id="rId59"/>
    <p:sldId id="384" r:id="rId60"/>
    <p:sldId id="386" r:id="rId61"/>
    <p:sldId id="321" r:id="rId62"/>
    <p:sldId id="385" r:id="rId63"/>
    <p:sldId id="387" r:id="rId64"/>
    <p:sldId id="388" r:id="rId65"/>
    <p:sldId id="389" r:id="rId66"/>
    <p:sldId id="330" r:id="rId67"/>
    <p:sldId id="329" r:id="rId68"/>
    <p:sldId id="332" r:id="rId69"/>
    <p:sldId id="344" r:id="rId70"/>
    <p:sldId id="345" r:id="rId71"/>
    <p:sldId id="335" r:id="rId72"/>
    <p:sldId id="336" r:id="rId73"/>
    <p:sldId id="395" r:id="rId74"/>
    <p:sldId id="396" r:id="rId75"/>
    <p:sldId id="397" r:id="rId76"/>
    <p:sldId id="398" r:id="rId77"/>
    <p:sldId id="319" r:id="rId78"/>
    <p:sldId id="399" r:id="rId79"/>
    <p:sldId id="432" r:id="rId80"/>
    <p:sldId id="400" r:id="rId81"/>
    <p:sldId id="401" r:id="rId82"/>
    <p:sldId id="402" r:id="rId83"/>
    <p:sldId id="403" r:id="rId84"/>
    <p:sldId id="325" r:id="rId85"/>
    <p:sldId id="427" r:id="rId86"/>
    <p:sldId id="391" r:id="rId87"/>
    <p:sldId id="428" r:id="rId88"/>
    <p:sldId id="407" r:id="rId89"/>
    <p:sldId id="426" r:id="rId90"/>
    <p:sldId id="410" r:id="rId91"/>
    <p:sldId id="412" r:id="rId92"/>
    <p:sldId id="414" r:id="rId93"/>
    <p:sldId id="429" r:id="rId94"/>
    <p:sldId id="419" r:id="rId95"/>
    <p:sldId id="420" r:id="rId96"/>
    <p:sldId id="421" r:id="rId97"/>
    <p:sldId id="422" r:id="rId98"/>
    <p:sldId id="423" r:id="rId99"/>
    <p:sldId id="415" r:id="rId100"/>
    <p:sldId id="425" r:id="rId101"/>
    <p:sldId id="434" r:id="rId102"/>
    <p:sldId id="343" r:id="rId10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4D4D4D"/>
    <a:srgbClr val="77777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18" autoAdjust="0"/>
  </p:normalViewPr>
  <p:slideViewPr>
    <p:cSldViewPr>
      <p:cViewPr varScale="1">
        <p:scale>
          <a:sx n="50" d="100"/>
          <a:sy n="50" d="100"/>
        </p:scale>
        <p:origin x="978"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4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F7BB006-582D-4A1A-A8B0-25AEB2AC38BA}" type="datetimeFigureOut">
              <a:rPr lang="en-US"/>
              <a:pPr>
                <a:defRPr/>
              </a:pPr>
              <a:t>6/28/2019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1DFB431-F17D-450F-8DC1-3F41EDD37B2B}" type="slidenum">
              <a:rPr lang="en-US"/>
              <a:pPr>
                <a:defRPr/>
              </a:pPr>
              <a:t>‹#›</a:t>
            </a:fld>
            <a:endParaRPr lang="en-US"/>
          </a:p>
        </p:txBody>
      </p:sp>
    </p:spTree>
    <p:extLst>
      <p:ext uri="{BB962C8B-B14F-4D97-AF65-F5344CB8AC3E}">
        <p14:creationId xmlns:p14="http://schemas.microsoft.com/office/powerpoint/2010/main" val="4046564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DFB431-F17D-450F-8DC1-3F41EDD37B2B}" type="slidenum">
              <a:rPr lang="en-US" smtClean="0"/>
              <a:pPr>
                <a:defRPr/>
              </a:pPr>
              <a:t>8</a:t>
            </a:fld>
            <a:endParaRPr lang="en-US"/>
          </a:p>
        </p:txBody>
      </p:sp>
    </p:spTree>
    <p:extLst>
      <p:ext uri="{BB962C8B-B14F-4D97-AF65-F5344CB8AC3E}">
        <p14:creationId xmlns:p14="http://schemas.microsoft.com/office/powerpoint/2010/main" val="2367628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Bible2.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9855200" y="2819400"/>
            <a:ext cx="2336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7"/>
          <p:cNvCxnSpPr>
            <a:cxnSpLocks noChangeShapeType="1"/>
          </p:cNvCxnSpPr>
          <p:nvPr userDrawn="1"/>
        </p:nvCxnSpPr>
        <p:spPr bwMode="auto">
          <a:xfrm rot="5400000">
            <a:off x="9131301" y="3542772"/>
            <a:ext cx="1447800" cy="423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074" name="Rectangle 2"/>
          <p:cNvSpPr>
            <a:spLocks noGrp="1" noChangeArrowheads="1"/>
          </p:cNvSpPr>
          <p:nvPr>
            <p:ph type="ctrTitle"/>
          </p:nvPr>
        </p:nvSpPr>
        <p:spPr>
          <a:xfrm>
            <a:off x="0" y="2895600"/>
            <a:ext cx="9855200" cy="8382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0" y="3733800"/>
            <a:ext cx="9855200" cy="609600"/>
          </a:xfrm>
        </p:spPr>
        <p:txBody>
          <a:bodyPr/>
          <a:lstStyle>
            <a:lvl1pPr marL="0" indent="0" algn="ctr">
              <a:buFontTx/>
              <a:buNone/>
              <a:defRPr sz="2400" b="0"/>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r>
              <a:rPr lang="en-US" smtClean="0"/>
              <a:t>6-2019      </a:t>
            </a:r>
            <a:endParaRPr lang="en-US"/>
          </a:p>
        </p:txBody>
      </p:sp>
      <p:sp>
        <p:nvSpPr>
          <p:cNvPr id="7" name="Rectangle 5"/>
          <p:cNvSpPr>
            <a:spLocks noGrp="1" noChangeArrowheads="1"/>
          </p:cNvSpPr>
          <p:nvPr>
            <p:ph type="ftr" sz="quarter" idx="11"/>
          </p:nvPr>
        </p:nvSpPr>
        <p:spPr/>
        <p:txBody>
          <a:bodyPr/>
          <a:lstStyle>
            <a:lvl1pPr>
              <a:defRPr/>
            </a:lvl1pPr>
          </a:lstStyle>
          <a:p>
            <a:pPr>
              <a:defRPr/>
            </a:pPr>
            <a:r>
              <a:rPr lang="en-US" smtClean="0"/>
              <a:t>iteenchallenge.org</a:t>
            </a:r>
            <a:endParaRPr lang="en-US"/>
          </a:p>
        </p:txBody>
      </p:sp>
      <p:sp>
        <p:nvSpPr>
          <p:cNvPr id="8" name="Rectangle 6"/>
          <p:cNvSpPr>
            <a:spLocks noGrp="1" noChangeArrowheads="1"/>
          </p:cNvSpPr>
          <p:nvPr>
            <p:ph type="sldNum" sz="quarter" idx="12"/>
          </p:nvPr>
        </p:nvSpPr>
        <p:spPr/>
        <p:txBody>
          <a:bodyPr/>
          <a:lstStyle>
            <a:lvl1pPr>
              <a:defRPr/>
            </a:lvl1pPr>
          </a:lstStyle>
          <a:p>
            <a:pPr>
              <a:defRPr/>
            </a:pPr>
            <a:fld id="{FA337893-BDBA-4EC4-8B4B-A5D2915862BD}" type="slidenum">
              <a:rPr lang="en-US"/>
              <a:pPr>
                <a:defRPr/>
              </a:pPr>
              <a:t>‹#›</a:t>
            </a:fld>
            <a:endParaRPr lang="en-US"/>
          </a:p>
        </p:txBody>
      </p:sp>
    </p:spTree>
    <p:extLst>
      <p:ext uri="{BB962C8B-B14F-4D97-AF65-F5344CB8AC3E}">
        <p14:creationId xmlns:p14="http://schemas.microsoft.com/office/powerpoint/2010/main" val="117599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6-2019      </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D7D2F9-1DF8-4416-A95A-176FB752DA0B}" type="slidenum">
              <a:rPr lang="en-US"/>
              <a:pPr>
                <a:defRPr/>
              </a:pPr>
              <a:t>‹#›</a:t>
            </a:fld>
            <a:endParaRPr lang="en-US"/>
          </a:p>
        </p:txBody>
      </p:sp>
    </p:spTree>
    <p:extLst>
      <p:ext uri="{BB962C8B-B14F-4D97-AF65-F5344CB8AC3E}">
        <p14:creationId xmlns:p14="http://schemas.microsoft.com/office/powerpoint/2010/main" val="104302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
            <a:ext cx="27432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
            <a:ext cx="80264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6-2019      </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0E6DE3-3489-4166-8408-E8E5FEC7244B}" type="slidenum">
              <a:rPr lang="en-US"/>
              <a:pPr>
                <a:defRPr/>
              </a:pPr>
              <a:t>‹#›</a:t>
            </a:fld>
            <a:endParaRPr lang="en-US"/>
          </a:p>
        </p:txBody>
      </p:sp>
    </p:spTree>
    <p:extLst>
      <p:ext uri="{BB962C8B-B14F-4D97-AF65-F5344CB8AC3E}">
        <p14:creationId xmlns:p14="http://schemas.microsoft.com/office/powerpoint/2010/main" val="83674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6-2019      </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785AE1-3548-4322-B69C-06DA4670E95E}" type="slidenum">
              <a:rPr lang="en-US"/>
              <a:pPr>
                <a:defRPr/>
              </a:pPr>
              <a:t>‹#›</a:t>
            </a:fld>
            <a:endParaRPr lang="en-US"/>
          </a:p>
        </p:txBody>
      </p:sp>
    </p:spTree>
    <p:extLst>
      <p:ext uri="{BB962C8B-B14F-4D97-AF65-F5344CB8AC3E}">
        <p14:creationId xmlns:p14="http://schemas.microsoft.com/office/powerpoint/2010/main" val="241905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6-2019      </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A8D84C-5AC4-4214-80B0-4C060E27BA3E}" type="slidenum">
              <a:rPr lang="en-US"/>
              <a:pPr>
                <a:defRPr/>
              </a:pPr>
              <a:t>‹#›</a:t>
            </a:fld>
            <a:endParaRPr lang="en-US"/>
          </a:p>
        </p:txBody>
      </p:sp>
    </p:spTree>
    <p:extLst>
      <p:ext uri="{BB962C8B-B14F-4D97-AF65-F5344CB8AC3E}">
        <p14:creationId xmlns:p14="http://schemas.microsoft.com/office/powerpoint/2010/main" val="142666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914401"/>
            <a:ext cx="46228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59600" y="914401"/>
            <a:ext cx="46228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6-2019      </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22E085-FFAF-4245-BB43-76643CF0B9AC}" type="slidenum">
              <a:rPr lang="en-US"/>
              <a:pPr>
                <a:defRPr/>
              </a:pPr>
              <a:t>‹#›</a:t>
            </a:fld>
            <a:endParaRPr lang="en-US"/>
          </a:p>
        </p:txBody>
      </p:sp>
    </p:spTree>
    <p:extLst>
      <p:ext uri="{BB962C8B-B14F-4D97-AF65-F5344CB8AC3E}">
        <p14:creationId xmlns:p14="http://schemas.microsoft.com/office/powerpoint/2010/main" val="14055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6-2019      </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9A9CC9-FB7B-48F7-B6BD-4ABF1A2047C7}" type="slidenum">
              <a:rPr lang="en-US"/>
              <a:pPr>
                <a:defRPr/>
              </a:pPr>
              <a:t>‹#›</a:t>
            </a:fld>
            <a:endParaRPr lang="en-US"/>
          </a:p>
        </p:txBody>
      </p:sp>
    </p:spTree>
    <p:extLst>
      <p:ext uri="{BB962C8B-B14F-4D97-AF65-F5344CB8AC3E}">
        <p14:creationId xmlns:p14="http://schemas.microsoft.com/office/powerpoint/2010/main" val="269539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6-2019      </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4FAB6A-B5AE-458A-AA3F-F7866BE30D47}" type="slidenum">
              <a:rPr lang="en-US"/>
              <a:pPr>
                <a:defRPr/>
              </a:pPr>
              <a:t>‹#›</a:t>
            </a:fld>
            <a:endParaRPr lang="en-US"/>
          </a:p>
        </p:txBody>
      </p:sp>
    </p:spTree>
    <p:extLst>
      <p:ext uri="{BB962C8B-B14F-4D97-AF65-F5344CB8AC3E}">
        <p14:creationId xmlns:p14="http://schemas.microsoft.com/office/powerpoint/2010/main" val="401964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6-2019      </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DBB365-4FD7-47D6-AE5D-7DC93FA1C1EC}" type="slidenum">
              <a:rPr lang="en-US"/>
              <a:pPr>
                <a:defRPr/>
              </a:pPr>
              <a:t>‹#›</a:t>
            </a:fld>
            <a:endParaRPr lang="en-US"/>
          </a:p>
        </p:txBody>
      </p:sp>
    </p:spTree>
    <p:extLst>
      <p:ext uri="{BB962C8B-B14F-4D97-AF65-F5344CB8AC3E}">
        <p14:creationId xmlns:p14="http://schemas.microsoft.com/office/powerpoint/2010/main" val="394720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6-2019      </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B3E1E5-D01A-4E8F-AE12-2C4C75CF9424}" type="slidenum">
              <a:rPr lang="en-US"/>
              <a:pPr>
                <a:defRPr/>
              </a:pPr>
              <a:t>‹#›</a:t>
            </a:fld>
            <a:endParaRPr lang="en-US"/>
          </a:p>
        </p:txBody>
      </p:sp>
    </p:spTree>
    <p:extLst>
      <p:ext uri="{BB962C8B-B14F-4D97-AF65-F5344CB8AC3E}">
        <p14:creationId xmlns:p14="http://schemas.microsoft.com/office/powerpoint/2010/main" val="1755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6-2019      </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99A0A6-9656-41B7-AEF8-762C2FA1F788}" type="slidenum">
              <a:rPr lang="en-US"/>
              <a:pPr>
                <a:defRPr/>
              </a:pPr>
              <a:t>‹#›</a:t>
            </a:fld>
            <a:endParaRPr lang="en-US"/>
          </a:p>
        </p:txBody>
      </p:sp>
    </p:spTree>
    <p:extLst>
      <p:ext uri="{BB962C8B-B14F-4D97-AF65-F5344CB8AC3E}">
        <p14:creationId xmlns:p14="http://schemas.microsoft.com/office/powerpoint/2010/main" val="413198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0"/>
            <a:ext cx="1097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133600" y="914401"/>
            <a:ext cx="94488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5341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r>
              <a:rPr lang="en-US" smtClean="0"/>
              <a:t>6-2019      </a:t>
            </a:r>
            <a:endParaRPr lang="en-US"/>
          </a:p>
        </p:txBody>
      </p:sp>
      <p:sp>
        <p:nvSpPr>
          <p:cNvPr id="1029" name="Rectangle 5"/>
          <p:cNvSpPr>
            <a:spLocks noGrp="1" noChangeArrowheads="1"/>
          </p:cNvSpPr>
          <p:nvPr>
            <p:ph type="ftr" sz="quarter" idx="3"/>
          </p:nvPr>
        </p:nvSpPr>
        <p:spPr bwMode="auto">
          <a:xfrm>
            <a:off x="4165600" y="6534150"/>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en-US" smtClean="0"/>
              <a:t>iteenchallenge.org</a:t>
            </a:r>
            <a:endParaRPr lang="en-US"/>
          </a:p>
        </p:txBody>
      </p:sp>
      <p:sp>
        <p:nvSpPr>
          <p:cNvPr id="1030" name="Rectangle 6"/>
          <p:cNvSpPr>
            <a:spLocks noGrp="1" noChangeArrowheads="1"/>
          </p:cNvSpPr>
          <p:nvPr>
            <p:ph type="sldNum" sz="quarter" idx="4"/>
          </p:nvPr>
        </p:nvSpPr>
        <p:spPr bwMode="auto">
          <a:xfrm>
            <a:off x="8737600" y="65341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2D4DFAA3-377E-4288-A872-A77B7027F40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200" algn="ctr" rtl="0" fontAlgn="base">
        <a:spcBef>
          <a:spcPct val="0"/>
        </a:spcBef>
        <a:spcAft>
          <a:spcPct val="0"/>
        </a:spcAft>
        <a:defRPr sz="4400">
          <a:solidFill>
            <a:schemeClr val="tx2"/>
          </a:solidFill>
          <a:latin typeface="Century Gothic" pitchFamily="34" charset="0"/>
        </a:defRPr>
      </a:lvl6pPr>
      <a:lvl7pPr marL="914400" algn="ctr" rtl="0" fontAlgn="base">
        <a:spcBef>
          <a:spcPct val="0"/>
        </a:spcBef>
        <a:spcAft>
          <a:spcPct val="0"/>
        </a:spcAft>
        <a:defRPr sz="4400">
          <a:solidFill>
            <a:schemeClr val="tx2"/>
          </a:solidFill>
          <a:latin typeface="Century Gothic" pitchFamily="34" charset="0"/>
        </a:defRPr>
      </a:lvl7pPr>
      <a:lvl8pPr marL="1371600" algn="ctr" rtl="0" fontAlgn="base">
        <a:spcBef>
          <a:spcPct val="0"/>
        </a:spcBef>
        <a:spcAft>
          <a:spcPct val="0"/>
        </a:spcAft>
        <a:defRPr sz="4400">
          <a:solidFill>
            <a:schemeClr val="tx2"/>
          </a:solidFill>
          <a:latin typeface="Century Gothic" pitchFamily="34" charset="0"/>
        </a:defRPr>
      </a:lvl8pPr>
      <a:lvl9pPr marL="1828800" algn="ctr" rtl="0" fontAlgn="base">
        <a:spcBef>
          <a:spcPct val="0"/>
        </a:spcBef>
        <a:spcAft>
          <a:spcPct val="0"/>
        </a:spcAft>
        <a:defRPr sz="44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o"/>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o"/>
        <a:defRPr sz="28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Char char="o"/>
        <a:defRPr sz="2000" b="1">
          <a:solidFill>
            <a:schemeClr val="tx1"/>
          </a:solidFill>
          <a:latin typeface="+mn-lt"/>
        </a:defRPr>
      </a:lvl4pPr>
      <a:lvl5pPr marL="2057400" indent="-228600" algn="l" rtl="0" eaLnBrk="0" fontAlgn="base" hangingPunct="0">
        <a:spcBef>
          <a:spcPct val="20000"/>
        </a:spcBef>
        <a:spcAft>
          <a:spcPct val="0"/>
        </a:spcAft>
        <a:buChar char="o"/>
        <a:defRPr sz="2000" b="1">
          <a:solidFill>
            <a:schemeClr val="tx1"/>
          </a:solidFill>
          <a:latin typeface="+mn-lt"/>
        </a:defRPr>
      </a:lvl5pPr>
      <a:lvl6pPr marL="2514600" indent="-228600" algn="l" rtl="0" fontAlgn="base">
        <a:spcBef>
          <a:spcPct val="20000"/>
        </a:spcBef>
        <a:spcAft>
          <a:spcPct val="0"/>
        </a:spcAft>
        <a:buChar char="o"/>
        <a:defRPr sz="2000" b="1">
          <a:solidFill>
            <a:schemeClr val="tx1"/>
          </a:solidFill>
          <a:latin typeface="+mn-lt"/>
        </a:defRPr>
      </a:lvl6pPr>
      <a:lvl7pPr marL="2971800" indent="-228600" algn="l" rtl="0" fontAlgn="base">
        <a:spcBef>
          <a:spcPct val="20000"/>
        </a:spcBef>
        <a:spcAft>
          <a:spcPct val="0"/>
        </a:spcAft>
        <a:buChar char="o"/>
        <a:defRPr sz="2000" b="1">
          <a:solidFill>
            <a:schemeClr val="tx1"/>
          </a:solidFill>
          <a:latin typeface="+mn-lt"/>
        </a:defRPr>
      </a:lvl7pPr>
      <a:lvl8pPr marL="3429000" indent="-228600" algn="l" rtl="0" fontAlgn="base">
        <a:spcBef>
          <a:spcPct val="20000"/>
        </a:spcBef>
        <a:spcAft>
          <a:spcPct val="0"/>
        </a:spcAft>
        <a:buChar char="o"/>
        <a:defRPr sz="2000" b="1">
          <a:solidFill>
            <a:schemeClr val="tx1"/>
          </a:solidFill>
          <a:latin typeface="+mn-lt"/>
        </a:defRPr>
      </a:lvl8pPr>
      <a:lvl9pPr marL="3886200" indent="-228600" algn="l" rtl="0" fontAlgn="base">
        <a:spcBef>
          <a:spcPct val="20000"/>
        </a:spcBef>
        <a:spcAft>
          <a:spcPct val="0"/>
        </a:spcAft>
        <a:buChar char="o"/>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bibleevidences.com/medical-eviden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2819400"/>
            <a:ext cx="7391400" cy="838200"/>
          </a:xfrm>
        </p:spPr>
        <p:txBody>
          <a:bodyPr/>
          <a:lstStyle/>
          <a:p>
            <a:pPr eaLnBrk="1" hangingPunct="1"/>
            <a:r>
              <a:rPr lang="lv-LV" altLang="en-US" dirty="0" smtClean="0"/>
              <a:t>Īss Bībeles apskats</a:t>
            </a:r>
            <a:endParaRPr lang="en-US" altLang="en-US" dirty="0" smtClean="0"/>
          </a:p>
        </p:txBody>
      </p:sp>
      <p:sp>
        <p:nvSpPr>
          <p:cNvPr id="3075" name="Rectangle 3"/>
          <p:cNvSpPr>
            <a:spLocks noGrp="1" noChangeArrowheads="1"/>
          </p:cNvSpPr>
          <p:nvPr>
            <p:ph type="subTitle" idx="1"/>
          </p:nvPr>
        </p:nvSpPr>
        <p:spPr>
          <a:xfrm>
            <a:off x="152400" y="3583459"/>
            <a:ext cx="9855200" cy="609600"/>
          </a:xfrm>
        </p:spPr>
        <p:txBody>
          <a:bodyPr/>
          <a:lstStyle/>
          <a:p>
            <a:pPr eaLnBrk="1" hangingPunct="1"/>
            <a:r>
              <a:rPr lang="lv-LV" altLang="en-US" dirty="0" smtClean="0"/>
              <a:t>Iepazīstināšana ar Dieva Vārdu</a:t>
            </a:r>
            <a:endParaRPr lang="en-US" altLang="en-US" dirty="0" smtClean="0"/>
          </a:p>
        </p:txBody>
      </p:sp>
      <p:sp>
        <p:nvSpPr>
          <p:cNvPr id="307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dirty="0">
              <a:latin typeface="Arial" charset="0"/>
            </a:endParaRPr>
          </a:p>
        </p:txBody>
      </p:sp>
      <p:sp>
        <p:nvSpPr>
          <p:cNvPr id="307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dirty="0">
              <a:latin typeface="Arial"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52600" y="4191000"/>
            <a:ext cx="4572000" cy="211627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9839" y="4570276"/>
            <a:ext cx="2333425" cy="1538287"/>
          </a:xfrm>
          <a:prstGeom prst="rect">
            <a:avLst/>
          </a:prstGeom>
        </p:spPr>
      </p:pic>
      <p:sp>
        <p:nvSpPr>
          <p:cNvPr id="2" name="Slide Number Placeholder 1"/>
          <p:cNvSpPr>
            <a:spLocks noGrp="1"/>
          </p:cNvSpPr>
          <p:nvPr>
            <p:ph type="sldNum" sz="quarter" idx="12"/>
          </p:nvPr>
        </p:nvSpPr>
        <p:spPr/>
        <p:txBody>
          <a:bodyPr/>
          <a:lstStyle/>
          <a:p>
            <a:pPr>
              <a:defRPr/>
            </a:pPr>
            <a:fld id="{FA337893-BDBA-4EC4-8B4B-A5D2915862BD}" type="slidenum">
              <a:rPr lang="en-US" smtClean="0"/>
              <a:pPr>
                <a:defRPr/>
              </a:pPr>
              <a:t>1</a:t>
            </a:fld>
            <a:endParaRPr lang="en-US"/>
          </a:p>
        </p:txBody>
      </p:sp>
    </p:spTree>
    <p:extLst>
      <p:ext uri="{BB962C8B-B14F-4D97-AF65-F5344CB8AC3E}">
        <p14:creationId xmlns:p14="http://schemas.microsoft.com/office/powerpoint/2010/main" val="26924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8839200" cy="1121664"/>
          </a:xfrm>
        </p:spPr>
        <p:txBody>
          <a:bodyPr/>
          <a:lstStyle/>
          <a:p>
            <a:r>
              <a:rPr lang="en-US" b="1" dirty="0" smtClean="0"/>
              <a:t>A.	</a:t>
            </a:r>
            <a:r>
              <a:rPr lang="lv-LV" b="1" dirty="0"/>
              <a:t>Pamata fakti par Bībeli </a:t>
            </a:r>
            <a:r>
              <a:rPr lang="en-US" dirty="0" smtClean="0"/>
              <a:t/>
            </a:r>
            <a:br>
              <a:rPr lang="en-US" dirty="0" smtClean="0"/>
            </a:br>
            <a:endParaRPr lang="en-US" dirty="0"/>
          </a:p>
        </p:txBody>
      </p:sp>
      <p:sp>
        <p:nvSpPr>
          <p:cNvPr id="3" name="Content Placeholder 2"/>
          <p:cNvSpPr>
            <a:spLocks noGrp="1"/>
          </p:cNvSpPr>
          <p:nvPr>
            <p:ph idx="1"/>
          </p:nvPr>
        </p:nvSpPr>
        <p:spPr>
          <a:xfrm>
            <a:off x="2628900" y="1553585"/>
            <a:ext cx="6934200" cy="3704215"/>
          </a:xfrm>
        </p:spPr>
        <p:txBody>
          <a:bodyPr/>
          <a:lstStyle/>
          <a:p>
            <a:pPr>
              <a:buNone/>
            </a:pPr>
            <a:r>
              <a:rPr lang="en-US" sz="3600" b="1" dirty="0">
                <a:solidFill>
                  <a:srgbClr val="1C1C1C"/>
                </a:solidFill>
              </a:rPr>
              <a:t>1</a:t>
            </a:r>
            <a:r>
              <a:rPr lang="en-US" sz="3600" b="1" dirty="0" smtClean="0">
                <a:solidFill>
                  <a:srgbClr val="1C1C1C"/>
                </a:solidFill>
              </a:rPr>
              <a:t>. </a:t>
            </a:r>
            <a:r>
              <a:rPr lang="lv-LV" sz="3600" b="1" dirty="0" smtClean="0">
                <a:solidFill>
                  <a:srgbClr val="1C1C1C"/>
                </a:solidFill>
              </a:rPr>
              <a:t>Cik grāmatu ir Bībelē</a:t>
            </a:r>
            <a:r>
              <a:rPr lang="en-US" sz="3600" b="1" dirty="0" smtClean="0">
                <a:solidFill>
                  <a:srgbClr val="1C1C1C"/>
                </a:solidFill>
              </a:rPr>
              <a:t>?</a:t>
            </a:r>
            <a:endParaRPr lang="en-US" sz="3600" dirty="0">
              <a:solidFill>
                <a:srgbClr val="1C1C1C"/>
              </a:solidFill>
            </a:endParaRPr>
          </a:p>
          <a:p>
            <a:pPr marL="0" indent="0">
              <a:buNone/>
            </a:pPr>
            <a:endParaRPr lang="en-US" sz="3200" dirty="0" smtClean="0">
              <a:solidFill>
                <a:srgbClr val="1C1C1C"/>
              </a:solidFill>
            </a:endParaRPr>
          </a:p>
          <a:p>
            <a:pPr marL="0" indent="0">
              <a:buNone/>
              <a:tabLst>
                <a:tab pos="6400800" algn="r"/>
              </a:tabLst>
            </a:pPr>
            <a:r>
              <a:rPr lang="lv-LV" sz="3200" dirty="0" smtClean="0">
                <a:solidFill>
                  <a:srgbClr val="1C1C1C"/>
                </a:solidFill>
              </a:rPr>
              <a:t>Vecās Derības grāmatas</a:t>
            </a:r>
            <a:r>
              <a:rPr lang="en-US" sz="3200" dirty="0" smtClean="0">
                <a:solidFill>
                  <a:srgbClr val="1C1C1C"/>
                </a:solidFill>
              </a:rPr>
              <a:t>? </a:t>
            </a:r>
            <a:r>
              <a:rPr lang="en-US" sz="3200" dirty="0" smtClean="0">
                <a:solidFill>
                  <a:srgbClr val="1C1C1C"/>
                </a:solidFill>
              </a:rPr>
              <a:t>	39</a:t>
            </a:r>
            <a:endParaRPr lang="en-US" sz="3200" dirty="0" smtClean="0">
              <a:solidFill>
                <a:srgbClr val="1C1C1C"/>
              </a:solidFill>
            </a:endParaRPr>
          </a:p>
          <a:p>
            <a:pPr marL="0" indent="0">
              <a:buNone/>
              <a:tabLst>
                <a:tab pos="6400800" algn="r"/>
              </a:tabLst>
            </a:pPr>
            <a:r>
              <a:rPr lang="lv-LV" dirty="0" smtClean="0">
                <a:solidFill>
                  <a:srgbClr val="1C1C1C"/>
                </a:solidFill>
              </a:rPr>
              <a:t>Jaunās Derības grāmatas</a:t>
            </a:r>
            <a:r>
              <a:rPr lang="en-US" sz="3200" dirty="0" smtClean="0">
                <a:solidFill>
                  <a:srgbClr val="1C1C1C"/>
                </a:solidFill>
              </a:rPr>
              <a:t>? </a:t>
            </a:r>
            <a:r>
              <a:rPr lang="en-US" sz="3200" dirty="0" smtClean="0">
                <a:solidFill>
                  <a:srgbClr val="1C1C1C"/>
                </a:solidFill>
              </a:rPr>
              <a:t>	27</a:t>
            </a:r>
            <a:endParaRPr lang="en-US" sz="3200" dirty="0" smtClean="0">
              <a:solidFill>
                <a:srgbClr val="1C1C1C"/>
              </a:solidFill>
            </a:endParaRPr>
          </a:p>
          <a:p>
            <a:pPr marL="0" indent="0">
              <a:buNone/>
              <a:tabLst>
                <a:tab pos="6400800" algn="r"/>
              </a:tabLst>
            </a:pPr>
            <a:r>
              <a:rPr lang="lv-LV" dirty="0" smtClean="0">
                <a:solidFill>
                  <a:srgbClr val="1C1C1C"/>
                </a:solidFill>
              </a:rPr>
              <a:t>Grāmatas visā Bībelē</a:t>
            </a:r>
            <a:r>
              <a:rPr lang="en-US" sz="3200" dirty="0" smtClean="0">
                <a:solidFill>
                  <a:srgbClr val="1C1C1C"/>
                </a:solidFill>
              </a:rPr>
              <a:t>?	 </a:t>
            </a:r>
            <a:r>
              <a:rPr lang="en-US" sz="3200" dirty="0" smtClean="0">
                <a:solidFill>
                  <a:srgbClr val="1C1C1C"/>
                </a:solidFill>
              </a:rPr>
              <a:t>66     </a:t>
            </a:r>
            <a:endParaRPr lang="en-US" sz="3200" dirty="0" smtClean="0">
              <a:solidFill>
                <a:srgbClr val="1C1C1C"/>
              </a:solidFill>
            </a:endParaRPr>
          </a:p>
          <a:p>
            <a:pPr>
              <a:buNone/>
            </a:pPr>
            <a:r>
              <a:rPr lang="en-US" b="1" dirty="0" smtClean="0"/>
              <a:t> </a:t>
            </a:r>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10</a:t>
            </a:fld>
            <a:endParaRPr lang="en-US"/>
          </a:p>
        </p:txBody>
      </p:sp>
    </p:spTree>
    <p:extLst>
      <p:ext uri="{BB962C8B-B14F-4D97-AF65-F5344CB8AC3E}">
        <p14:creationId xmlns:p14="http://schemas.microsoft.com/office/powerpoint/2010/main" val="293994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81200" y="984504"/>
            <a:ext cx="8766048" cy="3511296"/>
          </a:xfrm>
        </p:spPr>
        <p:txBody>
          <a:bodyPr/>
          <a:lstStyle/>
          <a:p>
            <a:pPr marL="685800" indent="-685800">
              <a:buFont typeface="Wingdings" pitchFamily="2" charset="2"/>
              <a:buChar char="v"/>
            </a:pPr>
            <a:r>
              <a:rPr lang="lv-LV" sz="3200" dirty="0" smtClean="0">
                <a:solidFill>
                  <a:srgbClr val="1C1C1C"/>
                </a:solidFill>
              </a:rPr>
              <a:t>Bībele </a:t>
            </a:r>
            <a:r>
              <a:rPr lang="lv-LV" sz="3200" dirty="0" smtClean="0">
                <a:solidFill>
                  <a:srgbClr val="1C1C1C"/>
                </a:solidFill>
              </a:rPr>
              <a:t>ir piepildīta ar iedrošinājumu</a:t>
            </a:r>
            <a:r>
              <a:rPr lang="en-US" sz="3200" dirty="0" smtClean="0">
                <a:solidFill>
                  <a:srgbClr val="1C1C1C"/>
                </a:solidFill>
              </a:rPr>
              <a:t>, </a:t>
            </a:r>
            <a:r>
              <a:rPr lang="lv-LV" sz="3200" dirty="0" smtClean="0">
                <a:solidFill>
                  <a:srgbClr val="1C1C1C"/>
                </a:solidFill>
              </a:rPr>
              <a:t>vadību un brīdinājumiem</a:t>
            </a:r>
            <a:r>
              <a:rPr lang="en-US" sz="3200" dirty="0" smtClean="0">
                <a:solidFill>
                  <a:srgbClr val="1C1C1C"/>
                </a:solidFill>
              </a:rPr>
              <a:t>. </a:t>
            </a:r>
            <a:r>
              <a:rPr lang="lv-LV" sz="3200" dirty="0" smtClean="0">
                <a:solidFill>
                  <a:srgbClr val="1C1C1C"/>
                </a:solidFill>
              </a:rPr>
              <a:t>Ja mēs to cienīsim un tai paklausīsim, mēs sapratīsim, ka mūsu attiecības ar Dievu kļūst dziļākas</a:t>
            </a:r>
            <a:r>
              <a:rPr lang="en-US" sz="3200" dirty="0" smtClean="0">
                <a:solidFill>
                  <a:srgbClr val="1C1C1C"/>
                </a:solidFill>
              </a:rPr>
              <a:t>.  </a:t>
            </a:r>
            <a:endParaRPr lang="en-US" sz="3200" dirty="0">
              <a:solidFill>
                <a:srgbClr val="1C1C1C"/>
              </a:solidFill>
            </a:endParaRPr>
          </a:p>
          <a:p>
            <a:endParaRPr lang="en-US" dirty="0"/>
          </a:p>
        </p:txBody>
      </p:sp>
      <p:sp>
        <p:nvSpPr>
          <p:cNvPr id="3" name="Title 2"/>
          <p:cNvSpPr>
            <a:spLocks noGrp="1"/>
          </p:cNvSpPr>
          <p:nvPr>
            <p:ph type="title"/>
          </p:nvPr>
        </p:nvSpPr>
        <p:spPr>
          <a:xfrm>
            <a:off x="2590800" y="0"/>
            <a:ext cx="8156448" cy="984504"/>
          </a:xfrm>
        </p:spPr>
        <p:txBody>
          <a:bodyPr/>
          <a:lstStyle/>
          <a:p>
            <a:r>
              <a:rPr lang="lv-LV" sz="4800" dirty="0" smtClean="0"/>
              <a:t>Secinājums...</a:t>
            </a:r>
            <a:endParaRPr lang="en-US" sz="4800"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92A8D84C-5AC4-4214-80B0-4C060E27BA3E}" type="slidenum">
              <a:rPr lang="en-US" smtClean="0"/>
              <a:pPr>
                <a:defRPr/>
              </a:pPr>
              <a:t>100</a:t>
            </a:fld>
            <a:endParaRPr lang="en-US"/>
          </a:p>
        </p:txBody>
      </p:sp>
    </p:spTree>
    <p:extLst>
      <p:ext uri="{BB962C8B-B14F-4D97-AF65-F5344CB8AC3E}">
        <p14:creationId xmlns:p14="http://schemas.microsoft.com/office/powerpoint/2010/main" val="80034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altLang="en-US" sz="5400" b="1" dirty="0" smtClean="0"/>
              <a:t>Īss </a:t>
            </a:r>
            <a:r>
              <a:rPr lang="en-US" altLang="en-US" sz="5400" b="1" dirty="0" smtClean="0"/>
              <a:t>B</a:t>
            </a:r>
            <a:r>
              <a:rPr lang="lv-LV" altLang="en-US" sz="5400" b="1" dirty="0" smtClean="0"/>
              <a:t>ī</a:t>
            </a:r>
            <a:r>
              <a:rPr lang="en-US" altLang="en-US" sz="5400" b="1" dirty="0" smtClean="0"/>
              <a:t>b</a:t>
            </a:r>
            <a:r>
              <a:rPr lang="lv-LV" altLang="en-US" sz="5400" b="1" dirty="0" smtClean="0"/>
              <a:t>e</a:t>
            </a:r>
            <a:r>
              <a:rPr lang="en-US" altLang="en-US" sz="5400" b="1" dirty="0" smtClean="0"/>
              <a:t>le</a:t>
            </a:r>
            <a:r>
              <a:rPr lang="lv-LV" altLang="en-US" sz="5400" b="1" dirty="0" smtClean="0"/>
              <a:t>s apskats</a:t>
            </a:r>
            <a:endParaRPr lang="en-US" sz="5400" b="1" dirty="0"/>
          </a:p>
        </p:txBody>
      </p:sp>
      <p:sp>
        <p:nvSpPr>
          <p:cNvPr id="3" name="Content Placeholder 2"/>
          <p:cNvSpPr>
            <a:spLocks noGrp="1"/>
          </p:cNvSpPr>
          <p:nvPr>
            <p:ph idx="1"/>
          </p:nvPr>
        </p:nvSpPr>
        <p:spPr>
          <a:xfrm>
            <a:off x="738016" y="953617"/>
            <a:ext cx="9936163" cy="5638800"/>
          </a:xfrm>
        </p:spPr>
        <p:txBody>
          <a:bodyPr/>
          <a:lstStyle/>
          <a:p>
            <a:pPr eaLnBrk="1" hangingPunct="1">
              <a:buNone/>
            </a:pPr>
            <a:r>
              <a:rPr lang="en-US" altLang="en-US" dirty="0" smtClean="0">
                <a:solidFill>
                  <a:schemeClr val="tx2">
                    <a:lumMod val="10000"/>
                  </a:schemeClr>
                </a:solidFill>
              </a:rPr>
              <a:t>5</a:t>
            </a:r>
            <a:r>
              <a:rPr lang="lv-LV" altLang="en-US" dirty="0" smtClean="0">
                <a:solidFill>
                  <a:schemeClr val="tx2">
                    <a:lumMod val="10000"/>
                  </a:schemeClr>
                </a:solidFill>
              </a:rPr>
              <a:t>.labojums</a:t>
            </a:r>
            <a:r>
              <a:rPr lang="en-US" altLang="en-US" dirty="0" smtClean="0">
                <a:solidFill>
                  <a:schemeClr val="tx2">
                    <a:lumMod val="10000"/>
                  </a:schemeClr>
                </a:solidFill>
              </a:rPr>
              <a:t> </a:t>
            </a:r>
          </a:p>
          <a:p>
            <a:pPr eaLnBrk="1" hangingPunct="1">
              <a:buNone/>
            </a:pPr>
            <a:r>
              <a:rPr lang="en-US" altLang="en-US" dirty="0" smtClean="0">
                <a:solidFill>
                  <a:schemeClr val="tx2">
                    <a:lumMod val="10000"/>
                  </a:schemeClr>
                </a:solidFill>
              </a:rPr>
              <a:t>	</a:t>
            </a:r>
            <a:r>
              <a:rPr lang="lv-LV" altLang="en-US" sz="2400" dirty="0" smtClean="0">
                <a:solidFill>
                  <a:schemeClr val="tx2">
                    <a:lumMod val="10000"/>
                  </a:schemeClr>
                </a:solidFill>
              </a:rPr>
              <a:t>Dav</a:t>
            </a:r>
            <a:r>
              <a:rPr lang="en-US" altLang="en-US" sz="2400" dirty="0" smtClean="0">
                <a:solidFill>
                  <a:schemeClr val="tx2">
                    <a:lumMod val="10000"/>
                  </a:schemeClr>
                </a:solidFill>
              </a:rPr>
              <a:t>id Batty</a:t>
            </a:r>
          </a:p>
          <a:p>
            <a:pPr indent="11113" eaLnBrk="1" hangingPunct="1">
              <a:buNone/>
            </a:pPr>
            <a:r>
              <a:rPr lang="lv-LV" altLang="en-US" sz="2000" dirty="0" smtClean="0">
                <a:solidFill>
                  <a:schemeClr val="tx2">
                    <a:lumMod val="10000"/>
                  </a:schemeClr>
                </a:solidFill>
              </a:rPr>
              <a:t>Šī prezentācija ir veidota, lai lietotu ar</a:t>
            </a:r>
            <a:r>
              <a:rPr lang="en-US" altLang="en-US" sz="2000" dirty="0" smtClean="0">
                <a:solidFill>
                  <a:schemeClr val="tx2">
                    <a:lumMod val="10000"/>
                  </a:schemeClr>
                </a:solidFill>
              </a:rPr>
              <a:t> </a:t>
            </a:r>
            <a:endParaRPr lang="en-US" altLang="en-US" sz="2000" dirty="0">
              <a:solidFill>
                <a:schemeClr val="tx2">
                  <a:lumMod val="10000"/>
                </a:schemeClr>
              </a:solidFill>
            </a:endParaRPr>
          </a:p>
          <a:p>
            <a:pPr eaLnBrk="1" hangingPunct="1">
              <a:buClr>
                <a:srgbClr val="92D050"/>
              </a:buClr>
              <a:buFont typeface="Arial" pitchFamily="34" charset="0"/>
              <a:buChar char="•"/>
            </a:pPr>
            <a:r>
              <a:rPr lang="en-US" altLang="en-US" sz="2000" dirty="0" err="1" smtClean="0">
                <a:solidFill>
                  <a:schemeClr val="tx2">
                    <a:lumMod val="10000"/>
                  </a:schemeClr>
                </a:solidFill>
              </a:rPr>
              <a:t>Grup</a:t>
            </a:r>
            <a:r>
              <a:rPr lang="lv-LV" altLang="en-US" sz="2000" dirty="0" smtClean="0">
                <a:solidFill>
                  <a:schemeClr val="tx2">
                    <a:lumMod val="10000"/>
                  </a:schemeClr>
                </a:solidFill>
              </a:rPr>
              <a:t>u studijas jaunai dzīvei</a:t>
            </a:r>
            <a:r>
              <a:rPr lang="en-US" altLang="en-US" sz="2000" dirty="0" smtClean="0">
                <a:solidFill>
                  <a:schemeClr val="tx2">
                    <a:lumMod val="10000"/>
                  </a:schemeClr>
                </a:solidFill>
              </a:rPr>
              <a:t> </a:t>
            </a:r>
            <a:r>
              <a:rPr lang="lv-LV" altLang="en-US" sz="2000" dirty="0" smtClean="0">
                <a:solidFill>
                  <a:schemeClr val="tx2">
                    <a:lumMod val="10000"/>
                  </a:schemeClr>
                </a:solidFill>
              </a:rPr>
              <a:t>kursā</a:t>
            </a:r>
            <a:endParaRPr lang="en-US" altLang="en-US" sz="2000" dirty="0">
              <a:solidFill>
                <a:schemeClr val="tx2">
                  <a:lumMod val="10000"/>
                </a:schemeClr>
              </a:solidFill>
            </a:endParaRPr>
          </a:p>
          <a:p>
            <a:pPr eaLnBrk="1" hangingPunct="1">
              <a:buClr>
                <a:srgbClr val="92D050"/>
              </a:buClr>
              <a:buNone/>
            </a:pPr>
            <a:r>
              <a:rPr lang="en-US" altLang="en-US" sz="2000" dirty="0">
                <a:solidFill>
                  <a:schemeClr val="tx2">
                    <a:lumMod val="10000"/>
                  </a:schemeClr>
                </a:solidFill>
              </a:rPr>
              <a:t>	</a:t>
            </a:r>
            <a:r>
              <a:rPr lang="lv-LV" altLang="en-US" sz="2000" i="1" dirty="0" smtClean="0">
                <a:solidFill>
                  <a:schemeClr val="tx2">
                    <a:lumMod val="10000"/>
                  </a:schemeClr>
                </a:solidFill>
              </a:rPr>
              <a:t>Īss Bībeles apskats</a:t>
            </a:r>
            <a:r>
              <a:rPr lang="lv-LV" altLang="en-US" sz="2000" dirty="0" smtClean="0">
                <a:solidFill>
                  <a:schemeClr val="tx2">
                    <a:lumMod val="10000"/>
                  </a:schemeClr>
                </a:solidFill>
              </a:rPr>
              <a:t>, izveidojis</a:t>
            </a:r>
            <a:r>
              <a:rPr lang="en-US" altLang="en-US" sz="2000" dirty="0" smtClean="0">
                <a:solidFill>
                  <a:schemeClr val="tx2">
                    <a:lumMod val="10000"/>
                  </a:schemeClr>
                </a:solidFill>
              </a:rPr>
              <a:t> </a:t>
            </a:r>
            <a:r>
              <a:rPr lang="en-US" altLang="en-US" sz="2000" dirty="0">
                <a:solidFill>
                  <a:schemeClr val="tx2">
                    <a:lumMod val="10000"/>
                  </a:schemeClr>
                </a:solidFill>
              </a:rPr>
              <a:t>David Batty</a:t>
            </a:r>
          </a:p>
          <a:p>
            <a:pPr eaLnBrk="1" hangingPunct="1">
              <a:buClr>
                <a:srgbClr val="92D050"/>
              </a:buClr>
              <a:buFont typeface="Arial" pitchFamily="34" charset="0"/>
              <a:buChar char="•"/>
            </a:pPr>
            <a:r>
              <a:rPr lang="lv-LV" altLang="en-US" sz="2000" b="1" dirty="0" smtClean="0">
                <a:solidFill>
                  <a:schemeClr val="tx2">
                    <a:lumMod val="10000"/>
                  </a:schemeClr>
                </a:solidFill>
              </a:rPr>
              <a:t>Citi iekļautie, pieejamie materiāli</a:t>
            </a:r>
            <a:r>
              <a:rPr lang="en-US" altLang="en-US" sz="2000" b="1" dirty="0" smtClean="0">
                <a:solidFill>
                  <a:schemeClr val="tx2">
                    <a:lumMod val="10000"/>
                  </a:schemeClr>
                </a:solidFill>
              </a:rPr>
              <a:t>:</a:t>
            </a:r>
            <a:endParaRPr lang="en-US" altLang="en-US" sz="2000" b="1" dirty="0">
              <a:solidFill>
                <a:schemeClr val="tx2">
                  <a:lumMod val="10000"/>
                </a:schemeClr>
              </a:solidFill>
            </a:endParaRPr>
          </a:p>
          <a:p>
            <a:pPr lvl="1" eaLnBrk="1" hangingPunct="1">
              <a:buClr>
                <a:srgbClr val="92D050"/>
              </a:buClr>
              <a:buFont typeface="Arial" pitchFamily="34" charset="0"/>
              <a:buChar char="•"/>
            </a:pPr>
            <a:r>
              <a:rPr lang="lv-LV" altLang="en-US" sz="2000" dirty="0" smtClean="0">
                <a:solidFill>
                  <a:schemeClr val="tx2">
                    <a:lumMod val="10000"/>
                  </a:schemeClr>
                </a:solidFill>
              </a:rPr>
              <a:t>Skolotāja rokasgrāmata</a:t>
            </a:r>
            <a:endParaRPr lang="en-US" altLang="en-US" sz="2000" dirty="0">
              <a:solidFill>
                <a:schemeClr val="tx2">
                  <a:lumMod val="10000"/>
                </a:schemeClr>
              </a:solidFill>
            </a:endParaRPr>
          </a:p>
          <a:p>
            <a:pPr lvl="1" eaLnBrk="1" hangingPunct="1">
              <a:buClr>
                <a:srgbClr val="92D050"/>
              </a:buClr>
              <a:buFont typeface="Arial" pitchFamily="34" charset="0"/>
              <a:buChar char="•"/>
            </a:pPr>
            <a:r>
              <a:rPr lang="en-US" altLang="en-US" sz="2000" dirty="0" smtClean="0">
                <a:solidFill>
                  <a:schemeClr val="tx2">
                    <a:lumMod val="10000"/>
                  </a:schemeClr>
                </a:solidFill>
              </a:rPr>
              <a:t>Student</a:t>
            </a:r>
            <a:r>
              <a:rPr lang="lv-LV" altLang="en-US" sz="2000" dirty="0" smtClean="0">
                <a:solidFill>
                  <a:schemeClr val="tx2">
                    <a:lumMod val="10000"/>
                  </a:schemeClr>
                </a:solidFill>
              </a:rPr>
              <a:t>a rokasgrāmata</a:t>
            </a:r>
            <a:endParaRPr lang="en-US" altLang="en-US" sz="2000" dirty="0">
              <a:solidFill>
                <a:schemeClr val="tx2">
                  <a:lumMod val="10000"/>
                </a:schemeClr>
              </a:solidFill>
            </a:endParaRPr>
          </a:p>
          <a:p>
            <a:pPr lvl="1" eaLnBrk="1" hangingPunct="1">
              <a:buClr>
                <a:srgbClr val="92D050"/>
              </a:buClr>
              <a:buFont typeface="Arial" pitchFamily="34" charset="0"/>
              <a:buChar char="•"/>
            </a:pPr>
            <a:r>
              <a:rPr lang="en-US" altLang="en-US" sz="2000" dirty="0" smtClean="0">
                <a:solidFill>
                  <a:schemeClr val="tx2">
                    <a:lumMod val="10000"/>
                  </a:schemeClr>
                </a:solidFill>
              </a:rPr>
              <a:t>Stud</a:t>
            </a:r>
            <a:r>
              <a:rPr lang="lv-LV" altLang="en-US" sz="2000" dirty="0" smtClean="0">
                <a:solidFill>
                  <a:schemeClr val="tx2">
                    <a:lumMod val="10000"/>
                  </a:schemeClr>
                </a:solidFill>
              </a:rPr>
              <a:t>iju ceļvedis</a:t>
            </a:r>
            <a:endParaRPr lang="en-US" altLang="en-US" sz="2000" dirty="0" smtClean="0">
              <a:solidFill>
                <a:schemeClr val="tx2">
                  <a:lumMod val="10000"/>
                </a:schemeClr>
              </a:solidFill>
            </a:endParaRPr>
          </a:p>
          <a:p>
            <a:pPr lvl="1" eaLnBrk="1" hangingPunct="1">
              <a:buClr>
                <a:srgbClr val="92D050"/>
              </a:buClr>
              <a:buFont typeface="Arial" pitchFamily="34" charset="0"/>
              <a:buChar char="•"/>
            </a:pPr>
            <a:r>
              <a:rPr lang="lv-LV" altLang="en-US" sz="2000" dirty="0" smtClean="0">
                <a:solidFill>
                  <a:schemeClr val="tx2">
                    <a:lumMod val="10000"/>
                  </a:schemeClr>
                </a:solidFill>
              </a:rPr>
              <a:t>Pārbaudes darbs</a:t>
            </a:r>
          </a:p>
          <a:p>
            <a:pPr lvl="1" eaLnBrk="1" hangingPunct="1">
              <a:buClr>
                <a:srgbClr val="92D050"/>
              </a:buClr>
              <a:buFont typeface="Arial" pitchFamily="34" charset="0"/>
              <a:buChar char="•"/>
            </a:pPr>
            <a:r>
              <a:rPr lang="lv-LV" altLang="en-US" sz="2000" dirty="0" smtClean="0">
                <a:solidFill>
                  <a:schemeClr val="tx2">
                    <a:lumMod val="10000"/>
                  </a:schemeClr>
                </a:solidFill>
              </a:rPr>
              <a:t>Kursa sertifikāts</a:t>
            </a:r>
            <a:endParaRPr lang="en-US" altLang="en-US" sz="2000" dirty="0" smtClean="0"/>
          </a:p>
          <a:p>
            <a:pP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766" y="1447800"/>
            <a:ext cx="2426840" cy="342179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950040" y="5257801"/>
            <a:ext cx="4717961" cy="646331"/>
          </a:xfrm>
          <a:prstGeom prst="rect">
            <a:avLst/>
          </a:prstGeom>
          <a:solidFill>
            <a:schemeClr val="tx1"/>
          </a:solidFill>
          <a:ln>
            <a:solidFill>
              <a:schemeClr val="tx1">
                <a:alpha val="0"/>
              </a:schemeClr>
            </a:solidFill>
          </a:ln>
        </p:spPr>
        <p:txBody>
          <a:bodyPr wrap="square" rtlCol="0">
            <a:spAutoFit/>
          </a:bodyPr>
          <a:lstStyle/>
          <a:p>
            <a:r>
              <a:rPr lang="lv-LV" dirty="0" smtClean="0">
                <a:solidFill>
                  <a:schemeClr val="bg1"/>
                </a:solidFill>
              </a:rPr>
              <a:t>Informāciju par materiālu iegūšanu skaties - </a:t>
            </a:r>
            <a:r>
              <a:rPr lang="en-US" dirty="0" smtClean="0">
                <a:solidFill>
                  <a:schemeClr val="bg1"/>
                </a:solidFill>
              </a:rPr>
              <a:t>iteenchallenge.org</a:t>
            </a:r>
            <a:endParaRPr lang="en-US" dirty="0">
              <a:solidFill>
                <a:schemeClr val="bg1"/>
              </a:solidFill>
            </a:endParaRPr>
          </a:p>
        </p:txBody>
      </p:sp>
      <p:sp>
        <p:nvSpPr>
          <p:cNvPr id="7" name="Date Placeholder 6"/>
          <p:cNvSpPr>
            <a:spLocks noGrp="1"/>
          </p:cNvSpPr>
          <p:nvPr>
            <p:ph type="dt" sz="half" idx="10"/>
          </p:nvPr>
        </p:nvSpPr>
        <p:spPr/>
        <p:txBody>
          <a:bodyPr/>
          <a:lstStyle/>
          <a:p>
            <a:pPr>
              <a:defRPr/>
            </a:pPr>
            <a:r>
              <a:rPr lang="en-US" smtClean="0"/>
              <a:t>6-2019      </a:t>
            </a:r>
            <a:endParaRPr lang="en-US"/>
          </a:p>
        </p:txBody>
      </p:sp>
      <p:sp>
        <p:nvSpPr>
          <p:cNvPr id="8" name="Footer Placeholder 7"/>
          <p:cNvSpPr>
            <a:spLocks noGrp="1"/>
          </p:cNvSpPr>
          <p:nvPr>
            <p:ph type="ftr" sz="quarter" idx="11"/>
          </p:nvPr>
        </p:nvSpPr>
        <p:spPr/>
        <p:txBody>
          <a:bodyPr/>
          <a:lstStyle/>
          <a:p>
            <a:pPr>
              <a:defRPr/>
            </a:pPr>
            <a:r>
              <a:rPr lang="en-US" smtClean="0"/>
              <a:t>iteenchallenge.org</a:t>
            </a:r>
            <a:endParaRPr lang="en-US"/>
          </a:p>
        </p:txBody>
      </p:sp>
      <p:sp>
        <p:nvSpPr>
          <p:cNvPr id="9" name="Slide Number Placeholder 8"/>
          <p:cNvSpPr>
            <a:spLocks noGrp="1"/>
          </p:cNvSpPr>
          <p:nvPr>
            <p:ph type="sldNum" sz="quarter" idx="12"/>
          </p:nvPr>
        </p:nvSpPr>
        <p:spPr>
          <a:xfrm>
            <a:off x="10336606" y="6534150"/>
            <a:ext cx="1245794" cy="476250"/>
          </a:xfrm>
        </p:spPr>
        <p:txBody>
          <a:bodyPr/>
          <a:lstStyle/>
          <a:p>
            <a:pPr>
              <a:defRPr/>
            </a:pPr>
            <a:fld id="{A0785AE1-3548-4322-B69C-06DA4670E95E}" type="slidenum">
              <a:rPr lang="en-US" smtClean="0"/>
              <a:pPr>
                <a:defRPr/>
              </a:pPr>
              <a:t>101</a:t>
            </a:fld>
            <a:endParaRPr lang="en-US" dirty="0"/>
          </a:p>
        </p:txBody>
      </p:sp>
    </p:spTree>
    <p:extLst>
      <p:ext uri="{BB962C8B-B14F-4D97-AF65-F5344CB8AC3E}">
        <p14:creationId xmlns:p14="http://schemas.microsoft.com/office/powerpoint/2010/main" val="269018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Contact Info</a:t>
            </a:r>
          </a:p>
        </p:txBody>
      </p:sp>
      <p:sp>
        <p:nvSpPr>
          <p:cNvPr id="5222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522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8240" y="1143000"/>
            <a:ext cx="3022617" cy="1992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2362200" y="3200400"/>
            <a:ext cx="7467600" cy="2677656"/>
          </a:xfrm>
          <a:prstGeom prst="rect">
            <a:avLst/>
          </a:prstGeom>
          <a:noFill/>
        </p:spPr>
        <p:txBody>
          <a:bodyPr>
            <a:spAutoFit/>
          </a:bodyPr>
          <a:lstStyle/>
          <a:p>
            <a:pPr>
              <a:defRPr/>
            </a:pPr>
            <a:r>
              <a:rPr lang="en-US" sz="2400" b="1" dirty="0">
                <a:effectLst>
                  <a:outerShdw blurRad="38100" dist="38100" dir="2700000" algn="tl">
                    <a:srgbClr val="000000">
                      <a:alpha val="43137"/>
                    </a:srgbClr>
                  </a:outerShdw>
                </a:effectLst>
              </a:rPr>
              <a:t>Global Teen Challenge</a:t>
            </a:r>
          </a:p>
          <a:p>
            <a:pPr>
              <a:defRPr/>
            </a:pPr>
            <a:endParaRPr lang="en-US" sz="2400" b="1" dirty="0">
              <a:effectLst>
                <a:outerShdw blurRad="38100" dist="38100" dir="2700000" algn="tl">
                  <a:srgbClr val="000000">
                    <a:alpha val="43137"/>
                  </a:srgbClr>
                </a:outerShdw>
              </a:effectLst>
            </a:endParaRPr>
          </a:p>
          <a:p>
            <a:pPr>
              <a:defRPr/>
            </a:pPr>
            <a:r>
              <a:rPr lang="en-US" sz="2400" b="1" dirty="0">
                <a:effectLst>
                  <a:outerShdw blurRad="38100" dist="38100" dir="2700000" algn="tl">
                    <a:srgbClr val="000000">
                      <a:alpha val="43137"/>
                    </a:srgbClr>
                  </a:outerShdw>
                </a:effectLst>
              </a:rPr>
              <a:t>globaltc.org</a:t>
            </a:r>
          </a:p>
          <a:p>
            <a:pPr>
              <a:defRPr/>
            </a:pPr>
            <a:endParaRPr lang="en-US" sz="2400" b="1" dirty="0">
              <a:effectLst>
                <a:outerShdw blurRad="38100" dist="38100" dir="2700000" algn="tl">
                  <a:srgbClr val="000000">
                    <a:alpha val="43137"/>
                  </a:srgbClr>
                </a:outerShdw>
              </a:effectLst>
            </a:endParaRPr>
          </a:p>
          <a:p>
            <a:pPr>
              <a:defRPr/>
            </a:pPr>
            <a:r>
              <a:rPr lang="en-US" sz="2400" b="1" dirty="0" smtClean="0">
                <a:effectLst>
                  <a:outerShdw blurRad="38100" dist="38100" dir="2700000" algn="tl">
                    <a:srgbClr val="000000">
                      <a:alpha val="43137"/>
                    </a:srgbClr>
                  </a:outerShdw>
                </a:effectLst>
              </a:rPr>
              <a:t>iteenchallenge.org </a:t>
            </a:r>
          </a:p>
          <a:p>
            <a:pPr>
              <a:defRPr/>
            </a:pPr>
            <a:endParaRPr lang="en-US" sz="2400" b="1" dirty="0">
              <a:effectLst>
                <a:outerShdw blurRad="38100" dist="38100" dir="2700000" algn="tl">
                  <a:srgbClr val="000000">
                    <a:alpha val="43137"/>
                  </a:srgbClr>
                </a:outerShdw>
              </a:effectLst>
            </a:endParaRPr>
          </a:p>
          <a:p>
            <a:pPr>
              <a:defRPr/>
            </a:pPr>
            <a:r>
              <a:rPr lang="en-US" sz="2400" b="1" dirty="0" smtClean="0">
                <a:effectLst>
                  <a:outerShdw blurRad="38100" dist="38100" dir="2700000" algn="tl">
                    <a:srgbClr val="000000">
                      <a:alpha val="43137"/>
                    </a:srgbClr>
                  </a:outerShdw>
                </a:effectLst>
              </a:rPr>
              <a:t>gtc@globaltc.org  </a:t>
            </a:r>
            <a:endParaRPr lang="en-US" sz="24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838200"/>
            <a:ext cx="5461674" cy="2525971"/>
          </a:xfrm>
          <a:prstGeom prst="rect">
            <a:avLst/>
          </a:prstGeom>
        </p:spPr>
      </p:pic>
      <p:sp>
        <p:nvSpPr>
          <p:cNvPr id="3" name="Slide Number Placeholder 2"/>
          <p:cNvSpPr>
            <a:spLocks noGrp="1"/>
          </p:cNvSpPr>
          <p:nvPr>
            <p:ph type="sldNum" sz="quarter" idx="12"/>
          </p:nvPr>
        </p:nvSpPr>
        <p:spPr/>
        <p:txBody>
          <a:bodyPr/>
          <a:lstStyle/>
          <a:p>
            <a:pPr>
              <a:defRPr/>
            </a:pPr>
            <a:fld id="{A0785AE1-3548-4322-B69C-06DA4670E95E}" type="slidenum">
              <a:rPr lang="en-US" smtClean="0"/>
              <a:pPr>
                <a:defRPr/>
              </a:pPr>
              <a:t>102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610600" cy="1121664"/>
          </a:xfrm>
        </p:spPr>
        <p:txBody>
          <a:bodyPr/>
          <a:lstStyle/>
          <a:p>
            <a:r>
              <a:rPr lang="en-US" b="1" dirty="0" smtClean="0"/>
              <a:t>A.	</a:t>
            </a:r>
            <a:r>
              <a:rPr lang="lv-LV" b="1" dirty="0"/>
              <a:t>Pamata fakti par Bībeli </a:t>
            </a:r>
            <a:endParaRPr lang="en-US" b="1" dirty="0"/>
          </a:p>
        </p:txBody>
      </p:sp>
      <p:sp>
        <p:nvSpPr>
          <p:cNvPr id="3" name="Content Placeholder 2"/>
          <p:cNvSpPr>
            <a:spLocks noGrp="1"/>
          </p:cNvSpPr>
          <p:nvPr>
            <p:ph idx="1"/>
          </p:nvPr>
        </p:nvSpPr>
        <p:spPr>
          <a:xfrm>
            <a:off x="2133600" y="1524001"/>
            <a:ext cx="9753600" cy="4114799"/>
          </a:xfrm>
        </p:spPr>
        <p:txBody>
          <a:bodyPr/>
          <a:lstStyle/>
          <a:p>
            <a:pPr marL="685800" indent="-685800">
              <a:buNone/>
            </a:pPr>
            <a:r>
              <a:rPr lang="en-US" sz="3600" b="1" dirty="0" smtClean="0">
                <a:solidFill>
                  <a:srgbClr val="1C1C1C"/>
                </a:solidFill>
              </a:rPr>
              <a:t>2. </a:t>
            </a:r>
            <a:r>
              <a:rPr lang="en-US" sz="3600" b="1" dirty="0" smtClean="0">
                <a:solidFill>
                  <a:srgbClr val="1C1C1C"/>
                </a:solidFill>
              </a:rPr>
              <a:t>	</a:t>
            </a:r>
            <a:r>
              <a:rPr lang="lv-LV" sz="3600" b="1" dirty="0" smtClean="0">
                <a:solidFill>
                  <a:srgbClr val="1C1C1C"/>
                </a:solidFill>
              </a:rPr>
              <a:t>Cik </a:t>
            </a:r>
            <a:r>
              <a:rPr lang="lv-LV" sz="3600" b="1" dirty="0" smtClean="0">
                <a:solidFill>
                  <a:srgbClr val="1C1C1C"/>
                </a:solidFill>
              </a:rPr>
              <a:t>daudz cilvēku sarakstīja 6</a:t>
            </a:r>
            <a:r>
              <a:rPr lang="en-US" sz="3600" b="1" dirty="0" smtClean="0">
                <a:solidFill>
                  <a:srgbClr val="1C1C1C"/>
                </a:solidFill>
              </a:rPr>
              <a:t>6 </a:t>
            </a:r>
            <a:r>
              <a:rPr lang="lv-LV" sz="3600" b="1" dirty="0" smtClean="0">
                <a:solidFill>
                  <a:srgbClr val="1C1C1C"/>
                </a:solidFill>
              </a:rPr>
              <a:t>Bībeles grāmatas</a:t>
            </a:r>
            <a:r>
              <a:rPr lang="en-US" sz="3600" b="1" dirty="0" smtClean="0">
                <a:solidFill>
                  <a:srgbClr val="1C1C1C"/>
                </a:solidFill>
              </a:rPr>
              <a:t>?</a:t>
            </a:r>
            <a:endParaRPr lang="en-US" sz="3600" dirty="0">
              <a:solidFill>
                <a:srgbClr val="1C1C1C"/>
              </a:solidFill>
            </a:endParaRPr>
          </a:p>
          <a:p>
            <a:pPr marL="0" indent="0">
              <a:buNone/>
            </a:pPr>
            <a:endParaRPr lang="en-US" sz="3200" dirty="0" smtClean="0">
              <a:solidFill>
                <a:srgbClr val="1C1C1C"/>
              </a:solidFill>
            </a:endParaRPr>
          </a:p>
          <a:p>
            <a:pPr marL="457200" indent="0">
              <a:buNone/>
            </a:pPr>
            <a:r>
              <a:rPr lang="en-US" sz="3200" dirty="0" smtClean="0">
                <a:solidFill>
                  <a:srgbClr val="1C1C1C"/>
                </a:solidFill>
              </a:rPr>
              <a:t>A</a:t>
            </a:r>
            <a:r>
              <a:rPr lang="lv-LV" sz="3200" dirty="0" smtClean="0">
                <a:solidFill>
                  <a:srgbClr val="1C1C1C"/>
                </a:solidFill>
              </a:rPr>
              <a:t>ptuveni</a:t>
            </a:r>
            <a:r>
              <a:rPr lang="en-US" sz="3200" dirty="0" smtClean="0">
                <a:solidFill>
                  <a:srgbClr val="1C1C1C"/>
                </a:solidFill>
              </a:rPr>
              <a:t> </a:t>
            </a:r>
            <a:r>
              <a:rPr lang="en-US" sz="3200" dirty="0">
                <a:solidFill>
                  <a:srgbClr val="1C1C1C"/>
                </a:solidFill>
              </a:rPr>
              <a:t>40 </a:t>
            </a:r>
            <a:r>
              <a:rPr lang="lv-LV" sz="3200" dirty="0" smtClean="0">
                <a:solidFill>
                  <a:srgbClr val="1C1C1C"/>
                </a:solidFill>
              </a:rPr>
              <a:t>cilvēki rakstīja Bībeles grāmatas</a:t>
            </a:r>
            <a:r>
              <a:rPr lang="en-US" sz="3200" dirty="0" smtClean="0">
                <a:solidFill>
                  <a:srgbClr val="1C1C1C"/>
                </a:solidFill>
              </a:rPr>
              <a:t>.</a:t>
            </a:r>
            <a:endParaRPr lang="en-US" sz="3200" dirty="0">
              <a:solidFill>
                <a:srgbClr val="1C1C1C"/>
              </a:solidFill>
            </a:endParaRPr>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11</a:t>
            </a:fld>
            <a:endParaRPr lang="en-US"/>
          </a:p>
        </p:txBody>
      </p:sp>
    </p:spTree>
    <p:extLst>
      <p:ext uri="{BB962C8B-B14F-4D97-AF65-F5344CB8AC3E}">
        <p14:creationId xmlns:p14="http://schemas.microsoft.com/office/powerpoint/2010/main" val="160751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9067800" cy="1045464"/>
          </a:xfrm>
        </p:spPr>
        <p:txBody>
          <a:bodyPr/>
          <a:lstStyle/>
          <a:p>
            <a:r>
              <a:rPr lang="en-US" b="1" dirty="0" smtClean="0"/>
              <a:t>A.	</a:t>
            </a:r>
            <a:r>
              <a:rPr lang="lv-LV" b="1" dirty="0"/>
              <a:t>Pamata fakti par Bībeli </a:t>
            </a:r>
            <a:r>
              <a:rPr lang="en-US" dirty="0" smtClean="0"/>
              <a:t/>
            </a:r>
            <a:br>
              <a:rPr lang="en-US" dirty="0" smtClean="0"/>
            </a:br>
            <a:endParaRPr lang="en-US" dirty="0"/>
          </a:p>
        </p:txBody>
      </p:sp>
      <p:sp>
        <p:nvSpPr>
          <p:cNvPr id="3" name="Content Placeholder 2"/>
          <p:cNvSpPr>
            <a:spLocks noGrp="1"/>
          </p:cNvSpPr>
          <p:nvPr>
            <p:ph idx="1"/>
          </p:nvPr>
        </p:nvSpPr>
        <p:spPr>
          <a:xfrm>
            <a:off x="2286000" y="1295401"/>
            <a:ext cx="9448800" cy="3428999"/>
          </a:xfrm>
        </p:spPr>
        <p:txBody>
          <a:bodyPr/>
          <a:lstStyle/>
          <a:p>
            <a:pPr marL="685800" indent="-685800">
              <a:buNone/>
            </a:pPr>
            <a:r>
              <a:rPr lang="en-US" sz="3600" b="1" dirty="0" smtClean="0">
                <a:solidFill>
                  <a:srgbClr val="1C1C1C"/>
                </a:solidFill>
              </a:rPr>
              <a:t>3.	</a:t>
            </a:r>
            <a:r>
              <a:rPr lang="lv-LV" sz="3600" b="1" dirty="0" smtClean="0">
                <a:solidFill>
                  <a:srgbClr val="1C1C1C"/>
                </a:solidFill>
              </a:rPr>
              <a:t>Cik </a:t>
            </a:r>
            <a:r>
              <a:rPr lang="lv-LV" sz="3600" b="1" dirty="0" smtClean="0">
                <a:solidFill>
                  <a:srgbClr val="1C1C1C"/>
                </a:solidFill>
              </a:rPr>
              <a:t>ilgā laikā sarakstīja Bībeli</a:t>
            </a:r>
            <a:r>
              <a:rPr lang="en-US" sz="3600" b="1" dirty="0" smtClean="0">
                <a:solidFill>
                  <a:srgbClr val="1C1C1C"/>
                </a:solidFill>
              </a:rPr>
              <a:t>?</a:t>
            </a:r>
            <a:endParaRPr lang="en-US" sz="3600" dirty="0" smtClean="0">
              <a:solidFill>
                <a:srgbClr val="1C1C1C"/>
              </a:solidFill>
            </a:endParaRPr>
          </a:p>
          <a:p>
            <a:pPr marL="0" indent="0">
              <a:buNone/>
            </a:pPr>
            <a:endParaRPr lang="en-US" sz="3200" dirty="0" smtClean="0">
              <a:solidFill>
                <a:srgbClr val="1C1C1C"/>
              </a:solidFill>
            </a:endParaRPr>
          </a:p>
          <a:p>
            <a:pPr marL="0" indent="0">
              <a:buNone/>
            </a:pPr>
            <a:r>
              <a:rPr lang="en-US" sz="3200" dirty="0" smtClean="0">
                <a:solidFill>
                  <a:srgbClr val="1C1C1C"/>
                </a:solidFill>
              </a:rPr>
              <a:t>	</a:t>
            </a:r>
            <a:r>
              <a:rPr lang="lv-LV" sz="3200" dirty="0" smtClean="0">
                <a:solidFill>
                  <a:srgbClr val="1C1C1C"/>
                </a:solidFill>
              </a:rPr>
              <a:t>Bībeli </a:t>
            </a:r>
            <a:r>
              <a:rPr lang="lv-LV" sz="3200" dirty="0" smtClean="0">
                <a:solidFill>
                  <a:srgbClr val="1C1C1C"/>
                </a:solidFill>
              </a:rPr>
              <a:t>rakstīja vairāk kā </a:t>
            </a:r>
            <a:r>
              <a:rPr lang="en-US" sz="3200" dirty="0" smtClean="0">
                <a:solidFill>
                  <a:srgbClr val="1C1C1C"/>
                </a:solidFill>
              </a:rPr>
              <a:t>1500 </a:t>
            </a:r>
            <a:r>
              <a:rPr lang="lv-LV" dirty="0" smtClean="0">
                <a:solidFill>
                  <a:srgbClr val="1C1C1C"/>
                </a:solidFill>
              </a:rPr>
              <a:t>gadus</a:t>
            </a:r>
            <a:r>
              <a:rPr lang="en-US" sz="3200" dirty="0" smtClean="0">
                <a:solidFill>
                  <a:srgbClr val="1C1C1C"/>
                </a:solidFill>
              </a:rPr>
              <a:t>.</a:t>
            </a:r>
            <a:endParaRPr lang="en-US" sz="3200" dirty="0">
              <a:solidFill>
                <a:srgbClr val="1C1C1C"/>
              </a:solidFill>
            </a:endParaRPr>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12</a:t>
            </a:fld>
            <a:endParaRPr lang="en-US"/>
          </a:p>
        </p:txBody>
      </p:sp>
    </p:spTree>
    <p:extLst>
      <p:ext uri="{BB962C8B-B14F-4D97-AF65-F5344CB8AC3E}">
        <p14:creationId xmlns:p14="http://schemas.microsoft.com/office/powerpoint/2010/main" val="422522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1045464"/>
          </a:xfrm>
        </p:spPr>
        <p:txBody>
          <a:bodyPr/>
          <a:lstStyle/>
          <a:p>
            <a:r>
              <a:rPr lang="en-US" b="1" dirty="0" smtClean="0"/>
              <a:t>A.	</a:t>
            </a:r>
            <a:r>
              <a:rPr lang="lv-LV" b="1" dirty="0"/>
              <a:t>Pamata fakti par Bībeli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811530" indent="-742950">
              <a:buAutoNum type="arabicPeriod" startAt="4"/>
            </a:pPr>
            <a:r>
              <a:rPr lang="lv-LV" sz="3600" b="1" dirty="0" smtClean="0">
                <a:solidFill>
                  <a:srgbClr val="1C1C1C"/>
                </a:solidFill>
              </a:rPr>
              <a:t>Kādās valodās oriģināli sarakstīja Bībeli</a:t>
            </a:r>
            <a:r>
              <a:rPr lang="en-US" sz="3600" b="1" dirty="0" smtClean="0">
                <a:solidFill>
                  <a:srgbClr val="1C1C1C"/>
                </a:solidFill>
              </a:rPr>
              <a:t>?</a:t>
            </a:r>
          </a:p>
          <a:p>
            <a:pPr marL="68580" indent="0">
              <a:buNone/>
            </a:pPr>
            <a:endParaRPr lang="en-US" sz="3600" dirty="0">
              <a:solidFill>
                <a:srgbClr val="1C1C1C"/>
              </a:solidFill>
            </a:endParaRPr>
          </a:p>
          <a:p>
            <a:pPr marL="811213" indent="0">
              <a:buNone/>
            </a:pPr>
            <a:r>
              <a:rPr lang="lv-LV" sz="3200" dirty="0" smtClean="0">
                <a:solidFill>
                  <a:srgbClr val="1C1C1C"/>
                </a:solidFill>
              </a:rPr>
              <a:t>Veco Derību sarakstīja</a:t>
            </a:r>
            <a:r>
              <a:rPr lang="en-US" sz="3200" dirty="0" smtClean="0">
                <a:solidFill>
                  <a:srgbClr val="1C1C1C"/>
                </a:solidFill>
              </a:rPr>
              <a:t> </a:t>
            </a:r>
            <a:r>
              <a:rPr lang="en-US" sz="3200" u="sng" dirty="0" err="1" smtClean="0">
                <a:solidFill>
                  <a:srgbClr val="1C1C1C"/>
                </a:solidFill>
              </a:rPr>
              <a:t>ebre</a:t>
            </a:r>
            <a:r>
              <a:rPr lang="lv-LV" sz="3200" u="sng" dirty="0" smtClean="0">
                <a:solidFill>
                  <a:srgbClr val="1C1C1C"/>
                </a:solidFill>
              </a:rPr>
              <a:t>ju valodā</a:t>
            </a:r>
            <a:r>
              <a:rPr lang="en-US" sz="3200" dirty="0" smtClean="0">
                <a:solidFill>
                  <a:srgbClr val="1C1C1C"/>
                </a:solidFill>
              </a:rPr>
              <a:t>.  </a:t>
            </a:r>
          </a:p>
          <a:p>
            <a:pPr marL="811213" indent="0">
              <a:buNone/>
            </a:pPr>
            <a:r>
              <a:rPr lang="lv-LV" sz="2400" dirty="0" smtClean="0">
                <a:solidFill>
                  <a:srgbClr val="1C1C1C"/>
                </a:solidFill>
              </a:rPr>
              <a:t>Dažas Vecās Derības daļas tika sarakstītas aramiešu valodā</a:t>
            </a:r>
            <a:r>
              <a:rPr lang="en-US" sz="2400" dirty="0" smtClean="0">
                <a:solidFill>
                  <a:srgbClr val="1C1C1C"/>
                </a:solidFill>
              </a:rPr>
              <a:t>.</a:t>
            </a:r>
            <a:endParaRPr lang="en-US" sz="2400" dirty="0">
              <a:solidFill>
                <a:srgbClr val="1C1C1C"/>
              </a:solidFill>
            </a:endParaRPr>
          </a:p>
          <a:p>
            <a:pPr marL="811213" indent="0">
              <a:buNone/>
            </a:pPr>
            <a:endParaRPr lang="en-US" sz="3200" dirty="0" smtClean="0">
              <a:solidFill>
                <a:srgbClr val="1C1C1C"/>
              </a:solidFill>
            </a:endParaRPr>
          </a:p>
          <a:p>
            <a:pPr marL="811213" indent="0">
              <a:buNone/>
            </a:pPr>
            <a:r>
              <a:rPr lang="lv-LV" sz="3200" dirty="0" smtClean="0">
                <a:solidFill>
                  <a:srgbClr val="1C1C1C"/>
                </a:solidFill>
              </a:rPr>
              <a:t>Jauno Derību sarakstīja</a:t>
            </a:r>
            <a:r>
              <a:rPr lang="en-US" sz="3200" dirty="0" smtClean="0">
                <a:solidFill>
                  <a:srgbClr val="1C1C1C"/>
                </a:solidFill>
              </a:rPr>
              <a:t> </a:t>
            </a:r>
            <a:r>
              <a:rPr lang="lv-LV" u="sng" dirty="0">
                <a:solidFill>
                  <a:srgbClr val="1C1C1C"/>
                </a:solidFill>
              </a:rPr>
              <a:t>g</a:t>
            </a:r>
            <a:r>
              <a:rPr lang="en-US" sz="3200" u="sng" dirty="0" smtClean="0">
                <a:solidFill>
                  <a:srgbClr val="1C1C1C"/>
                </a:solidFill>
              </a:rPr>
              <a:t>r</a:t>
            </a:r>
            <a:r>
              <a:rPr lang="lv-LV" u="sng" dirty="0" smtClean="0">
                <a:solidFill>
                  <a:srgbClr val="1C1C1C"/>
                </a:solidFill>
              </a:rPr>
              <a:t>ieķu valodā</a:t>
            </a:r>
            <a:r>
              <a:rPr lang="en-US" dirty="0" smtClean="0">
                <a:solidFill>
                  <a:srgbClr val="1C1C1C"/>
                </a:solidFill>
              </a:rPr>
              <a:t>.</a:t>
            </a:r>
          </a:p>
          <a:p>
            <a:pPr>
              <a:buNone/>
            </a:pPr>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13</a:t>
            </a:fld>
            <a:endParaRPr lang="en-US"/>
          </a:p>
        </p:txBody>
      </p:sp>
    </p:spTree>
    <p:extLst>
      <p:ext uri="{BB962C8B-B14F-4D97-AF65-F5344CB8AC3E}">
        <p14:creationId xmlns:p14="http://schemas.microsoft.com/office/powerpoint/2010/main" val="216993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lv-LV" altLang="en-US" dirty="0" smtClean="0"/>
              <a:t>Ebreju valoda</a:t>
            </a:r>
            <a:endParaRPr lang="en-US" altLang="en-US" dirty="0" smtClean="0"/>
          </a:p>
        </p:txBody>
      </p:sp>
      <p:sp>
        <p:nvSpPr>
          <p:cNvPr id="7171" name="Rectangle 3"/>
          <p:cNvSpPr>
            <a:spLocks noGrp="1" noChangeArrowheads="1"/>
          </p:cNvSpPr>
          <p:nvPr>
            <p:ph type="body" idx="1"/>
          </p:nvPr>
        </p:nvSpPr>
        <p:spPr/>
        <p:txBody>
          <a:bodyPr/>
          <a:lstStyle/>
          <a:p>
            <a:pPr eaLnBrk="1" hangingPunct="1"/>
            <a:endParaRPr lang="en-US" altLang="en-US" dirty="0" smtClean="0"/>
          </a:p>
        </p:txBody>
      </p:sp>
      <p:pic>
        <p:nvPicPr>
          <p:cNvPr id="7172" name="Picture 4" descr="Shem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62200" y="838200"/>
            <a:ext cx="7315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2476500" y="3282732"/>
            <a:ext cx="70866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lv-LV" altLang="en-US" sz="2400" b="0" dirty="0" smtClean="0">
                <a:solidFill>
                  <a:srgbClr val="1C1C1C"/>
                </a:solidFill>
              </a:rPr>
              <a:t>Tas pats angļu valodā </a:t>
            </a:r>
            <a:r>
              <a:rPr lang="en-US" altLang="en-US" sz="2400" b="0" dirty="0" smtClean="0">
                <a:solidFill>
                  <a:srgbClr val="1C1C1C"/>
                </a:solidFill>
              </a:rPr>
              <a:t>– </a:t>
            </a:r>
            <a:r>
              <a:rPr lang="lv-LV" altLang="en-US" sz="2400" b="0" dirty="0" smtClean="0">
                <a:solidFill>
                  <a:srgbClr val="1C1C1C"/>
                </a:solidFill>
              </a:rPr>
              <a:t>lielie burti</a:t>
            </a:r>
            <a:r>
              <a:rPr lang="en-US" altLang="en-US" sz="2400" b="0" dirty="0" smtClean="0">
                <a:solidFill>
                  <a:srgbClr val="1C1C1C"/>
                </a:solidFill>
              </a:rPr>
              <a:t>, </a:t>
            </a:r>
            <a:r>
              <a:rPr lang="lv-LV" altLang="en-US" sz="2400" b="0" dirty="0" smtClean="0">
                <a:solidFill>
                  <a:srgbClr val="1C1C1C"/>
                </a:solidFill>
              </a:rPr>
              <a:t>tikai līdzskaņi, bez atstarpēm starp vārdiem</a:t>
            </a:r>
            <a:endParaRPr lang="en-US" altLang="en-US" sz="2400" b="0" dirty="0">
              <a:solidFill>
                <a:srgbClr val="1C1C1C"/>
              </a:solidFill>
            </a:endParaRPr>
          </a:p>
          <a:p>
            <a:pPr>
              <a:spcBef>
                <a:spcPct val="0"/>
              </a:spcBef>
              <a:buFontTx/>
              <a:buNone/>
            </a:pPr>
            <a:endParaRPr lang="en-US" altLang="en-US" sz="2400" b="0" dirty="0">
              <a:solidFill>
                <a:srgbClr val="1C1C1C"/>
              </a:solidFill>
            </a:endParaRPr>
          </a:p>
          <a:p>
            <a:pPr>
              <a:spcBef>
                <a:spcPct val="0"/>
              </a:spcBef>
              <a:buFontTx/>
              <a:buNone/>
            </a:pPr>
            <a:r>
              <a:rPr lang="en-US" altLang="en-US" sz="4400" b="0" dirty="0">
                <a:solidFill>
                  <a:srgbClr val="1C1C1C"/>
                </a:solidFill>
              </a:rPr>
              <a:t>HRSRLTHLRDRGDTHLRDSN</a:t>
            </a:r>
          </a:p>
          <a:p>
            <a:pPr>
              <a:spcBef>
                <a:spcPct val="0"/>
              </a:spcBef>
              <a:buFontTx/>
              <a:buNone/>
            </a:pPr>
            <a:r>
              <a:rPr lang="en-US" altLang="en-US" sz="1800" b="0" dirty="0">
                <a:solidFill>
                  <a:srgbClr val="1C1C1C"/>
                </a:solidFill>
              </a:rPr>
              <a:t>Hear, O Israel:   The     LORD    our   God,   the    LORD  is  one. “Deut. 6:4 NIV “</a:t>
            </a:r>
          </a:p>
          <a:p>
            <a:pPr>
              <a:spcBef>
                <a:spcPct val="0"/>
              </a:spcBef>
              <a:buFontTx/>
              <a:buNone/>
            </a:pPr>
            <a:r>
              <a:rPr lang="lv-LV" altLang="en-US" sz="1800" b="0" dirty="0" smtClean="0">
                <a:solidFill>
                  <a:srgbClr val="1C1C1C"/>
                </a:solidFill>
              </a:rPr>
              <a:t>Klausies, Israēl: Tas KUNGS mūsu Dievs, ir viens KUNGS.</a:t>
            </a:r>
          </a:p>
          <a:p>
            <a:pPr>
              <a:spcBef>
                <a:spcPct val="0"/>
              </a:spcBef>
              <a:buFontTx/>
              <a:buNone/>
            </a:pPr>
            <a:r>
              <a:rPr lang="lv-LV" altLang="en-US" sz="1800" b="0" dirty="0" smtClean="0">
                <a:solidFill>
                  <a:srgbClr val="1C1C1C"/>
                </a:solidFill>
              </a:rPr>
              <a:t>5.Mozus 6:4 (tulkojums no NIV)</a:t>
            </a:r>
            <a:endParaRPr lang="en-US" altLang="en-US" sz="1800" b="0" dirty="0">
              <a:solidFill>
                <a:srgbClr val="1C1C1C"/>
              </a:solidFill>
            </a:endParaRPr>
          </a:p>
        </p:txBody>
      </p:sp>
      <p:sp>
        <p:nvSpPr>
          <p:cNvPr id="717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71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TextBox 1"/>
          <p:cNvSpPr txBox="1"/>
          <p:nvPr/>
        </p:nvSpPr>
        <p:spPr>
          <a:xfrm>
            <a:off x="2514600" y="2371290"/>
            <a:ext cx="6629400" cy="646331"/>
          </a:xfrm>
          <a:prstGeom prst="rect">
            <a:avLst/>
          </a:prstGeom>
          <a:noFill/>
        </p:spPr>
        <p:txBody>
          <a:bodyPr wrap="square" rtlCol="0">
            <a:spAutoFit/>
          </a:bodyPr>
          <a:lstStyle/>
          <a:p>
            <a:r>
              <a:rPr lang="lv-LV" dirty="0" smtClean="0">
                <a:solidFill>
                  <a:srgbClr val="1C1C1C"/>
                </a:solidFill>
              </a:rPr>
              <a:t>Ebreju valodā daudzreiz rakstīja tikai ar lielajiem burtiem</a:t>
            </a:r>
            <a:r>
              <a:rPr lang="en-US" dirty="0" smtClean="0">
                <a:solidFill>
                  <a:srgbClr val="1C1C1C"/>
                </a:solidFill>
              </a:rPr>
              <a:t>, </a:t>
            </a:r>
            <a:r>
              <a:rPr lang="lv-LV" dirty="0" smtClean="0">
                <a:solidFill>
                  <a:srgbClr val="1C1C1C"/>
                </a:solidFill>
              </a:rPr>
              <a:t> visi līdzskaņi, bez atstarpēm starp vārdiem</a:t>
            </a:r>
            <a:endParaRPr lang="en-US" dirty="0" smtClean="0">
              <a:solidFill>
                <a:srgbClr val="1C1C1C"/>
              </a:solidFill>
            </a:endParaRPr>
          </a:p>
        </p:txBody>
      </p:sp>
      <p:sp>
        <p:nvSpPr>
          <p:cNvPr id="3" name="Slide Number Placeholder 2"/>
          <p:cNvSpPr>
            <a:spLocks noGrp="1"/>
          </p:cNvSpPr>
          <p:nvPr>
            <p:ph type="sldNum" sz="quarter" idx="12"/>
          </p:nvPr>
        </p:nvSpPr>
        <p:spPr/>
        <p:txBody>
          <a:bodyPr/>
          <a:lstStyle/>
          <a:p>
            <a:pPr>
              <a:defRPr/>
            </a:pPr>
            <a:fld id="{A0785AE1-3548-4322-B69C-06DA4670E95E}" type="slidenum">
              <a:rPr lang="en-US" smtClean="0"/>
              <a:pPr>
                <a:defRPr/>
              </a:pPr>
              <a:t>14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1000"/>
                                        <p:tgtEl>
                                          <p:spTgt spid="1024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5">
                                            <p:txEl>
                                              <p:pRg st="2" end="2"/>
                                            </p:txEl>
                                          </p:spTgt>
                                        </p:tgtEl>
                                        <p:attrNameLst>
                                          <p:attrName>style.visibility</p:attrName>
                                        </p:attrNameLst>
                                      </p:cBhvr>
                                      <p:to>
                                        <p:strVal val="visible"/>
                                      </p:to>
                                    </p:set>
                                    <p:animEffect transition="in" filter="fade">
                                      <p:cBhvr>
                                        <p:cTn id="10" dur="1000"/>
                                        <p:tgtEl>
                                          <p:spTgt spid="1024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245">
                                            <p:txEl>
                                              <p:pRg st="3" end="3"/>
                                            </p:txEl>
                                          </p:spTgt>
                                        </p:tgtEl>
                                        <p:attrNameLst>
                                          <p:attrName>style.visibility</p:attrName>
                                        </p:attrNameLst>
                                      </p:cBhvr>
                                      <p:to>
                                        <p:strVal val="visible"/>
                                      </p:to>
                                    </p:set>
                                    <p:animEffect transition="in" filter="fade">
                                      <p:cBhvr>
                                        <p:cTn id="15" dur="1000"/>
                                        <p:tgtEl>
                                          <p:spTgt spid="1024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45">
                                            <p:txEl>
                                              <p:pRg st="4" end="4"/>
                                            </p:txEl>
                                          </p:spTgt>
                                        </p:tgtEl>
                                        <p:attrNameLst>
                                          <p:attrName>style.visibility</p:attrName>
                                        </p:attrNameLst>
                                      </p:cBhvr>
                                      <p:to>
                                        <p:strVal val="visible"/>
                                      </p:to>
                                    </p:set>
                                    <p:animEffect transition="in" filter="fade">
                                      <p:cBhvr>
                                        <p:cTn id="20" dur="1000"/>
                                        <p:tgtEl>
                                          <p:spTgt spid="1024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45">
                                            <p:txEl>
                                              <p:pRg st="5" end="5"/>
                                            </p:txEl>
                                          </p:spTgt>
                                        </p:tgtEl>
                                        <p:attrNameLst>
                                          <p:attrName>style.visibility</p:attrName>
                                        </p:attrNameLst>
                                      </p:cBhvr>
                                      <p:to>
                                        <p:strVal val="visible"/>
                                      </p:to>
                                    </p:set>
                                    <p:animEffect transition="in" filter="fade">
                                      <p:cBhvr>
                                        <p:cTn id="25" dur="1000"/>
                                        <p:tgtEl>
                                          <p:spTgt spid="102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t>Gr</a:t>
            </a:r>
            <a:r>
              <a:rPr lang="lv-LV" altLang="en-US" dirty="0" smtClean="0"/>
              <a:t>ieķu valoda</a:t>
            </a:r>
            <a:endParaRPr lang="en-US" altLang="en-US" dirty="0" smtClean="0"/>
          </a:p>
        </p:txBody>
      </p:sp>
      <p:pic>
        <p:nvPicPr>
          <p:cNvPr id="8196" name="Picture 5" descr="Jn 3-16 Greek"/>
          <p:cNvPicPr>
            <a:picLocks noChangeAspect="1" noChangeArrowheads="1"/>
          </p:cNvPicPr>
          <p:nvPr/>
        </p:nvPicPr>
        <p:blipFill rotWithShape="1">
          <a:blip r:embed="rId2">
            <a:extLst>
              <a:ext uri="{28A0092B-C50C-407E-A947-70E740481C1C}">
                <a14:useLocalDpi xmlns:a14="http://schemas.microsoft.com/office/drawing/2010/main"/>
              </a:ext>
            </a:extLst>
          </a:blip>
          <a:srcRect b="33080"/>
          <a:stretch/>
        </p:blipFill>
        <p:spPr bwMode="auto">
          <a:xfrm>
            <a:off x="1981200" y="1524000"/>
            <a:ext cx="815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6-2019      </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819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iteenchallenge.org</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15</a:t>
            </a:fld>
            <a:endParaRPr lang="en-US"/>
          </a:p>
        </p:txBody>
      </p:sp>
    </p:spTree>
    <p:extLst>
      <p:ext uri="{BB962C8B-B14F-4D97-AF65-F5344CB8AC3E}">
        <p14:creationId xmlns:p14="http://schemas.microsoft.com/office/powerpoint/2010/main" val="121059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Gr</a:t>
            </a:r>
            <a:r>
              <a:rPr lang="lv-LV" altLang="en-US" dirty="0" smtClean="0"/>
              <a:t>ieķu rakstība strap rindām</a:t>
            </a:r>
            <a:endParaRPr lang="en-US" altLang="en-US" dirty="0" smtClean="0"/>
          </a:p>
        </p:txBody>
      </p:sp>
      <p:sp>
        <p:nvSpPr>
          <p:cNvPr id="9219" name="Rectangle 3"/>
          <p:cNvSpPr>
            <a:spLocks noGrp="1" noChangeArrowheads="1"/>
          </p:cNvSpPr>
          <p:nvPr>
            <p:ph type="body" idx="1"/>
          </p:nvPr>
        </p:nvSpPr>
        <p:spPr>
          <a:xfrm>
            <a:off x="1752600" y="914401"/>
            <a:ext cx="8458200" cy="5211763"/>
          </a:xfrm>
        </p:spPr>
        <p:txBody>
          <a:bodyPr/>
          <a:lstStyle/>
          <a:p>
            <a:pPr eaLnBrk="1" hangingPunct="1"/>
            <a:endParaRPr lang="en-US" altLang="en-US" smtClean="0"/>
          </a:p>
        </p:txBody>
      </p:sp>
      <p:pic>
        <p:nvPicPr>
          <p:cNvPr id="9220" name="Picture 4" descr="Greek interlinea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7620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6-2019      </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922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iteenchallenge.org</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TextBox 1"/>
          <p:cNvSpPr txBox="1"/>
          <p:nvPr/>
        </p:nvSpPr>
        <p:spPr>
          <a:xfrm>
            <a:off x="8001000" y="3886200"/>
            <a:ext cx="2722220" cy="2308324"/>
          </a:xfrm>
          <a:prstGeom prst="rect">
            <a:avLst/>
          </a:prstGeom>
          <a:noFill/>
        </p:spPr>
        <p:txBody>
          <a:bodyPr wrap="none" rtlCol="0">
            <a:spAutoFit/>
          </a:bodyPr>
          <a:lstStyle/>
          <a:p>
            <a:r>
              <a:rPr lang="lv-LV" dirty="0" smtClean="0">
                <a:solidFill>
                  <a:srgbClr val="1C1C1C"/>
                </a:solidFill>
              </a:rPr>
              <a:t>Jāņa 3:16</a:t>
            </a:r>
          </a:p>
          <a:p>
            <a:r>
              <a:rPr lang="lv-LV" dirty="0" smtClean="0">
                <a:solidFill>
                  <a:srgbClr val="1C1C1C"/>
                </a:solidFill>
              </a:rPr>
              <a:t>Jo Dievs tik ļoti mīlēja </a:t>
            </a:r>
          </a:p>
          <a:p>
            <a:r>
              <a:rPr lang="lv-LV" dirty="0">
                <a:solidFill>
                  <a:srgbClr val="1C1C1C"/>
                </a:solidFill>
              </a:rPr>
              <a:t>p</a:t>
            </a:r>
            <a:r>
              <a:rPr lang="lv-LV" dirty="0" smtClean="0">
                <a:solidFill>
                  <a:srgbClr val="1C1C1C"/>
                </a:solidFill>
              </a:rPr>
              <a:t>asauli, ka Viņš deva</a:t>
            </a:r>
          </a:p>
          <a:p>
            <a:r>
              <a:rPr lang="lv-LV" dirty="0">
                <a:solidFill>
                  <a:srgbClr val="1C1C1C"/>
                </a:solidFill>
              </a:rPr>
              <a:t>s</a:t>
            </a:r>
            <a:r>
              <a:rPr lang="lv-LV" dirty="0" smtClean="0">
                <a:solidFill>
                  <a:srgbClr val="1C1C1C"/>
                </a:solidFill>
              </a:rPr>
              <a:t>avu vienpiedzimušo </a:t>
            </a:r>
          </a:p>
          <a:p>
            <a:r>
              <a:rPr lang="lv-LV" dirty="0" smtClean="0">
                <a:solidFill>
                  <a:srgbClr val="1C1C1C"/>
                </a:solidFill>
              </a:rPr>
              <a:t>Dēlu, lai neviens, kas</a:t>
            </a:r>
          </a:p>
          <a:p>
            <a:r>
              <a:rPr lang="lv-LV" dirty="0" smtClean="0">
                <a:solidFill>
                  <a:srgbClr val="1C1C1C"/>
                </a:solidFill>
              </a:rPr>
              <a:t>Viņam tic, neietu bojā,</a:t>
            </a:r>
          </a:p>
          <a:p>
            <a:r>
              <a:rPr lang="lv-LV" dirty="0" smtClean="0">
                <a:solidFill>
                  <a:srgbClr val="1C1C1C"/>
                </a:solidFill>
              </a:rPr>
              <a:t>bet iegūtu mūžīgo</a:t>
            </a:r>
          </a:p>
          <a:p>
            <a:r>
              <a:rPr lang="lv-LV" dirty="0">
                <a:solidFill>
                  <a:srgbClr val="1C1C1C"/>
                </a:solidFill>
              </a:rPr>
              <a:t>d</a:t>
            </a:r>
            <a:r>
              <a:rPr lang="lv-LV" dirty="0" smtClean="0">
                <a:solidFill>
                  <a:srgbClr val="1C1C1C"/>
                </a:solidFill>
              </a:rPr>
              <a:t>zīvību.</a:t>
            </a:r>
            <a:endParaRPr lang="lv-LV" dirty="0">
              <a:solidFill>
                <a:srgbClr val="1C1C1C"/>
              </a:solidFill>
            </a:endParaRPr>
          </a:p>
        </p:txBody>
      </p:sp>
      <p:sp>
        <p:nvSpPr>
          <p:cNvPr id="3" name="Slide Number Placeholder 2"/>
          <p:cNvSpPr>
            <a:spLocks noGrp="1"/>
          </p:cNvSpPr>
          <p:nvPr>
            <p:ph type="sldNum" sz="quarter" idx="12"/>
          </p:nvPr>
        </p:nvSpPr>
        <p:spPr/>
        <p:txBody>
          <a:bodyPr/>
          <a:lstStyle/>
          <a:p>
            <a:pPr>
              <a:defRPr/>
            </a:pPr>
            <a:fld id="{A0785AE1-3548-4322-B69C-06DA4670E95E}" type="slidenum">
              <a:rPr lang="en-US" smtClean="0"/>
              <a:pPr>
                <a:defRPr/>
              </a:pPr>
              <a:t>16</a:t>
            </a:fld>
            <a:endParaRPr lang="en-US"/>
          </a:p>
        </p:txBody>
      </p:sp>
    </p:spTree>
    <p:extLst>
      <p:ext uri="{BB962C8B-B14F-4D97-AF65-F5344CB8AC3E}">
        <p14:creationId xmlns:p14="http://schemas.microsoft.com/office/powerpoint/2010/main" val="423246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772400" cy="1121664"/>
          </a:xfrm>
        </p:spPr>
        <p:txBody>
          <a:bodyPr/>
          <a:lstStyle/>
          <a:p>
            <a:r>
              <a:rPr lang="en-US" b="1" dirty="0" smtClean="0"/>
              <a:t>B.	</a:t>
            </a:r>
            <a:r>
              <a:rPr lang="lv-LV" dirty="0"/>
              <a:t> </a:t>
            </a:r>
            <a:r>
              <a:rPr lang="lv-LV" b="1" dirty="0"/>
              <a:t>Bībeles vienotība</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p>
          <a:p>
            <a:pPr marL="0" indent="0">
              <a:buNone/>
            </a:pPr>
            <a:r>
              <a:rPr lang="lv-LV" sz="3200" dirty="0" smtClean="0">
                <a:solidFill>
                  <a:srgbClr val="1C1C1C"/>
                </a:solidFill>
              </a:rPr>
              <a:t>Viena pārsteidzoša lieta par Bībeli </a:t>
            </a:r>
            <a:r>
              <a:rPr lang="en-US" sz="3200" dirty="0" smtClean="0">
                <a:solidFill>
                  <a:srgbClr val="1C1C1C"/>
                </a:solidFill>
              </a:rPr>
              <a:t/>
            </a:r>
            <a:br>
              <a:rPr lang="en-US" sz="3200" dirty="0" smtClean="0">
                <a:solidFill>
                  <a:srgbClr val="1C1C1C"/>
                </a:solidFill>
              </a:rPr>
            </a:br>
            <a:r>
              <a:rPr lang="lv-LV" sz="3200" dirty="0" smtClean="0">
                <a:solidFill>
                  <a:srgbClr val="1C1C1C"/>
                </a:solidFill>
              </a:rPr>
              <a:t>– </a:t>
            </a:r>
            <a:r>
              <a:rPr lang="lv-LV" sz="3200" dirty="0" smtClean="0">
                <a:solidFill>
                  <a:srgbClr val="1C1C1C"/>
                </a:solidFill>
              </a:rPr>
              <a:t>kā 66 grāmatas sader kopā </a:t>
            </a:r>
            <a:r>
              <a:rPr lang="en-US" sz="3200" dirty="0" smtClean="0">
                <a:solidFill>
                  <a:srgbClr val="1C1C1C"/>
                </a:solidFill>
              </a:rPr>
              <a:t/>
            </a:r>
            <a:br>
              <a:rPr lang="en-US" sz="3200" dirty="0" smtClean="0">
                <a:solidFill>
                  <a:srgbClr val="1C1C1C"/>
                </a:solidFill>
              </a:rPr>
            </a:br>
            <a:r>
              <a:rPr lang="lv-LV" sz="3200" dirty="0" smtClean="0">
                <a:solidFill>
                  <a:srgbClr val="1C1C1C"/>
                </a:solidFill>
              </a:rPr>
              <a:t>– </a:t>
            </a:r>
            <a:r>
              <a:rPr lang="lv-LV" sz="3200" dirty="0" smtClean="0">
                <a:solidFill>
                  <a:srgbClr val="1C1C1C"/>
                </a:solidFill>
              </a:rPr>
              <a:t>viss materiāls </a:t>
            </a:r>
            <a:r>
              <a:rPr lang="en-US" sz="3200" dirty="0" smtClean="0">
                <a:solidFill>
                  <a:srgbClr val="1C1C1C"/>
                </a:solidFill>
              </a:rPr>
              <a:t>“</a:t>
            </a:r>
            <a:r>
              <a:rPr lang="lv-LV" sz="3200" dirty="0" smtClean="0">
                <a:solidFill>
                  <a:srgbClr val="1C1C1C"/>
                </a:solidFill>
              </a:rPr>
              <a:t>turas kopā</a:t>
            </a:r>
            <a:r>
              <a:rPr lang="en-US" sz="3200" dirty="0" smtClean="0">
                <a:solidFill>
                  <a:srgbClr val="1C1C1C"/>
                </a:solidFill>
              </a:rPr>
              <a:t>.” </a:t>
            </a:r>
            <a:endParaRPr lang="en-US" sz="3200" dirty="0">
              <a:solidFill>
                <a:srgbClr val="1C1C1C"/>
              </a:solidFill>
            </a:endParaRPr>
          </a:p>
          <a:p>
            <a:pPr marL="0" indent="0">
              <a:buNone/>
            </a:pPr>
            <a:endParaRPr lang="en-US" dirty="0" smtClean="0">
              <a:solidFill>
                <a:srgbClr val="1C1C1C"/>
              </a:solidFill>
            </a:endParaRPr>
          </a:p>
          <a:p>
            <a:pPr marL="0" indent="0">
              <a:buNone/>
            </a:pPr>
            <a:r>
              <a:rPr lang="lv-LV" sz="3200" dirty="0" smtClean="0">
                <a:solidFill>
                  <a:srgbClr val="1C1C1C"/>
                </a:solidFill>
              </a:rPr>
              <a:t>Bībeles vienotību var vislabāk paskaidrot, paskatoties uz autoru </a:t>
            </a:r>
            <a:r>
              <a:rPr lang="en-US" sz="3200" dirty="0" smtClean="0">
                <a:solidFill>
                  <a:srgbClr val="1C1C1C"/>
                </a:solidFill>
              </a:rPr>
              <a:t>–</a:t>
            </a:r>
            <a:r>
              <a:rPr lang="lv-LV" sz="3200" dirty="0" smtClean="0">
                <a:solidFill>
                  <a:srgbClr val="1C1C1C"/>
                </a:solidFill>
              </a:rPr>
              <a:t> Dievu</a:t>
            </a:r>
            <a:r>
              <a:rPr lang="en-US" sz="3200" dirty="0" smtClean="0">
                <a:solidFill>
                  <a:srgbClr val="1C1C1C"/>
                </a:solidFill>
              </a:rPr>
              <a:t>.</a:t>
            </a:r>
            <a:r>
              <a:rPr lang="lv-LV" sz="3200" dirty="0" smtClean="0">
                <a:solidFill>
                  <a:srgbClr val="1C1C1C"/>
                </a:solidFill>
              </a:rPr>
              <a:t> </a:t>
            </a:r>
            <a:r>
              <a:rPr lang="en-US" sz="3200" dirty="0" smtClean="0">
                <a:solidFill>
                  <a:srgbClr val="1C1C1C"/>
                </a:solidFill>
              </a:rPr>
              <a:t> </a:t>
            </a:r>
            <a:endParaRPr lang="en-US" sz="3200" dirty="0">
              <a:solidFill>
                <a:srgbClr val="1C1C1C"/>
              </a:solidFill>
            </a:endParaRPr>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17</a:t>
            </a:fld>
            <a:endParaRPr lang="en-US"/>
          </a:p>
        </p:txBody>
      </p:sp>
    </p:spTree>
    <p:extLst>
      <p:ext uri="{BB962C8B-B14F-4D97-AF65-F5344CB8AC3E}">
        <p14:creationId xmlns:p14="http://schemas.microsoft.com/office/powerpoint/2010/main" val="286590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10210800" cy="1121664"/>
          </a:xfrm>
        </p:spPr>
        <p:txBody>
          <a:bodyPr/>
          <a:lstStyle/>
          <a:p>
            <a:r>
              <a:rPr lang="en-US" b="1" dirty="0" smtClean="0"/>
              <a:t>C.	</a:t>
            </a:r>
            <a:r>
              <a:rPr lang="lv-LV" b="1" dirty="0" smtClean="0"/>
              <a:t>Iegūstot pilnu ainu</a:t>
            </a:r>
            <a:br>
              <a:rPr lang="lv-LV" b="1" dirty="0" smtClean="0"/>
            </a:br>
            <a:r>
              <a:rPr lang="en-US" b="1" dirty="0" smtClean="0"/>
              <a:t> </a:t>
            </a:r>
            <a:r>
              <a:rPr lang="en-US" sz="3600" b="1" dirty="0" smtClean="0">
                <a:solidFill>
                  <a:srgbClr val="1C1C1C"/>
                </a:solidFill>
              </a:rPr>
              <a:t>(</a:t>
            </a:r>
            <a:r>
              <a:rPr lang="lv-LV" sz="3600" b="1" dirty="0" smtClean="0">
                <a:solidFill>
                  <a:srgbClr val="1C1C1C"/>
                </a:solidFill>
              </a:rPr>
              <a:t>pieaugoša (</a:t>
            </a:r>
            <a:r>
              <a:rPr lang="en-US" sz="3600" b="1" dirty="0" err="1" smtClean="0">
                <a:solidFill>
                  <a:srgbClr val="1C1C1C"/>
                </a:solidFill>
              </a:rPr>
              <a:t>progres</a:t>
            </a:r>
            <a:r>
              <a:rPr lang="lv-LV" sz="3600" b="1" dirty="0" smtClean="0">
                <a:solidFill>
                  <a:srgbClr val="1C1C1C"/>
                </a:solidFill>
              </a:rPr>
              <a:t>ī</a:t>
            </a:r>
            <a:r>
              <a:rPr lang="en-US" sz="3600" b="1" dirty="0" smtClean="0">
                <a:solidFill>
                  <a:srgbClr val="1C1C1C"/>
                </a:solidFill>
              </a:rPr>
              <a:t>v</a:t>
            </a:r>
            <a:r>
              <a:rPr lang="lv-LV" sz="3600" b="1" dirty="0" smtClean="0">
                <a:solidFill>
                  <a:srgbClr val="1C1C1C"/>
                </a:solidFill>
              </a:rPr>
              <a:t>a)</a:t>
            </a:r>
            <a:r>
              <a:rPr lang="en-US" sz="3600" b="1" dirty="0" smtClean="0">
                <a:solidFill>
                  <a:srgbClr val="1C1C1C"/>
                </a:solidFill>
              </a:rPr>
              <a:t> </a:t>
            </a:r>
            <a:r>
              <a:rPr lang="lv-LV" sz="3600" b="1" dirty="0" smtClean="0">
                <a:solidFill>
                  <a:srgbClr val="1C1C1C"/>
                </a:solidFill>
              </a:rPr>
              <a:t>atklāsme</a:t>
            </a:r>
            <a:r>
              <a:rPr lang="en-US" sz="3600" b="1" dirty="0" smtClean="0">
                <a:solidFill>
                  <a:srgbClr val="1C1C1C"/>
                </a:solidFill>
              </a:rPr>
              <a:t>)</a:t>
            </a:r>
            <a:r>
              <a:rPr lang="en-US" sz="3600" dirty="0" smtClean="0">
                <a:solidFill>
                  <a:srgbClr val="1C1C1C"/>
                </a:solidFill>
              </a:rPr>
              <a:t/>
            </a:r>
            <a:br>
              <a:rPr lang="en-US" sz="3600" dirty="0" smtClean="0">
                <a:solidFill>
                  <a:srgbClr val="1C1C1C"/>
                </a:solidFill>
              </a:rPr>
            </a:br>
            <a:endParaRPr lang="en-US" sz="3600" dirty="0">
              <a:solidFill>
                <a:srgbClr val="1C1C1C"/>
              </a:solidFill>
            </a:endParaRPr>
          </a:p>
        </p:txBody>
      </p:sp>
      <p:sp>
        <p:nvSpPr>
          <p:cNvPr id="3" name="Content Placeholder 2"/>
          <p:cNvSpPr>
            <a:spLocks noGrp="1"/>
          </p:cNvSpPr>
          <p:nvPr>
            <p:ph idx="1"/>
          </p:nvPr>
        </p:nvSpPr>
        <p:spPr>
          <a:xfrm>
            <a:off x="1981200" y="1578864"/>
            <a:ext cx="9448800" cy="5211763"/>
          </a:xfrm>
        </p:spPr>
        <p:txBody>
          <a:bodyPr/>
          <a:lstStyle/>
          <a:p>
            <a:pPr marL="0" indent="0">
              <a:buNone/>
            </a:pPr>
            <a:r>
              <a:rPr lang="lv-LV" dirty="0">
                <a:solidFill>
                  <a:srgbClr val="1C1C1C"/>
                </a:solidFill>
              </a:rPr>
              <a:t>Ja tu vēlies iegūt pareizu sapratni par to, </a:t>
            </a:r>
            <a:r>
              <a:rPr lang="en-US" dirty="0" smtClean="0">
                <a:solidFill>
                  <a:srgbClr val="1C1C1C"/>
                </a:solidFill>
              </a:rPr>
              <a:t/>
            </a:r>
            <a:br>
              <a:rPr lang="en-US" dirty="0" smtClean="0">
                <a:solidFill>
                  <a:srgbClr val="1C1C1C"/>
                </a:solidFill>
              </a:rPr>
            </a:br>
            <a:r>
              <a:rPr lang="lv-LV" dirty="0" smtClean="0">
                <a:solidFill>
                  <a:srgbClr val="1C1C1C"/>
                </a:solidFill>
              </a:rPr>
              <a:t>ko </a:t>
            </a:r>
            <a:r>
              <a:rPr lang="lv-LV" dirty="0">
                <a:solidFill>
                  <a:srgbClr val="1C1C1C"/>
                </a:solidFill>
              </a:rPr>
              <a:t>māca Bībele, tev jāiegūst pilna </a:t>
            </a:r>
            <a:r>
              <a:rPr lang="lv-LV" dirty="0" smtClean="0">
                <a:solidFill>
                  <a:srgbClr val="1C1C1C"/>
                </a:solidFill>
              </a:rPr>
              <a:t>aina.</a:t>
            </a:r>
            <a:endParaRPr lang="en-US" sz="3200" dirty="0" smtClean="0">
              <a:solidFill>
                <a:srgbClr val="1C1C1C"/>
              </a:solidFill>
            </a:endParaRPr>
          </a:p>
          <a:p>
            <a:pPr marL="0" indent="0">
              <a:buNone/>
            </a:pPr>
            <a:endParaRPr lang="en-US" sz="3200" dirty="0" smtClean="0">
              <a:solidFill>
                <a:srgbClr val="1C1C1C"/>
              </a:solidFill>
            </a:endParaRPr>
          </a:p>
          <a:p>
            <a:pPr marL="0" indent="0">
              <a:buNone/>
            </a:pPr>
            <a:r>
              <a:rPr lang="lv-LV" dirty="0">
                <a:solidFill>
                  <a:srgbClr val="1C1C1C"/>
                </a:solidFill>
              </a:rPr>
              <a:t>Mums ir jābūt uzmanīgiem un jāatrod visi panti Bībelē, kas runā par konkrēto tēmu, pirms mēs izdarām beigu secinājumus. Svarīgi ir apskatīt katru grāmatu, katru nodaļu un katru pantu </a:t>
            </a:r>
            <a:r>
              <a:rPr lang="lv-LV" dirty="0" smtClean="0">
                <a:solidFill>
                  <a:srgbClr val="1C1C1C"/>
                </a:solidFill>
              </a:rPr>
              <a:t>Bībelē, kas ar to saistās.</a:t>
            </a:r>
            <a:endParaRPr lang="lv-LV" dirty="0">
              <a:solidFill>
                <a:srgbClr val="1C1C1C"/>
              </a:solidFill>
            </a:endParaRPr>
          </a:p>
          <a:p>
            <a:pPr marL="0" indent="0">
              <a:buNone/>
            </a:pPr>
            <a:endParaRPr lang="en-US" sz="3200" dirty="0" smtClean="0"/>
          </a:p>
          <a:p>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18</a:t>
            </a:fld>
            <a:endParaRPr lang="en-US"/>
          </a:p>
        </p:txBody>
      </p:sp>
    </p:spTree>
    <p:extLst>
      <p:ext uri="{BB962C8B-B14F-4D97-AF65-F5344CB8AC3E}">
        <p14:creationId xmlns:p14="http://schemas.microsoft.com/office/powerpoint/2010/main" val="13808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12192000" cy="1121664"/>
          </a:xfrm>
        </p:spPr>
        <p:txBody>
          <a:bodyPr/>
          <a:lstStyle/>
          <a:p>
            <a:r>
              <a:rPr lang="en-US" b="1" dirty="0" smtClean="0"/>
              <a:t>D. 	</a:t>
            </a:r>
            <a:r>
              <a:rPr lang="lv-LV" b="1" dirty="0"/>
              <a:t> Kā Kristus iederas visā Bībelē</a:t>
            </a:r>
            <a:r>
              <a:rPr lang="en-US" b="1" dirty="0" smtClean="0"/>
              <a:t>?</a:t>
            </a:r>
            <a:r>
              <a:rPr lang="en-US" dirty="0" smtClean="0"/>
              <a:t/>
            </a:r>
            <a:br>
              <a:rPr lang="en-US" dirty="0" smtClean="0"/>
            </a:br>
            <a:endParaRPr lang="en-US" dirty="0"/>
          </a:p>
        </p:txBody>
      </p:sp>
      <p:sp>
        <p:nvSpPr>
          <p:cNvPr id="3" name="Content Placeholder 2"/>
          <p:cNvSpPr>
            <a:spLocks noGrp="1"/>
          </p:cNvSpPr>
          <p:nvPr>
            <p:ph idx="1"/>
          </p:nvPr>
        </p:nvSpPr>
        <p:spPr>
          <a:xfrm>
            <a:off x="2133600" y="1189037"/>
            <a:ext cx="9448800" cy="5211763"/>
          </a:xfrm>
        </p:spPr>
        <p:txBody>
          <a:bodyPr>
            <a:normAutofit/>
          </a:bodyPr>
          <a:lstStyle/>
          <a:p>
            <a:pPr>
              <a:spcBef>
                <a:spcPts val="1800"/>
              </a:spcBef>
              <a:buFont typeface="Wingdings" pitchFamily="2" charset="2"/>
              <a:buChar char="v"/>
            </a:pPr>
            <a:r>
              <a:rPr lang="lv-LV" dirty="0">
                <a:solidFill>
                  <a:srgbClr val="1C1C1C"/>
                </a:solidFill>
              </a:rPr>
              <a:t>Jēzus Kristus ir galvenā persona Bībelē</a:t>
            </a:r>
            <a:r>
              <a:rPr lang="en-US" sz="3200" dirty="0" smtClean="0">
                <a:solidFill>
                  <a:srgbClr val="1C1C1C"/>
                </a:solidFill>
              </a:rPr>
              <a:t>.</a:t>
            </a:r>
            <a:endParaRPr lang="en-US" sz="3200" dirty="0">
              <a:solidFill>
                <a:srgbClr val="1C1C1C"/>
              </a:solidFill>
            </a:endParaRPr>
          </a:p>
          <a:p>
            <a:pPr>
              <a:spcBef>
                <a:spcPts val="1800"/>
              </a:spcBef>
              <a:buFont typeface="Wingdings" pitchFamily="2" charset="2"/>
              <a:buChar char="v"/>
            </a:pPr>
            <a:r>
              <a:rPr lang="lv-LV" dirty="0">
                <a:solidFill>
                  <a:srgbClr val="1C1C1C"/>
                </a:solidFill>
              </a:rPr>
              <a:t>Vecā Derība skatās uz priekšu uz Jēzus </a:t>
            </a:r>
            <a:r>
              <a:rPr lang="lv-LV" dirty="0" smtClean="0">
                <a:solidFill>
                  <a:srgbClr val="1C1C1C"/>
                </a:solidFill>
              </a:rPr>
              <a:t>atnākšanu</a:t>
            </a:r>
            <a:r>
              <a:rPr lang="en-US" sz="3200" dirty="0" smtClean="0">
                <a:solidFill>
                  <a:srgbClr val="1C1C1C"/>
                </a:solidFill>
              </a:rPr>
              <a:t>. </a:t>
            </a:r>
            <a:endParaRPr lang="en-US" sz="3200" dirty="0">
              <a:solidFill>
                <a:srgbClr val="1C1C1C"/>
              </a:solidFill>
            </a:endParaRPr>
          </a:p>
          <a:p>
            <a:pPr>
              <a:spcBef>
                <a:spcPts val="1800"/>
              </a:spcBef>
              <a:buFont typeface="Wingdings" pitchFamily="2" charset="2"/>
              <a:buChar char="v"/>
            </a:pPr>
            <a:r>
              <a:rPr lang="lv-LV" dirty="0">
                <a:solidFill>
                  <a:srgbClr val="1C1C1C"/>
                </a:solidFill>
              </a:rPr>
              <a:t>Visas Jaunās Derības grāmatas tika sarakstītas pēc Jēzus atgriešanās debesīs. </a:t>
            </a:r>
            <a:endParaRPr lang="en-US" sz="3200" dirty="0" smtClean="0">
              <a:solidFill>
                <a:srgbClr val="1C1C1C"/>
              </a:solidFill>
            </a:endParaRPr>
          </a:p>
          <a:p>
            <a:pPr>
              <a:spcBef>
                <a:spcPts val="1800"/>
              </a:spcBef>
              <a:buFont typeface="Wingdings" pitchFamily="2" charset="2"/>
              <a:buChar char="v"/>
            </a:pPr>
            <a:r>
              <a:rPr lang="lv-LV" dirty="0">
                <a:solidFill>
                  <a:srgbClr val="1C1C1C"/>
                </a:solidFill>
              </a:rPr>
              <a:t>Jaunā Derība stāsta par laiku, ko Jēzus pavadīja šeit uz zemes. Tāpat tā stāsta, </a:t>
            </a:r>
            <a:r>
              <a:rPr lang="en-US" dirty="0" smtClean="0">
                <a:solidFill>
                  <a:srgbClr val="1C1C1C"/>
                </a:solidFill>
              </a:rPr>
              <a:t/>
            </a:r>
            <a:br>
              <a:rPr lang="en-US" dirty="0" smtClean="0">
                <a:solidFill>
                  <a:srgbClr val="1C1C1C"/>
                </a:solidFill>
              </a:rPr>
            </a:br>
            <a:r>
              <a:rPr lang="lv-LV" dirty="0" smtClean="0">
                <a:solidFill>
                  <a:srgbClr val="1C1C1C"/>
                </a:solidFill>
              </a:rPr>
              <a:t>kā </a:t>
            </a:r>
            <a:r>
              <a:rPr lang="lv-LV" dirty="0">
                <a:solidFill>
                  <a:srgbClr val="1C1C1C"/>
                </a:solidFill>
              </a:rPr>
              <a:t>sagatavoties otrajai Kristus atnākšanai. </a:t>
            </a:r>
            <a:endParaRPr lang="en-US" sz="3200" dirty="0" smtClean="0">
              <a:solidFill>
                <a:srgbClr val="1C1C1C"/>
              </a:solidFill>
            </a:endParaRPr>
          </a:p>
          <a:p>
            <a:pPr>
              <a:buFont typeface="Wingdings" pitchFamily="2" charset="2"/>
              <a:buChar char="v"/>
            </a:pPr>
            <a:endParaRPr lang="en-US" sz="3200" dirty="0"/>
          </a:p>
          <a:p>
            <a:endParaRPr lang="en-US" sz="3200"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19</a:t>
            </a:fld>
            <a:endParaRPr lang="en-US"/>
          </a:p>
        </p:txBody>
      </p:sp>
    </p:spTree>
    <p:extLst>
      <p:ext uri="{BB962C8B-B14F-4D97-AF65-F5344CB8AC3E}">
        <p14:creationId xmlns:p14="http://schemas.microsoft.com/office/powerpoint/2010/main" val="386108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altLang="en-US" sz="5400" b="1" dirty="0" smtClean="0"/>
              <a:t>Īss </a:t>
            </a:r>
            <a:r>
              <a:rPr lang="en-US" altLang="en-US" sz="5400" b="1" dirty="0" smtClean="0"/>
              <a:t>B</a:t>
            </a:r>
            <a:r>
              <a:rPr lang="lv-LV" altLang="en-US" sz="5400" b="1" dirty="0" smtClean="0"/>
              <a:t>ī</a:t>
            </a:r>
            <a:r>
              <a:rPr lang="en-US" altLang="en-US" sz="5400" b="1" dirty="0" smtClean="0"/>
              <a:t>b</a:t>
            </a:r>
            <a:r>
              <a:rPr lang="lv-LV" altLang="en-US" sz="5400" b="1" dirty="0" smtClean="0"/>
              <a:t>e</a:t>
            </a:r>
            <a:r>
              <a:rPr lang="en-US" altLang="en-US" sz="5400" b="1" dirty="0" smtClean="0"/>
              <a:t>le</a:t>
            </a:r>
            <a:r>
              <a:rPr lang="lv-LV" altLang="en-US" sz="5400" b="1" dirty="0" smtClean="0"/>
              <a:t>s apskats</a:t>
            </a:r>
            <a:endParaRPr lang="en-US" sz="5400" b="1" dirty="0"/>
          </a:p>
        </p:txBody>
      </p:sp>
      <p:sp>
        <p:nvSpPr>
          <p:cNvPr id="3" name="Content Placeholder 2"/>
          <p:cNvSpPr>
            <a:spLocks noGrp="1"/>
          </p:cNvSpPr>
          <p:nvPr>
            <p:ph idx="1"/>
          </p:nvPr>
        </p:nvSpPr>
        <p:spPr>
          <a:xfrm>
            <a:off x="738016" y="953617"/>
            <a:ext cx="9936163" cy="5638800"/>
          </a:xfrm>
        </p:spPr>
        <p:txBody>
          <a:bodyPr/>
          <a:lstStyle/>
          <a:p>
            <a:pPr eaLnBrk="1" hangingPunct="1">
              <a:buNone/>
            </a:pPr>
            <a:r>
              <a:rPr lang="en-US" altLang="en-US" dirty="0" smtClean="0">
                <a:solidFill>
                  <a:schemeClr val="tx2">
                    <a:lumMod val="10000"/>
                  </a:schemeClr>
                </a:solidFill>
              </a:rPr>
              <a:t>5</a:t>
            </a:r>
            <a:r>
              <a:rPr lang="lv-LV" altLang="en-US" dirty="0" smtClean="0">
                <a:solidFill>
                  <a:schemeClr val="tx2">
                    <a:lumMod val="10000"/>
                  </a:schemeClr>
                </a:solidFill>
              </a:rPr>
              <a:t>.labojums</a:t>
            </a:r>
            <a:r>
              <a:rPr lang="en-US" altLang="en-US" dirty="0" smtClean="0">
                <a:solidFill>
                  <a:schemeClr val="tx2">
                    <a:lumMod val="10000"/>
                  </a:schemeClr>
                </a:solidFill>
              </a:rPr>
              <a:t> </a:t>
            </a:r>
          </a:p>
          <a:p>
            <a:pPr eaLnBrk="1" hangingPunct="1">
              <a:buNone/>
            </a:pPr>
            <a:r>
              <a:rPr lang="en-US" altLang="en-US" dirty="0" smtClean="0">
                <a:solidFill>
                  <a:schemeClr val="tx2">
                    <a:lumMod val="10000"/>
                  </a:schemeClr>
                </a:solidFill>
              </a:rPr>
              <a:t>	</a:t>
            </a:r>
            <a:r>
              <a:rPr lang="lv-LV" altLang="en-US" sz="2400" dirty="0" smtClean="0">
                <a:solidFill>
                  <a:schemeClr val="tx2">
                    <a:lumMod val="10000"/>
                  </a:schemeClr>
                </a:solidFill>
              </a:rPr>
              <a:t>Dav</a:t>
            </a:r>
            <a:r>
              <a:rPr lang="en-US" altLang="en-US" sz="2400" dirty="0" smtClean="0">
                <a:solidFill>
                  <a:schemeClr val="tx2">
                    <a:lumMod val="10000"/>
                  </a:schemeClr>
                </a:solidFill>
              </a:rPr>
              <a:t>id Batty</a:t>
            </a:r>
          </a:p>
          <a:p>
            <a:pPr indent="0" eaLnBrk="1" hangingPunct="1">
              <a:buNone/>
            </a:pPr>
            <a:r>
              <a:rPr lang="lv-LV" altLang="en-US" sz="2000" dirty="0" smtClean="0">
                <a:solidFill>
                  <a:schemeClr val="tx2">
                    <a:lumMod val="10000"/>
                  </a:schemeClr>
                </a:solidFill>
              </a:rPr>
              <a:t>Šī prezentācija ir veidota, lai lietotu ar</a:t>
            </a:r>
            <a:r>
              <a:rPr lang="en-US" altLang="en-US" sz="2000" dirty="0" smtClean="0">
                <a:solidFill>
                  <a:schemeClr val="tx2">
                    <a:lumMod val="10000"/>
                  </a:schemeClr>
                </a:solidFill>
              </a:rPr>
              <a:t> </a:t>
            </a:r>
            <a:endParaRPr lang="en-US" altLang="en-US" sz="2000" dirty="0">
              <a:solidFill>
                <a:schemeClr val="tx2">
                  <a:lumMod val="10000"/>
                </a:schemeClr>
              </a:solidFill>
            </a:endParaRPr>
          </a:p>
          <a:p>
            <a:pPr eaLnBrk="1" hangingPunct="1">
              <a:buClr>
                <a:srgbClr val="92D050"/>
              </a:buClr>
              <a:buFont typeface="Arial" pitchFamily="34" charset="0"/>
              <a:buChar char="•"/>
            </a:pPr>
            <a:r>
              <a:rPr lang="en-US" altLang="en-US" sz="2000" dirty="0" err="1" smtClean="0">
                <a:solidFill>
                  <a:schemeClr val="tx2">
                    <a:lumMod val="10000"/>
                  </a:schemeClr>
                </a:solidFill>
              </a:rPr>
              <a:t>Grup</a:t>
            </a:r>
            <a:r>
              <a:rPr lang="lv-LV" altLang="en-US" sz="2000" dirty="0" smtClean="0">
                <a:solidFill>
                  <a:schemeClr val="tx2">
                    <a:lumMod val="10000"/>
                  </a:schemeClr>
                </a:solidFill>
              </a:rPr>
              <a:t>u studijas jaunai dzīvei</a:t>
            </a:r>
            <a:r>
              <a:rPr lang="en-US" altLang="en-US" sz="2000" dirty="0" smtClean="0">
                <a:solidFill>
                  <a:schemeClr val="tx2">
                    <a:lumMod val="10000"/>
                  </a:schemeClr>
                </a:solidFill>
              </a:rPr>
              <a:t> </a:t>
            </a:r>
            <a:r>
              <a:rPr lang="lv-LV" altLang="en-US" sz="2000" dirty="0" smtClean="0">
                <a:solidFill>
                  <a:schemeClr val="tx2">
                    <a:lumMod val="10000"/>
                  </a:schemeClr>
                </a:solidFill>
              </a:rPr>
              <a:t>kursā</a:t>
            </a:r>
            <a:endParaRPr lang="en-US" altLang="en-US" sz="2000" dirty="0">
              <a:solidFill>
                <a:schemeClr val="tx2">
                  <a:lumMod val="10000"/>
                </a:schemeClr>
              </a:solidFill>
            </a:endParaRPr>
          </a:p>
          <a:p>
            <a:pPr eaLnBrk="1" hangingPunct="1">
              <a:buClr>
                <a:srgbClr val="92D050"/>
              </a:buClr>
              <a:buNone/>
            </a:pPr>
            <a:r>
              <a:rPr lang="en-US" altLang="en-US" sz="2000" dirty="0">
                <a:solidFill>
                  <a:schemeClr val="tx2">
                    <a:lumMod val="10000"/>
                  </a:schemeClr>
                </a:solidFill>
              </a:rPr>
              <a:t>	</a:t>
            </a:r>
            <a:r>
              <a:rPr lang="lv-LV" altLang="en-US" sz="2000" i="1" dirty="0" smtClean="0">
                <a:solidFill>
                  <a:schemeClr val="tx2">
                    <a:lumMod val="10000"/>
                  </a:schemeClr>
                </a:solidFill>
              </a:rPr>
              <a:t>Īss Bībeles apskats</a:t>
            </a:r>
            <a:r>
              <a:rPr lang="lv-LV" altLang="en-US" sz="2000" dirty="0" smtClean="0">
                <a:solidFill>
                  <a:schemeClr val="tx2">
                    <a:lumMod val="10000"/>
                  </a:schemeClr>
                </a:solidFill>
              </a:rPr>
              <a:t>, izveidojis</a:t>
            </a:r>
            <a:r>
              <a:rPr lang="en-US" altLang="en-US" sz="2000" dirty="0" smtClean="0">
                <a:solidFill>
                  <a:schemeClr val="tx2">
                    <a:lumMod val="10000"/>
                  </a:schemeClr>
                </a:solidFill>
              </a:rPr>
              <a:t> </a:t>
            </a:r>
            <a:r>
              <a:rPr lang="en-US" altLang="en-US" sz="2000" dirty="0">
                <a:solidFill>
                  <a:schemeClr val="tx2">
                    <a:lumMod val="10000"/>
                  </a:schemeClr>
                </a:solidFill>
              </a:rPr>
              <a:t>David Batty</a:t>
            </a:r>
          </a:p>
          <a:p>
            <a:pPr eaLnBrk="1" hangingPunct="1">
              <a:buClr>
                <a:srgbClr val="92D050"/>
              </a:buClr>
              <a:buFont typeface="Arial" pitchFamily="34" charset="0"/>
              <a:buChar char="•"/>
            </a:pPr>
            <a:r>
              <a:rPr lang="lv-LV" altLang="en-US" sz="2000" b="1" dirty="0" smtClean="0">
                <a:solidFill>
                  <a:schemeClr val="tx2">
                    <a:lumMod val="10000"/>
                  </a:schemeClr>
                </a:solidFill>
              </a:rPr>
              <a:t>Citi iekļautie, pieejamie materiāli</a:t>
            </a:r>
            <a:r>
              <a:rPr lang="en-US" altLang="en-US" sz="2000" b="1" dirty="0" smtClean="0">
                <a:solidFill>
                  <a:schemeClr val="tx2">
                    <a:lumMod val="10000"/>
                  </a:schemeClr>
                </a:solidFill>
              </a:rPr>
              <a:t>:</a:t>
            </a:r>
            <a:endParaRPr lang="en-US" altLang="en-US" sz="2000" b="1" dirty="0">
              <a:solidFill>
                <a:schemeClr val="tx2">
                  <a:lumMod val="10000"/>
                </a:schemeClr>
              </a:solidFill>
            </a:endParaRPr>
          </a:p>
          <a:p>
            <a:pPr lvl="1" eaLnBrk="1" hangingPunct="1">
              <a:buClr>
                <a:srgbClr val="92D050"/>
              </a:buClr>
              <a:buFont typeface="Arial" pitchFamily="34" charset="0"/>
              <a:buChar char="•"/>
            </a:pPr>
            <a:r>
              <a:rPr lang="lv-LV" altLang="en-US" sz="2000" dirty="0" smtClean="0">
                <a:solidFill>
                  <a:schemeClr val="tx2">
                    <a:lumMod val="10000"/>
                  </a:schemeClr>
                </a:solidFill>
              </a:rPr>
              <a:t>Skolotāja rokasgrāmata</a:t>
            </a:r>
            <a:endParaRPr lang="en-US" altLang="en-US" sz="2000" dirty="0">
              <a:solidFill>
                <a:schemeClr val="tx2">
                  <a:lumMod val="10000"/>
                </a:schemeClr>
              </a:solidFill>
            </a:endParaRPr>
          </a:p>
          <a:p>
            <a:pPr lvl="1" eaLnBrk="1" hangingPunct="1">
              <a:buClr>
                <a:srgbClr val="92D050"/>
              </a:buClr>
              <a:buFont typeface="Arial" pitchFamily="34" charset="0"/>
              <a:buChar char="•"/>
            </a:pPr>
            <a:r>
              <a:rPr lang="en-US" altLang="en-US" sz="2000" dirty="0" smtClean="0">
                <a:solidFill>
                  <a:schemeClr val="tx2">
                    <a:lumMod val="10000"/>
                  </a:schemeClr>
                </a:solidFill>
              </a:rPr>
              <a:t>Student</a:t>
            </a:r>
            <a:r>
              <a:rPr lang="lv-LV" altLang="en-US" sz="2000" dirty="0" smtClean="0">
                <a:solidFill>
                  <a:schemeClr val="tx2">
                    <a:lumMod val="10000"/>
                  </a:schemeClr>
                </a:solidFill>
              </a:rPr>
              <a:t>a rokasgrāmata</a:t>
            </a:r>
            <a:endParaRPr lang="en-US" altLang="en-US" sz="2000" dirty="0">
              <a:solidFill>
                <a:schemeClr val="tx2">
                  <a:lumMod val="10000"/>
                </a:schemeClr>
              </a:solidFill>
            </a:endParaRPr>
          </a:p>
          <a:p>
            <a:pPr lvl="1" eaLnBrk="1" hangingPunct="1">
              <a:buClr>
                <a:srgbClr val="92D050"/>
              </a:buClr>
              <a:buFont typeface="Arial" pitchFamily="34" charset="0"/>
              <a:buChar char="•"/>
            </a:pPr>
            <a:r>
              <a:rPr lang="en-US" altLang="en-US" sz="2000" dirty="0" smtClean="0">
                <a:solidFill>
                  <a:schemeClr val="tx2">
                    <a:lumMod val="10000"/>
                  </a:schemeClr>
                </a:solidFill>
              </a:rPr>
              <a:t>Stud</a:t>
            </a:r>
            <a:r>
              <a:rPr lang="lv-LV" altLang="en-US" sz="2000" dirty="0" smtClean="0">
                <a:solidFill>
                  <a:schemeClr val="tx2">
                    <a:lumMod val="10000"/>
                  </a:schemeClr>
                </a:solidFill>
              </a:rPr>
              <a:t>iju ceļvedis</a:t>
            </a:r>
            <a:endParaRPr lang="en-US" altLang="en-US" sz="2000" dirty="0" smtClean="0">
              <a:solidFill>
                <a:schemeClr val="tx2">
                  <a:lumMod val="10000"/>
                </a:schemeClr>
              </a:solidFill>
            </a:endParaRPr>
          </a:p>
          <a:p>
            <a:pPr lvl="1" eaLnBrk="1" hangingPunct="1">
              <a:buClr>
                <a:srgbClr val="92D050"/>
              </a:buClr>
              <a:buFont typeface="Arial" pitchFamily="34" charset="0"/>
              <a:buChar char="•"/>
            </a:pPr>
            <a:r>
              <a:rPr lang="lv-LV" altLang="en-US" sz="2000" dirty="0" smtClean="0">
                <a:solidFill>
                  <a:schemeClr val="tx2">
                    <a:lumMod val="10000"/>
                  </a:schemeClr>
                </a:solidFill>
              </a:rPr>
              <a:t>Pārbaudes darbs</a:t>
            </a:r>
          </a:p>
          <a:p>
            <a:pPr lvl="1" eaLnBrk="1" hangingPunct="1">
              <a:buClr>
                <a:srgbClr val="92D050"/>
              </a:buClr>
              <a:buFont typeface="Arial" pitchFamily="34" charset="0"/>
              <a:buChar char="•"/>
            </a:pPr>
            <a:r>
              <a:rPr lang="lv-LV" altLang="en-US" sz="2000" dirty="0" smtClean="0">
                <a:solidFill>
                  <a:schemeClr val="tx2">
                    <a:lumMod val="10000"/>
                  </a:schemeClr>
                </a:solidFill>
              </a:rPr>
              <a:t>Kursa sertifikāts</a:t>
            </a:r>
            <a:endParaRPr lang="en-US" altLang="en-US" sz="2000" dirty="0" smtClean="0"/>
          </a:p>
          <a:p>
            <a:pP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9766" y="1447800"/>
            <a:ext cx="2426840" cy="342179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950040" y="5257801"/>
            <a:ext cx="4717961" cy="646331"/>
          </a:xfrm>
          <a:prstGeom prst="rect">
            <a:avLst/>
          </a:prstGeom>
          <a:solidFill>
            <a:schemeClr val="tx1"/>
          </a:solidFill>
          <a:ln>
            <a:solidFill>
              <a:schemeClr val="tx1">
                <a:alpha val="0"/>
              </a:schemeClr>
            </a:solidFill>
          </a:ln>
        </p:spPr>
        <p:txBody>
          <a:bodyPr wrap="square" rtlCol="0">
            <a:spAutoFit/>
          </a:bodyPr>
          <a:lstStyle/>
          <a:p>
            <a:r>
              <a:rPr lang="lv-LV" dirty="0" smtClean="0">
                <a:solidFill>
                  <a:schemeClr val="bg1"/>
                </a:solidFill>
              </a:rPr>
              <a:t>Informāciju par materiālu iegūšanu skaties - </a:t>
            </a:r>
            <a:r>
              <a:rPr lang="en-US" dirty="0" smtClean="0">
                <a:solidFill>
                  <a:schemeClr val="bg1"/>
                </a:solidFill>
              </a:rPr>
              <a:t>iteenchallenge.org</a:t>
            </a:r>
            <a:endParaRPr lang="en-US" dirty="0">
              <a:solidFill>
                <a:schemeClr val="bg1"/>
              </a:solidFill>
            </a:endParaRPr>
          </a:p>
        </p:txBody>
      </p:sp>
      <p:sp>
        <p:nvSpPr>
          <p:cNvPr id="7" name="Date Placeholder 6"/>
          <p:cNvSpPr>
            <a:spLocks noGrp="1"/>
          </p:cNvSpPr>
          <p:nvPr>
            <p:ph type="dt" sz="half" idx="10"/>
          </p:nvPr>
        </p:nvSpPr>
        <p:spPr/>
        <p:txBody>
          <a:bodyPr/>
          <a:lstStyle/>
          <a:p>
            <a:pPr>
              <a:defRPr/>
            </a:pPr>
            <a:r>
              <a:rPr lang="en-US" smtClean="0"/>
              <a:t>6-2019      </a:t>
            </a:r>
            <a:endParaRPr lang="en-US"/>
          </a:p>
        </p:txBody>
      </p:sp>
      <p:sp>
        <p:nvSpPr>
          <p:cNvPr id="8" name="Footer Placeholder 7"/>
          <p:cNvSpPr>
            <a:spLocks noGrp="1"/>
          </p:cNvSpPr>
          <p:nvPr>
            <p:ph type="ftr" sz="quarter" idx="11"/>
          </p:nvPr>
        </p:nvSpPr>
        <p:spPr/>
        <p:txBody>
          <a:bodyPr/>
          <a:lstStyle/>
          <a:p>
            <a:pPr>
              <a:defRPr/>
            </a:pPr>
            <a:r>
              <a:rPr lang="en-US" smtClean="0"/>
              <a:t>iteenchallenge.org</a:t>
            </a:r>
            <a:endParaRPr lang="en-US"/>
          </a:p>
        </p:txBody>
      </p:sp>
      <p:sp>
        <p:nvSpPr>
          <p:cNvPr id="9" name="Slide Number Placeholder 8"/>
          <p:cNvSpPr>
            <a:spLocks noGrp="1"/>
          </p:cNvSpPr>
          <p:nvPr>
            <p:ph type="sldNum" sz="quarter" idx="12"/>
          </p:nvPr>
        </p:nvSpPr>
        <p:spPr/>
        <p:txBody>
          <a:bodyPr/>
          <a:lstStyle/>
          <a:p>
            <a:pPr>
              <a:defRPr/>
            </a:pPr>
            <a:fld id="{A0785AE1-3548-4322-B69C-06DA4670E95E}" type="slidenum">
              <a:rPr lang="en-US" smtClean="0"/>
              <a:pPr>
                <a:defRPr/>
              </a:pPr>
              <a:t>2</a:t>
            </a:fld>
            <a:endParaRPr lang="en-US"/>
          </a:p>
        </p:txBody>
      </p:sp>
    </p:spTree>
    <p:extLst>
      <p:ext uri="{BB962C8B-B14F-4D97-AF65-F5344CB8AC3E}">
        <p14:creationId xmlns:p14="http://schemas.microsoft.com/office/powerpoint/2010/main" val="251557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9144000" cy="1121664"/>
          </a:xfrm>
        </p:spPr>
        <p:txBody>
          <a:bodyPr/>
          <a:lstStyle/>
          <a:p>
            <a:r>
              <a:rPr lang="en-US" b="1" dirty="0" smtClean="0"/>
              <a:t>E. </a:t>
            </a:r>
            <a:r>
              <a:rPr lang="lv-LV" b="1" dirty="0"/>
              <a:t>Kā tiek skaitīti gadi</a:t>
            </a:r>
            <a:r>
              <a:rPr lang="en-US" b="1" dirty="0" smtClean="0"/>
              <a:t/>
            </a:r>
            <a:br>
              <a:rPr lang="en-US" b="1" dirty="0" smtClean="0"/>
            </a:br>
            <a:endParaRPr lang="en-US" dirty="0"/>
          </a:p>
        </p:txBody>
      </p:sp>
      <p:sp>
        <p:nvSpPr>
          <p:cNvPr id="3" name="Content Placeholder 2"/>
          <p:cNvSpPr>
            <a:spLocks noGrp="1"/>
          </p:cNvSpPr>
          <p:nvPr>
            <p:ph idx="1"/>
          </p:nvPr>
        </p:nvSpPr>
        <p:spPr>
          <a:xfrm>
            <a:off x="2133600" y="1274064"/>
            <a:ext cx="9448800" cy="4852100"/>
          </a:xfrm>
        </p:spPr>
        <p:txBody>
          <a:bodyPr>
            <a:normAutofit/>
          </a:bodyPr>
          <a:lstStyle/>
          <a:p>
            <a:pPr>
              <a:spcBef>
                <a:spcPts val="2400"/>
              </a:spcBef>
              <a:buFont typeface="Wingdings" pitchFamily="2" charset="2"/>
              <a:buChar char="v"/>
            </a:pPr>
            <a:r>
              <a:rPr lang="lv-LV" dirty="0">
                <a:solidFill>
                  <a:srgbClr val="1C1C1C"/>
                </a:solidFill>
              </a:rPr>
              <a:t>Kad tika rakstīta Bībele, cilvēki neskaitīja savus gadus tāpat, kā to darām mēs šodien. </a:t>
            </a:r>
            <a:endParaRPr lang="lv-LV" dirty="0" smtClean="0">
              <a:solidFill>
                <a:srgbClr val="1C1C1C"/>
              </a:solidFill>
            </a:endParaRPr>
          </a:p>
          <a:p>
            <a:pPr>
              <a:spcBef>
                <a:spcPts val="2400"/>
              </a:spcBef>
              <a:buFont typeface="Wingdings" pitchFamily="2" charset="2"/>
              <a:buChar char="v"/>
            </a:pPr>
            <a:r>
              <a:rPr lang="lv-LV" dirty="0">
                <a:solidFill>
                  <a:srgbClr val="1C1C1C"/>
                </a:solidFill>
              </a:rPr>
              <a:t>Daudzas valstis skaitīja gadus, sākot ar jauna ķēniņa valdīšanas sākumu.</a:t>
            </a:r>
            <a:r>
              <a:rPr lang="en-US" sz="3200" dirty="0" smtClean="0">
                <a:solidFill>
                  <a:srgbClr val="1C1C1C"/>
                </a:solidFill>
              </a:rPr>
              <a:t> </a:t>
            </a:r>
            <a:endParaRPr lang="en-US" sz="3200" dirty="0">
              <a:solidFill>
                <a:srgbClr val="1C1C1C"/>
              </a:solidFill>
            </a:endParaRPr>
          </a:p>
          <a:p>
            <a:pPr>
              <a:spcBef>
                <a:spcPts val="2400"/>
              </a:spcBef>
              <a:buFont typeface="Wingdings" pitchFamily="2" charset="2"/>
              <a:buChar char="v"/>
            </a:pPr>
            <a:r>
              <a:rPr lang="lv-LV" dirty="0">
                <a:solidFill>
                  <a:srgbClr val="1C1C1C"/>
                </a:solidFill>
              </a:rPr>
              <a:t>Cita metode bija, skaitīt gadus sākot ar kādu nozīmīgu notikumu.</a:t>
            </a:r>
            <a:endParaRPr lang="en-US" sz="3200" dirty="0">
              <a:solidFill>
                <a:srgbClr val="1C1C1C"/>
              </a:solidFill>
            </a:endParaRPr>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20</a:t>
            </a:fld>
            <a:endParaRPr lang="en-US"/>
          </a:p>
        </p:txBody>
      </p:sp>
    </p:spTree>
    <p:extLst>
      <p:ext uri="{BB962C8B-B14F-4D97-AF65-F5344CB8AC3E}">
        <p14:creationId xmlns:p14="http://schemas.microsoft.com/office/powerpoint/2010/main" val="192400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lv-LV" sz="4000" dirty="0" smtClean="0"/>
              <a:t>Kā gadus skaita tagad</a:t>
            </a:r>
            <a:endParaRPr lang="en-US" sz="4000" dirty="0"/>
          </a:p>
        </p:txBody>
      </p:sp>
      <p:sp>
        <p:nvSpPr>
          <p:cNvPr id="18435" name="Rectangle 3"/>
          <p:cNvSpPr>
            <a:spLocks noGrp="1" noChangeArrowheads="1"/>
          </p:cNvSpPr>
          <p:nvPr>
            <p:ph type="body" idx="1"/>
          </p:nvPr>
        </p:nvSpPr>
        <p:spPr>
          <a:xfrm>
            <a:off x="4165600" y="1828800"/>
            <a:ext cx="7416800" cy="4297364"/>
          </a:xfrm>
        </p:spPr>
        <p:txBody>
          <a:bodyPr/>
          <a:lstStyle/>
          <a:p>
            <a:pPr eaLnBrk="1" hangingPunct="1">
              <a:buFontTx/>
              <a:buNone/>
            </a:pPr>
            <a:r>
              <a:rPr lang="lv-LV" dirty="0" smtClean="0">
                <a:solidFill>
                  <a:srgbClr val="1C1C1C"/>
                </a:solidFill>
              </a:rPr>
              <a:t>Ko nozīmē P.K.</a:t>
            </a:r>
            <a:r>
              <a:rPr lang="en-US" dirty="0" smtClean="0">
                <a:solidFill>
                  <a:srgbClr val="1C1C1C"/>
                </a:solidFill>
              </a:rPr>
              <a:t>?</a:t>
            </a:r>
          </a:p>
        </p:txBody>
      </p:sp>
      <p:sp>
        <p:nvSpPr>
          <p:cNvPr id="2" name="Date Placeholder 1"/>
          <p:cNvSpPr>
            <a:spLocks noGrp="1"/>
          </p:cNvSpPr>
          <p:nvPr>
            <p:ph type="dt" sz="half" idx="10"/>
          </p:nvPr>
        </p:nvSpPr>
        <p:spPr/>
        <p:txBody>
          <a:bodyPr/>
          <a:lstStyle/>
          <a:p>
            <a:pPr>
              <a:defRPr/>
            </a:pPr>
            <a:r>
              <a:rPr lang="en-US" smtClean="0"/>
              <a:t>6-2019      </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0785AE1-3548-4322-B69C-06DA4670E95E}" type="slidenum">
              <a:rPr lang="en-US" smtClean="0"/>
              <a:pPr>
                <a:defRPr/>
              </a:pPr>
              <a:t>21</a:t>
            </a:fld>
            <a:endParaRPr lang="en-US"/>
          </a:p>
        </p:txBody>
      </p:sp>
    </p:spTree>
    <p:extLst>
      <p:ext uri="{BB962C8B-B14F-4D97-AF65-F5344CB8AC3E}">
        <p14:creationId xmlns:p14="http://schemas.microsoft.com/office/powerpoint/2010/main" val="309216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lv-LV" sz="4000" dirty="0"/>
              <a:t>Kā gadus skaita tagad</a:t>
            </a:r>
            <a:endParaRPr lang="en-US" sz="4000" dirty="0"/>
          </a:p>
        </p:txBody>
      </p:sp>
      <p:sp>
        <p:nvSpPr>
          <p:cNvPr id="19459" name="Rectangle 3"/>
          <p:cNvSpPr>
            <a:spLocks noGrp="1" noChangeArrowheads="1"/>
          </p:cNvSpPr>
          <p:nvPr>
            <p:ph type="body" idx="1"/>
          </p:nvPr>
        </p:nvSpPr>
        <p:spPr>
          <a:xfrm>
            <a:off x="4038600" y="1524000"/>
            <a:ext cx="7543800" cy="4602164"/>
          </a:xfrm>
        </p:spPr>
        <p:txBody>
          <a:bodyPr/>
          <a:lstStyle/>
          <a:p>
            <a:pPr eaLnBrk="1" hangingPunct="1">
              <a:buFontTx/>
              <a:buNone/>
            </a:pPr>
            <a:r>
              <a:rPr lang="lv-LV" dirty="0" smtClean="0">
                <a:solidFill>
                  <a:srgbClr val="1C1C1C"/>
                </a:solidFill>
              </a:rPr>
              <a:t>P.K.     Pirms Kristus</a:t>
            </a:r>
            <a:endParaRPr lang="en-US" dirty="0" smtClean="0">
              <a:solidFill>
                <a:srgbClr val="1C1C1C"/>
              </a:solidFill>
            </a:endParaRPr>
          </a:p>
        </p:txBody>
      </p:sp>
      <p:sp>
        <p:nvSpPr>
          <p:cNvPr id="2" name="Date Placeholder 1"/>
          <p:cNvSpPr>
            <a:spLocks noGrp="1"/>
          </p:cNvSpPr>
          <p:nvPr>
            <p:ph type="dt" sz="half" idx="10"/>
          </p:nvPr>
        </p:nvSpPr>
        <p:spPr/>
        <p:txBody>
          <a:bodyPr/>
          <a:lstStyle/>
          <a:p>
            <a:pPr>
              <a:defRPr/>
            </a:pPr>
            <a:r>
              <a:rPr lang="en-US" smtClean="0"/>
              <a:t>6-2019      </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0785AE1-3548-4322-B69C-06DA4670E95E}" type="slidenum">
              <a:rPr lang="en-US" smtClean="0"/>
              <a:pPr>
                <a:defRPr/>
              </a:pPr>
              <a:t>22</a:t>
            </a:fld>
            <a:endParaRPr lang="en-US"/>
          </a:p>
        </p:txBody>
      </p:sp>
    </p:spTree>
    <p:extLst>
      <p:ext uri="{BB962C8B-B14F-4D97-AF65-F5344CB8AC3E}">
        <p14:creationId xmlns:p14="http://schemas.microsoft.com/office/powerpoint/2010/main" val="281452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lv-LV" sz="4000" dirty="0"/>
              <a:t>Kā gadus skaita tagad</a:t>
            </a:r>
            <a:endParaRPr lang="en-US" sz="4000" dirty="0"/>
          </a:p>
        </p:txBody>
      </p:sp>
      <p:sp>
        <p:nvSpPr>
          <p:cNvPr id="20483" name="Rectangle 3"/>
          <p:cNvSpPr>
            <a:spLocks noGrp="1" noChangeArrowheads="1"/>
          </p:cNvSpPr>
          <p:nvPr>
            <p:ph type="body" idx="1"/>
          </p:nvPr>
        </p:nvSpPr>
        <p:spPr>
          <a:xfrm>
            <a:off x="3276600" y="1600200"/>
            <a:ext cx="8305800" cy="4525964"/>
          </a:xfrm>
        </p:spPr>
        <p:txBody>
          <a:bodyPr/>
          <a:lstStyle/>
          <a:p>
            <a:pPr eaLnBrk="1" hangingPunct="1">
              <a:buFontTx/>
              <a:buNone/>
            </a:pPr>
            <a:r>
              <a:rPr lang="lv-LV" dirty="0">
                <a:solidFill>
                  <a:srgbClr val="1C1C1C"/>
                </a:solidFill>
              </a:rPr>
              <a:t>P.K.     Pirms Kristus</a:t>
            </a:r>
            <a:endParaRPr lang="en-US" dirty="0" smtClean="0">
              <a:solidFill>
                <a:srgbClr val="1C1C1C"/>
              </a:solidFill>
            </a:endParaRPr>
          </a:p>
          <a:p>
            <a:pPr eaLnBrk="1" hangingPunct="1">
              <a:buFontTx/>
              <a:buNone/>
            </a:pPr>
            <a:endParaRPr lang="en-US" dirty="0" smtClean="0">
              <a:solidFill>
                <a:srgbClr val="1C1C1C"/>
              </a:solidFill>
            </a:endParaRPr>
          </a:p>
          <a:p>
            <a:pPr eaLnBrk="1" hangingPunct="1">
              <a:buFontTx/>
              <a:buNone/>
            </a:pPr>
            <a:r>
              <a:rPr lang="lv-LV" dirty="0" smtClean="0">
                <a:solidFill>
                  <a:srgbClr val="1C1C1C"/>
                </a:solidFill>
              </a:rPr>
              <a:t>Ko nozīmē </a:t>
            </a:r>
            <a:r>
              <a:rPr lang="en-US" dirty="0" smtClean="0">
                <a:solidFill>
                  <a:srgbClr val="1C1C1C"/>
                </a:solidFill>
              </a:rPr>
              <a:t>A.D.?</a:t>
            </a:r>
          </a:p>
        </p:txBody>
      </p:sp>
      <p:sp>
        <p:nvSpPr>
          <p:cNvPr id="2" name="Date Placeholder 1"/>
          <p:cNvSpPr>
            <a:spLocks noGrp="1"/>
          </p:cNvSpPr>
          <p:nvPr>
            <p:ph type="dt" sz="half" idx="10"/>
          </p:nvPr>
        </p:nvSpPr>
        <p:spPr/>
        <p:txBody>
          <a:bodyPr/>
          <a:lstStyle/>
          <a:p>
            <a:pPr>
              <a:defRPr/>
            </a:pPr>
            <a:r>
              <a:rPr lang="en-US" smtClean="0"/>
              <a:t>6-2019      </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0785AE1-3548-4322-B69C-06DA4670E95E}" type="slidenum">
              <a:rPr lang="en-US" smtClean="0"/>
              <a:pPr>
                <a:defRPr/>
              </a:pPr>
              <a:t>23</a:t>
            </a:fld>
            <a:endParaRPr lang="en-US"/>
          </a:p>
        </p:txBody>
      </p:sp>
    </p:spTree>
    <p:extLst>
      <p:ext uri="{BB962C8B-B14F-4D97-AF65-F5344CB8AC3E}">
        <p14:creationId xmlns:p14="http://schemas.microsoft.com/office/powerpoint/2010/main" val="68744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lv-LV" sz="4000" dirty="0"/>
              <a:t>Kā gadus skaita tagad</a:t>
            </a:r>
            <a:endParaRPr lang="en-US" sz="4000" dirty="0"/>
          </a:p>
        </p:txBody>
      </p:sp>
      <p:sp>
        <p:nvSpPr>
          <p:cNvPr id="21507" name="Rectangle 3"/>
          <p:cNvSpPr>
            <a:spLocks noGrp="1" noChangeArrowheads="1"/>
          </p:cNvSpPr>
          <p:nvPr>
            <p:ph type="body" idx="1"/>
          </p:nvPr>
        </p:nvSpPr>
        <p:spPr>
          <a:xfrm>
            <a:off x="4165600" y="1447800"/>
            <a:ext cx="7416800" cy="4678364"/>
          </a:xfrm>
        </p:spPr>
        <p:txBody>
          <a:bodyPr/>
          <a:lstStyle/>
          <a:p>
            <a:pPr eaLnBrk="1" hangingPunct="1">
              <a:buFontTx/>
              <a:buNone/>
            </a:pPr>
            <a:r>
              <a:rPr lang="lv-LV" dirty="0">
                <a:solidFill>
                  <a:srgbClr val="1C1C1C"/>
                </a:solidFill>
              </a:rPr>
              <a:t>P.K.     Pirms Kristus</a:t>
            </a:r>
            <a:endParaRPr lang="en-US" dirty="0" smtClean="0">
              <a:solidFill>
                <a:srgbClr val="1C1C1C"/>
              </a:solidFill>
            </a:endParaRPr>
          </a:p>
          <a:p>
            <a:pPr eaLnBrk="1" hangingPunct="1">
              <a:buFontTx/>
              <a:buNone/>
            </a:pPr>
            <a:endParaRPr lang="en-US" dirty="0" smtClean="0">
              <a:solidFill>
                <a:srgbClr val="1C1C1C"/>
              </a:solidFill>
            </a:endParaRPr>
          </a:p>
          <a:p>
            <a:pPr eaLnBrk="1" hangingPunct="1">
              <a:buFontTx/>
              <a:buNone/>
            </a:pPr>
            <a:r>
              <a:rPr lang="en-US" dirty="0" smtClean="0">
                <a:solidFill>
                  <a:srgbClr val="1C1C1C"/>
                </a:solidFill>
              </a:rPr>
              <a:t>A.D. Anno Domini</a:t>
            </a:r>
          </a:p>
        </p:txBody>
      </p:sp>
      <p:sp>
        <p:nvSpPr>
          <p:cNvPr id="2" name="Date Placeholder 1"/>
          <p:cNvSpPr>
            <a:spLocks noGrp="1"/>
          </p:cNvSpPr>
          <p:nvPr>
            <p:ph type="dt" sz="half" idx="10"/>
          </p:nvPr>
        </p:nvSpPr>
        <p:spPr/>
        <p:txBody>
          <a:bodyPr/>
          <a:lstStyle/>
          <a:p>
            <a:pPr>
              <a:defRPr/>
            </a:pPr>
            <a:r>
              <a:rPr lang="en-US" smtClean="0"/>
              <a:t>6-2019      </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0785AE1-3548-4322-B69C-06DA4670E95E}" type="slidenum">
              <a:rPr lang="en-US" smtClean="0"/>
              <a:pPr>
                <a:defRPr/>
              </a:pPr>
              <a:t>24</a:t>
            </a:fld>
            <a:endParaRPr lang="en-US"/>
          </a:p>
        </p:txBody>
      </p:sp>
    </p:spTree>
    <p:extLst>
      <p:ext uri="{BB962C8B-B14F-4D97-AF65-F5344CB8AC3E}">
        <p14:creationId xmlns:p14="http://schemas.microsoft.com/office/powerpoint/2010/main" val="210076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lv-LV" sz="4000" dirty="0"/>
              <a:t>Kā gadus skaita tagad</a:t>
            </a:r>
            <a:endParaRPr lang="en-US" sz="4000" dirty="0"/>
          </a:p>
        </p:txBody>
      </p:sp>
      <p:sp>
        <p:nvSpPr>
          <p:cNvPr id="22531" name="Rectangle 3"/>
          <p:cNvSpPr>
            <a:spLocks noGrp="1" noChangeArrowheads="1"/>
          </p:cNvSpPr>
          <p:nvPr>
            <p:ph type="body" idx="1"/>
          </p:nvPr>
        </p:nvSpPr>
        <p:spPr>
          <a:xfrm>
            <a:off x="3454400" y="1295400"/>
            <a:ext cx="8128000" cy="4830764"/>
          </a:xfrm>
        </p:spPr>
        <p:txBody>
          <a:bodyPr/>
          <a:lstStyle/>
          <a:p>
            <a:pPr eaLnBrk="1" hangingPunct="1">
              <a:buFontTx/>
              <a:buNone/>
            </a:pPr>
            <a:r>
              <a:rPr lang="lv-LV" dirty="0">
                <a:solidFill>
                  <a:srgbClr val="1C1C1C"/>
                </a:solidFill>
              </a:rPr>
              <a:t>P.K.     Pirms Kristus</a:t>
            </a:r>
            <a:endParaRPr lang="en-US" dirty="0">
              <a:solidFill>
                <a:srgbClr val="1C1C1C"/>
              </a:solidFill>
            </a:endParaRPr>
          </a:p>
          <a:p>
            <a:pPr eaLnBrk="1" hangingPunct="1">
              <a:buFontTx/>
              <a:buNone/>
            </a:pPr>
            <a:endParaRPr lang="en-US" dirty="0" smtClean="0">
              <a:solidFill>
                <a:srgbClr val="1C1C1C"/>
              </a:solidFill>
            </a:endParaRPr>
          </a:p>
          <a:p>
            <a:pPr eaLnBrk="1" hangingPunct="1">
              <a:buFontTx/>
              <a:buNone/>
            </a:pPr>
            <a:endParaRPr lang="en-US" dirty="0" smtClean="0">
              <a:solidFill>
                <a:srgbClr val="1C1C1C"/>
              </a:solidFill>
            </a:endParaRPr>
          </a:p>
          <a:p>
            <a:pPr eaLnBrk="1" hangingPunct="1">
              <a:buFontTx/>
              <a:buNone/>
            </a:pPr>
            <a:r>
              <a:rPr lang="en-US" dirty="0" smtClean="0">
                <a:solidFill>
                  <a:srgbClr val="1C1C1C"/>
                </a:solidFill>
              </a:rPr>
              <a:t>A.D. Anno Domini </a:t>
            </a:r>
          </a:p>
          <a:p>
            <a:pPr eaLnBrk="1" hangingPunct="1">
              <a:buFontTx/>
              <a:buNone/>
            </a:pPr>
            <a:r>
              <a:rPr lang="en-US" dirty="0" err="1" smtClean="0">
                <a:solidFill>
                  <a:srgbClr val="1C1C1C"/>
                </a:solidFill>
              </a:rPr>
              <a:t>Lat</a:t>
            </a:r>
            <a:r>
              <a:rPr lang="lv-LV" dirty="0" smtClean="0">
                <a:solidFill>
                  <a:srgbClr val="1C1C1C"/>
                </a:solidFill>
              </a:rPr>
              <a:t>īņu valodā</a:t>
            </a:r>
            <a:r>
              <a:rPr lang="en-US" dirty="0" smtClean="0">
                <a:solidFill>
                  <a:srgbClr val="1C1C1C"/>
                </a:solidFill>
              </a:rPr>
              <a:t> “</a:t>
            </a:r>
            <a:r>
              <a:rPr lang="lv-LV" dirty="0" smtClean="0">
                <a:solidFill>
                  <a:srgbClr val="1C1C1C"/>
                </a:solidFill>
              </a:rPr>
              <a:t>Mūsu Kunga gads</a:t>
            </a:r>
            <a:r>
              <a:rPr lang="en-US" dirty="0" smtClean="0">
                <a:solidFill>
                  <a:srgbClr val="1C1C1C"/>
                </a:solidFill>
              </a:rPr>
              <a:t>”</a:t>
            </a:r>
          </a:p>
        </p:txBody>
      </p:sp>
      <p:sp>
        <p:nvSpPr>
          <p:cNvPr id="2" name="Date Placeholder 1"/>
          <p:cNvSpPr>
            <a:spLocks noGrp="1"/>
          </p:cNvSpPr>
          <p:nvPr>
            <p:ph type="dt" sz="half" idx="10"/>
          </p:nvPr>
        </p:nvSpPr>
        <p:spPr/>
        <p:txBody>
          <a:bodyPr/>
          <a:lstStyle/>
          <a:p>
            <a:pPr>
              <a:defRPr/>
            </a:pPr>
            <a:r>
              <a:rPr lang="en-US" smtClean="0"/>
              <a:t>6-2019      </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0785AE1-3548-4322-B69C-06DA4670E95E}" type="slidenum">
              <a:rPr lang="en-US" smtClean="0"/>
              <a:pPr>
                <a:defRPr/>
              </a:pPr>
              <a:t>25</a:t>
            </a:fld>
            <a:endParaRPr lang="en-US"/>
          </a:p>
        </p:txBody>
      </p:sp>
    </p:spTree>
    <p:extLst>
      <p:ext uri="{BB962C8B-B14F-4D97-AF65-F5344CB8AC3E}">
        <p14:creationId xmlns:p14="http://schemas.microsoft.com/office/powerpoint/2010/main" val="251077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lv-LV" sz="4000" dirty="0"/>
              <a:t>Kā gadus skaita tagad</a:t>
            </a:r>
            <a:endParaRPr lang="en-US" sz="4000" dirty="0"/>
          </a:p>
        </p:txBody>
      </p:sp>
      <p:sp>
        <p:nvSpPr>
          <p:cNvPr id="23555" name="Rectangle 3"/>
          <p:cNvSpPr>
            <a:spLocks noGrp="1" noChangeArrowheads="1"/>
          </p:cNvSpPr>
          <p:nvPr>
            <p:ph type="body" idx="1"/>
          </p:nvPr>
        </p:nvSpPr>
        <p:spPr>
          <a:xfrm>
            <a:off x="3886200" y="1676400"/>
            <a:ext cx="7696200" cy="4449764"/>
          </a:xfrm>
        </p:spPr>
        <p:txBody>
          <a:bodyPr/>
          <a:lstStyle/>
          <a:p>
            <a:pPr eaLnBrk="1" hangingPunct="1">
              <a:buFontTx/>
              <a:buNone/>
            </a:pPr>
            <a:r>
              <a:rPr lang="lv-LV" dirty="0">
                <a:solidFill>
                  <a:srgbClr val="1C1C1C"/>
                </a:solidFill>
              </a:rPr>
              <a:t>P.K.     Pirms Kristus</a:t>
            </a:r>
            <a:endParaRPr lang="en-US" dirty="0">
              <a:solidFill>
                <a:srgbClr val="1C1C1C"/>
              </a:solidFill>
            </a:endParaRPr>
          </a:p>
          <a:p>
            <a:pPr eaLnBrk="1" hangingPunct="1">
              <a:buFontTx/>
              <a:buNone/>
            </a:pPr>
            <a:r>
              <a:rPr lang="lv-LV" dirty="0" smtClean="0">
                <a:solidFill>
                  <a:srgbClr val="1C1C1C"/>
                </a:solidFill>
              </a:rPr>
              <a:t>p.m.ē.    pirms mūsu ēras</a:t>
            </a:r>
          </a:p>
          <a:p>
            <a:pPr eaLnBrk="1" hangingPunct="1">
              <a:buFontTx/>
              <a:buNone/>
            </a:pPr>
            <a:endParaRPr lang="en-US" dirty="0" smtClean="0">
              <a:solidFill>
                <a:srgbClr val="1C1C1C"/>
              </a:solidFill>
            </a:endParaRPr>
          </a:p>
          <a:p>
            <a:pPr eaLnBrk="1" hangingPunct="1">
              <a:buFontTx/>
              <a:buNone/>
            </a:pPr>
            <a:r>
              <a:rPr lang="en-US" dirty="0" smtClean="0">
                <a:solidFill>
                  <a:srgbClr val="1C1C1C"/>
                </a:solidFill>
              </a:rPr>
              <a:t>A.D. Anno Domini </a:t>
            </a:r>
          </a:p>
          <a:p>
            <a:pPr eaLnBrk="1" hangingPunct="1">
              <a:buFontTx/>
              <a:buNone/>
            </a:pPr>
            <a:r>
              <a:rPr lang="en-US" dirty="0" smtClean="0">
                <a:solidFill>
                  <a:srgbClr val="1C1C1C"/>
                </a:solidFill>
              </a:rPr>
              <a:t>“</a:t>
            </a:r>
            <a:r>
              <a:rPr lang="lv-LV" dirty="0" smtClean="0">
                <a:solidFill>
                  <a:srgbClr val="1C1C1C"/>
                </a:solidFill>
              </a:rPr>
              <a:t>Mūsu Kunga gads"</a:t>
            </a:r>
            <a:endParaRPr lang="en-US" dirty="0" smtClean="0">
              <a:solidFill>
                <a:srgbClr val="1C1C1C"/>
              </a:solidFill>
            </a:endParaRPr>
          </a:p>
          <a:p>
            <a:pPr eaLnBrk="1" hangingPunct="1">
              <a:buFontTx/>
              <a:buNone/>
            </a:pPr>
            <a:r>
              <a:rPr lang="lv-LV" dirty="0" smtClean="0">
                <a:solidFill>
                  <a:srgbClr val="1C1C1C"/>
                </a:solidFill>
              </a:rPr>
              <a:t>m.ē.       </a:t>
            </a:r>
            <a:r>
              <a:rPr lang="lv-LV" dirty="0">
                <a:solidFill>
                  <a:srgbClr val="1C1C1C"/>
                </a:solidFill>
              </a:rPr>
              <a:t>m</a:t>
            </a:r>
            <a:r>
              <a:rPr lang="lv-LV" dirty="0" smtClean="0">
                <a:solidFill>
                  <a:srgbClr val="1C1C1C"/>
                </a:solidFill>
              </a:rPr>
              <a:t>ūsu ērā</a:t>
            </a:r>
            <a:endParaRPr lang="en-US" dirty="0" smtClean="0">
              <a:solidFill>
                <a:srgbClr val="1C1C1C"/>
              </a:solidFill>
            </a:endParaRPr>
          </a:p>
        </p:txBody>
      </p:sp>
      <p:sp>
        <p:nvSpPr>
          <p:cNvPr id="2" name="Date Placeholder 1"/>
          <p:cNvSpPr>
            <a:spLocks noGrp="1"/>
          </p:cNvSpPr>
          <p:nvPr>
            <p:ph type="dt" sz="half" idx="10"/>
          </p:nvPr>
        </p:nvSpPr>
        <p:spPr/>
        <p:txBody>
          <a:bodyPr/>
          <a:lstStyle/>
          <a:p>
            <a:pPr>
              <a:defRPr/>
            </a:pPr>
            <a:r>
              <a:rPr lang="en-US" smtClean="0"/>
              <a:t>6-2019      </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0785AE1-3548-4322-B69C-06DA4670E95E}" type="slidenum">
              <a:rPr lang="en-US" smtClean="0"/>
              <a:pPr>
                <a:defRPr/>
              </a:pPr>
              <a:t>26</a:t>
            </a:fld>
            <a:endParaRPr lang="en-US"/>
          </a:p>
        </p:txBody>
      </p:sp>
    </p:spTree>
    <p:extLst>
      <p:ext uri="{BB962C8B-B14F-4D97-AF65-F5344CB8AC3E}">
        <p14:creationId xmlns:p14="http://schemas.microsoft.com/office/powerpoint/2010/main" val="190304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05000" y="1066800"/>
            <a:ext cx="9296400" cy="4876800"/>
          </a:xfrm>
        </p:spPr>
        <p:txBody>
          <a:bodyPr>
            <a:normAutofit lnSpcReduction="10000"/>
          </a:bodyPr>
          <a:lstStyle/>
          <a:p>
            <a:r>
              <a:rPr lang="lv-LV" sz="3500" b="0" dirty="0" smtClean="0">
                <a:solidFill>
                  <a:srgbClr val="1C1C1C"/>
                </a:solidFill>
              </a:rPr>
              <a:t>Atspoguļo sekojošos jautājumus</a:t>
            </a:r>
            <a:r>
              <a:rPr lang="en-US" sz="3500" b="0" dirty="0" smtClean="0">
                <a:solidFill>
                  <a:srgbClr val="1C1C1C"/>
                </a:solidFill>
              </a:rPr>
              <a:t>:</a:t>
            </a:r>
            <a:endParaRPr lang="en-US" sz="3500" b="0" dirty="0">
              <a:solidFill>
                <a:srgbClr val="1C1C1C"/>
              </a:solidFill>
            </a:endParaRPr>
          </a:p>
          <a:p>
            <a:endParaRPr lang="en-US" sz="3200" b="0" dirty="0">
              <a:solidFill>
                <a:srgbClr val="1C1C1C"/>
              </a:solidFill>
            </a:endParaRPr>
          </a:p>
          <a:p>
            <a:pPr>
              <a:spcBef>
                <a:spcPts val="2400"/>
              </a:spcBef>
              <a:buFont typeface="Wingdings" pitchFamily="2" charset="2"/>
              <a:buChar char="v"/>
            </a:pPr>
            <a:r>
              <a:rPr lang="lv-LV" sz="3600" b="0" dirty="0">
                <a:solidFill>
                  <a:srgbClr val="1C1C1C"/>
                </a:solidFill>
              </a:rPr>
              <a:t>Kādēļ Dievs mums deva </a:t>
            </a:r>
            <a:r>
              <a:rPr lang="lv-LV" sz="3600" b="0" dirty="0" smtClean="0">
                <a:solidFill>
                  <a:srgbClr val="1C1C1C"/>
                </a:solidFill>
              </a:rPr>
              <a:t>Bībeli</a:t>
            </a:r>
            <a:r>
              <a:rPr lang="en-US" sz="3500" b="0" dirty="0" smtClean="0">
                <a:solidFill>
                  <a:srgbClr val="1C1C1C"/>
                </a:solidFill>
              </a:rPr>
              <a:t>?</a:t>
            </a:r>
            <a:endParaRPr lang="en-US" sz="3500" b="0" dirty="0">
              <a:solidFill>
                <a:srgbClr val="1C1C1C"/>
              </a:solidFill>
            </a:endParaRPr>
          </a:p>
          <a:p>
            <a:pPr>
              <a:spcBef>
                <a:spcPts val="2400"/>
              </a:spcBef>
              <a:buFont typeface="Wingdings" pitchFamily="2" charset="2"/>
              <a:buChar char="v"/>
            </a:pPr>
            <a:r>
              <a:rPr lang="lv-LV" sz="3600" b="0" dirty="0">
                <a:solidFill>
                  <a:srgbClr val="1C1C1C"/>
                </a:solidFill>
              </a:rPr>
              <a:t>Kā es plānoju lietot Bībeli savā dzīvē</a:t>
            </a:r>
            <a:r>
              <a:rPr lang="en-US" sz="3500" b="0" dirty="0" smtClean="0">
                <a:solidFill>
                  <a:srgbClr val="1C1C1C"/>
                </a:solidFill>
              </a:rPr>
              <a:t>?</a:t>
            </a:r>
            <a:endParaRPr lang="en-US" sz="3500" b="0" dirty="0">
              <a:solidFill>
                <a:srgbClr val="1C1C1C"/>
              </a:solidFill>
            </a:endParaRPr>
          </a:p>
          <a:p>
            <a:pPr>
              <a:spcBef>
                <a:spcPts val="2400"/>
              </a:spcBef>
              <a:buFont typeface="Wingdings" pitchFamily="2" charset="2"/>
              <a:buChar char="v"/>
            </a:pPr>
            <a:r>
              <a:rPr lang="lv-LV" sz="3600" b="0" dirty="0">
                <a:solidFill>
                  <a:srgbClr val="1C1C1C"/>
                </a:solidFill>
              </a:rPr>
              <a:t>Kā es atsaukšos uz Bībeles mācībām</a:t>
            </a:r>
            <a:r>
              <a:rPr lang="en-US" sz="3500" b="0" dirty="0" smtClean="0">
                <a:solidFill>
                  <a:srgbClr val="1C1C1C"/>
                </a:solidFill>
              </a:rPr>
              <a:t>?</a:t>
            </a:r>
            <a:endParaRPr lang="en-US" sz="3200" dirty="0"/>
          </a:p>
          <a:p>
            <a:endParaRPr lang="en-US" sz="3200" dirty="0"/>
          </a:p>
          <a:p>
            <a:r>
              <a:rPr lang="en-US" sz="3200" dirty="0"/>
              <a:t> </a:t>
            </a:r>
          </a:p>
        </p:txBody>
      </p:sp>
      <p:sp>
        <p:nvSpPr>
          <p:cNvPr id="3" name="Title 2"/>
          <p:cNvSpPr>
            <a:spLocks noGrp="1"/>
          </p:cNvSpPr>
          <p:nvPr>
            <p:ph type="title"/>
          </p:nvPr>
        </p:nvSpPr>
        <p:spPr>
          <a:xfrm>
            <a:off x="1676400" y="-4916"/>
            <a:ext cx="10363200" cy="1071716"/>
          </a:xfrm>
        </p:spPr>
        <p:txBody>
          <a:bodyPr/>
          <a:lstStyle/>
          <a:p>
            <a:r>
              <a:rPr lang="en-US" sz="5400" b="0" dirty="0" smtClean="0"/>
              <a:t>Person</a:t>
            </a:r>
            <a:r>
              <a:rPr lang="lv-LV" sz="5400" b="0" dirty="0" smtClean="0"/>
              <a:t>īgais pielietojums</a:t>
            </a:r>
            <a:r>
              <a:rPr lang="en-US" sz="5400" b="0" dirty="0" smtClean="0"/>
              <a:t>…</a:t>
            </a:r>
            <a:endParaRPr lang="en-US" sz="5400" b="0"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92A8D84C-5AC4-4214-80B0-4C060E27BA3E}" type="slidenum">
              <a:rPr lang="en-US" smtClean="0"/>
              <a:pPr>
                <a:defRPr/>
              </a:pPr>
              <a:t>27</a:t>
            </a:fld>
            <a:endParaRPr lang="en-US"/>
          </a:p>
        </p:txBody>
      </p:sp>
    </p:spTree>
    <p:extLst>
      <p:ext uri="{BB962C8B-B14F-4D97-AF65-F5344CB8AC3E}">
        <p14:creationId xmlns:p14="http://schemas.microsoft.com/office/powerpoint/2010/main" val="13816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lv-LV" altLang="en-US" dirty="0" smtClean="0"/>
              <a:t>Papildus </a:t>
            </a:r>
            <a:r>
              <a:rPr lang="en-US" altLang="en-US" dirty="0" smtClean="0"/>
              <a:t>inform</a:t>
            </a:r>
            <a:r>
              <a:rPr lang="lv-LV" altLang="en-US" dirty="0" smtClean="0"/>
              <a:t>ācija</a:t>
            </a:r>
            <a:endParaRPr lang="en-US" altLang="en-US" dirty="0" smtClean="0"/>
          </a:p>
        </p:txBody>
      </p:sp>
      <p:sp>
        <p:nvSpPr>
          <p:cNvPr id="90115" name="Rectangle 3"/>
          <p:cNvSpPr>
            <a:spLocks noGrp="1" noChangeArrowheads="1"/>
          </p:cNvSpPr>
          <p:nvPr>
            <p:ph type="body" idx="1"/>
          </p:nvPr>
        </p:nvSpPr>
        <p:spPr>
          <a:xfrm>
            <a:off x="3962400" y="1371601"/>
            <a:ext cx="7620000" cy="4267199"/>
          </a:xfrm>
        </p:spPr>
        <p:txBody>
          <a:bodyPr/>
          <a:lstStyle/>
          <a:p>
            <a:pPr eaLnBrk="1" hangingPunct="1">
              <a:buFont typeface="Wingdings" pitchFamily="2" charset="2"/>
              <a:buChar char="§"/>
            </a:pPr>
            <a:r>
              <a:rPr lang="lv-LV" altLang="en-US" sz="4000" dirty="0" smtClean="0">
                <a:solidFill>
                  <a:srgbClr val="1C1C1C"/>
                </a:solidFill>
              </a:rPr>
              <a:t>Vecā Derība</a:t>
            </a:r>
            <a:endParaRPr lang="en-US" altLang="en-US" sz="4000" dirty="0">
              <a:solidFill>
                <a:srgbClr val="1C1C1C"/>
              </a:solidFill>
            </a:endParaRPr>
          </a:p>
          <a:p>
            <a:pPr eaLnBrk="1" hangingPunct="1">
              <a:buFont typeface="Wingdings" pitchFamily="2" charset="2"/>
              <a:buChar char="§"/>
            </a:pPr>
            <a:r>
              <a:rPr lang="lv-LV" altLang="en-US" sz="4000" dirty="0" smtClean="0">
                <a:solidFill>
                  <a:srgbClr val="1C1C1C"/>
                </a:solidFill>
              </a:rPr>
              <a:t>Ebreju valodā</a:t>
            </a:r>
            <a:endParaRPr lang="en-US" altLang="en-US" sz="4000" dirty="0">
              <a:solidFill>
                <a:srgbClr val="1C1C1C"/>
              </a:solidFill>
            </a:endParaRPr>
          </a:p>
          <a:p>
            <a:pPr eaLnBrk="1" hangingPunct="1">
              <a:buFont typeface="Wingdings" pitchFamily="2" charset="2"/>
              <a:buChar char="§"/>
            </a:pPr>
            <a:endParaRPr lang="en-US" altLang="en-US" sz="4000" dirty="0">
              <a:solidFill>
                <a:srgbClr val="1C1C1C"/>
              </a:solidFill>
            </a:endParaRPr>
          </a:p>
          <a:p>
            <a:pPr eaLnBrk="1" hangingPunct="1">
              <a:buFont typeface="Wingdings" pitchFamily="2" charset="2"/>
              <a:buChar char="§"/>
            </a:pPr>
            <a:r>
              <a:rPr lang="lv-LV" altLang="en-US" sz="4000" dirty="0" smtClean="0">
                <a:solidFill>
                  <a:srgbClr val="1C1C1C"/>
                </a:solidFill>
              </a:rPr>
              <a:t>Jaunā Derība</a:t>
            </a:r>
            <a:endParaRPr lang="en-US" altLang="en-US" sz="4000" dirty="0">
              <a:solidFill>
                <a:srgbClr val="1C1C1C"/>
              </a:solidFill>
            </a:endParaRPr>
          </a:p>
          <a:p>
            <a:pPr eaLnBrk="1" hangingPunct="1">
              <a:buFont typeface="Wingdings" pitchFamily="2" charset="2"/>
              <a:buChar char="§"/>
            </a:pPr>
            <a:r>
              <a:rPr lang="en-US" altLang="en-US" sz="4000" dirty="0" smtClean="0">
                <a:solidFill>
                  <a:srgbClr val="1C1C1C"/>
                </a:solidFill>
              </a:rPr>
              <a:t>Gr</a:t>
            </a:r>
            <a:r>
              <a:rPr lang="lv-LV" altLang="en-US" sz="4000" dirty="0" smtClean="0">
                <a:solidFill>
                  <a:srgbClr val="1C1C1C"/>
                </a:solidFill>
              </a:rPr>
              <a:t>ieķu valodā</a:t>
            </a:r>
            <a:endParaRPr lang="en-US" altLang="en-US" sz="4000" dirty="0">
              <a:solidFill>
                <a:srgbClr val="1C1C1C"/>
              </a:solidFill>
            </a:endParaRPr>
          </a:p>
          <a:p>
            <a:pPr eaLnBrk="1" hangingPunct="1">
              <a:buFont typeface="Wingdings" pitchFamily="2" charset="2"/>
              <a:buChar char="§"/>
            </a:pPr>
            <a:endParaRPr lang="en-US" altLang="en-US" sz="4000" dirty="0"/>
          </a:p>
        </p:txBody>
      </p:sp>
      <p:sp>
        <p:nvSpPr>
          <p:cNvPr id="614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614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28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box(in)">
                                      <p:cBhvr>
                                        <p:cTn id="7" dur="500"/>
                                        <p:tgtEl>
                                          <p:spTgt spid="90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box(in)">
                                      <p:cBhvr>
                                        <p:cTn id="12" dur="500"/>
                                        <p:tgtEl>
                                          <p:spTgt spid="90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0115">
                                            <p:txEl>
                                              <p:pRg st="3" end="3"/>
                                            </p:txEl>
                                          </p:spTgt>
                                        </p:tgtEl>
                                        <p:attrNameLst>
                                          <p:attrName>style.visibility</p:attrName>
                                        </p:attrNameLst>
                                      </p:cBhvr>
                                      <p:to>
                                        <p:strVal val="visible"/>
                                      </p:to>
                                    </p:set>
                                    <p:animEffect transition="in" filter="box(in)">
                                      <p:cBhvr>
                                        <p:cTn id="17" dur="500"/>
                                        <p:tgtEl>
                                          <p:spTgt spid="901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0115">
                                            <p:txEl>
                                              <p:pRg st="4" end="4"/>
                                            </p:txEl>
                                          </p:spTgt>
                                        </p:tgtEl>
                                        <p:attrNameLst>
                                          <p:attrName>style.visibility</p:attrName>
                                        </p:attrNameLst>
                                      </p:cBhvr>
                                      <p:to>
                                        <p:strVal val="visible"/>
                                      </p:to>
                                    </p:set>
                                    <p:animEffect transition="in" filter="box(in)">
                                      <p:cBhvr>
                                        <p:cTn id="22" dur="500"/>
                                        <p:tgtEl>
                                          <p:spTgt spid="90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lv-LV" altLang="en-US" sz="3200" dirty="0" smtClean="0"/>
              <a:t>Vēstures ietekme uz Bībeles valodām</a:t>
            </a:r>
            <a:endParaRPr lang="en-US" altLang="en-US" sz="3200" dirty="0"/>
          </a:p>
        </p:txBody>
      </p:sp>
      <p:sp>
        <p:nvSpPr>
          <p:cNvPr id="14339" name="Rectangle 3"/>
          <p:cNvSpPr>
            <a:spLocks noGrp="1" noChangeArrowheads="1"/>
          </p:cNvSpPr>
          <p:nvPr>
            <p:ph type="body" idx="1"/>
          </p:nvPr>
        </p:nvSpPr>
        <p:spPr>
          <a:xfrm>
            <a:off x="2133600" y="1295400"/>
            <a:ext cx="9448800" cy="4830764"/>
          </a:xfrm>
        </p:spPr>
        <p:txBody>
          <a:bodyPr/>
          <a:lstStyle/>
          <a:p>
            <a:pPr eaLnBrk="1" hangingPunct="1">
              <a:lnSpc>
                <a:spcPct val="90000"/>
              </a:lnSpc>
              <a:buFontTx/>
              <a:buNone/>
            </a:pPr>
            <a:r>
              <a:rPr lang="en-US" altLang="en-US" dirty="0" smtClean="0"/>
              <a:t>	</a:t>
            </a:r>
            <a:r>
              <a:rPr lang="lv-LV" altLang="en-US" u="sng" dirty="0" smtClean="0">
                <a:solidFill>
                  <a:srgbClr val="1C1C1C"/>
                </a:solidFill>
              </a:rPr>
              <a:t>Ebreju </a:t>
            </a:r>
            <a:r>
              <a:rPr lang="lv-LV" altLang="en-US" u="sng" dirty="0" smtClean="0">
                <a:solidFill>
                  <a:srgbClr val="1C1C1C"/>
                </a:solidFill>
              </a:rPr>
              <a:t>valoda</a:t>
            </a:r>
            <a:r>
              <a:rPr lang="lv-LV" altLang="en-US" dirty="0" smtClean="0">
                <a:solidFill>
                  <a:srgbClr val="1C1C1C"/>
                </a:solidFill>
              </a:rPr>
              <a:t> – bija valoda senajiem patriarhiem </a:t>
            </a:r>
            <a:r>
              <a:rPr lang="en-US" altLang="en-US" dirty="0" smtClean="0">
                <a:solidFill>
                  <a:srgbClr val="1C1C1C"/>
                </a:solidFill>
              </a:rPr>
              <a:t>-</a:t>
            </a:r>
            <a:r>
              <a:rPr lang="lv-LV" altLang="en-US" dirty="0" smtClean="0">
                <a:solidFill>
                  <a:srgbClr val="1C1C1C"/>
                </a:solidFill>
              </a:rPr>
              <a:t> Ā</a:t>
            </a:r>
            <a:r>
              <a:rPr lang="en-US" altLang="en-US" dirty="0" err="1" smtClean="0">
                <a:solidFill>
                  <a:srgbClr val="1C1C1C"/>
                </a:solidFill>
              </a:rPr>
              <a:t>brah</a:t>
            </a:r>
            <a:r>
              <a:rPr lang="lv-LV" altLang="en-US" dirty="0" smtClean="0">
                <a:solidFill>
                  <a:srgbClr val="1C1C1C"/>
                </a:solidFill>
              </a:rPr>
              <a:t>ā</a:t>
            </a:r>
            <a:r>
              <a:rPr lang="en-US" altLang="en-US" dirty="0" smtClean="0">
                <a:solidFill>
                  <a:srgbClr val="1C1C1C"/>
                </a:solidFill>
              </a:rPr>
              <a:t>m</a:t>
            </a:r>
            <a:r>
              <a:rPr lang="lv-LV" altLang="en-US" dirty="0" smtClean="0">
                <a:solidFill>
                  <a:srgbClr val="1C1C1C"/>
                </a:solidFill>
              </a:rPr>
              <a:t>am</a:t>
            </a:r>
            <a:r>
              <a:rPr lang="en-US" altLang="en-US" dirty="0" smtClean="0">
                <a:solidFill>
                  <a:srgbClr val="1C1C1C"/>
                </a:solidFill>
              </a:rPr>
              <a:t>, </a:t>
            </a:r>
            <a:r>
              <a:rPr lang="lv-LV" altLang="en-US" dirty="0" smtClean="0">
                <a:solidFill>
                  <a:srgbClr val="1C1C1C"/>
                </a:solidFill>
              </a:rPr>
              <a:t>Īzakam</a:t>
            </a:r>
            <a:r>
              <a:rPr lang="en-US" altLang="en-US" dirty="0" smtClean="0">
                <a:solidFill>
                  <a:srgbClr val="1C1C1C"/>
                </a:solidFill>
              </a:rPr>
              <a:t> </a:t>
            </a:r>
            <a:r>
              <a:rPr lang="lv-LV" altLang="en-US" dirty="0" smtClean="0">
                <a:solidFill>
                  <a:srgbClr val="1C1C1C"/>
                </a:solidFill>
              </a:rPr>
              <a:t>un</a:t>
            </a:r>
            <a:r>
              <a:rPr lang="en-US" altLang="en-US" dirty="0" smtClean="0">
                <a:solidFill>
                  <a:srgbClr val="1C1C1C"/>
                </a:solidFill>
              </a:rPr>
              <a:t> J</a:t>
            </a:r>
            <a:r>
              <a:rPr lang="lv-LV" altLang="en-US" dirty="0" smtClean="0">
                <a:solidFill>
                  <a:srgbClr val="1C1C1C"/>
                </a:solidFill>
              </a:rPr>
              <a:t>ēkabam, </a:t>
            </a:r>
            <a:r>
              <a:rPr lang="en-US" altLang="en-US" dirty="0" smtClean="0">
                <a:solidFill>
                  <a:srgbClr val="1C1C1C"/>
                </a:solidFill>
              </a:rPr>
              <a:t>M</a:t>
            </a:r>
            <a:r>
              <a:rPr lang="lv-LV" altLang="en-US" dirty="0" smtClean="0">
                <a:solidFill>
                  <a:srgbClr val="1C1C1C"/>
                </a:solidFill>
              </a:rPr>
              <a:t>ozum</a:t>
            </a:r>
          </a:p>
          <a:p>
            <a:pPr eaLnBrk="1" hangingPunct="1">
              <a:lnSpc>
                <a:spcPct val="90000"/>
              </a:lnSpc>
              <a:buFontTx/>
              <a:buNone/>
            </a:pPr>
            <a:endParaRPr lang="lv-LV" altLang="en-US" u="sng" dirty="0">
              <a:solidFill>
                <a:srgbClr val="1C1C1C"/>
              </a:solidFill>
            </a:endParaRPr>
          </a:p>
          <a:p>
            <a:pPr eaLnBrk="1" hangingPunct="1">
              <a:lnSpc>
                <a:spcPct val="90000"/>
              </a:lnSpc>
              <a:buFontTx/>
              <a:buNone/>
            </a:pPr>
            <a:r>
              <a:rPr lang="en-US" altLang="en-US" dirty="0" smtClean="0">
                <a:solidFill>
                  <a:srgbClr val="1C1C1C"/>
                </a:solidFill>
              </a:rPr>
              <a:t>	</a:t>
            </a:r>
            <a:r>
              <a:rPr lang="en-US" altLang="en-US" u="sng" dirty="0" err="1" smtClean="0">
                <a:solidFill>
                  <a:srgbClr val="1C1C1C"/>
                </a:solidFill>
              </a:rPr>
              <a:t>Arami</a:t>
            </a:r>
            <a:r>
              <a:rPr lang="lv-LV" altLang="en-US" u="sng" dirty="0" smtClean="0">
                <a:solidFill>
                  <a:srgbClr val="1C1C1C"/>
                </a:solidFill>
              </a:rPr>
              <a:t>ešu valoda</a:t>
            </a:r>
            <a:r>
              <a:rPr lang="en-US" altLang="en-US" dirty="0" smtClean="0">
                <a:solidFill>
                  <a:srgbClr val="1C1C1C"/>
                </a:solidFill>
              </a:rPr>
              <a:t>  </a:t>
            </a:r>
            <a:r>
              <a:rPr lang="en-US" altLang="en-US" dirty="0" err="1" smtClean="0">
                <a:solidFill>
                  <a:srgbClr val="1C1C1C"/>
                </a:solidFill>
              </a:rPr>
              <a:t>Persi</a:t>
            </a:r>
            <a:r>
              <a:rPr lang="lv-LV" altLang="en-US" dirty="0" smtClean="0">
                <a:solidFill>
                  <a:srgbClr val="1C1C1C"/>
                </a:solidFill>
              </a:rPr>
              <a:t>jas vara</a:t>
            </a:r>
            <a:endParaRPr lang="en-US" altLang="en-US" dirty="0" smtClean="0">
              <a:solidFill>
                <a:srgbClr val="1C1C1C"/>
              </a:solidFill>
            </a:endParaRPr>
          </a:p>
          <a:p>
            <a:pPr eaLnBrk="1" hangingPunct="1">
              <a:lnSpc>
                <a:spcPct val="90000"/>
              </a:lnSpc>
              <a:buFontTx/>
              <a:buNone/>
            </a:pPr>
            <a:r>
              <a:rPr lang="en-US" altLang="en-US" dirty="0" smtClean="0">
                <a:solidFill>
                  <a:srgbClr val="1C1C1C"/>
                </a:solidFill>
              </a:rPr>
              <a:t>	538</a:t>
            </a:r>
            <a:r>
              <a:rPr lang="lv-LV" altLang="en-US" dirty="0" smtClean="0">
                <a:solidFill>
                  <a:srgbClr val="1C1C1C"/>
                </a:solidFill>
              </a:rPr>
              <a:t>.gadā pirms Kristus, Persija saņēma jūdus gūstā</a:t>
            </a:r>
            <a:r>
              <a:rPr lang="en-US" altLang="en-US" dirty="0" smtClean="0">
                <a:solidFill>
                  <a:srgbClr val="1C1C1C"/>
                </a:solidFill>
              </a:rPr>
              <a:t>. </a:t>
            </a:r>
            <a:r>
              <a:rPr lang="lv-LV" altLang="en-US" dirty="0">
                <a:solidFill>
                  <a:srgbClr val="1C1C1C"/>
                </a:solidFill>
              </a:rPr>
              <a:t>Pēc atgriešanās Izraēlā kopējā valoda Izraēlā kļuva par aramiešu </a:t>
            </a:r>
            <a:r>
              <a:rPr lang="lv-LV" altLang="en-US" dirty="0" smtClean="0">
                <a:solidFill>
                  <a:srgbClr val="1C1C1C"/>
                </a:solidFill>
              </a:rPr>
              <a:t>valodu.</a:t>
            </a:r>
            <a:endParaRPr lang="en-US" altLang="en-US" dirty="0" smtClean="0">
              <a:solidFill>
                <a:srgbClr val="1C1C1C"/>
              </a:solidFill>
            </a:endParaRPr>
          </a:p>
          <a:p>
            <a:pPr eaLnBrk="1" hangingPunct="1">
              <a:lnSpc>
                <a:spcPct val="90000"/>
              </a:lnSpc>
              <a:buFontTx/>
              <a:buNone/>
            </a:pPr>
            <a:endParaRPr lang="en-US" altLang="en-US" dirty="0" smtClean="0"/>
          </a:p>
        </p:txBody>
      </p:sp>
      <p:sp>
        <p:nvSpPr>
          <p:cNvPr id="1024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1024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29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animEffect transition="in" filter="fade">
                                      <p:cBhvr>
                                        <p:cTn id="7"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altLang="en-US" sz="5400" b="1" dirty="0" smtClean="0"/>
              <a:t>Īss Bībeles apskats</a:t>
            </a:r>
            <a:endParaRPr lang="en-US" sz="5400" b="1" dirty="0"/>
          </a:p>
        </p:txBody>
      </p:sp>
      <p:sp>
        <p:nvSpPr>
          <p:cNvPr id="3" name="Content Placeholder 2"/>
          <p:cNvSpPr>
            <a:spLocks noGrp="1"/>
          </p:cNvSpPr>
          <p:nvPr>
            <p:ph idx="1"/>
          </p:nvPr>
        </p:nvSpPr>
        <p:spPr>
          <a:xfrm>
            <a:off x="533400" y="838200"/>
            <a:ext cx="9936163" cy="5638800"/>
          </a:xfrm>
        </p:spPr>
        <p:txBody>
          <a:bodyPr/>
          <a:lstStyle/>
          <a:p>
            <a:pPr eaLnBrk="1" hangingPunct="1">
              <a:buNone/>
            </a:pPr>
            <a:endParaRPr lang="en-US" altLang="en-US" dirty="0" smtClean="0"/>
          </a:p>
          <a:p>
            <a:pPr>
              <a:buNone/>
            </a:pPr>
            <a:endParaRPr lang="en-US" dirty="0"/>
          </a:p>
        </p:txBody>
      </p:sp>
      <p:sp>
        <p:nvSpPr>
          <p:cNvPr id="7" name="TextBox 6"/>
          <p:cNvSpPr txBox="1"/>
          <p:nvPr/>
        </p:nvSpPr>
        <p:spPr>
          <a:xfrm>
            <a:off x="762000" y="1501438"/>
            <a:ext cx="11277600" cy="3908762"/>
          </a:xfrm>
          <a:prstGeom prst="rect">
            <a:avLst/>
          </a:prstGeom>
          <a:noFill/>
        </p:spPr>
        <p:txBody>
          <a:bodyPr wrap="square" rtlCol="0">
            <a:spAutoFit/>
          </a:bodyPr>
          <a:lstStyle/>
          <a:p>
            <a:r>
              <a:rPr lang="lv-LV" sz="2800" b="1" dirty="0" smtClean="0">
                <a:solidFill>
                  <a:srgbClr val="1C1C1C"/>
                </a:solidFill>
              </a:rPr>
              <a:t>Ieskaites</a:t>
            </a:r>
            <a:r>
              <a:rPr lang="en-US" sz="2800" b="1" dirty="0" smtClean="0">
                <a:solidFill>
                  <a:srgbClr val="1C1C1C"/>
                </a:solidFill>
              </a:rPr>
              <a:t>:           S</a:t>
            </a:r>
            <a:r>
              <a:rPr lang="lv-LV" sz="2800" b="1" dirty="0" smtClean="0">
                <a:solidFill>
                  <a:srgbClr val="1C1C1C"/>
                </a:solidFill>
              </a:rPr>
              <a:t>katies</a:t>
            </a:r>
            <a:r>
              <a:rPr lang="en-US" sz="2800" b="1" dirty="0" smtClean="0">
                <a:solidFill>
                  <a:srgbClr val="1C1C1C"/>
                </a:solidFill>
              </a:rPr>
              <a:t> 4</a:t>
            </a:r>
            <a:r>
              <a:rPr lang="lv-LV" sz="2800" b="1" dirty="0" smtClean="0">
                <a:solidFill>
                  <a:srgbClr val="1C1C1C"/>
                </a:solidFill>
              </a:rPr>
              <a:t>.nodaļu</a:t>
            </a:r>
            <a:r>
              <a:rPr lang="en-US" sz="2800" b="1" dirty="0" smtClean="0">
                <a:solidFill>
                  <a:srgbClr val="1C1C1C"/>
                </a:solidFill>
              </a:rPr>
              <a:t> Student</a:t>
            </a:r>
            <a:r>
              <a:rPr lang="lv-LV" sz="2800" b="1" dirty="0" smtClean="0">
                <a:solidFill>
                  <a:srgbClr val="1C1C1C"/>
                </a:solidFill>
              </a:rPr>
              <a:t>a rokasgrāmatā</a:t>
            </a:r>
            <a:endParaRPr lang="en-US" sz="2800" b="1" dirty="0">
              <a:solidFill>
                <a:srgbClr val="1C1C1C"/>
              </a:solidFill>
            </a:endParaRPr>
          </a:p>
          <a:p>
            <a:r>
              <a:rPr lang="en-US" sz="2800" b="1" dirty="0">
                <a:solidFill>
                  <a:srgbClr val="1C1C1C"/>
                </a:solidFill>
              </a:rPr>
              <a:t>             </a:t>
            </a:r>
          </a:p>
          <a:p>
            <a:r>
              <a:rPr lang="lv-LV" sz="2400" b="1" dirty="0" smtClean="0">
                <a:solidFill>
                  <a:srgbClr val="1C1C1C"/>
                </a:solidFill>
              </a:rPr>
              <a:t>Iegaumē sadalījumu un grāmatu nosaukumus           </a:t>
            </a:r>
            <a:r>
              <a:rPr lang="en-US" sz="2400" b="1" dirty="0" smtClean="0">
                <a:solidFill>
                  <a:srgbClr val="1C1C1C"/>
                </a:solidFill>
              </a:rPr>
              <a:t>      </a:t>
            </a:r>
            <a:r>
              <a:rPr lang="lv-LV" sz="2400" b="1" dirty="0" smtClean="0">
                <a:solidFill>
                  <a:srgbClr val="1C1C1C"/>
                </a:solidFill>
              </a:rPr>
              <a:t>Izpildi kopā ar:</a:t>
            </a:r>
            <a:r>
              <a:rPr lang="en-US" sz="2400" b="1" dirty="0" smtClean="0">
                <a:solidFill>
                  <a:srgbClr val="1C1C1C"/>
                </a:solidFill>
              </a:rPr>
              <a:t>  </a:t>
            </a:r>
            <a:endParaRPr lang="en-US" sz="2400" b="1" dirty="0">
              <a:solidFill>
                <a:srgbClr val="1C1C1C"/>
              </a:solidFill>
            </a:endParaRPr>
          </a:p>
          <a:p>
            <a:endParaRPr lang="en-US" sz="2400" dirty="0" smtClean="0">
              <a:solidFill>
                <a:srgbClr val="1C1C1C"/>
              </a:solidFill>
            </a:endParaRPr>
          </a:p>
          <a:p>
            <a:r>
              <a:rPr lang="en-US" sz="2400" dirty="0" smtClean="0">
                <a:solidFill>
                  <a:srgbClr val="1C1C1C"/>
                </a:solidFill>
              </a:rPr>
              <a:t>1</a:t>
            </a:r>
            <a:r>
              <a:rPr lang="en-US" sz="2400" dirty="0">
                <a:solidFill>
                  <a:srgbClr val="1C1C1C"/>
                </a:solidFill>
              </a:rPr>
              <a:t>.       	</a:t>
            </a:r>
            <a:r>
              <a:rPr lang="lv-LV" sz="2400" dirty="0" smtClean="0">
                <a:solidFill>
                  <a:srgbClr val="1C1C1C"/>
                </a:solidFill>
              </a:rPr>
              <a:t>Evaņģēliji un draudzes vēsture	</a:t>
            </a:r>
            <a:r>
              <a:rPr lang="en-US" sz="2400" dirty="0" smtClean="0">
                <a:solidFill>
                  <a:srgbClr val="1C1C1C"/>
                </a:solidFill>
              </a:rPr>
              <a:t>		</a:t>
            </a:r>
            <a:r>
              <a:rPr lang="en-US" sz="2400" dirty="0" smtClean="0">
                <a:solidFill>
                  <a:srgbClr val="1C1C1C"/>
                </a:solidFill>
              </a:rPr>
              <a:t>	1</a:t>
            </a:r>
            <a:r>
              <a:rPr lang="lv-LV" sz="2400" dirty="0" smtClean="0">
                <a:solidFill>
                  <a:srgbClr val="1C1C1C"/>
                </a:solidFill>
              </a:rPr>
              <a:t>.stundu</a:t>
            </a:r>
            <a:endParaRPr lang="en-US" sz="2400" dirty="0">
              <a:solidFill>
                <a:srgbClr val="1C1C1C"/>
              </a:solidFill>
            </a:endParaRPr>
          </a:p>
          <a:p>
            <a:r>
              <a:rPr lang="en-US" sz="2400" dirty="0">
                <a:solidFill>
                  <a:srgbClr val="1C1C1C"/>
                </a:solidFill>
              </a:rPr>
              <a:t>	</a:t>
            </a:r>
          </a:p>
          <a:p>
            <a:r>
              <a:rPr lang="en-US" sz="2400" dirty="0" smtClean="0">
                <a:solidFill>
                  <a:srgbClr val="1C1C1C"/>
                </a:solidFill>
              </a:rPr>
              <a:t>2.</a:t>
            </a:r>
            <a:r>
              <a:rPr lang="en-US" sz="2400" dirty="0">
                <a:solidFill>
                  <a:srgbClr val="1C1C1C"/>
                </a:solidFill>
              </a:rPr>
              <a:t>	</a:t>
            </a:r>
            <a:r>
              <a:rPr lang="lv-LV" sz="2400" dirty="0" smtClean="0">
                <a:solidFill>
                  <a:srgbClr val="1C1C1C"/>
                </a:solidFill>
              </a:rPr>
              <a:t>Pāvila vēstules</a:t>
            </a:r>
            <a:r>
              <a:rPr lang="en-US" sz="2400" dirty="0">
                <a:solidFill>
                  <a:srgbClr val="1C1C1C"/>
                </a:solidFill>
              </a:rPr>
              <a:t>				      	</a:t>
            </a:r>
            <a:r>
              <a:rPr lang="en-US" sz="2400" dirty="0" smtClean="0">
                <a:solidFill>
                  <a:srgbClr val="1C1C1C"/>
                </a:solidFill>
              </a:rPr>
              <a:t>	2</a:t>
            </a:r>
            <a:r>
              <a:rPr lang="lv-LV" sz="2400" dirty="0" smtClean="0">
                <a:solidFill>
                  <a:srgbClr val="1C1C1C"/>
                </a:solidFill>
              </a:rPr>
              <a:t>.stundu</a:t>
            </a:r>
            <a:endParaRPr lang="en-US" sz="2400" dirty="0">
              <a:solidFill>
                <a:srgbClr val="1C1C1C"/>
              </a:solidFill>
            </a:endParaRPr>
          </a:p>
          <a:p>
            <a:r>
              <a:rPr lang="en-US" sz="2400" dirty="0">
                <a:solidFill>
                  <a:srgbClr val="1C1C1C"/>
                </a:solidFill>
              </a:rPr>
              <a:t>	</a:t>
            </a:r>
          </a:p>
          <a:p>
            <a:r>
              <a:rPr lang="en-US" sz="2400" dirty="0" smtClean="0">
                <a:solidFill>
                  <a:srgbClr val="1C1C1C"/>
                </a:solidFill>
              </a:rPr>
              <a:t>3.</a:t>
            </a:r>
            <a:r>
              <a:rPr lang="en-US" sz="2400" dirty="0">
                <a:solidFill>
                  <a:srgbClr val="1C1C1C"/>
                </a:solidFill>
              </a:rPr>
              <a:t>	</a:t>
            </a:r>
            <a:r>
              <a:rPr lang="lv-LV" sz="2400" dirty="0" smtClean="0">
                <a:solidFill>
                  <a:srgbClr val="1C1C1C"/>
                </a:solidFill>
              </a:rPr>
              <a:t>Vispārējās vēstules un pravietojuma grāmata</a:t>
            </a:r>
            <a:r>
              <a:rPr lang="en-US" sz="2400" dirty="0">
                <a:solidFill>
                  <a:srgbClr val="1C1C1C"/>
                </a:solidFill>
              </a:rPr>
              <a:t>	</a:t>
            </a:r>
            <a:r>
              <a:rPr lang="en-US" sz="2400" dirty="0" smtClean="0">
                <a:solidFill>
                  <a:srgbClr val="1C1C1C"/>
                </a:solidFill>
              </a:rPr>
              <a:t>3</a:t>
            </a:r>
            <a:r>
              <a:rPr lang="lv-LV" sz="2400" dirty="0" smtClean="0">
                <a:solidFill>
                  <a:srgbClr val="1C1C1C"/>
                </a:solidFill>
              </a:rPr>
              <a:t>.stundu</a:t>
            </a:r>
            <a:r>
              <a:rPr lang="en-US" sz="2400" dirty="0" smtClean="0">
                <a:solidFill>
                  <a:srgbClr val="1C1C1C"/>
                </a:solidFill>
              </a:rPr>
              <a:t> </a:t>
            </a:r>
            <a:endParaRPr lang="en-US" sz="2400" dirty="0">
              <a:solidFill>
                <a:srgbClr val="1C1C1C"/>
              </a:solidFill>
            </a:endParaRPr>
          </a:p>
          <a:p>
            <a:r>
              <a:rPr lang="en-US" sz="2400" dirty="0">
                <a:solidFill>
                  <a:srgbClr val="1C1C1C"/>
                </a:solidFill>
              </a:rPr>
              <a:t>						</a:t>
            </a:r>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8" name="Slide Number Placeholder 7"/>
          <p:cNvSpPr>
            <a:spLocks noGrp="1"/>
          </p:cNvSpPr>
          <p:nvPr>
            <p:ph type="sldNum" sz="quarter" idx="12"/>
          </p:nvPr>
        </p:nvSpPr>
        <p:spPr/>
        <p:txBody>
          <a:bodyPr/>
          <a:lstStyle/>
          <a:p>
            <a:pPr>
              <a:defRPr/>
            </a:pPr>
            <a:fld id="{A0785AE1-3548-4322-B69C-06DA4670E95E}" type="slidenum">
              <a:rPr lang="en-US" smtClean="0"/>
              <a:pPr>
                <a:defRPr/>
              </a:pPr>
              <a:t>3</a:t>
            </a:fld>
            <a:endParaRPr lang="en-US"/>
          </a:p>
        </p:txBody>
      </p:sp>
    </p:spTree>
    <p:extLst>
      <p:ext uri="{BB962C8B-B14F-4D97-AF65-F5344CB8AC3E}">
        <p14:creationId xmlns:p14="http://schemas.microsoft.com/office/powerpoint/2010/main" val="122722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lv-LV" altLang="en-US" sz="3200" dirty="0"/>
              <a:t>Vēstures ietekme uz Bībeles valodām</a:t>
            </a:r>
            <a:endParaRPr lang="en-US" altLang="en-US" sz="3200" dirty="0"/>
          </a:p>
        </p:txBody>
      </p:sp>
      <p:sp>
        <p:nvSpPr>
          <p:cNvPr id="11267" name="Rectangle 3"/>
          <p:cNvSpPr>
            <a:spLocks noGrp="1" noChangeArrowheads="1"/>
          </p:cNvSpPr>
          <p:nvPr>
            <p:ph type="body" idx="1"/>
          </p:nvPr>
        </p:nvSpPr>
        <p:spPr>
          <a:xfrm>
            <a:off x="2590800" y="1219200"/>
            <a:ext cx="7086600" cy="4830764"/>
          </a:xfrm>
        </p:spPr>
        <p:txBody>
          <a:bodyPr/>
          <a:lstStyle/>
          <a:p>
            <a:pPr eaLnBrk="1" hangingPunct="1">
              <a:spcAft>
                <a:spcPts val="2400"/>
              </a:spcAft>
              <a:buFontTx/>
              <a:buNone/>
            </a:pPr>
            <a:r>
              <a:rPr lang="en-US" altLang="en-US" dirty="0" smtClean="0">
                <a:solidFill>
                  <a:srgbClr val="1C1C1C"/>
                </a:solidFill>
              </a:rPr>
              <a:t>	</a:t>
            </a:r>
            <a:r>
              <a:rPr lang="en-US" altLang="en-US" u="sng" dirty="0" smtClean="0">
                <a:solidFill>
                  <a:srgbClr val="1C1C1C"/>
                </a:solidFill>
              </a:rPr>
              <a:t>Gr</a:t>
            </a:r>
            <a:r>
              <a:rPr lang="lv-LV" altLang="en-US" u="sng" dirty="0" smtClean="0">
                <a:solidFill>
                  <a:srgbClr val="1C1C1C"/>
                </a:solidFill>
              </a:rPr>
              <a:t>ieķu valoda.</a:t>
            </a:r>
            <a:r>
              <a:rPr lang="en-US" altLang="en-US" dirty="0" smtClean="0">
                <a:solidFill>
                  <a:srgbClr val="1C1C1C"/>
                </a:solidFill>
              </a:rPr>
              <a:t> 333</a:t>
            </a:r>
            <a:r>
              <a:rPr lang="lv-LV" altLang="en-US" dirty="0" smtClean="0">
                <a:solidFill>
                  <a:srgbClr val="1C1C1C"/>
                </a:solidFill>
              </a:rPr>
              <a:t>.gadā pirms Kristus</a:t>
            </a:r>
            <a:r>
              <a:rPr lang="en-US" altLang="en-US" dirty="0" smtClean="0">
                <a:solidFill>
                  <a:srgbClr val="1C1C1C"/>
                </a:solidFill>
              </a:rPr>
              <a:t> Ale</a:t>
            </a:r>
            <a:r>
              <a:rPr lang="lv-LV" altLang="en-US" dirty="0" smtClean="0">
                <a:solidFill>
                  <a:srgbClr val="1C1C1C"/>
                </a:solidFill>
              </a:rPr>
              <a:t>ksandrs Lielais</a:t>
            </a:r>
            <a:r>
              <a:rPr lang="en-US" altLang="en-US" dirty="0" smtClean="0">
                <a:solidFill>
                  <a:srgbClr val="1C1C1C"/>
                </a:solidFill>
              </a:rPr>
              <a:t> </a:t>
            </a:r>
            <a:r>
              <a:rPr lang="lv-LV" altLang="en-US" dirty="0">
                <a:solidFill>
                  <a:srgbClr val="1C1C1C"/>
                </a:solidFill>
              </a:rPr>
              <a:t>iekaroja toreiz zināmo pasauli. Lai apvienotu savu impēriju, visiem </a:t>
            </a:r>
            <a:r>
              <a:rPr lang="lv-LV" altLang="en-US" dirty="0" smtClean="0">
                <a:solidFill>
                  <a:srgbClr val="1C1C1C"/>
                </a:solidFill>
              </a:rPr>
              <a:t>tika </a:t>
            </a:r>
            <a:r>
              <a:rPr lang="lv-LV" altLang="en-US" dirty="0">
                <a:solidFill>
                  <a:srgbClr val="1C1C1C"/>
                </a:solidFill>
              </a:rPr>
              <a:t>uzspiesta </a:t>
            </a:r>
            <a:r>
              <a:rPr lang="lv-LV" altLang="en-US" dirty="0" smtClean="0">
                <a:solidFill>
                  <a:srgbClr val="1C1C1C"/>
                </a:solidFill>
              </a:rPr>
              <a:t>hellēnistiskā </a:t>
            </a:r>
            <a:r>
              <a:rPr lang="lv-LV" altLang="en-US" dirty="0">
                <a:solidFill>
                  <a:srgbClr val="1C1C1C"/>
                </a:solidFill>
              </a:rPr>
              <a:t>(grieķu) kultūra</a:t>
            </a:r>
            <a:r>
              <a:rPr lang="en-US" altLang="en-US" dirty="0" smtClean="0">
                <a:solidFill>
                  <a:srgbClr val="1C1C1C"/>
                </a:solidFill>
              </a:rPr>
              <a:t>.</a:t>
            </a:r>
          </a:p>
          <a:p>
            <a:pPr eaLnBrk="1" hangingPunct="1">
              <a:buFontTx/>
              <a:buNone/>
            </a:pPr>
            <a:r>
              <a:rPr lang="en-US" altLang="en-US" dirty="0" smtClean="0">
                <a:solidFill>
                  <a:srgbClr val="1C1C1C"/>
                </a:solidFill>
              </a:rPr>
              <a:t>	</a:t>
            </a:r>
            <a:r>
              <a:rPr lang="lv-LV" altLang="en-US" dirty="0" smtClean="0">
                <a:solidFill>
                  <a:srgbClr val="1C1C1C"/>
                </a:solidFill>
              </a:rPr>
              <a:t>Grieķu </a:t>
            </a:r>
            <a:r>
              <a:rPr lang="lv-LV" altLang="en-US" dirty="0">
                <a:solidFill>
                  <a:srgbClr val="1C1C1C"/>
                </a:solidFill>
              </a:rPr>
              <a:t>valoda kļuva par galveno tirdzniecības un kultūras </a:t>
            </a:r>
            <a:r>
              <a:rPr lang="lv-LV" altLang="en-US" dirty="0" smtClean="0">
                <a:solidFill>
                  <a:srgbClr val="1C1C1C"/>
                </a:solidFill>
              </a:rPr>
              <a:t>valodu</a:t>
            </a:r>
            <a:r>
              <a:rPr lang="en-US" altLang="en-US" dirty="0" smtClean="0">
                <a:solidFill>
                  <a:srgbClr val="1C1C1C"/>
                </a:solidFill>
              </a:rPr>
              <a:t>.</a:t>
            </a:r>
            <a:endParaRPr lang="en-US" altLang="en-US" u="sng" dirty="0" smtClean="0">
              <a:solidFill>
                <a:srgbClr val="1C1C1C"/>
              </a:solidFill>
            </a:endParaRPr>
          </a:p>
        </p:txBody>
      </p:sp>
      <p:sp>
        <p:nvSpPr>
          <p:cNvPr id="1126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1126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30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lv-LV" altLang="en-US" sz="3200" dirty="0"/>
              <a:t>Vēstures ietekme uz Bībeles valodām</a:t>
            </a:r>
            <a:endParaRPr lang="en-US" altLang="en-US" sz="3200" dirty="0"/>
          </a:p>
        </p:txBody>
      </p:sp>
      <p:sp>
        <p:nvSpPr>
          <p:cNvPr id="12291" name="Rectangle 3"/>
          <p:cNvSpPr>
            <a:spLocks noGrp="1" noChangeArrowheads="1"/>
          </p:cNvSpPr>
          <p:nvPr>
            <p:ph type="body" idx="1"/>
          </p:nvPr>
        </p:nvSpPr>
        <p:spPr>
          <a:xfrm>
            <a:off x="2590800" y="1295400"/>
            <a:ext cx="7086600" cy="4754564"/>
          </a:xfrm>
        </p:spPr>
        <p:txBody>
          <a:bodyPr/>
          <a:lstStyle/>
          <a:p>
            <a:pPr eaLnBrk="1" hangingPunct="1">
              <a:spcAft>
                <a:spcPts val="2400"/>
              </a:spcAft>
              <a:buFontTx/>
              <a:buNone/>
            </a:pPr>
            <a:r>
              <a:rPr lang="en-US" altLang="en-US" dirty="0" smtClean="0">
                <a:solidFill>
                  <a:srgbClr val="1C1C1C"/>
                </a:solidFill>
              </a:rPr>
              <a:t>	</a:t>
            </a:r>
            <a:r>
              <a:rPr lang="en-US" altLang="en-US" u="sng" dirty="0" err="1" smtClean="0">
                <a:solidFill>
                  <a:srgbClr val="1C1C1C"/>
                </a:solidFill>
              </a:rPr>
              <a:t>Lat</a:t>
            </a:r>
            <a:r>
              <a:rPr lang="lv-LV" altLang="en-US" u="sng" dirty="0" smtClean="0">
                <a:solidFill>
                  <a:srgbClr val="1C1C1C"/>
                </a:solidFill>
              </a:rPr>
              <a:t>īņu valoda</a:t>
            </a:r>
            <a:r>
              <a:rPr lang="lv-LV" altLang="en-US" dirty="0" smtClean="0">
                <a:solidFill>
                  <a:srgbClr val="1C1C1C"/>
                </a:solidFill>
              </a:rPr>
              <a:t> – </a:t>
            </a:r>
            <a:r>
              <a:rPr lang="en-US" altLang="en-US" dirty="0" smtClean="0">
                <a:solidFill>
                  <a:srgbClr val="1C1C1C"/>
                </a:solidFill>
              </a:rPr>
              <a:t>63</a:t>
            </a:r>
            <a:r>
              <a:rPr lang="lv-LV" altLang="en-US" dirty="0" smtClean="0">
                <a:solidFill>
                  <a:srgbClr val="1C1C1C"/>
                </a:solidFill>
              </a:rPr>
              <a:t>.gadā pirms Kristus</a:t>
            </a:r>
            <a:r>
              <a:rPr lang="en-US" altLang="en-US" dirty="0" smtClean="0">
                <a:solidFill>
                  <a:srgbClr val="1C1C1C"/>
                </a:solidFill>
              </a:rPr>
              <a:t> </a:t>
            </a:r>
            <a:r>
              <a:rPr lang="lv-LV" altLang="en-US" dirty="0" smtClean="0">
                <a:solidFill>
                  <a:srgbClr val="1C1C1C"/>
                </a:solidFill>
              </a:rPr>
              <a:t>romiešu </a:t>
            </a:r>
            <a:r>
              <a:rPr lang="lv-LV" altLang="en-US" dirty="0">
                <a:solidFill>
                  <a:srgbClr val="1C1C1C"/>
                </a:solidFill>
              </a:rPr>
              <a:t>ģenerālis Pompejs iekaro </a:t>
            </a:r>
            <a:r>
              <a:rPr lang="lv-LV" altLang="en-US" dirty="0" smtClean="0">
                <a:solidFill>
                  <a:srgbClr val="1C1C1C"/>
                </a:solidFill>
              </a:rPr>
              <a:t>Jeruzālemi</a:t>
            </a:r>
            <a:r>
              <a:rPr lang="en-US" altLang="en-US" dirty="0" smtClean="0">
                <a:solidFill>
                  <a:srgbClr val="1C1C1C"/>
                </a:solidFill>
              </a:rPr>
              <a:t>.</a:t>
            </a:r>
          </a:p>
          <a:p>
            <a:pPr eaLnBrk="1" hangingPunct="1">
              <a:spcAft>
                <a:spcPts val="2400"/>
              </a:spcAft>
              <a:buFontTx/>
              <a:buNone/>
            </a:pPr>
            <a:r>
              <a:rPr lang="en-US" altLang="en-US" dirty="0" smtClean="0">
                <a:solidFill>
                  <a:srgbClr val="1C1C1C"/>
                </a:solidFill>
              </a:rPr>
              <a:t>	</a:t>
            </a:r>
            <a:r>
              <a:rPr lang="lv-LV" altLang="en-US" dirty="0" smtClean="0">
                <a:solidFill>
                  <a:srgbClr val="1C1C1C"/>
                </a:solidFill>
              </a:rPr>
              <a:t>Jūdeju </a:t>
            </a:r>
            <a:r>
              <a:rPr lang="lv-LV" altLang="en-US" dirty="0">
                <a:solidFill>
                  <a:srgbClr val="1C1C1C"/>
                </a:solidFill>
              </a:rPr>
              <a:t>tagad pārvalda Romas valdība. Romas valoda ir latīņu valoda</a:t>
            </a:r>
            <a:r>
              <a:rPr lang="en-US" altLang="en-US" dirty="0" smtClean="0">
                <a:solidFill>
                  <a:srgbClr val="1C1C1C"/>
                </a:solidFill>
              </a:rPr>
              <a:t>.</a:t>
            </a:r>
            <a:endParaRPr lang="en-US" altLang="en-US" u="sng" dirty="0" smtClean="0">
              <a:solidFill>
                <a:srgbClr val="1C1C1C"/>
              </a:solidFill>
            </a:endParaRPr>
          </a:p>
        </p:txBody>
      </p:sp>
      <p:sp>
        <p:nvSpPr>
          <p:cNvPr id="1229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1229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31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lv-LV" altLang="en-US" sz="3200" dirty="0"/>
              <a:t>Vēstures ietekme uz Bībeles valodām</a:t>
            </a:r>
            <a:endParaRPr lang="en-US" altLang="en-US" sz="3200" dirty="0"/>
          </a:p>
        </p:txBody>
      </p:sp>
      <p:sp>
        <p:nvSpPr>
          <p:cNvPr id="19459" name="Rectangle 3"/>
          <p:cNvSpPr>
            <a:spLocks noGrp="1" noChangeArrowheads="1"/>
          </p:cNvSpPr>
          <p:nvPr>
            <p:ph type="body" idx="1"/>
          </p:nvPr>
        </p:nvSpPr>
        <p:spPr>
          <a:xfrm>
            <a:off x="2590800" y="1295400"/>
            <a:ext cx="7924800" cy="4754564"/>
          </a:xfrm>
        </p:spPr>
        <p:txBody>
          <a:bodyPr/>
          <a:lstStyle/>
          <a:p>
            <a:pPr marL="0" indent="0" eaLnBrk="1" hangingPunct="1">
              <a:lnSpc>
                <a:spcPct val="90000"/>
              </a:lnSpc>
              <a:spcAft>
                <a:spcPts val="2400"/>
              </a:spcAft>
              <a:buNone/>
            </a:pPr>
            <a:r>
              <a:rPr lang="lv-LV" altLang="en-US" dirty="0" smtClean="0">
                <a:solidFill>
                  <a:srgbClr val="1C1C1C"/>
                </a:solidFill>
              </a:rPr>
              <a:t>Kristus laikā Izraēlā lietoja trīs valodas</a:t>
            </a:r>
            <a:r>
              <a:rPr lang="en-US" altLang="en-US" dirty="0" smtClean="0">
                <a:solidFill>
                  <a:srgbClr val="1C1C1C"/>
                </a:solidFill>
              </a:rPr>
              <a:t>.</a:t>
            </a:r>
          </a:p>
          <a:p>
            <a:pPr marL="609600" indent="-609600" eaLnBrk="1" hangingPunct="1">
              <a:lnSpc>
                <a:spcPct val="90000"/>
              </a:lnSpc>
              <a:spcAft>
                <a:spcPts val="2400"/>
              </a:spcAft>
              <a:buFontTx/>
              <a:buAutoNum type="arabicParenR"/>
            </a:pPr>
            <a:r>
              <a:rPr lang="en-US" altLang="en-US" dirty="0" err="1" smtClean="0">
                <a:solidFill>
                  <a:srgbClr val="1C1C1C"/>
                </a:solidFill>
              </a:rPr>
              <a:t>Arami</a:t>
            </a:r>
            <a:r>
              <a:rPr lang="lv-LV" altLang="en-US" dirty="0" smtClean="0">
                <a:solidFill>
                  <a:srgbClr val="1C1C1C"/>
                </a:solidFill>
              </a:rPr>
              <a:t>ešu </a:t>
            </a:r>
            <a:r>
              <a:rPr lang="en-US" altLang="en-US" dirty="0" smtClean="0">
                <a:solidFill>
                  <a:srgbClr val="1C1C1C"/>
                </a:solidFill>
              </a:rPr>
              <a:t>- </a:t>
            </a:r>
            <a:r>
              <a:rPr lang="lv-LV" altLang="en-US" dirty="0" smtClean="0">
                <a:solidFill>
                  <a:srgbClr val="1C1C1C"/>
                </a:solidFill>
              </a:rPr>
              <a:t>cilvēku ikdienas valoda, ieskotot Jēzu</a:t>
            </a:r>
            <a:r>
              <a:rPr lang="en-US" altLang="en-US" dirty="0" smtClean="0">
                <a:solidFill>
                  <a:srgbClr val="1C1C1C"/>
                </a:solidFill>
              </a:rPr>
              <a:t>.</a:t>
            </a:r>
          </a:p>
          <a:p>
            <a:pPr marL="609600" indent="-609600" eaLnBrk="1" hangingPunct="1">
              <a:lnSpc>
                <a:spcPct val="90000"/>
              </a:lnSpc>
              <a:spcAft>
                <a:spcPts val="2400"/>
              </a:spcAft>
              <a:buFontTx/>
              <a:buAutoNum type="arabicParenR"/>
            </a:pPr>
            <a:r>
              <a:rPr lang="en-US" altLang="en-US" dirty="0" smtClean="0">
                <a:solidFill>
                  <a:srgbClr val="1C1C1C"/>
                </a:solidFill>
              </a:rPr>
              <a:t>Gr</a:t>
            </a:r>
            <a:r>
              <a:rPr lang="lv-LV" altLang="en-US" dirty="0" smtClean="0">
                <a:solidFill>
                  <a:srgbClr val="1C1C1C"/>
                </a:solidFill>
              </a:rPr>
              <a:t>ieķu </a:t>
            </a:r>
            <a:r>
              <a:rPr lang="en-US" altLang="en-US" dirty="0">
                <a:solidFill>
                  <a:srgbClr val="1C1C1C"/>
                </a:solidFill>
              </a:rPr>
              <a:t>- </a:t>
            </a:r>
            <a:r>
              <a:rPr lang="en-US" altLang="en-US" dirty="0" err="1" smtClean="0">
                <a:solidFill>
                  <a:srgbClr val="1C1C1C"/>
                </a:solidFill>
              </a:rPr>
              <a:t>valod</a:t>
            </a:r>
            <a:r>
              <a:rPr lang="lv-LV" altLang="en-US" dirty="0" smtClean="0">
                <a:solidFill>
                  <a:srgbClr val="1C1C1C"/>
                </a:solidFill>
              </a:rPr>
              <a:t>a</a:t>
            </a:r>
            <a:r>
              <a:rPr lang="en-US" altLang="en-US" dirty="0" smtClean="0">
                <a:solidFill>
                  <a:srgbClr val="1C1C1C"/>
                </a:solidFill>
              </a:rPr>
              <a:t>, </a:t>
            </a:r>
            <a:r>
              <a:rPr lang="en-US" altLang="en-US" dirty="0" err="1">
                <a:solidFill>
                  <a:srgbClr val="1C1C1C"/>
                </a:solidFill>
              </a:rPr>
              <a:t>ko</a:t>
            </a:r>
            <a:r>
              <a:rPr lang="en-US" altLang="en-US" dirty="0">
                <a:solidFill>
                  <a:srgbClr val="1C1C1C"/>
                </a:solidFill>
              </a:rPr>
              <a:t> </a:t>
            </a:r>
            <a:r>
              <a:rPr lang="en-US" altLang="en-US" dirty="0" err="1">
                <a:solidFill>
                  <a:srgbClr val="1C1C1C"/>
                </a:solidFill>
              </a:rPr>
              <a:t>plaši</a:t>
            </a:r>
            <a:r>
              <a:rPr lang="en-US" altLang="en-US" dirty="0">
                <a:solidFill>
                  <a:srgbClr val="1C1C1C"/>
                </a:solidFill>
              </a:rPr>
              <a:t> </a:t>
            </a:r>
            <a:r>
              <a:rPr lang="en-US" altLang="en-US" dirty="0" err="1">
                <a:solidFill>
                  <a:srgbClr val="1C1C1C"/>
                </a:solidFill>
              </a:rPr>
              <a:t>izmanto</a:t>
            </a:r>
            <a:r>
              <a:rPr lang="en-US" altLang="en-US" dirty="0">
                <a:solidFill>
                  <a:srgbClr val="1C1C1C"/>
                </a:solidFill>
              </a:rPr>
              <a:t> </a:t>
            </a:r>
            <a:r>
              <a:rPr lang="en-US" altLang="en-US" dirty="0" err="1" smtClean="0">
                <a:solidFill>
                  <a:srgbClr val="1C1C1C"/>
                </a:solidFill>
              </a:rPr>
              <a:t>tirdzniecībā</a:t>
            </a:r>
            <a:r>
              <a:rPr lang="en-US" altLang="en-US" dirty="0" smtClean="0">
                <a:solidFill>
                  <a:srgbClr val="1C1C1C"/>
                </a:solidFill>
              </a:rPr>
              <a:t>.</a:t>
            </a:r>
          </a:p>
          <a:p>
            <a:pPr marL="609600" indent="-609600" eaLnBrk="1" hangingPunct="1">
              <a:lnSpc>
                <a:spcPct val="90000"/>
              </a:lnSpc>
              <a:spcAft>
                <a:spcPts val="2400"/>
              </a:spcAft>
              <a:buFontTx/>
              <a:buAutoNum type="arabicParenR"/>
            </a:pPr>
            <a:r>
              <a:rPr lang="en-US" altLang="en-US" dirty="0" err="1" smtClean="0">
                <a:solidFill>
                  <a:srgbClr val="1C1C1C"/>
                </a:solidFill>
              </a:rPr>
              <a:t>Lat</a:t>
            </a:r>
            <a:r>
              <a:rPr lang="lv-LV" altLang="en-US" dirty="0" smtClean="0">
                <a:solidFill>
                  <a:srgbClr val="1C1C1C"/>
                </a:solidFill>
              </a:rPr>
              <a:t>īņu </a:t>
            </a:r>
            <a:r>
              <a:rPr lang="en-US" altLang="en-US" dirty="0" smtClean="0">
                <a:solidFill>
                  <a:srgbClr val="1C1C1C"/>
                </a:solidFill>
              </a:rPr>
              <a:t>– </a:t>
            </a:r>
            <a:r>
              <a:rPr lang="lv-LV" altLang="en-US" dirty="0" smtClean="0">
                <a:solidFill>
                  <a:srgbClr val="1C1C1C"/>
                </a:solidFill>
              </a:rPr>
              <a:t>romiešu valoda.</a:t>
            </a:r>
            <a:endParaRPr lang="en-US" altLang="en-US" dirty="0" smtClean="0">
              <a:solidFill>
                <a:srgbClr val="1C1C1C"/>
              </a:solidFill>
            </a:endParaRPr>
          </a:p>
          <a:p>
            <a:pPr marL="609600" indent="-609600" eaLnBrk="1" hangingPunct="1">
              <a:lnSpc>
                <a:spcPct val="90000"/>
              </a:lnSpc>
              <a:buNone/>
            </a:pPr>
            <a:endParaRPr lang="en-US" altLang="en-US" dirty="0" smtClean="0"/>
          </a:p>
        </p:txBody>
      </p:sp>
      <p:sp>
        <p:nvSpPr>
          <p:cNvPr id="1331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1331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32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fade">
                                      <p:cBhvr>
                                        <p:cTn id="7" dur="1000"/>
                                        <p:tgtEl>
                                          <p:spTgt spid="1945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3" end="3"/>
                                            </p:txEl>
                                          </p:spTgt>
                                        </p:tgtEl>
                                        <p:attrNameLst>
                                          <p:attrName>style.visibility</p:attrName>
                                        </p:attrNameLst>
                                      </p:cBhvr>
                                      <p:to>
                                        <p:strVal val="visible"/>
                                      </p:to>
                                    </p:set>
                                    <p:animEffect transition="in" filter="fade">
                                      <p:cBhvr>
                                        <p:cTn id="12" dur="10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lv-LV" altLang="en-US" sz="3200" dirty="0"/>
              <a:t>Vēstures ietekme uz Bībeles valodām</a:t>
            </a:r>
            <a:endParaRPr lang="en-US" altLang="en-US" sz="3200" dirty="0"/>
          </a:p>
        </p:txBody>
      </p:sp>
      <p:sp>
        <p:nvSpPr>
          <p:cNvPr id="22531" name="Rectangle 3"/>
          <p:cNvSpPr>
            <a:spLocks noGrp="1" noChangeArrowheads="1"/>
          </p:cNvSpPr>
          <p:nvPr>
            <p:ph type="body" idx="1"/>
          </p:nvPr>
        </p:nvSpPr>
        <p:spPr>
          <a:xfrm>
            <a:off x="1828800" y="838201"/>
            <a:ext cx="9296400" cy="5211763"/>
          </a:xfrm>
        </p:spPr>
        <p:txBody>
          <a:bodyPr/>
          <a:lstStyle/>
          <a:p>
            <a:pPr marL="609600" indent="-609600" eaLnBrk="1" hangingPunct="1">
              <a:spcAft>
                <a:spcPts val="2400"/>
              </a:spcAft>
              <a:buNone/>
            </a:pPr>
            <a:r>
              <a:rPr lang="en-US" altLang="en-US" dirty="0" smtClean="0">
                <a:solidFill>
                  <a:srgbClr val="1C1C1C"/>
                </a:solidFill>
              </a:rPr>
              <a:t>	J</a:t>
            </a:r>
            <a:r>
              <a:rPr lang="lv-LV" altLang="en-US" dirty="0" smtClean="0">
                <a:solidFill>
                  <a:srgbClr val="1C1C1C"/>
                </a:solidFill>
              </a:rPr>
              <a:t>āņa</a:t>
            </a:r>
            <a:r>
              <a:rPr lang="en-US" altLang="en-US" dirty="0" smtClean="0">
                <a:solidFill>
                  <a:srgbClr val="1C1C1C"/>
                </a:solidFill>
              </a:rPr>
              <a:t> 19:19 </a:t>
            </a:r>
            <a:r>
              <a:rPr lang="en-US" altLang="en-US" dirty="0" err="1" smtClean="0">
                <a:solidFill>
                  <a:srgbClr val="1C1C1C"/>
                </a:solidFill>
              </a:rPr>
              <a:t>Pon</a:t>
            </a:r>
            <a:r>
              <a:rPr lang="lv-LV" altLang="en-US" dirty="0" smtClean="0">
                <a:solidFill>
                  <a:srgbClr val="1C1C1C"/>
                </a:solidFill>
              </a:rPr>
              <a:t>cijs </a:t>
            </a:r>
            <a:r>
              <a:rPr lang="en-US" altLang="en-US" dirty="0" err="1" smtClean="0">
                <a:solidFill>
                  <a:srgbClr val="1C1C1C"/>
                </a:solidFill>
              </a:rPr>
              <a:t>Pil</a:t>
            </a:r>
            <a:r>
              <a:rPr lang="lv-LV" altLang="en-US" dirty="0" smtClean="0">
                <a:solidFill>
                  <a:srgbClr val="1C1C1C"/>
                </a:solidFill>
              </a:rPr>
              <a:t>āts</a:t>
            </a:r>
            <a:r>
              <a:rPr lang="en-US" altLang="en-US" dirty="0" smtClean="0">
                <a:solidFill>
                  <a:srgbClr val="1C1C1C"/>
                </a:solidFill>
              </a:rPr>
              <a:t> </a:t>
            </a:r>
            <a:r>
              <a:rPr lang="lv-LV" altLang="en-US" dirty="0">
                <a:solidFill>
                  <a:srgbClr val="1C1C1C"/>
                </a:solidFill>
              </a:rPr>
              <a:t>uz </a:t>
            </a:r>
            <a:r>
              <a:rPr lang="lv-LV" altLang="en-US" dirty="0" smtClean="0">
                <a:solidFill>
                  <a:srgbClr val="1C1C1C"/>
                </a:solidFill>
              </a:rPr>
              <a:t>krusta, virs Jēzus </a:t>
            </a:r>
            <a:r>
              <a:rPr lang="lv-LV" altLang="en-US" dirty="0">
                <a:solidFill>
                  <a:srgbClr val="1C1C1C"/>
                </a:solidFill>
              </a:rPr>
              <a:t>galvas </a:t>
            </a:r>
            <a:r>
              <a:rPr lang="lv-LV" altLang="en-US" dirty="0" smtClean="0">
                <a:solidFill>
                  <a:srgbClr val="1C1C1C"/>
                </a:solidFill>
              </a:rPr>
              <a:t>uzlika uzrakstu</a:t>
            </a:r>
            <a:r>
              <a:rPr lang="lv-LV" altLang="en-US" dirty="0">
                <a:solidFill>
                  <a:srgbClr val="1C1C1C"/>
                </a:solidFill>
              </a:rPr>
              <a:t>. Tas </a:t>
            </a:r>
            <a:r>
              <a:rPr lang="lv-LV" altLang="en-US" dirty="0" smtClean="0">
                <a:solidFill>
                  <a:srgbClr val="1C1C1C"/>
                </a:solidFill>
              </a:rPr>
              <a:t>bija jāraksta </a:t>
            </a:r>
            <a:r>
              <a:rPr lang="lv-LV" altLang="en-US" dirty="0">
                <a:solidFill>
                  <a:srgbClr val="1C1C1C"/>
                </a:solidFill>
              </a:rPr>
              <a:t>aramiešu, grieķu un latīņu </a:t>
            </a:r>
            <a:r>
              <a:rPr lang="lv-LV" altLang="en-US" dirty="0" smtClean="0">
                <a:solidFill>
                  <a:srgbClr val="1C1C1C"/>
                </a:solidFill>
              </a:rPr>
              <a:t>valodā</a:t>
            </a:r>
            <a:r>
              <a:rPr lang="en-US" altLang="en-US" dirty="0" smtClean="0">
                <a:solidFill>
                  <a:srgbClr val="1C1C1C"/>
                </a:solidFill>
              </a:rPr>
              <a:t>.</a:t>
            </a:r>
          </a:p>
          <a:p>
            <a:pPr marL="609600" indent="-609600" eaLnBrk="1" hangingPunct="1">
              <a:spcAft>
                <a:spcPts val="2400"/>
              </a:spcAft>
              <a:buNone/>
            </a:pPr>
            <a:r>
              <a:rPr lang="en-US" altLang="en-US" dirty="0" smtClean="0">
                <a:solidFill>
                  <a:srgbClr val="1C1C1C"/>
                </a:solidFill>
              </a:rPr>
              <a:t>	</a:t>
            </a:r>
            <a:r>
              <a:rPr lang="lv-LV" altLang="en-US" dirty="0" smtClean="0">
                <a:solidFill>
                  <a:srgbClr val="1C1C1C"/>
                </a:solidFill>
              </a:rPr>
              <a:t>Parastais </a:t>
            </a:r>
            <a:r>
              <a:rPr lang="lv-LV" altLang="en-US" dirty="0" smtClean="0">
                <a:solidFill>
                  <a:srgbClr val="1C1C1C"/>
                </a:solidFill>
              </a:rPr>
              <a:t>tā attēlojums ir</a:t>
            </a:r>
            <a:r>
              <a:rPr lang="en-US" altLang="en-US" dirty="0" smtClean="0">
                <a:solidFill>
                  <a:srgbClr val="1C1C1C"/>
                </a:solidFill>
              </a:rPr>
              <a:t> INRI. </a:t>
            </a:r>
            <a:r>
              <a:rPr lang="en-US" altLang="en-US" dirty="0" smtClean="0">
                <a:solidFill>
                  <a:srgbClr val="1C1C1C"/>
                </a:solidFill>
              </a:rPr>
              <a:t/>
            </a:r>
            <a:br>
              <a:rPr lang="en-US" altLang="en-US" dirty="0" smtClean="0">
                <a:solidFill>
                  <a:srgbClr val="1C1C1C"/>
                </a:solidFill>
              </a:rPr>
            </a:br>
            <a:r>
              <a:rPr lang="en-US" altLang="en-US" dirty="0" smtClean="0">
                <a:solidFill>
                  <a:srgbClr val="1C1C1C"/>
                </a:solidFill>
              </a:rPr>
              <a:t>T</a:t>
            </a:r>
            <a:r>
              <a:rPr lang="lv-LV" altLang="en-US" dirty="0" smtClean="0">
                <a:solidFill>
                  <a:srgbClr val="1C1C1C"/>
                </a:solidFill>
              </a:rPr>
              <a:t>as ir no latīņu valodas </a:t>
            </a:r>
            <a:r>
              <a:rPr lang="en-US" altLang="en-US" dirty="0" smtClean="0">
                <a:solidFill>
                  <a:srgbClr val="1C1C1C"/>
                </a:solidFill>
              </a:rPr>
              <a:t>- </a:t>
            </a:r>
          </a:p>
          <a:p>
            <a:pPr marL="609600" indent="-609600" eaLnBrk="1" hangingPunct="1">
              <a:spcAft>
                <a:spcPts val="2400"/>
              </a:spcAft>
              <a:buNone/>
            </a:pPr>
            <a:r>
              <a:rPr lang="en-US" altLang="en-US" dirty="0" smtClean="0">
                <a:solidFill>
                  <a:srgbClr val="1C1C1C"/>
                </a:solidFill>
              </a:rPr>
              <a:t>     “</a:t>
            </a:r>
            <a:r>
              <a:rPr lang="en-US" altLang="en-US" dirty="0" err="1" smtClean="0">
                <a:solidFill>
                  <a:srgbClr val="1C1C1C"/>
                </a:solidFill>
              </a:rPr>
              <a:t>Iesvs</a:t>
            </a:r>
            <a:r>
              <a:rPr lang="en-US" altLang="en-US" dirty="0" smtClean="0">
                <a:solidFill>
                  <a:srgbClr val="1C1C1C"/>
                </a:solidFill>
              </a:rPr>
              <a:t> </a:t>
            </a:r>
            <a:r>
              <a:rPr lang="en-US" altLang="en-US" dirty="0" err="1" smtClean="0">
                <a:solidFill>
                  <a:srgbClr val="1C1C1C"/>
                </a:solidFill>
              </a:rPr>
              <a:t>Nazarenvs</a:t>
            </a:r>
            <a:r>
              <a:rPr lang="en-US" altLang="en-US" dirty="0" smtClean="0">
                <a:solidFill>
                  <a:srgbClr val="1C1C1C"/>
                </a:solidFill>
              </a:rPr>
              <a:t> Rex </a:t>
            </a:r>
            <a:r>
              <a:rPr lang="en-US" altLang="en-US" dirty="0" err="1" smtClean="0">
                <a:solidFill>
                  <a:srgbClr val="1C1C1C"/>
                </a:solidFill>
              </a:rPr>
              <a:t>Ivdaeorvm</a:t>
            </a:r>
            <a:r>
              <a:rPr lang="en-US" altLang="en-US" dirty="0" smtClean="0">
                <a:solidFill>
                  <a:srgbClr val="1C1C1C"/>
                </a:solidFill>
              </a:rPr>
              <a:t>”</a:t>
            </a:r>
          </a:p>
          <a:p>
            <a:pPr marL="609600" indent="-609600" eaLnBrk="1" hangingPunct="1">
              <a:spcAft>
                <a:spcPts val="2400"/>
              </a:spcAft>
              <a:buNone/>
            </a:pPr>
            <a:r>
              <a:rPr lang="en-US" altLang="en-US" dirty="0" smtClean="0">
                <a:solidFill>
                  <a:srgbClr val="1C1C1C"/>
                </a:solidFill>
              </a:rPr>
              <a:t>     J</a:t>
            </a:r>
            <a:r>
              <a:rPr lang="lv-LV" altLang="en-US" dirty="0" smtClean="0">
                <a:solidFill>
                  <a:srgbClr val="1C1C1C"/>
                </a:solidFill>
              </a:rPr>
              <a:t>ēzus no Nācaretes</a:t>
            </a:r>
            <a:r>
              <a:rPr lang="en-US" altLang="en-US" dirty="0" smtClean="0">
                <a:solidFill>
                  <a:srgbClr val="1C1C1C"/>
                </a:solidFill>
              </a:rPr>
              <a:t>, </a:t>
            </a:r>
            <a:r>
              <a:rPr lang="lv-LV" altLang="en-US" dirty="0" smtClean="0">
                <a:solidFill>
                  <a:srgbClr val="1C1C1C"/>
                </a:solidFill>
              </a:rPr>
              <a:t>jūdu ķēniņš</a:t>
            </a:r>
            <a:endParaRPr lang="en-US" altLang="en-US" dirty="0" smtClean="0">
              <a:solidFill>
                <a:srgbClr val="1C1C1C"/>
              </a:solidFill>
            </a:endParaRPr>
          </a:p>
          <a:p>
            <a:pPr marL="609600" indent="-609600" eaLnBrk="1" hangingPunct="1">
              <a:buNone/>
            </a:pPr>
            <a:endParaRPr lang="en-US" altLang="en-US" dirty="0" smtClean="0"/>
          </a:p>
        </p:txBody>
      </p:sp>
      <p:sp>
        <p:nvSpPr>
          <p:cNvPr id="1434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1434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33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fade">
                                      <p:cBhvr>
                                        <p:cTn id="7" dur="1000"/>
                                        <p:tgtEl>
                                          <p:spTgt spid="2253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1">
                                            <p:txEl>
                                              <p:pRg st="2" end="2"/>
                                            </p:txEl>
                                          </p:spTgt>
                                        </p:tgtEl>
                                        <p:attrNameLst>
                                          <p:attrName>style.visibility</p:attrName>
                                        </p:attrNameLst>
                                      </p:cBhvr>
                                      <p:to>
                                        <p:strVal val="visible"/>
                                      </p:to>
                                    </p:set>
                                    <p:animEffect transition="in" filter="fade">
                                      <p:cBhvr>
                                        <p:cTn id="10" dur="1000"/>
                                        <p:tgtEl>
                                          <p:spTgt spid="2253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animEffect transition="in" filter="fade">
                                      <p:cBhvr>
                                        <p:cTn id="15" dur="10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lv-LV" altLang="en-US" sz="3200" dirty="0"/>
              <a:t>Vēstures ietekme uz Bībeles valodām</a:t>
            </a:r>
            <a:endParaRPr lang="en-US" altLang="en-US" sz="3200" dirty="0"/>
          </a:p>
        </p:txBody>
      </p:sp>
      <p:sp>
        <p:nvSpPr>
          <p:cNvPr id="15363" name="Rectangle 3"/>
          <p:cNvSpPr>
            <a:spLocks noGrp="1" noChangeArrowheads="1"/>
          </p:cNvSpPr>
          <p:nvPr>
            <p:ph type="body" idx="1"/>
          </p:nvPr>
        </p:nvSpPr>
        <p:spPr>
          <a:xfrm>
            <a:off x="1828800" y="838201"/>
            <a:ext cx="9525000" cy="5211763"/>
          </a:xfrm>
        </p:spPr>
        <p:txBody>
          <a:bodyPr/>
          <a:lstStyle/>
          <a:p>
            <a:pPr marL="609600" indent="-609600" eaLnBrk="1" hangingPunct="1">
              <a:lnSpc>
                <a:spcPct val="90000"/>
              </a:lnSpc>
              <a:spcAft>
                <a:spcPts val="2400"/>
              </a:spcAft>
              <a:buNone/>
            </a:pPr>
            <a:r>
              <a:rPr lang="en-US" altLang="en-US" dirty="0" smtClean="0"/>
              <a:t>	</a:t>
            </a:r>
            <a:r>
              <a:rPr lang="en-US" altLang="en-US" dirty="0" err="1" smtClean="0">
                <a:solidFill>
                  <a:srgbClr val="1C1C1C"/>
                </a:solidFill>
              </a:rPr>
              <a:t>Lat</a:t>
            </a:r>
            <a:r>
              <a:rPr lang="lv-LV" altLang="en-US" dirty="0" smtClean="0">
                <a:solidFill>
                  <a:srgbClr val="1C1C1C"/>
                </a:solidFill>
              </a:rPr>
              <a:t>īņu valoda </a:t>
            </a:r>
            <a:r>
              <a:rPr lang="en-US" altLang="en-US" dirty="0" smtClean="0">
                <a:solidFill>
                  <a:srgbClr val="1C1C1C"/>
                </a:solidFill>
              </a:rPr>
              <a:t>– </a:t>
            </a:r>
            <a:r>
              <a:rPr lang="lv-LV" altLang="en-US" dirty="0" smtClean="0">
                <a:solidFill>
                  <a:srgbClr val="1C1C1C"/>
                </a:solidFill>
              </a:rPr>
              <a:t>lai gan nebija oriģinālā Bībeles valoda, tā plaši tika lietota</a:t>
            </a:r>
            <a:r>
              <a:rPr lang="en-US" altLang="en-US" dirty="0" smtClean="0">
                <a:solidFill>
                  <a:srgbClr val="1C1C1C"/>
                </a:solidFill>
              </a:rPr>
              <a:t> </a:t>
            </a:r>
            <a:r>
              <a:rPr lang="lv-LV" altLang="en-US" dirty="0" smtClean="0">
                <a:solidFill>
                  <a:srgbClr val="1C1C1C"/>
                </a:solidFill>
              </a:rPr>
              <a:t>kristiešu draudzē tuvu 2000 gadus</a:t>
            </a:r>
            <a:r>
              <a:rPr lang="en-US" altLang="en-US" dirty="0" smtClean="0">
                <a:solidFill>
                  <a:srgbClr val="1C1C1C"/>
                </a:solidFill>
              </a:rPr>
              <a:t>.</a:t>
            </a:r>
          </a:p>
          <a:p>
            <a:pPr marL="609600" indent="-609600" eaLnBrk="1" hangingPunct="1">
              <a:lnSpc>
                <a:spcPct val="90000"/>
              </a:lnSpc>
              <a:spcAft>
                <a:spcPts val="2400"/>
              </a:spcAft>
              <a:buNone/>
            </a:pPr>
            <a:r>
              <a:rPr lang="en-US" altLang="en-US" dirty="0" smtClean="0">
                <a:solidFill>
                  <a:srgbClr val="1C1C1C"/>
                </a:solidFill>
              </a:rPr>
              <a:t>	70</a:t>
            </a:r>
            <a:r>
              <a:rPr lang="lv-LV" altLang="en-US" dirty="0" smtClean="0">
                <a:solidFill>
                  <a:srgbClr val="1C1C1C"/>
                </a:solidFill>
              </a:rPr>
              <a:t>.gadā mūsu ērā</a:t>
            </a:r>
            <a:r>
              <a:rPr lang="en-US" altLang="en-US" dirty="0" smtClean="0">
                <a:solidFill>
                  <a:srgbClr val="1C1C1C"/>
                </a:solidFill>
              </a:rPr>
              <a:t> </a:t>
            </a:r>
            <a:r>
              <a:rPr lang="lv-LV" altLang="en-US" dirty="0" smtClean="0">
                <a:solidFill>
                  <a:srgbClr val="1C1C1C"/>
                </a:solidFill>
              </a:rPr>
              <a:t>romieši iznīcināja  Jeruzālemi</a:t>
            </a:r>
            <a:r>
              <a:rPr lang="en-US" altLang="en-US" dirty="0" smtClean="0">
                <a:solidFill>
                  <a:srgbClr val="1C1C1C"/>
                </a:solidFill>
              </a:rPr>
              <a:t>. </a:t>
            </a:r>
            <a:r>
              <a:rPr lang="lv-LV" altLang="en-US" dirty="0" smtClean="0">
                <a:solidFill>
                  <a:srgbClr val="1C1C1C"/>
                </a:solidFill>
              </a:rPr>
              <a:t>Draudzes vadība no Jeruzālemes pārvietojās uz Romu</a:t>
            </a:r>
            <a:r>
              <a:rPr lang="en-US" altLang="en-US" dirty="0" smtClean="0">
                <a:solidFill>
                  <a:srgbClr val="1C1C1C"/>
                </a:solidFill>
              </a:rPr>
              <a:t>. </a:t>
            </a:r>
            <a:r>
              <a:rPr lang="en-US" altLang="en-US" dirty="0" smtClean="0">
                <a:solidFill>
                  <a:srgbClr val="1C1C1C"/>
                </a:solidFill>
              </a:rPr>
              <a:t/>
            </a:r>
            <a:br>
              <a:rPr lang="en-US" altLang="en-US" dirty="0" smtClean="0">
                <a:solidFill>
                  <a:srgbClr val="1C1C1C"/>
                </a:solidFill>
              </a:rPr>
            </a:br>
            <a:r>
              <a:rPr lang="lv-LV" altLang="en-US" dirty="0" smtClean="0">
                <a:solidFill>
                  <a:srgbClr val="1C1C1C"/>
                </a:solidFill>
              </a:rPr>
              <a:t>Tāpat </a:t>
            </a:r>
            <a:r>
              <a:rPr lang="lv-LV" altLang="en-US" dirty="0" smtClean="0">
                <a:solidFill>
                  <a:srgbClr val="1C1C1C"/>
                </a:solidFill>
              </a:rPr>
              <a:t>plašā latīņu valodas pielietošana</a:t>
            </a:r>
            <a:r>
              <a:rPr lang="en-US" altLang="en-US" dirty="0" smtClean="0">
                <a:solidFill>
                  <a:srgbClr val="1C1C1C"/>
                </a:solidFill>
              </a:rPr>
              <a:t>. Rom</a:t>
            </a:r>
            <a:r>
              <a:rPr lang="lv-LV" altLang="en-US" dirty="0" smtClean="0">
                <a:solidFill>
                  <a:srgbClr val="1C1C1C"/>
                </a:solidFill>
              </a:rPr>
              <a:t>iešu</a:t>
            </a:r>
            <a:r>
              <a:rPr lang="en-US" altLang="en-US" dirty="0" smtClean="0">
                <a:solidFill>
                  <a:srgbClr val="1C1C1C"/>
                </a:solidFill>
              </a:rPr>
              <a:t> </a:t>
            </a:r>
            <a:r>
              <a:rPr lang="lv-LV" altLang="en-US" dirty="0" smtClean="0">
                <a:solidFill>
                  <a:srgbClr val="1C1C1C"/>
                </a:solidFill>
              </a:rPr>
              <a:t>katoļu draudze turpina lietot latīņu valodu kā savu oficiālo valodu pat šodien</a:t>
            </a:r>
            <a:r>
              <a:rPr lang="en-US" altLang="en-US" dirty="0" smtClean="0">
                <a:solidFill>
                  <a:srgbClr val="1C1C1C"/>
                </a:solidFill>
              </a:rPr>
              <a:t>. </a:t>
            </a:r>
            <a:r>
              <a:rPr lang="en-US" altLang="en-US" dirty="0" err="1" smtClean="0">
                <a:solidFill>
                  <a:srgbClr val="1C1C1C"/>
                </a:solidFill>
              </a:rPr>
              <a:t>Lat</a:t>
            </a:r>
            <a:r>
              <a:rPr lang="lv-LV" altLang="en-US" dirty="0" smtClean="0">
                <a:solidFill>
                  <a:srgbClr val="1C1C1C"/>
                </a:solidFill>
              </a:rPr>
              <a:t>īņu valodu vairs tā neizmantoja</a:t>
            </a:r>
            <a:r>
              <a:rPr lang="en-US" altLang="en-US" dirty="0" smtClean="0">
                <a:solidFill>
                  <a:srgbClr val="1C1C1C"/>
                </a:solidFill>
              </a:rPr>
              <a:t> 9</a:t>
            </a:r>
            <a:r>
              <a:rPr lang="lv-LV" altLang="en-US" dirty="0" smtClean="0">
                <a:solidFill>
                  <a:srgbClr val="1C1C1C"/>
                </a:solidFill>
              </a:rPr>
              <a:t>.gadsimtā mūsu ērā</a:t>
            </a:r>
            <a:r>
              <a:rPr lang="en-US" altLang="en-US" dirty="0" smtClean="0">
                <a:solidFill>
                  <a:srgbClr val="1C1C1C"/>
                </a:solidFill>
              </a:rPr>
              <a:t>.</a:t>
            </a:r>
          </a:p>
        </p:txBody>
      </p:sp>
      <p:sp>
        <p:nvSpPr>
          <p:cNvPr id="1536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1536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34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a:t>
            </a:r>
          </a:p>
        </p:txBody>
      </p:sp>
      <p:sp>
        <p:nvSpPr>
          <p:cNvPr id="16387" name="Rectangle 3"/>
          <p:cNvSpPr>
            <a:spLocks noGrp="1" noChangeArrowheads="1"/>
          </p:cNvSpPr>
          <p:nvPr>
            <p:ph type="body" idx="1"/>
          </p:nvPr>
        </p:nvSpPr>
        <p:spPr>
          <a:xfrm>
            <a:off x="1905000" y="1143000"/>
            <a:ext cx="8305800" cy="4983164"/>
          </a:xfrm>
        </p:spPr>
        <p:txBody>
          <a:bodyPr/>
          <a:lstStyle/>
          <a:p>
            <a:pPr eaLnBrk="1" hangingPunct="1">
              <a:buFontTx/>
              <a:buNone/>
            </a:pPr>
            <a:r>
              <a:rPr lang="en-US" altLang="en-US" dirty="0" smtClean="0">
                <a:solidFill>
                  <a:srgbClr val="1C1C1C"/>
                </a:solidFill>
              </a:rPr>
              <a:t>   PATER </a:t>
            </a:r>
            <a:r>
              <a:rPr lang="en-US" altLang="en-US" dirty="0" err="1" smtClean="0">
                <a:solidFill>
                  <a:srgbClr val="1C1C1C"/>
                </a:solidFill>
              </a:rPr>
              <a:t>noster</a:t>
            </a:r>
            <a:r>
              <a:rPr lang="en-US" altLang="en-US" dirty="0" smtClean="0">
                <a:solidFill>
                  <a:srgbClr val="1C1C1C"/>
                </a:solidFill>
              </a:rPr>
              <a:t>, qui </a:t>
            </a:r>
            <a:r>
              <a:rPr lang="en-US" altLang="en-US" dirty="0" err="1" smtClean="0">
                <a:solidFill>
                  <a:srgbClr val="1C1C1C"/>
                </a:solidFill>
              </a:rPr>
              <a:t>es</a:t>
            </a:r>
            <a:r>
              <a:rPr lang="en-US" altLang="en-US" dirty="0" smtClean="0">
                <a:solidFill>
                  <a:srgbClr val="1C1C1C"/>
                </a:solidFill>
              </a:rPr>
              <a:t> in </a:t>
            </a:r>
            <a:r>
              <a:rPr lang="en-US" altLang="en-US" dirty="0" err="1" smtClean="0">
                <a:solidFill>
                  <a:srgbClr val="1C1C1C"/>
                </a:solidFill>
              </a:rPr>
              <a:t>caelis</a:t>
            </a:r>
            <a:r>
              <a:rPr lang="en-US" altLang="en-US" dirty="0" smtClean="0">
                <a:solidFill>
                  <a:srgbClr val="1C1C1C"/>
                </a:solidFill>
              </a:rPr>
              <a:t>, </a:t>
            </a:r>
            <a:r>
              <a:rPr lang="en-US" altLang="en-US" dirty="0" err="1" smtClean="0">
                <a:solidFill>
                  <a:srgbClr val="1C1C1C"/>
                </a:solidFill>
              </a:rPr>
              <a:t>sanctificetur</a:t>
            </a:r>
            <a:r>
              <a:rPr lang="en-US" altLang="en-US" dirty="0" smtClean="0">
                <a:solidFill>
                  <a:srgbClr val="1C1C1C"/>
                </a:solidFill>
              </a:rPr>
              <a:t> </a:t>
            </a:r>
            <a:r>
              <a:rPr lang="en-US" altLang="en-US" dirty="0" err="1" smtClean="0">
                <a:solidFill>
                  <a:srgbClr val="1C1C1C"/>
                </a:solidFill>
              </a:rPr>
              <a:t>nomen</a:t>
            </a:r>
            <a:r>
              <a:rPr lang="en-US" altLang="en-US" dirty="0" smtClean="0">
                <a:solidFill>
                  <a:srgbClr val="1C1C1C"/>
                </a:solidFill>
              </a:rPr>
              <a:t> </a:t>
            </a:r>
            <a:r>
              <a:rPr lang="en-US" altLang="en-US" dirty="0" err="1" smtClean="0">
                <a:solidFill>
                  <a:srgbClr val="1C1C1C"/>
                </a:solidFill>
              </a:rPr>
              <a:t>tuum</a:t>
            </a:r>
            <a:r>
              <a:rPr lang="en-US" altLang="en-US" dirty="0" smtClean="0">
                <a:solidFill>
                  <a:srgbClr val="1C1C1C"/>
                </a:solidFill>
              </a:rPr>
              <a:t>. </a:t>
            </a:r>
            <a:r>
              <a:rPr lang="en-US" altLang="en-US" dirty="0" err="1" smtClean="0">
                <a:solidFill>
                  <a:srgbClr val="1C1C1C"/>
                </a:solidFill>
              </a:rPr>
              <a:t>Adveniat</a:t>
            </a:r>
            <a:r>
              <a:rPr lang="en-US" altLang="en-US" dirty="0" smtClean="0">
                <a:solidFill>
                  <a:srgbClr val="1C1C1C"/>
                </a:solidFill>
              </a:rPr>
              <a:t> regnum </a:t>
            </a:r>
            <a:r>
              <a:rPr lang="en-US" altLang="en-US" dirty="0" err="1" smtClean="0">
                <a:solidFill>
                  <a:srgbClr val="1C1C1C"/>
                </a:solidFill>
              </a:rPr>
              <a:t>tuum</a:t>
            </a:r>
            <a:r>
              <a:rPr lang="en-US" altLang="en-US" dirty="0" smtClean="0">
                <a:solidFill>
                  <a:srgbClr val="1C1C1C"/>
                </a:solidFill>
              </a:rPr>
              <a:t>. Fiat </a:t>
            </a:r>
            <a:r>
              <a:rPr lang="en-US" altLang="en-US" dirty="0" err="1" smtClean="0">
                <a:solidFill>
                  <a:srgbClr val="1C1C1C"/>
                </a:solidFill>
              </a:rPr>
              <a:t>voluntas</a:t>
            </a:r>
            <a:r>
              <a:rPr lang="en-US" altLang="en-US" dirty="0" smtClean="0">
                <a:solidFill>
                  <a:srgbClr val="1C1C1C"/>
                </a:solidFill>
              </a:rPr>
              <a:t> </a:t>
            </a:r>
            <a:r>
              <a:rPr lang="en-US" altLang="en-US" dirty="0" err="1" smtClean="0">
                <a:solidFill>
                  <a:srgbClr val="1C1C1C"/>
                </a:solidFill>
              </a:rPr>
              <a:t>tua</a:t>
            </a:r>
            <a:r>
              <a:rPr lang="en-US" altLang="en-US" dirty="0" smtClean="0">
                <a:solidFill>
                  <a:srgbClr val="1C1C1C"/>
                </a:solidFill>
              </a:rPr>
              <a:t>, </a:t>
            </a:r>
            <a:r>
              <a:rPr lang="en-US" altLang="en-US" dirty="0" err="1" smtClean="0">
                <a:solidFill>
                  <a:srgbClr val="1C1C1C"/>
                </a:solidFill>
              </a:rPr>
              <a:t>sicut</a:t>
            </a:r>
            <a:r>
              <a:rPr lang="en-US" altLang="en-US" dirty="0" smtClean="0">
                <a:solidFill>
                  <a:srgbClr val="1C1C1C"/>
                </a:solidFill>
              </a:rPr>
              <a:t> in </a:t>
            </a:r>
            <a:r>
              <a:rPr lang="en-US" altLang="en-US" dirty="0" err="1" smtClean="0">
                <a:solidFill>
                  <a:srgbClr val="1C1C1C"/>
                </a:solidFill>
              </a:rPr>
              <a:t>caelo</a:t>
            </a:r>
            <a:r>
              <a:rPr lang="en-US" altLang="en-US" dirty="0" smtClean="0">
                <a:solidFill>
                  <a:srgbClr val="1C1C1C"/>
                </a:solidFill>
              </a:rPr>
              <a:t> et in terra. </a:t>
            </a:r>
            <a:r>
              <a:rPr lang="en-US" altLang="en-US" dirty="0" err="1" smtClean="0">
                <a:solidFill>
                  <a:srgbClr val="1C1C1C"/>
                </a:solidFill>
              </a:rPr>
              <a:t>Panem</a:t>
            </a:r>
            <a:r>
              <a:rPr lang="en-US" altLang="en-US" dirty="0" smtClean="0">
                <a:solidFill>
                  <a:srgbClr val="1C1C1C"/>
                </a:solidFill>
              </a:rPr>
              <a:t> nostrum </a:t>
            </a:r>
            <a:r>
              <a:rPr lang="en-US" altLang="en-US" dirty="0" err="1" smtClean="0">
                <a:solidFill>
                  <a:srgbClr val="1C1C1C"/>
                </a:solidFill>
              </a:rPr>
              <a:t>quotidianum</a:t>
            </a:r>
            <a:r>
              <a:rPr lang="en-US" altLang="en-US" dirty="0" smtClean="0">
                <a:solidFill>
                  <a:srgbClr val="1C1C1C"/>
                </a:solidFill>
              </a:rPr>
              <a:t> da </a:t>
            </a:r>
            <a:r>
              <a:rPr lang="en-US" altLang="en-US" dirty="0" err="1" smtClean="0">
                <a:solidFill>
                  <a:srgbClr val="1C1C1C"/>
                </a:solidFill>
              </a:rPr>
              <a:t>nobis</a:t>
            </a:r>
            <a:r>
              <a:rPr lang="en-US" altLang="en-US" dirty="0" smtClean="0">
                <a:solidFill>
                  <a:srgbClr val="1C1C1C"/>
                </a:solidFill>
              </a:rPr>
              <a:t> </a:t>
            </a:r>
            <a:r>
              <a:rPr lang="en-US" altLang="en-US" dirty="0" err="1" smtClean="0">
                <a:solidFill>
                  <a:srgbClr val="1C1C1C"/>
                </a:solidFill>
              </a:rPr>
              <a:t>hodie</a:t>
            </a:r>
            <a:r>
              <a:rPr lang="en-US" altLang="en-US" dirty="0" smtClean="0">
                <a:solidFill>
                  <a:srgbClr val="1C1C1C"/>
                </a:solidFill>
              </a:rPr>
              <a:t>, et </a:t>
            </a:r>
            <a:r>
              <a:rPr lang="en-US" altLang="en-US" dirty="0" err="1" smtClean="0">
                <a:solidFill>
                  <a:srgbClr val="1C1C1C"/>
                </a:solidFill>
              </a:rPr>
              <a:t>dimitte</a:t>
            </a:r>
            <a:r>
              <a:rPr lang="en-US" altLang="en-US" dirty="0" smtClean="0">
                <a:solidFill>
                  <a:srgbClr val="1C1C1C"/>
                </a:solidFill>
              </a:rPr>
              <a:t> </a:t>
            </a:r>
            <a:r>
              <a:rPr lang="en-US" altLang="en-US" dirty="0" err="1" smtClean="0">
                <a:solidFill>
                  <a:srgbClr val="1C1C1C"/>
                </a:solidFill>
              </a:rPr>
              <a:t>nobis</a:t>
            </a:r>
            <a:r>
              <a:rPr lang="en-US" altLang="en-US" dirty="0" smtClean="0">
                <a:solidFill>
                  <a:srgbClr val="1C1C1C"/>
                </a:solidFill>
              </a:rPr>
              <a:t> </a:t>
            </a:r>
            <a:r>
              <a:rPr lang="en-US" altLang="en-US" dirty="0" err="1" smtClean="0">
                <a:solidFill>
                  <a:srgbClr val="1C1C1C"/>
                </a:solidFill>
              </a:rPr>
              <a:t>debita</a:t>
            </a:r>
            <a:r>
              <a:rPr lang="en-US" altLang="en-US" dirty="0" smtClean="0">
                <a:solidFill>
                  <a:srgbClr val="1C1C1C"/>
                </a:solidFill>
              </a:rPr>
              <a:t> nostra </a:t>
            </a:r>
            <a:r>
              <a:rPr lang="en-US" altLang="en-US" dirty="0" err="1" smtClean="0">
                <a:solidFill>
                  <a:srgbClr val="1C1C1C"/>
                </a:solidFill>
              </a:rPr>
              <a:t>sicut</a:t>
            </a:r>
            <a:r>
              <a:rPr lang="en-US" altLang="en-US" dirty="0" smtClean="0">
                <a:solidFill>
                  <a:srgbClr val="1C1C1C"/>
                </a:solidFill>
              </a:rPr>
              <a:t> et </a:t>
            </a:r>
            <a:r>
              <a:rPr lang="en-US" altLang="en-US" dirty="0" err="1" smtClean="0">
                <a:solidFill>
                  <a:srgbClr val="1C1C1C"/>
                </a:solidFill>
              </a:rPr>
              <a:t>nos</a:t>
            </a:r>
            <a:r>
              <a:rPr lang="en-US" altLang="en-US" dirty="0" smtClean="0">
                <a:solidFill>
                  <a:srgbClr val="1C1C1C"/>
                </a:solidFill>
              </a:rPr>
              <a:t> </a:t>
            </a:r>
            <a:r>
              <a:rPr lang="en-US" altLang="en-US" dirty="0" err="1" smtClean="0">
                <a:solidFill>
                  <a:srgbClr val="1C1C1C"/>
                </a:solidFill>
              </a:rPr>
              <a:t>dimittimus</a:t>
            </a:r>
            <a:r>
              <a:rPr lang="en-US" altLang="en-US" dirty="0" smtClean="0">
                <a:solidFill>
                  <a:srgbClr val="1C1C1C"/>
                </a:solidFill>
              </a:rPr>
              <a:t> </a:t>
            </a:r>
            <a:r>
              <a:rPr lang="en-US" altLang="en-US" dirty="0" err="1" smtClean="0">
                <a:solidFill>
                  <a:srgbClr val="1C1C1C"/>
                </a:solidFill>
              </a:rPr>
              <a:t>debitoribus</a:t>
            </a:r>
            <a:r>
              <a:rPr lang="en-US" altLang="en-US" dirty="0" smtClean="0">
                <a:solidFill>
                  <a:srgbClr val="1C1C1C"/>
                </a:solidFill>
              </a:rPr>
              <a:t> </a:t>
            </a:r>
            <a:r>
              <a:rPr lang="en-US" altLang="en-US" dirty="0" err="1" smtClean="0">
                <a:solidFill>
                  <a:srgbClr val="1C1C1C"/>
                </a:solidFill>
              </a:rPr>
              <a:t>nostris</a:t>
            </a:r>
            <a:r>
              <a:rPr lang="en-US" altLang="en-US" dirty="0" smtClean="0">
                <a:solidFill>
                  <a:srgbClr val="1C1C1C"/>
                </a:solidFill>
              </a:rPr>
              <a:t>. Et ne </a:t>
            </a:r>
            <a:r>
              <a:rPr lang="en-US" altLang="en-US" dirty="0" err="1" smtClean="0">
                <a:solidFill>
                  <a:srgbClr val="1C1C1C"/>
                </a:solidFill>
              </a:rPr>
              <a:t>nos</a:t>
            </a:r>
            <a:r>
              <a:rPr lang="en-US" altLang="en-US" dirty="0" smtClean="0">
                <a:solidFill>
                  <a:srgbClr val="1C1C1C"/>
                </a:solidFill>
              </a:rPr>
              <a:t> </a:t>
            </a:r>
            <a:r>
              <a:rPr lang="en-US" altLang="en-US" dirty="0" err="1" smtClean="0">
                <a:solidFill>
                  <a:srgbClr val="1C1C1C"/>
                </a:solidFill>
              </a:rPr>
              <a:t>inducas</a:t>
            </a:r>
            <a:r>
              <a:rPr lang="en-US" altLang="en-US" dirty="0" smtClean="0">
                <a:solidFill>
                  <a:srgbClr val="1C1C1C"/>
                </a:solidFill>
              </a:rPr>
              <a:t> in </a:t>
            </a:r>
            <a:r>
              <a:rPr lang="en-US" altLang="en-US" dirty="0" err="1" smtClean="0">
                <a:solidFill>
                  <a:srgbClr val="1C1C1C"/>
                </a:solidFill>
              </a:rPr>
              <a:t>tentationem</a:t>
            </a:r>
            <a:r>
              <a:rPr lang="en-US" altLang="en-US" dirty="0" smtClean="0">
                <a:solidFill>
                  <a:srgbClr val="1C1C1C"/>
                </a:solidFill>
              </a:rPr>
              <a:t>, </a:t>
            </a:r>
            <a:r>
              <a:rPr lang="en-US" altLang="en-US" dirty="0" err="1" smtClean="0">
                <a:solidFill>
                  <a:srgbClr val="1C1C1C"/>
                </a:solidFill>
              </a:rPr>
              <a:t>sed</a:t>
            </a:r>
            <a:r>
              <a:rPr lang="en-US" altLang="en-US" dirty="0" smtClean="0">
                <a:solidFill>
                  <a:srgbClr val="1C1C1C"/>
                </a:solidFill>
              </a:rPr>
              <a:t> </a:t>
            </a:r>
            <a:r>
              <a:rPr lang="en-US" altLang="en-US" dirty="0" err="1" smtClean="0">
                <a:solidFill>
                  <a:srgbClr val="1C1C1C"/>
                </a:solidFill>
              </a:rPr>
              <a:t>libera</a:t>
            </a:r>
            <a:r>
              <a:rPr lang="en-US" altLang="en-US" dirty="0" smtClean="0">
                <a:solidFill>
                  <a:srgbClr val="1C1C1C"/>
                </a:solidFill>
              </a:rPr>
              <a:t> </a:t>
            </a:r>
            <a:r>
              <a:rPr lang="en-US" altLang="en-US" dirty="0" err="1" smtClean="0">
                <a:solidFill>
                  <a:srgbClr val="1C1C1C"/>
                </a:solidFill>
              </a:rPr>
              <a:t>nos</a:t>
            </a:r>
            <a:r>
              <a:rPr lang="en-US" altLang="en-US" dirty="0" smtClean="0">
                <a:solidFill>
                  <a:srgbClr val="1C1C1C"/>
                </a:solidFill>
              </a:rPr>
              <a:t> a </a:t>
            </a:r>
            <a:r>
              <a:rPr lang="en-US" altLang="en-US" dirty="0" err="1" smtClean="0">
                <a:solidFill>
                  <a:srgbClr val="1C1C1C"/>
                </a:solidFill>
              </a:rPr>
              <a:t>malo</a:t>
            </a:r>
            <a:r>
              <a:rPr lang="en-US" altLang="en-US" dirty="0" smtClean="0">
                <a:solidFill>
                  <a:srgbClr val="1C1C1C"/>
                </a:solidFill>
              </a:rPr>
              <a:t>. Amen. </a:t>
            </a:r>
          </a:p>
        </p:txBody>
      </p:sp>
      <p:sp>
        <p:nvSpPr>
          <p:cNvPr id="1638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1638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35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T</a:t>
            </a:r>
            <a:r>
              <a:rPr lang="lv-LV" altLang="en-US" dirty="0" smtClean="0"/>
              <a:t>ā Kunga lūgšana latīņu valodā</a:t>
            </a:r>
            <a:endParaRPr lang="en-US" altLang="en-US" dirty="0" smtClean="0"/>
          </a:p>
        </p:txBody>
      </p:sp>
      <p:sp>
        <p:nvSpPr>
          <p:cNvPr id="17411" name="Rectangle 3"/>
          <p:cNvSpPr>
            <a:spLocks noGrp="1" noChangeArrowheads="1"/>
          </p:cNvSpPr>
          <p:nvPr>
            <p:ph type="body" idx="1"/>
          </p:nvPr>
        </p:nvSpPr>
        <p:spPr>
          <a:xfrm>
            <a:off x="1905000" y="1219200"/>
            <a:ext cx="8305800" cy="4906964"/>
          </a:xfrm>
        </p:spPr>
        <p:txBody>
          <a:bodyPr/>
          <a:lstStyle/>
          <a:p>
            <a:pPr eaLnBrk="1" hangingPunct="1">
              <a:buFontTx/>
              <a:buNone/>
            </a:pPr>
            <a:r>
              <a:rPr lang="en-US" altLang="en-US" dirty="0" smtClean="0"/>
              <a:t>   </a:t>
            </a:r>
            <a:r>
              <a:rPr lang="en-US" altLang="en-US" dirty="0" smtClean="0">
                <a:solidFill>
                  <a:srgbClr val="1C1C1C"/>
                </a:solidFill>
              </a:rPr>
              <a:t>PATER </a:t>
            </a:r>
            <a:r>
              <a:rPr lang="en-US" altLang="en-US" dirty="0" err="1" smtClean="0">
                <a:solidFill>
                  <a:srgbClr val="1C1C1C"/>
                </a:solidFill>
              </a:rPr>
              <a:t>noster</a:t>
            </a:r>
            <a:r>
              <a:rPr lang="en-US" altLang="en-US" dirty="0" smtClean="0">
                <a:solidFill>
                  <a:srgbClr val="1C1C1C"/>
                </a:solidFill>
              </a:rPr>
              <a:t>, qui </a:t>
            </a:r>
            <a:r>
              <a:rPr lang="en-US" altLang="en-US" dirty="0" err="1" smtClean="0">
                <a:solidFill>
                  <a:srgbClr val="1C1C1C"/>
                </a:solidFill>
              </a:rPr>
              <a:t>es</a:t>
            </a:r>
            <a:r>
              <a:rPr lang="en-US" altLang="en-US" dirty="0" smtClean="0">
                <a:solidFill>
                  <a:srgbClr val="1C1C1C"/>
                </a:solidFill>
              </a:rPr>
              <a:t> in </a:t>
            </a:r>
            <a:r>
              <a:rPr lang="en-US" altLang="en-US" dirty="0" err="1" smtClean="0">
                <a:solidFill>
                  <a:srgbClr val="1C1C1C"/>
                </a:solidFill>
              </a:rPr>
              <a:t>caelis</a:t>
            </a:r>
            <a:r>
              <a:rPr lang="en-US" altLang="en-US" dirty="0" smtClean="0">
                <a:solidFill>
                  <a:srgbClr val="1C1C1C"/>
                </a:solidFill>
              </a:rPr>
              <a:t>, </a:t>
            </a:r>
            <a:r>
              <a:rPr lang="en-US" altLang="en-US" dirty="0" err="1" smtClean="0">
                <a:solidFill>
                  <a:srgbClr val="1C1C1C"/>
                </a:solidFill>
              </a:rPr>
              <a:t>sanctificetur</a:t>
            </a:r>
            <a:r>
              <a:rPr lang="en-US" altLang="en-US" dirty="0" smtClean="0">
                <a:solidFill>
                  <a:srgbClr val="1C1C1C"/>
                </a:solidFill>
              </a:rPr>
              <a:t> </a:t>
            </a:r>
            <a:r>
              <a:rPr lang="en-US" altLang="en-US" dirty="0" err="1" smtClean="0">
                <a:solidFill>
                  <a:srgbClr val="1C1C1C"/>
                </a:solidFill>
              </a:rPr>
              <a:t>nomen</a:t>
            </a:r>
            <a:r>
              <a:rPr lang="en-US" altLang="en-US" dirty="0" smtClean="0">
                <a:solidFill>
                  <a:srgbClr val="1C1C1C"/>
                </a:solidFill>
              </a:rPr>
              <a:t> </a:t>
            </a:r>
            <a:r>
              <a:rPr lang="en-US" altLang="en-US" dirty="0" err="1" smtClean="0">
                <a:solidFill>
                  <a:srgbClr val="1C1C1C"/>
                </a:solidFill>
              </a:rPr>
              <a:t>tuum</a:t>
            </a:r>
            <a:r>
              <a:rPr lang="en-US" altLang="en-US" dirty="0" smtClean="0">
                <a:solidFill>
                  <a:srgbClr val="1C1C1C"/>
                </a:solidFill>
              </a:rPr>
              <a:t>. </a:t>
            </a:r>
            <a:r>
              <a:rPr lang="en-US" altLang="en-US" dirty="0" err="1" smtClean="0">
                <a:solidFill>
                  <a:srgbClr val="1C1C1C"/>
                </a:solidFill>
              </a:rPr>
              <a:t>Adveniat</a:t>
            </a:r>
            <a:r>
              <a:rPr lang="en-US" altLang="en-US" dirty="0" smtClean="0">
                <a:solidFill>
                  <a:srgbClr val="1C1C1C"/>
                </a:solidFill>
              </a:rPr>
              <a:t> regnum </a:t>
            </a:r>
            <a:r>
              <a:rPr lang="en-US" altLang="en-US" dirty="0" err="1" smtClean="0">
                <a:solidFill>
                  <a:srgbClr val="1C1C1C"/>
                </a:solidFill>
              </a:rPr>
              <a:t>tuum</a:t>
            </a:r>
            <a:r>
              <a:rPr lang="en-US" altLang="en-US" dirty="0" smtClean="0">
                <a:solidFill>
                  <a:srgbClr val="1C1C1C"/>
                </a:solidFill>
              </a:rPr>
              <a:t>. Fiat </a:t>
            </a:r>
            <a:r>
              <a:rPr lang="en-US" altLang="en-US" dirty="0" err="1" smtClean="0">
                <a:solidFill>
                  <a:srgbClr val="1C1C1C"/>
                </a:solidFill>
              </a:rPr>
              <a:t>voluntas</a:t>
            </a:r>
            <a:r>
              <a:rPr lang="en-US" altLang="en-US" dirty="0" smtClean="0">
                <a:solidFill>
                  <a:srgbClr val="1C1C1C"/>
                </a:solidFill>
              </a:rPr>
              <a:t> </a:t>
            </a:r>
            <a:r>
              <a:rPr lang="en-US" altLang="en-US" dirty="0" err="1" smtClean="0">
                <a:solidFill>
                  <a:srgbClr val="1C1C1C"/>
                </a:solidFill>
              </a:rPr>
              <a:t>tua</a:t>
            </a:r>
            <a:r>
              <a:rPr lang="en-US" altLang="en-US" dirty="0" smtClean="0">
                <a:solidFill>
                  <a:srgbClr val="1C1C1C"/>
                </a:solidFill>
              </a:rPr>
              <a:t>, </a:t>
            </a:r>
            <a:r>
              <a:rPr lang="en-US" altLang="en-US" dirty="0" err="1" smtClean="0">
                <a:solidFill>
                  <a:srgbClr val="1C1C1C"/>
                </a:solidFill>
              </a:rPr>
              <a:t>sicut</a:t>
            </a:r>
            <a:r>
              <a:rPr lang="en-US" altLang="en-US" dirty="0" smtClean="0">
                <a:solidFill>
                  <a:srgbClr val="1C1C1C"/>
                </a:solidFill>
              </a:rPr>
              <a:t> in </a:t>
            </a:r>
            <a:r>
              <a:rPr lang="en-US" altLang="en-US" dirty="0" err="1" smtClean="0">
                <a:solidFill>
                  <a:srgbClr val="1C1C1C"/>
                </a:solidFill>
              </a:rPr>
              <a:t>caelo</a:t>
            </a:r>
            <a:r>
              <a:rPr lang="en-US" altLang="en-US" dirty="0" smtClean="0">
                <a:solidFill>
                  <a:srgbClr val="1C1C1C"/>
                </a:solidFill>
              </a:rPr>
              <a:t> et in terra. </a:t>
            </a:r>
            <a:r>
              <a:rPr lang="en-US" altLang="en-US" dirty="0" err="1" smtClean="0">
                <a:solidFill>
                  <a:srgbClr val="1C1C1C"/>
                </a:solidFill>
              </a:rPr>
              <a:t>Panem</a:t>
            </a:r>
            <a:r>
              <a:rPr lang="en-US" altLang="en-US" dirty="0" smtClean="0">
                <a:solidFill>
                  <a:srgbClr val="1C1C1C"/>
                </a:solidFill>
              </a:rPr>
              <a:t> nostrum </a:t>
            </a:r>
            <a:r>
              <a:rPr lang="en-US" altLang="en-US" dirty="0" err="1" smtClean="0">
                <a:solidFill>
                  <a:srgbClr val="1C1C1C"/>
                </a:solidFill>
              </a:rPr>
              <a:t>quotidianum</a:t>
            </a:r>
            <a:r>
              <a:rPr lang="en-US" altLang="en-US" dirty="0" smtClean="0">
                <a:solidFill>
                  <a:srgbClr val="1C1C1C"/>
                </a:solidFill>
              </a:rPr>
              <a:t> da </a:t>
            </a:r>
            <a:r>
              <a:rPr lang="en-US" altLang="en-US" dirty="0" err="1" smtClean="0">
                <a:solidFill>
                  <a:srgbClr val="1C1C1C"/>
                </a:solidFill>
              </a:rPr>
              <a:t>nobis</a:t>
            </a:r>
            <a:r>
              <a:rPr lang="en-US" altLang="en-US" dirty="0" smtClean="0">
                <a:solidFill>
                  <a:srgbClr val="1C1C1C"/>
                </a:solidFill>
              </a:rPr>
              <a:t> </a:t>
            </a:r>
            <a:r>
              <a:rPr lang="en-US" altLang="en-US" dirty="0" err="1" smtClean="0">
                <a:solidFill>
                  <a:srgbClr val="1C1C1C"/>
                </a:solidFill>
              </a:rPr>
              <a:t>hodie</a:t>
            </a:r>
            <a:r>
              <a:rPr lang="en-US" altLang="en-US" dirty="0" smtClean="0">
                <a:solidFill>
                  <a:srgbClr val="1C1C1C"/>
                </a:solidFill>
              </a:rPr>
              <a:t>, et </a:t>
            </a:r>
            <a:r>
              <a:rPr lang="en-US" altLang="en-US" dirty="0" err="1" smtClean="0">
                <a:solidFill>
                  <a:srgbClr val="1C1C1C"/>
                </a:solidFill>
              </a:rPr>
              <a:t>dimitte</a:t>
            </a:r>
            <a:r>
              <a:rPr lang="en-US" altLang="en-US" dirty="0" smtClean="0">
                <a:solidFill>
                  <a:srgbClr val="1C1C1C"/>
                </a:solidFill>
              </a:rPr>
              <a:t> </a:t>
            </a:r>
            <a:r>
              <a:rPr lang="en-US" altLang="en-US" dirty="0" err="1" smtClean="0">
                <a:solidFill>
                  <a:srgbClr val="1C1C1C"/>
                </a:solidFill>
              </a:rPr>
              <a:t>nobis</a:t>
            </a:r>
            <a:r>
              <a:rPr lang="en-US" altLang="en-US" dirty="0" smtClean="0">
                <a:solidFill>
                  <a:srgbClr val="1C1C1C"/>
                </a:solidFill>
              </a:rPr>
              <a:t> </a:t>
            </a:r>
            <a:r>
              <a:rPr lang="en-US" altLang="en-US" dirty="0" err="1" smtClean="0">
                <a:solidFill>
                  <a:srgbClr val="1C1C1C"/>
                </a:solidFill>
              </a:rPr>
              <a:t>debita</a:t>
            </a:r>
            <a:r>
              <a:rPr lang="en-US" altLang="en-US" dirty="0" smtClean="0">
                <a:solidFill>
                  <a:srgbClr val="1C1C1C"/>
                </a:solidFill>
              </a:rPr>
              <a:t> nostra </a:t>
            </a:r>
            <a:r>
              <a:rPr lang="en-US" altLang="en-US" dirty="0" err="1" smtClean="0">
                <a:solidFill>
                  <a:srgbClr val="1C1C1C"/>
                </a:solidFill>
              </a:rPr>
              <a:t>sicut</a:t>
            </a:r>
            <a:r>
              <a:rPr lang="en-US" altLang="en-US" dirty="0" smtClean="0">
                <a:solidFill>
                  <a:srgbClr val="1C1C1C"/>
                </a:solidFill>
              </a:rPr>
              <a:t> et </a:t>
            </a:r>
            <a:r>
              <a:rPr lang="en-US" altLang="en-US" dirty="0" err="1" smtClean="0">
                <a:solidFill>
                  <a:srgbClr val="1C1C1C"/>
                </a:solidFill>
              </a:rPr>
              <a:t>nos</a:t>
            </a:r>
            <a:r>
              <a:rPr lang="en-US" altLang="en-US" dirty="0" smtClean="0">
                <a:solidFill>
                  <a:srgbClr val="1C1C1C"/>
                </a:solidFill>
              </a:rPr>
              <a:t> </a:t>
            </a:r>
            <a:r>
              <a:rPr lang="en-US" altLang="en-US" dirty="0" err="1" smtClean="0">
                <a:solidFill>
                  <a:srgbClr val="1C1C1C"/>
                </a:solidFill>
              </a:rPr>
              <a:t>dimittimus</a:t>
            </a:r>
            <a:r>
              <a:rPr lang="en-US" altLang="en-US" dirty="0" smtClean="0">
                <a:solidFill>
                  <a:srgbClr val="1C1C1C"/>
                </a:solidFill>
              </a:rPr>
              <a:t> </a:t>
            </a:r>
            <a:r>
              <a:rPr lang="en-US" altLang="en-US" dirty="0" err="1" smtClean="0">
                <a:solidFill>
                  <a:srgbClr val="1C1C1C"/>
                </a:solidFill>
              </a:rPr>
              <a:t>debitoribus</a:t>
            </a:r>
            <a:r>
              <a:rPr lang="en-US" altLang="en-US" dirty="0" smtClean="0">
                <a:solidFill>
                  <a:srgbClr val="1C1C1C"/>
                </a:solidFill>
              </a:rPr>
              <a:t> </a:t>
            </a:r>
            <a:r>
              <a:rPr lang="en-US" altLang="en-US" dirty="0" err="1" smtClean="0">
                <a:solidFill>
                  <a:srgbClr val="1C1C1C"/>
                </a:solidFill>
              </a:rPr>
              <a:t>nostris</a:t>
            </a:r>
            <a:r>
              <a:rPr lang="en-US" altLang="en-US" dirty="0" smtClean="0">
                <a:solidFill>
                  <a:srgbClr val="1C1C1C"/>
                </a:solidFill>
              </a:rPr>
              <a:t>. Et ne </a:t>
            </a:r>
            <a:r>
              <a:rPr lang="en-US" altLang="en-US" dirty="0" err="1" smtClean="0">
                <a:solidFill>
                  <a:srgbClr val="1C1C1C"/>
                </a:solidFill>
              </a:rPr>
              <a:t>nos</a:t>
            </a:r>
            <a:r>
              <a:rPr lang="en-US" altLang="en-US" dirty="0" smtClean="0">
                <a:solidFill>
                  <a:srgbClr val="1C1C1C"/>
                </a:solidFill>
              </a:rPr>
              <a:t> </a:t>
            </a:r>
            <a:r>
              <a:rPr lang="en-US" altLang="en-US" dirty="0" err="1" smtClean="0">
                <a:solidFill>
                  <a:srgbClr val="1C1C1C"/>
                </a:solidFill>
              </a:rPr>
              <a:t>inducas</a:t>
            </a:r>
            <a:r>
              <a:rPr lang="en-US" altLang="en-US" dirty="0" smtClean="0">
                <a:solidFill>
                  <a:srgbClr val="1C1C1C"/>
                </a:solidFill>
              </a:rPr>
              <a:t> in </a:t>
            </a:r>
            <a:r>
              <a:rPr lang="en-US" altLang="en-US" dirty="0" err="1" smtClean="0">
                <a:solidFill>
                  <a:srgbClr val="1C1C1C"/>
                </a:solidFill>
              </a:rPr>
              <a:t>tentationem</a:t>
            </a:r>
            <a:r>
              <a:rPr lang="en-US" altLang="en-US" dirty="0" smtClean="0">
                <a:solidFill>
                  <a:srgbClr val="1C1C1C"/>
                </a:solidFill>
              </a:rPr>
              <a:t>, </a:t>
            </a:r>
            <a:r>
              <a:rPr lang="en-US" altLang="en-US" dirty="0" err="1" smtClean="0">
                <a:solidFill>
                  <a:srgbClr val="1C1C1C"/>
                </a:solidFill>
              </a:rPr>
              <a:t>sed</a:t>
            </a:r>
            <a:r>
              <a:rPr lang="en-US" altLang="en-US" dirty="0" smtClean="0">
                <a:solidFill>
                  <a:srgbClr val="1C1C1C"/>
                </a:solidFill>
              </a:rPr>
              <a:t> </a:t>
            </a:r>
            <a:r>
              <a:rPr lang="en-US" altLang="en-US" dirty="0" err="1" smtClean="0">
                <a:solidFill>
                  <a:srgbClr val="1C1C1C"/>
                </a:solidFill>
              </a:rPr>
              <a:t>libera</a:t>
            </a:r>
            <a:r>
              <a:rPr lang="en-US" altLang="en-US" dirty="0" smtClean="0">
                <a:solidFill>
                  <a:srgbClr val="1C1C1C"/>
                </a:solidFill>
              </a:rPr>
              <a:t> </a:t>
            </a:r>
            <a:r>
              <a:rPr lang="en-US" altLang="en-US" dirty="0" err="1" smtClean="0">
                <a:solidFill>
                  <a:srgbClr val="1C1C1C"/>
                </a:solidFill>
              </a:rPr>
              <a:t>nos</a:t>
            </a:r>
            <a:r>
              <a:rPr lang="en-US" altLang="en-US" dirty="0" smtClean="0">
                <a:solidFill>
                  <a:srgbClr val="1C1C1C"/>
                </a:solidFill>
              </a:rPr>
              <a:t> a </a:t>
            </a:r>
            <a:r>
              <a:rPr lang="en-US" altLang="en-US" dirty="0" err="1" smtClean="0">
                <a:solidFill>
                  <a:srgbClr val="1C1C1C"/>
                </a:solidFill>
              </a:rPr>
              <a:t>malo</a:t>
            </a:r>
            <a:r>
              <a:rPr lang="en-US" altLang="en-US" dirty="0" smtClean="0">
                <a:solidFill>
                  <a:srgbClr val="1C1C1C"/>
                </a:solidFill>
              </a:rPr>
              <a:t>. Amen. </a:t>
            </a:r>
          </a:p>
        </p:txBody>
      </p:sp>
      <p:sp>
        <p:nvSpPr>
          <p:cNvPr id="1741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1741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36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838200" y="2971800"/>
            <a:ext cx="7391400" cy="838200"/>
          </a:xfrm>
        </p:spPr>
        <p:txBody>
          <a:bodyPr/>
          <a:lstStyle/>
          <a:p>
            <a:pPr eaLnBrk="1" hangingPunct="1"/>
            <a:r>
              <a:rPr lang="lv-LV" altLang="en-US" dirty="0" smtClean="0"/>
              <a:t>Īss Bībeles apskats</a:t>
            </a:r>
            <a:endParaRPr lang="en-US" altLang="en-US" dirty="0" smtClean="0"/>
          </a:p>
        </p:txBody>
      </p:sp>
      <p:sp>
        <p:nvSpPr>
          <p:cNvPr id="24579" name="Rectangle 3"/>
          <p:cNvSpPr>
            <a:spLocks noGrp="1" noChangeArrowheads="1"/>
          </p:cNvSpPr>
          <p:nvPr>
            <p:ph type="subTitle" idx="1"/>
          </p:nvPr>
        </p:nvSpPr>
        <p:spPr/>
        <p:txBody>
          <a:bodyPr/>
          <a:lstStyle/>
          <a:p>
            <a:pPr eaLnBrk="1" hangingPunct="1"/>
            <a:r>
              <a:rPr lang="en-US" altLang="en-US" dirty="0" smtClean="0"/>
              <a:t>I</a:t>
            </a:r>
            <a:r>
              <a:rPr lang="lv-LV" altLang="en-US" dirty="0" smtClean="0"/>
              <a:t>epazīstināšana ar Dieva Vārdu</a:t>
            </a:r>
            <a:endParaRPr lang="en-US" altLang="en-US" dirty="0" smtClean="0"/>
          </a:p>
        </p:txBody>
      </p:sp>
      <p:sp>
        <p:nvSpPr>
          <p:cNvPr id="33796" name="Text Box 4"/>
          <p:cNvSpPr txBox="1">
            <a:spLocks noChangeArrowheads="1"/>
          </p:cNvSpPr>
          <p:nvPr/>
        </p:nvSpPr>
        <p:spPr bwMode="auto">
          <a:xfrm rot="10800000" flipV="1">
            <a:off x="1978026" y="4645710"/>
            <a:ext cx="8386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50000"/>
              </a:spcBef>
              <a:buFontTx/>
              <a:buNone/>
            </a:pPr>
            <a:r>
              <a:rPr lang="en-US" altLang="en-US" sz="3600" b="0" dirty="0" smtClean="0"/>
              <a:t>2</a:t>
            </a:r>
            <a:r>
              <a:rPr lang="lv-LV" altLang="en-US" sz="3600" b="0" dirty="0" smtClean="0"/>
              <a:t>.nodaļa</a:t>
            </a:r>
            <a:r>
              <a:rPr lang="en-US" altLang="en-US" sz="3600" b="0" dirty="0" smtClean="0"/>
              <a:t> </a:t>
            </a:r>
            <a:r>
              <a:rPr lang="lv-LV" sz="3600" b="0" dirty="0"/>
              <a:t>Kā Bībele tika sarakstīta</a:t>
            </a:r>
            <a:r>
              <a:rPr lang="en-US" altLang="en-US" sz="3600" b="0" dirty="0" smtClean="0"/>
              <a:t>?</a:t>
            </a:r>
            <a:endParaRPr lang="en-US" altLang="en-US" sz="3600" b="0" dirty="0"/>
          </a:p>
        </p:txBody>
      </p:sp>
      <p:sp>
        <p:nvSpPr>
          <p:cNvPr id="2458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2458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FA337893-BDBA-4EC4-8B4B-A5D2915862BD}" type="slidenum">
              <a:rPr lang="en-US" smtClean="0"/>
              <a:pPr>
                <a:defRPr/>
              </a:pPr>
              <a:t>37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838200" y="2971800"/>
            <a:ext cx="7391400" cy="838200"/>
          </a:xfrm>
        </p:spPr>
        <p:txBody>
          <a:bodyPr/>
          <a:lstStyle/>
          <a:p>
            <a:pPr eaLnBrk="1" hangingPunct="1"/>
            <a:r>
              <a:rPr lang="lv-LV" altLang="en-US" dirty="0" smtClean="0"/>
              <a:t>Īss Bībeles apskats</a:t>
            </a:r>
            <a:endParaRPr lang="en-US" altLang="en-US" dirty="0" smtClean="0"/>
          </a:p>
        </p:txBody>
      </p:sp>
      <p:sp>
        <p:nvSpPr>
          <p:cNvPr id="24579" name="Rectangle 3"/>
          <p:cNvSpPr>
            <a:spLocks noGrp="1" noChangeArrowheads="1"/>
          </p:cNvSpPr>
          <p:nvPr>
            <p:ph type="subTitle" idx="1"/>
          </p:nvPr>
        </p:nvSpPr>
        <p:spPr/>
        <p:txBody>
          <a:bodyPr/>
          <a:lstStyle/>
          <a:p>
            <a:pPr eaLnBrk="1" hangingPunct="1"/>
            <a:r>
              <a:rPr lang="en-US" altLang="en-US" dirty="0" smtClean="0"/>
              <a:t>I</a:t>
            </a:r>
            <a:r>
              <a:rPr lang="lv-LV" altLang="en-US" dirty="0" smtClean="0"/>
              <a:t>epazīstināšana ar Dieva Vārdu</a:t>
            </a:r>
            <a:endParaRPr lang="en-US" altLang="en-US" dirty="0" smtClean="0"/>
          </a:p>
        </p:txBody>
      </p:sp>
      <p:sp>
        <p:nvSpPr>
          <p:cNvPr id="33796" name="Text Box 4"/>
          <p:cNvSpPr txBox="1">
            <a:spLocks noChangeArrowheads="1"/>
          </p:cNvSpPr>
          <p:nvPr/>
        </p:nvSpPr>
        <p:spPr bwMode="auto">
          <a:xfrm rot="10800000" flipV="1">
            <a:off x="1978026" y="4645710"/>
            <a:ext cx="8386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50000"/>
              </a:spcBef>
              <a:buFontTx/>
              <a:buNone/>
            </a:pPr>
            <a:r>
              <a:rPr lang="en-US" altLang="en-US" sz="3600" b="0" dirty="0" smtClean="0"/>
              <a:t>2</a:t>
            </a:r>
            <a:r>
              <a:rPr lang="lv-LV" altLang="en-US" sz="3600" b="0" dirty="0" smtClean="0"/>
              <a:t>.stunda</a:t>
            </a:r>
            <a:r>
              <a:rPr lang="en-US" altLang="en-US" sz="3600" b="0" dirty="0" smtClean="0"/>
              <a:t>  B</a:t>
            </a:r>
            <a:r>
              <a:rPr lang="lv-LV" altLang="en-US" sz="3600" b="0" dirty="0" smtClean="0"/>
              <a:t>ī</a:t>
            </a:r>
            <a:r>
              <a:rPr lang="en-US" altLang="en-US" sz="3600" b="0" dirty="0" smtClean="0"/>
              <a:t>b</a:t>
            </a:r>
            <a:r>
              <a:rPr lang="lv-LV" altLang="en-US" sz="3600" b="0" dirty="0" smtClean="0"/>
              <a:t>e</a:t>
            </a:r>
            <a:r>
              <a:rPr lang="en-US" altLang="en-US" sz="3600" b="0" dirty="0" smtClean="0"/>
              <a:t>le i</a:t>
            </a:r>
            <a:r>
              <a:rPr lang="lv-LV" altLang="en-US" sz="3600" b="0" dirty="0" smtClean="0"/>
              <a:t>r</a:t>
            </a:r>
            <a:r>
              <a:rPr lang="en-US" altLang="en-US" sz="3600" b="0" dirty="0" smtClean="0"/>
              <a:t> </a:t>
            </a:r>
            <a:r>
              <a:rPr lang="lv-LV" altLang="en-US" sz="3600" b="0" dirty="0" smtClean="0"/>
              <a:t>iedvesmota</a:t>
            </a:r>
            <a:endParaRPr lang="en-US" altLang="en-US" sz="3600" b="0" dirty="0"/>
          </a:p>
        </p:txBody>
      </p:sp>
      <p:sp>
        <p:nvSpPr>
          <p:cNvPr id="2458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2458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FA337893-BDBA-4EC4-8B4B-A5D2915862BD}" type="slidenum">
              <a:rPr lang="en-US" smtClean="0"/>
              <a:pPr>
                <a:defRPr/>
              </a:pPr>
              <a:t>38</a:t>
            </a:fld>
            <a:endParaRPr lang="en-US"/>
          </a:p>
        </p:txBody>
      </p:sp>
    </p:spTree>
    <p:extLst>
      <p:ext uri="{BB962C8B-B14F-4D97-AF65-F5344CB8AC3E}">
        <p14:creationId xmlns:p14="http://schemas.microsoft.com/office/powerpoint/2010/main" val="284034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2</a:t>
            </a:r>
            <a:r>
              <a:rPr lang="lv-LV" sz="5400" b="1" dirty="0" smtClean="0"/>
              <a:t>.stunda</a:t>
            </a:r>
            <a:endParaRPr lang="en-US" sz="5400" b="1" dirty="0"/>
          </a:p>
        </p:txBody>
      </p:sp>
      <p:sp>
        <p:nvSpPr>
          <p:cNvPr id="3" name="Content Placeholder 2"/>
          <p:cNvSpPr>
            <a:spLocks noGrp="1"/>
          </p:cNvSpPr>
          <p:nvPr>
            <p:ph idx="1"/>
          </p:nvPr>
        </p:nvSpPr>
        <p:spPr>
          <a:xfrm>
            <a:off x="533400" y="838200"/>
            <a:ext cx="9936163" cy="5638800"/>
          </a:xfrm>
        </p:spPr>
        <p:txBody>
          <a:bodyPr/>
          <a:lstStyle/>
          <a:p>
            <a:pPr eaLnBrk="1" hangingPunct="1">
              <a:buNone/>
            </a:pPr>
            <a:endParaRPr lang="en-US" altLang="en-US" dirty="0" smtClean="0"/>
          </a:p>
          <a:p>
            <a:pPr>
              <a:buNone/>
            </a:pPr>
            <a:endParaRPr lang="en-US" dirty="0"/>
          </a:p>
        </p:txBody>
      </p:sp>
      <p:sp>
        <p:nvSpPr>
          <p:cNvPr id="4" name="TextBox 3"/>
          <p:cNvSpPr txBox="1"/>
          <p:nvPr/>
        </p:nvSpPr>
        <p:spPr>
          <a:xfrm>
            <a:off x="1981200" y="990600"/>
            <a:ext cx="9906000" cy="4985980"/>
          </a:xfrm>
          <a:prstGeom prst="rect">
            <a:avLst/>
          </a:prstGeom>
          <a:noFill/>
        </p:spPr>
        <p:txBody>
          <a:bodyPr wrap="square" rtlCol="0">
            <a:spAutoFit/>
          </a:bodyPr>
          <a:lstStyle/>
          <a:p>
            <a:r>
              <a:rPr lang="lv-LV" altLang="en-US" sz="4400" kern="0" dirty="0" smtClean="0">
                <a:solidFill>
                  <a:srgbClr val="1C1C1C"/>
                </a:solidFill>
                <a:latin typeface="Century Gothic"/>
                <a:ea typeface="+mj-ea"/>
                <a:cs typeface="+mj-cs"/>
              </a:rPr>
              <a:t>Galvenā Bībeles patiesība</a:t>
            </a:r>
            <a:endParaRPr lang="en-US" altLang="en-US" sz="4400" kern="0" dirty="0" smtClean="0">
              <a:solidFill>
                <a:srgbClr val="1C1C1C"/>
              </a:solidFill>
              <a:latin typeface="Century Gothic"/>
              <a:ea typeface="+mj-ea"/>
              <a:cs typeface="+mj-cs"/>
            </a:endParaRPr>
          </a:p>
          <a:p>
            <a:r>
              <a:rPr lang="lv-LV" sz="3200" dirty="0">
                <a:solidFill>
                  <a:srgbClr val="1C1C1C"/>
                </a:solidFill>
              </a:rPr>
              <a:t>Tādēļ, ka Bībele ir Dieva iedvesmota, man šodien ir jāizmanto Bībele tā kā Dievs to man liek.</a:t>
            </a:r>
            <a:endParaRPr lang="en-US" dirty="0">
              <a:solidFill>
                <a:srgbClr val="1C1C1C"/>
              </a:solidFill>
            </a:endParaRPr>
          </a:p>
          <a:p>
            <a:pPr>
              <a:spcBef>
                <a:spcPts val="2400"/>
              </a:spcBef>
            </a:pPr>
            <a:r>
              <a:rPr lang="lv-LV" sz="4400" dirty="0" smtClean="0">
                <a:solidFill>
                  <a:srgbClr val="1C1C1C"/>
                </a:solidFill>
              </a:rPr>
              <a:t>Atslēgas pants</a:t>
            </a:r>
            <a:endParaRPr lang="en-US" sz="4400" dirty="0" smtClean="0">
              <a:solidFill>
                <a:srgbClr val="1C1C1C"/>
              </a:solidFill>
            </a:endParaRPr>
          </a:p>
          <a:p>
            <a:endParaRPr lang="en-US" dirty="0">
              <a:solidFill>
                <a:srgbClr val="1C1C1C"/>
              </a:solidFill>
            </a:endParaRPr>
          </a:p>
          <a:p>
            <a:r>
              <a:rPr lang="en-US" sz="3200" dirty="0" smtClean="0">
                <a:solidFill>
                  <a:srgbClr val="1C1C1C"/>
                </a:solidFill>
              </a:rPr>
              <a:t>2</a:t>
            </a:r>
            <a:r>
              <a:rPr lang="lv-LV" sz="3200" dirty="0" smtClean="0">
                <a:solidFill>
                  <a:srgbClr val="1C1C1C"/>
                </a:solidFill>
              </a:rPr>
              <a:t>.</a:t>
            </a:r>
            <a:r>
              <a:rPr lang="en-US" sz="3200" dirty="0" err="1" smtClean="0">
                <a:solidFill>
                  <a:srgbClr val="1C1C1C"/>
                </a:solidFill>
              </a:rPr>
              <a:t>Timot</a:t>
            </a:r>
            <a:r>
              <a:rPr lang="lv-LV" sz="3200" dirty="0" smtClean="0">
                <a:solidFill>
                  <a:srgbClr val="1C1C1C"/>
                </a:solidFill>
              </a:rPr>
              <a:t>ejam</a:t>
            </a:r>
            <a:r>
              <a:rPr lang="en-US" sz="3200" dirty="0" smtClean="0">
                <a:solidFill>
                  <a:srgbClr val="1C1C1C"/>
                </a:solidFill>
              </a:rPr>
              <a:t> </a:t>
            </a:r>
            <a:r>
              <a:rPr lang="en-US" sz="3200" dirty="0">
                <a:solidFill>
                  <a:srgbClr val="1C1C1C"/>
                </a:solidFill>
              </a:rPr>
              <a:t>3:16 </a:t>
            </a:r>
            <a:r>
              <a:rPr lang="lv-LV" sz="3200" dirty="0">
                <a:solidFill>
                  <a:srgbClr val="1C1C1C"/>
                </a:solidFill>
              </a:rPr>
              <a:t>Visi Raksti ir Dieva iedvesmoti un ir lietojami mācīšanai ticībā un labojot kļūdas, atjaunojot cilvēka dzīves virzienu un apmācot viņu labā </a:t>
            </a:r>
            <a:r>
              <a:rPr lang="lv-LV" sz="3200" dirty="0" smtClean="0">
                <a:solidFill>
                  <a:srgbClr val="1C1C1C"/>
                </a:solidFill>
              </a:rPr>
              <a:t>dzīvošanā</a:t>
            </a:r>
            <a:r>
              <a:rPr lang="en-US" sz="3200" dirty="0" smtClean="0">
                <a:solidFill>
                  <a:srgbClr val="1C1C1C"/>
                </a:solidFill>
              </a:rPr>
              <a:t>. </a:t>
            </a:r>
            <a:endParaRPr lang="en-US" dirty="0"/>
          </a:p>
        </p:txBody>
      </p:sp>
      <p:sp>
        <p:nvSpPr>
          <p:cNvPr id="5" name="Date Placeholder 4"/>
          <p:cNvSpPr>
            <a:spLocks noGrp="1"/>
          </p:cNvSpPr>
          <p:nvPr>
            <p:ph type="dt" sz="half" idx="10"/>
          </p:nvPr>
        </p:nvSpPr>
        <p:spPr/>
        <p:txBody>
          <a:bodyPr/>
          <a:lstStyle/>
          <a:p>
            <a:pPr>
              <a:defRPr/>
            </a:pPr>
            <a:r>
              <a:rPr lang="en-US" smtClean="0"/>
              <a:t>6-2019      </a:t>
            </a:r>
            <a:endParaRPr lang="en-US"/>
          </a:p>
        </p:txBody>
      </p:sp>
      <p:sp>
        <p:nvSpPr>
          <p:cNvPr id="7" name="Footer Placeholder 6"/>
          <p:cNvSpPr>
            <a:spLocks noGrp="1"/>
          </p:cNvSpPr>
          <p:nvPr>
            <p:ph type="ftr" sz="quarter" idx="11"/>
          </p:nvPr>
        </p:nvSpPr>
        <p:spPr/>
        <p:txBody>
          <a:bodyPr/>
          <a:lstStyle/>
          <a:p>
            <a:pPr>
              <a:defRPr/>
            </a:pPr>
            <a:r>
              <a:rPr lang="en-US" smtClean="0"/>
              <a:t>iteenchallenge.org</a:t>
            </a:r>
            <a:endParaRPr lang="en-US"/>
          </a:p>
        </p:txBody>
      </p:sp>
      <p:sp>
        <p:nvSpPr>
          <p:cNvPr id="8" name="Slide Number Placeholder 7"/>
          <p:cNvSpPr>
            <a:spLocks noGrp="1"/>
          </p:cNvSpPr>
          <p:nvPr>
            <p:ph type="sldNum" sz="quarter" idx="12"/>
          </p:nvPr>
        </p:nvSpPr>
        <p:spPr>
          <a:xfrm>
            <a:off x="10134600" y="6477000"/>
            <a:ext cx="1447800" cy="533400"/>
          </a:xfrm>
        </p:spPr>
        <p:txBody>
          <a:bodyPr/>
          <a:lstStyle/>
          <a:p>
            <a:pPr>
              <a:defRPr/>
            </a:pPr>
            <a:fld id="{A0785AE1-3548-4322-B69C-06DA4670E95E}" type="slidenum">
              <a:rPr lang="en-US" smtClean="0"/>
              <a:pPr>
                <a:defRPr/>
              </a:pPr>
              <a:t>39</a:t>
            </a:fld>
            <a:endParaRPr lang="en-US" dirty="0"/>
          </a:p>
        </p:txBody>
      </p:sp>
    </p:spTree>
    <p:extLst>
      <p:ext uri="{BB962C8B-B14F-4D97-AF65-F5344CB8AC3E}">
        <p14:creationId xmlns:p14="http://schemas.microsoft.com/office/powerpoint/2010/main" val="340897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ltLang="en-US" sz="5400" b="1" dirty="0"/>
              <a:t>Īss Bībeles </a:t>
            </a:r>
            <a:r>
              <a:rPr lang="lv-LV" altLang="en-US" sz="5400" b="1" dirty="0" smtClean="0"/>
              <a:t>apskats</a:t>
            </a:r>
            <a:endParaRPr lang="en-US" sz="5400" b="1" dirty="0"/>
          </a:p>
        </p:txBody>
      </p:sp>
      <p:sp>
        <p:nvSpPr>
          <p:cNvPr id="3" name="Content Placeholder 2"/>
          <p:cNvSpPr>
            <a:spLocks noGrp="1"/>
          </p:cNvSpPr>
          <p:nvPr>
            <p:ph idx="1"/>
          </p:nvPr>
        </p:nvSpPr>
        <p:spPr>
          <a:xfrm>
            <a:off x="533400" y="838200"/>
            <a:ext cx="9936163" cy="5638800"/>
          </a:xfrm>
        </p:spPr>
        <p:txBody>
          <a:bodyPr/>
          <a:lstStyle/>
          <a:p>
            <a:pPr eaLnBrk="1" hangingPunct="1">
              <a:buNone/>
            </a:pPr>
            <a:endParaRPr lang="en-US" altLang="en-US" dirty="0" smtClean="0"/>
          </a:p>
          <a:p>
            <a:pPr>
              <a:buNone/>
            </a:pPr>
            <a:endParaRPr lang="en-US" dirty="0"/>
          </a:p>
        </p:txBody>
      </p:sp>
      <p:sp>
        <p:nvSpPr>
          <p:cNvPr id="7" name="TextBox 6"/>
          <p:cNvSpPr txBox="1"/>
          <p:nvPr/>
        </p:nvSpPr>
        <p:spPr>
          <a:xfrm>
            <a:off x="457200" y="990600"/>
            <a:ext cx="11582400" cy="5170646"/>
          </a:xfrm>
          <a:prstGeom prst="rect">
            <a:avLst/>
          </a:prstGeom>
          <a:noFill/>
        </p:spPr>
        <p:txBody>
          <a:bodyPr wrap="square" rtlCol="0">
            <a:spAutoFit/>
          </a:bodyPr>
          <a:lstStyle/>
          <a:p>
            <a:r>
              <a:rPr lang="lv-LV" sz="2000" b="1" dirty="0" smtClean="0">
                <a:solidFill>
                  <a:srgbClr val="1C1C1C"/>
                </a:solidFill>
              </a:rPr>
              <a:t>Neobligātas ieskaites gan Jaunajā, gan Vecajā Derībā</a:t>
            </a:r>
            <a:r>
              <a:rPr lang="en-US" sz="2000" b="1" dirty="0" smtClean="0">
                <a:solidFill>
                  <a:srgbClr val="1C1C1C"/>
                </a:solidFill>
              </a:rPr>
              <a:t>: </a:t>
            </a:r>
            <a:r>
              <a:rPr lang="lv-LV" sz="2000" b="1" dirty="0" smtClean="0">
                <a:solidFill>
                  <a:srgbClr val="1C1C1C"/>
                </a:solidFill>
              </a:rPr>
              <a:t>skaties</a:t>
            </a:r>
            <a:r>
              <a:rPr lang="en-US" sz="2000" b="1" dirty="0" smtClean="0">
                <a:solidFill>
                  <a:srgbClr val="1C1C1C"/>
                </a:solidFill>
              </a:rPr>
              <a:t> </a:t>
            </a:r>
            <a:r>
              <a:rPr lang="en-US" sz="2000" b="1" dirty="0" smtClean="0">
                <a:solidFill>
                  <a:srgbClr val="1C1C1C"/>
                </a:solidFill>
              </a:rPr>
              <a:t>4. &amp; 5</a:t>
            </a:r>
            <a:r>
              <a:rPr lang="lv-LV" sz="2000" b="1" dirty="0" smtClean="0">
                <a:solidFill>
                  <a:srgbClr val="1C1C1C"/>
                </a:solidFill>
              </a:rPr>
              <a:t>.nodaļu</a:t>
            </a:r>
            <a:r>
              <a:rPr lang="en-US" sz="2000" b="1" dirty="0" smtClean="0">
                <a:solidFill>
                  <a:srgbClr val="1C1C1C"/>
                </a:solidFill>
              </a:rPr>
              <a:t> </a:t>
            </a:r>
            <a:r>
              <a:rPr lang="en-US" sz="2000" b="1" dirty="0" smtClean="0">
                <a:solidFill>
                  <a:srgbClr val="1C1C1C"/>
                </a:solidFill>
              </a:rPr>
              <a:t>Student</a:t>
            </a:r>
            <a:r>
              <a:rPr lang="lv-LV" sz="2000" b="1" dirty="0" smtClean="0">
                <a:solidFill>
                  <a:srgbClr val="1C1C1C"/>
                </a:solidFill>
              </a:rPr>
              <a:t>a rokasgrāmatā</a:t>
            </a:r>
            <a:endParaRPr lang="en-US" sz="2000" b="1" dirty="0">
              <a:solidFill>
                <a:srgbClr val="1C1C1C"/>
              </a:solidFill>
            </a:endParaRPr>
          </a:p>
          <a:p>
            <a:r>
              <a:rPr lang="en-US" sz="2000" b="1" dirty="0">
                <a:solidFill>
                  <a:srgbClr val="1C1C1C"/>
                </a:solidFill>
              </a:rPr>
              <a:t>             </a:t>
            </a:r>
          </a:p>
          <a:p>
            <a:r>
              <a:rPr lang="lv-LV" b="1" dirty="0" smtClean="0">
                <a:solidFill>
                  <a:srgbClr val="1C1C1C"/>
                </a:solidFill>
              </a:rPr>
              <a:t>Iegaumē sadalījumu un grāmatu nosaukumus      </a:t>
            </a:r>
            <a:r>
              <a:rPr lang="en-US" b="1" dirty="0" smtClean="0">
                <a:solidFill>
                  <a:srgbClr val="1C1C1C"/>
                </a:solidFill>
              </a:rPr>
              <a:t>          </a:t>
            </a:r>
            <a:r>
              <a:rPr lang="lv-LV" b="1" dirty="0" smtClean="0">
                <a:solidFill>
                  <a:srgbClr val="1C1C1C"/>
                </a:solidFill>
              </a:rPr>
              <a:t>Izpildi kopā ar</a:t>
            </a:r>
            <a:r>
              <a:rPr lang="en-US" b="1" dirty="0" smtClean="0">
                <a:solidFill>
                  <a:srgbClr val="1C1C1C"/>
                </a:solidFill>
              </a:rPr>
              <a:t>:  </a:t>
            </a:r>
            <a:endParaRPr lang="en-US" b="1" dirty="0">
              <a:solidFill>
                <a:srgbClr val="1C1C1C"/>
              </a:solidFill>
            </a:endParaRPr>
          </a:p>
          <a:p>
            <a:pPr>
              <a:tabLst>
                <a:tab pos="457200" algn="l"/>
              </a:tabLst>
            </a:pPr>
            <a:r>
              <a:rPr lang="en-US" dirty="0">
                <a:solidFill>
                  <a:srgbClr val="1C1C1C"/>
                </a:solidFill>
              </a:rPr>
              <a:t>1. </a:t>
            </a:r>
            <a:r>
              <a:rPr lang="en-US" dirty="0" smtClean="0">
                <a:solidFill>
                  <a:srgbClr val="1C1C1C"/>
                </a:solidFill>
              </a:rPr>
              <a:t>	Mo</a:t>
            </a:r>
            <a:r>
              <a:rPr lang="lv-LV" dirty="0" smtClean="0">
                <a:solidFill>
                  <a:srgbClr val="1C1C1C"/>
                </a:solidFill>
              </a:rPr>
              <a:t>zus grāmatas</a:t>
            </a:r>
            <a:r>
              <a:rPr lang="en-US" dirty="0" smtClean="0">
                <a:solidFill>
                  <a:srgbClr val="1C1C1C"/>
                </a:solidFill>
              </a:rPr>
              <a:t> </a:t>
            </a:r>
            <a:r>
              <a:rPr lang="en-US" dirty="0" smtClean="0">
                <a:solidFill>
                  <a:srgbClr val="1C1C1C"/>
                </a:solidFill>
              </a:rPr>
              <a:t>. . . . . . . . . . . . . . . . . . . . . . . . . . . . . . . .	</a:t>
            </a:r>
            <a:r>
              <a:rPr lang="lv-LV" dirty="0" smtClean="0">
                <a:solidFill>
                  <a:srgbClr val="1C1C1C"/>
                </a:solidFill>
              </a:rPr>
              <a:t>1.stundu</a:t>
            </a:r>
            <a:r>
              <a:rPr lang="en-US" dirty="0" smtClean="0">
                <a:solidFill>
                  <a:srgbClr val="1C1C1C"/>
                </a:solidFill>
              </a:rPr>
              <a:t> </a:t>
            </a:r>
            <a:endParaRPr lang="en-US" dirty="0">
              <a:solidFill>
                <a:srgbClr val="1C1C1C"/>
              </a:solidFill>
            </a:endParaRPr>
          </a:p>
          <a:p>
            <a:pPr>
              <a:tabLst>
                <a:tab pos="457200" algn="l"/>
              </a:tabLst>
            </a:pPr>
            <a:r>
              <a:rPr lang="en-US" dirty="0">
                <a:solidFill>
                  <a:srgbClr val="1C1C1C"/>
                </a:solidFill>
              </a:rPr>
              <a:t>	</a:t>
            </a:r>
            <a:r>
              <a:rPr lang="lv-LV" dirty="0" smtClean="0">
                <a:solidFill>
                  <a:srgbClr val="1C1C1C"/>
                </a:solidFill>
              </a:rPr>
              <a:t>Vēstures grāmatas</a:t>
            </a:r>
            <a:r>
              <a:rPr lang="en-US" dirty="0">
                <a:solidFill>
                  <a:srgbClr val="1C1C1C"/>
                </a:solidFill>
              </a:rPr>
              <a:t>	</a:t>
            </a:r>
          </a:p>
          <a:p>
            <a:pPr>
              <a:tabLst>
                <a:tab pos="457200" algn="l"/>
              </a:tabLst>
            </a:pPr>
            <a:endParaRPr lang="en-US" dirty="0">
              <a:solidFill>
                <a:srgbClr val="1C1C1C"/>
              </a:solidFill>
            </a:endParaRPr>
          </a:p>
          <a:p>
            <a:pPr>
              <a:tabLst>
                <a:tab pos="457200" algn="l"/>
              </a:tabLst>
            </a:pPr>
            <a:r>
              <a:rPr lang="en-US" dirty="0">
                <a:solidFill>
                  <a:srgbClr val="1C1C1C"/>
                </a:solidFill>
              </a:rPr>
              <a:t>2.	</a:t>
            </a:r>
            <a:r>
              <a:rPr lang="lv-LV" dirty="0" smtClean="0">
                <a:solidFill>
                  <a:srgbClr val="1C1C1C"/>
                </a:solidFill>
              </a:rPr>
              <a:t>Poētiskās </a:t>
            </a:r>
            <a:r>
              <a:rPr lang="lv-LV" dirty="0" smtClean="0">
                <a:solidFill>
                  <a:srgbClr val="1C1C1C"/>
                </a:solidFill>
              </a:rPr>
              <a:t>grāmatas</a:t>
            </a:r>
            <a:r>
              <a:rPr lang="en-US" dirty="0">
                <a:solidFill>
                  <a:srgbClr val="1C1C1C"/>
                </a:solidFill>
              </a:rPr>
              <a:t> </a:t>
            </a:r>
            <a:r>
              <a:rPr lang="en-US" dirty="0" smtClean="0">
                <a:solidFill>
                  <a:srgbClr val="1C1C1C"/>
                </a:solidFill>
              </a:rPr>
              <a:t>. . . . . . . . . . . . . . . . . . . . . . . . . . . . . </a:t>
            </a:r>
            <a:r>
              <a:rPr lang="en-US" dirty="0">
                <a:solidFill>
                  <a:srgbClr val="1C1C1C"/>
                </a:solidFill>
              </a:rPr>
              <a:t>	</a:t>
            </a:r>
            <a:r>
              <a:rPr lang="en-US" dirty="0" smtClean="0">
                <a:solidFill>
                  <a:srgbClr val="1C1C1C"/>
                </a:solidFill>
              </a:rPr>
              <a:t>2</a:t>
            </a:r>
            <a:r>
              <a:rPr lang="lv-LV" dirty="0" smtClean="0">
                <a:solidFill>
                  <a:srgbClr val="1C1C1C"/>
                </a:solidFill>
              </a:rPr>
              <a:t>.stundu</a:t>
            </a:r>
            <a:endParaRPr lang="en-US" dirty="0">
              <a:solidFill>
                <a:srgbClr val="1C1C1C"/>
              </a:solidFill>
            </a:endParaRPr>
          </a:p>
          <a:p>
            <a:pPr>
              <a:tabLst>
                <a:tab pos="457200" algn="l"/>
              </a:tabLst>
            </a:pPr>
            <a:r>
              <a:rPr lang="en-US" dirty="0">
                <a:solidFill>
                  <a:srgbClr val="1C1C1C"/>
                </a:solidFill>
              </a:rPr>
              <a:t>	</a:t>
            </a:r>
            <a:r>
              <a:rPr lang="lv-LV" dirty="0" smtClean="0">
                <a:solidFill>
                  <a:srgbClr val="1C1C1C"/>
                </a:solidFill>
              </a:rPr>
              <a:t>Lielie pravieši</a:t>
            </a:r>
            <a:endParaRPr lang="en-US" dirty="0">
              <a:solidFill>
                <a:srgbClr val="1C1C1C"/>
              </a:solidFill>
            </a:endParaRPr>
          </a:p>
          <a:p>
            <a:pPr>
              <a:tabLst>
                <a:tab pos="457200" algn="l"/>
              </a:tabLst>
            </a:pPr>
            <a:endParaRPr lang="en-US" dirty="0">
              <a:solidFill>
                <a:srgbClr val="1C1C1C"/>
              </a:solidFill>
            </a:endParaRPr>
          </a:p>
          <a:p>
            <a:pPr>
              <a:tabLst>
                <a:tab pos="457200" algn="l"/>
              </a:tabLst>
            </a:pPr>
            <a:r>
              <a:rPr lang="en-US" dirty="0">
                <a:solidFill>
                  <a:srgbClr val="1C1C1C"/>
                </a:solidFill>
              </a:rPr>
              <a:t>3.	</a:t>
            </a:r>
            <a:r>
              <a:rPr lang="lv-LV" dirty="0" smtClean="0">
                <a:solidFill>
                  <a:srgbClr val="1C1C1C"/>
                </a:solidFill>
              </a:rPr>
              <a:t>Mazie </a:t>
            </a:r>
            <a:r>
              <a:rPr lang="lv-LV" dirty="0" smtClean="0">
                <a:solidFill>
                  <a:srgbClr val="1C1C1C"/>
                </a:solidFill>
              </a:rPr>
              <a:t>pravieši</a:t>
            </a:r>
            <a:r>
              <a:rPr lang="en-US" dirty="0" smtClean="0">
                <a:solidFill>
                  <a:srgbClr val="1C1C1C"/>
                </a:solidFill>
              </a:rPr>
              <a:t>  . . . . . . . . . . . . . . . . . . . . . . . . . . . . . . . . . 	3</a:t>
            </a:r>
            <a:r>
              <a:rPr lang="lv-LV" dirty="0" smtClean="0">
                <a:solidFill>
                  <a:srgbClr val="1C1C1C"/>
                </a:solidFill>
              </a:rPr>
              <a:t>.stundu</a:t>
            </a:r>
            <a:endParaRPr lang="en-US" dirty="0">
              <a:solidFill>
                <a:srgbClr val="1C1C1C"/>
              </a:solidFill>
            </a:endParaRPr>
          </a:p>
          <a:p>
            <a:pPr>
              <a:tabLst>
                <a:tab pos="457200" algn="l"/>
              </a:tabLst>
            </a:pPr>
            <a:r>
              <a:rPr lang="en-US" dirty="0">
                <a:solidFill>
                  <a:srgbClr val="1C1C1C"/>
                </a:solidFill>
              </a:rPr>
              <a:t>	</a:t>
            </a:r>
            <a:r>
              <a:rPr lang="lv-LV" dirty="0" smtClean="0">
                <a:solidFill>
                  <a:srgbClr val="1C1C1C"/>
                </a:solidFill>
              </a:rPr>
              <a:t>Evaņģēliji</a:t>
            </a:r>
            <a:endParaRPr lang="en-US" dirty="0">
              <a:solidFill>
                <a:srgbClr val="1C1C1C"/>
              </a:solidFill>
            </a:endParaRPr>
          </a:p>
          <a:p>
            <a:pPr>
              <a:tabLst>
                <a:tab pos="457200" algn="l"/>
              </a:tabLst>
            </a:pPr>
            <a:r>
              <a:rPr lang="en-US" dirty="0">
                <a:solidFill>
                  <a:srgbClr val="1C1C1C"/>
                </a:solidFill>
              </a:rPr>
              <a:t>	</a:t>
            </a:r>
            <a:r>
              <a:rPr lang="lv-LV" dirty="0" smtClean="0">
                <a:solidFill>
                  <a:srgbClr val="1C1C1C"/>
                </a:solidFill>
              </a:rPr>
              <a:t>Draudzes vēsture</a:t>
            </a:r>
            <a:endParaRPr lang="en-US" dirty="0">
              <a:solidFill>
                <a:srgbClr val="1C1C1C"/>
              </a:solidFill>
            </a:endParaRPr>
          </a:p>
          <a:p>
            <a:pPr>
              <a:tabLst>
                <a:tab pos="457200" algn="l"/>
              </a:tabLst>
            </a:pPr>
            <a:endParaRPr lang="en-US" dirty="0">
              <a:solidFill>
                <a:srgbClr val="1C1C1C"/>
              </a:solidFill>
            </a:endParaRPr>
          </a:p>
          <a:p>
            <a:pPr>
              <a:tabLst>
                <a:tab pos="457200" algn="l"/>
              </a:tabLst>
            </a:pPr>
            <a:r>
              <a:rPr lang="en-US" dirty="0">
                <a:solidFill>
                  <a:srgbClr val="1C1C1C"/>
                </a:solidFill>
              </a:rPr>
              <a:t>4.	</a:t>
            </a:r>
            <a:r>
              <a:rPr lang="lv-LV" dirty="0" smtClean="0">
                <a:solidFill>
                  <a:srgbClr val="1C1C1C"/>
                </a:solidFill>
              </a:rPr>
              <a:t>Pāvila </a:t>
            </a:r>
            <a:r>
              <a:rPr lang="lv-LV" dirty="0" smtClean="0">
                <a:solidFill>
                  <a:srgbClr val="1C1C1C"/>
                </a:solidFill>
              </a:rPr>
              <a:t>vēstules</a:t>
            </a:r>
            <a:r>
              <a:rPr lang="en-US" dirty="0" smtClean="0">
                <a:solidFill>
                  <a:srgbClr val="1C1C1C"/>
                </a:solidFill>
              </a:rPr>
              <a:t> . . . . . . . . . . . . . . . . . . . . . . . . . . . . . . . . . 	4</a:t>
            </a:r>
            <a:r>
              <a:rPr lang="lv-LV" dirty="0" smtClean="0">
                <a:solidFill>
                  <a:srgbClr val="1C1C1C"/>
                </a:solidFill>
              </a:rPr>
              <a:t>.stundu</a:t>
            </a:r>
            <a:r>
              <a:rPr lang="en-US" dirty="0" smtClean="0">
                <a:solidFill>
                  <a:srgbClr val="1C1C1C"/>
                </a:solidFill>
              </a:rPr>
              <a:t> </a:t>
            </a:r>
            <a:endParaRPr lang="en-US" dirty="0">
              <a:solidFill>
                <a:srgbClr val="1C1C1C"/>
              </a:solidFill>
            </a:endParaRPr>
          </a:p>
          <a:p>
            <a:pPr>
              <a:tabLst>
                <a:tab pos="457200" algn="l"/>
              </a:tabLst>
            </a:pPr>
            <a:endParaRPr lang="en-US" dirty="0">
              <a:solidFill>
                <a:srgbClr val="1C1C1C"/>
              </a:solidFill>
            </a:endParaRPr>
          </a:p>
          <a:p>
            <a:pPr>
              <a:tabLst>
                <a:tab pos="457200" algn="l"/>
              </a:tabLst>
            </a:pPr>
            <a:r>
              <a:rPr lang="en-US" dirty="0">
                <a:solidFill>
                  <a:srgbClr val="1C1C1C"/>
                </a:solidFill>
              </a:rPr>
              <a:t>5.	</a:t>
            </a:r>
            <a:r>
              <a:rPr lang="lv-LV" dirty="0" smtClean="0">
                <a:solidFill>
                  <a:srgbClr val="1C1C1C"/>
                </a:solidFill>
              </a:rPr>
              <a:t>Vispārējās </a:t>
            </a:r>
            <a:r>
              <a:rPr lang="lv-LV" dirty="0" smtClean="0">
                <a:solidFill>
                  <a:srgbClr val="1C1C1C"/>
                </a:solidFill>
              </a:rPr>
              <a:t>vēstules</a:t>
            </a:r>
            <a:r>
              <a:rPr lang="en-US" dirty="0" smtClean="0">
                <a:solidFill>
                  <a:srgbClr val="1C1C1C"/>
                </a:solidFill>
              </a:rPr>
              <a:t> </a:t>
            </a:r>
            <a:r>
              <a:rPr lang="en-US" dirty="0" smtClean="0">
                <a:solidFill>
                  <a:srgbClr val="1C1C1C"/>
                </a:solidFill>
              </a:rPr>
              <a:t> . . . . . . . . . . . . . . . . . . . . . . . . . . . . .	</a:t>
            </a:r>
            <a:r>
              <a:rPr lang="en-US" dirty="0" smtClean="0">
                <a:solidFill>
                  <a:srgbClr val="1C1C1C"/>
                </a:solidFill>
              </a:rPr>
              <a:t>5</a:t>
            </a:r>
            <a:r>
              <a:rPr lang="lv-LV" dirty="0" smtClean="0">
                <a:solidFill>
                  <a:srgbClr val="1C1C1C"/>
                </a:solidFill>
              </a:rPr>
              <a:t>.stundu</a:t>
            </a:r>
            <a:endParaRPr lang="en-US" dirty="0">
              <a:solidFill>
                <a:srgbClr val="1C1C1C"/>
              </a:solidFill>
            </a:endParaRPr>
          </a:p>
          <a:p>
            <a:pPr>
              <a:tabLst>
                <a:tab pos="457200" algn="l"/>
              </a:tabLst>
            </a:pPr>
            <a:r>
              <a:rPr lang="en-US" dirty="0">
                <a:solidFill>
                  <a:srgbClr val="1C1C1C"/>
                </a:solidFill>
              </a:rPr>
              <a:t>	</a:t>
            </a:r>
            <a:r>
              <a:rPr lang="lv-LV" dirty="0" smtClean="0">
                <a:solidFill>
                  <a:srgbClr val="1C1C1C"/>
                </a:solidFill>
              </a:rPr>
              <a:t>Pravietojuma grāmata</a:t>
            </a:r>
            <a:r>
              <a:rPr lang="en-US" dirty="0">
                <a:solidFill>
                  <a:srgbClr val="1C1C1C"/>
                </a:solidFill>
              </a:rPr>
              <a:t>						</a:t>
            </a:r>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8" name="Slide Number Placeholder 7"/>
          <p:cNvSpPr>
            <a:spLocks noGrp="1"/>
          </p:cNvSpPr>
          <p:nvPr>
            <p:ph type="sldNum" sz="quarter" idx="12"/>
          </p:nvPr>
        </p:nvSpPr>
        <p:spPr/>
        <p:txBody>
          <a:bodyPr/>
          <a:lstStyle/>
          <a:p>
            <a:pPr>
              <a:defRPr/>
            </a:pPr>
            <a:fld id="{A0785AE1-3548-4322-B69C-06DA4670E95E}" type="slidenum">
              <a:rPr lang="en-US" smtClean="0"/>
              <a:pPr>
                <a:defRPr/>
              </a:pPr>
              <a:t>4</a:t>
            </a:fld>
            <a:endParaRPr lang="en-US"/>
          </a:p>
        </p:txBody>
      </p:sp>
    </p:spTree>
    <p:extLst>
      <p:ext uri="{BB962C8B-B14F-4D97-AF65-F5344CB8AC3E}">
        <p14:creationId xmlns:p14="http://schemas.microsoft.com/office/powerpoint/2010/main" val="318680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9753600" cy="990600"/>
          </a:xfrm>
        </p:spPr>
        <p:txBody>
          <a:bodyPr/>
          <a:lstStyle/>
          <a:p>
            <a:r>
              <a:rPr lang="en-US" b="1" dirty="0" smtClean="0"/>
              <a:t>A. I</a:t>
            </a:r>
            <a:r>
              <a:rPr lang="lv-LV" b="1" dirty="0" smtClean="0"/>
              <a:t>edvesma </a:t>
            </a:r>
            <a:r>
              <a:rPr lang="en-US" b="1" dirty="0" smtClean="0"/>
              <a:t>–</a:t>
            </a:r>
            <a:r>
              <a:rPr lang="lv-LV" b="1" dirty="0" smtClean="0"/>
              <a:t> ko tas nozīmē</a:t>
            </a:r>
            <a:r>
              <a:rPr lang="en-US" b="1" dirty="0" smtClean="0"/>
              <a:t>?</a:t>
            </a:r>
            <a:r>
              <a:rPr lang="en-US" dirty="0" smtClean="0"/>
              <a:t/>
            </a:r>
            <a:br>
              <a:rPr lang="en-US" dirty="0" smtClean="0"/>
            </a:br>
            <a:endParaRPr lang="en-US" dirty="0"/>
          </a:p>
        </p:txBody>
      </p:sp>
      <p:sp>
        <p:nvSpPr>
          <p:cNvPr id="3" name="Content Placeholder 2"/>
          <p:cNvSpPr>
            <a:spLocks noGrp="1"/>
          </p:cNvSpPr>
          <p:nvPr>
            <p:ph idx="1"/>
          </p:nvPr>
        </p:nvSpPr>
        <p:spPr>
          <a:xfrm>
            <a:off x="1219200" y="990600"/>
            <a:ext cx="9982200" cy="4922040"/>
          </a:xfrm>
        </p:spPr>
        <p:txBody>
          <a:bodyPr>
            <a:normAutofit fontScale="25000" lnSpcReduction="20000"/>
          </a:bodyPr>
          <a:lstStyle/>
          <a:p>
            <a:pPr>
              <a:spcAft>
                <a:spcPts val="1200"/>
              </a:spcAft>
              <a:buNone/>
            </a:pPr>
            <a:r>
              <a:rPr lang="en-US" sz="12800" dirty="0" smtClean="0">
                <a:solidFill>
                  <a:srgbClr val="1C1C1C"/>
                </a:solidFill>
              </a:rPr>
              <a:t>I</a:t>
            </a:r>
            <a:r>
              <a:rPr lang="lv-LV" sz="12800" dirty="0" smtClean="0">
                <a:solidFill>
                  <a:srgbClr val="1C1C1C"/>
                </a:solidFill>
              </a:rPr>
              <a:t>edvesma</a:t>
            </a:r>
            <a:r>
              <a:rPr lang="en-US" sz="12800" dirty="0" smtClean="0">
                <a:solidFill>
                  <a:srgbClr val="1C1C1C"/>
                </a:solidFill>
              </a:rPr>
              <a:t> </a:t>
            </a:r>
            <a:r>
              <a:rPr lang="en-US" sz="12800" i="1" dirty="0">
                <a:solidFill>
                  <a:srgbClr val="1C1C1C"/>
                </a:solidFill>
              </a:rPr>
              <a:t>(Webster’s Intermediate Dictionary)</a:t>
            </a:r>
          </a:p>
          <a:p>
            <a:pPr marL="685800" indent="-685800">
              <a:spcAft>
                <a:spcPts val="1800"/>
              </a:spcAft>
              <a:buNone/>
            </a:pPr>
            <a:r>
              <a:rPr lang="en-US" sz="9600" dirty="0" smtClean="0">
                <a:solidFill>
                  <a:srgbClr val="1C1C1C"/>
                </a:solidFill>
              </a:rPr>
              <a:t>(</a:t>
            </a:r>
            <a:r>
              <a:rPr lang="en-US" sz="9600" dirty="0">
                <a:solidFill>
                  <a:srgbClr val="1C1C1C"/>
                </a:solidFill>
              </a:rPr>
              <a:t>1) </a:t>
            </a:r>
            <a:r>
              <a:rPr lang="en-US" sz="9600" dirty="0" smtClean="0">
                <a:solidFill>
                  <a:srgbClr val="1C1C1C"/>
                </a:solidFill>
              </a:rPr>
              <a:t>	</a:t>
            </a:r>
            <a:r>
              <a:rPr lang="lv-LV" sz="9600" dirty="0" smtClean="0">
                <a:solidFill>
                  <a:srgbClr val="1C1C1C"/>
                </a:solidFill>
              </a:rPr>
              <a:t>virzīties</a:t>
            </a:r>
            <a:r>
              <a:rPr lang="lv-LV" sz="9600" dirty="0">
                <a:solidFill>
                  <a:srgbClr val="1C1C1C"/>
                </a:solidFill>
              </a:rPr>
              <a:t>, vadīt vai komunicēt ar dievišķu vai pārdabisku ietekmi &lt; Dieva iedvesmoti pravieši &gt; &lt; Dieva iedvesmotas domas&gt; </a:t>
            </a:r>
            <a:r>
              <a:rPr lang="en-US" sz="9600" dirty="0" smtClean="0">
                <a:solidFill>
                  <a:srgbClr val="1C1C1C"/>
                </a:solidFill>
              </a:rPr>
              <a:t>  </a:t>
            </a:r>
            <a:endParaRPr lang="en-US" sz="9600" dirty="0">
              <a:solidFill>
                <a:srgbClr val="1C1C1C"/>
              </a:solidFill>
            </a:endParaRPr>
          </a:p>
          <a:p>
            <a:pPr marL="685800" indent="-685800">
              <a:spcAft>
                <a:spcPts val="1800"/>
              </a:spcAft>
              <a:buNone/>
            </a:pPr>
            <a:r>
              <a:rPr lang="en-US" sz="9600" dirty="0">
                <a:solidFill>
                  <a:srgbClr val="1C1C1C"/>
                </a:solidFill>
              </a:rPr>
              <a:t>(2a) </a:t>
            </a:r>
            <a:r>
              <a:rPr lang="lv-LV" sz="9600" dirty="0">
                <a:solidFill>
                  <a:srgbClr val="1C1C1C"/>
                </a:solidFill>
              </a:rPr>
              <a:t>lietot rosināšanu, uzmundrināšanu vai slavinošu ietekmi uz &lt;viņa mātes iedvesmots &gt;</a:t>
            </a:r>
            <a:r>
              <a:rPr lang="en-US" sz="9600" dirty="0" smtClean="0">
                <a:solidFill>
                  <a:srgbClr val="1C1C1C"/>
                </a:solidFill>
              </a:rPr>
              <a:t>  </a:t>
            </a:r>
            <a:endParaRPr lang="en-US" sz="9600" dirty="0">
              <a:solidFill>
                <a:srgbClr val="1C1C1C"/>
              </a:solidFill>
            </a:endParaRPr>
          </a:p>
          <a:p>
            <a:pPr marL="685800" indent="-685800">
              <a:spcAft>
                <a:spcPts val="1800"/>
              </a:spcAft>
              <a:buNone/>
            </a:pPr>
            <a:r>
              <a:rPr lang="en-US" sz="9600" dirty="0" smtClean="0">
                <a:solidFill>
                  <a:srgbClr val="1C1C1C"/>
                </a:solidFill>
              </a:rPr>
              <a:t>(2b) </a:t>
            </a:r>
            <a:r>
              <a:rPr lang="lv-LV" sz="9600" dirty="0" smtClean="0">
                <a:solidFill>
                  <a:srgbClr val="1C1C1C"/>
                </a:solidFill>
              </a:rPr>
              <a:t>ietekme &lt;bērnība, kas iedvesmoja viņu ar vēlmi pēc izglītības &gt;</a:t>
            </a:r>
            <a:r>
              <a:rPr lang="en-US" sz="9600" dirty="0" smtClean="0">
                <a:solidFill>
                  <a:srgbClr val="1C1C1C"/>
                </a:solidFill>
              </a:rPr>
              <a:t>  </a:t>
            </a:r>
          </a:p>
          <a:p>
            <a:pPr marL="685800" indent="-685800">
              <a:spcAft>
                <a:spcPts val="1800"/>
              </a:spcAft>
              <a:buNone/>
            </a:pPr>
            <a:r>
              <a:rPr lang="en-US" sz="9600" dirty="0" smtClean="0">
                <a:solidFill>
                  <a:srgbClr val="1C1C1C"/>
                </a:solidFill>
              </a:rPr>
              <a:t>(2c) </a:t>
            </a:r>
            <a:r>
              <a:rPr lang="lv-LV" sz="9600" dirty="0">
                <a:solidFill>
                  <a:srgbClr val="1C1C1C"/>
                </a:solidFill>
              </a:rPr>
              <a:t>iedvest vai iepazīstināt prātā: mudināt &lt;iedveš pārliecību savos sekotājos&gt;</a:t>
            </a:r>
            <a:r>
              <a:rPr lang="en-US" sz="9600" dirty="0" smtClean="0">
                <a:solidFill>
                  <a:srgbClr val="1C1C1C"/>
                </a:solidFill>
              </a:rPr>
              <a:t>.  </a:t>
            </a:r>
            <a:endParaRPr lang="lv-LV" sz="9600" dirty="0" smtClean="0">
              <a:solidFill>
                <a:srgbClr val="1C1C1C"/>
              </a:solidFill>
            </a:endParaRPr>
          </a:p>
          <a:p>
            <a:pPr marL="685800" indent="-685800">
              <a:spcAft>
                <a:spcPts val="1800"/>
              </a:spcAft>
              <a:buNone/>
            </a:pPr>
            <a:r>
              <a:rPr lang="en-US" sz="9600" dirty="0" smtClean="0">
                <a:solidFill>
                  <a:srgbClr val="1C1C1C"/>
                </a:solidFill>
              </a:rPr>
              <a:t>	</a:t>
            </a:r>
            <a:r>
              <a:rPr lang="lv-LV" sz="9600" dirty="0" smtClean="0">
                <a:solidFill>
                  <a:srgbClr val="1C1C1C"/>
                </a:solidFill>
              </a:rPr>
              <a:t>Sniedz </a:t>
            </a:r>
            <a:r>
              <a:rPr lang="lv-LV" sz="9600" dirty="0">
                <a:solidFill>
                  <a:srgbClr val="1C1C1C"/>
                </a:solidFill>
              </a:rPr>
              <a:t>dažas ilustrācijas par to, kā mēs lietojam šo vārdu šodien normālās sarunās.</a:t>
            </a:r>
            <a:endParaRPr lang="en-US" sz="9600" dirty="0" smtClean="0">
              <a:solidFill>
                <a:srgbClr val="1C1C1C"/>
              </a:solidFill>
            </a:endParaRPr>
          </a:p>
          <a:p>
            <a:pPr>
              <a:buNone/>
            </a:pPr>
            <a:endParaRPr lang="en-US" dirty="0" smtClean="0"/>
          </a:p>
          <a:p>
            <a:pPr>
              <a:buNone/>
            </a:pPr>
            <a:r>
              <a:rPr lang="en-US" b="1" dirty="0" smtClean="0"/>
              <a:t> </a:t>
            </a:r>
            <a:endParaRPr lang="en-US" dirty="0" smtClean="0"/>
          </a:p>
          <a:p>
            <a:pPr>
              <a:buNone/>
            </a:pPr>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40</a:t>
            </a:fld>
            <a:endParaRPr lang="en-US"/>
          </a:p>
        </p:txBody>
      </p:sp>
    </p:spTree>
    <p:extLst>
      <p:ext uri="{BB962C8B-B14F-4D97-AF65-F5344CB8AC3E}">
        <p14:creationId xmlns:p14="http://schemas.microsoft.com/office/powerpoint/2010/main" val="328449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371600"/>
            <a:ext cx="7772400" cy="4267200"/>
          </a:xfrm>
        </p:spPr>
        <p:txBody>
          <a:bodyPr/>
          <a:lstStyle/>
          <a:p>
            <a:r>
              <a:rPr lang="en-US" b="1" dirty="0" smtClean="0">
                <a:solidFill>
                  <a:srgbClr val="1C1C1C"/>
                </a:solidFill>
              </a:rPr>
              <a:t>2</a:t>
            </a:r>
            <a:r>
              <a:rPr lang="lv-LV" b="1" dirty="0" smtClean="0">
                <a:solidFill>
                  <a:srgbClr val="1C1C1C"/>
                </a:solidFill>
              </a:rPr>
              <a:t>.</a:t>
            </a:r>
            <a:r>
              <a:rPr lang="en-US" b="1" dirty="0" err="1" smtClean="0">
                <a:solidFill>
                  <a:srgbClr val="1C1C1C"/>
                </a:solidFill>
              </a:rPr>
              <a:t>Timot</a:t>
            </a:r>
            <a:r>
              <a:rPr lang="lv-LV" b="1" dirty="0" smtClean="0">
                <a:solidFill>
                  <a:srgbClr val="1C1C1C"/>
                </a:solidFill>
              </a:rPr>
              <a:t>ejam</a:t>
            </a:r>
            <a:r>
              <a:rPr lang="en-US" b="1" dirty="0" smtClean="0">
                <a:solidFill>
                  <a:srgbClr val="1C1C1C"/>
                </a:solidFill>
              </a:rPr>
              <a:t> 3:16 </a:t>
            </a:r>
            <a:r>
              <a:rPr lang="en-US" b="1" dirty="0" smtClean="0">
                <a:solidFill>
                  <a:srgbClr val="1C1C1C"/>
                </a:solidFill>
              </a:rPr>
              <a:t/>
            </a:r>
            <a:br>
              <a:rPr lang="en-US" b="1" dirty="0" smtClean="0">
                <a:solidFill>
                  <a:srgbClr val="1C1C1C"/>
                </a:solidFill>
              </a:rPr>
            </a:br>
            <a:r>
              <a:rPr lang="lv-LV" sz="3200" b="1" dirty="0" smtClean="0">
                <a:solidFill>
                  <a:srgbClr val="1C1C1C"/>
                </a:solidFill>
              </a:rPr>
              <a:t>(</a:t>
            </a:r>
            <a:r>
              <a:rPr lang="lv-LV" sz="3200" b="1" dirty="0" smtClean="0">
                <a:solidFill>
                  <a:srgbClr val="1C1C1C"/>
                </a:solidFill>
              </a:rPr>
              <a:t>tulkojums no</a:t>
            </a:r>
            <a:r>
              <a:rPr lang="en-US" sz="3200" b="1" dirty="0" smtClean="0">
                <a:solidFill>
                  <a:srgbClr val="1C1C1C"/>
                </a:solidFill>
              </a:rPr>
              <a:t> King James Version</a:t>
            </a:r>
            <a:r>
              <a:rPr lang="lv-LV" sz="3200" b="1" dirty="0" smtClean="0">
                <a:solidFill>
                  <a:srgbClr val="1C1C1C"/>
                </a:solidFill>
              </a:rPr>
              <a:t>)</a:t>
            </a:r>
            <a:r>
              <a:rPr lang="en-US" sz="3200" b="1" dirty="0" smtClean="0">
                <a:solidFill>
                  <a:srgbClr val="1C1C1C"/>
                </a:solidFill>
              </a:rPr>
              <a:t> </a:t>
            </a:r>
            <a:r>
              <a:rPr lang="en-US" sz="3200" b="1" dirty="0" smtClean="0">
                <a:solidFill>
                  <a:srgbClr val="1C1C1C"/>
                </a:solidFill>
              </a:rPr>
              <a:t/>
            </a:r>
            <a:br>
              <a:rPr lang="en-US" sz="3200" b="1" dirty="0" smtClean="0">
                <a:solidFill>
                  <a:srgbClr val="1C1C1C"/>
                </a:solidFill>
              </a:rPr>
            </a:br>
            <a:r>
              <a:rPr lang="en-US" sz="3200" dirty="0" smtClean="0">
                <a:solidFill>
                  <a:srgbClr val="1C1C1C"/>
                </a:solidFill>
              </a:rPr>
              <a:t/>
            </a:r>
            <a:br>
              <a:rPr lang="en-US" sz="3200" dirty="0" smtClean="0">
                <a:solidFill>
                  <a:srgbClr val="1C1C1C"/>
                </a:solidFill>
              </a:rPr>
            </a:br>
            <a:r>
              <a:rPr lang="en-US" b="1" dirty="0" smtClean="0">
                <a:solidFill>
                  <a:srgbClr val="1C1C1C"/>
                </a:solidFill>
              </a:rPr>
              <a:t>“</a:t>
            </a:r>
            <a:r>
              <a:rPr lang="lv-LV" b="1" dirty="0">
                <a:solidFill>
                  <a:srgbClr val="1C1C1C"/>
                </a:solidFill>
              </a:rPr>
              <a:t>Visi Raksti ir doti no Dieva </a:t>
            </a:r>
            <a:r>
              <a:rPr lang="lv-LV" b="1" dirty="0" smtClean="0">
                <a:solidFill>
                  <a:srgbClr val="1C1C1C"/>
                </a:solidFill>
              </a:rPr>
              <a:t>iedvesmas</a:t>
            </a:r>
            <a:r>
              <a:rPr lang="en-US" b="1" dirty="0" smtClean="0">
                <a:solidFill>
                  <a:srgbClr val="1C1C1C"/>
                </a:solidFill>
              </a:rPr>
              <a:t>... ”</a:t>
            </a:r>
            <a:r>
              <a:rPr lang="en-US" sz="4800" b="1" dirty="0">
                <a:solidFill>
                  <a:srgbClr val="1C1C1C"/>
                </a:solidFill>
              </a:rPr>
              <a:t/>
            </a:r>
            <a:br>
              <a:rPr lang="en-US" sz="4800" b="1" dirty="0">
                <a:solidFill>
                  <a:srgbClr val="1C1C1C"/>
                </a:solidFill>
              </a:rPr>
            </a:br>
            <a:r>
              <a:rPr lang="en-US" dirty="0">
                <a:solidFill>
                  <a:srgbClr val="1C1C1C"/>
                </a:solidFill>
              </a:rPr>
              <a:t/>
            </a:r>
            <a:br>
              <a:rPr lang="en-US" dirty="0">
                <a:solidFill>
                  <a:srgbClr val="1C1C1C"/>
                </a:solidFill>
              </a:rPr>
            </a:br>
            <a:endParaRPr lang="en-US" dirty="0">
              <a:solidFill>
                <a:srgbClr val="1C1C1C"/>
              </a:solidFill>
            </a:endParaRPr>
          </a:p>
        </p:txBody>
      </p:sp>
      <p:sp>
        <p:nvSpPr>
          <p:cNvPr id="3" name="Content Placeholder 2"/>
          <p:cNvSpPr>
            <a:spLocks noGrp="1"/>
          </p:cNvSpPr>
          <p:nvPr>
            <p:ph idx="1"/>
          </p:nvPr>
        </p:nvSpPr>
        <p:spPr>
          <a:xfrm>
            <a:off x="2438400" y="5181600"/>
            <a:ext cx="7696200" cy="1173960"/>
          </a:xfrm>
        </p:spPr>
        <p:txBody>
          <a:bodyPr>
            <a:normAutofit/>
          </a:bodyPr>
          <a:lstStyle/>
          <a:p>
            <a:pPr>
              <a:buNone/>
            </a:pPr>
            <a:endParaRPr lang="en-US" dirty="0"/>
          </a:p>
          <a:p>
            <a:pPr>
              <a:buNone/>
            </a:pPr>
            <a:endParaRPr lang="en-US" dirty="0"/>
          </a:p>
          <a:p>
            <a:pPr>
              <a:buNone/>
            </a:pPr>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41</a:t>
            </a:fld>
            <a:endParaRPr lang="en-US"/>
          </a:p>
        </p:txBody>
      </p:sp>
    </p:spTree>
    <p:extLst>
      <p:ext uri="{BB962C8B-B14F-4D97-AF65-F5344CB8AC3E}">
        <p14:creationId xmlns:p14="http://schemas.microsoft.com/office/powerpoint/2010/main" val="61083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10896600" cy="1121664"/>
          </a:xfrm>
        </p:spPr>
        <p:txBody>
          <a:bodyPr/>
          <a:lstStyle/>
          <a:p>
            <a:r>
              <a:rPr lang="lv-LV" dirty="0" smtClean="0">
                <a:solidFill>
                  <a:srgbClr val="1C1C1C"/>
                </a:solidFill>
              </a:rPr>
              <a:t>Šis pants </a:t>
            </a:r>
            <a:r>
              <a:rPr lang="lv-LV" dirty="0">
                <a:solidFill>
                  <a:srgbClr val="1C1C1C"/>
                </a:solidFill>
              </a:rPr>
              <a:t>rāda, ka "Dieva iedvesmoti" nozīmē </a:t>
            </a:r>
            <a:r>
              <a:rPr lang="en-US" dirty="0" smtClean="0">
                <a:solidFill>
                  <a:srgbClr val="1C1C1C"/>
                </a:solidFill>
              </a:rPr>
              <a:t>:</a:t>
            </a:r>
            <a:br>
              <a:rPr lang="en-US" dirty="0" smtClean="0">
                <a:solidFill>
                  <a:srgbClr val="1C1C1C"/>
                </a:solidFill>
              </a:rPr>
            </a:br>
            <a:endParaRPr lang="en-US" dirty="0">
              <a:solidFill>
                <a:srgbClr val="1C1C1C"/>
              </a:solidFill>
            </a:endParaRPr>
          </a:p>
        </p:txBody>
      </p:sp>
      <p:sp>
        <p:nvSpPr>
          <p:cNvPr id="3" name="Content Placeholder 2"/>
          <p:cNvSpPr>
            <a:spLocks noGrp="1"/>
          </p:cNvSpPr>
          <p:nvPr>
            <p:ph idx="1"/>
          </p:nvPr>
        </p:nvSpPr>
        <p:spPr>
          <a:xfrm>
            <a:off x="1219200" y="2333490"/>
            <a:ext cx="9144000" cy="4297363"/>
          </a:xfrm>
        </p:spPr>
        <p:txBody>
          <a:bodyPr/>
          <a:lstStyle/>
          <a:p>
            <a:pPr marL="685800" indent="-685800">
              <a:buNone/>
            </a:pPr>
            <a:r>
              <a:rPr lang="en-US" dirty="0" smtClean="0">
                <a:solidFill>
                  <a:srgbClr val="1C1C1C"/>
                </a:solidFill>
              </a:rPr>
              <a:t>1.	</a:t>
            </a:r>
            <a:r>
              <a:rPr lang="lv-LV" dirty="0" smtClean="0">
                <a:solidFill>
                  <a:srgbClr val="1C1C1C"/>
                </a:solidFill>
              </a:rPr>
              <a:t>Dievs </a:t>
            </a:r>
            <a:r>
              <a:rPr lang="lv-LV" dirty="0">
                <a:solidFill>
                  <a:srgbClr val="1C1C1C"/>
                </a:solidFill>
              </a:rPr>
              <a:t>mums deva Bībeli</a:t>
            </a:r>
            <a:r>
              <a:rPr lang="en-US" dirty="0" smtClean="0">
                <a:solidFill>
                  <a:srgbClr val="1C1C1C"/>
                </a:solidFill>
              </a:rPr>
              <a:t>.</a:t>
            </a:r>
          </a:p>
          <a:p>
            <a:pPr marL="685800" indent="-685800">
              <a:buNone/>
            </a:pPr>
            <a:r>
              <a:rPr lang="en-US" dirty="0" smtClean="0">
                <a:solidFill>
                  <a:srgbClr val="1C1C1C"/>
                </a:solidFill>
              </a:rPr>
              <a:t>2.	</a:t>
            </a:r>
            <a:r>
              <a:rPr lang="lv-LV" dirty="0" smtClean="0">
                <a:solidFill>
                  <a:srgbClr val="1C1C1C"/>
                </a:solidFill>
              </a:rPr>
              <a:t>Raksti </a:t>
            </a:r>
            <a:r>
              <a:rPr lang="lv-LV" dirty="0">
                <a:solidFill>
                  <a:srgbClr val="1C1C1C"/>
                </a:solidFill>
              </a:rPr>
              <a:t>ir „Dieva izelpoti” un „Viņš tos ir darījis dzīvus.” Tie nav vienkārši miruši vārdi grāmatā. Kad tu ņem Dieva Vārdu un praktiski pielieto to savā dzīvē, tas darbojas! Dieva Vārds </a:t>
            </a:r>
            <a:r>
              <a:rPr lang="lv-LV" dirty="0" smtClean="0">
                <a:solidFill>
                  <a:srgbClr val="1C1C1C"/>
                </a:solidFill>
              </a:rPr>
              <a:t>atdzīvojas </a:t>
            </a:r>
            <a:r>
              <a:rPr lang="lv-LV" dirty="0">
                <a:solidFill>
                  <a:srgbClr val="1C1C1C"/>
                </a:solidFill>
              </a:rPr>
              <a:t>un Dievs sāk mainīt tavu dzīvi</a:t>
            </a:r>
            <a:r>
              <a:rPr lang="lv-LV" dirty="0" smtClean="0">
                <a:solidFill>
                  <a:srgbClr val="1C1C1C"/>
                </a:solidFill>
              </a:rPr>
              <a:t>!</a:t>
            </a:r>
            <a:endParaRPr lang="en-US" dirty="0" smtClean="0">
              <a:solidFill>
                <a:srgbClr val="1C1C1C"/>
              </a:solidFill>
            </a:endParaRPr>
          </a:p>
          <a:p>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42</a:t>
            </a:fld>
            <a:endParaRPr lang="en-US"/>
          </a:p>
        </p:txBody>
      </p:sp>
    </p:spTree>
    <p:extLst>
      <p:ext uri="{BB962C8B-B14F-4D97-AF65-F5344CB8AC3E}">
        <p14:creationId xmlns:p14="http://schemas.microsoft.com/office/powerpoint/2010/main" val="2445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10896600" cy="4398818"/>
          </a:xfrm>
        </p:spPr>
        <p:txBody>
          <a:bodyPr/>
          <a:lstStyle/>
          <a:p>
            <a:pPr algn="l"/>
            <a:r>
              <a:rPr lang="en-US" sz="3200" b="1" dirty="0" smtClean="0">
                <a:solidFill>
                  <a:srgbClr val="1C1C1C"/>
                </a:solidFill>
              </a:rPr>
              <a:t>2</a:t>
            </a:r>
            <a:r>
              <a:rPr lang="lv-LV" sz="3200" b="1" dirty="0" smtClean="0">
                <a:solidFill>
                  <a:srgbClr val="1C1C1C"/>
                </a:solidFill>
              </a:rPr>
              <a:t>.</a:t>
            </a:r>
            <a:r>
              <a:rPr lang="en-US" sz="3200" b="1" dirty="0" smtClean="0">
                <a:solidFill>
                  <a:srgbClr val="1C1C1C"/>
                </a:solidFill>
              </a:rPr>
              <a:t>P</a:t>
            </a:r>
            <a:r>
              <a:rPr lang="lv-LV" sz="3200" b="1" dirty="0" smtClean="0">
                <a:solidFill>
                  <a:srgbClr val="1C1C1C"/>
                </a:solidFill>
              </a:rPr>
              <a:t>ē</a:t>
            </a:r>
            <a:r>
              <a:rPr lang="en-US" sz="3200" b="1" dirty="0" err="1" smtClean="0">
                <a:solidFill>
                  <a:srgbClr val="1C1C1C"/>
                </a:solidFill>
              </a:rPr>
              <a:t>ter</a:t>
            </a:r>
            <a:r>
              <a:rPr lang="lv-LV" sz="3200" b="1" dirty="0" smtClean="0">
                <a:solidFill>
                  <a:srgbClr val="1C1C1C"/>
                </a:solidFill>
              </a:rPr>
              <a:t>a</a:t>
            </a:r>
            <a:r>
              <a:rPr lang="en-US" sz="3200" b="1" dirty="0" smtClean="0">
                <a:solidFill>
                  <a:srgbClr val="1C1C1C"/>
                </a:solidFill>
              </a:rPr>
              <a:t> 1:20-21</a:t>
            </a:r>
            <a:r>
              <a:rPr lang="lv-LV" sz="2400" dirty="0" smtClean="0">
                <a:solidFill>
                  <a:srgbClr val="1C1C1C"/>
                </a:solidFill>
              </a:rPr>
              <a:t>(tulkojums no</a:t>
            </a:r>
            <a:r>
              <a:rPr lang="en-US" sz="2400" dirty="0" smtClean="0">
                <a:solidFill>
                  <a:srgbClr val="1C1C1C"/>
                </a:solidFill>
              </a:rPr>
              <a:t> </a:t>
            </a:r>
            <a:r>
              <a:rPr lang="en-US" sz="2400" dirty="0">
                <a:solidFill>
                  <a:srgbClr val="1C1C1C"/>
                </a:solidFill>
              </a:rPr>
              <a:t>New International </a:t>
            </a:r>
            <a:r>
              <a:rPr lang="en-US" sz="2400" dirty="0" smtClean="0">
                <a:solidFill>
                  <a:srgbClr val="1C1C1C"/>
                </a:solidFill>
              </a:rPr>
              <a:t>Version</a:t>
            </a:r>
            <a:r>
              <a:rPr lang="lv-LV" sz="2400" dirty="0" smtClean="0">
                <a:solidFill>
                  <a:srgbClr val="1C1C1C"/>
                </a:solidFill>
              </a:rPr>
              <a:t>)</a:t>
            </a:r>
            <a:r>
              <a:rPr lang="en-US" sz="3200" dirty="0">
                <a:solidFill>
                  <a:srgbClr val="1C1C1C"/>
                </a:solidFill>
              </a:rPr>
              <a:t/>
            </a:r>
            <a:br>
              <a:rPr lang="en-US" sz="3200" dirty="0">
                <a:solidFill>
                  <a:srgbClr val="1C1C1C"/>
                </a:solidFill>
              </a:rPr>
            </a:br>
            <a:r>
              <a:rPr lang="en-US" sz="3200" dirty="0" smtClean="0">
                <a:solidFill>
                  <a:srgbClr val="1C1C1C"/>
                </a:solidFill>
              </a:rPr>
              <a:t/>
            </a:r>
            <a:br>
              <a:rPr lang="en-US" sz="3200" dirty="0" smtClean="0">
                <a:solidFill>
                  <a:srgbClr val="1C1C1C"/>
                </a:solidFill>
              </a:rPr>
            </a:br>
            <a:r>
              <a:rPr lang="en-US" sz="3200" b="1" baseline="30000" dirty="0" smtClean="0">
                <a:solidFill>
                  <a:srgbClr val="1C1C1C"/>
                </a:solidFill>
              </a:rPr>
              <a:t>20</a:t>
            </a:r>
            <a:r>
              <a:rPr lang="lv-LV" sz="3200" baseline="30000" dirty="0" smtClean="0">
                <a:solidFill>
                  <a:srgbClr val="1C1C1C"/>
                </a:solidFill>
              </a:rPr>
              <a:t> </a:t>
            </a:r>
            <a:r>
              <a:rPr lang="lv-LV" sz="3200" b="1" dirty="0" smtClean="0">
                <a:solidFill>
                  <a:srgbClr val="1C1C1C"/>
                </a:solidFill>
              </a:rPr>
              <a:t>Pāri </a:t>
            </a:r>
            <a:r>
              <a:rPr lang="lv-LV" sz="3200" b="1" dirty="0">
                <a:solidFill>
                  <a:srgbClr val="1C1C1C"/>
                </a:solidFill>
              </a:rPr>
              <a:t>visam, tev jāsaprot, ka neviens Rakstu pravietojums neradās ar paša pravieša iedvesmu. </a:t>
            </a:r>
            <a:r>
              <a:rPr lang="lv-LV" sz="3200" b="1" baseline="30000" dirty="0">
                <a:solidFill>
                  <a:srgbClr val="1C1C1C"/>
                </a:solidFill>
              </a:rPr>
              <a:t>21</a:t>
            </a:r>
            <a:r>
              <a:rPr lang="lv-LV" sz="3200" b="1" dirty="0">
                <a:solidFill>
                  <a:srgbClr val="1C1C1C"/>
                </a:solidFill>
              </a:rPr>
              <a:t>Jo pravietojums nekad neradās no cilvēka gribas, bet cilvēks runāja no Dieva, kad viņi bija kopā ar Svēto </a:t>
            </a:r>
            <a:r>
              <a:rPr lang="lv-LV" sz="3200" b="1" dirty="0" smtClean="0">
                <a:solidFill>
                  <a:srgbClr val="1C1C1C"/>
                </a:solidFill>
              </a:rPr>
              <a:t>Garu</a:t>
            </a:r>
            <a:r>
              <a:rPr lang="en-US" sz="3200" b="1" dirty="0" smtClean="0">
                <a:solidFill>
                  <a:srgbClr val="1C1C1C"/>
                </a:solidFill>
              </a:rPr>
              <a:t>. </a:t>
            </a:r>
            <a:endParaRPr lang="en-US" sz="3600" dirty="0">
              <a:solidFill>
                <a:srgbClr val="1C1C1C"/>
              </a:solidFill>
            </a:endParaRPr>
          </a:p>
        </p:txBody>
      </p:sp>
      <p:sp>
        <p:nvSpPr>
          <p:cNvPr id="3" name="Date Placeholder 2"/>
          <p:cNvSpPr>
            <a:spLocks noGrp="1"/>
          </p:cNvSpPr>
          <p:nvPr>
            <p:ph type="dt" sz="half" idx="10"/>
          </p:nvPr>
        </p:nvSpPr>
        <p:spPr/>
        <p:txBody>
          <a:bodyPr/>
          <a:lstStyle/>
          <a:p>
            <a:pPr>
              <a:defRPr/>
            </a:pPr>
            <a:r>
              <a:rPr lang="en-US" smtClean="0"/>
              <a:t>6-2019      </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A0785AE1-3548-4322-B69C-06DA4670E95E}" type="slidenum">
              <a:rPr lang="en-US" smtClean="0"/>
              <a:pPr>
                <a:defRPr/>
              </a:pPr>
              <a:t>43</a:t>
            </a:fld>
            <a:endParaRPr lang="en-US"/>
          </a:p>
        </p:txBody>
      </p:sp>
    </p:spTree>
    <p:extLst>
      <p:ext uri="{BB962C8B-B14F-4D97-AF65-F5344CB8AC3E}">
        <p14:creationId xmlns:p14="http://schemas.microsoft.com/office/powerpoint/2010/main" val="361843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219200"/>
            <a:ext cx="8991600" cy="2590800"/>
          </a:xfrm>
        </p:spPr>
        <p:txBody>
          <a:bodyPr/>
          <a:lstStyle/>
          <a:p>
            <a:r>
              <a:rPr lang="en-US" sz="3600" dirty="0">
                <a:solidFill>
                  <a:srgbClr val="1C1C1C"/>
                </a:solidFill>
              </a:rPr>
              <a:t> </a:t>
            </a:r>
            <a:r>
              <a:rPr lang="en-US" sz="3600" dirty="0" smtClean="0">
                <a:solidFill>
                  <a:srgbClr val="1C1C1C"/>
                </a:solidFill>
              </a:rPr>
              <a:t>2</a:t>
            </a:r>
            <a:r>
              <a:rPr lang="lv-LV" sz="3600" dirty="0" smtClean="0">
                <a:solidFill>
                  <a:srgbClr val="1C1C1C"/>
                </a:solidFill>
              </a:rPr>
              <a:t>.</a:t>
            </a:r>
            <a:r>
              <a:rPr lang="en-US" sz="3600" dirty="0" smtClean="0">
                <a:solidFill>
                  <a:srgbClr val="1C1C1C"/>
                </a:solidFill>
              </a:rPr>
              <a:t>P</a:t>
            </a:r>
            <a:r>
              <a:rPr lang="lv-LV" sz="3600" dirty="0" smtClean="0">
                <a:solidFill>
                  <a:srgbClr val="1C1C1C"/>
                </a:solidFill>
              </a:rPr>
              <a:t>ē</a:t>
            </a:r>
            <a:r>
              <a:rPr lang="en-US" sz="3600" dirty="0" err="1" smtClean="0">
                <a:solidFill>
                  <a:srgbClr val="1C1C1C"/>
                </a:solidFill>
              </a:rPr>
              <a:t>ter</a:t>
            </a:r>
            <a:r>
              <a:rPr lang="lv-LV" sz="3600" dirty="0" smtClean="0">
                <a:solidFill>
                  <a:srgbClr val="1C1C1C"/>
                </a:solidFill>
              </a:rPr>
              <a:t>a</a:t>
            </a:r>
            <a:r>
              <a:rPr lang="en-US" sz="3600" dirty="0" smtClean="0">
                <a:solidFill>
                  <a:srgbClr val="1C1C1C"/>
                </a:solidFill>
              </a:rPr>
              <a:t> </a:t>
            </a:r>
            <a:r>
              <a:rPr lang="en-US" sz="3600" dirty="0">
                <a:solidFill>
                  <a:srgbClr val="1C1C1C"/>
                </a:solidFill>
              </a:rPr>
              <a:t>1:20-21 </a:t>
            </a:r>
            <a:r>
              <a:rPr lang="lv-LV" sz="3600" dirty="0" smtClean="0">
                <a:solidFill>
                  <a:srgbClr val="1C1C1C"/>
                </a:solidFill>
              </a:rPr>
              <a:t>pasaka mums vēl divas lietas, kas mums palīdz saprast šo vārdu -</a:t>
            </a:r>
            <a:r>
              <a:rPr lang="en-US" sz="3600" dirty="0" smtClean="0">
                <a:solidFill>
                  <a:srgbClr val="1C1C1C"/>
                </a:solidFill>
              </a:rPr>
              <a:t> “B</a:t>
            </a:r>
            <a:r>
              <a:rPr lang="lv-LV" sz="3600" dirty="0" smtClean="0">
                <a:solidFill>
                  <a:srgbClr val="1C1C1C"/>
                </a:solidFill>
              </a:rPr>
              <a:t>ī</a:t>
            </a:r>
            <a:r>
              <a:rPr lang="en-US" sz="3600" dirty="0" smtClean="0">
                <a:solidFill>
                  <a:srgbClr val="1C1C1C"/>
                </a:solidFill>
              </a:rPr>
              <a:t>b</a:t>
            </a:r>
            <a:r>
              <a:rPr lang="lv-LV" sz="3600" dirty="0" smtClean="0">
                <a:solidFill>
                  <a:srgbClr val="1C1C1C"/>
                </a:solidFill>
              </a:rPr>
              <a:t>e</a:t>
            </a:r>
            <a:r>
              <a:rPr lang="en-US" sz="3600" dirty="0" smtClean="0">
                <a:solidFill>
                  <a:srgbClr val="1C1C1C"/>
                </a:solidFill>
              </a:rPr>
              <a:t>le i</a:t>
            </a:r>
            <a:r>
              <a:rPr lang="lv-LV" sz="3600" dirty="0" smtClean="0">
                <a:solidFill>
                  <a:srgbClr val="1C1C1C"/>
                </a:solidFill>
              </a:rPr>
              <a:t>r</a:t>
            </a:r>
            <a:r>
              <a:rPr lang="en-US" sz="3600" dirty="0" smtClean="0">
                <a:solidFill>
                  <a:srgbClr val="1C1C1C"/>
                </a:solidFill>
              </a:rPr>
              <a:t> </a:t>
            </a:r>
            <a:r>
              <a:rPr lang="lv-LV" sz="3600" dirty="0" smtClean="0">
                <a:solidFill>
                  <a:srgbClr val="1C1C1C"/>
                </a:solidFill>
              </a:rPr>
              <a:t>Dieva iedvesmota,</a:t>
            </a:r>
            <a:r>
              <a:rPr lang="en-US" sz="3600" dirty="0" smtClean="0">
                <a:solidFill>
                  <a:srgbClr val="1C1C1C"/>
                </a:solidFill>
              </a:rPr>
              <a:t>”</a:t>
            </a:r>
            <a:r>
              <a:rPr lang="lv-LV" sz="3600" dirty="0" smtClean="0">
                <a:solidFill>
                  <a:srgbClr val="1C1C1C"/>
                </a:solidFill>
              </a:rPr>
              <a:t> nozīmi.</a:t>
            </a:r>
            <a:r>
              <a:rPr lang="en-US" sz="3600" dirty="0">
                <a:solidFill>
                  <a:schemeClr val="tx1"/>
                </a:solidFill>
              </a:rPr>
              <a:t/>
            </a:r>
            <a:br>
              <a:rPr lang="en-US" sz="3600" dirty="0">
                <a:solidFill>
                  <a:schemeClr val="tx1"/>
                </a:solidFill>
              </a:rPr>
            </a:br>
            <a:endParaRPr lang="en-US" sz="3600" dirty="0">
              <a:solidFill>
                <a:schemeClr val="tx1"/>
              </a:solidFill>
            </a:endParaRPr>
          </a:p>
        </p:txBody>
      </p:sp>
      <p:sp>
        <p:nvSpPr>
          <p:cNvPr id="3" name="Content Placeholder 2"/>
          <p:cNvSpPr>
            <a:spLocks noGrp="1"/>
          </p:cNvSpPr>
          <p:nvPr>
            <p:ph idx="1"/>
          </p:nvPr>
        </p:nvSpPr>
        <p:spPr>
          <a:xfrm>
            <a:off x="2362200" y="3581400"/>
            <a:ext cx="8991600" cy="3078960"/>
          </a:xfrm>
        </p:spPr>
        <p:txBody>
          <a:bodyPr/>
          <a:lstStyle/>
          <a:p>
            <a:pPr marL="685800" indent="-685800">
              <a:buNone/>
            </a:pPr>
            <a:r>
              <a:rPr lang="en-US" dirty="0" smtClean="0">
                <a:solidFill>
                  <a:srgbClr val="1C1C1C"/>
                </a:solidFill>
              </a:rPr>
              <a:t>3.	</a:t>
            </a:r>
            <a:r>
              <a:rPr lang="lv-LV" dirty="0" smtClean="0">
                <a:solidFill>
                  <a:srgbClr val="1C1C1C"/>
                </a:solidFill>
              </a:rPr>
              <a:t>Neviena </a:t>
            </a:r>
            <a:r>
              <a:rPr lang="lv-LV" dirty="0">
                <a:solidFill>
                  <a:srgbClr val="1C1C1C"/>
                </a:solidFill>
              </a:rPr>
              <a:t>Bībeles daļa netika cilvēka radīta</a:t>
            </a:r>
            <a:r>
              <a:rPr lang="en-US" dirty="0" smtClean="0">
                <a:solidFill>
                  <a:srgbClr val="1C1C1C"/>
                </a:solidFill>
              </a:rPr>
              <a:t>.</a:t>
            </a:r>
          </a:p>
          <a:p>
            <a:pPr marL="685800" indent="-685800">
              <a:buNone/>
            </a:pPr>
            <a:r>
              <a:rPr lang="en-US" dirty="0" smtClean="0">
                <a:solidFill>
                  <a:srgbClr val="1C1C1C"/>
                </a:solidFill>
              </a:rPr>
              <a:t>4.	</a:t>
            </a:r>
            <a:r>
              <a:rPr lang="lv-LV" dirty="0" smtClean="0">
                <a:solidFill>
                  <a:srgbClr val="1C1C1C"/>
                </a:solidFill>
              </a:rPr>
              <a:t>Šie </a:t>
            </a:r>
            <a:r>
              <a:rPr lang="lv-LV" dirty="0">
                <a:solidFill>
                  <a:srgbClr val="1C1C1C"/>
                </a:solidFill>
              </a:rPr>
              <a:t>rakstītāji runāja (un pierakstīja) to, </a:t>
            </a:r>
            <a:r>
              <a:rPr lang="en-US" dirty="0" smtClean="0">
                <a:solidFill>
                  <a:srgbClr val="1C1C1C"/>
                </a:solidFill>
              </a:rPr>
              <a:t/>
            </a:r>
            <a:br>
              <a:rPr lang="en-US" dirty="0" smtClean="0">
                <a:solidFill>
                  <a:srgbClr val="1C1C1C"/>
                </a:solidFill>
              </a:rPr>
            </a:br>
            <a:r>
              <a:rPr lang="lv-LV" dirty="0" smtClean="0">
                <a:solidFill>
                  <a:srgbClr val="1C1C1C"/>
                </a:solidFill>
              </a:rPr>
              <a:t>ko </a:t>
            </a:r>
            <a:r>
              <a:rPr lang="lv-LV" dirty="0">
                <a:solidFill>
                  <a:srgbClr val="1C1C1C"/>
                </a:solidFill>
              </a:rPr>
              <a:t>Svētais Gars viņiem teica</a:t>
            </a:r>
            <a:r>
              <a:rPr lang="en-US" dirty="0" smtClean="0">
                <a:solidFill>
                  <a:srgbClr val="1C1C1C"/>
                </a:solidFill>
              </a:rPr>
              <a:t>.</a:t>
            </a:r>
            <a:endParaRPr lang="en-US" dirty="0">
              <a:solidFill>
                <a:srgbClr val="1C1C1C"/>
              </a:solidFill>
            </a:endParaRPr>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44</a:t>
            </a:fld>
            <a:endParaRPr lang="en-US"/>
          </a:p>
        </p:txBody>
      </p:sp>
    </p:spTree>
    <p:extLst>
      <p:ext uri="{BB962C8B-B14F-4D97-AF65-F5344CB8AC3E}">
        <p14:creationId xmlns:p14="http://schemas.microsoft.com/office/powerpoint/2010/main" val="182033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134600" cy="1045464"/>
          </a:xfrm>
        </p:spPr>
        <p:txBody>
          <a:bodyPr/>
          <a:lstStyle/>
          <a:p>
            <a:r>
              <a:rPr lang="en-US" b="1" dirty="0" smtClean="0">
                <a:solidFill>
                  <a:srgbClr val="1C1C1C"/>
                </a:solidFill>
              </a:rPr>
              <a:t>A. I</a:t>
            </a:r>
            <a:r>
              <a:rPr lang="lv-LV" b="1" dirty="0" smtClean="0">
                <a:solidFill>
                  <a:srgbClr val="1C1C1C"/>
                </a:solidFill>
              </a:rPr>
              <a:t>edvesma </a:t>
            </a:r>
            <a:r>
              <a:rPr lang="en-US" b="1" dirty="0" smtClean="0">
                <a:solidFill>
                  <a:srgbClr val="1C1C1C"/>
                </a:solidFill>
              </a:rPr>
              <a:t>–</a:t>
            </a:r>
            <a:r>
              <a:rPr lang="lv-LV" b="1" dirty="0" smtClean="0">
                <a:solidFill>
                  <a:srgbClr val="1C1C1C"/>
                </a:solidFill>
              </a:rPr>
              <a:t> ko tas nozīmē?</a:t>
            </a:r>
            <a:endParaRPr lang="en-US" dirty="0">
              <a:solidFill>
                <a:srgbClr val="1C1C1C"/>
              </a:solidFill>
            </a:endParaRPr>
          </a:p>
        </p:txBody>
      </p:sp>
      <p:sp>
        <p:nvSpPr>
          <p:cNvPr id="3" name="Content Placeholder 2"/>
          <p:cNvSpPr>
            <a:spLocks noGrp="1"/>
          </p:cNvSpPr>
          <p:nvPr>
            <p:ph idx="1"/>
          </p:nvPr>
        </p:nvSpPr>
        <p:spPr>
          <a:xfrm>
            <a:off x="762000" y="1905000"/>
            <a:ext cx="10591800" cy="5211763"/>
          </a:xfrm>
        </p:spPr>
        <p:txBody>
          <a:bodyPr/>
          <a:lstStyle/>
          <a:p>
            <a:pPr>
              <a:spcAft>
                <a:spcPts val="2400"/>
              </a:spcAft>
            </a:pPr>
            <a:r>
              <a:rPr lang="lv-LV" dirty="0">
                <a:solidFill>
                  <a:srgbClr val="1C1C1C"/>
                </a:solidFill>
              </a:rPr>
              <a:t>Kad mēs sakām, ka “Bībele ir Dieva iedvesmota,” mēs domājam:</a:t>
            </a:r>
          </a:p>
          <a:p>
            <a:pPr>
              <a:spcAft>
                <a:spcPts val="2400"/>
              </a:spcAft>
              <a:buNone/>
            </a:pPr>
            <a:r>
              <a:rPr lang="en-US" dirty="0" smtClean="0">
                <a:solidFill>
                  <a:srgbClr val="1C1C1C"/>
                </a:solidFill>
              </a:rPr>
              <a:t>	</a:t>
            </a:r>
            <a:r>
              <a:rPr lang="lv-LV" u="sng" dirty="0" smtClean="0">
                <a:solidFill>
                  <a:srgbClr val="1C1C1C"/>
                </a:solidFill>
              </a:rPr>
              <a:t>Svētais </a:t>
            </a:r>
            <a:r>
              <a:rPr lang="lv-LV" u="sng" dirty="0">
                <a:solidFill>
                  <a:srgbClr val="1C1C1C"/>
                </a:solidFill>
              </a:rPr>
              <a:t>Gars vadīja rakstītāju domas, tādējādi viņi uzrakstīja to, ko Dievs gribēja, lai viņi uzraksta.</a:t>
            </a:r>
            <a:endParaRPr lang="en-US" u="sng" dirty="0" smtClean="0">
              <a:solidFill>
                <a:srgbClr val="1C1C1C"/>
              </a:solidFill>
            </a:endParaRPr>
          </a:p>
          <a:p>
            <a:pPr>
              <a:spcAft>
                <a:spcPts val="2400"/>
              </a:spcAft>
            </a:pPr>
            <a:r>
              <a:rPr lang="lv-LV" dirty="0">
                <a:solidFill>
                  <a:srgbClr val="1C1C1C"/>
                </a:solidFill>
              </a:rPr>
              <a:t>Ir svarīgi saprast, ka visa Bībele ir Dieva iedvesmota</a:t>
            </a:r>
            <a:r>
              <a:rPr lang="en-US" dirty="0" smtClean="0">
                <a:solidFill>
                  <a:srgbClr val="1C1C1C"/>
                </a:solidFill>
              </a:rPr>
              <a:t>. </a:t>
            </a:r>
            <a:r>
              <a:rPr lang="en-US" dirty="0" smtClean="0"/>
              <a:t> </a:t>
            </a:r>
          </a:p>
          <a:p>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45</a:t>
            </a:fld>
            <a:endParaRPr lang="en-US"/>
          </a:p>
        </p:txBody>
      </p:sp>
    </p:spTree>
    <p:extLst>
      <p:ext uri="{BB962C8B-B14F-4D97-AF65-F5344CB8AC3E}">
        <p14:creationId xmlns:p14="http://schemas.microsoft.com/office/powerpoint/2010/main" val="212130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953500" cy="2438400"/>
          </a:xfrm>
        </p:spPr>
        <p:txBody>
          <a:bodyPr/>
          <a:lstStyle/>
          <a:p>
            <a:r>
              <a:rPr lang="en-US" sz="3600" b="1" dirty="0">
                <a:solidFill>
                  <a:srgbClr val="1C1C1C"/>
                </a:solidFill>
              </a:rPr>
              <a:t>B. </a:t>
            </a:r>
            <a:r>
              <a:rPr lang="lv-LV" sz="3600" b="1" dirty="0">
                <a:solidFill>
                  <a:srgbClr val="1C1C1C"/>
                </a:solidFill>
              </a:rPr>
              <a:t>Kā Dievs iedvesmoja cilvēkus uzrakstīt Bībeles grāmatas</a:t>
            </a:r>
            <a:r>
              <a:rPr lang="en-US" sz="3600" b="1" dirty="0" smtClean="0">
                <a:solidFill>
                  <a:srgbClr val="1C1C1C"/>
                </a:solidFill>
              </a:rPr>
              <a:t>?</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1676400" y="2407440"/>
            <a:ext cx="9525000" cy="3383760"/>
          </a:xfrm>
        </p:spPr>
        <p:txBody>
          <a:bodyPr/>
          <a:lstStyle/>
          <a:p>
            <a:pPr marL="685800" indent="-617538">
              <a:spcAft>
                <a:spcPts val="2400"/>
              </a:spcAft>
              <a:buAutoNum type="arabicPeriod"/>
            </a:pPr>
            <a:r>
              <a:rPr lang="lv-LV" dirty="0">
                <a:solidFill>
                  <a:srgbClr val="1C1C1C"/>
                </a:solidFill>
              </a:rPr>
              <a:t>Dievs neteica viņiem konkrētus vārdus, </a:t>
            </a:r>
            <a:r>
              <a:rPr lang="en-US" dirty="0" smtClean="0">
                <a:solidFill>
                  <a:srgbClr val="1C1C1C"/>
                </a:solidFill>
              </a:rPr>
              <a:t/>
            </a:r>
            <a:br>
              <a:rPr lang="en-US" dirty="0" smtClean="0">
                <a:solidFill>
                  <a:srgbClr val="1C1C1C"/>
                </a:solidFill>
              </a:rPr>
            </a:br>
            <a:r>
              <a:rPr lang="lv-LV" dirty="0" smtClean="0">
                <a:solidFill>
                  <a:srgbClr val="1C1C1C"/>
                </a:solidFill>
              </a:rPr>
              <a:t>ko </a:t>
            </a:r>
            <a:r>
              <a:rPr lang="lv-LV" dirty="0">
                <a:solidFill>
                  <a:srgbClr val="1C1C1C"/>
                </a:solidFill>
              </a:rPr>
              <a:t>pierakstīt (vairumā gadījumu</a:t>
            </a:r>
            <a:r>
              <a:rPr lang="lv-LV" dirty="0" smtClean="0">
                <a:solidFill>
                  <a:srgbClr val="1C1C1C"/>
                </a:solidFill>
              </a:rPr>
              <a:t>). </a:t>
            </a:r>
          </a:p>
          <a:p>
            <a:pPr marL="685800" indent="-617538">
              <a:spcAft>
                <a:spcPts val="2400"/>
              </a:spcAft>
              <a:buAutoNum type="arabicPeriod"/>
            </a:pPr>
            <a:r>
              <a:rPr lang="lv-LV" dirty="0">
                <a:solidFill>
                  <a:srgbClr val="1C1C1C"/>
                </a:solidFill>
              </a:rPr>
              <a:t>Dievs mehāniski nekustināja viņu </a:t>
            </a:r>
            <a:r>
              <a:rPr lang="lv-LV" dirty="0" smtClean="0">
                <a:solidFill>
                  <a:srgbClr val="1C1C1C"/>
                </a:solidFill>
              </a:rPr>
              <a:t>rokas.</a:t>
            </a:r>
          </a:p>
          <a:p>
            <a:pPr marL="685800" indent="-617538">
              <a:spcAft>
                <a:spcPts val="2400"/>
              </a:spcAft>
              <a:buAutoNum type="arabicPeriod"/>
            </a:pPr>
            <a:r>
              <a:rPr lang="lv-LV" dirty="0">
                <a:solidFill>
                  <a:srgbClr val="1C1C1C"/>
                </a:solidFill>
              </a:rPr>
              <a:t>Svētais Gars deva viņiem domas, </a:t>
            </a:r>
            <a:r>
              <a:rPr lang="en-US" dirty="0" smtClean="0">
                <a:solidFill>
                  <a:srgbClr val="1C1C1C"/>
                </a:solidFill>
              </a:rPr>
              <a:t/>
            </a:r>
            <a:br>
              <a:rPr lang="en-US" dirty="0" smtClean="0">
                <a:solidFill>
                  <a:srgbClr val="1C1C1C"/>
                </a:solidFill>
              </a:rPr>
            </a:br>
            <a:r>
              <a:rPr lang="lv-LV" dirty="0" smtClean="0">
                <a:solidFill>
                  <a:srgbClr val="1C1C1C"/>
                </a:solidFill>
              </a:rPr>
              <a:t>ko </a:t>
            </a:r>
            <a:r>
              <a:rPr lang="lv-LV" dirty="0">
                <a:solidFill>
                  <a:srgbClr val="1C1C1C"/>
                </a:solidFill>
              </a:rPr>
              <a:t>rakstītāji izteica katrs savā </a:t>
            </a:r>
            <a:r>
              <a:rPr lang="lv-LV" dirty="0" smtClean="0">
                <a:solidFill>
                  <a:srgbClr val="1C1C1C"/>
                </a:solidFill>
              </a:rPr>
              <a:t>veidā.</a:t>
            </a:r>
            <a:endParaRPr lang="en-US" dirty="0" smtClean="0">
              <a:solidFill>
                <a:srgbClr val="1C1C1C"/>
              </a:solidFill>
            </a:endParaRPr>
          </a:p>
          <a:p>
            <a:pPr marL="582930" indent="-514350">
              <a:buAutoNum type="arabicPeriod"/>
            </a:pPr>
            <a:endParaRPr lang="en-US" dirty="0" smtClean="0"/>
          </a:p>
          <a:p>
            <a:pPr>
              <a:buNone/>
            </a:pPr>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46</a:t>
            </a:fld>
            <a:endParaRPr lang="en-US"/>
          </a:p>
        </p:txBody>
      </p:sp>
    </p:spTree>
    <p:extLst>
      <p:ext uri="{BB962C8B-B14F-4D97-AF65-F5344CB8AC3E}">
        <p14:creationId xmlns:p14="http://schemas.microsoft.com/office/powerpoint/2010/main" val="384424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10058400" cy="1121664"/>
          </a:xfrm>
        </p:spPr>
        <p:txBody>
          <a:bodyPr/>
          <a:lstStyle/>
          <a:p>
            <a:r>
              <a:rPr lang="en-US" b="1" dirty="0" smtClean="0">
                <a:solidFill>
                  <a:srgbClr val="1C1C1C"/>
                </a:solidFill>
              </a:rPr>
              <a:t>C. </a:t>
            </a:r>
            <a:r>
              <a:rPr lang="lv-LV" b="1" dirty="0">
                <a:solidFill>
                  <a:srgbClr val="1C1C1C"/>
                </a:solidFill>
              </a:rPr>
              <a:t>Kā Bībele ir nodota līdz mums</a:t>
            </a:r>
            <a:endParaRPr lang="en-US" dirty="0">
              <a:solidFill>
                <a:srgbClr val="1C1C1C"/>
              </a:solidFill>
            </a:endParaRPr>
          </a:p>
        </p:txBody>
      </p:sp>
      <p:sp>
        <p:nvSpPr>
          <p:cNvPr id="3" name="Content Placeholder 2"/>
          <p:cNvSpPr>
            <a:spLocks noGrp="1"/>
          </p:cNvSpPr>
          <p:nvPr>
            <p:ph idx="1"/>
          </p:nvPr>
        </p:nvSpPr>
        <p:spPr>
          <a:xfrm>
            <a:off x="1905000" y="2590800"/>
            <a:ext cx="9067800" cy="4068763"/>
          </a:xfrm>
        </p:spPr>
        <p:txBody>
          <a:bodyPr/>
          <a:lstStyle/>
          <a:p>
            <a:pPr marL="582930" indent="-514350">
              <a:spcAft>
                <a:spcPts val="2400"/>
              </a:spcAft>
              <a:buFont typeface="+mj-lt"/>
              <a:buAutoNum type="arabicPeriod"/>
            </a:pPr>
            <a:r>
              <a:rPr lang="lv-LV" dirty="0">
                <a:solidFill>
                  <a:srgbClr val="1C1C1C"/>
                </a:solidFill>
              </a:rPr>
              <a:t>Kā grāmatas sākumā tika sarakstītas</a:t>
            </a:r>
            <a:r>
              <a:rPr lang="en-US" b="1" dirty="0" smtClean="0">
                <a:solidFill>
                  <a:srgbClr val="1C1C1C"/>
                </a:solidFill>
              </a:rPr>
              <a:t>?</a:t>
            </a:r>
          </a:p>
          <a:p>
            <a:pPr marL="582930" indent="-514350">
              <a:buFont typeface="+mj-lt"/>
              <a:buAutoNum type="arabicPeriod"/>
            </a:pPr>
            <a:r>
              <a:rPr lang="lv-LV" dirty="0">
                <a:solidFill>
                  <a:srgbClr val="1C1C1C"/>
                </a:solidFill>
              </a:rPr>
              <a:t>Kā Bībeles grāmatas tika kopētas</a:t>
            </a:r>
            <a:r>
              <a:rPr lang="en-US" b="1" dirty="0" smtClean="0">
                <a:solidFill>
                  <a:srgbClr val="1C1C1C"/>
                </a:solidFill>
              </a:rPr>
              <a:t>?</a:t>
            </a:r>
            <a:endParaRPr lang="en-US" dirty="0" smtClean="0">
              <a:solidFill>
                <a:srgbClr val="1C1C1C"/>
              </a:solidFill>
            </a:endParaRPr>
          </a:p>
          <a:p>
            <a:pPr marL="582930" indent="-514350">
              <a:buFont typeface="+mj-lt"/>
              <a:buAutoNum type="arabicPeriod"/>
            </a:pPr>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47</a:t>
            </a:fld>
            <a:endParaRPr lang="en-US"/>
          </a:p>
        </p:txBody>
      </p:sp>
    </p:spTree>
    <p:extLst>
      <p:ext uri="{BB962C8B-B14F-4D97-AF65-F5344CB8AC3E}">
        <p14:creationId xmlns:p14="http://schemas.microsoft.com/office/powerpoint/2010/main" val="55640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46043"/>
            <a:ext cx="10058400" cy="1121664"/>
          </a:xfrm>
        </p:spPr>
        <p:txBody>
          <a:bodyPr/>
          <a:lstStyle/>
          <a:p>
            <a:r>
              <a:rPr lang="en-US" b="1" dirty="0" smtClean="0">
                <a:solidFill>
                  <a:srgbClr val="1C1C1C"/>
                </a:solidFill>
              </a:rPr>
              <a:t>C. </a:t>
            </a:r>
            <a:r>
              <a:rPr lang="lv-LV" b="1" dirty="0">
                <a:solidFill>
                  <a:srgbClr val="1C1C1C"/>
                </a:solidFill>
              </a:rPr>
              <a:t>Kā Bībele ir nodota līdz mums</a:t>
            </a:r>
            <a:endParaRPr lang="en-US" dirty="0">
              <a:solidFill>
                <a:srgbClr val="1C1C1C"/>
              </a:solidFill>
            </a:endParaRPr>
          </a:p>
        </p:txBody>
      </p:sp>
      <p:sp>
        <p:nvSpPr>
          <p:cNvPr id="3" name="Content Placeholder 2"/>
          <p:cNvSpPr>
            <a:spLocks noGrp="1"/>
          </p:cNvSpPr>
          <p:nvPr>
            <p:ph idx="1"/>
          </p:nvPr>
        </p:nvSpPr>
        <p:spPr>
          <a:xfrm>
            <a:off x="990600" y="2133600"/>
            <a:ext cx="10896600" cy="4068763"/>
          </a:xfrm>
        </p:spPr>
        <p:txBody>
          <a:bodyPr/>
          <a:lstStyle/>
          <a:p>
            <a:pPr marL="68580" indent="0">
              <a:buNone/>
            </a:pPr>
            <a:r>
              <a:rPr lang="lv-LV" b="0" dirty="0">
                <a:solidFill>
                  <a:srgbClr val="1C1C1C"/>
                </a:solidFill>
              </a:rPr>
              <a:t>Lai redzētu Svēto Rakstu unikalitāti tās uzticamībā, ir jāpārbauda, cik ļoti rūpīgi </a:t>
            </a:r>
            <a:r>
              <a:rPr lang="lv-LV" b="0" dirty="0" smtClean="0">
                <a:solidFill>
                  <a:srgbClr val="1C1C1C"/>
                </a:solidFill>
              </a:rPr>
              <a:t>pārrakstītāji pārrakstīja Vecās Derības manuskriptus</a:t>
            </a:r>
            <a:r>
              <a:rPr lang="en-US" b="0" dirty="0" smtClean="0">
                <a:solidFill>
                  <a:srgbClr val="1C1C1C"/>
                </a:solidFill>
              </a:rPr>
              <a:t>.</a:t>
            </a:r>
            <a:endParaRPr lang="en-US" b="0" dirty="0">
              <a:solidFill>
                <a:srgbClr val="1C1C1C"/>
              </a:solidFill>
            </a:endParaRPr>
          </a:p>
          <a:p>
            <a:pPr marL="582930" indent="-514350">
              <a:buFont typeface="+mj-lt"/>
              <a:buAutoNum type="arabicPeriod"/>
            </a:pPr>
            <a:r>
              <a:rPr lang="en-US" b="0" dirty="0" smtClean="0">
                <a:solidFill>
                  <a:srgbClr val="1C1C1C"/>
                </a:solidFill>
              </a:rPr>
              <a:t>TALMUDIST</a:t>
            </a:r>
            <a:r>
              <a:rPr lang="lv-LV" b="0" dirty="0">
                <a:solidFill>
                  <a:srgbClr val="1C1C1C"/>
                </a:solidFill>
              </a:rPr>
              <a:t>I</a:t>
            </a:r>
            <a:r>
              <a:rPr lang="en-US" b="0" dirty="0" smtClean="0">
                <a:solidFill>
                  <a:srgbClr val="1C1C1C"/>
                </a:solidFill>
              </a:rPr>
              <a:t> (100</a:t>
            </a:r>
            <a:r>
              <a:rPr lang="lv-LV" b="0" dirty="0" smtClean="0">
                <a:solidFill>
                  <a:srgbClr val="1C1C1C"/>
                </a:solidFill>
              </a:rPr>
              <a:t>.</a:t>
            </a:r>
            <a:r>
              <a:rPr lang="en-US" b="0" dirty="0" smtClean="0">
                <a:solidFill>
                  <a:srgbClr val="1C1C1C"/>
                </a:solidFill>
              </a:rPr>
              <a:t>-500</a:t>
            </a:r>
            <a:r>
              <a:rPr lang="lv-LV" b="0" dirty="0" smtClean="0">
                <a:solidFill>
                  <a:srgbClr val="1C1C1C"/>
                </a:solidFill>
              </a:rPr>
              <a:t>.g.m.ē.</a:t>
            </a:r>
            <a:r>
              <a:rPr lang="en-US" b="0" dirty="0" smtClean="0">
                <a:solidFill>
                  <a:srgbClr val="1C1C1C"/>
                </a:solidFill>
              </a:rPr>
              <a:t>)</a:t>
            </a:r>
            <a:endParaRPr lang="en-US" b="0" dirty="0">
              <a:solidFill>
                <a:srgbClr val="1C1C1C"/>
              </a:solidFill>
            </a:endParaRPr>
          </a:p>
          <a:p>
            <a:pPr marL="582930" indent="-514350">
              <a:buFont typeface="+mj-lt"/>
              <a:buAutoNum type="arabicPeriod"/>
            </a:pPr>
            <a:r>
              <a:rPr lang="lv-LV" b="0" dirty="0">
                <a:solidFill>
                  <a:srgbClr val="1C1C1C"/>
                </a:solidFill>
              </a:rPr>
              <a:t>Šajā </a:t>
            </a:r>
            <a:r>
              <a:rPr lang="lv-LV" b="0" dirty="0" smtClean="0">
                <a:solidFill>
                  <a:srgbClr val="1C1C1C"/>
                </a:solidFill>
              </a:rPr>
              <a:t>periodā </a:t>
            </a:r>
            <a:r>
              <a:rPr lang="lv-LV" b="0" dirty="0">
                <a:solidFill>
                  <a:srgbClr val="1C1C1C"/>
                </a:solidFill>
              </a:rPr>
              <a:t>tika veltīts daudz laika ebreju civilo un kanonisko </a:t>
            </a:r>
            <a:r>
              <a:rPr lang="lv-LV" b="0" dirty="0" smtClean="0">
                <a:solidFill>
                  <a:srgbClr val="1C1C1C"/>
                </a:solidFill>
              </a:rPr>
              <a:t>likumu ielikšanai katalogā. </a:t>
            </a:r>
            <a:r>
              <a:rPr lang="lv-LV" b="0" dirty="0">
                <a:solidFill>
                  <a:srgbClr val="1C1C1C"/>
                </a:solidFill>
              </a:rPr>
              <a:t>Talmudistiem bija diezgan sarežģīta sistēma sinagogas </a:t>
            </a:r>
            <a:r>
              <a:rPr lang="lv-LV" b="0" dirty="0" smtClean="0">
                <a:solidFill>
                  <a:srgbClr val="1C1C1C"/>
                </a:solidFill>
              </a:rPr>
              <a:t>ruļļu pārrakstīšanā</a:t>
            </a:r>
            <a:r>
              <a:rPr lang="en-US" b="0" dirty="0" smtClean="0">
                <a:solidFill>
                  <a:srgbClr val="1C1C1C"/>
                </a:solidFill>
              </a:rPr>
              <a:t>.</a:t>
            </a:r>
            <a:endParaRPr lang="en-US" b="0" dirty="0">
              <a:solidFill>
                <a:srgbClr val="1C1C1C"/>
              </a:solidFill>
            </a:endParaRPr>
          </a:p>
          <a:p>
            <a:pPr marL="582930" indent="-514350">
              <a:buFont typeface="+mj-lt"/>
              <a:buAutoNum type="arabicPeriod"/>
            </a:pPr>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dirty="0"/>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48</a:t>
            </a:fld>
            <a:endParaRPr lang="en-US"/>
          </a:p>
        </p:txBody>
      </p:sp>
    </p:spTree>
    <p:extLst>
      <p:ext uri="{BB962C8B-B14F-4D97-AF65-F5344CB8AC3E}">
        <p14:creationId xmlns:p14="http://schemas.microsoft.com/office/powerpoint/2010/main" val="328061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6-2019      </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Title 1"/>
          <p:cNvSpPr txBox="1">
            <a:spLocks/>
          </p:cNvSpPr>
          <p:nvPr/>
        </p:nvSpPr>
        <p:spPr>
          <a:xfrm>
            <a:off x="762000" y="1219200"/>
            <a:ext cx="10058400" cy="112166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200" algn="ctr" rtl="0" fontAlgn="base">
              <a:spcBef>
                <a:spcPct val="0"/>
              </a:spcBef>
              <a:spcAft>
                <a:spcPct val="0"/>
              </a:spcAft>
              <a:defRPr sz="4400">
                <a:solidFill>
                  <a:schemeClr val="tx2"/>
                </a:solidFill>
                <a:latin typeface="Century Gothic" pitchFamily="34" charset="0"/>
              </a:defRPr>
            </a:lvl6pPr>
            <a:lvl7pPr marL="914400" algn="ctr" rtl="0" fontAlgn="base">
              <a:spcBef>
                <a:spcPct val="0"/>
              </a:spcBef>
              <a:spcAft>
                <a:spcPct val="0"/>
              </a:spcAft>
              <a:defRPr sz="4400">
                <a:solidFill>
                  <a:schemeClr val="tx2"/>
                </a:solidFill>
                <a:latin typeface="Century Gothic" pitchFamily="34" charset="0"/>
              </a:defRPr>
            </a:lvl7pPr>
            <a:lvl8pPr marL="1371600" algn="ctr" rtl="0" fontAlgn="base">
              <a:spcBef>
                <a:spcPct val="0"/>
              </a:spcBef>
              <a:spcAft>
                <a:spcPct val="0"/>
              </a:spcAft>
              <a:defRPr sz="4400">
                <a:solidFill>
                  <a:schemeClr val="tx2"/>
                </a:solidFill>
                <a:latin typeface="Century Gothic" pitchFamily="34" charset="0"/>
              </a:defRPr>
            </a:lvl8pPr>
            <a:lvl9pPr marL="1828800" algn="ctr" rtl="0" fontAlgn="base">
              <a:spcBef>
                <a:spcPct val="0"/>
              </a:spcBef>
              <a:spcAft>
                <a:spcPct val="0"/>
              </a:spcAft>
              <a:defRPr sz="4400">
                <a:solidFill>
                  <a:schemeClr val="tx2"/>
                </a:solidFill>
                <a:latin typeface="Century Gothic" pitchFamily="34" charset="0"/>
              </a:defRPr>
            </a:lvl9pPr>
          </a:lstStyle>
          <a:p>
            <a:r>
              <a:rPr lang="en-US" b="1" dirty="0" smtClean="0">
                <a:solidFill>
                  <a:srgbClr val="1C1C1C"/>
                </a:solidFill>
              </a:rPr>
              <a:t>C. </a:t>
            </a:r>
            <a:r>
              <a:rPr lang="lv-LV" b="1" dirty="0" smtClean="0">
                <a:solidFill>
                  <a:srgbClr val="1C1C1C"/>
                </a:solidFill>
              </a:rPr>
              <a:t>Kā Bībele ir nodota līdz mums</a:t>
            </a:r>
            <a:endParaRPr lang="en-US" dirty="0">
              <a:solidFill>
                <a:srgbClr val="1C1C1C"/>
              </a:solidFill>
            </a:endParaRPr>
          </a:p>
        </p:txBody>
      </p:sp>
      <p:sp>
        <p:nvSpPr>
          <p:cNvPr id="5" name="Rectangle 4"/>
          <p:cNvSpPr/>
          <p:nvPr/>
        </p:nvSpPr>
        <p:spPr>
          <a:xfrm>
            <a:off x="2057400" y="2828836"/>
            <a:ext cx="9525000" cy="1569660"/>
          </a:xfrm>
          <a:prstGeom prst="rect">
            <a:avLst/>
          </a:prstGeom>
        </p:spPr>
        <p:txBody>
          <a:bodyPr wrap="square">
            <a:spAutoFit/>
          </a:bodyPr>
          <a:lstStyle/>
          <a:p>
            <a:pPr marL="685800" indent="-617538"/>
            <a:r>
              <a:rPr lang="lv-LV" sz="3200" b="1" dirty="0" smtClean="0">
                <a:solidFill>
                  <a:srgbClr val="1C1C1C"/>
                </a:solidFill>
              </a:rPr>
              <a:t>3</a:t>
            </a:r>
            <a:r>
              <a:rPr lang="lv-LV" sz="3200" b="1" dirty="0">
                <a:solidFill>
                  <a:srgbClr val="1C1C1C"/>
                </a:solidFill>
              </a:rPr>
              <a:t>. </a:t>
            </a:r>
            <a:r>
              <a:rPr lang="en-US" sz="3200" b="1" dirty="0" smtClean="0">
                <a:solidFill>
                  <a:srgbClr val="1C1C1C"/>
                </a:solidFill>
              </a:rPr>
              <a:t>	</a:t>
            </a:r>
            <a:r>
              <a:rPr lang="lv-LV" sz="3200" b="1" dirty="0" smtClean="0">
                <a:solidFill>
                  <a:srgbClr val="1C1C1C"/>
                </a:solidFill>
              </a:rPr>
              <a:t>Samuēls </a:t>
            </a:r>
            <a:r>
              <a:rPr lang="lv-LV" sz="3200" b="1" dirty="0" smtClean="0">
                <a:solidFill>
                  <a:srgbClr val="1C1C1C"/>
                </a:solidFill>
              </a:rPr>
              <a:t>Davidsons </a:t>
            </a:r>
            <a:r>
              <a:rPr lang="lv-LV" sz="3200" b="1" dirty="0">
                <a:solidFill>
                  <a:srgbClr val="1C1C1C"/>
                </a:solidFill>
              </a:rPr>
              <a:t>apraksta dažas no talmudistu disciplīnām attiecībā uz Rakstiem. Šie minūšu noteikumi ... ir </a:t>
            </a:r>
            <a:r>
              <a:rPr lang="lv-LV" sz="3200" b="1" dirty="0" smtClean="0">
                <a:solidFill>
                  <a:srgbClr val="1C1C1C"/>
                </a:solidFill>
              </a:rPr>
              <a:t>šādi</a:t>
            </a:r>
            <a:r>
              <a:rPr lang="en-US" sz="3200" b="1" dirty="0" smtClean="0">
                <a:solidFill>
                  <a:srgbClr val="1C1C1C"/>
                </a:solidFill>
              </a:rPr>
              <a:t>:</a:t>
            </a:r>
            <a:endParaRPr lang="en-US" sz="3200" b="1" dirty="0">
              <a:solidFill>
                <a:srgbClr val="1C1C1C"/>
              </a:solidFill>
            </a:endParaRPr>
          </a:p>
        </p:txBody>
      </p:sp>
      <p:sp>
        <p:nvSpPr>
          <p:cNvPr id="6" name="Slide Number Placeholder 5"/>
          <p:cNvSpPr>
            <a:spLocks noGrp="1"/>
          </p:cNvSpPr>
          <p:nvPr>
            <p:ph type="sldNum" sz="quarter" idx="12"/>
          </p:nvPr>
        </p:nvSpPr>
        <p:spPr/>
        <p:txBody>
          <a:bodyPr/>
          <a:lstStyle/>
          <a:p>
            <a:pPr>
              <a:defRPr/>
            </a:pPr>
            <a:fld id="{CDDBB365-4FD7-47D6-AE5D-7DC93FA1C1EC}" type="slidenum">
              <a:rPr lang="en-US" smtClean="0"/>
              <a:pPr>
                <a:defRPr/>
              </a:pPr>
              <a:t>49</a:t>
            </a:fld>
            <a:endParaRPr lang="en-US"/>
          </a:p>
        </p:txBody>
      </p:sp>
    </p:spTree>
    <p:extLst>
      <p:ext uri="{BB962C8B-B14F-4D97-AF65-F5344CB8AC3E}">
        <p14:creationId xmlns:p14="http://schemas.microsoft.com/office/powerpoint/2010/main" val="276131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ltLang="en-US" sz="5400" b="1" dirty="0"/>
              <a:t>Īss Bībeles apskats</a:t>
            </a:r>
            <a:endParaRPr lang="en-US" sz="5400" b="1" dirty="0"/>
          </a:p>
        </p:txBody>
      </p:sp>
      <p:sp>
        <p:nvSpPr>
          <p:cNvPr id="3" name="Content Placeholder 2"/>
          <p:cNvSpPr>
            <a:spLocks noGrp="1"/>
          </p:cNvSpPr>
          <p:nvPr>
            <p:ph idx="1"/>
          </p:nvPr>
        </p:nvSpPr>
        <p:spPr>
          <a:xfrm>
            <a:off x="533400" y="838200"/>
            <a:ext cx="9936163" cy="5638800"/>
          </a:xfrm>
        </p:spPr>
        <p:txBody>
          <a:bodyPr/>
          <a:lstStyle/>
          <a:p>
            <a:pPr eaLnBrk="1" hangingPunct="1">
              <a:buNone/>
            </a:pPr>
            <a:endParaRPr lang="en-US" altLang="en-US" dirty="0" smtClean="0"/>
          </a:p>
          <a:p>
            <a:pPr>
              <a:buNone/>
            </a:pPr>
            <a:endParaRPr lang="en-US" dirty="0"/>
          </a:p>
        </p:txBody>
      </p:sp>
      <p:sp>
        <p:nvSpPr>
          <p:cNvPr id="7" name="TextBox 6"/>
          <p:cNvSpPr txBox="1"/>
          <p:nvPr/>
        </p:nvSpPr>
        <p:spPr>
          <a:xfrm>
            <a:off x="1905000" y="841512"/>
            <a:ext cx="11277600" cy="4932119"/>
          </a:xfrm>
          <a:prstGeom prst="rect">
            <a:avLst/>
          </a:prstGeom>
          <a:noFill/>
        </p:spPr>
        <p:txBody>
          <a:bodyPr wrap="square" rtlCol="0">
            <a:spAutoFit/>
          </a:bodyPr>
          <a:lstStyle/>
          <a:p>
            <a:r>
              <a:rPr lang="en-US" sz="3200" b="1" dirty="0" err="1" smtClean="0">
                <a:solidFill>
                  <a:srgbClr val="1C1C1C"/>
                </a:solidFill>
              </a:rPr>
              <a:t>Proje</a:t>
            </a:r>
            <a:r>
              <a:rPr lang="lv-LV" sz="3200" b="1" dirty="0" smtClean="0">
                <a:solidFill>
                  <a:srgbClr val="1C1C1C"/>
                </a:solidFill>
              </a:rPr>
              <a:t>kti</a:t>
            </a:r>
            <a:r>
              <a:rPr lang="en-US" sz="3200" b="1" dirty="0" smtClean="0">
                <a:solidFill>
                  <a:srgbClr val="1C1C1C"/>
                </a:solidFill>
              </a:rPr>
              <a:t>:</a:t>
            </a:r>
            <a:endParaRPr lang="en-US" sz="3200" b="1" dirty="0">
              <a:solidFill>
                <a:srgbClr val="1C1C1C"/>
              </a:solidFill>
            </a:endParaRPr>
          </a:p>
          <a:p>
            <a:pPr>
              <a:spcAft>
                <a:spcPts val="600"/>
              </a:spcAft>
            </a:pPr>
            <a:r>
              <a:rPr lang="en-US" sz="2000" b="1" dirty="0" err="1" smtClean="0">
                <a:solidFill>
                  <a:srgbClr val="1C1C1C"/>
                </a:solidFill>
              </a:rPr>
              <a:t>Proje</a:t>
            </a:r>
            <a:r>
              <a:rPr lang="lv-LV" sz="2000" b="1" dirty="0" smtClean="0">
                <a:solidFill>
                  <a:srgbClr val="1C1C1C"/>
                </a:solidFill>
              </a:rPr>
              <a:t>kts Nr.</a:t>
            </a:r>
            <a:r>
              <a:rPr lang="en-US" sz="2000" b="1" dirty="0" smtClean="0">
                <a:solidFill>
                  <a:srgbClr val="1C1C1C"/>
                </a:solidFill>
              </a:rPr>
              <a:t>              </a:t>
            </a:r>
            <a:r>
              <a:rPr lang="en-US" sz="2000" b="1" dirty="0" smtClean="0">
                <a:solidFill>
                  <a:srgbClr val="1C1C1C"/>
                </a:solidFill>
              </a:rPr>
              <a:t>				</a:t>
            </a:r>
            <a:r>
              <a:rPr lang="lv-LV" sz="2000" b="1" dirty="0" smtClean="0">
                <a:solidFill>
                  <a:srgbClr val="1C1C1C"/>
                </a:solidFill>
              </a:rPr>
              <a:t>Izpildi </a:t>
            </a:r>
            <a:r>
              <a:rPr lang="lv-LV" sz="2000" b="1" dirty="0" smtClean="0">
                <a:solidFill>
                  <a:srgbClr val="1C1C1C"/>
                </a:solidFill>
              </a:rPr>
              <a:t>pirms vai ar</a:t>
            </a:r>
            <a:endParaRPr lang="en-US" sz="2000" b="1" dirty="0">
              <a:solidFill>
                <a:srgbClr val="1C1C1C"/>
              </a:solidFill>
            </a:endParaRPr>
          </a:p>
          <a:p>
            <a:pPr>
              <a:spcAft>
                <a:spcPts val="900"/>
              </a:spcAft>
              <a:tabLst>
                <a:tab pos="6338888" algn="l"/>
              </a:tabLst>
            </a:pPr>
            <a:r>
              <a:rPr lang="en-US" sz="2000" dirty="0">
                <a:solidFill>
                  <a:srgbClr val="1C1C1C"/>
                </a:solidFill>
              </a:rPr>
              <a:t>1. </a:t>
            </a:r>
            <a:r>
              <a:rPr lang="en-US" sz="2000" dirty="0" err="1">
                <a:solidFill>
                  <a:srgbClr val="1C1C1C"/>
                </a:solidFill>
              </a:rPr>
              <a:t>Mozus</a:t>
            </a:r>
            <a:r>
              <a:rPr lang="en-US" sz="2000" dirty="0">
                <a:solidFill>
                  <a:srgbClr val="1C1C1C"/>
                </a:solidFill>
              </a:rPr>
              <a:t> </a:t>
            </a:r>
            <a:r>
              <a:rPr lang="en-US" sz="2000" dirty="0" err="1" smtClean="0">
                <a:solidFill>
                  <a:srgbClr val="1C1C1C"/>
                </a:solidFill>
              </a:rPr>
              <a:t>grāmatas</a:t>
            </a:r>
            <a:r>
              <a:rPr lang="en-US" sz="2000" dirty="0" smtClean="0">
                <a:solidFill>
                  <a:srgbClr val="1C1C1C"/>
                </a:solidFill>
              </a:rPr>
              <a:t> . . . . . . . . . . . . . . . . . . . . . . . . . . . .</a:t>
            </a:r>
            <a:r>
              <a:rPr lang="en-US" sz="2000" dirty="0">
                <a:solidFill>
                  <a:srgbClr val="1C1C1C"/>
                </a:solidFill>
              </a:rPr>
              <a:t>	</a:t>
            </a:r>
            <a:r>
              <a:rPr lang="en-US" sz="2000" dirty="0" smtClean="0">
                <a:solidFill>
                  <a:srgbClr val="1C1C1C"/>
                </a:solidFill>
              </a:rPr>
              <a:t>1</a:t>
            </a:r>
            <a:r>
              <a:rPr lang="lv-LV" sz="2000" dirty="0" smtClean="0">
                <a:solidFill>
                  <a:srgbClr val="1C1C1C"/>
                </a:solidFill>
              </a:rPr>
              <a:t>.stundu</a:t>
            </a:r>
            <a:r>
              <a:rPr lang="en-US" sz="2000" dirty="0" smtClean="0">
                <a:solidFill>
                  <a:srgbClr val="1C1C1C"/>
                </a:solidFill>
              </a:rPr>
              <a:t>        </a:t>
            </a:r>
            <a:endParaRPr lang="en-US" sz="2000" dirty="0">
              <a:solidFill>
                <a:srgbClr val="1C1C1C"/>
              </a:solidFill>
            </a:endParaRPr>
          </a:p>
          <a:p>
            <a:pPr>
              <a:spcAft>
                <a:spcPts val="900"/>
              </a:spcAft>
              <a:tabLst>
                <a:tab pos="6338888" algn="l"/>
              </a:tabLst>
            </a:pPr>
            <a:r>
              <a:rPr lang="en-US" sz="2000" dirty="0">
                <a:solidFill>
                  <a:srgbClr val="1C1C1C"/>
                </a:solidFill>
              </a:rPr>
              <a:t>2. </a:t>
            </a:r>
            <a:r>
              <a:rPr lang="en-US" sz="2000" dirty="0" err="1">
                <a:solidFill>
                  <a:srgbClr val="1C1C1C"/>
                </a:solidFill>
              </a:rPr>
              <a:t>Vēstures</a:t>
            </a:r>
            <a:r>
              <a:rPr lang="en-US" sz="2000" dirty="0">
                <a:solidFill>
                  <a:srgbClr val="1C1C1C"/>
                </a:solidFill>
              </a:rPr>
              <a:t> </a:t>
            </a:r>
            <a:r>
              <a:rPr lang="en-US" sz="2000" dirty="0" err="1" smtClean="0">
                <a:solidFill>
                  <a:srgbClr val="1C1C1C"/>
                </a:solidFill>
              </a:rPr>
              <a:t>grāmatas</a:t>
            </a:r>
            <a:r>
              <a:rPr lang="en-US" sz="2000" dirty="0" smtClean="0">
                <a:solidFill>
                  <a:srgbClr val="1C1C1C"/>
                </a:solidFill>
              </a:rPr>
              <a:t> . . . . . . . . . . . . . . . . . . . . . . . . . .</a:t>
            </a:r>
            <a:r>
              <a:rPr lang="en-US" sz="2000" dirty="0" smtClean="0">
                <a:solidFill>
                  <a:srgbClr val="1C1C1C"/>
                </a:solidFill>
              </a:rPr>
              <a:t>	2</a:t>
            </a:r>
            <a:r>
              <a:rPr lang="lv-LV" sz="2000" dirty="0" smtClean="0">
                <a:solidFill>
                  <a:srgbClr val="1C1C1C"/>
                </a:solidFill>
              </a:rPr>
              <a:t>.stundu</a:t>
            </a:r>
            <a:r>
              <a:rPr lang="en-US" sz="2000" dirty="0" smtClean="0">
                <a:solidFill>
                  <a:srgbClr val="1C1C1C"/>
                </a:solidFill>
              </a:rPr>
              <a:t>          </a:t>
            </a:r>
            <a:endParaRPr lang="en-US" sz="2000" dirty="0">
              <a:solidFill>
                <a:srgbClr val="1C1C1C"/>
              </a:solidFill>
            </a:endParaRPr>
          </a:p>
          <a:p>
            <a:pPr>
              <a:spcAft>
                <a:spcPts val="900"/>
              </a:spcAft>
              <a:tabLst>
                <a:tab pos="6338888" algn="l"/>
              </a:tabLst>
            </a:pPr>
            <a:r>
              <a:rPr lang="en-US" sz="2000" dirty="0">
                <a:solidFill>
                  <a:srgbClr val="1C1C1C"/>
                </a:solidFill>
              </a:rPr>
              <a:t>3. </a:t>
            </a:r>
            <a:r>
              <a:rPr lang="en-US" sz="2000" dirty="0" err="1">
                <a:solidFill>
                  <a:srgbClr val="1C1C1C"/>
                </a:solidFill>
              </a:rPr>
              <a:t>Poētiskās</a:t>
            </a:r>
            <a:r>
              <a:rPr lang="en-US" sz="2000" dirty="0">
                <a:solidFill>
                  <a:srgbClr val="1C1C1C"/>
                </a:solidFill>
              </a:rPr>
              <a:t> </a:t>
            </a:r>
            <a:r>
              <a:rPr lang="en-US" sz="2000" dirty="0" err="1" smtClean="0">
                <a:solidFill>
                  <a:srgbClr val="1C1C1C"/>
                </a:solidFill>
              </a:rPr>
              <a:t>grāmatas</a:t>
            </a:r>
            <a:r>
              <a:rPr lang="en-US" sz="2000" dirty="0" smtClean="0">
                <a:solidFill>
                  <a:srgbClr val="1C1C1C"/>
                </a:solidFill>
              </a:rPr>
              <a:t>  . . . . . . . . . . . . . . . . . . . . . . . . . </a:t>
            </a:r>
            <a:r>
              <a:rPr lang="en-US" sz="2000" dirty="0" smtClean="0">
                <a:solidFill>
                  <a:srgbClr val="1C1C1C"/>
                </a:solidFill>
              </a:rPr>
              <a:t>	2</a:t>
            </a:r>
            <a:r>
              <a:rPr lang="lv-LV" sz="2000" dirty="0" smtClean="0">
                <a:solidFill>
                  <a:srgbClr val="1C1C1C"/>
                </a:solidFill>
              </a:rPr>
              <a:t>.stundu</a:t>
            </a:r>
            <a:r>
              <a:rPr lang="en-US" sz="2000" dirty="0" smtClean="0">
                <a:solidFill>
                  <a:srgbClr val="1C1C1C"/>
                </a:solidFill>
              </a:rPr>
              <a:t> (</a:t>
            </a:r>
            <a:r>
              <a:rPr lang="lv-LV" sz="2000" dirty="0" smtClean="0">
                <a:solidFill>
                  <a:srgbClr val="1C1C1C"/>
                </a:solidFill>
              </a:rPr>
              <a:t>papildpunkti</a:t>
            </a:r>
            <a:r>
              <a:rPr lang="en-US" sz="2000" dirty="0" smtClean="0">
                <a:solidFill>
                  <a:srgbClr val="1C1C1C"/>
                </a:solidFill>
              </a:rPr>
              <a:t>)</a:t>
            </a:r>
            <a:endParaRPr lang="en-US" sz="2000" dirty="0">
              <a:solidFill>
                <a:srgbClr val="1C1C1C"/>
              </a:solidFill>
            </a:endParaRPr>
          </a:p>
          <a:p>
            <a:pPr>
              <a:spcAft>
                <a:spcPts val="900"/>
              </a:spcAft>
              <a:tabLst>
                <a:tab pos="6338888" algn="l"/>
              </a:tabLst>
            </a:pPr>
            <a:r>
              <a:rPr lang="en-US" sz="2000" dirty="0">
                <a:solidFill>
                  <a:srgbClr val="1C1C1C"/>
                </a:solidFill>
              </a:rPr>
              <a:t>4. </a:t>
            </a:r>
            <a:r>
              <a:rPr lang="en-US" sz="2000" dirty="0" err="1">
                <a:solidFill>
                  <a:srgbClr val="1C1C1C"/>
                </a:solidFill>
              </a:rPr>
              <a:t>Lielie</a:t>
            </a:r>
            <a:r>
              <a:rPr lang="en-US" sz="2000" dirty="0">
                <a:solidFill>
                  <a:srgbClr val="1C1C1C"/>
                </a:solidFill>
              </a:rPr>
              <a:t> </a:t>
            </a:r>
            <a:r>
              <a:rPr lang="en-US" sz="2000" dirty="0" err="1" smtClean="0">
                <a:solidFill>
                  <a:srgbClr val="1C1C1C"/>
                </a:solidFill>
              </a:rPr>
              <a:t>pravieši</a:t>
            </a:r>
            <a:r>
              <a:rPr lang="en-US" sz="2000" dirty="0" smtClean="0">
                <a:solidFill>
                  <a:srgbClr val="1C1C1C"/>
                </a:solidFill>
              </a:rPr>
              <a:t> . . . . . . . . . . . . . . . . . . . . . . . . . . . . . . . </a:t>
            </a:r>
            <a:r>
              <a:rPr lang="en-US" sz="2000" dirty="0">
                <a:solidFill>
                  <a:srgbClr val="1C1C1C"/>
                </a:solidFill>
              </a:rPr>
              <a:t>	</a:t>
            </a:r>
            <a:r>
              <a:rPr lang="lv-LV" sz="2000" dirty="0" smtClean="0">
                <a:solidFill>
                  <a:srgbClr val="1C1C1C"/>
                </a:solidFill>
              </a:rPr>
              <a:t>3.stundu</a:t>
            </a:r>
            <a:r>
              <a:rPr lang="en-US" sz="2000" dirty="0" smtClean="0">
                <a:solidFill>
                  <a:srgbClr val="1C1C1C"/>
                </a:solidFill>
              </a:rPr>
              <a:t> (</a:t>
            </a:r>
            <a:r>
              <a:rPr lang="lv-LV" sz="2000" dirty="0" smtClean="0">
                <a:solidFill>
                  <a:srgbClr val="1C1C1C"/>
                </a:solidFill>
              </a:rPr>
              <a:t>papildpunkti</a:t>
            </a:r>
            <a:r>
              <a:rPr lang="en-US" sz="2000" dirty="0" smtClean="0">
                <a:solidFill>
                  <a:srgbClr val="1C1C1C"/>
                </a:solidFill>
              </a:rPr>
              <a:t>)</a:t>
            </a:r>
            <a:endParaRPr lang="en-US" sz="2000" dirty="0">
              <a:solidFill>
                <a:srgbClr val="1C1C1C"/>
              </a:solidFill>
            </a:endParaRPr>
          </a:p>
          <a:p>
            <a:pPr>
              <a:spcAft>
                <a:spcPts val="900"/>
              </a:spcAft>
              <a:tabLst>
                <a:tab pos="6338888" algn="l"/>
              </a:tabLst>
            </a:pPr>
            <a:r>
              <a:rPr lang="en-US" sz="2000" dirty="0">
                <a:solidFill>
                  <a:srgbClr val="1C1C1C"/>
                </a:solidFill>
              </a:rPr>
              <a:t>5. </a:t>
            </a:r>
            <a:r>
              <a:rPr lang="en-US" sz="2000" dirty="0" err="1">
                <a:solidFill>
                  <a:srgbClr val="1C1C1C"/>
                </a:solidFill>
              </a:rPr>
              <a:t>Mazie</a:t>
            </a:r>
            <a:r>
              <a:rPr lang="en-US" sz="2000" dirty="0">
                <a:solidFill>
                  <a:srgbClr val="1C1C1C"/>
                </a:solidFill>
              </a:rPr>
              <a:t> </a:t>
            </a:r>
            <a:r>
              <a:rPr lang="en-US" sz="2000" dirty="0" err="1" smtClean="0">
                <a:solidFill>
                  <a:srgbClr val="1C1C1C"/>
                </a:solidFill>
              </a:rPr>
              <a:t>pravieši</a:t>
            </a:r>
            <a:r>
              <a:rPr lang="en-US" sz="2000" dirty="0" smtClean="0">
                <a:solidFill>
                  <a:srgbClr val="1C1C1C"/>
                </a:solidFill>
              </a:rPr>
              <a:t> . . . . . . . . . . . . . . . . . . . . . . . . . . . . . .</a:t>
            </a:r>
            <a:r>
              <a:rPr lang="en-US" sz="2000" dirty="0">
                <a:solidFill>
                  <a:srgbClr val="1C1C1C"/>
                </a:solidFill>
              </a:rPr>
              <a:t>	</a:t>
            </a:r>
            <a:r>
              <a:rPr lang="en-US" sz="2000" dirty="0" smtClean="0">
                <a:solidFill>
                  <a:srgbClr val="1C1C1C"/>
                </a:solidFill>
              </a:rPr>
              <a:t>3</a:t>
            </a:r>
            <a:r>
              <a:rPr lang="lv-LV" sz="2000" dirty="0" smtClean="0">
                <a:solidFill>
                  <a:srgbClr val="1C1C1C"/>
                </a:solidFill>
              </a:rPr>
              <a:t>.stundu</a:t>
            </a:r>
            <a:r>
              <a:rPr lang="en-US" sz="2000" dirty="0" smtClean="0">
                <a:solidFill>
                  <a:srgbClr val="1C1C1C"/>
                </a:solidFill>
              </a:rPr>
              <a:t> </a:t>
            </a:r>
            <a:endParaRPr lang="en-US" sz="2000" dirty="0">
              <a:solidFill>
                <a:srgbClr val="1C1C1C"/>
              </a:solidFill>
            </a:endParaRPr>
          </a:p>
          <a:p>
            <a:pPr>
              <a:spcAft>
                <a:spcPts val="900"/>
              </a:spcAft>
              <a:tabLst>
                <a:tab pos="6338888" algn="l"/>
              </a:tabLst>
            </a:pPr>
            <a:r>
              <a:rPr lang="en-US" sz="2000" dirty="0">
                <a:solidFill>
                  <a:srgbClr val="1C1C1C"/>
                </a:solidFill>
              </a:rPr>
              <a:t>6. </a:t>
            </a:r>
            <a:r>
              <a:rPr lang="lv-LV" sz="2000" dirty="0">
                <a:solidFill>
                  <a:srgbClr val="1C1C1C"/>
                </a:solidFill>
              </a:rPr>
              <a:t>Evaņģēliji un draudzes </a:t>
            </a:r>
            <a:r>
              <a:rPr lang="lv-LV" sz="2000" dirty="0" smtClean="0">
                <a:solidFill>
                  <a:srgbClr val="1C1C1C"/>
                </a:solidFill>
              </a:rPr>
              <a:t>vesture</a:t>
            </a:r>
            <a:r>
              <a:rPr lang="en-US" sz="2000" dirty="0" smtClean="0">
                <a:solidFill>
                  <a:srgbClr val="1C1C1C"/>
                </a:solidFill>
              </a:rPr>
              <a:t> . . . . . . . . . . . . . . . .</a:t>
            </a:r>
            <a:r>
              <a:rPr lang="en-US" sz="2000" dirty="0">
                <a:solidFill>
                  <a:srgbClr val="1C1C1C"/>
                </a:solidFill>
              </a:rPr>
              <a:t>	</a:t>
            </a:r>
            <a:r>
              <a:rPr lang="en-US" sz="2000" dirty="0" smtClean="0">
                <a:solidFill>
                  <a:srgbClr val="1C1C1C"/>
                </a:solidFill>
              </a:rPr>
              <a:t>4</a:t>
            </a:r>
            <a:r>
              <a:rPr lang="lv-LV" sz="2000" dirty="0" smtClean="0">
                <a:solidFill>
                  <a:srgbClr val="1C1C1C"/>
                </a:solidFill>
              </a:rPr>
              <a:t>.stundu</a:t>
            </a:r>
            <a:endParaRPr lang="en-US" sz="2000" dirty="0">
              <a:solidFill>
                <a:srgbClr val="1C1C1C"/>
              </a:solidFill>
            </a:endParaRPr>
          </a:p>
          <a:p>
            <a:pPr>
              <a:spcAft>
                <a:spcPts val="900"/>
              </a:spcAft>
              <a:tabLst>
                <a:tab pos="6338888" algn="l"/>
              </a:tabLst>
            </a:pPr>
            <a:r>
              <a:rPr lang="en-US" sz="2000" dirty="0">
                <a:solidFill>
                  <a:srgbClr val="1C1C1C"/>
                </a:solidFill>
              </a:rPr>
              <a:t>7. </a:t>
            </a:r>
            <a:r>
              <a:rPr lang="en-US" sz="2000" dirty="0" err="1">
                <a:solidFill>
                  <a:srgbClr val="1C1C1C"/>
                </a:solidFill>
              </a:rPr>
              <a:t>Pāvila</a:t>
            </a:r>
            <a:r>
              <a:rPr lang="en-US" sz="2000" dirty="0">
                <a:solidFill>
                  <a:srgbClr val="1C1C1C"/>
                </a:solidFill>
              </a:rPr>
              <a:t> </a:t>
            </a:r>
            <a:r>
              <a:rPr lang="en-US" sz="2000" dirty="0" err="1" smtClean="0">
                <a:solidFill>
                  <a:srgbClr val="1C1C1C"/>
                </a:solidFill>
              </a:rPr>
              <a:t>vēstules</a:t>
            </a:r>
            <a:r>
              <a:rPr lang="en-US" sz="2000" dirty="0" smtClean="0">
                <a:solidFill>
                  <a:srgbClr val="1C1C1C"/>
                </a:solidFill>
              </a:rPr>
              <a:t>  . . . . . . . . . . . . . . . . . . . . . . . . . . . . . </a:t>
            </a:r>
            <a:r>
              <a:rPr lang="en-US" sz="2000" dirty="0">
                <a:solidFill>
                  <a:srgbClr val="1C1C1C"/>
                </a:solidFill>
              </a:rPr>
              <a:t>	</a:t>
            </a:r>
            <a:r>
              <a:rPr lang="en-US" sz="2000" dirty="0" smtClean="0">
                <a:solidFill>
                  <a:srgbClr val="1C1C1C"/>
                </a:solidFill>
              </a:rPr>
              <a:t>4</a:t>
            </a:r>
            <a:r>
              <a:rPr lang="lv-LV" sz="2000" dirty="0" smtClean="0">
                <a:solidFill>
                  <a:srgbClr val="1C1C1C"/>
                </a:solidFill>
              </a:rPr>
              <a:t>.stundu</a:t>
            </a:r>
            <a:r>
              <a:rPr lang="en-US" sz="2000" dirty="0" smtClean="0">
                <a:solidFill>
                  <a:srgbClr val="1C1C1C"/>
                </a:solidFill>
              </a:rPr>
              <a:t>(</a:t>
            </a:r>
            <a:r>
              <a:rPr lang="lv-LV" sz="2000" dirty="0" smtClean="0">
                <a:solidFill>
                  <a:srgbClr val="1C1C1C"/>
                </a:solidFill>
              </a:rPr>
              <a:t>papildpunkti</a:t>
            </a:r>
            <a:r>
              <a:rPr lang="en-US" sz="2000" dirty="0" smtClean="0">
                <a:solidFill>
                  <a:srgbClr val="1C1C1C"/>
                </a:solidFill>
              </a:rPr>
              <a:t>)</a:t>
            </a:r>
            <a:endParaRPr lang="en-US" sz="2000" dirty="0">
              <a:solidFill>
                <a:srgbClr val="1C1C1C"/>
              </a:solidFill>
            </a:endParaRPr>
          </a:p>
          <a:p>
            <a:pPr>
              <a:spcAft>
                <a:spcPts val="600"/>
              </a:spcAft>
              <a:tabLst>
                <a:tab pos="6338888" algn="l"/>
              </a:tabLst>
            </a:pPr>
            <a:r>
              <a:rPr lang="en-US" sz="2000" dirty="0">
                <a:solidFill>
                  <a:srgbClr val="1C1C1C"/>
                </a:solidFill>
              </a:rPr>
              <a:t>8. </a:t>
            </a:r>
            <a:r>
              <a:rPr lang="en-US" sz="2000" dirty="0" err="1">
                <a:solidFill>
                  <a:srgbClr val="1C1C1C"/>
                </a:solidFill>
              </a:rPr>
              <a:t>Vispārējās</a:t>
            </a:r>
            <a:r>
              <a:rPr lang="en-US" sz="2000" dirty="0">
                <a:solidFill>
                  <a:srgbClr val="1C1C1C"/>
                </a:solidFill>
              </a:rPr>
              <a:t> </a:t>
            </a:r>
            <a:r>
              <a:rPr lang="en-US" sz="2000" dirty="0" err="1">
                <a:solidFill>
                  <a:srgbClr val="1C1C1C"/>
                </a:solidFill>
              </a:rPr>
              <a:t>vēstules</a:t>
            </a:r>
            <a:r>
              <a:rPr lang="en-US" sz="2000" dirty="0">
                <a:solidFill>
                  <a:srgbClr val="1C1C1C"/>
                </a:solidFill>
              </a:rPr>
              <a:t> un </a:t>
            </a:r>
            <a:r>
              <a:rPr lang="en-US" sz="2000" dirty="0" err="1">
                <a:solidFill>
                  <a:srgbClr val="1C1C1C"/>
                </a:solidFill>
              </a:rPr>
              <a:t>pravietojuma</a:t>
            </a:r>
            <a:r>
              <a:rPr lang="en-US" sz="2000" dirty="0">
                <a:solidFill>
                  <a:srgbClr val="1C1C1C"/>
                </a:solidFill>
              </a:rPr>
              <a:t> </a:t>
            </a:r>
            <a:r>
              <a:rPr lang="en-US" sz="2000" dirty="0" err="1" smtClean="0">
                <a:solidFill>
                  <a:srgbClr val="1C1C1C"/>
                </a:solidFill>
              </a:rPr>
              <a:t>grāmata</a:t>
            </a:r>
            <a:r>
              <a:rPr lang="en-US" sz="2000" dirty="0" smtClean="0">
                <a:solidFill>
                  <a:srgbClr val="1C1C1C"/>
                </a:solidFill>
              </a:rPr>
              <a:t> . . .</a:t>
            </a:r>
            <a:r>
              <a:rPr lang="lv-LV" sz="2000" dirty="0" smtClean="0">
                <a:solidFill>
                  <a:srgbClr val="1C1C1C"/>
                </a:solidFill>
              </a:rPr>
              <a:t>	</a:t>
            </a:r>
            <a:r>
              <a:rPr lang="en-US" sz="2000" dirty="0" smtClean="0">
                <a:solidFill>
                  <a:srgbClr val="1C1C1C"/>
                </a:solidFill>
              </a:rPr>
              <a:t>5</a:t>
            </a:r>
            <a:r>
              <a:rPr lang="lv-LV" sz="2000" dirty="0" smtClean="0">
                <a:solidFill>
                  <a:srgbClr val="1C1C1C"/>
                </a:solidFill>
              </a:rPr>
              <a:t>.stundu</a:t>
            </a:r>
            <a:endParaRPr lang="en-US" sz="2000" dirty="0">
              <a:solidFill>
                <a:srgbClr val="1C1C1C"/>
              </a:solidFill>
            </a:endParaRPr>
          </a:p>
          <a:p>
            <a:endParaRPr lang="en-US" sz="2000" b="1" dirty="0" smtClean="0">
              <a:solidFill>
                <a:srgbClr val="1C1C1C"/>
              </a:solidFill>
            </a:endParaRPr>
          </a:p>
          <a:p>
            <a:pPr>
              <a:tabLst>
                <a:tab pos="6338888" algn="l"/>
              </a:tabLst>
            </a:pPr>
            <a:r>
              <a:rPr lang="lv-LV" sz="2000" b="1" dirty="0" smtClean="0">
                <a:solidFill>
                  <a:srgbClr val="1C1C1C"/>
                </a:solidFill>
              </a:rPr>
              <a:t>Pārbaudes </a:t>
            </a:r>
            <a:r>
              <a:rPr lang="lv-LV" sz="2000" b="1" dirty="0" smtClean="0">
                <a:solidFill>
                  <a:srgbClr val="1C1C1C"/>
                </a:solidFill>
              </a:rPr>
              <a:t>darbs</a:t>
            </a:r>
            <a:r>
              <a:rPr lang="en-US" sz="2000" b="1" dirty="0" smtClean="0">
                <a:solidFill>
                  <a:srgbClr val="1C1C1C"/>
                </a:solidFill>
              </a:rPr>
              <a:t>  </a:t>
            </a:r>
            <a:r>
              <a:rPr lang="en-US" sz="2000" dirty="0" smtClean="0">
                <a:solidFill>
                  <a:srgbClr val="1C1C1C"/>
                </a:solidFill>
              </a:rPr>
              <a:t>. . . . . . . . . . . . . . . . . . . . . . . . . . . . . 	</a:t>
            </a:r>
            <a:r>
              <a:rPr lang="en-US" sz="2000" b="1" dirty="0" smtClean="0">
                <a:solidFill>
                  <a:srgbClr val="1C1C1C"/>
                </a:solidFill>
              </a:rPr>
              <a:t>5</a:t>
            </a:r>
            <a:r>
              <a:rPr lang="lv-LV" sz="2000" b="1" dirty="0" smtClean="0">
                <a:solidFill>
                  <a:srgbClr val="1C1C1C"/>
                </a:solidFill>
              </a:rPr>
              <a:t>.stunda</a:t>
            </a:r>
            <a:r>
              <a:rPr lang="en-US" sz="2000" b="1" dirty="0" smtClean="0">
                <a:solidFill>
                  <a:srgbClr val="1C1C1C"/>
                </a:solidFill>
              </a:rPr>
              <a:t> </a:t>
            </a:r>
            <a:r>
              <a:rPr lang="en-US" dirty="0">
                <a:solidFill>
                  <a:srgbClr val="1C1C1C"/>
                </a:solidFill>
              </a:rPr>
              <a:t>	</a:t>
            </a:r>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8" name="Slide Number Placeholder 7"/>
          <p:cNvSpPr>
            <a:spLocks noGrp="1"/>
          </p:cNvSpPr>
          <p:nvPr>
            <p:ph type="sldNum" sz="quarter" idx="12"/>
          </p:nvPr>
        </p:nvSpPr>
        <p:spPr/>
        <p:txBody>
          <a:bodyPr/>
          <a:lstStyle/>
          <a:p>
            <a:pPr>
              <a:defRPr/>
            </a:pPr>
            <a:fld id="{A0785AE1-3548-4322-B69C-06DA4670E95E}" type="slidenum">
              <a:rPr lang="en-US" smtClean="0"/>
              <a:pPr>
                <a:defRPr/>
              </a:pPr>
              <a:t>5</a:t>
            </a:fld>
            <a:endParaRPr lang="en-US"/>
          </a:p>
        </p:txBody>
      </p:sp>
    </p:spTree>
    <p:extLst>
      <p:ext uri="{BB962C8B-B14F-4D97-AF65-F5344CB8AC3E}">
        <p14:creationId xmlns:p14="http://schemas.microsoft.com/office/powerpoint/2010/main" val="105899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Rakstu pārrakstīšanas likumi</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371600" y="1143000"/>
            <a:ext cx="9448800" cy="4724400"/>
          </a:xfrm>
        </p:spPr>
      </p:pic>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3" name="Slide Number Placeholder 2"/>
          <p:cNvSpPr>
            <a:spLocks noGrp="1"/>
          </p:cNvSpPr>
          <p:nvPr>
            <p:ph type="sldNum" sz="quarter" idx="12"/>
          </p:nvPr>
        </p:nvSpPr>
        <p:spPr/>
        <p:txBody>
          <a:bodyPr/>
          <a:lstStyle/>
          <a:p>
            <a:pPr>
              <a:defRPr/>
            </a:pPr>
            <a:fld id="{A0785AE1-3548-4322-B69C-06DA4670E95E}" type="slidenum">
              <a:rPr lang="en-US" smtClean="0"/>
              <a:pPr>
                <a:defRPr/>
              </a:pPr>
              <a:t>50</a:t>
            </a:fld>
            <a:endParaRPr lang="en-US"/>
          </a:p>
        </p:txBody>
      </p:sp>
    </p:spTree>
    <p:extLst>
      <p:ext uri="{BB962C8B-B14F-4D97-AF65-F5344CB8AC3E}">
        <p14:creationId xmlns:p14="http://schemas.microsoft.com/office/powerpoint/2010/main" val="43243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lv-LV" dirty="0"/>
              <a:t>Rakstu pārrakstīšanas likumi</a:t>
            </a:r>
            <a:endParaRPr lang="en-US" altLang="en-US" dirty="0" smtClean="0"/>
          </a:p>
        </p:txBody>
      </p:sp>
      <p:sp>
        <p:nvSpPr>
          <p:cNvPr id="39939" name="Rectangle 3"/>
          <p:cNvSpPr>
            <a:spLocks noGrp="1" noChangeArrowheads="1"/>
          </p:cNvSpPr>
          <p:nvPr>
            <p:ph type="body" idx="1"/>
          </p:nvPr>
        </p:nvSpPr>
        <p:spPr>
          <a:xfrm>
            <a:off x="990600" y="1493837"/>
            <a:ext cx="10591800" cy="4297363"/>
          </a:xfrm>
        </p:spPr>
        <p:txBody>
          <a:bodyPr/>
          <a:lstStyle/>
          <a:p>
            <a:pPr marL="609600" indent="-609600" eaLnBrk="1" hangingPunct="1">
              <a:spcAft>
                <a:spcPts val="2400"/>
              </a:spcAft>
              <a:buFontTx/>
              <a:buAutoNum type="arabicParenR"/>
            </a:pPr>
            <a:r>
              <a:rPr lang="lv-LV" altLang="en-US" dirty="0" smtClean="0">
                <a:solidFill>
                  <a:srgbClr val="1C1C1C"/>
                </a:solidFill>
              </a:rPr>
              <a:t>Sinagogas ruļļi jāraksta uz šķīsta dzīvnieka ādas</a:t>
            </a:r>
            <a:r>
              <a:rPr lang="en-US" altLang="en-US" dirty="0" smtClean="0">
                <a:solidFill>
                  <a:srgbClr val="1C1C1C"/>
                </a:solidFill>
              </a:rPr>
              <a:t>,</a:t>
            </a:r>
          </a:p>
          <a:p>
            <a:pPr marL="609600" indent="-609600" eaLnBrk="1" hangingPunct="1">
              <a:spcAft>
                <a:spcPts val="2400"/>
              </a:spcAft>
              <a:buFontTx/>
              <a:buAutoNum type="arabicParenR"/>
            </a:pPr>
            <a:r>
              <a:rPr lang="lv-LV" altLang="en-US" dirty="0" smtClean="0">
                <a:solidFill>
                  <a:srgbClr val="1C1C1C"/>
                </a:solidFill>
              </a:rPr>
              <a:t>Jūdam tā ir jāsagatavo lietošanai,</a:t>
            </a:r>
            <a:endParaRPr lang="en-US" altLang="en-US" dirty="0" smtClean="0">
              <a:solidFill>
                <a:srgbClr val="1C1C1C"/>
              </a:solidFill>
            </a:endParaRPr>
          </a:p>
          <a:p>
            <a:pPr marL="609600" indent="-609600" eaLnBrk="1" hangingPunct="1">
              <a:spcAft>
                <a:spcPts val="2400"/>
              </a:spcAft>
              <a:buFontTx/>
              <a:buAutoNum type="arabicParenR"/>
            </a:pPr>
            <a:r>
              <a:rPr lang="lv-LV" altLang="en-US" dirty="0" smtClean="0">
                <a:solidFill>
                  <a:srgbClr val="1C1C1C"/>
                </a:solidFill>
              </a:rPr>
              <a:t>Jāstiprina kopā </a:t>
            </a:r>
            <a:r>
              <a:rPr lang="lv-LV" altLang="en-US" dirty="0">
                <a:solidFill>
                  <a:srgbClr val="1C1C1C"/>
                </a:solidFill>
              </a:rPr>
              <a:t>ar </a:t>
            </a:r>
            <a:r>
              <a:rPr lang="lv-LV" altLang="en-US" dirty="0" smtClean="0">
                <a:solidFill>
                  <a:srgbClr val="1C1C1C"/>
                </a:solidFill>
              </a:rPr>
              <a:t>auklām no šķīsta dzīvnieka,</a:t>
            </a:r>
            <a:endParaRPr lang="en-US" altLang="en-US" dirty="0">
              <a:solidFill>
                <a:srgbClr val="1C1C1C"/>
              </a:solidFill>
            </a:endParaRPr>
          </a:p>
          <a:p>
            <a:pPr marL="609600" indent="-609600" eaLnBrk="1" hangingPunct="1">
              <a:spcAft>
                <a:spcPts val="2400"/>
              </a:spcAft>
              <a:buFontTx/>
              <a:buAutoNum type="arabicParenR"/>
            </a:pPr>
            <a:r>
              <a:rPr lang="lv-LV" altLang="en-US" dirty="0" smtClean="0">
                <a:solidFill>
                  <a:srgbClr val="1C1C1C"/>
                </a:solidFill>
              </a:rPr>
              <a:t>Katrai ādai jāsatur noteikts skaits kolonnu, vienādam caur visu kodeksu</a:t>
            </a:r>
            <a:r>
              <a:rPr lang="en-US" altLang="en-US" dirty="0" smtClean="0">
                <a:solidFill>
                  <a:srgbClr val="1C1C1C"/>
                </a:solidFill>
              </a:rPr>
              <a:t>,</a:t>
            </a:r>
          </a:p>
          <a:p>
            <a:pPr marL="609600" indent="-609600" eaLnBrk="1" hangingPunct="1">
              <a:buFontTx/>
              <a:buAutoNum type="arabicParenR"/>
            </a:pPr>
            <a:endParaRPr lang="en-US" altLang="en-US" dirty="0" smtClean="0"/>
          </a:p>
        </p:txBody>
      </p:sp>
      <p:sp>
        <p:nvSpPr>
          <p:cNvPr id="2765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2765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51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fade">
                                      <p:cBhvr>
                                        <p:cTn id="7" dur="1000"/>
                                        <p:tgtEl>
                                          <p:spTgt spid="39939">
                                            <p:txEl>
                                              <p:pRg st="1" end="1"/>
                                            </p:txEl>
                                          </p:spTgt>
                                        </p:tgtEl>
                                      </p:cBhvr>
                                    </p:animEffect>
                                    <p:anim calcmode="lin" valueType="num">
                                      <p:cBhvr>
                                        <p:cTn id="8"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9939">
                                            <p:txEl>
                                              <p:pRg st="2" end="2"/>
                                            </p:txEl>
                                          </p:spTgt>
                                        </p:tgtEl>
                                        <p:attrNameLst>
                                          <p:attrName>style.visibility</p:attrName>
                                        </p:attrNameLst>
                                      </p:cBhvr>
                                      <p:to>
                                        <p:strVal val="visible"/>
                                      </p:to>
                                    </p:set>
                                    <p:animEffect transition="in" filter="fade">
                                      <p:cBhvr>
                                        <p:cTn id="14" dur="1000"/>
                                        <p:tgtEl>
                                          <p:spTgt spid="39939">
                                            <p:txEl>
                                              <p:pRg st="2" end="2"/>
                                            </p:txEl>
                                          </p:spTgt>
                                        </p:tgtEl>
                                      </p:cBhvr>
                                    </p:animEffect>
                                    <p:anim calcmode="lin" valueType="num">
                                      <p:cBhvr>
                                        <p:cTn id="15"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939">
                                            <p:txEl>
                                              <p:pRg st="3" end="3"/>
                                            </p:txEl>
                                          </p:spTgt>
                                        </p:tgtEl>
                                        <p:attrNameLst>
                                          <p:attrName>style.visibility</p:attrName>
                                        </p:attrNameLst>
                                      </p:cBhvr>
                                      <p:to>
                                        <p:strVal val="visible"/>
                                      </p:to>
                                    </p:set>
                                    <p:animEffect transition="in" filter="fade">
                                      <p:cBhvr>
                                        <p:cTn id="21" dur="1000"/>
                                        <p:tgtEl>
                                          <p:spTgt spid="39939">
                                            <p:txEl>
                                              <p:pRg st="3" end="3"/>
                                            </p:txEl>
                                          </p:spTgt>
                                        </p:tgtEl>
                                      </p:cBhvr>
                                    </p:animEffect>
                                    <p:anim calcmode="lin" valueType="num">
                                      <p:cBhvr>
                                        <p:cTn id="22"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993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lv-LV" dirty="0"/>
              <a:t>Rakstu pārrakstīšanas likumi</a:t>
            </a:r>
            <a:endParaRPr lang="en-US" altLang="en-US" dirty="0" smtClean="0"/>
          </a:p>
        </p:txBody>
      </p:sp>
      <p:sp>
        <p:nvSpPr>
          <p:cNvPr id="41987" name="Rectangle 3"/>
          <p:cNvSpPr>
            <a:spLocks noGrp="1" noChangeArrowheads="1"/>
          </p:cNvSpPr>
          <p:nvPr>
            <p:ph type="body" idx="1"/>
          </p:nvPr>
        </p:nvSpPr>
        <p:spPr>
          <a:xfrm>
            <a:off x="2133600" y="1371600"/>
            <a:ext cx="9448800" cy="3733800"/>
          </a:xfrm>
        </p:spPr>
        <p:txBody>
          <a:bodyPr/>
          <a:lstStyle/>
          <a:p>
            <a:pPr marL="609600" indent="-609600" eaLnBrk="1" hangingPunct="1">
              <a:spcAft>
                <a:spcPts val="2400"/>
              </a:spcAft>
              <a:buNone/>
            </a:pPr>
            <a:r>
              <a:rPr lang="en-US" altLang="en-US" dirty="0" smtClean="0">
                <a:solidFill>
                  <a:srgbClr val="1C1C1C"/>
                </a:solidFill>
              </a:rPr>
              <a:t>5) </a:t>
            </a:r>
            <a:r>
              <a:rPr lang="en-US" altLang="en-US" dirty="0" smtClean="0">
                <a:solidFill>
                  <a:srgbClr val="1C1C1C"/>
                </a:solidFill>
              </a:rPr>
              <a:t>	</a:t>
            </a:r>
            <a:r>
              <a:rPr lang="en-US" altLang="en-US" dirty="0" err="1" smtClean="0">
                <a:solidFill>
                  <a:srgbClr val="1C1C1C"/>
                </a:solidFill>
              </a:rPr>
              <a:t>Katras</a:t>
            </a:r>
            <a:r>
              <a:rPr lang="en-US" altLang="en-US" dirty="0" smtClean="0">
                <a:solidFill>
                  <a:srgbClr val="1C1C1C"/>
                </a:solidFill>
              </a:rPr>
              <a:t> </a:t>
            </a:r>
            <a:r>
              <a:rPr lang="en-US" altLang="en-US" dirty="0" err="1">
                <a:solidFill>
                  <a:srgbClr val="1C1C1C"/>
                </a:solidFill>
              </a:rPr>
              <a:t>kolonnas</a:t>
            </a:r>
            <a:r>
              <a:rPr lang="en-US" altLang="en-US" dirty="0">
                <a:solidFill>
                  <a:srgbClr val="1C1C1C"/>
                </a:solidFill>
              </a:rPr>
              <a:t> </a:t>
            </a:r>
            <a:r>
              <a:rPr lang="en-US" altLang="en-US" dirty="0" err="1">
                <a:solidFill>
                  <a:srgbClr val="1C1C1C"/>
                </a:solidFill>
              </a:rPr>
              <a:t>garums</a:t>
            </a:r>
            <a:r>
              <a:rPr lang="en-US" altLang="en-US" dirty="0">
                <a:solidFill>
                  <a:srgbClr val="1C1C1C"/>
                </a:solidFill>
              </a:rPr>
              <a:t> </a:t>
            </a:r>
            <a:r>
              <a:rPr lang="en-US" altLang="en-US" dirty="0" err="1">
                <a:solidFill>
                  <a:srgbClr val="1C1C1C"/>
                </a:solidFill>
              </a:rPr>
              <a:t>nedrīkst</a:t>
            </a:r>
            <a:r>
              <a:rPr lang="en-US" altLang="en-US" dirty="0">
                <a:solidFill>
                  <a:srgbClr val="1C1C1C"/>
                </a:solidFill>
              </a:rPr>
              <a:t> </a:t>
            </a:r>
            <a:r>
              <a:rPr lang="en-US" altLang="en-US" dirty="0" err="1">
                <a:solidFill>
                  <a:srgbClr val="1C1C1C"/>
                </a:solidFill>
              </a:rPr>
              <a:t>pārsniegt</a:t>
            </a:r>
            <a:r>
              <a:rPr lang="en-US" altLang="en-US" dirty="0">
                <a:solidFill>
                  <a:srgbClr val="1C1C1C"/>
                </a:solidFill>
              </a:rPr>
              <a:t> 48 </a:t>
            </a:r>
            <a:r>
              <a:rPr lang="en-US" altLang="en-US" dirty="0" err="1">
                <a:solidFill>
                  <a:srgbClr val="1C1C1C"/>
                </a:solidFill>
              </a:rPr>
              <a:t>vai</a:t>
            </a:r>
            <a:r>
              <a:rPr lang="en-US" altLang="en-US" dirty="0">
                <a:solidFill>
                  <a:srgbClr val="1C1C1C"/>
                </a:solidFill>
              </a:rPr>
              <a:t> </a:t>
            </a:r>
            <a:r>
              <a:rPr lang="en-US" altLang="en-US" dirty="0" err="1">
                <a:solidFill>
                  <a:srgbClr val="1C1C1C"/>
                </a:solidFill>
              </a:rPr>
              <a:t>vairāk</a:t>
            </a:r>
            <a:r>
              <a:rPr lang="en-US" altLang="en-US" dirty="0">
                <a:solidFill>
                  <a:srgbClr val="1C1C1C"/>
                </a:solidFill>
              </a:rPr>
              <a:t> par 60 </a:t>
            </a:r>
            <a:r>
              <a:rPr lang="en-US" altLang="en-US" dirty="0" err="1">
                <a:solidFill>
                  <a:srgbClr val="1C1C1C"/>
                </a:solidFill>
              </a:rPr>
              <a:t>līnijām</a:t>
            </a:r>
            <a:r>
              <a:rPr lang="en-US" altLang="en-US" dirty="0">
                <a:solidFill>
                  <a:srgbClr val="1C1C1C"/>
                </a:solidFill>
              </a:rPr>
              <a:t>. Un </a:t>
            </a:r>
            <a:r>
              <a:rPr lang="en-US" altLang="en-US" dirty="0" err="1">
                <a:solidFill>
                  <a:srgbClr val="1C1C1C"/>
                </a:solidFill>
              </a:rPr>
              <a:t>platumam</a:t>
            </a:r>
            <a:r>
              <a:rPr lang="en-US" altLang="en-US" dirty="0">
                <a:solidFill>
                  <a:srgbClr val="1C1C1C"/>
                </a:solidFill>
              </a:rPr>
              <a:t> </a:t>
            </a:r>
            <a:r>
              <a:rPr lang="en-US" altLang="en-US" dirty="0" err="1">
                <a:solidFill>
                  <a:srgbClr val="1C1C1C"/>
                </a:solidFill>
              </a:rPr>
              <a:t>jābūt</a:t>
            </a:r>
            <a:r>
              <a:rPr lang="en-US" altLang="en-US" dirty="0">
                <a:solidFill>
                  <a:srgbClr val="1C1C1C"/>
                </a:solidFill>
              </a:rPr>
              <a:t> 30 </a:t>
            </a:r>
            <a:r>
              <a:rPr lang="en-US" altLang="en-US" dirty="0" err="1" smtClean="0">
                <a:solidFill>
                  <a:srgbClr val="1C1C1C"/>
                </a:solidFill>
              </a:rPr>
              <a:t>burtiem</a:t>
            </a:r>
            <a:r>
              <a:rPr lang="en-US" altLang="en-US" dirty="0" smtClean="0">
                <a:solidFill>
                  <a:srgbClr val="1C1C1C"/>
                </a:solidFill>
              </a:rPr>
              <a:t>.</a:t>
            </a:r>
          </a:p>
          <a:p>
            <a:pPr marL="609600" indent="-609600" eaLnBrk="1" hangingPunct="1">
              <a:spcAft>
                <a:spcPts val="2400"/>
              </a:spcAft>
              <a:buNone/>
            </a:pPr>
            <a:r>
              <a:rPr lang="en-US" altLang="en-US" dirty="0" smtClean="0">
                <a:solidFill>
                  <a:srgbClr val="1C1C1C"/>
                </a:solidFill>
              </a:rPr>
              <a:t>6</a:t>
            </a:r>
            <a:r>
              <a:rPr lang="en-US" altLang="en-US" dirty="0">
                <a:solidFill>
                  <a:srgbClr val="1C1C1C"/>
                </a:solidFill>
              </a:rPr>
              <a:t>) </a:t>
            </a:r>
            <a:r>
              <a:rPr lang="en-US" altLang="en-US" dirty="0" smtClean="0">
                <a:solidFill>
                  <a:srgbClr val="1C1C1C"/>
                </a:solidFill>
              </a:rPr>
              <a:t>	</a:t>
            </a:r>
            <a:r>
              <a:rPr lang="en-US" altLang="en-US" dirty="0" err="1" smtClean="0">
                <a:solidFill>
                  <a:srgbClr val="1C1C1C"/>
                </a:solidFill>
              </a:rPr>
              <a:t>Visu</a:t>
            </a:r>
            <a:r>
              <a:rPr lang="en-US" altLang="en-US" dirty="0" smtClean="0">
                <a:solidFill>
                  <a:srgbClr val="1C1C1C"/>
                </a:solidFill>
              </a:rPr>
              <a:t> </a:t>
            </a:r>
            <a:r>
              <a:rPr lang="en-US" altLang="en-US" dirty="0" err="1">
                <a:solidFill>
                  <a:srgbClr val="1C1C1C"/>
                </a:solidFill>
              </a:rPr>
              <a:t>kopiju</a:t>
            </a:r>
            <a:r>
              <a:rPr lang="en-US" altLang="en-US" dirty="0">
                <a:solidFill>
                  <a:srgbClr val="1C1C1C"/>
                </a:solidFill>
              </a:rPr>
              <a:t> </a:t>
            </a:r>
            <a:r>
              <a:rPr lang="en-US" altLang="en-US" dirty="0" err="1">
                <a:solidFill>
                  <a:srgbClr val="1C1C1C"/>
                </a:solidFill>
              </a:rPr>
              <a:t>vispirms</a:t>
            </a:r>
            <a:r>
              <a:rPr lang="en-US" altLang="en-US" dirty="0">
                <a:solidFill>
                  <a:srgbClr val="1C1C1C"/>
                </a:solidFill>
              </a:rPr>
              <a:t> </a:t>
            </a:r>
            <a:r>
              <a:rPr lang="en-US" altLang="en-US" dirty="0" err="1">
                <a:solidFill>
                  <a:srgbClr val="1C1C1C"/>
                </a:solidFill>
              </a:rPr>
              <a:t>izklāj</a:t>
            </a:r>
            <a:r>
              <a:rPr lang="en-US" altLang="en-US" dirty="0">
                <a:solidFill>
                  <a:srgbClr val="1C1C1C"/>
                </a:solidFill>
              </a:rPr>
              <a:t>; un ja </a:t>
            </a:r>
            <a:r>
              <a:rPr lang="en-US" altLang="en-US" dirty="0" err="1">
                <a:solidFill>
                  <a:srgbClr val="1C1C1C"/>
                </a:solidFill>
              </a:rPr>
              <a:t>trīs</a:t>
            </a:r>
            <a:r>
              <a:rPr lang="en-US" altLang="en-US" dirty="0">
                <a:solidFill>
                  <a:srgbClr val="1C1C1C"/>
                </a:solidFill>
              </a:rPr>
              <a:t> </a:t>
            </a:r>
            <a:r>
              <a:rPr lang="en-US" altLang="en-US" dirty="0" err="1">
                <a:solidFill>
                  <a:srgbClr val="1C1C1C"/>
                </a:solidFill>
              </a:rPr>
              <a:t>vārdi</a:t>
            </a:r>
            <a:r>
              <a:rPr lang="en-US" altLang="en-US" dirty="0">
                <a:solidFill>
                  <a:srgbClr val="1C1C1C"/>
                </a:solidFill>
              </a:rPr>
              <a:t> </a:t>
            </a:r>
            <a:r>
              <a:rPr lang="en-US" altLang="en-US" dirty="0" err="1">
                <a:solidFill>
                  <a:srgbClr val="1C1C1C"/>
                </a:solidFill>
              </a:rPr>
              <a:t>ir</a:t>
            </a:r>
            <a:r>
              <a:rPr lang="en-US" altLang="en-US" dirty="0">
                <a:solidFill>
                  <a:srgbClr val="1C1C1C"/>
                </a:solidFill>
              </a:rPr>
              <a:t> </a:t>
            </a:r>
            <a:r>
              <a:rPr lang="en-US" altLang="en-US" dirty="0" err="1">
                <a:solidFill>
                  <a:srgbClr val="1C1C1C"/>
                </a:solidFill>
              </a:rPr>
              <a:t>rakstīti</a:t>
            </a:r>
            <a:r>
              <a:rPr lang="en-US" altLang="en-US" dirty="0">
                <a:solidFill>
                  <a:srgbClr val="1C1C1C"/>
                </a:solidFill>
              </a:rPr>
              <a:t> bez </a:t>
            </a:r>
            <a:r>
              <a:rPr lang="en-US" altLang="en-US" dirty="0" err="1">
                <a:solidFill>
                  <a:srgbClr val="1C1C1C"/>
                </a:solidFill>
              </a:rPr>
              <a:t>līnijas</a:t>
            </a:r>
            <a:r>
              <a:rPr lang="en-US" altLang="en-US" dirty="0">
                <a:solidFill>
                  <a:srgbClr val="1C1C1C"/>
                </a:solidFill>
              </a:rPr>
              <a:t>, </a:t>
            </a:r>
            <a:r>
              <a:rPr lang="en-US" altLang="en-US" dirty="0" err="1">
                <a:solidFill>
                  <a:srgbClr val="1C1C1C"/>
                </a:solidFill>
              </a:rPr>
              <a:t>tas</a:t>
            </a:r>
            <a:r>
              <a:rPr lang="en-US" altLang="en-US" dirty="0">
                <a:solidFill>
                  <a:srgbClr val="1C1C1C"/>
                </a:solidFill>
              </a:rPr>
              <a:t> </a:t>
            </a:r>
            <a:r>
              <a:rPr lang="en-US" altLang="en-US" dirty="0" err="1">
                <a:solidFill>
                  <a:srgbClr val="1C1C1C"/>
                </a:solidFill>
              </a:rPr>
              <a:t>ir</a:t>
            </a:r>
            <a:r>
              <a:rPr lang="en-US" altLang="en-US" dirty="0">
                <a:solidFill>
                  <a:srgbClr val="1C1C1C"/>
                </a:solidFill>
              </a:rPr>
              <a:t> </a:t>
            </a:r>
            <a:r>
              <a:rPr lang="lv-LV" altLang="en-US" dirty="0" smtClean="0">
                <a:solidFill>
                  <a:srgbClr val="1C1C1C"/>
                </a:solidFill>
              </a:rPr>
              <a:t>ne</a:t>
            </a:r>
            <a:r>
              <a:rPr lang="en-US" altLang="en-US" dirty="0" err="1" smtClean="0">
                <a:solidFill>
                  <a:srgbClr val="1C1C1C"/>
                </a:solidFill>
              </a:rPr>
              <a:t>vērtīgs</a:t>
            </a:r>
            <a:r>
              <a:rPr lang="en-US" altLang="en-US" dirty="0" smtClean="0">
                <a:solidFill>
                  <a:srgbClr val="1C1C1C"/>
                </a:solidFill>
              </a:rPr>
              <a:t>.</a:t>
            </a:r>
          </a:p>
          <a:p>
            <a:pPr marL="609600" indent="-609600" eaLnBrk="1" hangingPunct="1">
              <a:buNone/>
            </a:pPr>
            <a:endParaRPr lang="en-US" altLang="en-US" dirty="0" smtClean="0"/>
          </a:p>
        </p:txBody>
      </p:sp>
      <p:sp>
        <p:nvSpPr>
          <p:cNvPr id="2867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2867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52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fade">
                                      <p:cBhvr>
                                        <p:cTn id="7" dur="1000"/>
                                        <p:tgtEl>
                                          <p:spTgt spid="41987">
                                            <p:txEl>
                                              <p:pRg st="1" end="1"/>
                                            </p:txEl>
                                          </p:spTgt>
                                        </p:tgtEl>
                                      </p:cBhvr>
                                    </p:animEffect>
                                    <p:anim calcmode="lin" valueType="num">
                                      <p:cBhvr>
                                        <p:cTn id="8"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lv-LV" dirty="0"/>
              <a:t>Rakstu pārrakstīšanas likumi</a:t>
            </a:r>
            <a:endParaRPr lang="en-US" altLang="en-US" dirty="0" smtClean="0"/>
          </a:p>
        </p:txBody>
      </p:sp>
      <p:sp>
        <p:nvSpPr>
          <p:cNvPr id="44035" name="Rectangle 3"/>
          <p:cNvSpPr>
            <a:spLocks noGrp="1" noChangeArrowheads="1"/>
          </p:cNvSpPr>
          <p:nvPr>
            <p:ph type="body" idx="1"/>
          </p:nvPr>
        </p:nvSpPr>
        <p:spPr>
          <a:xfrm>
            <a:off x="1676400" y="1295401"/>
            <a:ext cx="9448800" cy="4495799"/>
          </a:xfrm>
        </p:spPr>
        <p:txBody>
          <a:bodyPr/>
          <a:lstStyle/>
          <a:p>
            <a:pPr marL="609600" indent="-609600" eaLnBrk="1" hangingPunct="1">
              <a:spcAft>
                <a:spcPts val="2400"/>
              </a:spcAft>
              <a:buNone/>
            </a:pPr>
            <a:r>
              <a:rPr lang="en-US" altLang="en-US" dirty="0" smtClean="0">
                <a:solidFill>
                  <a:srgbClr val="1C1C1C"/>
                </a:solidFill>
              </a:rPr>
              <a:t>7</a:t>
            </a:r>
            <a:r>
              <a:rPr lang="en-US" altLang="en-US" dirty="0" smtClean="0">
                <a:solidFill>
                  <a:srgbClr val="1C1C1C"/>
                </a:solidFill>
              </a:rPr>
              <a:t>)	</a:t>
            </a:r>
            <a:r>
              <a:rPr lang="lv-LV" altLang="en-US" dirty="0" smtClean="0">
                <a:solidFill>
                  <a:srgbClr val="1C1C1C"/>
                </a:solidFill>
              </a:rPr>
              <a:t>Tintei </a:t>
            </a:r>
            <a:r>
              <a:rPr lang="lv-LV" altLang="en-US" dirty="0" smtClean="0">
                <a:solidFill>
                  <a:srgbClr val="1C1C1C"/>
                </a:solidFill>
              </a:rPr>
              <a:t>jābūt melnai</a:t>
            </a:r>
            <a:r>
              <a:rPr lang="en-US" altLang="en-US" dirty="0" smtClean="0">
                <a:solidFill>
                  <a:srgbClr val="1C1C1C"/>
                </a:solidFill>
              </a:rPr>
              <a:t>, n</a:t>
            </a:r>
            <a:r>
              <a:rPr lang="lv-LV" altLang="en-US" dirty="0" smtClean="0">
                <a:solidFill>
                  <a:srgbClr val="1C1C1C"/>
                </a:solidFill>
              </a:rPr>
              <a:t>e</a:t>
            </a:r>
            <a:r>
              <a:rPr lang="en-US" altLang="en-US" dirty="0" smtClean="0">
                <a:solidFill>
                  <a:srgbClr val="1C1C1C"/>
                </a:solidFill>
              </a:rPr>
              <a:t> </a:t>
            </a:r>
            <a:r>
              <a:rPr lang="lv-LV" altLang="en-US" dirty="0" smtClean="0">
                <a:solidFill>
                  <a:srgbClr val="1C1C1C"/>
                </a:solidFill>
              </a:rPr>
              <a:t>sarkanai</a:t>
            </a:r>
            <a:r>
              <a:rPr lang="en-US" altLang="en-US" dirty="0" smtClean="0">
                <a:solidFill>
                  <a:srgbClr val="1C1C1C"/>
                </a:solidFill>
              </a:rPr>
              <a:t>, </a:t>
            </a:r>
            <a:r>
              <a:rPr lang="lv-LV" altLang="en-US" dirty="0" smtClean="0">
                <a:solidFill>
                  <a:srgbClr val="1C1C1C"/>
                </a:solidFill>
              </a:rPr>
              <a:t>ne zaļai, </a:t>
            </a:r>
            <a:r>
              <a:rPr lang="en-US" altLang="en-US" dirty="0" smtClean="0">
                <a:solidFill>
                  <a:srgbClr val="1C1C1C"/>
                </a:solidFill>
              </a:rPr>
              <a:t/>
            </a:r>
            <a:br>
              <a:rPr lang="en-US" altLang="en-US" dirty="0" smtClean="0">
                <a:solidFill>
                  <a:srgbClr val="1C1C1C"/>
                </a:solidFill>
              </a:rPr>
            </a:br>
            <a:r>
              <a:rPr lang="lv-LV" altLang="en-US" dirty="0" smtClean="0">
                <a:solidFill>
                  <a:srgbClr val="1C1C1C"/>
                </a:solidFill>
              </a:rPr>
              <a:t>ne </a:t>
            </a:r>
            <a:r>
              <a:rPr lang="lv-LV" altLang="en-US" dirty="0" smtClean="0">
                <a:solidFill>
                  <a:srgbClr val="1C1C1C"/>
                </a:solidFill>
              </a:rPr>
              <a:t>kādā citā krāsā un jāsagatavo pēc noteiktas receptes</a:t>
            </a:r>
            <a:r>
              <a:rPr lang="en-US" altLang="en-US" dirty="0" smtClean="0">
                <a:solidFill>
                  <a:srgbClr val="1C1C1C"/>
                </a:solidFill>
              </a:rPr>
              <a:t>.</a:t>
            </a:r>
          </a:p>
          <a:p>
            <a:pPr marL="609600" indent="-609600" eaLnBrk="1" hangingPunct="1">
              <a:spcAft>
                <a:spcPts val="2400"/>
              </a:spcAft>
              <a:buNone/>
            </a:pPr>
            <a:r>
              <a:rPr lang="en-US" altLang="en-US" dirty="0" smtClean="0">
                <a:solidFill>
                  <a:srgbClr val="1C1C1C"/>
                </a:solidFill>
              </a:rPr>
              <a:t>8</a:t>
            </a:r>
            <a:r>
              <a:rPr lang="en-US" altLang="en-US" dirty="0">
                <a:solidFill>
                  <a:srgbClr val="1C1C1C"/>
                </a:solidFill>
              </a:rPr>
              <a:t>) </a:t>
            </a:r>
            <a:r>
              <a:rPr lang="en-US" altLang="en-US" dirty="0" smtClean="0">
                <a:solidFill>
                  <a:srgbClr val="1C1C1C"/>
                </a:solidFill>
              </a:rPr>
              <a:t>	</a:t>
            </a:r>
            <a:r>
              <a:rPr lang="lv-LV" altLang="en-US" dirty="0" smtClean="0">
                <a:solidFill>
                  <a:srgbClr val="1C1C1C"/>
                </a:solidFill>
              </a:rPr>
              <a:t>Pareizai</a:t>
            </a:r>
            <a:r>
              <a:rPr lang="en-US" altLang="en-US" dirty="0" smtClean="0">
                <a:solidFill>
                  <a:srgbClr val="1C1C1C"/>
                </a:solidFill>
              </a:rPr>
              <a:t> </a:t>
            </a:r>
            <a:r>
              <a:rPr lang="en-US" altLang="en-US" dirty="0" err="1">
                <a:solidFill>
                  <a:srgbClr val="1C1C1C"/>
                </a:solidFill>
              </a:rPr>
              <a:t>kopijai</a:t>
            </a:r>
            <a:r>
              <a:rPr lang="en-US" altLang="en-US" dirty="0">
                <a:solidFill>
                  <a:srgbClr val="1C1C1C"/>
                </a:solidFill>
              </a:rPr>
              <a:t> </a:t>
            </a:r>
            <a:r>
              <a:rPr lang="en-US" altLang="en-US" dirty="0" err="1">
                <a:solidFill>
                  <a:srgbClr val="1C1C1C"/>
                </a:solidFill>
              </a:rPr>
              <a:t>jābūt</a:t>
            </a:r>
            <a:r>
              <a:rPr lang="en-US" altLang="en-US" dirty="0">
                <a:solidFill>
                  <a:srgbClr val="1C1C1C"/>
                </a:solidFill>
              </a:rPr>
              <a:t> </a:t>
            </a:r>
            <a:r>
              <a:rPr lang="en-US" altLang="en-US" dirty="0" err="1">
                <a:solidFill>
                  <a:srgbClr val="1C1C1C"/>
                </a:solidFill>
              </a:rPr>
              <a:t>paraugam</a:t>
            </a:r>
            <a:r>
              <a:rPr lang="en-US" altLang="en-US" dirty="0">
                <a:solidFill>
                  <a:srgbClr val="1C1C1C"/>
                </a:solidFill>
              </a:rPr>
              <a:t>, </a:t>
            </a:r>
            <a:r>
              <a:rPr lang="en-US" altLang="en-US" dirty="0" smtClean="0">
                <a:solidFill>
                  <a:srgbClr val="1C1C1C"/>
                </a:solidFill>
              </a:rPr>
              <a:t/>
            </a:r>
            <a:br>
              <a:rPr lang="en-US" altLang="en-US" dirty="0" smtClean="0">
                <a:solidFill>
                  <a:srgbClr val="1C1C1C"/>
                </a:solidFill>
              </a:rPr>
            </a:br>
            <a:r>
              <a:rPr lang="en-US" altLang="en-US" dirty="0" smtClean="0">
                <a:solidFill>
                  <a:srgbClr val="1C1C1C"/>
                </a:solidFill>
              </a:rPr>
              <a:t>no </a:t>
            </a:r>
            <a:r>
              <a:rPr lang="en-US" altLang="en-US" dirty="0" err="1">
                <a:solidFill>
                  <a:srgbClr val="1C1C1C"/>
                </a:solidFill>
              </a:rPr>
              <a:t>kura</a:t>
            </a:r>
            <a:r>
              <a:rPr lang="en-US" altLang="en-US" dirty="0">
                <a:solidFill>
                  <a:srgbClr val="1C1C1C"/>
                </a:solidFill>
              </a:rPr>
              <a:t> </a:t>
            </a:r>
            <a:r>
              <a:rPr lang="lv-LV" altLang="en-US" dirty="0" smtClean="0">
                <a:solidFill>
                  <a:srgbClr val="1C1C1C"/>
                </a:solidFill>
              </a:rPr>
              <a:t>pārrakstītajā</a:t>
            </a:r>
            <a:r>
              <a:rPr lang="en-US" altLang="en-US" dirty="0" smtClean="0">
                <a:solidFill>
                  <a:srgbClr val="1C1C1C"/>
                </a:solidFill>
              </a:rPr>
              <a:t> </a:t>
            </a:r>
            <a:r>
              <a:rPr lang="en-US" altLang="en-US" dirty="0" err="1">
                <a:solidFill>
                  <a:srgbClr val="1C1C1C"/>
                </a:solidFill>
              </a:rPr>
              <a:t>nevajadzētu</a:t>
            </a:r>
            <a:r>
              <a:rPr lang="en-US" altLang="en-US" dirty="0">
                <a:solidFill>
                  <a:srgbClr val="1C1C1C"/>
                </a:solidFill>
              </a:rPr>
              <a:t> </a:t>
            </a:r>
            <a:r>
              <a:rPr lang="en-US" altLang="en-US" dirty="0" err="1">
                <a:solidFill>
                  <a:srgbClr val="1C1C1C"/>
                </a:solidFill>
              </a:rPr>
              <a:t>būt</a:t>
            </a:r>
            <a:r>
              <a:rPr lang="en-US" altLang="en-US" dirty="0">
                <a:solidFill>
                  <a:srgbClr val="1C1C1C"/>
                </a:solidFill>
              </a:rPr>
              <a:t> </a:t>
            </a:r>
            <a:r>
              <a:rPr lang="lv-LV" altLang="en-US" dirty="0" smtClean="0">
                <a:solidFill>
                  <a:srgbClr val="1C1C1C"/>
                </a:solidFill>
              </a:rPr>
              <a:t>ne </a:t>
            </a:r>
            <a:r>
              <a:rPr lang="en-US" altLang="en-US" dirty="0" err="1" smtClean="0">
                <a:solidFill>
                  <a:srgbClr val="1C1C1C"/>
                </a:solidFill>
              </a:rPr>
              <a:t>vismazāk</a:t>
            </a:r>
            <a:r>
              <a:rPr lang="lv-LV" altLang="en-US" dirty="0" smtClean="0">
                <a:solidFill>
                  <a:srgbClr val="1C1C1C"/>
                </a:solidFill>
              </a:rPr>
              <a:t>ai</a:t>
            </a:r>
            <a:r>
              <a:rPr lang="en-US" altLang="en-US" dirty="0" smtClean="0">
                <a:solidFill>
                  <a:srgbClr val="1C1C1C"/>
                </a:solidFill>
              </a:rPr>
              <a:t> </a:t>
            </a:r>
            <a:r>
              <a:rPr lang="en-US" altLang="en-US" dirty="0" err="1" smtClean="0">
                <a:solidFill>
                  <a:srgbClr val="1C1C1C"/>
                </a:solidFill>
              </a:rPr>
              <a:t>novirzei</a:t>
            </a:r>
            <a:r>
              <a:rPr lang="en-US" altLang="en-US" dirty="0" smtClean="0">
                <a:solidFill>
                  <a:srgbClr val="1C1C1C"/>
                </a:solidFill>
              </a:rPr>
              <a:t>.</a:t>
            </a:r>
          </a:p>
          <a:p>
            <a:pPr marL="609600" indent="-609600" eaLnBrk="1" hangingPunct="1">
              <a:buNone/>
            </a:pPr>
            <a:endParaRPr lang="en-US" altLang="en-US" dirty="0" smtClean="0"/>
          </a:p>
        </p:txBody>
      </p:sp>
      <p:sp>
        <p:nvSpPr>
          <p:cNvPr id="2970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2970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53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Effect transition="in" filter="fade">
                                      <p:cBhvr>
                                        <p:cTn id="7" dur="1000"/>
                                        <p:tgtEl>
                                          <p:spTgt spid="44035">
                                            <p:txEl>
                                              <p:pRg st="1" end="1"/>
                                            </p:txEl>
                                          </p:spTgt>
                                        </p:tgtEl>
                                      </p:cBhvr>
                                    </p:animEffect>
                                    <p:anim calcmode="lin" valueType="num">
                                      <p:cBhvr>
                                        <p:cTn id="8" dur="10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40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lv-LV" dirty="0"/>
              <a:t>Rakstu pārrakstīšanas likumi</a:t>
            </a:r>
            <a:endParaRPr lang="en-US" altLang="en-US" dirty="0" smtClean="0"/>
          </a:p>
        </p:txBody>
      </p:sp>
      <p:sp>
        <p:nvSpPr>
          <p:cNvPr id="30723" name="Rectangle 3"/>
          <p:cNvSpPr>
            <a:spLocks noGrp="1" noChangeArrowheads="1"/>
          </p:cNvSpPr>
          <p:nvPr>
            <p:ph type="body" idx="1"/>
          </p:nvPr>
        </p:nvSpPr>
        <p:spPr>
          <a:xfrm>
            <a:off x="2133600" y="1265237"/>
            <a:ext cx="9448800" cy="5211763"/>
          </a:xfrm>
        </p:spPr>
        <p:txBody>
          <a:bodyPr/>
          <a:lstStyle/>
          <a:p>
            <a:pPr marL="609600" indent="-609600" eaLnBrk="1" hangingPunct="1">
              <a:buNone/>
            </a:pPr>
            <a:r>
              <a:rPr lang="en-US" altLang="en-US" dirty="0" smtClean="0">
                <a:solidFill>
                  <a:srgbClr val="1C1C1C"/>
                </a:solidFill>
              </a:rPr>
              <a:t>9) </a:t>
            </a:r>
            <a:r>
              <a:rPr lang="en-US" altLang="en-US" dirty="0" smtClean="0">
                <a:solidFill>
                  <a:srgbClr val="1C1C1C"/>
                </a:solidFill>
              </a:rPr>
              <a:t>	</a:t>
            </a:r>
            <a:r>
              <a:rPr lang="lv-LV" altLang="en-US" dirty="0" smtClean="0">
                <a:solidFill>
                  <a:srgbClr val="1C1C1C"/>
                </a:solidFill>
              </a:rPr>
              <a:t>Nevienu </a:t>
            </a:r>
            <a:r>
              <a:rPr lang="lv-LV" altLang="en-US" dirty="0" smtClean="0">
                <a:solidFill>
                  <a:srgbClr val="1C1C1C"/>
                </a:solidFill>
              </a:rPr>
              <a:t>vārdu </a:t>
            </a:r>
            <a:r>
              <a:rPr lang="lv-LV" altLang="en-US" dirty="0">
                <a:solidFill>
                  <a:srgbClr val="1C1C1C"/>
                </a:solidFill>
              </a:rPr>
              <a:t>vai </a:t>
            </a:r>
            <a:r>
              <a:rPr lang="lv-LV" altLang="en-US" dirty="0" smtClean="0">
                <a:solidFill>
                  <a:srgbClr val="1C1C1C"/>
                </a:solidFill>
              </a:rPr>
              <a:t>burtu, </a:t>
            </a:r>
            <a:r>
              <a:rPr lang="lv-LV" altLang="en-US" dirty="0">
                <a:solidFill>
                  <a:srgbClr val="1C1C1C"/>
                </a:solidFill>
              </a:rPr>
              <a:t>ne pat </a:t>
            </a:r>
            <a:r>
              <a:rPr lang="lv-LV" altLang="en-US" dirty="0" smtClean="0">
                <a:solidFill>
                  <a:srgbClr val="1C1C1C"/>
                </a:solidFill>
              </a:rPr>
              <a:t>mazāko ebreju alfabēta burtu, nevar rakstīt </a:t>
            </a:r>
            <a:r>
              <a:rPr lang="lv-LV" altLang="en-US" dirty="0">
                <a:solidFill>
                  <a:srgbClr val="1C1C1C"/>
                </a:solidFill>
              </a:rPr>
              <a:t>no atmiņas, un </a:t>
            </a:r>
            <a:r>
              <a:rPr lang="lv-LV" altLang="en-US" dirty="0" smtClean="0">
                <a:solidFill>
                  <a:srgbClr val="1C1C1C"/>
                </a:solidFill>
              </a:rPr>
              <a:t>nedrīkst rakstītājs rakstīt, nepaskatoties pirms tam kodeksu</a:t>
            </a:r>
            <a:r>
              <a:rPr lang="en-US" altLang="en-US" dirty="0" smtClean="0">
                <a:solidFill>
                  <a:srgbClr val="1C1C1C"/>
                </a:solidFill>
              </a:rPr>
              <a:t>…</a:t>
            </a:r>
          </a:p>
          <a:p>
            <a:pPr marL="609600" indent="-609600" eaLnBrk="1" hangingPunct="1">
              <a:buNone/>
            </a:pPr>
            <a:endParaRPr lang="en-US" altLang="en-US" dirty="0" smtClean="0"/>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3429001"/>
            <a:ext cx="3048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3072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54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lv-LV" dirty="0"/>
              <a:t>Rakstu pārrakstīšanas likumi</a:t>
            </a:r>
            <a:endParaRPr lang="en-US" altLang="en-US" dirty="0" smtClean="0"/>
          </a:p>
        </p:txBody>
      </p:sp>
      <p:sp>
        <p:nvSpPr>
          <p:cNvPr id="31747" name="Rectangle 3"/>
          <p:cNvSpPr>
            <a:spLocks noGrp="1" noChangeArrowheads="1"/>
          </p:cNvSpPr>
          <p:nvPr>
            <p:ph type="body" idx="1"/>
          </p:nvPr>
        </p:nvSpPr>
        <p:spPr>
          <a:xfrm>
            <a:off x="2133600" y="1265237"/>
            <a:ext cx="9753600" cy="5211763"/>
          </a:xfrm>
        </p:spPr>
        <p:txBody>
          <a:bodyPr/>
          <a:lstStyle/>
          <a:p>
            <a:pPr marL="609600" indent="-609600" eaLnBrk="1" hangingPunct="1">
              <a:spcAft>
                <a:spcPts val="2400"/>
              </a:spcAft>
              <a:buNone/>
            </a:pPr>
            <a:r>
              <a:rPr lang="en-US" altLang="en-US" sz="2800" dirty="0">
                <a:solidFill>
                  <a:srgbClr val="1C1C1C"/>
                </a:solidFill>
              </a:rPr>
              <a:t>10) </a:t>
            </a:r>
            <a:r>
              <a:rPr lang="lv-LV" altLang="en-US" sz="2800" dirty="0" smtClean="0">
                <a:solidFill>
                  <a:srgbClr val="1C1C1C"/>
                </a:solidFill>
              </a:rPr>
              <a:t>Starp katru līdzskani</a:t>
            </a:r>
            <a:r>
              <a:rPr lang="en-US" altLang="en-US" sz="2800" dirty="0">
                <a:solidFill>
                  <a:srgbClr val="1C1C1C"/>
                </a:solidFill>
              </a:rPr>
              <a:t/>
            </a:r>
            <a:br>
              <a:rPr lang="en-US" altLang="en-US" sz="2800" dirty="0">
                <a:solidFill>
                  <a:srgbClr val="1C1C1C"/>
                </a:solidFill>
              </a:rPr>
            </a:br>
            <a:r>
              <a:rPr lang="lv-LV" altLang="en-US" sz="2800" dirty="0" smtClean="0">
                <a:solidFill>
                  <a:srgbClr val="1C1C1C"/>
                </a:solidFill>
              </a:rPr>
              <a:t>jābūt starpai kā mats vai pavediens</a:t>
            </a:r>
            <a:r>
              <a:rPr lang="en-US" altLang="en-US" sz="2800" dirty="0" smtClean="0">
                <a:solidFill>
                  <a:srgbClr val="1C1C1C"/>
                </a:solidFill>
              </a:rPr>
              <a:t>; </a:t>
            </a:r>
            <a:r>
              <a:rPr lang="en-US" altLang="en-US" sz="2800" dirty="0" smtClean="0">
                <a:solidFill>
                  <a:srgbClr val="1C1C1C"/>
                </a:solidFill>
              </a:rPr>
              <a:t/>
            </a:r>
            <a:br>
              <a:rPr lang="en-US" altLang="en-US" sz="2800" dirty="0" smtClean="0">
                <a:solidFill>
                  <a:srgbClr val="1C1C1C"/>
                </a:solidFill>
              </a:rPr>
            </a:br>
            <a:r>
              <a:rPr lang="lv-LV" altLang="en-US" sz="2800" dirty="0" smtClean="0">
                <a:solidFill>
                  <a:srgbClr val="1C1C1C"/>
                </a:solidFill>
              </a:rPr>
              <a:t>starp </a:t>
            </a:r>
            <a:r>
              <a:rPr lang="lv-LV" altLang="en-US" sz="2800" dirty="0" smtClean="0">
                <a:solidFill>
                  <a:srgbClr val="1C1C1C"/>
                </a:solidFill>
              </a:rPr>
              <a:t>katru vārdu</a:t>
            </a:r>
            <a:r>
              <a:rPr lang="en-US" altLang="en-US" sz="2800" dirty="0" smtClean="0">
                <a:solidFill>
                  <a:srgbClr val="1C1C1C"/>
                </a:solidFill>
              </a:rPr>
              <a:t>, </a:t>
            </a:r>
            <a:r>
              <a:rPr lang="lv-LV" altLang="en-US" sz="2800" dirty="0" smtClean="0">
                <a:solidFill>
                  <a:srgbClr val="1C1C1C"/>
                </a:solidFill>
              </a:rPr>
              <a:t>šaura līdzskaņa platums</a:t>
            </a:r>
            <a:r>
              <a:rPr lang="en-US" altLang="en-US" sz="2800" dirty="0" smtClean="0">
                <a:solidFill>
                  <a:srgbClr val="1C1C1C"/>
                </a:solidFill>
              </a:rPr>
              <a:t>; </a:t>
            </a:r>
            <a:endParaRPr lang="en-US" altLang="en-US" sz="2800" dirty="0">
              <a:solidFill>
                <a:srgbClr val="1C1C1C"/>
              </a:solidFill>
            </a:endParaRPr>
          </a:p>
          <a:p>
            <a:pPr marL="609600" indent="-609600" eaLnBrk="1" hangingPunct="1">
              <a:spcAft>
                <a:spcPts val="2400"/>
              </a:spcAft>
              <a:buNone/>
            </a:pPr>
            <a:r>
              <a:rPr lang="en-US" altLang="en-US" sz="2800" dirty="0">
                <a:solidFill>
                  <a:srgbClr val="1C1C1C"/>
                </a:solidFill>
              </a:rPr>
              <a:t>11) </a:t>
            </a:r>
            <a:r>
              <a:rPr lang="lv-LV" altLang="en-US" sz="2800" dirty="0" smtClean="0">
                <a:solidFill>
                  <a:srgbClr val="1C1C1C"/>
                </a:solidFill>
              </a:rPr>
              <a:t>Starp katru jaunu sadaļu</a:t>
            </a:r>
            <a:r>
              <a:rPr lang="en-US" altLang="en-US" sz="2800" dirty="0" smtClean="0">
                <a:solidFill>
                  <a:srgbClr val="1C1C1C"/>
                </a:solidFill>
              </a:rPr>
              <a:t>, </a:t>
            </a:r>
            <a:r>
              <a:rPr lang="lv-LV" altLang="en-US" sz="2800" dirty="0" smtClean="0">
                <a:solidFill>
                  <a:srgbClr val="1C1C1C"/>
                </a:solidFill>
              </a:rPr>
              <a:t>deviņu līdzskaņu platums</a:t>
            </a:r>
            <a:r>
              <a:rPr lang="en-US" altLang="en-US" sz="2800" dirty="0" smtClean="0">
                <a:solidFill>
                  <a:srgbClr val="1C1C1C"/>
                </a:solidFill>
              </a:rPr>
              <a:t>; </a:t>
            </a:r>
            <a:endParaRPr lang="en-US" altLang="en-US" sz="2800" dirty="0">
              <a:solidFill>
                <a:srgbClr val="1C1C1C"/>
              </a:solidFill>
            </a:endParaRPr>
          </a:p>
          <a:p>
            <a:pPr marL="609600" indent="-609600" eaLnBrk="1" hangingPunct="1">
              <a:spcAft>
                <a:spcPts val="2400"/>
              </a:spcAft>
              <a:buNone/>
            </a:pPr>
            <a:r>
              <a:rPr lang="en-US" altLang="en-US" sz="2800" dirty="0">
                <a:solidFill>
                  <a:srgbClr val="1C1C1C"/>
                </a:solidFill>
              </a:rPr>
              <a:t>12) </a:t>
            </a:r>
            <a:r>
              <a:rPr lang="lv-LV" altLang="en-US" sz="2800" dirty="0" smtClean="0">
                <a:solidFill>
                  <a:srgbClr val="1C1C1C"/>
                </a:solidFill>
              </a:rPr>
              <a:t>Starp katru grāmatu</a:t>
            </a:r>
            <a:r>
              <a:rPr lang="en-US" altLang="en-US" sz="2800" dirty="0" smtClean="0">
                <a:solidFill>
                  <a:srgbClr val="1C1C1C"/>
                </a:solidFill>
              </a:rPr>
              <a:t>, </a:t>
            </a:r>
            <a:r>
              <a:rPr lang="en-US" altLang="en-US" sz="2800" dirty="0" err="1" smtClean="0">
                <a:solidFill>
                  <a:srgbClr val="1C1C1C"/>
                </a:solidFill>
              </a:rPr>
              <a:t>tr</a:t>
            </a:r>
            <a:r>
              <a:rPr lang="lv-LV" altLang="en-US" sz="2800" dirty="0" smtClean="0">
                <a:solidFill>
                  <a:srgbClr val="1C1C1C"/>
                </a:solidFill>
              </a:rPr>
              <a:t>īs līnijas</a:t>
            </a:r>
            <a:r>
              <a:rPr lang="en-US" altLang="en-US" sz="2800" dirty="0" smtClean="0">
                <a:solidFill>
                  <a:srgbClr val="1C1C1C"/>
                </a:solidFill>
              </a:rPr>
              <a:t>. </a:t>
            </a:r>
            <a:endParaRPr lang="en-US" altLang="en-US" sz="2800" dirty="0">
              <a:solidFill>
                <a:srgbClr val="1C1C1C"/>
              </a:solidFill>
            </a:endParaRPr>
          </a:p>
          <a:p>
            <a:pPr marL="609600" indent="-609600" eaLnBrk="1" hangingPunct="1">
              <a:spcAft>
                <a:spcPts val="2400"/>
              </a:spcAft>
              <a:buNone/>
            </a:pPr>
            <a:r>
              <a:rPr lang="en-US" altLang="en-US" sz="2800" dirty="0">
                <a:solidFill>
                  <a:srgbClr val="1C1C1C"/>
                </a:solidFill>
              </a:rPr>
              <a:t>13) </a:t>
            </a:r>
            <a:r>
              <a:rPr lang="lv-LV" altLang="en-US" sz="2800" dirty="0" smtClean="0">
                <a:solidFill>
                  <a:srgbClr val="1C1C1C"/>
                </a:solidFill>
              </a:rPr>
              <a:t>Piektā Mozus grāmata jābeidz precīzi ar līniju</a:t>
            </a:r>
            <a:r>
              <a:rPr lang="en-US" altLang="en-US" sz="2800" dirty="0" smtClean="0">
                <a:solidFill>
                  <a:srgbClr val="1C1C1C"/>
                </a:solidFill>
              </a:rPr>
              <a:t>, </a:t>
            </a:r>
            <a:r>
              <a:rPr lang="en-US" altLang="en-US" sz="2800" dirty="0" smtClean="0">
                <a:solidFill>
                  <a:srgbClr val="1C1C1C"/>
                </a:solidFill>
              </a:rPr>
              <a:t/>
            </a:r>
            <a:br>
              <a:rPr lang="en-US" altLang="en-US" sz="2800" dirty="0" smtClean="0">
                <a:solidFill>
                  <a:srgbClr val="1C1C1C"/>
                </a:solidFill>
              </a:rPr>
            </a:br>
            <a:r>
              <a:rPr lang="en-US" altLang="en-US" sz="2800" dirty="0" smtClean="0">
                <a:solidFill>
                  <a:srgbClr val="1C1C1C"/>
                </a:solidFill>
              </a:rPr>
              <a:t>b</a:t>
            </a:r>
            <a:r>
              <a:rPr lang="lv-LV" altLang="en-US" sz="2800" dirty="0" smtClean="0">
                <a:solidFill>
                  <a:srgbClr val="1C1C1C"/>
                </a:solidFill>
              </a:rPr>
              <a:t>e</a:t>
            </a:r>
            <a:r>
              <a:rPr lang="en-US" altLang="en-US" sz="2800" dirty="0" smtClean="0">
                <a:solidFill>
                  <a:srgbClr val="1C1C1C"/>
                </a:solidFill>
              </a:rPr>
              <a:t>t </a:t>
            </a:r>
            <a:r>
              <a:rPr lang="lv-LV" altLang="en-US" sz="2800" dirty="0" smtClean="0">
                <a:solidFill>
                  <a:srgbClr val="1C1C1C"/>
                </a:solidFill>
              </a:rPr>
              <a:t>pārējām tā nevajag</a:t>
            </a:r>
            <a:r>
              <a:rPr lang="en-US" altLang="en-US" sz="2800" dirty="0" smtClean="0">
                <a:solidFill>
                  <a:srgbClr val="1C1C1C"/>
                </a:solidFill>
              </a:rPr>
              <a:t>. </a:t>
            </a:r>
            <a:endParaRPr lang="en-US" altLang="en-US" sz="2800" dirty="0">
              <a:solidFill>
                <a:srgbClr val="1C1C1C"/>
              </a:solidFill>
            </a:endParaRPr>
          </a:p>
          <a:p>
            <a:pPr marL="609600" indent="-609600" eaLnBrk="1" hangingPunct="1">
              <a:buNone/>
            </a:pPr>
            <a:endParaRPr lang="en-US" altLang="en-US" sz="2800" dirty="0"/>
          </a:p>
        </p:txBody>
      </p:sp>
      <p:sp>
        <p:nvSpPr>
          <p:cNvPr id="3174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3174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55</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lv-LV" dirty="0"/>
              <a:t>Rakstu pārrakstīšanas likumi</a:t>
            </a:r>
            <a:endParaRPr lang="en-US" altLang="en-US" dirty="0" smtClean="0"/>
          </a:p>
        </p:txBody>
      </p:sp>
      <p:sp>
        <p:nvSpPr>
          <p:cNvPr id="32771" name="Rectangle 3"/>
          <p:cNvSpPr>
            <a:spLocks noGrp="1" noChangeArrowheads="1"/>
          </p:cNvSpPr>
          <p:nvPr>
            <p:ph type="body" idx="1"/>
          </p:nvPr>
        </p:nvSpPr>
        <p:spPr>
          <a:xfrm>
            <a:off x="2133600" y="914401"/>
            <a:ext cx="9144000" cy="5211763"/>
          </a:xfrm>
        </p:spPr>
        <p:txBody>
          <a:bodyPr/>
          <a:lstStyle/>
          <a:p>
            <a:pPr marL="685800" indent="-685800" eaLnBrk="1" hangingPunct="1">
              <a:spcAft>
                <a:spcPts val="2400"/>
              </a:spcAft>
              <a:buNone/>
            </a:pPr>
            <a:r>
              <a:rPr lang="en-US" altLang="en-US" dirty="0" smtClean="0">
                <a:solidFill>
                  <a:srgbClr val="1C1C1C"/>
                </a:solidFill>
              </a:rPr>
              <a:t>14) </a:t>
            </a:r>
            <a:r>
              <a:rPr lang="lv-LV" altLang="en-US" dirty="0" smtClean="0">
                <a:solidFill>
                  <a:srgbClr val="1C1C1C"/>
                </a:solidFill>
              </a:rPr>
              <a:t>Papildus tam</a:t>
            </a:r>
            <a:r>
              <a:rPr lang="en-US" altLang="en-US" dirty="0" smtClean="0">
                <a:solidFill>
                  <a:srgbClr val="1C1C1C"/>
                </a:solidFill>
              </a:rPr>
              <a:t>, </a:t>
            </a:r>
            <a:r>
              <a:rPr lang="lv-LV" altLang="en-US" dirty="0" smtClean="0">
                <a:solidFill>
                  <a:srgbClr val="1C1C1C"/>
                </a:solidFill>
              </a:rPr>
              <a:t>pārrakstītājam jāsēž pilnā jūdu apģērbā</a:t>
            </a:r>
            <a:r>
              <a:rPr lang="en-US" altLang="en-US" dirty="0" smtClean="0">
                <a:solidFill>
                  <a:srgbClr val="1C1C1C"/>
                </a:solidFill>
              </a:rPr>
              <a:t>,</a:t>
            </a:r>
          </a:p>
          <a:p>
            <a:pPr marL="685800" indent="-685800" eaLnBrk="1" hangingPunct="1">
              <a:spcAft>
                <a:spcPts val="2400"/>
              </a:spcAft>
              <a:buNone/>
            </a:pPr>
            <a:r>
              <a:rPr lang="en-US" altLang="en-US" dirty="0" smtClean="0">
                <a:solidFill>
                  <a:srgbClr val="1C1C1C"/>
                </a:solidFill>
              </a:rPr>
              <a:t>15) </a:t>
            </a:r>
            <a:r>
              <a:rPr lang="lv-LV" altLang="en-US" dirty="0" smtClean="0">
                <a:solidFill>
                  <a:srgbClr val="1C1C1C"/>
                </a:solidFill>
              </a:rPr>
              <a:t>Jānomazgā viss ķermenis</a:t>
            </a:r>
            <a:r>
              <a:rPr lang="en-US" altLang="en-US" dirty="0" smtClean="0">
                <a:solidFill>
                  <a:srgbClr val="1C1C1C"/>
                </a:solidFill>
              </a:rPr>
              <a:t>, </a:t>
            </a:r>
          </a:p>
          <a:p>
            <a:pPr marL="685800" indent="-685800" eaLnBrk="1" hangingPunct="1">
              <a:spcAft>
                <a:spcPts val="2400"/>
              </a:spcAft>
              <a:buNone/>
            </a:pPr>
            <a:r>
              <a:rPr lang="en-US" altLang="en-US" dirty="0" smtClean="0">
                <a:solidFill>
                  <a:srgbClr val="1C1C1C"/>
                </a:solidFill>
              </a:rPr>
              <a:t>16) N</a:t>
            </a:r>
            <a:r>
              <a:rPr lang="lv-LV" altLang="en-US" dirty="0" smtClean="0">
                <a:solidFill>
                  <a:srgbClr val="1C1C1C"/>
                </a:solidFill>
              </a:rPr>
              <a:t>esāc rakstīt Dieva vārdu ar spalvu, kas tikko iemērkta tintē</a:t>
            </a:r>
            <a:r>
              <a:rPr lang="en-US" altLang="en-US" dirty="0" smtClean="0">
                <a:solidFill>
                  <a:srgbClr val="1C1C1C"/>
                </a:solidFill>
              </a:rPr>
              <a:t>,</a:t>
            </a:r>
          </a:p>
          <a:p>
            <a:pPr marL="685800" indent="-685800" eaLnBrk="1" hangingPunct="1">
              <a:spcAft>
                <a:spcPts val="2400"/>
              </a:spcAft>
              <a:buNone/>
            </a:pPr>
            <a:r>
              <a:rPr lang="en-US" altLang="en-US" dirty="0" smtClean="0">
                <a:solidFill>
                  <a:srgbClr val="1C1C1C"/>
                </a:solidFill>
              </a:rPr>
              <a:t>17</a:t>
            </a:r>
            <a:r>
              <a:rPr lang="en-US" altLang="en-US" dirty="0" smtClean="0">
                <a:solidFill>
                  <a:srgbClr val="1C1C1C"/>
                </a:solidFill>
              </a:rPr>
              <a:t>)	</a:t>
            </a:r>
            <a:r>
              <a:rPr lang="lv-LV" altLang="en-US" dirty="0" smtClean="0">
                <a:solidFill>
                  <a:srgbClr val="1C1C1C"/>
                </a:solidFill>
              </a:rPr>
              <a:t>Un </a:t>
            </a:r>
            <a:r>
              <a:rPr lang="lv-LV" altLang="en-US" dirty="0" smtClean="0">
                <a:solidFill>
                  <a:srgbClr val="1C1C1C"/>
                </a:solidFill>
              </a:rPr>
              <a:t>jāuzrunā Ķēniņš, kamēr raksta  Tā vārdu... </a:t>
            </a:r>
          </a:p>
        </p:txBody>
      </p:sp>
      <p:sp>
        <p:nvSpPr>
          <p:cNvPr id="3277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3277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56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lv-LV" dirty="0"/>
              <a:t>Rakstu pārrakstīšanas likumi</a:t>
            </a:r>
            <a:endParaRPr lang="en-US" altLang="en-US" dirty="0" smtClean="0"/>
          </a:p>
        </p:txBody>
      </p:sp>
      <p:sp>
        <p:nvSpPr>
          <p:cNvPr id="33795" name="Rectangle 3"/>
          <p:cNvSpPr>
            <a:spLocks noGrp="1" noChangeArrowheads="1"/>
          </p:cNvSpPr>
          <p:nvPr>
            <p:ph type="body" idx="1"/>
          </p:nvPr>
        </p:nvSpPr>
        <p:spPr>
          <a:xfrm>
            <a:off x="2133600" y="1371600"/>
            <a:ext cx="8763000" cy="4754564"/>
          </a:xfrm>
        </p:spPr>
        <p:txBody>
          <a:bodyPr/>
          <a:lstStyle/>
          <a:p>
            <a:pPr marL="609600" indent="-609600" eaLnBrk="1" hangingPunct="1">
              <a:buNone/>
            </a:pPr>
            <a:r>
              <a:rPr lang="en-US" altLang="en-US" dirty="0" smtClean="0"/>
              <a:t>	</a:t>
            </a:r>
            <a:r>
              <a:rPr lang="lv-LV" altLang="en-US" dirty="0" smtClean="0">
                <a:solidFill>
                  <a:srgbClr val="1C1C1C"/>
                </a:solidFill>
              </a:rPr>
              <a:t>Pielikumā</a:t>
            </a:r>
            <a:r>
              <a:rPr lang="en-US" altLang="en-US" dirty="0" smtClean="0">
                <a:solidFill>
                  <a:srgbClr val="1C1C1C"/>
                </a:solidFill>
              </a:rPr>
              <a:t>…</a:t>
            </a:r>
            <a:r>
              <a:rPr lang="lv-LV" altLang="en-US" dirty="0" smtClean="0">
                <a:solidFill>
                  <a:srgbClr val="1C1C1C"/>
                </a:solidFill>
              </a:rPr>
              <a:t>Ruļļi, kuros šie norādījumi nav ievēroti, tiek nodoti, lai tos apraktu zemē vai sadedzinātu;</a:t>
            </a:r>
            <a:r>
              <a:rPr lang="en-US" altLang="en-US" dirty="0" smtClean="0">
                <a:solidFill>
                  <a:srgbClr val="1C1C1C"/>
                </a:solidFill>
              </a:rPr>
              <a:t> </a:t>
            </a:r>
            <a:r>
              <a:rPr lang="lv-LV" altLang="en-US" dirty="0" smtClean="0">
                <a:solidFill>
                  <a:srgbClr val="1C1C1C"/>
                </a:solidFill>
              </a:rPr>
              <a:t>vai tie tiek aizsūtīti uz skolām, lai lietotu kā lasāmās grāmatas</a:t>
            </a:r>
            <a:r>
              <a:rPr lang="en-US" altLang="en-US" dirty="0" smtClean="0">
                <a:solidFill>
                  <a:srgbClr val="1C1C1C"/>
                </a:solidFill>
              </a:rPr>
              <a:t>.</a:t>
            </a:r>
          </a:p>
          <a:p>
            <a:pPr marL="609600" indent="-609600" eaLnBrk="1" hangingPunct="1">
              <a:buNone/>
            </a:pPr>
            <a:endParaRPr lang="en-US" altLang="en-US" dirty="0" smtClean="0">
              <a:solidFill>
                <a:srgbClr val="1C1C1C"/>
              </a:solidFill>
            </a:endParaRPr>
          </a:p>
          <a:p>
            <a:pPr marL="609600" indent="-609600" eaLnBrk="1" hangingPunct="1">
              <a:buNone/>
            </a:pPr>
            <a:r>
              <a:rPr lang="en-US" altLang="en-US" sz="1400" dirty="0" smtClean="0">
                <a:solidFill>
                  <a:srgbClr val="1C1C1C"/>
                </a:solidFill>
              </a:rPr>
              <a:t>	</a:t>
            </a:r>
            <a:r>
              <a:rPr lang="lv-LV" altLang="en-US" sz="1400" dirty="0" smtClean="0">
                <a:solidFill>
                  <a:srgbClr val="1C1C1C"/>
                </a:solidFill>
              </a:rPr>
              <a:t>No</a:t>
            </a:r>
            <a:r>
              <a:rPr lang="en-US" altLang="en-US" sz="1400" dirty="0" smtClean="0">
                <a:solidFill>
                  <a:srgbClr val="1C1C1C"/>
                </a:solidFill>
              </a:rPr>
              <a:t> </a:t>
            </a:r>
            <a:r>
              <a:rPr lang="en-US" altLang="en-US" sz="1400" dirty="0">
                <a:solidFill>
                  <a:srgbClr val="1C1C1C"/>
                </a:solidFill>
              </a:rPr>
              <a:t>Sir Frederic Kenyon, </a:t>
            </a:r>
            <a:r>
              <a:rPr lang="lv-LV" altLang="en-US" sz="1400" dirty="0" smtClean="0">
                <a:solidFill>
                  <a:srgbClr val="1C1C1C"/>
                </a:solidFill>
              </a:rPr>
              <a:t>Mūsu Bībele un senie manuskripti</a:t>
            </a:r>
            <a:r>
              <a:rPr lang="en-US" altLang="en-US" sz="1400" dirty="0" smtClean="0">
                <a:solidFill>
                  <a:srgbClr val="1C1C1C"/>
                </a:solidFill>
              </a:rPr>
              <a:t> </a:t>
            </a:r>
            <a:r>
              <a:rPr lang="en-US" altLang="en-US" sz="1400" dirty="0">
                <a:solidFill>
                  <a:srgbClr val="1C1C1C"/>
                </a:solidFill>
              </a:rPr>
              <a:t>(Harper and Brothers,</a:t>
            </a:r>
          </a:p>
          <a:p>
            <a:pPr marL="609600" indent="-609600" eaLnBrk="1" hangingPunct="1">
              <a:buNone/>
            </a:pPr>
            <a:r>
              <a:rPr lang="en-US" altLang="en-US" sz="1400" dirty="0" smtClean="0">
                <a:solidFill>
                  <a:srgbClr val="1C1C1C"/>
                </a:solidFill>
              </a:rPr>
              <a:t>	 </a:t>
            </a:r>
            <a:r>
              <a:rPr lang="en-US" altLang="en-US" sz="1400" dirty="0">
                <a:solidFill>
                  <a:srgbClr val="1C1C1C"/>
                </a:solidFill>
              </a:rPr>
              <a:t>New York, 1958) pp. 78-79.</a:t>
            </a:r>
            <a:r>
              <a:rPr lang="en-US" altLang="en-US" sz="1400" dirty="0"/>
              <a:t/>
            </a:r>
            <a:br>
              <a:rPr lang="en-US" altLang="en-US" sz="1400" dirty="0"/>
            </a:br>
            <a:r>
              <a:rPr lang="en-US" altLang="en-US" dirty="0" smtClean="0"/>
              <a:t/>
            </a:r>
            <a:br>
              <a:rPr lang="en-US" altLang="en-US" dirty="0" smtClean="0"/>
            </a:br>
            <a:endParaRPr lang="en-US" altLang="en-US" dirty="0" smtClean="0"/>
          </a:p>
        </p:txBody>
      </p:sp>
      <p:sp>
        <p:nvSpPr>
          <p:cNvPr id="3379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3379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57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lv-LV" altLang="en-US" dirty="0" smtClean="0"/>
              <a:t>Vatikāna kodekss</a:t>
            </a:r>
            <a:endParaRPr lang="en-US" altLang="en-US" dirty="0" smtClean="0"/>
          </a:p>
        </p:txBody>
      </p:sp>
      <p:sp>
        <p:nvSpPr>
          <p:cNvPr id="34819" name="Rectangle 3"/>
          <p:cNvSpPr>
            <a:spLocks noGrp="1" noChangeArrowheads="1"/>
          </p:cNvSpPr>
          <p:nvPr>
            <p:ph type="body" idx="1"/>
          </p:nvPr>
        </p:nvSpPr>
        <p:spPr>
          <a:xfrm>
            <a:off x="4267200" y="914401"/>
            <a:ext cx="3810000" cy="5211763"/>
          </a:xfrm>
        </p:spPr>
        <p:txBody>
          <a:bodyPr/>
          <a:lstStyle/>
          <a:p>
            <a:pPr eaLnBrk="1" hangingPunct="1"/>
            <a:endParaRPr lang="en-US" altLang="en-US" smtClean="0"/>
          </a:p>
        </p:txBody>
      </p:sp>
      <p:pic>
        <p:nvPicPr>
          <p:cNvPr id="34820" name="Picture 4" descr="Codex vaticanus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9889" y="838200"/>
            <a:ext cx="400208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4"/>
          <p:cNvSpPr txBox="1">
            <a:spLocks noChangeArrowheads="1"/>
          </p:cNvSpPr>
          <p:nvPr/>
        </p:nvSpPr>
        <p:spPr bwMode="auto">
          <a:xfrm>
            <a:off x="1981200" y="6355085"/>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lv-LV" altLang="en-US" sz="1800" b="0" dirty="0"/>
              <a:t>Viens no vecākajiem un vērtīgākajiem grieķu Bībeles manuskriptiem</a:t>
            </a:r>
            <a:r>
              <a:rPr lang="en-US" altLang="en-US" sz="1800" b="0" dirty="0" smtClean="0"/>
              <a:t>. </a:t>
            </a:r>
            <a:endParaRPr lang="en-US" altLang="en-US" sz="1800" b="0" dirty="0"/>
          </a:p>
        </p:txBody>
      </p:sp>
      <p:sp>
        <p:nvSpPr>
          <p:cNvPr id="3482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dirty="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58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66800" y="865137"/>
            <a:ext cx="10058400" cy="4876800"/>
          </a:xfrm>
        </p:spPr>
        <p:txBody>
          <a:bodyPr>
            <a:normAutofit/>
          </a:bodyPr>
          <a:lstStyle/>
          <a:p>
            <a:pPr marL="685800" indent="-685800">
              <a:buFont typeface="Wingdings" pitchFamily="2" charset="2"/>
              <a:buChar char="v"/>
            </a:pPr>
            <a:r>
              <a:rPr lang="lv-LV" sz="3200" dirty="0" smtClean="0">
                <a:solidFill>
                  <a:srgbClr val="1C1C1C"/>
                </a:solidFill>
              </a:rPr>
              <a:t>Pieņem </a:t>
            </a:r>
            <a:r>
              <a:rPr lang="lv-LV" sz="3200" dirty="0">
                <a:solidFill>
                  <a:srgbClr val="1C1C1C"/>
                </a:solidFill>
              </a:rPr>
              <a:t>lēmumu uzticēties Bībelei un pieņemt to kā Dieva Vārdu, ne tikai kā labas idejas no jūdiem, kuri </a:t>
            </a:r>
            <a:r>
              <a:rPr lang="lv-LV" sz="3200" dirty="0" smtClean="0">
                <a:solidFill>
                  <a:srgbClr val="1C1C1C"/>
                </a:solidFill>
              </a:rPr>
              <a:t>to </a:t>
            </a:r>
            <a:r>
              <a:rPr lang="lv-LV" sz="3200" dirty="0">
                <a:solidFill>
                  <a:srgbClr val="1C1C1C"/>
                </a:solidFill>
              </a:rPr>
              <a:t>sarakstīja.  </a:t>
            </a:r>
          </a:p>
          <a:p>
            <a:pPr marL="685800" indent="-685800"/>
            <a:endParaRPr lang="en-US" sz="3200" dirty="0">
              <a:solidFill>
                <a:srgbClr val="1C1C1C"/>
              </a:solidFill>
            </a:endParaRPr>
          </a:p>
          <a:p>
            <a:pPr marL="685800" indent="-685800">
              <a:buFont typeface="Wingdings" pitchFamily="2" charset="2"/>
              <a:buChar char="v"/>
            </a:pPr>
            <a:r>
              <a:rPr lang="lv-LV" sz="3200" dirty="0" smtClean="0">
                <a:solidFill>
                  <a:srgbClr val="1C1C1C"/>
                </a:solidFill>
              </a:rPr>
              <a:t>Atrod </a:t>
            </a:r>
            <a:r>
              <a:rPr lang="lv-LV" sz="3200" dirty="0">
                <a:solidFill>
                  <a:srgbClr val="1C1C1C"/>
                </a:solidFill>
              </a:rPr>
              <a:t>praktiskus veidus, kā sākt lietot Bībeles mācības </a:t>
            </a:r>
            <a:r>
              <a:rPr lang="lv-LV" sz="3200" dirty="0" smtClean="0">
                <a:solidFill>
                  <a:srgbClr val="1C1C1C"/>
                </a:solidFill>
              </a:rPr>
              <a:t>savā </a:t>
            </a:r>
            <a:r>
              <a:rPr lang="lv-LV" sz="3200" dirty="0">
                <a:solidFill>
                  <a:srgbClr val="1C1C1C"/>
                </a:solidFill>
              </a:rPr>
              <a:t>ikdienas </a:t>
            </a:r>
            <a:r>
              <a:rPr lang="lv-LV" sz="3200" dirty="0" smtClean="0">
                <a:solidFill>
                  <a:srgbClr val="1C1C1C"/>
                </a:solidFill>
              </a:rPr>
              <a:t>dzīvē </a:t>
            </a:r>
            <a:r>
              <a:rPr lang="lv-LV" sz="3200" dirty="0">
                <a:solidFill>
                  <a:srgbClr val="1C1C1C"/>
                </a:solidFill>
              </a:rPr>
              <a:t>katru </a:t>
            </a:r>
            <a:r>
              <a:rPr lang="lv-LV" sz="3200" dirty="0" smtClean="0">
                <a:solidFill>
                  <a:srgbClr val="1C1C1C"/>
                </a:solidFill>
              </a:rPr>
              <a:t>dienu</a:t>
            </a:r>
            <a:r>
              <a:rPr lang="en-US" sz="3200" dirty="0" smtClean="0">
                <a:solidFill>
                  <a:srgbClr val="1C1C1C"/>
                </a:solidFill>
              </a:rPr>
              <a:t>.</a:t>
            </a:r>
            <a:endParaRPr lang="en-US" sz="3200" dirty="0">
              <a:solidFill>
                <a:srgbClr val="1C1C1C"/>
              </a:solidFill>
            </a:endParaRPr>
          </a:p>
          <a:p>
            <a:endParaRPr lang="en-US" sz="3200" dirty="0"/>
          </a:p>
          <a:p>
            <a:r>
              <a:rPr lang="en-US" sz="3200" dirty="0"/>
              <a:t> </a:t>
            </a:r>
          </a:p>
        </p:txBody>
      </p:sp>
      <p:sp>
        <p:nvSpPr>
          <p:cNvPr id="3" name="Title 2"/>
          <p:cNvSpPr>
            <a:spLocks noGrp="1"/>
          </p:cNvSpPr>
          <p:nvPr>
            <p:ph type="title"/>
          </p:nvPr>
        </p:nvSpPr>
        <p:spPr>
          <a:xfrm>
            <a:off x="1676400" y="-4916"/>
            <a:ext cx="10363200" cy="995516"/>
          </a:xfrm>
        </p:spPr>
        <p:txBody>
          <a:bodyPr/>
          <a:lstStyle/>
          <a:p>
            <a:r>
              <a:rPr lang="en-US" sz="5400" b="0" dirty="0" smtClean="0"/>
              <a:t>Person</a:t>
            </a:r>
            <a:r>
              <a:rPr lang="lv-LV" sz="5400" b="0" dirty="0" smtClean="0"/>
              <a:t>īgais pielietojums</a:t>
            </a:r>
            <a:r>
              <a:rPr lang="en-US" sz="5400" b="0" dirty="0" smtClean="0"/>
              <a:t>…</a:t>
            </a:r>
            <a:endParaRPr lang="en-US" sz="5400" b="0"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92A8D84C-5AC4-4214-80B0-4C060E27BA3E}" type="slidenum">
              <a:rPr lang="en-US" smtClean="0"/>
              <a:pPr>
                <a:defRPr/>
              </a:pPr>
              <a:t>59</a:t>
            </a:fld>
            <a:endParaRPr lang="en-US"/>
          </a:p>
        </p:txBody>
      </p:sp>
    </p:spTree>
    <p:extLst>
      <p:ext uri="{BB962C8B-B14F-4D97-AF65-F5344CB8AC3E}">
        <p14:creationId xmlns:p14="http://schemas.microsoft.com/office/powerpoint/2010/main" val="250394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2971800"/>
            <a:ext cx="7391400" cy="838200"/>
          </a:xfrm>
        </p:spPr>
        <p:txBody>
          <a:bodyPr/>
          <a:lstStyle/>
          <a:p>
            <a:pPr eaLnBrk="1" hangingPunct="1"/>
            <a:r>
              <a:rPr lang="lv-LV" altLang="en-US" dirty="0" smtClean="0"/>
              <a:t>Īss Bībeles apskats</a:t>
            </a:r>
            <a:endParaRPr lang="en-US" altLang="en-US" dirty="0" smtClean="0"/>
          </a:p>
        </p:txBody>
      </p:sp>
      <p:sp>
        <p:nvSpPr>
          <p:cNvPr id="3075" name="Rectangle 3"/>
          <p:cNvSpPr>
            <a:spLocks noGrp="1" noChangeArrowheads="1"/>
          </p:cNvSpPr>
          <p:nvPr>
            <p:ph type="subTitle" idx="1"/>
          </p:nvPr>
        </p:nvSpPr>
        <p:spPr/>
        <p:txBody>
          <a:bodyPr/>
          <a:lstStyle/>
          <a:p>
            <a:pPr eaLnBrk="1" hangingPunct="1"/>
            <a:r>
              <a:rPr lang="lv-LV" altLang="en-US" dirty="0"/>
              <a:t>Iepazīstināšana ar Dieva Vārdu</a:t>
            </a:r>
            <a:endParaRPr lang="en-US" altLang="en-US" dirty="0"/>
          </a:p>
          <a:p>
            <a:pPr eaLnBrk="1" hangingPunct="1"/>
            <a:endParaRPr lang="en-US" altLang="en-US" dirty="0" smtClean="0"/>
          </a:p>
        </p:txBody>
      </p:sp>
      <p:sp>
        <p:nvSpPr>
          <p:cNvPr id="4100" name="Text Box 4"/>
          <p:cNvSpPr txBox="1">
            <a:spLocks noChangeArrowheads="1"/>
          </p:cNvSpPr>
          <p:nvPr/>
        </p:nvSpPr>
        <p:spPr bwMode="auto">
          <a:xfrm rot="10800000" flipV="1">
            <a:off x="1979614" y="4368711"/>
            <a:ext cx="83851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50000"/>
              </a:spcBef>
              <a:buFontTx/>
              <a:buNone/>
            </a:pPr>
            <a:r>
              <a:rPr lang="lv-LV" altLang="en-US" sz="3600" b="0" dirty="0" smtClean="0"/>
              <a:t>1.nodaļa</a:t>
            </a:r>
            <a:r>
              <a:rPr lang="en-US" altLang="en-US" sz="3600" b="0" dirty="0" smtClean="0"/>
              <a:t> </a:t>
            </a:r>
            <a:br>
              <a:rPr lang="en-US" altLang="en-US" sz="3600" b="0" dirty="0" smtClean="0"/>
            </a:br>
            <a:r>
              <a:rPr lang="lv-LV" sz="3600" b="0" dirty="0"/>
              <a:t>Vispārējā informācija par </a:t>
            </a:r>
            <a:r>
              <a:rPr lang="lv-LV" sz="3600" b="0" dirty="0" smtClean="0"/>
              <a:t>Bībeli</a:t>
            </a:r>
            <a:endParaRPr lang="en-US" altLang="en-US" sz="3600" b="0" dirty="0"/>
          </a:p>
        </p:txBody>
      </p:sp>
      <p:sp>
        <p:nvSpPr>
          <p:cNvPr id="307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307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FA337893-BDBA-4EC4-8B4B-A5D2915862BD}" type="slidenum">
              <a:rPr lang="en-US" smtClean="0"/>
              <a:pPr>
                <a:defRPr/>
              </a:pPr>
              <a:t>6</a:t>
            </a:fld>
            <a:endParaRPr lang="en-US"/>
          </a:p>
        </p:txBody>
      </p:sp>
    </p:spTree>
    <p:extLst>
      <p:ext uri="{BB962C8B-B14F-4D97-AF65-F5344CB8AC3E}">
        <p14:creationId xmlns:p14="http://schemas.microsoft.com/office/powerpoint/2010/main" val="24960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762000" y="2971800"/>
            <a:ext cx="7391400" cy="838200"/>
          </a:xfrm>
        </p:spPr>
        <p:txBody>
          <a:bodyPr/>
          <a:lstStyle/>
          <a:p>
            <a:pPr eaLnBrk="1" hangingPunct="1"/>
            <a:r>
              <a:rPr lang="lv-LV" altLang="en-US" dirty="0" smtClean="0"/>
              <a:t>Īss Bībeles apskats</a:t>
            </a:r>
            <a:endParaRPr lang="en-US" altLang="en-US" dirty="0" smtClean="0"/>
          </a:p>
        </p:txBody>
      </p:sp>
      <p:sp>
        <p:nvSpPr>
          <p:cNvPr id="24579" name="Rectangle 3"/>
          <p:cNvSpPr>
            <a:spLocks noGrp="1" noChangeArrowheads="1"/>
          </p:cNvSpPr>
          <p:nvPr>
            <p:ph type="subTitle" idx="1"/>
          </p:nvPr>
        </p:nvSpPr>
        <p:spPr/>
        <p:txBody>
          <a:bodyPr/>
          <a:lstStyle/>
          <a:p>
            <a:pPr eaLnBrk="1" hangingPunct="1"/>
            <a:r>
              <a:rPr lang="en-US" altLang="en-US" dirty="0" smtClean="0"/>
              <a:t>I</a:t>
            </a:r>
            <a:r>
              <a:rPr lang="lv-LV" altLang="en-US" dirty="0" smtClean="0"/>
              <a:t>epazīstināšana ar Dieva Vārdu</a:t>
            </a:r>
            <a:endParaRPr lang="en-US" altLang="en-US" dirty="0" smtClean="0"/>
          </a:p>
        </p:txBody>
      </p:sp>
      <p:sp>
        <p:nvSpPr>
          <p:cNvPr id="33796" name="Text Box 4"/>
          <p:cNvSpPr txBox="1">
            <a:spLocks noChangeArrowheads="1"/>
          </p:cNvSpPr>
          <p:nvPr/>
        </p:nvSpPr>
        <p:spPr bwMode="auto">
          <a:xfrm rot="10800000" flipV="1">
            <a:off x="1978026" y="4368711"/>
            <a:ext cx="83867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lvl="0">
              <a:spcBef>
                <a:spcPct val="50000"/>
              </a:spcBef>
              <a:buNone/>
              <a:defRPr/>
            </a:pPr>
            <a:r>
              <a:rPr kumimoji="0" lang="en-US" alt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3</a:t>
            </a:r>
            <a:r>
              <a:rPr kumimoji="0" lang="lv-LV" alt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.nodaļa</a:t>
            </a:r>
            <a:r>
              <a:rPr kumimoji="0" lang="en-US" alt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 </a:t>
            </a:r>
            <a:r>
              <a:rPr lang="lv-LV" sz="3600" b="0" dirty="0"/>
              <a:t>Kā es varu zināt, </a:t>
            </a:r>
            <a:r>
              <a:rPr lang="en-US" sz="3600" b="0" dirty="0" smtClean="0"/>
              <a:t/>
            </a:r>
            <a:br>
              <a:rPr lang="en-US" sz="3600" b="0" dirty="0" smtClean="0"/>
            </a:br>
            <a:r>
              <a:rPr lang="lv-LV" sz="3600" b="0" dirty="0" smtClean="0"/>
              <a:t>ka </a:t>
            </a:r>
            <a:r>
              <a:rPr lang="lv-LV" sz="3600" b="0" dirty="0"/>
              <a:t>Bībele ir precīza (patiesa)</a:t>
            </a:r>
            <a:r>
              <a:rPr kumimoji="0" lang="en-US" alt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a:t>
            </a:r>
            <a:endParaRPr kumimoji="0" lang="en-US" altLang="en-US" sz="3600" b="0"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2458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6-2019      </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458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iteenchallenge.org</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Slide Number Placeholder 1"/>
          <p:cNvSpPr>
            <a:spLocks noGrp="1"/>
          </p:cNvSpPr>
          <p:nvPr>
            <p:ph type="sldNum" sz="quarter" idx="12"/>
          </p:nvPr>
        </p:nvSpPr>
        <p:spPr/>
        <p:txBody>
          <a:bodyPr/>
          <a:lstStyle/>
          <a:p>
            <a:pPr>
              <a:defRPr/>
            </a:pPr>
            <a:fld id="{FA337893-BDBA-4EC4-8B4B-A5D2915862BD}" type="slidenum">
              <a:rPr lang="en-US" smtClean="0"/>
              <a:pPr>
                <a:defRPr/>
              </a:pPr>
              <a:t>60</a:t>
            </a:fld>
            <a:endParaRPr lang="en-US"/>
          </a:p>
        </p:txBody>
      </p:sp>
    </p:spTree>
    <p:extLst>
      <p:ext uri="{BB962C8B-B14F-4D97-AF65-F5344CB8AC3E}">
        <p14:creationId xmlns:p14="http://schemas.microsoft.com/office/powerpoint/2010/main" val="142144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762000" y="2971800"/>
            <a:ext cx="7391400" cy="838200"/>
          </a:xfrm>
        </p:spPr>
        <p:txBody>
          <a:bodyPr/>
          <a:lstStyle/>
          <a:p>
            <a:pPr eaLnBrk="1" hangingPunct="1"/>
            <a:r>
              <a:rPr lang="lv-LV" altLang="en-US" dirty="0" smtClean="0"/>
              <a:t>Īss Bībeles apskats</a:t>
            </a:r>
            <a:endParaRPr lang="en-US" altLang="en-US" dirty="0" smtClean="0"/>
          </a:p>
        </p:txBody>
      </p:sp>
      <p:sp>
        <p:nvSpPr>
          <p:cNvPr id="36867" name="Rectangle 3"/>
          <p:cNvSpPr>
            <a:spLocks noGrp="1" noChangeArrowheads="1"/>
          </p:cNvSpPr>
          <p:nvPr>
            <p:ph type="subTitle" idx="1"/>
          </p:nvPr>
        </p:nvSpPr>
        <p:spPr/>
        <p:txBody>
          <a:bodyPr/>
          <a:lstStyle/>
          <a:p>
            <a:pPr eaLnBrk="1" hangingPunct="1"/>
            <a:r>
              <a:rPr lang="en-US" altLang="en-US" dirty="0" smtClean="0"/>
              <a:t>I</a:t>
            </a:r>
            <a:r>
              <a:rPr lang="lv-LV" altLang="en-US" dirty="0" smtClean="0"/>
              <a:t>epazīstināšana ar Dieva Vārdu</a:t>
            </a:r>
            <a:endParaRPr lang="en-US" altLang="en-US" dirty="0" smtClean="0"/>
          </a:p>
        </p:txBody>
      </p:sp>
      <p:sp>
        <p:nvSpPr>
          <p:cNvPr id="52228" name="Text Box 4"/>
          <p:cNvSpPr txBox="1">
            <a:spLocks noChangeArrowheads="1"/>
          </p:cNvSpPr>
          <p:nvPr/>
        </p:nvSpPr>
        <p:spPr bwMode="auto">
          <a:xfrm>
            <a:off x="2032000" y="4572000"/>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50000"/>
              </a:spcBef>
              <a:buFontTx/>
              <a:buNone/>
            </a:pPr>
            <a:r>
              <a:rPr lang="en-US" altLang="en-US" sz="4000" b="0" dirty="0" smtClean="0"/>
              <a:t>3</a:t>
            </a:r>
            <a:r>
              <a:rPr lang="lv-LV" altLang="en-US" sz="4000" b="0" dirty="0" smtClean="0"/>
              <a:t>.stunda</a:t>
            </a:r>
            <a:r>
              <a:rPr lang="en-US" altLang="en-US" sz="4000" b="0" dirty="0" smtClean="0"/>
              <a:t> </a:t>
            </a:r>
            <a:r>
              <a:rPr lang="lv-LV" sz="4000" b="0" dirty="0"/>
              <a:t>Vai Bībele ir precīza</a:t>
            </a:r>
            <a:r>
              <a:rPr lang="en-US" altLang="en-US" sz="4000" b="0" dirty="0" smtClean="0"/>
              <a:t>?</a:t>
            </a:r>
            <a:endParaRPr lang="en-US" altLang="en-US" sz="4000" b="0" dirty="0"/>
          </a:p>
        </p:txBody>
      </p:sp>
      <p:sp>
        <p:nvSpPr>
          <p:cNvPr id="3686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3687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FA337893-BDBA-4EC4-8B4B-A5D2915862BD}" type="slidenum">
              <a:rPr lang="en-US" smtClean="0"/>
              <a:pPr>
                <a:defRPr/>
              </a:pPr>
              <a:t>61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3</a:t>
            </a:r>
            <a:r>
              <a:rPr lang="lv-LV" sz="5400" b="1" dirty="0" smtClean="0"/>
              <a:t>.stunda</a:t>
            </a:r>
            <a:endParaRPr lang="en-US" sz="5400" b="1" dirty="0"/>
          </a:p>
        </p:txBody>
      </p:sp>
      <p:sp>
        <p:nvSpPr>
          <p:cNvPr id="3" name="Content Placeholder 2"/>
          <p:cNvSpPr>
            <a:spLocks noGrp="1"/>
          </p:cNvSpPr>
          <p:nvPr>
            <p:ph idx="1"/>
          </p:nvPr>
        </p:nvSpPr>
        <p:spPr>
          <a:xfrm>
            <a:off x="533400" y="838200"/>
            <a:ext cx="9936163" cy="5638800"/>
          </a:xfrm>
        </p:spPr>
        <p:txBody>
          <a:bodyPr/>
          <a:lstStyle/>
          <a:p>
            <a:pPr eaLnBrk="1" hangingPunct="1">
              <a:buNone/>
            </a:pPr>
            <a:endParaRPr lang="en-US" altLang="en-US" dirty="0" smtClean="0"/>
          </a:p>
          <a:p>
            <a:pPr>
              <a:buNone/>
            </a:pPr>
            <a:endParaRPr lang="en-US" dirty="0"/>
          </a:p>
        </p:txBody>
      </p:sp>
      <p:sp>
        <p:nvSpPr>
          <p:cNvPr id="4" name="TextBox 3"/>
          <p:cNvSpPr txBox="1"/>
          <p:nvPr/>
        </p:nvSpPr>
        <p:spPr>
          <a:xfrm>
            <a:off x="1981200" y="990600"/>
            <a:ext cx="9906000" cy="4462760"/>
          </a:xfrm>
          <a:prstGeom prst="rect">
            <a:avLst/>
          </a:prstGeom>
          <a:noFill/>
        </p:spPr>
        <p:txBody>
          <a:bodyPr wrap="square" rtlCol="0">
            <a:spAutoFit/>
          </a:bodyPr>
          <a:lstStyle/>
          <a:p>
            <a:r>
              <a:rPr lang="lv-LV" altLang="en-US" sz="4400" kern="0" dirty="0" smtClean="0">
                <a:solidFill>
                  <a:srgbClr val="1C1C1C"/>
                </a:solidFill>
                <a:latin typeface="Century Gothic"/>
                <a:ea typeface="+mj-ea"/>
                <a:cs typeface="+mj-cs"/>
              </a:rPr>
              <a:t>Galvenā Bībeles patiesība</a:t>
            </a:r>
          </a:p>
          <a:p>
            <a:r>
              <a:rPr lang="lv-LV" sz="3200" dirty="0">
                <a:solidFill>
                  <a:srgbClr val="1C1C1C"/>
                </a:solidFill>
              </a:rPr>
              <a:t>Man jāpierāda savā paša ikdienas dzīvē, </a:t>
            </a:r>
            <a:r>
              <a:rPr lang="en-US" sz="3200" dirty="0" smtClean="0">
                <a:solidFill>
                  <a:srgbClr val="1C1C1C"/>
                </a:solidFill>
              </a:rPr>
              <a:t/>
            </a:r>
            <a:br>
              <a:rPr lang="en-US" sz="3200" dirty="0" smtClean="0">
                <a:solidFill>
                  <a:srgbClr val="1C1C1C"/>
                </a:solidFill>
              </a:rPr>
            </a:br>
            <a:r>
              <a:rPr lang="lv-LV" sz="3200" dirty="0" smtClean="0">
                <a:solidFill>
                  <a:srgbClr val="1C1C1C"/>
                </a:solidFill>
              </a:rPr>
              <a:t>ka </a:t>
            </a:r>
            <a:r>
              <a:rPr lang="lv-LV" sz="3200" dirty="0">
                <a:solidFill>
                  <a:srgbClr val="1C1C1C"/>
                </a:solidFill>
              </a:rPr>
              <a:t>Bībeles mācības ir patiesas</a:t>
            </a:r>
            <a:r>
              <a:rPr lang="en-US" sz="3200" dirty="0" smtClean="0">
                <a:solidFill>
                  <a:srgbClr val="1C1C1C"/>
                </a:solidFill>
              </a:rPr>
              <a:t>. </a:t>
            </a:r>
            <a:endParaRPr lang="en-US" sz="3200" dirty="0">
              <a:solidFill>
                <a:srgbClr val="1C1C1C"/>
              </a:solidFill>
            </a:endParaRPr>
          </a:p>
          <a:p>
            <a:endParaRPr lang="en-US" dirty="0">
              <a:solidFill>
                <a:srgbClr val="1C1C1C"/>
              </a:solidFill>
            </a:endParaRPr>
          </a:p>
          <a:p>
            <a:r>
              <a:rPr lang="lv-LV" sz="4400" dirty="0" smtClean="0">
                <a:solidFill>
                  <a:srgbClr val="1C1C1C"/>
                </a:solidFill>
              </a:rPr>
              <a:t>Atslēgas pants</a:t>
            </a:r>
            <a:endParaRPr lang="en-US" sz="4400" dirty="0" smtClean="0">
              <a:solidFill>
                <a:srgbClr val="1C1C1C"/>
              </a:solidFill>
            </a:endParaRPr>
          </a:p>
          <a:p>
            <a:endParaRPr lang="en-US" dirty="0">
              <a:solidFill>
                <a:srgbClr val="1C1C1C"/>
              </a:solidFill>
            </a:endParaRPr>
          </a:p>
          <a:p>
            <a:r>
              <a:rPr lang="lv-LV" sz="3200" dirty="0">
                <a:solidFill>
                  <a:srgbClr val="1C1C1C"/>
                </a:solidFill>
              </a:rPr>
              <a:t>Pārliecinies, ka tu praktizē to, ko tu dzirdi. </a:t>
            </a:r>
            <a:r>
              <a:rPr lang="en-US" sz="3200" dirty="0" smtClean="0">
                <a:solidFill>
                  <a:srgbClr val="1C1C1C"/>
                </a:solidFill>
              </a:rPr>
              <a:t/>
            </a:r>
            <a:br>
              <a:rPr lang="en-US" sz="3200" dirty="0" smtClean="0">
                <a:solidFill>
                  <a:srgbClr val="1C1C1C"/>
                </a:solidFill>
              </a:rPr>
            </a:br>
            <a:r>
              <a:rPr lang="lv-LV" sz="3200" dirty="0" smtClean="0">
                <a:solidFill>
                  <a:srgbClr val="1C1C1C"/>
                </a:solidFill>
              </a:rPr>
              <a:t>Jo </a:t>
            </a:r>
            <a:r>
              <a:rPr lang="lv-LV" sz="3200" dirty="0">
                <a:solidFill>
                  <a:srgbClr val="1C1C1C"/>
                </a:solidFill>
              </a:rPr>
              <a:t>vairāk tu to dari, jo vairāk tu sapratīsi to, </a:t>
            </a:r>
            <a:r>
              <a:rPr lang="en-US" sz="3200" dirty="0" smtClean="0">
                <a:solidFill>
                  <a:srgbClr val="1C1C1C"/>
                </a:solidFill>
              </a:rPr>
              <a:t/>
            </a:r>
            <a:br>
              <a:rPr lang="en-US" sz="3200" dirty="0" smtClean="0">
                <a:solidFill>
                  <a:srgbClr val="1C1C1C"/>
                </a:solidFill>
              </a:rPr>
            </a:br>
            <a:r>
              <a:rPr lang="lv-LV" sz="3200" dirty="0" smtClean="0">
                <a:solidFill>
                  <a:srgbClr val="1C1C1C"/>
                </a:solidFill>
              </a:rPr>
              <a:t>ko </a:t>
            </a:r>
            <a:r>
              <a:rPr lang="lv-LV" sz="3200" dirty="0">
                <a:solidFill>
                  <a:srgbClr val="1C1C1C"/>
                </a:solidFill>
              </a:rPr>
              <a:t>es tev saku. </a:t>
            </a:r>
            <a:r>
              <a:rPr lang="en-US" sz="3200" dirty="0" smtClean="0">
                <a:solidFill>
                  <a:srgbClr val="1C1C1C"/>
                </a:solidFill>
              </a:rPr>
              <a:t>Mark</a:t>
            </a:r>
            <a:r>
              <a:rPr lang="lv-LV" sz="3200" dirty="0" smtClean="0">
                <a:solidFill>
                  <a:srgbClr val="1C1C1C"/>
                </a:solidFill>
              </a:rPr>
              <a:t>a</a:t>
            </a:r>
            <a:r>
              <a:rPr lang="en-US" sz="3200" dirty="0" smtClean="0">
                <a:solidFill>
                  <a:srgbClr val="1C1C1C"/>
                </a:solidFill>
              </a:rPr>
              <a:t> </a:t>
            </a:r>
            <a:r>
              <a:rPr lang="en-US" sz="3200" dirty="0">
                <a:solidFill>
                  <a:srgbClr val="1C1C1C"/>
                </a:solidFill>
              </a:rPr>
              <a:t>4:24 </a:t>
            </a:r>
            <a:r>
              <a:rPr lang="lv-LV" sz="3200" dirty="0" smtClean="0">
                <a:solidFill>
                  <a:srgbClr val="1C1C1C"/>
                </a:solidFill>
              </a:rPr>
              <a:t>(tulkojums no </a:t>
            </a:r>
            <a:r>
              <a:rPr lang="en-US" sz="3200" dirty="0" err="1" smtClean="0">
                <a:solidFill>
                  <a:srgbClr val="1C1C1C"/>
                </a:solidFill>
              </a:rPr>
              <a:t>TLB</a:t>
            </a:r>
            <a:r>
              <a:rPr lang="lv-LV" sz="3200" dirty="0" smtClean="0">
                <a:solidFill>
                  <a:srgbClr val="1C1C1C"/>
                </a:solidFill>
              </a:rPr>
              <a:t>)</a:t>
            </a:r>
            <a:endParaRPr lang="en-US" dirty="0"/>
          </a:p>
        </p:txBody>
      </p:sp>
      <p:sp>
        <p:nvSpPr>
          <p:cNvPr id="5" name="Date Placeholder 4"/>
          <p:cNvSpPr>
            <a:spLocks noGrp="1"/>
          </p:cNvSpPr>
          <p:nvPr>
            <p:ph type="dt" sz="half" idx="10"/>
          </p:nvPr>
        </p:nvSpPr>
        <p:spPr/>
        <p:txBody>
          <a:bodyPr/>
          <a:lstStyle/>
          <a:p>
            <a:pPr>
              <a:defRPr/>
            </a:pPr>
            <a:r>
              <a:rPr lang="en-US" smtClean="0"/>
              <a:t>6-2019      </a:t>
            </a:r>
            <a:endParaRPr lang="en-US"/>
          </a:p>
        </p:txBody>
      </p:sp>
      <p:sp>
        <p:nvSpPr>
          <p:cNvPr id="7" name="Footer Placeholder 6"/>
          <p:cNvSpPr>
            <a:spLocks noGrp="1"/>
          </p:cNvSpPr>
          <p:nvPr>
            <p:ph type="ftr" sz="quarter" idx="11"/>
          </p:nvPr>
        </p:nvSpPr>
        <p:spPr/>
        <p:txBody>
          <a:bodyPr/>
          <a:lstStyle/>
          <a:p>
            <a:pPr>
              <a:defRPr/>
            </a:pPr>
            <a:r>
              <a:rPr lang="en-US" smtClean="0"/>
              <a:t>iteenchallenge.org</a:t>
            </a:r>
            <a:endParaRPr lang="en-US"/>
          </a:p>
        </p:txBody>
      </p:sp>
      <p:sp>
        <p:nvSpPr>
          <p:cNvPr id="8" name="Slide Number Placeholder 7"/>
          <p:cNvSpPr>
            <a:spLocks noGrp="1"/>
          </p:cNvSpPr>
          <p:nvPr>
            <p:ph type="sldNum" sz="quarter" idx="12"/>
          </p:nvPr>
        </p:nvSpPr>
        <p:spPr>
          <a:xfrm>
            <a:off x="10210800" y="6477000"/>
            <a:ext cx="1371600" cy="533400"/>
          </a:xfrm>
        </p:spPr>
        <p:txBody>
          <a:bodyPr/>
          <a:lstStyle/>
          <a:p>
            <a:pPr>
              <a:defRPr/>
            </a:pPr>
            <a:fld id="{A0785AE1-3548-4322-B69C-06DA4670E95E}" type="slidenum">
              <a:rPr lang="en-US" smtClean="0"/>
              <a:pPr>
                <a:defRPr/>
              </a:pPr>
              <a:t>62</a:t>
            </a:fld>
            <a:endParaRPr lang="en-US" dirty="0"/>
          </a:p>
        </p:txBody>
      </p:sp>
    </p:spTree>
    <p:extLst>
      <p:ext uri="{BB962C8B-B14F-4D97-AF65-F5344CB8AC3E}">
        <p14:creationId xmlns:p14="http://schemas.microsoft.com/office/powerpoint/2010/main" val="59430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43000"/>
            <a:ext cx="11125200" cy="1121664"/>
          </a:xfrm>
        </p:spPr>
        <p:txBody>
          <a:bodyPr/>
          <a:lstStyle/>
          <a:p>
            <a:r>
              <a:rPr lang="en-US" dirty="0" smtClean="0">
                <a:solidFill>
                  <a:srgbClr val="1C1C1C"/>
                </a:solidFill>
              </a:rPr>
              <a:t>A.	</a:t>
            </a:r>
            <a:r>
              <a:rPr lang="lv-LV" b="1" dirty="0">
                <a:solidFill>
                  <a:srgbClr val="1C1C1C"/>
                </a:solidFill>
              </a:rPr>
              <a:t> </a:t>
            </a:r>
            <a:r>
              <a:rPr lang="lv-LV" dirty="0">
                <a:solidFill>
                  <a:srgbClr val="1C1C1C"/>
                </a:solidFill>
              </a:rPr>
              <a:t>Visi pravietojumi ir bijuši patiesi un pareizi</a:t>
            </a:r>
            <a:r>
              <a:rPr lang="en-US" dirty="0" smtClean="0"/>
              <a:t/>
            </a:r>
            <a:br>
              <a:rPr lang="en-US" dirty="0" smtClean="0"/>
            </a:br>
            <a:endParaRPr lang="en-US" dirty="0"/>
          </a:p>
        </p:txBody>
      </p:sp>
      <p:sp>
        <p:nvSpPr>
          <p:cNvPr id="5" name="Content Placeholder 4"/>
          <p:cNvSpPr>
            <a:spLocks noGrp="1"/>
          </p:cNvSpPr>
          <p:nvPr>
            <p:ph idx="1"/>
          </p:nvPr>
        </p:nvSpPr>
        <p:spPr>
          <a:xfrm>
            <a:off x="2133600" y="2133600"/>
            <a:ext cx="9067800" cy="4450560"/>
          </a:xfrm>
        </p:spPr>
        <p:txBody>
          <a:bodyPr/>
          <a:lstStyle/>
          <a:p>
            <a:pPr marL="0" indent="0">
              <a:spcAft>
                <a:spcPts val="2400"/>
              </a:spcAft>
              <a:buNone/>
            </a:pPr>
            <a:r>
              <a:rPr lang="lv-LV" dirty="0">
                <a:solidFill>
                  <a:srgbClr val="1C1C1C"/>
                </a:solidFill>
              </a:rPr>
              <a:t>Vārdam “pravietojums” ir divas sekojošas definīcijas</a:t>
            </a:r>
            <a:r>
              <a:rPr lang="en-US" dirty="0" smtClean="0">
                <a:solidFill>
                  <a:srgbClr val="1C1C1C"/>
                </a:solidFill>
              </a:rPr>
              <a:t>.</a:t>
            </a:r>
            <a:endParaRPr lang="en-US" dirty="0">
              <a:solidFill>
                <a:srgbClr val="1C1C1C"/>
              </a:solidFill>
            </a:endParaRPr>
          </a:p>
          <a:p>
            <a:pPr marL="685800" indent="-685800">
              <a:spcAft>
                <a:spcPts val="2400"/>
              </a:spcAft>
              <a:buNone/>
            </a:pPr>
            <a:r>
              <a:rPr lang="en-US" dirty="0" smtClean="0">
                <a:solidFill>
                  <a:srgbClr val="1C1C1C"/>
                </a:solidFill>
              </a:rPr>
              <a:t>(1)</a:t>
            </a:r>
            <a:r>
              <a:rPr lang="lv-LV" dirty="0">
                <a:solidFill>
                  <a:srgbClr val="1C1C1C"/>
                </a:solidFill>
              </a:rPr>
              <a:t> Vēsts no Dieva, ko izteicis kristietis</a:t>
            </a:r>
            <a:r>
              <a:rPr lang="en-US" dirty="0" smtClean="0">
                <a:solidFill>
                  <a:srgbClr val="1C1C1C"/>
                </a:solidFill>
              </a:rPr>
              <a:t>.</a:t>
            </a:r>
          </a:p>
          <a:p>
            <a:pPr marL="685800" indent="-685800">
              <a:spcAft>
                <a:spcPts val="2400"/>
              </a:spcAft>
              <a:buNone/>
            </a:pPr>
            <a:r>
              <a:rPr lang="en-US" dirty="0" smtClean="0">
                <a:solidFill>
                  <a:srgbClr val="1C1C1C"/>
                </a:solidFill>
              </a:rPr>
              <a:t>(2)</a:t>
            </a:r>
            <a:r>
              <a:rPr lang="lv-LV" dirty="0" smtClean="0">
                <a:solidFill>
                  <a:srgbClr val="1C1C1C"/>
                </a:solidFill>
              </a:rPr>
              <a:t> Pareģojums </a:t>
            </a:r>
            <a:r>
              <a:rPr lang="lv-LV" dirty="0">
                <a:solidFill>
                  <a:srgbClr val="1C1C1C"/>
                </a:solidFill>
              </a:rPr>
              <a:t>– vēsts no Dieva, kas pasaka to, kas notiks nākotnē</a:t>
            </a:r>
            <a:r>
              <a:rPr lang="en-US" dirty="0" smtClean="0">
                <a:solidFill>
                  <a:srgbClr val="1C1C1C"/>
                </a:solidFill>
              </a:rPr>
              <a:t>.</a:t>
            </a:r>
          </a:p>
          <a:p>
            <a:pPr>
              <a:buNone/>
            </a:pPr>
            <a:endParaRPr lang="en-US" dirty="0"/>
          </a:p>
        </p:txBody>
      </p:sp>
      <p:sp>
        <p:nvSpPr>
          <p:cNvPr id="2" name="Date Placeholder 1"/>
          <p:cNvSpPr>
            <a:spLocks noGrp="1"/>
          </p:cNvSpPr>
          <p:nvPr>
            <p:ph type="dt" sz="half" idx="10"/>
          </p:nvPr>
        </p:nvSpPr>
        <p:spPr/>
        <p:txBody>
          <a:bodyPr/>
          <a:lstStyle/>
          <a:p>
            <a:pPr>
              <a:defRPr/>
            </a:pPr>
            <a:r>
              <a:rPr lang="en-US" smtClean="0"/>
              <a:t>6-2019      </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63</a:t>
            </a:fld>
            <a:endParaRPr lang="en-US"/>
          </a:p>
        </p:txBody>
      </p:sp>
    </p:spTree>
    <p:extLst>
      <p:ext uri="{BB962C8B-B14F-4D97-AF65-F5344CB8AC3E}">
        <p14:creationId xmlns:p14="http://schemas.microsoft.com/office/powerpoint/2010/main" val="207505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10820400" cy="1121664"/>
          </a:xfrm>
        </p:spPr>
        <p:txBody>
          <a:bodyPr/>
          <a:lstStyle/>
          <a:p>
            <a:r>
              <a:rPr lang="en-US" dirty="0" smtClean="0">
                <a:solidFill>
                  <a:srgbClr val="1C1C1C"/>
                </a:solidFill>
              </a:rPr>
              <a:t>B.	</a:t>
            </a:r>
            <a:r>
              <a:rPr lang="lv-LV" b="1" dirty="0">
                <a:solidFill>
                  <a:srgbClr val="1C1C1C"/>
                </a:solidFill>
              </a:rPr>
              <a:t> </a:t>
            </a:r>
            <a:r>
              <a:rPr lang="lv-LV" dirty="0">
                <a:solidFill>
                  <a:srgbClr val="1C1C1C"/>
                </a:solidFill>
              </a:rPr>
              <a:t>Bībele saka, ka tā ir Dieva Vārds</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2438400" y="1905000"/>
            <a:ext cx="8534400" cy="4450560"/>
          </a:xfrm>
        </p:spPr>
        <p:txBody>
          <a:bodyPr>
            <a:normAutofit/>
          </a:bodyPr>
          <a:lstStyle/>
          <a:p>
            <a:pPr>
              <a:spcAft>
                <a:spcPts val="1200"/>
              </a:spcAft>
              <a:buFont typeface="Wingdings" pitchFamily="2" charset="2"/>
              <a:buChar char="v"/>
            </a:pPr>
            <a:r>
              <a:rPr lang="lv-LV" dirty="0">
                <a:solidFill>
                  <a:srgbClr val="1C1C1C"/>
                </a:solidFill>
              </a:rPr>
              <a:t>Cilvēki, kuri sarakstīja Bībeli, skaidri pasaka un apgalvo, ka tas ir Dieva Vārds</a:t>
            </a:r>
            <a:r>
              <a:rPr lang="en-US" dirty="0" smtClean="0">
                <a:solidFill>
                  <a:srgbClr val="1C1C1C"/>
                </a:solidFill>
              </a:rPr>
              <a:t>.</a:t>
            </a:r>
          </a:p>
          <a:p>
            <a:pPr>
              <a:spcAft>
                <a:spcPts val="1200"/>
              </a:spcAft>
              <a:buFont typeface="Wingdings" pitchFamily="2" charset="2"/>
              <a:buChar char="v"/>
            </a:pPr>
            <a:r>
              <a:rPr lang="lv-LV" dirty="0">
                <a:solidFill>
                  <a:srgbClr val="1C1C1C"/>
                </a:solidFill>
              </a:rPr>
              <a:t>Dievs vadīja viņus un teica viņiem, ko rakstīt</a:t>
            </a:r>
            <a:r>
              <a:rPr lang="en-US" dirty="0" smtClean="0">
                <a:solidFill>
                  <a:srgbClr val="1C1C1C"/>
                </a:solidFill>
              </a:rPr>
              <a:t>.</a:t>
            </a:r>
          </a:p>
          <a:p>
            <a:pPr>
              <a:spcAft>
                <a:spcPts val="1200"/>
              </a:spcAft>
              <a:buFont typeface="Wingdings" pitchFamily="2" charset="2"/>
              <a:buChar char="v"/>
            </a:pPr>
            <a:r>
              <a:rPr lang="lv-LV" dirty="0">
                <a:solidFill>
                  <a:srgbClr val="1C1C1C"/>
                </a:solidFill>
              </a:rPr>
              <a:t>Rakstītāji dod godu Dievam par to, ko viņi ir rakstījuši</a:t>
            </a:r>
            <a:r>
              <a:rPr lang="en-US" dirty="0" smtClean="0">
                <a:solidFill>
                  <a:srgbClr val="1C1C1C"/>
                </a:solidFill>
              </a:rPr>
              <a:t>.</a:t>
            </a:r>
          </a:p>
          <a:p>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64</a:t>
            </a:fld>
            <a:endParaRPr lang="en-US"/>
          </a:p>
        </p:txBody>
      </p:sp>
    </p:spTree>
    <p:extLst>
      <p:ext uri="{BB962C8B-B14F-4D97-AF65-F5344CB8AC3E}">
        <p14:creationId xmlns:p14="http://schemas.microsoft.com/office/powerpoint/2010/main" val="329863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11430000" cy="1121664"/>
          </a:xfrm>
        </p:spPr>
        <p:txBody>
          <a:bodyPr/>
          <a:lstStyle/>
          <a:p>
            <a:r>
              <a:rPr lang="en-US" dirty="0" smtClean="0">
                <a:solidFill>
                  <a:srgbClr val="1C1C1C"/>
                </a:solidFill>
              </a:rPr>
              <a:t>C.	</a:t>
            </a:r>
            <a:r>
              <a:rPr lang="lv-LV" dirty="0">
                <a:solidFill>
                  <a:srgbClr val="1C1C1C"/>
                </a:solidFill>
              </a:rPr>
              <a:t> Jēzus teica, ka Bībele ir Dieva Vārds</a:t>
            </a:r>
            <a:r>
              <a:rPr lang="en-US" dirty="0" smtClean="0">
                <a:solidFill>
                  <a:srgbClr val="1C1C1C"/>
                </a:solidFill>
              </a:rPr>
              <a:t/>
            </a:r>
            <a:br>
              <a:rPr lang="en-US" dirty="0" smtClean="0">
                <a:solidFill>
                  <a:srgbClr val="1C1C1C"/>
                </a:solidFill>
              </a:rPr>
            </a:br>
            <a:endParaRPr lang="en-US" dirty="0">
              <a:solidFill>
                <a:srgbClr val="1C1C1C"/>
              </a:solidFill>
            </a:endParaRPr>
          </a:p>
        </p:txBody>
      </p:sp>
      <p:sp>
        <p:nvSpPr>
          <p:cNvPr id="3" name="Content Placeholder 2"/>
          <p:cNvSpPr>
            <a:spLocks noGrp="1"/>
          </p:cNvSpPr>
          <p:nvPr>
            <p:ph idx="1"/>
          </p:nvPr>
        </p:nvSpPr>
        <p:spPr>
          <a:xfrm>
            <a:off x="2209800" y="1905001"/>
            <a:ext cx="9448800" cy="5211763"/>
          </a:xfrm>
        </p:spPr>
        <p:txBody>
          <a:bodyPr/>
          <a:lstStyle/>
          <a:p>
            <a:pPr>
              <a:spcAft>
                <a:spcPts val="2400"/>
              </a:spcAft>
              <a:buFont typeface="Wingdings" pitchFamily="2" charset="2"/>
              <a:buChar char="v"/>
            </a:pPr>
            <a:r>
              <a:rPr lang="lv-LV" dirty="0">
                <a:solidFill>
                  <a:srgbClr val="1C1C1C"/>
                </a:solidFill>
              </a:rPr>
              <a:t>Vairākas reizes Savā dzīvē Jēzus skaidri apgalvoja, ka Bībele ir patiesa, ka tā ir Dieva Vārds</a:t>
            </a:r>
            <a:r>
              <a:rPr lang="en-US" dirty="0" smtClean="0">
                <a:solidFill>
                  <a:srgbClr val="1C1C1C"/>
                </a:solidFill>
              </a:rPr>
              <a:t>.</a:t>
            </a:r>
          </a:p>
          <a:p>
            <a:pPr>
              <a:spcAft>
                <a:spcPts val="2400"/>
              </a:spcAft>
              <a:buFont typeface="Wingdings" pitchFamily="2" charset="2"/>
              <a:buChar char="v"/>
            </a:pPr>
            <a:r>
              <a:rPr lang="lv-LV" dirty="0">
                <a:solidFill>
                  <a:srgbClr val="1C1C1C"/>
                </a:solidFill>
              </a:rPr>
              <a:t>Viņš parādīja Savu stingro ticību Bībelei, ikdienas pielietojot tās mācības visās Savas </a:t>
            </a:r>
            <a:r>
              <a:rPr lang="lv-LV" dirty="0" smtClean="0">
                <a:solidFill>
                  <a:srgbClr val="1C1C1C"/>
                </a:solidFill>
              </a:rPr>
              <a:t>dzīves </a:t>
            </a:r>
            <a:r>
              <a:rPr lang="lv-LV" dirty="0">
                <a:solidFill>
                  <a:srgbClr val="1C1C1C"/>
                </a:solidFill>
              </a:rPr>
              <a:t>sfērās</a:t>
            </a:r>
            <a:r>
              <a:rPr lang="en-US" dirty="0" smtClean="0">
                <a:solidFill>
                  <a:srgbClr val="1C1C1C"/>
                </a:solidFill>
              </a:rPr>
              <a:t>.</a:t>
            </a:r>
          </a:p>
          <a:p>
            <a:pPr>
              <a:buNone/>
            </a:pPr>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65</a:t>
            </a:fld>
            <a:endParaRPr lang="en-US"/>
          </a:p>
        </p:txBody>
      </p:sp>
    </p:spTree>
    <p:extLst>
      <p:ext uri="{BB962C8B-B14F-4D97-AF65-F5344CB8AC3E}">
        <p14:creationId xmlns:p14="http://schemas.microsoft.com/office/powerpoint/2010/main" val="121457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err="1" smtClean="0"/>
              <a:t>Pr</a:t>
            </a:r>
            <a:r>
              <a:rPr lang="lv-LV" altLang="en-US" dirty="0" smtClean="0"/>
              <a:t>avietojumi</a:t>
            </a:r>
            <a:r>
              <a:rPr lang="en-US" altLang="en-US" dirty="0" smtClean="0"/>
              <a:t> </a:t>
            </a:r>
            <a:r>
              <a:rPr lang="lv-LV" altLang="en-US" dirty="0" smtClean="0"/>
              <a:t>ir</a:t>
            </a:r>
            <a:r>
              <a:rPr lang="en-US" altLang="en-US" dirty="0" smtClean="0"/>
              <a:t> </a:t>
            </a:r>
            <a:r>
              <a:rPr lang="lv-LV" altLang="en-US" dirty="0" smtClean="0"/>
              <a:t>precīzi</a:t>
            </a:r>
            <a:endParaRPr lang="en-US" altLang="en-US" dirty="0" smtClean="0"/>
          </a:p>
        </p:txBody>
      </p:sp>
      <p:sp>
        <p:nvSpPr>
          <p:cNvPr id="103427" name="Rectangle 3"/>
          <p:cNvSpPr>
            <a:spLocks noGrp="1" noChangeArrowheads="1"/>
          </p:cNvSpPr>
          <p:nvPr>
            <p:ph type="body" idx="1"/>
          </p:nvPr>
        </p:nvSpPr>
        <p:spPr>
          <a:xfrm>
            <a:off x="1752600" y="914401"/>
            <a:ext cx="9829800" cy="5211763"/>
          </a:xfrm>
        </p:spPr>
        <p:txBody>
          <a:bodyPr/>
          <a:lstStyle/>
          <a:p>
            <a:pPr eaLnBrk="1" hangingPunct="1">
              <a:spcAft>
                <a:spcPts val="2400"/>
              </a:spcAft>
            </a:pPr>
            <a:r>
              <a:rPr lang="en-US" altLang="en-US" dirty="0" err="1" smtClean="0">
                <a:solidFill>
                  <a:srgbClr val="1C1C1C"/>
                </a:solidFill>
              </a:rPr>
              <a:t>Alfr</a:t>
            </a:r>
            <a:r>
              <a:rPr lang="lv-LV" altLang="en-US" dirty="0" smtClean="0">
                <a:solidFill>
                  <a:srgbClr val="1C1C1C"/>
                </a:solidFill>
              </a:rPr>
              <a:t>ē</a:t>
            </a:r>
            <a:r>
              <a:rPr lang="en-US" altLang="en-US" dirty="0" smtClean="0">
                <a:solidFill>
                  <a:srgbClr val="1C1C1C"/>
                </a:solidFill>
              </a:rPr>
              <a:t>d</a:t>
            </a:r>
            <a:r>
              <a:rPr lang="lv-LV" altLang="en-US" dirty="0" smtClean="0">
                <a:solidFill>
                  <a:srgbClr val="1C1C1C"/>
                </a:solidFill>
              </a:rPr>
              <a:t>s</a:t>
            </a:r>
            <a:r>
              <a:rPr lang="en-US" altLang="en-US" dirty="0" smtClean="0">
                <a:solidFill>
                  <a:srgbClr val="1C1C1C"/>
                </a:solidFill>
              </a:rPr>
              <a:t> Eder</a:t>
            </a:r>
            <a:r>
              <a:rPr lang="lv-LV" altLang="en-US" dirty="0" smtClean="0">
                <a:solidFill>
                  <a:srgbClr val="1C1C1C"/>
                </a:solidFill>
              </a:rPr>
              <a:t>š</a:t>
            </a:r>
            <a:r>
              <a:rPr lang="en-US" altLang="en-US" dirty="0" err="1" smtClean="0">
                <a:solidFill>
                  <a:srgbClr val="1C1C1C"/>
                </a:solidFill>
              </a:rPr>
              <a:t>eim</a:t>
            </a:r>
            <a:r>
              <a:rPr lang="lv-LV" altLang="en-US" dirty="0" smtClean="0">
                <a:solidFill>
                  <a:srgbClr val="1C1C1C"/>
                </a:solidFill>
              </a:rPr>
              <a:t>s</a:t>
            </a:r>
            <a:r>
              <a:rPr lang="en-US" altLang="en-US" dirty="0" smtClean="0">
                <a:solidFill>
                  <a:srgbClr val="1C1C1C"/>
                </a:solidFill>
              </a:rPr>
              <a:t> stud</a:t>
            </a:r>
            <a:r>
              <a:rPr lang="lv-LV" altLang="en-US" dirty="0" smtClean="0">
                <a:solidFill>
                  <a:srgbClr val="1C1C1C"/>
                </a:solidFill>
              </a:rPr>
              <a:t>ējot</a:t>
            </a:r>
            <a:r>
              <a:rPr lang="en-US" altLang="en-US" dirty="0" smtClean="0">
                <a:solidFill>
                  <a:srgbClr val="1C1C1C"/>
                </a:solidFill>
              </a:rPr>
              <a:t> B</a:t>
            </a:r>
            <a:r>
              <a:rPr lang="lv-LV" altLang="en-US" dirty="0" smtClean="0">
                <a:solidFill>
                  <a:srgbClr val="1C1C1C"/>
                </a:solidFill>
              </a:rPr>
              <a:t>ī</a:t>
            </a:r>
            <a:r>
              <a:rPr lang="en-US" altLang="en-US" dirty="0" smtClean="0">
                <a:solidFill>
                  <a:srgbClr val="1C1C1C"/>
                </a:solidFill>
              </a:rPr>
              <a:t>b</a:t>
            </a:r>
            <a:r>
              <a:rPr lang="lv-LV" altLang="en-US" dirty="0" smtClean="0">
                <a:solidFill>
                  <a:srgbClr val="1C1C1C"/>
                </a:solidFill>
              </a:rPr>
              <a:t>e</a:t>
            </a:r>
            <a:r>
              <a:rPr lang="en-US" altLang="en-US" dirty="0" smtClean="0">
                <a:solidFill>
                  <a:srgbClr val="1C1C1C"/>
                </a:solidFill>
              </a:rPr>
              <a:t>l</a:t>
            </a:r>
            <a:r>
              <a:rPr lang="lv-LV" altLang="en-US" dirty="0" smtClean="0">
                <a:solidFill>
                  <a:srgbClr val="1C1C1C"/>
                </a:solidFill>
              </a:rPr>
              <a:t>i</a:t>
            </a:r>
            <a:r>
              <a:rPr lang="en-US" altLang="en-US" dirty="0" smtClean="0">
                <a:solidFill>
                  <a:srgbClr val="1C1C1C"/>
                </a:solidFill>
              </a:rPr>
              <a:t>, </a:t>
            </a:r>
            <a:r>
              <a:rPr lang="lv-LV" altLang="en-US" dirty="0" smtClean="0">
                <a:solidFill>
                  <a:srgbClr val="1C1C1C"/>
                </a:solidFill>
              </a:rPr>
              <a:t>atrada</a:t>
            </a:r>
            <a:r>
              <a:rPr lang="en-US" altLang="en-US" dirty="0" smtClean="0">
                <a:solidFill>
                  <a:srgbClr val="1C1C1C"/>
                </a:solidFill>
              </a:rPr>
              <a:t> 456 </a:t>
            </a:r>
            <a:r>
              <a:rPr lang="lv-LV" altLang="en-US" dirty="0" smtClean="0">
                <a:solidFill>
                  <a:srgbClr val="1C1C1C"/>
                </a:solidFill>
              </a:rPr>
              <a:t>īpašus</a:t>
            </a:r>
            <a:r>
              <a:rPr lang="en-US" altLang="en-US" dirty="0" smtClean="0">
                <a:solidFill>
                  <a:srgbClr val="1C1C1C"/>
                </a:solidFill>
              </a:rPr>
              <a:t> </a:t>
            </a:r>
            <a:r>
              <a:rPr lang="en-US" altLang="en-US" dirty="0" err="1" smtClean="0">
                <a:solidFill>
                  <a:srgbClr val="1C1C1C"/>
                </a:solidFill>
              </a:rPr>
              <a:t>pr</a:t>
            </a:r>
            <a:r>
              <a:rPr lang="lv-LV" altLang="en-US" dirty="0" smtClean="0">
                <a:solidFill>
                  <a:srgbClr val="1C1C1C"/>
                </a:solidFill>
              </a:rPr>
              <a:t>avietojumus, kas saistīti ar Kristus dzīvi</a:t>
            </a:r>
            <a:r>
              <a:rPr lang="en-US" altLang="en-US" dirty="0" smtClean="0">
                <a:solidFill>
                  <a:srgbClr val="1C1C1C"/>
                </a:solidFill>
              </a:rPr>
              <a:t>.</a:t>
            </a:r>
          </a:p>
          <a:p>
            <a:pPr eaLnBrk="1" hangingPunct="1">
              <a:spcAft>
                <a:spcPts val="2400"/>
              </a:spcAft>
            </a:pPr>
            <a:r>
              <a:rPr lang="lv-LV" altLang="en-US" dirty="0" smtClean="0">
                <a:solidFill>
                  <a:srgbClr val="1C1C1C"/>
                </a:solidFill>
              </a:rPr>
              <a:t>Kāda ir iespēja, ka šie visi pravietojumi var tikt piepildīti vienas personas dzīvē</a:t>
            </a:r>
            <a:r>
              <a:rPr lang="en-US" altLang="en-US" dirty="0" smtClean="0">
                <a:solidFill>
                  <a:srgbClr val="1C1C1C"/>
                </a:solidFill>
              </a:rPr>
              <a:t>?</a:t>
            </a:r>
          </a:p>
          <a:p>
            <a:pPr eaLnBrk="1" hangingPunct="1">
              <a:spcAft>
                <a:spcPts val="2400"/>
              </a:spcAft>
            </a:pPr>
            <a:r>
              <a:rPr lang="en-US" altLang="en-US" dirty="0" smtClean="0">
                <a:solidFill>
                  <a:srgbClr val="1C1C1C"/>
                </a:solidFill>
              </a:rPr>
              <a:t>Prof</a:t>
            </a:r>
            <a:r>
              <a:rPr lang="lv-LV" altLang="en-US" dirty="0" smtClean="0">
                <a:solidFill>
                  <a:srgbClr val="1C1C1C"/>
                </a:solidFill>
              </a:rPr>
              <a:t>esors</a:t>
            </a:r>
            <a:r>
              <a:rPr lang="en-US" altLang="en-US" dirty="0" smtClean="0">
                <a:solidFill>
                  <a:srgbClr val="1C1C1C"/>
                </a:solidFill>
              </a:rPr>
              <a:t> P</a:t>
            </a:r>
            <a:r>
              <a:rPr lang="lv-LV" altLang="en-US" dirty="0" smtClean="0">
                <a:solidFill>
                  <a:srgbClr val="1C1C1C"/>
                </a:solidFill>
              </a:rPr>
              <a:t>ī</a:t>
            </a:r>
            <a:r>
              <a:rPr lang="en-US" altLang="en-US" dirty="0" err="1" smtClean="0">
                <a:solidFill>
                  <a:srgbClr val="1C1C1C"/>
                </a:solidFill>
              </a:rPr>
              <a:t>ter</a:t>
            </a:r>
            <a:r>
              <a:rPr lang="lv-LV" altLang="en-US" dirty="0" smtClean="0">
                <a:solidFill>
                  <a:srgbClr val="1C1C1C"/>
                </a:solidFill>
              </a:rPr>
              <a:t>s</a:t>
            </a:r>
            <a:r>
              <a:rPr lang="en-US" altLang="en-US" dirty="0" smtClean="0">
                <a:solidFill>
                  <a:srgbClr val="1C1C1C"/>
                </a:solidFill>
              </a:rPr>
              <a:t> Stoner</a:t>
            </a:r>
            <a:r>
              <a:rPr lang="lv-LV" altLang="en-US" dirty="0" smtClean="0">
                <a:solidFill>
                  <a:srgbClr val="1C1C1C"/>
                </a:solidFill>
              </a:rPr>
              <a:t>s</a:t>
            </a:r>
            <a:r>
              <a:rPr lang="en-US" altLang="en-US" dirty="0" smtClean="0">
                <a:solidFill>
                  <a:srgbClr val="1C1C1C"/>
                </a:solidFill>
              </a:rPr>
              <a:t> </a:t>
            </a:r>
            <a:r>
              <a:rPr lang="lv-LV" altLang="en-US" dirty="0" smtClean="0">
                <a:solidFill>
                  <a:srgbClr val="1C1C1C"/>
                </a:solidFill>
              </a:rPr>
              <a:t>izskaitļoja iespējamību, ka tikai astoņi no šiem pravietojumiem var piepildīties vienai personai</a:t>
            </a:r>
            <a:r>
              <a:rPr lang="en-US" altLang="en-US" dirty="0" smtClean="0">
                <a:solidFill>
                  <a:srgbClr val="1C1C1C"/>
                </a:solidFill>
              </a:rPr>
              <a:t>.</a:t>
            </a:r>
          </a:p>
          <a:p>
            <a:pPr eaLnBrk="1" hangingPunct="1"/>
            <a:endParaRPr lang="en-US" altLang="en-US" dirty="0" smtClean="0"/>
          </a:p>
        </p:txBody>
      </p:sp>
      <p:sp>
        <p:nvSpPr>
          <p:cNvPr id="3994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3994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66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checkerboard(across)">
                                      <p:cBhvr>
                                        <p:cTn id="7" dur="500"/>
                                        <p:tgtEl>
                                          <p:spTgt spid="103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3427">
                                            <p:txEl>
                                              <p:pRg st="1" end="1"/>
                                            </p:txEl>
                                          </p:spTgt>
                                        </p:tgtEl>
                                        <p:attrNameLst>
                                          <p:attrName>style.visibility</p:attrName>
                                        </p:attrNameLst>
                                      </p:cBhvr>
                                      <p:to>
                                        <p:strVal val="visible"/>
                                      </p:to>
                                    </p:set>
                                    <p:animEffect transition="in" filter="box(in)">
                                      <p:cBhvr>
                                        <p:cTn id="12" dur="500"/>
                                        <p:tgtEl>
                                          <p:spTgt spid="1034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03427">
                                            <p:txEl>
                                              <p:pRg st="2" end="2"/>
                                            </p:txEl>
                                          </p:spTgt>
                                        </p:tgtEl>
                                        <p:attrNameLst>
                                          <p:attrName>style.visibility</p:attrName>
                                        </p:attrNameLst>
                                      </p:cBhvr>
                                      <p:to>
                                        <p:strVal val="visible"/>
                                      </p:to>
                                    </p:set>
                                    <p:animEffect transition="in" filter="box(in)">
                                      <p:cBhvr>
                                        <p:cTn id="17" dur="500"/>
                                        <p:tgtEl>
                                          <p:spTgt spid="1034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dirty="0" smtClean="0"/>
              <a:t>8 </a:t>
            </a:r>
            <a:r>
              <a:rPr lang="en-US" altLang="en-US" dirty="0" err="1" smtClean="0"/>
              <a:t>pr</a:t>
            </a:r>
            <a:r>
              <a:rPr lang="lv-LV" altLang="en-US" dirty="0" smtClean="0"/>
              <a:t>avietojumu iespējamība</a:t>
            </a:r>
            <a:endParaRPr lang="en-US" altLang="en-US" dirty="0" smtClean="0"/>
          </a:p>
        </p:txBody>
      </p:sp>
      <p:sp>
        <p:nvSpPr>
          <p:cNvPr id="40963" name="Rectangle 3"/>
          <p:cNvSpPr>
            <a:spLocks noGrp="1" noChangeArrowheads="1"/>
          </p:cNvSpPr>
          <p:nvPr>
            <p:ph type="body" idx="1"/>
          </p:nvPr>
        </p:nvSpPr>
        <p:spPr>
          <a:xfrm>
            <a:off x="1524000" y="1295400"/>
            <a:ext cx="9296400" cy="4830764"/>
          </a:xfrm>
        </p:spPr>
        <p:txBody>
          <a:bodyPr/>
          <a:lstStyle/>
          <a:p>
            <a:pPr eaLnBrk="1" hangingPunct="1"/>
            <a:r>
              <a:rPr lang="lv-LV" altLang="en-US" dirty="0" smtClean="0">
                <a:solidFill>
                  <a:srgbClr val="1C1C1C"/>
                </a:solidFill>
              </a:rPr>
              <a:t>Grāmatā «</a:t>
            </a:r>
            <a:r>
              <a:rPr lang="en-US" altLang="en-US" i="1" dirty="0" smtClean="0">
                <a:solidFill>
                  <a:srgbClr val="1C1C1C"/>
                </a:solidFill>
              </a:rPr>
              <a:t>Science Speaks</a:t>
            </a:r>
            <a:r>
              <a:rPr lang="lv-LV" altLang="en-US" i="1" dirty="0" smtClean="0">
                <a:solidFill>
                  <a:srgbClr val="1C1C1C"/>
                </a:solidFill>
              </a:rPr>
              <a:t>» («Zinātne runā»)</a:t>
            </a:r>
            <a:r>
              <a:rPr lang="en-US" altLang="en-US" dirty="0" smtClean="0">
                <a:solidFill>
                  <a:srgbClr val="1C1C1C"/>
                </a:solidFill>
              </a:rPr>
              <a:t> </a:t>
            </a:r>
            <a:r>
              <a:rPr lang="en-US" altLang="en-US" dirty="0" err="1" smtClean="0">
                <a:solidFill>
                  <a:srgbClr val="1C1C1C"/>
                </a:solidFill>
              </a:rPr>
              <a:t>matem</a:t>
            </a:r>
            <a:r>
              <a:rPr lang="lv-LV" altLang="en-US" dirty="0" smtClean="0">
                <a:solidFill>
                  <a:srgbClr val="1C1C1C"/>
                </a:solidFill>
              </a:rPr>
              <a:t>ātiķis un zinātnieks</a:t>
            </a:r>
            <a:r>
              <a:rPr lang="en-US" altLang="en-US" dirty="0" smtClean="0">
                <a:solidFill>
                  <a:srgbClr val="1C1C1C"/>
                </a:solidFill>
              </a:rPr>
              <a:t>, P</a:t>
            </a:r>
            <a:r>
              <a:rPr lang="lv-LV" altLang="en-US" dirty="0" smtClean="0">
                <a:solidFill>
                  <a:srgbClr val="1C1C1C"/>
                </a:solidFill>
              </a:rPr>
              <a:t>ī</a:t>
            </a:r>
            <a:r>
              <a:rPr lang="en-US" altLang="en-US" dirty="0" err="1" smtClean="0">
                <a:solidFill>
                  <a:srgbClr val="1C1C1C"/>
                </a:solidFill>
              </a:rPr>
              <a:t>ter</a:t>
            </a:r>
            <a:r>
              <a:rPr lang="lv-LV" altLang="en-US" dirty="0" smtClean="0">
                <a:solidFill>
                  <a:srgbClr val="1C1C1C"/>
                </a:solidFill>
              </a:rPr>
              <a:t>s</a:t>
            </a:r>
            <a:r>
              <a:rPr lang="en-US" altLang="en-US" dirty="0" smtClean="0">
                <a:solidFill>
                  <a:srgbClr val="1C1C1C"/>
                </a:solidFill>
              </a:rPr>
              <a:t> Stoner</a:t>
            </a:r>
            <a:r>
              <a:rPr lang="lv-LV" altLang="en-US" dirty="0" smtClean="0">
                <a:solidFill>
                  <a:srgbClr val="1C1C1C"/>
                </a:solidFill>
              </a:rPr>
              <a:t>s</a:t>
            </a:r>
            <a:r>
              <a:rPr lang="en-US" altLang="en-US" dirty="0" smtClean="0">
                <a:solidFill>
                  <a:srgbClr val="1C1C1C"/>
                </a:solidFill>
              </a:rPr>
              <a:t>, </a:t>
            </a:r>
            <a:r>
              <a:rPr lang="lv-LV" altLang="en-US" dirty="0" smtClean="0">
                <a:solidFill>
                  <a:srgbClr val="1C1C1C"/>
                </a:solidFill>
              </a:rPr>
              <a:t>piemēroja varbūtības noteikumus šiem pravietojumiem</a:t>
            </a:r>
            <a:r>
              <a:rPr lang="en-US" altLang="en-US" dirty="0" smtClean="0">
                <a:solidFill>
                  <a:srgbClr val="1C1C1C"/>
                </a:solidFill>
              </a:rPr>
              <a:t>. </a:t>
            </a:r>
            <a:r>
              <a:rPr lang="lv-LV" altLang="en-US" dirty="0" smtClean="0">
                <a:solidFill>
                  <a:srgbClr val="1C1C1C"/>
                </a:solidFill>
              </a:rPr>
              <a:t>Iespējamība, ka tikai astoņi no šiem </a:t>
            </a:r>
            <a:r>
              <a:rPr lang="en-US" altLang="en-US" dirty="0" smtClean="0">
                <a:solidFill>
                  <a:srgbClr val="1C1C1C"/>
                </a:solidFill>
              </a:rPr>
              <a:t>456 </a:t>
            </a:r>
            <a:r>
              <a:rPr lang="en-US" altLang="en-US" dirty="0" err="1" smtClean="0">
                <a:solidFill>
                  <a:srgbClr val="1C1C1C"/>
                </a:solidFill>
              </a:rPr>
              <a:t>pr</a:t>
            </a:r>
            <a:r>
              <a:rPr lang="lv-LV" altLang="en-US" dirty="0" smtClean="0">
                <a:solidFill>
                  <a:srgbClr val="1C1C1C"/>
                </a:solidFill>
              </a:rPr>
              <a:t>avietojumiem piepildās, </a:t>
            </a:r>
            <a:r>
              <a:rPr lang="en-US" altLang="en-US" dirty="0" smtClean="0">
                <a:solidFill>
                  <a:srgbClr val="1C1C1C"/>
                </a:solidFill>
              </a:rPr>
              <a:t/>
            </a:r>
            <a:br>
              <a:rPr lang="en-US" altLang="en-US" dirty="0" smtClean="0">
                <a:solidFill>
                  <a:srgbClr val="1C1C1C"/>
                </a:solidFill>
              </a:rPr>
            </a:br>
            <a:r>
              <a:rPr lang="lv-LV" altLang="en-US" dirty="0" smtClean="0">
                <a:solidFill>
                  <a:srgbClr val="1C1C1C"/>
                </a:solidFill>
              </a:rPr>
              <a:t>ir</a:t>
            </a:r>
            <a:r>
              <a:rPr lang="lv-LV" altLang="en-US" dirty="0" smtClean="0">
                <a:solidFill>
                  <a:srgbClr val="1C1C1C"/>
                </a:solidFill>
              </a:rPr>
              <a:t>... 1 pret </a:t>
            </a:r>
            <a:r>
              <a:rPr lang="en-US" altLang="en-US" dirty="0" smtClean="0">
                <a:solidFill>
                  <a:srgbClr val="1C1C1C"/>
                </a:solidFill>
              </a:rPr>
              <a:t>100,000,000,000,000,000! </a:t>
            </a:r>
            <a:r>
              <a:rPr lang="en-US" altLang="en-US" dirty="0" smtClean="0">
                <a:solidFill>
                  <a:srgbClr val="1C1C1C"/>
                </a:solidFill>
              </a:rPr>
              <a:t/>
            </a:r>
            <a:br>
              <a:rPr lang="en-US" altLang="en-US" dirty="0" smtClean="0">
                <a:solidFill>
                  <a:srgbClr val="1C1C1C"/>
                </a:solidFill>
              </a:rPr>
            </a:br>
            <a:r>
              <a:rPr lang="lv-LV" altLang="en-US" dirty="0" smtClean="0">
                <a:solidFill>
                  <a:srgbClr val="1C1C1C"/>
                </a:solidFill>
              </a:rPr>
              <a:t>Grāmatā </a:t>
            </a:r>
            <a:r>
              <a:rPr lang="lv-LV" altLang="en-US" dirty="0" smtClean="0">
                <a:solidFill>
                  <a:srgbClr val="1C1C1C"/>
                </a:solidFill>
              </a:rPr>
              <a:t>p</a:t>
            </a:r>
            <a:r>
              <a:rPr lang="en-US" altLang="en-US" dirty="0" err="1" smtClean="0">
                <a:solidFill>
                  <a:srgbClr val="1C1C1C"/>
                </a:solidFill>
              </a:rPr>
              <a:t>rofesor</a:t>
            </a:r>
            <a:r>
              <a:rPr lang="lv-LV" altLang="en-US" dirty="0" smtClean="0">
                <a:solidFill>
                  <a:srgbClr val="1C1C1C"/>
                </a:solidFill>
              </a:rPr>
              <a:t>s</a:t>
            </a:r>
            <a:r>
              <a:rPr lang="en-US" altLang="en-US" dirty="0" smtClean="0">
                <a:solidFill>
                  <a:srgbClr val="1C1C1C"/>
                </a:solidFill>
              </a:rPr>
              <a:t> Stoner</a:t>
            </a:r>
            <a:r>
              <a:rPr lang="lv-LV" altLang="en-US" dirty="0" smtClean="0">
                <a:solidFill>
                  <a:srgbClr val="1C1C1C"/>
                </a:solidFill>
              </a:rPr>
              <a:t>s</a:t>
            </a:r>
            <a:r>
              <a:rPr lang="en-US" altLang="en-US" dirty="0" smtClean="0">
                <a:solidFill>
                  <a:srgbClr val="1C1C1C"/>
                </a:solidFill>
              </a:rPr>
              <a:t> </a:t>
            </a:r>
            <a:r>
              <a:rPr lang="en-US" altLang="en-US" dirty="0" err="1" smtClean="0">
                <a:solidFill>
                  <a:srgbClr val="1C1C1C"/>
                </a:solidFill>
              </a:rPr>
              <a:t>ilustr</a:t>
            </a:r>
            <a:r>
              <a:rPr lang="lv-LV" altLang="en-US" dirty="0" smtClean="0">
                <a:solidFill>
                  <a:srgbClr val="1C1C1C"/>
                </a:solidFill>
              </a:rPr>
              <a:t>ē</a:t>
            </a:r>
            <a:r>
              <a:rPr lang="en-US" altLang="en-US" dirty="0" smtClean="0">
                <a:solidFill>
                  <a:srgbClr val="1C1C1C"/>
                </a:solidFill>
              </a:rPr>
              <a:t>: </a:t>
            </a:r>
            <a:r>
              <a:rPr lang="en-US" altLang="en-US" dirty="0" smtClean="0"/>
              <a:t/>
            </a:r>
            <a:br>
              <a:rPr lang="en-US" altLang="en-US" dirty="0" smtClean="0"/>
            </a:br>
            <a:r>
              <a:rPr lang="en-US" altLang="en-US" dirty="0" smtClean="0"/>
              <a:t/>
            </a:r>
            <a:br>
              <a:rPr lang="en-US" altLang="en-US" dirty="0" smtClean="0"/>
            </a:br>
            <a:r>
              <a:rPr lang="lv-LV" altLang="en-US" dirty="0" smtClean="0"/>
              <a:t> </a:t>
            </a:r>
            <a:endParaRPr lang="en-US" altLang="en-US" dirty="0" smtClean="0"/>
          </a:p>
        </p:txBody>
      </p:sp>
      <p:sp>
        <p:nvSpPr>
          <p:cNvPr id="4096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4096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67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a:t>8 </a:t>
            </a:r>
            <a:r>
              <a:rPr lang="en-US" altLang="en-US" dirty="0" err="1"/>
              <a:t>pr</a:t>
            </a:r>
            <a:r>
              <a:rPr lang="lv-LV" altLang="en-US" dirty="0"/>
              <a:t>avietojumu iespējamība</a:t>
            </a:r>
            <a:endParaRPr lang="en-US" altLang="en-US" dirty="0" smtClean="0"/>
          </a:p>
        </p:txBody>
      </p:sp>
      <p:sp>
        <p:nvSpPr>
          <p:cNvPr id="41987" name="Rectangle 3"/>
          <p:cNvSpPr>
            <a:spLocks noGrp="1" noChangeArrowheads="1"/>
          </p:cNvSpPr>
          <p:nvPr>
            <p:ph type="body" idx="1"/>
          </p:nvPr>
        </p:nvSpPr>
        <p:spPr>
          <a:xfrm>
            <a:off x="914400" y="990600"/>
            <a:ext cx="11277600" cy="5715000"/>
          </a:xfrm>
        </p:spPr>
        <p:txBody>
          <a:bodyPr/>
          <a:lstStyle/>
          <a:p>
            <a:pPr eaLnBrk="1" hangingPunct="1"/>
            <a:r>
              <a:rPr lang="lv-LV" altLang="en-US" sz="2800" dirty="0" smtClean="0">
                <a:solidFill>
                  <a:srgbClr val="1C1C1C"/>
                </a:solidFill>
              </a:rPr>
              <a:t>Mēģināsim vizualizēt šo iespēju</a:t>
            </a:r>
            <a:r>
              <a:rPr lang="en-US" altLang="en-US" sz="2800" dirty="0" smtClean="0">
                <a:solidFill>
                  <a:srgbClr val="1C1C1C"/>
                </a:solidFill>
              </a:rPr>
              <a:t>. </a:t>
            </a:r>
            <a:r>
              <a:rPr lang="en-US" altLang="en-US" sz="2800" dirty="0">
                <a:solidFill>
                  <a:srgbClr val="1C1C1C"/>
                </a:solidFill>
              </a:rPr>
              <a:t>. . </a:t>
            </a:r>
            <a:r>
              <a:rPr lang="lv-LV" altLang="en-US" sz="2800" dirty="0" smtClean="0">
                <a:solidFill>
                  <a:srgbClr val="1C1C1C"/>
                </a:solidFill>
              </a:rPr>
              <a:t>Pieņemsim, ka mēs ņemam </a:t>
            </a:r>
            <a:r>
              <a:rPr lang="en-US" altLang="en-US" sz="2800" dirty="0">
                <a:solidFill>
                  <a:srgbClr val="1C1C1C"/>
                </a:solidFill>
              </a:rPr>
              <a:t>100,000,000,000,000,000 </a:t>
            </a:r>
            <a:r>
              <a:rPr lang="lv-LV" altLang="en-US" sz="2800" dirty="0" smtClean="0">
                <a:solidFill>
                  <a:srgbClr val="1C1C1C"/>
                </a:solidFill>
              </a:rPr>
              <a:t>sudraba dolārus un noliekam tos uz Teksasas</a:t>
            </a:r>
            <a:r>
              <a:rPr lang="en-US" altLang="en-US" sz="2800" dirty="0" smtClean="0">
                <a:solidFill>
                  <a:srgbClr val="1C1C1C"/>
                </a:solidFill>
              </a:rPr>
              <a:t>. </a:t>
            </a:r>
            <a:r>
              <a:rPr lang="lv-LV" altLang="en-US" sz="2800" dirty="0" smtClean="0">
                <a:solidFill>
                  <a:srgbClr val="1C1C1C"/>
                </a:solidFill>
              </a:rPr>
              <a:t>Tie apklās štatu divu pēdu dziļumā</a:t>
            </a:r>
            <a:r>
              <a:rPr lang="en-US" altLang="en-US" sz="2800" dirty="0" smtClean="0">
                <a:solidFill>
                  <a:srgbClr val="1C1C1C"/>
                </a:solidFill>
              </a:rPr>
              <a:t>. </a:t>
            </a:r>
            <a:endParaRPr lang="en-US" altLang="en-US" sz="2800" dirty="0">
              <a:solidFill>
                <a:srgbClr val="1C1C1C"/>
              </a:solidFill>
            </a:endParaRPr>
          </a:p>
          <a:p>
            <a:pPr lvl="4" eaLnBrk="1" hangingPunct="1"/>
            <a:endParaRPr lang="en-US" altLang="en-US" sz="1800" dirty="0"/>
          </a:p>
        </p:txBody>
      </p:sp>
      <p:sp>
        <p:nvSpPr>
          <p:cNvPr id="4198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4198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pic>
        <p:nvPicPr>
          <p:cNvPr id="41990"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36700" y="2706689"/>
            <a:ext cx="3581400"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4397375"/>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00900" y="4410075"/>
            <a:ext cx="15621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2751138"/>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2743200"/>
            <a:ext cx="158273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58200" y="3895725"/>
            <a:ext cx="1752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00401" y="3895726"/>
            <a:ext cx="13366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qual 8"/>
          <p:cNvSpPr/>
          <p:nvPr/>
        </p:nvSpPr>
        <p:spPr bwMode="auto">
          <a:xfrm>
            <a:off x="5181600" y="4062414"/>
            <a:ext cx="457200" cy="528637"/>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0" name="TextBox 9"/>
          <p:cNvSpPr txBox="1">
            <a:spLocks noChangeArrowheads="1"/>
          </p:cNvSpPr>
          <p:nvPr/>
        </p:nvSpPr>
        <p:spPr bwMode="auto">
          <a:xfrm>
            <a:off x="8915400" y="4062413"/>
            <a:ext cx="762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r>
              <a:rPr lang="en-US" altLang="en-US"/>
              <a:t> </a:t>
            </a:r>
            <a:r>
              <a:rPr lang="en-US" altLang="en-US" sz="2800"/>
              <a:t>1/2</a:t>
            </a: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68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a:t>8 </a:t>
            </a:r>
            <a:r>
              <a:rPr lang="en-US" altLang="en-US" dirty="0" err="1"/>
              <a:t>pr</a:t>
            </a:r>
            <a:r>
              <a:rPr lang="lv-LV" altLang="en-US" dirty="0"/>
              <a:t>avietojumu iespējamība</a:t>
            </a:r>
            <a:endParaRPr lang="en-US" altLang="en-US" dirty="0" smtClean="0"/>
          </a:p>
        </p:txBody>
      </p:sp>
      <p:sp>
        <p:nvSpPr>
          <p:cNvPr id="43011" name="Rectangle 3"/>
          <p:cNvSpPr>
            <a:spLocks noGrp="1" noChangeArrowheads="1"/>
          </p:cNvSpPr>
          <p:nvPr>
            <p:ph type="body" idx="1"/>
          </p:nvPr>
        </p:nvSpPr>
        <p:spPr>
          <a:xfrm>
            <a:off x="1524000" y="1447800"/>
            <a:ext cx="10058400" cy="3810000"/>
          </a:xfrm>
        </p:spPr>
        <p:txBody>
          <a:bodyPr/>
          <a:lstStyle/>
          <a:p>
            <a:pPr eaLnBrk="1" hangingPunct="1"/>
            <a:r>
              <a:rPr lang="lv-LV" altLang="en-US" sz="2800" dirty="0" smtClean="0">
                <a:solidFill>
                  <a:srgbClr val="1C1C1C"/>
                </a:solidFill>
              </a:rPr>
              <a:t>Tagad atzīmējiet vienu no šiem sudraba dolāriem un apmaisiet visu masu...</a:t>
            </a:r>
            <a:r>
              <a:rPr lang="en-US" altLang="en-US" sz="2800" dirty="0" smtClean="0">
                <a:solidFill>
                  <a:srgbClr val="1C1C1C"/>
                </a:solidFill>
              </a:rPr>
              <a:t> </a:t>
            </a:r>
            <a:r>
              <a:rPr lang="lv-LV" altLang="en-US" sz="2800" dirty="0" smtClean="0">
                <a:solidFill>
                  <a:srgbClr val="1C1C1C"/>
                </a:solidFill>
              </a:rPr>
              <a:t>Aizsieniet kādam acis un sakiet viņam..</a:t>
            </a:r>
            <a:r>
              <a:rPr lang="en-US" altLang="en-US" sz="2800" dirty="0" smtClean="0">
                <a:solidFill>
                  <a:srgbClr val="1C1C1C"/>
                </a:solidFill>
              </a:rPr>
              <a:t>. </a:t>
            </a:r>
            <a:r>
              <a:rPr lang="lv-LV" altLang="en-US" sz="2800" dirty="0" smtClean="0">
                <a:solidFill>
                  <a:srgbClr val="1C1C1C"/>
                </a:solidFill>
              </a:rPr>
              <a:t>Viņam jāpaņem viens sudraba dolārs..</a:t>
            </a:r>
            <a:r>
              <a:rPr lang="en-US" altLang="en-US" sz="2800" dirty="0" smtClean="0">
                <a:solidFill>
                  <a:srgbClr val="1C1C1C"/>
                </a:solidFill>
              </a:rPr>
              <a:t>. </a:t>
            </a:r>
            <a:r>
              <a:rPr lang="lv-LV" altLang="en-US" sz="2800" dirty="0" smtClean="0">
                <a:solidFill>
                  <a:srgbClr val="1C1C1C"/>
                </a:solidFill>
              </a:rPr>
              <a:t>Kāda ir iespēja viņam paņemt pareizo?</a:t>
            </a:r>
            <a:r>
              <a:rPr lang="en-US" altLang="en-US" sz="2800" dirty="0" smtClean="0">
                <a:solidFill>
                  <a:srgbClr val="1C1C1C"/>
                </a:solidFill>
              </a:rPr>
              <a:t> </a:t>
            </a:r>
            <a:r>
              <a:rPr lang="lv-LV" altLang="en-US" sz="2800" dirty="0" smtClean="0">
                <a:solidFill>
                  <a:srgbClr val="1C1C1C"/>
                </a:solidFill>
              </a:rPr>
              <a:t>Tāda pati iespēja, kā, kad pravieši būtu uzrakstījuši šos astoņus pravietojumus un ka tie piepildītos kādā cilvēkā</a:t>
            </a:r>
            <a:r>
              <a:rPr lang="en-US" altLang="en-US" sz="2800" dirty="0" smtClean="0">
                <a:solidFill>
                  <a:srgbClr val="1C1C1C"/>
                </a:solidFill>
              </a:rPr>
              <a:t>. (</a:t>
            </a:r>
            <a:r>
              <a:rPr lang="lv-LV" altLang="en-US" sz="2800" dirty="0" smtClean="0">
                <a:solidFill>
                  <a:srgbClr val="1C1C1C"/>
                </a:solidFill>
              </a:rPr>
              <a:t>Zinātne runā</a:t>
            </a:r>
            <a:r>
              <a:rPr lang="en-US" altLang="en-US" sz="2800" dirty="0" smtClean="0">
                <a:solidFill>
                  <a:srgbClr val="1C1C1C"/>
                </a:solidFill>
              </a:rPr>
              <a:t>, 10</a:t>
            </a:r>
            <a:r>
              <a:rPr lang="lv-LV" altLang="en-US" sz="2800" dirty="0" smtClean="0">
                <a:solidFill>
                  <a:srgbClr val="1C1C1C"/>
                </a:solidFill>
              </a:rPr>
              <a:t>6.</a:t>
            </a:r>
            <a:r>
              <a:rPr lang="en-US" altLang="en-US" sz="2800" dirty="0" smtClean="0">
                <a:solidFill>
                  <a:srgbClr val="1C1C1C"/>
                </a:solidFill>
              </a:rPr>
              <a:t>-107</a:t>
            </a:r>
            <a:r>
              <a:rPr lang="lv-LV" altLang="en-US" sz="2800" dirty="0" smtClean="0">
                <a:solidFill>
                  <a:srgbClr val="1C1C1C"/>
                </a:solidFill>
              </a:rPr>
              <a:t>.lpp.</a:t>
            </a:r>
            <a:r>
              <a:rPr lang="en-US" altLang="en-US" sz="2800" dirty="0" smtClean="0">
                <a:solidFill>
                  <a:srgbClr val="1C1C1C"/>
                </a:solidFill>
              </a:rPr>
              <a:t>) </a:t>
            </a:r>
            <a:endParaRPr lang="en-US" altLang="en-US" sz="1800" dirty="0">
              <a:solidFill>
                <a:srgbClr val="1C1C1C"/>
              </a:solidFill>
            </a:endParaRPr>
          </a:p>
        </p:txBody>
      </p:sp>
      <p:sp>
        <p:nvSpPr>
          <p:cNvPr id="4301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4301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69</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2971800"/>
            <a:ext cx="7391400" cy="838200"/>
          </a:xfrm>
        </p:spPr>
        <p:txBody>
          <a:bodyPr/>
          <a:lstStyle/>
          <a:p>
            <a:pPr eaLnBrk="1" hangingPunct="1"/>
            <a:r>
              <a:rPr lang="lv-LV" altLang="en-US" dirty="0" smtClean="0"/>
              <a:t>Īss Bībeles apskats</a:t>
            </a:r>
            <a:endParaRPr lang="en-US" altLang="en-US" dirty="0" smtClean="0"/>
          </a:p>
        </p:txBody>
      </p:sp>
      <p:sp>
        <p:nvSpPr>
          <p:cNvPr id="3075" name="Rectangle 3"/>
          <p:cNvSpPr>
            <a:spLocks noGrp="1" noChangeArrowheads="1"/>
          </p:cNvSpPr>
          <p:nvPr>
            <p:ph type="subTitle" idx="1"/>
          </p:nvPr>
        </p:nvSpPr>
        <p:spPr/>
        <p:txBody>
          <a:bodyPr/>
          <a:lstStyle/>
          <a:p>
            <a:pPr eaLnBrk="1" hangingPunct="1"/>
            <a:r>
              <a:rPr lang="en-US" altLang="en-US" dirty="0" smtClean="0"/>
              <a:t>I</a:t>
            </a:r>
            <a:r>
              <a:rPr lang="lv-LV" altLang="en-US" dirty="0" smtClean="0"/>
              <a:t>epazīstināšana ar Dieva Vārdu</a:t>
            </a:r>
            <a:endParaRPr lang="en-US" altLang="en-US" dirty="0" smtClean="0"/>
          </a:p>
        </p:txBody>
      </p:sp>
      <p:sp>
        <p:nvSpPr>
          <p:cNvPr id="4100" name="Text Box 4"/>
          <p:cNvSpPr txBox="1">
            <a:spLocks noChangeArrowheads="1"/>
          </p:cNvSpPr>
          <p:nvPr/>
        </p:nvSpPr>
        <p:spPr bwMode="auto">
          <a:xfrm rot="10800000" flipV="1">
            <a:off x="1979614" y="4645710"/>
            <a:ext cx="8385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50000"/>
              </a:spcBef>
              <a:buFontTx/>
              <a:buNone/>
            </a:pPr>
            <a:r>
              <a:rPr lang="en-US" altLang="en-US" sz="3600" b="0" dirty="0" smtClean="0"/>
              <a:t>1</a:t>
            </a:r>
            <a:r>
              <a:rPr lang="lv-LV" altLang="en-US" sz="3600" b="0" dirty="0" smtClean="0"/>
              <a:t>.stunda</a:t>
            </a:r>
            <a:r>
              <a:rPr lang="en-US" altLang="en-US" sz="3600" b="0" dirty="0" smtClean="0"/>
              <a:t> </a:t>
            </a:r>
            <a:r>
              <a:rPr lang="lv-LV" altLang="en-US" sz="3600" b="0" dirty="0" smtClean="0"/>
              <a:t>Kādēļ mums ir Bībele</a:t>
            </a:r>
            <a:endParaRPr lang="en-US" altLang="en-US" sz="3600" b="0" dirty="0"/>
          </a:p>
        </p:txBody>
      </p:sp>
      <p:sp>
        <p:nvSpPr>
          <p:cNvPr id="307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307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FA337893-BDBA-4EC4-8B4B-A5D2915862BD}" type="slidenum">
              <a:rPr lang="en-US" smtClean="0"/>
              <a:pPr>
                <a:defRPr/>
              </a:pPr>
              <a:t>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dirty="0"/>
              <a:t>8 </a:t>
            </a:r>
            <a:r>
              <a:rPr lang="en-US" altLang="en-US" dirty="0" err="1"/>
              <a:t>pr</a:t>
            </a:r>
            <a:r>
              <a:rPr lang="lv-LV" altLang="en-US" dirty="0"/>
              <a:t>avietojumu iespējamība</a:t>
            </a:r>
            <a:endParaRPr lang="en-US" altLang="en-US" dirty="0" smtClean="0"/>
          </a:p>
        </p:txBody>
      </p:sp>
      <p:sp>
        <p:nvSpPr>
          <p:cNvPr id="4403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4403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pic>
        <p:nvPicPr>
          <p:cNvPr id="44038"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429000" y="1143000"/>
            <a:ext cx="53975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26289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70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lv-LV" altLang="en-US" dirty="0" smtClean="0"/>
              <a:t>4</a:t>
            </a:r>
            <a:r>
              <a:rPr lang="en-US" altLang="en-US" dirty="0" smtClean="0"/>
              <a:t>8 </a:t>
            </a:r>
            <a:r>
              <a:rPr lang="en-US" altLang="en-US" dirty="0" err="1"/>
              <a:t>pr</a:t>
            </a:r>
            <a:r>
              <a:rPr lang="lv-LV" altLang="en-US" dirty="0"/>
              <a:t>avietojumu iespējamība</a:t>
            </a:r>
            <a:endParaRPr lang="en-US" altLang="en-US" dirty="0" smtClean="0"/>
          </a:p>
        </p:txBody>
      </p:sp>
      <p:sp>
        <p:nvSpPr>
          <p:cNvPr id="45059" name="Rectangle 3"/>
          <p:cNvSpPr>
            <a:spLocks noGrp="1" noChangeArrowheads="1"/>
          </p:cNvSpPr>
          <p:nvPr>
            <p:ph type="body" idx="1"/>
          </p:nvPr>
        </p:nvSpPr>
        <p:spPr>
          <a:xfrm>
            <a:off x="1371600" y="1550573"/>
            <a:ext cx="9906000" cy="5211763"/>
          </a:xfrm>
        </p:spPr>
        <p:txBody>
          <a:bodyPr/>
          <a:lstStyle/>
          <a:p>
            <a:pPr eaLnBrk="1" hangingPunct="1"/>
            <a:r>
              <a:rPr lang="en-US" altLang="en-US" b="0" dirty="0" err="1" smtClean="0">
                <a:solidFill>
                  <a:srgbClr val="1C1C1C"/>
                </a:solidFill>
              </a:rPr>
              <a:t>Profesor</a:t>
            </a:r>
            <a:r>
              <a:rPr lang="lv-LV" altLang="en-US" b="0" dirty="0" smtClean="0">
                <a:solidFill>
                  <a:srgbClr val="1C1C1C"/>
                </a:solidFill>
              </a:rPr>
              <a:t>s</a:t>
            </a:r>
            <a:r>
              <a:rPr lang="en-US" altLang="en-US" b="0" dirty="0" smtClean="0">
                <a:solidFill>
                  <a:srgbClr val="1C1C1C"/>
                </a:solidFill>
              </a:rPr>
              <a:t> Stoner</a:t>
            </a:r>
            <a:r>
              <a:rPr lang="lv-LV" altLang="en-US" b="0" dirty="0" smtClean="0">
                <a:solidFill>
                  <a:srgbClr val="1C1C1C"/>
                </a:solidFill>
              </a:rPr>
              <a:t>s</a:t>
            </a:r>
            <a:r>
              <a:rPr lang="en-US" altLang="en-US" b="0" dirty="0" smtClean="0">
                <a:solidFill>
                  <a:srgbClr val="1C1C1C"/>
                </a:solidFill>
              </a:rPr>
              <a:t> </a:t>
            </a:r>
            <a:r>
              <a:rPr lang="en-US" altLang="en-US" b="0" i="1" dirty="0" smtClean="0">
                <a:solidFill>
                  <a:srgbClr val="1C1C1C"/>
                </a:solidFill>
              </a:rPr>
              <a:t>t</a:t>
            </a:r>
            <a:r>
              <a:rPr lang="lv-LV" altLang="en-US" b="0" i="1" dirty="0" smtClean="0">
                <a:solidFill>
                  <a:srgbClr val="1C1C1C"/>
                </a:solidFill>
              </a:rPr>
              <a:t>ad</a:t>
            </a:r>
            <a:r>
              <a:rPr lang="en-US" altLang="en-US" b="0" dirty="0" smtClean="0">
                <a:solidFill>
                  <a:srgbClr val="1C1C1C"/>
                </a:solidFill>
              </a:rPr>
              <a:t> </a:t>
            </a:r>
            <a:r>
              <a:rPr lang="lv-LV" altLang="en-US" b="0" dirty="0" smtClean="0">
                <a:solidFill>
                  <a:srgbClr val="1C1C1C"/>
                </a:solidFill>
              </a:rPr>
              <a:t>paņēma</a:t>
            </a:r>
            <a:r>
              <a:rPr lang="en-US" altLang="en-US" b="0" dirty="0" smtClean="0">
                <a:solidFill>
                  <a:srgbClr val="1C1C1C"/>
                </a:solidFill>
              </a:rPr>
              <a:t> 48 </a:t>
            </a:r>
            <a:r>
              <a:rPr lang="lv-LV" altLang="en-US" b="0" dirty="0" smtClean="0">
                <a:solidFill>
                  <a:srgbClr val="1C1C1C"/>
                </a:solidFill>
              </a:rPr>
              <a:t>no šiem </a:t>
            </a:r>
            <a:r>
              <a:rPr lang="en-US" altLang="en-US" b="0" dirty="0" smtClean="0">
                <a:solidFill>
                  <a:srgbClr val="1C1C1C"/>
                </a:solidFill>
              </a:rPr>
              <a:t>456 </a:t>
            </a:r>
            <a:r>
              <a:rPr lang="lv-LV" altLang="en-US" b="0" dirty="0" smtClean="0">
                <a:solidFill>
                  <a:srgbClr val="1C1C1C"/>
                </a:solidFill>
              </a:rPr>
              <a:t>piepildītajiem pravietojumiem</a:t>
            </a:r>
            <a:r>
              <a:rPr lang="en-US" altLang="en-US" b="0" dirty="0" smtClean="0">
                <a:solidFill>
                  <a:srgbClr val="1C1C1C"/>
                </a:solidFill>
              </a:rPr>
              <a:t>. </a:t>
            </a:r>
            <a:r>
              <a:rPr lang="lv-LV" altLang="en-US" b="0" dirty="0" smtClean="0">
                <a:solidFill>
                  <a:srgbClr val="1C1C1C"/>
                </a:solidFill>
              </a:rPr>
              <a:t>Iespējamība, </a:t>
            </a:r>
            <a:r>
              <a:rPr lang="en-US" altLang="en-US" b="0" dirty="0" smtClean="0">
                <a:solidFill>
                  <a:srgbClr val="1C1C1C"/>
                </a:solidFill>
              </a:rPr>
              <a:t/>
            </a:r>
            <a:br>
              <a:rPr lang="en-US" altLang="en-US" b="0" dirty="0" smtClean="0">
                <a:solidFill>
                  <a:srgbClr val="1C1C1C"/>
                </a:solidFill>
              </a:rPr>
            </a:br>
            <a:r>
              <a:rPr lang="lv-LV" altLang="en-US" b="0" dirty="0" smtClean="0">
                <a:solidFill>
                  <a:srgbClr val="1C1C1C"/>
                </a:solidFill>
              </a:rPr>
              <a:t>ka </a:t>
            </a:r>
            <a:r>
              <a:rPr lang="lv-LV" altLang="en-US" b="0" dirty="0" smtClean="0">
                <a:solidFill>
                  <a:srgbClr val="1C1C1C"/>
                </a:solidFill>
              </a:rPr>
              <a:t>48 būtu piepildīti, ir 1 pret</a:t>
            </a:r>
            <a:r>
              <a:rPr lang="en-US" altLang="en-US" b="0" dirty="0" smtClean="0">
                <a:solidFill>
                  <a:srgbClr val="1C1C1C"/>
                </a:solidFill>
              </a:rPr>
              <a:t> 10 </a:t>
            </a:r>
            <a:r>
              <a:rPr lang="lv-LV" altLang="en-US" b="0" dirty="0" smtClean="0">
                <a:solidFill>
                  <a:srgbClr val="1C1C1C"/>
                </a:solidFill>
              </a:rPr>
              <a:t>ar</a:t>
            </a:r>
            <a:r>
              <a:rPr lang="en-US" altLang="en-US" b="0" dirty="0" smtClean="0">
                <a:solidFill>
                  <a:srgbClr val="1C1C1C"/>
                </a:solidFill>
              </a:rPr>
              <a:t> 157 </a:t>
            </a:r>
            <a:r>
              <a:rPr lang="lv-LV" altLang="en-US" b="0" dirty="0" smtClean="0">
                <a:solidFill>
                  <a:srgbClr val="1C1C1C"/>
                </a:solidFill>
              </a:rPr>
              <a:t>nullēm</a:t>
            </a:r>
            <a:r>
              <a:rPr lang="en-US" altLang="en-US" b="0" dirty="0" smtClean="0">
                <a:solidFill>
                  <a:srgbClr val="1C1C1C"/>
                </a:solidFill>
              </a:rPr>
              <a:t>!</a:t>
            </a:r>
          </a:p>
          <a:p>
            <a:pPr eaLnBrk="1" hangingPunct="1"/>
            <a:endParaRPr lang="en-US" altLang="en-US" dirty="0" smtClean="0"/>
          </a:p>
        </p:txBody>
      </p:sp>
      <p:sp>
        <p:nvSpPr>
          <p:cNvPr id="4506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4506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71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lv-LV" altLang="en-US" dirty="0"/>
              <a:t>4</a:t>
            </a:r>
            <a:r>
              <a:rPr lang="en-US" altLang="en-US" dirty="0"/>
              <a:t>8 </a:t>
            </a:r>
            <a:r>
              <a:rPr lang="en-US" altLang="en-US" dirty="0" err="1"/>
              <a:t>pr</a:t>
            </a:r>
            <a:r>
              <a:rPr lang="lv-LV" altLang="en-US" dirty="0"/>
              <a:t>avietojumu iespējamība</a:t>
            </a:r>
            <a:endParaRPr lang="en-US" altLang="en-US" dirty="0" smtClean="0"/>
          </a:p>
        </p:txBody>
      </p:sp>
      <p:sp>
        <p:nvSpPr>
          <p:cNvPr id="46083" name="Rectangle 3"/>
          <p:cNvSpPr>
            <a:spLocks noGrp="1" noChangeArrowheads="1"/>
          </p:cNvSpPr>
          <p:nvPr>
            <p:ph type="body" idx="1"/>
          </p:nvPr>
        </p:nvSpPr>
        <p:spPr>
          <a:xfrm>
            <a:off x="381000" y="1066800"/>
            <a:ext cx="11201400" cy="5715000"/>
          </a:xfrm>
        </p:spPr>
        <p:txBody>
          <a:bodyPr/>
          <a:lstStyle/>
          <a:p>
            <a:pPr eaLnBrk="1" hangingPunct="1">
              <a:lnSpc>
                <a:spcPct val="80000"/>
              </a:lnSpc>
            </a:pPr>
            <a:r>
              <a:rPr lang="lv-LV" altLang="en-US" sz="2400" dirty="0" smtClean="0">
                <a:solidFill>
                  <a:srgbClr val="1C1C1C"/>
                </a:solidFill>
              </a:rPr>
              <a:t>Mēģināsim to vizualizēt..</a:t>
            </a:r>
            <a:r>
              <a:rPr lang="en-US" altLang="en-US" sz="2400" dirty="0">
                <a:solidFill>
                  <a:srgbClr val="1C1C1C"/>
                </a:solidFill>
              </a:rPr>
              <a:t>. </a:t>
            </a:r>
            <a:r>
              <a:rPr lang="en-US" altLang="en-US" sz="2400" dirty="0" err="1">
                <a:solidFill>
                  <a:srgbClr val="1C1C1C"/>
                </a:solidFill>
              </a:rPr>
              <a:t>Elektrons</a:t>
            </a:r>
            <a:r>
              <a:rPr lang="en-US" altLang="en-US" sz="2400" dirty="0">
                <a:solidFill>
                  <a:srgbClr val="1C1C1C"/>
                </a:solidFill>
              </a:rPr>
              <a:t> </a:t>
            </a:r>
            <a:r>
              <a:rPr lang="en-US" altLang="en-US" sz="2400" dirty="0" err="1">
                <a:solidFill>
                  <a:srgbClr val="1C1C1C"/>
                </a:solidFill>
              </a:rPr>
              <a:t>ir</a:t>
            </a:r>
            <a:r>
              <a:rPr lang="en-US" altLang="en-US" sz="2400" dirty="0">
                <a:solidFill>
                  <a:srgbClr val="1C1C1C"/>
                </a:solidFill>
              </a:rPr>
              <a:t> </a:t>
            </a:r>
            <a:r>
              <a:rPr lang="en-US" altLang="en-US" sz="2400" dirty="0" err="1" smtClean="0">
                <a:solidFill>
                  <a:srgbClr val="1C1C1C"/>
                </a:solidFill>
              </a:rPr>
              <a:t>maz</a:t>
            </a:r>
            <a:r>
              <a:rPr lang="lv-LV" altLang="en-US" sz="2400" dirty="0" smtClean="0">
                <a:solidFill>
                  <a:srgbClr val="1C1C1C"/>
                </a:solidFill>
              </a:rPr>
              <a:t>ākai</a:t>
            </a:r>
            <a:r>
              <a:rPr lang="en-US" altLang="en-US" sz="2400" dirty="0" smtClean="0">
                <a:solidFill>
                  <a:srgbClr val="1C1C1C"/>
                </a:solidFill>
              </a:rPr>
              <a:t>s </a:t>
            </a:r>
            <a:r>
              <a:rPr lang="en-US" altLang="en-US" sz="2400" dirty="0" err="1" smtClean="0">
                <a:solidFill>
                  <a:srgbClr val="1C1C1C"/>
                </a:solidFill>
              </a:rPr>
              <a:t>objekts</a:t>
            </a:r>
            <a:r>
              <a:rPr lang="lv-LV" altLang="en-US" sz="2400" dirty="0" smtClean="0">
                <a:solidFill>
                  <a:srgbClr val="1C1C1C"/>
                </a:solidFill>
              </a:rPr>
              <a:t> par ko </a:t>
            </a:r>
            <a:r>
              <a:rPr lang="en-US" altLang="en-US" sz="2400" dirty="0" err="1" smtClean="0">
                <a:solidFill>
                  <a:srgbClr val="1C1C1C"/>
                </a:solidFill>
              </a:rPr>
              <a:t>mēs</a:t>
            </a:r>
            <a:r>
              <a:rPr lang="en-US" altLang="en-US" sz="2400" dirty="0" smtClean="0">
                <a:solidFill>
                  <a:srgbClr val="1C1C1C"/>
                </a:solidFill>
              </a:rPr>
              <a:t> </a:t>
            </a:r>
            <a:r>
              <a:rPr lang="en-US" altLang="en-US" sz="2400" dirty="0" err="1" smtClean="0">
                <a:solidFill>
                  <a:srgbClr val="1C1C1C"/>
                </a:solidFill>
              </a:rPr>
              <a:t>zinām</a:t>
            </a:r>
            <a:r>
              <a:rPr lang="lv-LV" altLang="en-US" sz="2400" dirty="0" smtClean="0">
                <a:solidFill>
                  <a:srgbClr val="1C1C1C"/>
                </a:solidFill>
              </a:rPr>
              <a:t>.</a:t>
            </a:r>
            <a:r>
              <a:rPr lang="en-US" altLang="en-US" sz="2400" dirty="0" smtClean="0">
                <a:solidFill>
                  <a:srgbClr val="1C1C1C"/>
                </a:solidFill>
              </a:rPr>
              <a:t> </a:t>
            </a:r>
            <a:r>
              <a:rPr lang="lv-LV" altLang="en-US" sz="2400" dirty="0" smtClean="0">
                <a:solidFill>
                  <a:srgbClr val="1C1C1C"/>
                </a:solidFill>
              </a:rPr>
              <a:t>Tas ir tik mazs, ka vajadzētu</a:t>
            </a:r>
            <a:r>
              <a:rPr lang="en-US" altLang="en-US" sz="2400" dirty="0" smtClean="0">
                <a:solidFill>
                  <a:srgbClr val="1C1C1C"/>
                </a:solidFill>
              </a:rPr>
              <a:t> </a:t>
            </a:r>
            <a:r>
              <a:rPr lang="en-US" altLang="en-US" sz="2400" dirty="0">
                <a:solidFill>
                  <a:srgbClr val="1C1C1C"/>
                </a:solidFill>
              </a:rPr>
              <a:t>2.5 x 10 </a:t>
            </a:r>
            <a:r>
              <a:rPr lang="lv-LV" altLang="en-US" sz="2400" dirty="0" smtClean="0">
                <a:solidFill>
                  <a:srgbClr val="1C1C1C"/>
                </a:solidFill>
              </a:rPr>
              <a:t>ar 15 nullēm tādus nolikt blakus, lai izveidotu līniju</a:t>
            </a:r>
            <a:r>
              <a:rPr lang="en-US" altLang="en-US" sz="2400" dirty="0" smtClean="0">
                <a:solidFill>
                  <a:srgbClr val="1C1C1C"/>
                </a:solidFill>
              </a:rPr>
              <a:t>, </a:t>
            </a:r>
            <a:r>
              <a:rPr lang="lv-LV" altLang="en-US" sz="2400" dirty="0" smtClean="0">
                <a:solidFill>
                  <a:srgbClr val="1C1C1C"/>
                </a:solidFill>
              </a:rPr>
              <a:t>vienkāršu failu</a:t>
            </a:r>
            <a:r>
              <a:rPr lang="en-US" altLang="en-US" sz="2400" dirty="0" smtClean="0">
                <a:solidFill>
                  <a:srgbClr val="1C1C1C"/>
                </a:solidFill>
              </a:rPr>
              <a:t>, </a:t>
            </a:r>
            <a:r>
              <a:rPr lang="lv-LV" altLang="en-US" sz="2400" dirty="0" smtClean="0">
                <a:solidFill>
                  <a:srgbClr val="1C1C1C"/>
                </a:solidFill>
              </a:rPr>
              <a:t> vienu collu (2,54cm) garu</a:t>
            </a:r>
            <a:r>
              <a:rPr lang="en-US" altLang="en-US" sz="2400" dirty="0" smtClean="0">
                <a:solidFill>
                  <a:srgbClr val="1C1C1C"/>
                </a:solidFill>
              </a:rPr>
              <a:t>. </a:t>
            </a:r>
            <a:r>
              <a:rPr lang="en-US" altLang="en-US" sz="2400" dirty="0" smtClean="0">
                <a:solidFill>
                  <a:srgbClr val="1C1C1C"/>
                </a:solidFill>
              </a:rPr>
              <a:t/>
            </a:r>
            <a:br>
              <a:rPr lang="en-US" altLang="en-US" sz="2400" dirty="0" smtClean="0">
                <a:solidFill>
                  <a:srgbClr val="1C1C1C"/>
                </a:solidFill>
              </a:rPr>
            </a:br>
            <a:r>
              <a:rPr lang="lv-LV" altLang="en-US" sz="2400" dirty="0" smtClean="0">
                <a:solidFill>
                  <a:srgbClr val="1C1C1C"/>
                </a:solidFill>
              </a:rPr>
              <a:t>Ja </a:t>
            </a:r>
            <a:r>
              <a:rPr lang="lv-LV" altLang="en-US" sz="2400" dirty="0" smtClean="0">
                <a:solidFill>
                  <a:srgbClr val="1C1C1C"/>
                </a:solidFill>
              </a:rPr>
              <a:t>mēs gribētu saskaitīt elektronus šajā 1 collu garajā līnijā,</a:t>
            </a:r>
            <a:r>
              <a:rPr lang="en-US" altLang="en-US" sz="2400" dirty="0" smtClean="0">
                <a:solidFill>
                  <a:srgbClr val="1C1C1C"/>
                </a:solidFill>
              </a:rPr>
              <a:t> </a:t>
            </a:r>
            <a:r>
              <a:rPr lang="lv-LV" altLang="en-US" sz="2400" dirty="0" smtClean="0">
                <a:solidFill>
                  <a:srgbClr val="1C1C1C"/>
                </a:solidFill>
              </a:rPr>
              <a:t>un skaitītu</a:t>
            </a:r>
            <a:r>
              <a:rPr lang="en-US" altLang="en-US" sz="2400" dirty="0" smtClean="0">
                <a:solidFill>
                  <a:srgbClr val="1C1C1C"/>
                </a:solidFill>
              </a:rPr>
              <a:t> </a:t>
            </a:r>
            <a:r>
              <a:rPr lang="en-US" altLang="en-US" sz="2400" dirty="0">
                <a:solidFill>
                  <a:srgbClr val="1C1C1C"/>
                </a:solidFill>
              </a:rPr>
              <a:t>250 </a:t>
            </a:r>
            <a:r>
              <a:rPr lang="lv-LV" altLang="en-US" sz="2400" dirty="0" smtClean="0">
                <a:solidFill>
                  <a:srgbClr val="1C1C1C"/>
                </a:solidFill>
              </a:rPr>
              <a:t>katrā minūtē</a:t>
            </a:r>
            <a:r>
              <a:rPr lang="en-US" altLang="en-US" sz="2400" dirty="0" smtClean="0">
                <a:solidFill>
                  <a:srgbClr val="1C1C1C"/>
                </a:solidFill>
              </a:rPr>
              <a:t>, </a:t>
            </a:r>
            <a:r>
              <a:rPr lang="lv-LV" altLang="en-US" sz="2400" dirty="0" smtClean="0">
                <a:solidFill>
                  <a:srgbClr val="1C1C1C"/>
                </a:solidFill>
              </a:rPr>
              <a:t>un ja mēs skaitītu nakti un dienu</a:t>
            </a:r>
            <a:r>
              <a:rPr lang="en-US" altLang="en-US" sz="2400" dirty="0" smtClean="0">
                <a:solidFill>
                  <a:srgbClr val="1C1C1C"/>
                </a:solidFill>
              </a:rPr>
              <a:t>, </a:t>
            </a:r>
            <a:r>
              <a:rPr lang="lv-LV" altLang="en-US" sz="2400" dirty="0" smtClean="0">
                <a:solidFill>
                  <a:srgbClr val="1C1C1C"/>
                </a:solidFill>
              </a:rPr>
              <a:t>tas mums prasītu</a:t>
            </a:r>
            <a:r>
              <a:rPr lang="en-US" altLang="en-US" sz="2400" dirty="0" smtClean="0">
                <a:solidFill>
                  <a:srgbClr val="1C1C1C"/>
                </a:solidFill>
              </a:rPr>
              <a:t> </a:t>
            </a:r>
            <a:r>
              <a:rPr lang="en-US" altLang="en-US" sz="2400" dirty="0">
                <a:solidFill>
                  <a:srgbClr val="1C1C1C"/>
                </a:solidFill>
              </a:rPr>
              <a:t>19,000,000 </a:t>
            </a:r>
            <a:r>
              <a:rPr lang="lv-LV" altLang="en-US" sz="2400" dirty="0" smtClean="0">
                <a:solidFill>
                  <a:srgbClr val="1C1C1C"/>
                </a:solidFill>
              </a:rPr>
              <a:t>gadus, lai saskaitītu 1 collu garu elektronu līniju..</a:t>
            </a:r>
            <a:r>
              <a:rPr lang="en-US" altLang="en-US" sz="2400" dirty="0" smtClean="0">
                <a:solidFill>
                  <a:srgbClr val="1C1C1C"/>
                </a:solidFill>
              </a:rPr>
              <a:t>. </a:t>
            </a:r>
            <a:r>
              <a:rPr lang="lv-LV" altLang="en-US" sz="2400" dirty="0" smtClean="0">
                <a:solidFill>
                  <a:srgbClr val="1C1C1C"/>
                </a:solidFill>
              </a:rPr>
              <a:t>Ar šo iepazīstināšanu iesim atpakaļ uz  mūsu iespējamību</a:t>
            </a:r>
            <a:r>
              <a:rPr lang="en-US" altLang="en-US" sz="2400" dirty="0" smtClean="0">
                <a:solidFill>
                  <a:srgbClr val="1C1C1C"/>
                </a:solidFill>
              </a:rPr>
              <a:t> </a:t>
            </a:r>
            <a:r>
              <a:rPr lang="en-US" altLang="en-US" sz="2400" dirty="0">
                <a:solidFill>
                  <a:srgbClr val="1C1C1C"/>
                </a:solidFill>
              </a:rPr>
              <a:t>1 </a:t>
            </a:r>
            <a:r>
              <a:rPr lang="lv-LV" altLang="en-US" sz="2400" dirty="0" smtClean="0">
                <a:solidFill>
                  <a:srgbClr val="1C1C1C"/>
                </a:solidFill>
              </a:rPr>
              <a:t>no</a:t>
            </a:r>
            <a:r>
              <a:rPr lang="en-US" altLang="en-US" sz="2400" dirty="0" smtClean="0">
                <a:solidFill>
                  <a:srgbClr val="1C1C1C"/>
                </a:solidFill>
              </a:rPr>
              <a:t> </a:t>
            </a:r>
            <a:r>
              <a:rPr lang="en-US" altLang="en-US" sz="2400" dirty="0">
                <a:solidFill>
                  <a:srgbClr val="1C1C1C"/>
                </a:solidFill>
              </a:rPr>
              <a:t>10 </a:t>
            </a:r>
            <a:r>
              <a:rPr lang="lv-LV" altLang="en-US" sz="2400" dirty="0" smtClean="0">
                <a:solidFill>
                  <a:srgbClr val="1C1C1C"/>
                </a:solidFill>
              </a:rPr>
              <a:t>ar </a:t>
            </a:r>
            <a:r>
              <a:rPr lang="en-US" altLang="en-US" sz="2400" dirty="0" smtClean="0">
                <a:solidFill>
                  <a:srgbClr val="1C1C1C"/>
                </a:solidFill>
              </a:rPr>
              <a:t>157</a:t>
            </a:r>
            <a:r>
              <a:rPr lang="lv-LV" altLang="en-US" sz="2400" dirty="0" smtClean="0">
                <a:solidFill>
                  <a:srgbClr val="1C1C1C"/>
                </a:solidFill>
              </a:rPr>
              <a:t> nullēm..</a:t>
            </a:r>
            <a:r>
              <a:rPr lang="en-US" altLang="en-US" sz="2400" dirty="0" smtClean="0">
                <a:solidFill>
                  <a:srgbClr val="1C1C1C"/>
                </a:solidFill>
              </a:rPr>
              <a:t>. </a:t>
            </a:r>
            <a:r>
              <a:rPr lang="lv-LV" altLang="en-US" sz="2400" dirty="0" smtClean="0">
                <a:solidFill>
                  <a:srgbClr val="1C1C1C"/>
                </a:solidFill>
              </a:rPr>
              <a:t>Uztaisīsim blīvu elektronu bumbiņu, kas virzās visos virzienos no zemes, līdz sešiem miljardiem gaismas gadu attālumā (</a:t>
            </a:r>
            <a:r>
              <a:rPr lang="en-US" altLang="en-US" sz="2400" dirty="0" smtClean="0">
                <a:solidFill>
                  <a:srgbClr val="1C1C1C"/>
                </a:solidFill>
              </a:rPr>
              <a:t>distance</a:t>
            </a:r>
            <a:r>
              <a:rPr lang="lv-LV" altLang="en-US" sz="2400" dirty="0" smtClean="0">
                <a:solidFill>
                  <a:srgbClr val="1C1C1C"/>
                </a:solidFill>
              </a:rPr>
              <a:t>, kurā gaisma ceļos</a:t>
            </a:r>
            <a:r>
              <a:rPr lang="en-US" altLang="en-US" sz="2400" dirty="0" smtClean="0">
                <a:solidFill>
                  <a:srgbClr val="1C1C1C"/>
                </a:solidFill>
              </a:rPr>
              <a:t> </a:t>
            </a:r>
            <a:r>
              <a:rPr lang="lv-LV" altLang="en-US" sz="2400" dirty="0" smtClean="0">
                <a:solidFill>
                  <a:srgbClr val="1C1C1C"/>
                </a:solidFill>
              </a:rPr>
              <a:t>299330 km/sekundē</a:t>
            </a:r>
            <a:r>
              <a:rPr lang="en-US" altLang="en-US" sz="2400" dirty="0" smtClean="0">
                <a:solidFill>
                  <a:srgbClr val="1C1C1C"/>
                </a:solidFill>
              </a:rPr>
              <a:t> </a:t>
            </a:r>
            <a:r>
              <a:rPr lang="en-US" altLang="en-US" sz="2400" dirty="0">
                <a:solidFill>
                  <a:srgbClr val="1C1C1C"/>
                </a:solidFill>
              </a:rPr>
              <a:t>6,000,000,000 </a:t>
            </a:r>
            <a:r>
              <a:rPr lang="lv-LV" altLang="en-US" sz="2400" dirty="0" smtClean="0">
                <a:solidFill>
                  <a:srgbClr val="1C1C1C"/>
                </a:solidFill>
              </a:rPr>
              <a:t>gadus</a:t>
            </a:r>
            <a:r>
              <a:rPr lang="en-US" altLang="en-US" sz="2400" dirty="0" smtClean="0">
                <a:solidFill>
                  <a:srgbClr val="1C1C1C"/>
                </a:solidFill>
              </a:rPr>
              <a:t>). </a:t>
            </a:r>
            <a:r>
              <a:rPr lang="lv-LV" altLang="en-US" sz="2400" dirty="0" smtClean="0">
                <a:solidFill>
                  <a:srgbClr val="1C1C1C"/>
                </a:solidFill>
              </a:rPr>
              <a:t>Vai mēs esam izlietojuši savus </a:t>
            </a:r>
            <a:r>
              <a:rPr lang="en-US" altLang="en-US" sz="2400" dirty="0" smtClean="0">
                <a:solidFill>
                  <a:srgbClr val="1C1C1C"/>
                </a:solidFill>
              </a:rPr>
              <a:t>10 </a:t>
            </a:r>
            <a:r>
              <a:rPr lang="lv-LV" altLang="en-US" sz="2400" dirty="0" smtClean="0">
                <a:solidFill>
                  <a:srgbClr val="1C1C1C"/>
                </a:solidFill>
              </a:rPr>
              <a:t>ar </a:t>
            </a:r>
            <a:r>
              <a:rPr lang="en-US" altLang="en-US" sz="2400" dirty="0" smtClean="0">
                <a:solidFill>
                  <a:srgbClr val="1C1C1C"/>
                </a:solidFill>
              </a:rPr>
              <a:t>157</a:t>
            </a:r>
            <a:r>
              <a:rPr lang="lv-LV" altLang="en-US" sz="2400" dirty="0" smtClean="0">
                <a:solidFill>
                  <a:srgbClr val="1C1C1C"/>
                </a:solidFill>
              </a:rPr>
              <a:t> nullēm elektronus</a:t>
            </a:r>
            <a:r>
              <a:rPr lang="en-US" altLang="en-US" sz="2400" dirty="0" smtClean="0">
                <a:solidFill>
                  <a:srgbClr val="1C1C1C"/>
                </a:solidFill>
              </a:rPr>
              <a:t>? N</a:t>
            </a:r>
            <a:r>
              <a:rPr lang="lv-LV" altLang="en-US" sz="2400" dirty="0" smtClean="0">
                <a:solidFill>
                  <a:srgbClr val="1C1C1C"/>
                </a:solidFill>
              </a:rPr>
              <a:t>ē</a:t>
            </a:r>
            <a:r>
              <a:rPr lang="en-US" altLang="en-US" sz="2400" dirty="0" smtClean="0">
                <a:solidFill>
                  <a:srgbClr val="1C1C1C"/>
                </a:solidFill>
              </a:rPr>
              <a:t>, </a:t>
            </a:r>
            <a:r>
              <a:rPr lang="lv-LV" altLang="en-US" sz="2400" dirty="0" smtClean="0">
                <a:solidFill>
                  <a:srgbClr val="1C1C1C"/>
                </a:solidFill>
              </a:rPr>
              <a:t>mēs esam izveidojuši tik nelielu caurumu masā, ka mēs to nevaram redzēt</a:t>
            </a:r>
            <a:r>
              <a:rPr lang="en-US" altLang="en-US" sz="2400" dirty="0" smtClean="0">
                <a:solidFill>
                  <a:srgbClr val="1C1C1C"/>
                </a:solidFill>
              </a:rPr>
              <a:t>. </a:t>
            </a:r>
            <a:r>
              <a:rPr lang="lv-LV" altLang="en-US" sz="2400" dirty="0" smtClean="0">
                <a:solidFill>
                  <a:srgbClr val="1C1C1C"/>
                </a:solidFill>
              </a:rPr>
              <a:t>Tagad,</a:t>
            </a:r>
            <a:r>
              <a:rPr lang="en-US" altLang="en-US" sz="2400" dirty="0" smtClean="0">
                <a:solidFill>
                  <a:srgbClr val="1C1C1C"/>
                </a:solidFill>
              </a:rPr>
              <a:t> </a:t>
            </a:r>
            <a:r>
              <a:rPr lang="lv-LV" altLang="en-US" sz="2400" dirty="0" smtClean="0">
                <a:solidFill>
                  <a:srgbClr val="1C1C1C"/>
                </a:solidFill>
              </a:rPr>
              <a:t>viens no šiem elektroniem bija iezīmēts</a:t>
            </a:r>
            <a:r>
              <a:rPr lang="en-US" altLang="en-US" sz="2400" dirty="0" smtClean="0">
                <a:solidFill>
                  <a:srgbClr val="1C1C1C"/>
                </a:solidFill>
              </a:rPr>
              <a:t> </a:t>
            </a:r>
            <a:r>
              <a:rPr lang="lv-LV" altLang="en-US" sz="2400" dirty="0" smtClean="0">
                <a:solidFill>
                  <a:srgbClr val="1C1C1C"/>
                </a:solidFill>
              </a:rPr>
              <a:t>un iemaisīts visā masā. Aizsien acis cilvēkam un saki, lai atrod marķēto elektronu.</a:t>
            </a:r>
            <a:r>
              <a:rPr lang="en-US" altLang="en-US" sz="2400" dirty="0" smtClean="0">
                <a:solidFill>
                  <a:srgbClr val="1C1C1C"/>
                </a:solidFill>
              </a:rPr>
              <a:t> (</a:t>
            </a:r>
            <a:r>
              <a:rPr lang="lv-LV" altLang="en-US" sz="2400" dirty="0" smtClean="0">
                <a:solidFill>
                  <a:srgbClr val="1C1C1C"/>
                </a:solidFill>
              </a:rPr>
              <a:t>Elektrons,</a:t>
            </a:r>
            <a:r>
              <a:rPr lang="en-US" altLang="en-US" sz="2400" dirty="0" smtClean="0">
                <a:solidFill>
                  <a:srgbClr val="1C1C1C"/>
                </a:solidFill>
              </a:rPr>
              <a:t> </a:t>
            </a:r>
            <a:r>
              <a:rPr lang="lv-LV" altLang="en-US" sz="2400" dirty="0" smtClean="0">
                <a:solidFill>
                  <a:srgbClr val="1C1C1C"/>
                </a:solidFill>
              </a:rPr>
              <a:t>faktiski</a:t>
            </a:r>
            <a:r>
              <a:rPr lang="en-US" altLang="en-US" sz="2400" dirty="0" smtClean="0">
                <a:solidFill>
                  <a:srgbClr val="1C1C1C"/>
                </a:solidFill>
              </a:rPr>
              <a:t>, </a:t>
            </a:r>
            <a:r>
              <a:rPr lang="lv-LV" altLang="en-US" sz="2400" dirty="0" smtClean="0">
                <a:solidFill>
                  <a:srgbClr val="1C1C1C"/>
                </a:solidFill>
              </a:rPr>
              <a:t>ir tik mazs, ka to nevar redzēt ar spēcīgiem mikroskopiem</a:t>
            </a:r>
            <a:r>
              <a:rPr lang="en-US" altLang="en-US" sz="2400" dirty="0" smtClean="0">
                <a:solidFill>
                  <a:srgbClr val="1C1C1C"/>
                </a:solidFill>
              </a:rPr>
              <a:t>.) T</a:t>
            </a:r>
            <a:r>
              <a:rPr lang="lv-LV" altLang="en-US" sz="2400" dirty="0" smtClean="0">
                <a:solidFill>
                  <a:srgbClr val="1C1C1C"/>
                </a:solidFill>
              </a:rPr>
              <a:t>āpat kā mēs zinām, ka aklais cilvēks nevar paņemt atzīmēto elektronu, mēs zinām, ka Bībele ir iedvesmota</a:t>
            </a:r>
            <a:r>
              <a:rPr lang="en-US" altLang="en-US" sz="2400" dirty="0" smtClean="0">
                <a:solidFill>
                  <a:srgbClr val="1C1C1C"/>
                </a:solidFill>
              </a:rPr>
              <a:t>. (</a:t>
            </a:r>
            <a:r>
              <a:rPr lang="lv-LV" altLang="en-US" sz="2400" dirty="0" smtClean="0">
                <a:solidFill>
                  <a:srgbClr val="1C1C1C"/>
                </a:solidFill>
              </a:rPr>
              <a:t>Zinātne runā</a:t>
            </a:r>
            <a:r>
              <a:rPr lang="en-US" altLang="en-US" sz="2400" dirty="0" smtClean="0">
                <a:solidFill>
                  <a:srgbClr val="1C1C1C"/>
                </a:solidFill>
              </a:rPr>
              <a:t>, 109</a:t>
            </a:r>
            <a:r>
              <a:rPr lang="lv-LV" altLang="en-US" sz="2400" dirty="0" smtClean="0">
                <a:solidFill>
                  <a:srgbClr val="1C1C1C"/>
                </a:solidFill>
              </a:rPr>
              <a:t>.-</a:t>
            </a:r>
            <a:r>
              <a:rPr lang="en-US" altLang="en-US" sz="2400" dirty="0" smtClean="0">
                <a:solidFill>
                  <a:srgbClr val="1C1C1C"/>
                </a:solidFill>
              </a:rPr>
              <a:t>111</a:t>
            </a:r>
            <a:r>
              <a:rPr lang="lv-LV" altLang="en-US" sz="2400" dirty="0" smtClean="0">
                <a:solidFill>
                  <a:srgbClr val="1C1C1C"/>
                </a:solidFill>
              </a:rPr>
              <a:t>.lpp.</a:t>
            </a:r>
            <a:r>
              <a:rPr lang="en-US" altLang="en-US" sz="2400" dirty="0" smtClean="0">
                <a:solidFill>
                  <a:srgbClr val="1C1C1C"/>
                </a:solidFill>
              </a:rPr>
              <a:t>)</a:t>
            </a:r>
            <a:r>
              <a:rPr lang="en-US" altLang="en-US" sz="2000" dirty="0"/>
              <a:t/>
            </a:r>
            <a:br>
              <a:rPr lang="en-US" altLang="en-US" sz="2000" dirty="0"/>
            </a:br>
            <a:endParaRPr lang="en-US" altLang="en-US" sz="2000" dirty="0"/>
          </a:p>
        </p:txBody>
      </p:sp>
      <p:sp>
        <p:nvSpPr>
          <p:cNvPr id="460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4608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72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1582400" cy="1121664"/>
          </a:xfrm>
        </p:spPr>
        <p:txBody>
          <a:bodyPr/>
          <a:lstStyle/>
          <a:p>
            <a:r>
              <a:rPr lang="en-US" b="1" dirty="0" smtClean="0"/>
              <a:t>C.	</a:t>
            </a:r>
            <a:r>
              <a:rPr lang="lv-LV" b="1" dirty="0">
                <a:solidFill>
                  <a:schemeClr val="tx1"/>
                </a:solidFill>
              </a:rPr>
              <a:t> </a:t>
            </a:r>
            <a:r>
              <a:rPr lang="lv-LV" b="1" dirty="0">
                <a:solidFill>
                  <a:schemeClr val="bg1">
                    <a:lumMod val="20000"/>
                    <a:lumOff val="80000"/>
                  </a:schemeClr>
                </a:solidFill>
              </a:rPr>
              <a:t>Jēzus teica, ka Bībele ir Dieva Vārds</a:t>
            </a:r>
            <a:r>
              <a:rPr lang="en-US" dirty="0" smtClean="0"/>
              <a:t/>
            </a:r>
            <a:br>
              <a:rPr lang="en-US" dirty="0" smtClean="0"/>
            </a:br>
            <a:endParaRPr lang="en-US" dirty="0"/>
          </a:p>
        </p:txBody>
      </p:sp>
      <p:sp>
        <p:nvSpPr>
          <p:cNvPr id="3" name="Content Placeholder 2"/>
          <p:cNvSpPr>
            <a:spLocks noGrp="1"/>
          </p:cNvSpPr>
          <p:nvPr>
            <p:ph idx="1"/>
          </p:nvPr>
        </p:nvSpPr>
        <p:spPr>
          <a:xfrm>
            <a:off x="1371600" y="1524000"/>
            <a:ext cx="10210800" cy="5211763"/>
          </a:xfrm>
        </p:spPr>
        <p:txBody>
          <a:bodyPr/>
          <a:lstStyle/>
          <a:p>
            <a:pPr marL="685800" indent="-685800">
              <a:spcAft>
                <a:spcPts val="2400"/>
              </a:spcAft>
              <a:buFont typeface="Wingdings" pitchFamily="2" charset="2"/>
              <a:buChar char="v"/>
            </a:pPr>
            <a:r>
              <a:rPr lang="lv-LV" b="0" dirty="0" smtClean="0">
                <a:solidFill>
                  <a:srgbClr val="1C1C1C"/>
                </a:solidFill>
              </a:rPr>
              <a:t>Ja </a:t>
            </a:r>
            <a:r>
              <a:rPr lang="lv-LV" b="0" dirty="0">
                <a:solidFill>
                  <a:srgbClr val="1C1C1C"/>
                </a:solidFill>
              </a:rPr>
              <a:t>Bībele nav Dieva Vārds un ja Bībele nav patiesa, tad Jēzus meloja Jāņa 17:17. </a:t>
            </a:r>
            <a:endParaRPr lang="lv-LV" b="0" dirty="0" smtClean="0">
              <a:solidFill>
                <a:srgbClr val="1C1C1C"/>
              </a:solidFill>
            </a:endParaRPr>
          </a:p>
          <a:p>
            <a:pPr marL="685800" indent="-685800">
              <a:spcAft>
                <a:spcPts val="2400"/>
              </a:spcAft>
              <a:buFont typeface="Wingdings" pitchFamily="2" charset="2"/>
              <a:buChar char="v"/>
            </a:pPr>
            <a:r>
              <a:rPr lang="lv-LV" b="0" dirty="0" smtClean="0">
                <a:solidFill>
                  <a:srgbClr val="1C1C1C"/>
                </a:solidFill>
              </a:rPr>
              <a:t>Ja </a:t>
            </a:r>
            <a:r>
              <a:rPr lang="lv-LV" b="0" dirty="0">
                <a:solidFill>
                  <a:srgbClr val="1C1C1C"/>
                </a:solidFill>
              </a:rPr>
              <a:t>Jēzus meloja, tas nozīmē, ka Viņš grēkoja</a:t>
            </a:r>
            <a:r>
              <a:rPr lang="en-US" b="0" dirty="0" smtClean="0">
                <a:solidFill>
                  <a:srgbClr val="1C1C1C"/>
                </a:solidFill>
              </a:rPr>
              <a:t>.</a:t>
            </a:r>
          </a:p>
          <a:p>
            <a:pPr marL="685800" indent="-685800">
              <a:spcAft>
                <a:spcPts val="2400"/>
              </a:spcAft>
              <a:buFont typeface="Wingdings" pitchFamily="2" charset="2"/>
              <a:buChar char="v"/>
            </a:pPr>
            <a:r>
              <a:rPr lang="lv-LV" b="0" dirty="0" smtClean="0">
                <a:solidFill>
                  <a:srgbClr val="1C1C1C"/>
                </a:solidFill>
              </a:rPr>
              <a:t>Ja </a:t>
            </a:r>
            <a:r>
              <a:rPr lang="lv-LV" b="0" dirty="0">
                <a:solidFill>
                  <a:srgbClr val="1C1C1C"/>
                </a:solidFill>
              </a:rPr>
              <a:t>Jēzus grēkoja, tad Viņa nāve pie krusta nekādā veidā nevar samaksāt sodu par mūsu grēkiem</a:t>
            </a:r>
            <a:r>
              <a:rPr lang="en-US" b="0" dirty="0" smtClean="0">
                <a:solidFill>
                  <a:srgbClr val="1C1C1C"/>
                </a:solidFill>
              </a:rPr>
              <a:t>.</a:t>
            </a:r>
          </a:p>
          <a:p>
            <a:pPr>
              <a:buNone/>
            </a:pPr>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73</a:t>
            </a:fld>
            <a:endParaRPr lang="en-US"/>
          </a:p>
        </p:txBody>
      </p:sp>
    </p:spTree>
    <p:extLst>
      <p:ext uri="{BB962C8B-B14F-4D97-AF65-F5344CB8AC3E}">
        <p14:creationId xmlns:p14="http://schemas.microsoft.com/office/powerpoint/2010/main" val="101307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11277600" cy="1121664"/>
          </a:xfrm>
        </p:spPr>
        <p:txBody>
          <a:bodyPr/>
          <a:lstStyle/>
          <a:p>
            <a:r>
              <a:rPr lang="en-US" b="1" dirty="0" smtClean="0">
                <a:solidFill>
                  <a:schemeClr val="bg1">
                    <a:lumMod val="20000"/>
                    <a:lumOff val="80000"/>
                  </a:schemeClr>
                </a:solidFill>
              </a:rPr>
              <a:t>C.	</a:t>
            </a:r>
            <a:r>
              <a:rPr lang="lv-LV" b="1" dirty="0">
                <a:solidFill>
                  <a:schemeClr val="bg1">
                    <a:lumMod val="20000"/>
                    <a:lumOff val="80000"/>
                  </a:schemeClr>
                </a:solidFill>
              </a:rPr>
              <a:t> Jēzus teica, ka Bībele ir Dieva Vārds</a:t>
            </a:r>
            <a:endParaRPr lang="en-US" b="1" dirty="0">
              <a:solidFill>
                <a:schemeClr val="bg1">
                  <a:lumMod val="20000"/>
                  <a:lumOff val="80000"/>
                </a:schemeClr>
              </a:solidFill>
            </a:endParaRPr>
          </a:p>
        </p:txBody>
      </p:sp>
      <p:sp>
        <p:nvSpPr>
          <p:cNvPr id="3" name="Content Placeholder 2"/>
          <p:cNvSpPr>
            <a:spLocks noGrp="1"/>
          </p:cNvSpPr>
          <p:nvPr>
            <p:ph idx="1"/>
          </p:nvPr>
        </p:nvSpPr>
        <p:spPr>
          <a:xfrm>
            <a:off x="1600200" y="1295400"/>
            <a:ext cx="9448800" cy="5211763"/>
          </a:xfrm>
        </p:spPr>
        <p:txBody>
          <a:bodyPr/>
          <a:lstStyle/>
          <a:p>
            <a:pPr marL="457200" indent="-457200">
              <a:buFont typeface="Wingdings" pitchFamily="2" charset="2"/>
              <a:buChar char="v"/>
            </a:pPr>
            <a:r>
              <a:rPr lang="lv-LV" b="0" dirty="0" smtClean="0">
                <a:solidFill>
                  <a:srgbClr val="1C1C1C"/>
                </a:solidFill>
              </a:rPr>
              <a:t>Izlasi </a:t>
            </a:r>
            <a:r>
              <a:rPr lang="lv-LV" b="0" dirty="0">
                <a:solidFill>
                  <a:srgbClr val="1C1C1C"/>
                </a:solidFill>
              </a:rPr>
              <a:t>šīs Rakstu vietas un paskaties, ko tās saka par Jēzus dzīvi</a:t>
            </a:r>
            <a:r>
              <a:rPr lang="en-US" b="0" dirty="0" smtClean="0">
                <a:solidFill>
                  <a:srgbClr val="1C1C1C"/>
                </a:solidFill>
              </a:rPr>
              <a:t>.</a:t>
            </a:r>
          </a:p>
          <a:p>
            <a:pPr marL="685800" indent="11113">
              <a:buNone/>
            </a:pPr>
            <a:r>
              <a:rPr lang="lv-LV" b="0" dirty="0" smtClean="0">
                <a:solidFill>
                  <a:srgbClr val="1C1C1C"/>
                </a:solidFill>
              </a:rPr>
              <a:t>Ebrejiem</a:t>
            </a:r>
            <a:r>
              <a:rPr lang="en-US" b="0" dirty="0" smtClean="0">
                <a:solidFill>
                  <a:srgbClr val="1C1C1C"/>
                </a:solidFill>
              </a:rPr>
              <a:t> 4:15</a:t>
            </a:r>
          </a:p>
          <a:p>
            <a:pPr marL="685800" indent="11113">
              <a:buNone/>
            </a:pPr>
            <a:r>
              <a:rPr lang="lv-LV" b="0" dirty="0" smtClean="0">
                <a:solidFill>
                  <a:srgbClr val="1C1C1C"/>
                </a:solidFill>
              </a:rPr>
              <a:t>Ebrejiem</a:t>
            </a:r>
            <a:r>
              <a:rPr lang="en-US" b="0" dirty="0" smtClean="0">
                <a:solidFill>
                  <a:srgbClr val="1C1C1C"/>
                </a:solidFill>
              </a:rPr>
              <a:t> 5:8-9</a:t>
            </a:r>
          </a:p>
          <a:p>
            <a:pPr marL="685800" indent="11113">
              <a:buNone/>
            </a:pPr>
            <a:r>
              <a:rPr lang="en-US" b="0" dirty="0" smtClean="0">
                <a:solidFill>
                  <a:srgbClr val="1C1C1C"/>
                </a:solidFill>
              </a:rPr>
              <a:t>1</a:t>
            </a:r>
            <a:r>
              <a:rPr lang="lv-LV" b="0" dirty="0" smtClean="0">
                <a:solidFill>
                  <a:srgbClr val="1C1C1C"/>
                </a:solidFill>
              </a:rPr>
              <a:t>.</a:t>
            </a:r>
            <a:r>
              <a:rPr lang="en-US" b="0" dirty="0" smtClean="0">
                <a:solidFill>
                  <a:srgbClr val="1C1C1C"/>
                </a:solidFill>
              </a:rPr>
              <a:t>P</a:t>
            </a:r>
            <a:r>
              <a:rPr lang="lv-LV" b="0" dirty="0" smtClean="0">
                <a:solidFill>
                  <a:srgbClr val="1C1C1C"/>
                </a:solidFill>
              </a:rPr>
              <a:t>ē</a:t>
            </a:r>
            <a:r>
              <a:rPr lang="en-US" b="0" dirty="0" err="1" smtClean="0">
                <a:solidFill>
                  <a:srgbClr val="1C1C1C"/>
                </a:solidFill>
              </a:rPr>
              <a:t>ter</a:t>
            </a:r>
            <a:r>
              <a:rPr lang="lv-LV" b="0" dirty="0" smtClean="0">
                <a:solidFill>
                  <a:srgbClr val="1C1C1C"/>
                </a:solidFill>
              </a:rPr>
              <a:t>a</a:t>
            </a:r>
            <a:r>
              <a:rPr lang="en-US" b="0" dirty="0" smtClean="0">
                <a:solidFill>
                  <a:srgbClr val="1C1C1C"/>
                </a:solidFill>
              </a:rPr>
              <a:t> 3:18</a:t>
            </a:r>
          </a:p>
          <a:p>
            <a:pPr>
              <a:buNone/>
            </a:pPr>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74</a:t>
            </a:fld>
            <a:endParaRPr lang="en-US"/>
          </a:p>
        </p:txBody>
      </p:sp>
    </p:spTree>
    <p:extLst>
      <p:ext uri="{BB962C8B-B14F-4D97-AF65-F5344CB8AC3E}">
        <p14:creationId xmlns:p14="http://schemas.microsoft.com/office/powerpoint/2010/main" val="42329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344400" cy="1121664"/>
          </a:xfrm>
        </p:spPr>
        <p:txBody>
          <a:bodyPr/>
          <a:lstStyle/>
          <a:p>
            <a:r>
              <a:rPr lang="en-US" b="1" dirty="0" smtClean="0"/>
              <a:t>D.	</a:t>
            </a:r>
            <a:r>
              <a:rPr lang="lv-LV" b="1"/>
              <a:t> Bībelē nav pretrunu</a:t>
            </a:r>
            <a:r>
              <a:rPr lang="en-US" dirty="0" smtClean="0"/>
              <a:t/>
            </a:r>
            <a:br>
              <a:rPr lang="en-US" dirty="0" smtClean="0"/>
            </a:br>
            <a:endParaRPr lang="en-US" dirty="0"/>
          </a:p>
        </p:txBody>
      </p:sp>
      <p:sp>
        <p:nvSpPr>
          <p:cNvPr id="3" name="Content Placeholder 2"/>
          <p:cNvSpPr>
            <a:spLocks noGrp="1"/>
          </p:cNvSpPr>
          <p:nvPr>
            <p:ph idx="1"/>
          </p:nvPr>
        </p:nvSpPr>
        <p:spPr>
          <a:xfrm>
            <a:off x="1066800" y="1350264"/>
            <a:ext cx="10515600" cy="4775900"/>
          </a:xfrm>
        </p:spPr>
        <p:txBody>
          <a:bodyPr/>
          <a:lstStyle/>
          <a:p>
            <a:pPr>
              <a:spcAft>
                <a:spcPts val="2400"/>
              </a:spcAft>
              <a:buNone/>
            </a:pPr>
            <a:r>
              <a:rPr lang="lv-LV" b="0" dirty="0" smtClean="0">
                <a:solidFill>
                  <a:srgbClr val="1C1C1C"/>
                </a:solidFill>
              </a:rPr>
              <a:t>Kas ir pretruna</a:t>
            </a:r>
            <a:r>
              <a:rPr lang="en-US" b="0" dirty="0" smtClean="0">
                <a:solidFill>
                  <a:srgbClr val="1C1C1C"/>
                </a:solidFill>
              </a:rPr>
              <a:t>?</a:t>
            </a:r>
            <a:endParaRPr lang="en-US" b="0" dirty="0">
              <a:solidFill>
                <a:srgbClr val="1C1C1C"/>
              </a:solidFill>
            </a:endParaRPr>
          </a:p>
          <a:p>
            <a:pPr marL="685800" indent="-685800">
              <a:spcAft>
                <a:spcPts val="2400"/>
              </a:spcAft>
              <a:buFont typeface="Wingdings" pitchFamily="2" charset="2"/>
              <a:buChar char="v"/>
            </a:pPr>
            <a:r>
              <a:rPr lang="lv-LV" b="0" dirty="0" smtClean="0">
                <a:solidFill>
                  <a:srgbClr val="1C1C1C"/>
                </a:solidFill>
              </a:rPr>
              <a:t>Tas </a:t>
            </a:r>
            <a:r>
              <a:rPr lang="lv-LV" b="0" dirty="0">
                <a:solidFill>
                  <a:srgbClr val="1C1C1C"/>
                </a:solidFill>
              </a:rPr>
              <a:t>ir tad, kad divi atšķirīgi apgalvojumi, apstiprinās kā patiesi, bet tomēr tie ir pilnīgi pretēji viens </a:t>
            </a:r>
            <a:r>
              <a:rPr lang="lv-LV" b="0" dirty="0" smtClean="0">
                <a:solidFill>
                  <a:srgbClr val="1C1C1C"/>
                </a:solidFill>
              </a:rPr>
              <a:t>otram.</a:t>
            </a:r>
            <a:endParaRPr lang="en-US" b="0" dirty="0" smtClean="0">
              <a:solidFill>
                <a:srgbClr val="1C1C1C"/>
              </a:solidFill>
            </a:endParaRPr>
          </a:p>
          <a:p>
            <a:pPr marL="685800" indent="-685800">
              <a:spcAft>
                <a:spcPts val="2400"/>
              </a:spcAft>
              <a:buFont typeface="Wingdings" pitchFamily="2" charset="2"/>
              <a:buChar char="v"/>
            </a:pPr>
            <a:r>
              <a:rPr lang="lv-LV" b="0" dirty="0" smtClean="0">
                <a:solidFill>
                  <a:srgbClr val="1C1C1C"/>
                </a:solidFill>
              </a:rPr>
              <a:t>Bībele </a:t>
            </a:r>
            <a:r>
              <a:rPr lang="lv-LV" b="0" dirty="0">
                <a:solidFill>
                  <a:srgbClr val="1C1C1C"/>
                </a:solidFill>
              </a:rPr>
              <a:t>neiet pretrunā ar sevi. Tā nesaka vienā vietā, ka kaut kas ir patiess, un tad citā vietā, </a:t>
            </a:r>
            <a:r>
              <a:rPr lang="en-US" b="0" dirty="0" smtClean="0">
                <a:solidFill>
                  <a:srgbClr val="1C1C1C"/>
                </a:solidFill>
              </a:rPr>
              <a:t/>
            </a:r>
            <a:br>
              <a:rPr lang="en-US" b="0" dirty="0" smtClean="0">
                <a:solidFill>
                  <a:srgbClr val="1C1C1C"/>
                </a:solidFill>
              </a:rPr>
            </a:br>
            <a:r>
              <a:rPr lang="lv-LV" b="0" dirty="0" smtClean="0">
                <a:solidFill>
                  <a:srgbClr val="1C1C1C"/>
                </a:solidFill>
              </a:rPr>
              <a:t>ka </a:t>
            </a:r>
            <a:r>
              <a:rPr lang="lv-LV" b="0" dirty="0">
                <a:solidFill>
                  <a:srgbClr val="1C1C1C"/>
                </a:solidFill>
              </a:rPr>
              <a:t>pretējā lieta ir patiesa</a:t>
            </a:r>
            <a:r>
              <a:rPr lang="en-US" b="0" dirty="0" smtClean="0">
                <a:solidFill>
                  <a:srgbClr val="1C1C1C"/>
                </a:solidFill>
              </a:rPr>
              <a:t>.</a:t>
            </a:r>
            <a:endParaRPr lang="en-US" b="0" dirty="0">
              <a:solidFill>
                <a:srgbClr val="1C1C1C"/>
              </a:solidFill>
            </a:endParaRPr>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75</a:t>
            </a:fld>
            <a:endParaRPr lang="en-US"/>
          </a:p>
        </p:txBody>
      </p:sp>
    </p:spTree>
    <p:extLst>
      <p:ext uri="{BB962C8B-B14F-4D97-AF65-F5344CB8AC3E}">
        <p14:creationId xmlns:p14="http://schemas.microsoft.com/office/powerpoint/2010/main" val="38474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2496800" cy="1121664"/>
          </a:xfrm>
        </p:spPr>
        <p:txBody>
          <a:bodyPr/>
          <a:lstStyle/>
          <a:p>
            <a:r>
              <a:rPr lang="en-US" b="1" dirty="0" smtClean="0"/>
              <a:t>E.	</a:t>
            </a:r>
            <a:r>
              <a:rPr lang="lv-LV" b="1" dirty="0"/>
              <a:t>Arheoloģija pierāda, ka Bībele ir precīza</a:t>
            </a:r>
            <a:r>
              <a:rPr lang="en-US" dirty="0" smtClean="0"/>
              <a:t/>
            </a:r>
            <a:br>
              <a:rPr lang="en-US" dirty="0" smtClean="0"/>
            </a:br>
            <a:endParaRPr lang="en-US" dirty="0"/>
          </a:p>
        </p:txBody>
      </p:sp>
      <p:sp>
        <p:nvSpPr>
          <p:cNvPr id="3" name="Content Placeholder 2"/>
          <p:cNvSpPr>
            <a:spLocks noGrp="1"/>
          </p:cNvSpPr>
          <p:nvPr>
            <p:ph idx="1"/>
          </p:nvPr>
        </p:nvSpPr>
        <p:spPr>
          <a:xfrm>
            <a:off x="762000" y="914400"/>
            <a:ext cx="10668000" cy="5211763"/>
          </a:xfrm>
        </p:spPr>
        <p:txBody>
          <a:bodyPr/>
          <a:lstStyle/>
          <a:p>
            <a:pPr marL="582930" indent="-514350">
              <a:buFont typeface="+mj-lt"/>
              <a:buAutoNum type="arabicPeriod"/>
            </a:pPr>
            <a:r>
              <a:rPr lang="lv-LV" b="0" dirty="0">
                <a:solidFill>
                  <a:srgbClr val="1C1C1C"/>
                </a:solidFill>
              </a:rPr>
              <a:t>Arheologi ir pavadījuši daudz gadu atrokot un pētot vecās pilsētas, kas pastāvēja tad, kad tika sarakstīta Bībele</a:t>
            </a:r>
            <a:r>
              <a:rPr lang="en-US" b="0" dirty="0" smtClean="0">
                <a:solidFill>
                  <a:srgbClr val="1C1C1C"/>
                </a:solidFill>
              </a:rPr>
              <a:t>.</a:t>
            </a:r>
          </a:p>
          <a:p>
            <a:pPr marL="68580" indent="0">
              <a:buNone/>
            </a:pPr>
            <a:endParaRPr lang="en-US" sz="2800" b="0" dirty="0" smtClean="0"/>
          </a:p>
          <a:p>
            <a:pPr marL="68580" indent="0">
              <a:buNone/>
            </a:pPr>
            <a:r>
              <a:rPr lang="lv-LV" sz="2800" b="0" dirty="0" smtClean="0">
                <a:solidFill>
                  <a:srgbClr val="1C1C1C"/>
                </a:solidFill>
              </a:rPr>
              <a:t>Ievērojams jūdu arheologs</a:t>
            </a:r>
            <a:r>
              <a:rPr lang="en-US" sz="2800" b="0" dirty="0" smtClean="0">
                <a:solidFill>
                  <a:srgbClr val="1C1C1C"/>
                </a:solidFill>
              </a:rPr>
              <a:t> Nelson</a:t>
            </a:r>
            <a:r>
              <a:rPr lang="lv-LV" sz="2800" b="0" dirty="0" smtClean="0">
                <a:solidFill>
                  <a:srgbClr val="1C1C1C"/>
                </a:solidFill>
              </a:rPr>
              <a:t>s</a:t>
            </a:r>
            <a:r>
              <a:rPr lang="en-US" sz="2800" b="0" dirty="0" smtClean="0">
                <a:solidFill>
                  <a:srgbClr val="1C1C1C"/>
                </a:solidFill>
              </a:rPr>
              <a:t> </a:t>
            </a:r>
            <a:r>
              <a:rPr lang="en-US" sz="2800" b="0" dirty="0" err="1" smtClean="0">
                <a:solidFill>
                  <a:srgbClr val="1C1C1C"/>
                </a:solidFill>
              </a:rPr>
              <a:t>Gluk</a:t>
            </a:r>
            <a:r>
              <a:rPr lang="lv-LV" sz="2800" b="0" dirty="0" smtClean="0">
                <a:solidFill>
                  <a:srgbClr val="1C1C1C"/>
                </a:solidFill>
              </a:rPr>
              <a:t>s (Nelson Glueck)to ļoti labi apkopoja</a:t>
            </a:r>
            <a:r>
              <a:rPr lang="en-US" sz="2800" b="0" dirty="0" smtClean="0">
                <a:solidFill>
                  <a:srgbClr val="1C1C1C"/>
                </a:solidFill>
              </a:rPr>
              <a:t>: </a:t>
            </a:r>
            <a:endParaRPr lang="en-US" sz="2800" b="0" dirty="0">
              <a:solidFill>
                <a:srgbClr val="1C1C1C"/>
              </a:solidFill>
            </a:endParaRPr>
          </a:p>
          <a:p>
            <a:pPr marL="68580" indent="0">
              <a:buNone/>
            </a:pPr>
            <a:r>
              <a:rPr lang="en-US" sz="2400" b="0" dirty="0" smtClean="0">
                <a:solidFill>
                  <a:srgbClr val="1C1C1C"/>
                </a:solidFill>
              </a:rPr>
              <a:t>“</a:t>
            </a:r>
            <a:r>
              <a:rPr lang="lv-LV" sz="2400" b="0" dirty="0">
                <a:solidFill>
                  <a:srgbClr val="1C1C1C"/>
                </a:solidFill>
              </a:rPr>
              <a:t>Var kategoriski apgalvot, ka neviens </a:t>
            </a:r>
            <a:r>
              <a:rPr lang="lv-LV" sz="2400" b="0" dirty="0" smtClean="0">
                <a:solidFill>
                  <a:srgbClr val="1C1C1C"/>
                </a:solidFill>
              </a:rPr>
              <a:t>arheoloģisksais </a:t>
            </a:r>
            <a:r>
              <a:rPr lang="lv-LV" sz="2400" b="0" dirty="0">
                <a:solidFill>
                  <a:srgbClr val="1C1C1C"/>
                </a:solidFill>
              </a:rPr>
              <a:t>atklājums nekad nav </a:t>
            </a:r>
            <a:r>
              <a:rPr lang="lv-LV" sz="2400" b="0" dirty="0" smtClean="0">
                <a:solidFill>
                  <a:srgbClr val="1C1C1C"/>
                </a:solidFill>
              </a:rPr>
              <a:t>bijis pretrunā </a:t>
            </a:r>
            <a:r>
              <a:rPr lang="lv-LV" sz="2400" b="0" dirty="0">
                <a:solidFill>
                  <a:srgbClr val="1C1C1C"/>
                </a:solidFill>
              </a:rPr>
              <a:t>ar </a:t>
            </a:r>
            <a:r>
              <a:rPr lang="lv-LV" sz="2400" b="0" dirty="0" smtClean="0">
                <a:solidFill>
                  <a:srgbClr val="1C1C1C"/>
                </a:solidFill>
              </a:rPr>
              <a:t>Bībeles norādījumiem.</a:t>
            </a:r>
            <a:r>
              <a:rPr lang="en-US" sz="2400" b="0" dirty="0" smtClean="0">
                <a:solidFill>
                  <a:srgbClr val="1C1C1C"/>
                </a:solidFill>
              </a:rPr>
              <a:t> </a:t>
            </a:r>
            <a:r>
              <a:rPr lang="lv-LV" sz="2400" b="0" dirty="0">
                <a:solidFill>
                  <a:srgbClr val="1C1C1C"/>
                </a:solidFill>
              </a:rPr>
              <a:t>Ir izdarīti vairāki arheoloģiskie atklājumi, kas skaidri atspoguļo vai precīzi apraksta Bībeles vēsturiskos </a:t>
            </a:r>
            <a:r>
              <a:rPr lang="lv-LV" sz="2400" b="0" dirty="0" smtClean="0">
                <a:solidFill>
                  <a:srgbClr val="1C1C1C"/>
                </a:solidFill>
              </a:rPr>
              <a:t>apgalvojumus.</a:t>
            </a:r>
            <a:r>
              <a:rPr lang="en-US" sz="2400" b="0" dirty="0" smtClean="0">
                <a:solidFill>
                  <a:srgbClr val="1C1C1C"/>
                </a:solidFill>
              </a:rPr>
              <a:t>” </a:t>
            </a:r>
            <a:br>
              <a:rPr lang="en-US" sz="2400" b="0" dirty="0" smtClean="0">
                <a:solidFill>
                  <a:srgbClr val="1C1C1C"/>
                </a:solidFill>
              </a:rPr>
            </a:br>
            <a:r>
              <a:rPr lang="en-US" sz="1800" b="0" dirty="0" smtClean="0">
                <a:solidFill>
                  <a:srgbClr val="1C1C1C"/>
                </a:solidFill>
              </a:rPr>
              <a:t>Nelson</a:t>
            </a:r>
            <a:r>
              <a:rPr lang="lv-LV" sz="1800" b="0" dirty="0" smtClean="0">
                <a:solidFill>
                  <a:srgbClr val="1C1C1C"/>
                </a:solidFill>
              </a:rPr>
              <a:t>s</a:t>
            </a:r>
            <a:r>
              <a:rPr lang="en-US" sz="1800" b="0" dirty="0" smtClean="0">
                <a:solidFill>
                  <a:srgbClr val="1C1C1C"/>
                </a:solidFill>
              </a:rPr>
              <a:t> </a:t>
            </a:r>
            <a:r>
              <a:rPr lang="en-US" sz="1800" b="0" dirty="0" err="1" smtClean="0">
                <a:solidFill>
                  <a:srgbClr val="1C1C1C"/>
                </a:solidFill>
              </a:rPr>
              <a:t>Glu</a:t>
            </a:r>
            <a:r>
              <a:rPr lang="lv-LV" sz="1800" b="0" dirty="0" smtClean="0">
                <a:solidFill>
                  <a:srgbClr val="1C1C1C"/>
                </a:solidFill>
              </a:rPr>
              <a:t>ks (Nelson Glueck)</a:t>
            </a:r>
            <a:r>
              <a:rPr lang="en-US" sz="1800" b="0" dirty="0" smtClean="0">
                <a:solidFill>
                  <a:srgbClr val="1C1C1C"/>
                </a:solidFill>
              </a:rPr>
              <a:t>, </a:t>
            </a:r>
            <a:r>
              <a:rPr lang="lv-LV" sz="1800" b="0" dirty="0" smtClean="0">
                <a:solidFill>
                  <a:srgbClr val="1C1C1C"/>
                </a:solidFill>
              </a:rPr>
              <a:t>Upes tuksnesī</a:t>
            </a:r>
            <a:r>
              <a:rPr lang="en-US" sz="1800" b="0" dirty="0" smtClean="0">
                <a:solidFill>
                  <a:srgbClr val="1C1C1C"/>
                </a:solidFill>
              </a:rPr>
              <a:t>, 1960</a:t>
            </a:r>
            <a:r>
              <a:rPr lang="lv-LV" sz="1800" b="0" dirty="0" smtClean="0">
                <a:solidFill>
                  <a:srgbClr val="1C1C1C"/>
                </a:solidFill>
              </a:rPr>
              <a:t>.g.</a:t>
            </a:r>
            <a:r>
              <a:rPr lang="en-US" sz="1800" b="0" dirty="0" smtClean="0">
                <a:solidFill>
                  <a:srgbClr val="1C1C1C"/>
                </a:solidFill>
              </a:rPr>
              <a:t>, 31</a:t>
            </a:r>
            <a:r>
              <a:rPr lang="lv-LV" sz="1800" b="0" dirty="0" smtClean="0">
                <a:solidFill>
                  <a:srgbClr val="1C1C1C"/>
                </a:solidFill>
              </a:rPr>
              <a:t>.lpp.</a:t>
            </a:r>
            <a:endParaRPr lang="en-US" sz="1800" b="0" dirty="0" smtClean="0">
              <a:solidFill>
                <a:srgbClr val="1C1C1C"/>
              </a:solidFill>
            </a:endParaRPr>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76</a:t>
            </a:fld>
            <a:endParaRPr lang="en-US"/>
          </a:p>
        </p:txBody>
      </p:sp>
    </p:spTree>
    <p:extLst>
      <p:ext uri="{BB962C8B-B14F-4D97-AF65-F5344CB8AC3E}">
        <p14:creationId xmlns:p14="http://schemas.microsoft.com/office/powerpoint/2010/main" val="219350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42900" y="208756"/>
            <a:ext cx="12877800" cy="838200"/>
          </a:xfrm>
        </p:spPr>
        <p:txBody>
          <a:bodyPr/>
          <a:lstStyle/>
          <a:p>
            <a:pPr eaLnBrk="1" hangingPunct="1"/>
            <a:r>
              <a:rPr lang="en-US" dirty="0" smtClean="0">
                <a:solidFill>
                  <a:srgbClr val="D1D1CB"/>
                </a:solidFill>
              </a:rPr>
              <a:t>E. </a:t>
            </a:r>
            <a:r>
              <a:rPr lang="lv-LV" dirty="0"/>
              <a:t>Arheoloģija pierāda, ka Bībele ir precīza</a:t>
            </a:r>
            <a:r>
              <a:rPr lang="en-US" dirty="0">
                <a:solidFill>
                  <a:srgbClr val="D1D1CB"/>
                </a:solidFill>
              </a:rPr>
              <a:t/>
            </a:r>
            <a:br>
              <a:rPr lang="en-US" dirty="0">
                <a:solidFill>
                  <a:srgbClr val="D1D1CB"/>
                </a:solidFill>
              </a:rPr>
            </a:br>
            <a:endParaRPr lang="en-US" altLang="en-US" dirty="0" smtClean="0"/>
          </a:p>
        </p:txBody>
      </p:sp>
      <p:sp>
        <p:nvSpPr>
          <p:cNvPr id="35843" name="Rectangle 3"/>
          <p:cNvSpPr>
            <a:spLocks noGrp="1" noChangeArrowheads="1"/>
          </p:cNvSpPr>
          <p:nvPr>
            <p:ph type="body" idx="1"/>
          </p:nvPr>
        </p:nvSpPr>
        <p:spPr>
          <a:xfrm>
            <a:off x="152400" y="1037431"/>
            <a:ext cx="11277600" cy="5287964"/>
          </a:xfrm>
        </p:spPr>
        <p:txBody>
          <a:bodyPr/>
          <a:lstStyle/>
          <a:p>
            <a:pPr algn="ctr" eaLnBrk="1" hangingPunct="1">
              <a:buFontTx/>
              <a:buNone/>
            </a:pPr>
            <a:r>
              <a:rPr lang="en-US" altLang="en-US" dirty="0">
                <a:solidFill>
                  <a:srgbClr val="1C1C1C"/>
                </a:solidFill>
              </a:rPr>
              <a:t>2. </a:t>
            </a:r>
            <a:r>
              <a:rPr lang="lv-LV" dirty="0">
                <a:solidFill>
                  <a:srgbClr val="1C1C1C"/>
                </a:solidFill>
              </a:rPr>
              <a:t>Nāves jūras tīstokļi pierāda, ka Bībele ir precīza</a:t>
            </a:r>
            <a:r>
              <a:rPr lang="en-US" altLang="en-US" dirty="0" smtClean="0">
                <a:solidFill>
                  <a:srgbClr val="1C1C1C"/>
                </a:solidFill>
              </a:rPr>
              <a:t>.</a:t>
            </a:r>
            <a:endParaRPr lang="en-US" altLang="en-US" dirty="0">
              <a:solidFill>
                <a:srgbClr val="1C1C1C"/>
              </a:solidFill>
            </a:endParaRPr>
          </a:p>
          <a:p>
            <a:pPr algn="ctr" eaLnBrk="1" hangingPunct="1">
              <a:buFontTx/>
              <a:buNone/>
            </a:pPr>
            <a:endParaRPr lang="en-US" altLang="en-US" dirty="0" smtClean="0">
              <a:solidFill>
                <a:srgbClr val="1C1C1C"/>
              </a:solidFill>
            </a:endParaRPr>
          </a:p>
          <a:p>
            <a:pPr algn="ctr" eaLnBrk="1" hangingPunct="1">
              <a:buFontTx/>
              <a:buNone/>
            </a:pPr>
            <a:r>
              <a:rPr lang="en-US" altLang="en-US" dirty="0" smtClean="0">
                <a:solidFill>
                  <a:srgbClr val="1C1C1C"/>
                </a:solidFill>
              </a:rPr>
              <a:t>1000 </a:t>
            </a:r>
            <a:r>
              <a:rPr lang="lv-LV" altLang="en-US" dirty="0" smtClean="0">
                <a:solidFill>
                  <a:srgbClr val="1C1C1C"/>
                </a:solidFill>
              </a:rPr>
              <a:t>gadus vecāki par visiem iepriekšējiem manuskriptiem</a:t>
            </a:r>
            <a:endParaRPr lang="en-US" altLang="en-US" dirty="0" smtClean="0">
              <a:solidFill>
                <a:srgbClr val="1C1C1C"/>
              </a:solidFill>
            </a:endParaRPr>
          </a:p>
        </p:txBody>
      </p:sp>
      <p:pic>
        <p:nvPicPr>
          <p:cNvPr id="35844" name="Picture 4" descr="Dead Sea Scroll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66900" y="3308351"/>
            <a:ext cx="84582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3584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77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3258800" cy="1121664"/>
          </a:xfrm>
        </p:spPr>
        <p:txBody>
          <a:bodyPr/>
          <a:lstStyle/>
          <a:p>
            <a:r>
              <a:rPr lang="en-US" b="1" dirty="0" smtClean="0"/>
              <a:t>F</a:t>
            </a:r>
            <a:r>
              <a:rPr lang="lv-LV" b="1" dirty="0" smtClean="0"/>
              <a:t>. </a:t>
            </a:r>
            <a:r>
              <a:rPr lang="lv-LV" sz="3600" b="1" dirty="0" smtClean="0"/>
              <a:t>Medicīniskā prakse Bībelē pierāda, ka tā ir precīza</a:t>
            </a:r>
            <a:r>
              <a:rPr lang="en-US" sz="3600" dirty="0" smtClean="0"/>
              <a:t/>
            </a:r>
            <a:br>
              <a:rPr lang="en-US" sz="3600" dirty="0" smtClean="0"/>
            </a:br>
            <a:endParaRPr lang="en-US" sz="3600" dirty="0"/>
          </a:p>
        </p:txBody>
      </p:sp>
      <p:sp>
        <p:nvSpPr>
          <p:cNvPr id="3" name="Content Placeholder 2"/>
          <p:cNvSpPr>
            <a:spLocks noGrp="1"/>
          </p:cNvSpPr>
          <p:nvPr>
            <p:ph idx="1"/>
          </p:nvPr>
        </p:nvSpPr>
        <p:spPr>
          <a:xfrm>
            <a:off x="914400" y="1197864"/>
            <a:ext cx="11049000" cy="4928300"/>
          </a:xfrm>
        </p:spPr>
        <p:txBody>
          <a:bodyPr/>
          <a:lstStyle/>
          <a:p>
            <a:pPr marL="685800" indent="-685800">
              <a:spcAft>
                <a:spcPts val="2400"/>
              </a:spcAft>
              <a:buFont typeface="Wingdings" pitchFamily="2" charset="2"/>
              <a:buChar char="v"/>
            </a:pPr>
            <a:r>
              <a:rPr lang="lv-LV" dirty="0" smtClean="0">
                <a:solidFill>
                  <a:srgbClr val="1C1C1C"/>
                </a:solidFill>
              </a:rPr>
              <a:t>Medicīniskās </a:t>
            </a:r>
            <a:r>
              <a:rPr lang="lv-LV" dirty="0">
                <a:solidFill>
                  <a:srgbClr val="1C1C1C"/>
                </a:solidFill>
              </a:rPr>
              <a:t>instrukcijas, kas ir Bībelē, </a:t>
            </a:r>
            <a:r>
              <a:rPr lang="en-US" dirty="0" smtClean="0">
                <a:solidFill>
                  <a:srgbClr val="1C1C1C"/>
                </a:solidFill>
              </a:rPr>
              <a:t/>
            </a:r>
            <a:br>
              <a:rPr lang="en-US" dirty="0" smtClean="0">
                <a:solidFill>
                  <a:srgbClr val="1C1C1C"/>
                </a:solidFill>
              </a:rPr>
            </a:br>
            <a:r>
              <a:rPr lang="lv-LV" dirty="0" smtClean="0">
                <a:solidFill>
                  <a:srgbClr val="1C1C1C"/>
                </a:solidFill>
              </a:rPr>
              <a:t>ir </a:t>
            </a:r>
            <a:r>
              <a:rPr lang="lv-LV" dirty="0">
                <a:solidFill>
                  <a:srgbClr val="1C1C1C"/>
                </a:solidFill>
              </a:rPr>
              <a:t>pierādījušās (dažas tikai nesen), ka, ir pilnīgi precīzas, saskaņā ar mūsdienu medicīniskajām zināšanām</a:t>
            </a:r>
            <a:r>
              <a:rPr lang="en-US" dirty="0" smtClean="0">
                <a:solidFill>
                  <a:srgbClr val="1C1C1C"/>
                </a:solidFill>
              </a:rPr>
              <a:t>.</a:t>
            </a:r>
          </a:p>
          <a:p>
            <a:pPr marL="685800" indent="-685800">
              <a:spcAft>
                <a:spcPts val="2400"/>
              </a:spcAft>
              <a:buNone/>
            </a:pPr>
            <a:r>
              <a:rPr lang="en-US" dirty="0" smtClean="0">
                <a:solidFill>
                  <a:srgbClr val="1C1C1C"/>
                </a:solidFill>
              </a:rPr>
              <a:t>	</a:t>
            </a:r>
            <a:r>
              <a:rPr lang="lv-LV" u="sng" dirty="0" smtClean="0">
                <a:solidFill>
                  <a:srgbClr val="1C1C1C"/>
                </a:solidFill>
              </a:rPr>
              <a:t>Papildus </a:t>
            </a:r>
            <a:r>
              <a:rPr lang="lv-LV" u="sng" dirty="0" smtClean="0">
                <a:solidFill>
                  <a:srgbClr val="1C1C1C"/>
                </a:solidFill>
              </a:rPr>
              <a:t>informācija</a:t>
            </a:r>
            <a:endParaRPr lang="en-US" u="sng" dirty="0" smtClean="0">
              <a:solidFill>
                <a:srgbClr val="1C1C1C"/>
              </a:solidFill>
            </a:endParaRPr>
          </a:p>
          <a:p>
            <a:pPr marL="685800" indent="-685800">
              <a:spcAft>
                <a:spcPts val="2400"/>
              </a:spcAft>
              <a:buFont typeface="Wingdings" pitchFamily="2" charset="2"/>
              <a:buChar char="v"/>
            </a:pPr>
            <a:r>
              <a:rPr lang="en-US" dirty="0" err="1" smtClean="0">
                <a:solidFill>
                  <a:srgbClr val="1C1C1C"/>
                </a:solidFill>
              </a:rPr>
              <a:t>Sanit</a:t>
            </a:r>
            <a:r>
              <a:rPr lang="lv-LV" dirty="0" smtClean="0">
                <a:solidFill>
                  <a:srgbClr val="1C1C1C"/>
                </a:solidFill>
              </a:rPr>
              <a:t>ārā prakse </a:t>
            </a:r>
            <a:r>
              <a:rPr lang="en-US" dirty="0" smtClean="0">
                <a:solidFill>
                  <a:srgbClr val="1C1C1C"/>
                </a:solidFill>
              </a:rPr>
              <a:t> </a:t>
            </a:r>
            <a:r>
              <a:rPr lang="lv-LV" dirty="0" smtClean="0">
                <a:solidFill>
                  <a:srgbClr val="1C1C1C"/>
                </a:solidFill>
              </a:rPr>
              <a:t>4.Mozus</a:t>
            </a:r>
            <a:r>
              <a:rPr lang="en-US" dirty="0" smtClean="0">
                <a:solidFill>
                  <a:srgbClr val="1C1C1C"/>
                </a:solidFill>
              </a:rPr>
              <a:t> </a:t>
            </a:r>
            <a:r>
              <a:rPr lang="en-US" dirty="0">
                <a:solidFill>
                  <a:srgbClr val="1C1C1C"/>
                </a:solidFill>
              </a:rPr>
              <a:t>19:3-22, </a:t>
            </a:r>
            <a:r>
              <a:rPr lang="en-US" dirty="0" smtClean="0">
                <a:solidFill>
                  <a:srgbClr val="1C1C1C"/>
                </a:solidFill>
              </a:rPr>
              <a:t/>
            </a:r>
            <a:br>
              <a:rPr lang="en-US" dirty="0" smtClean="0">
                <a:solidFill>
                  <a:srgbClr val="1C1C1C"/>
                </a:solidFill>
              </a:rPr>
            </a:br>
            <a:r>
              <a:rPr lang="lv-LV" dirty="0" smtClean="0">
                <a:solidFill>
                  <a:srgbClr val="1C1C1C"/>
                </a:solidFill>
              </a:rPr>
              <a:t>3.Mozus</a:t>
            </a:r>
            <a:r>
              <a:rPr lang="en-US" dirty="0" smtClean="0">
                <a:solidFill>
                  <a:srgbClr val="1C1C1C"/>
                </a:solidFill>
              </a:rPr>
              <a:t> </a:t>
            </a:r>
            <a:r>
              <a:rPr lang="en-US" dirty="0">
                <a:solidFill>
                  <a:srgbClr val="1C1C1C"/>
                </a:solidFill>
              </a:rPr>
              <a:t>11:1-47; 15:1-33, </a:t>
            </a:r>
            <a:r>
              <a:rPr lang="lv-LV" dirty="0" smtClean="0">
                <a:solidFill>
                  <a:srgbClr val="1C1C1C"/>
                </a:solidFill>
              </a:rPr>
              <a:t>5.Mozus</a:t>
            </a:r>
            <a:r>
              <a:rPr lang="en-US" dirty="0" smtClean="0">
                <a:solidFill>
                  <a:srgbClr val="1C1C1C"/>
                </a:solidFill>
              </a:rPr>
              <a:t> 23:12.</a:t>
            </a:r>
            <a:endParaRPr lang="en-US" dirty="0">
              <a:solidFill>
                <a:srgbClr val="1C1C1C"/>
              </a:solidFill>
            </a:endParaRPr>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78</a:t>
            </a:fld>
            <a:endParaRPr lang="en-US"/>
          </a:p>
        </p:txBody>
      </p:sp>
    </p:spTree>
    <p:extLst>
      <p:ext uri="{BB962C8B-B14F-4D97-AF65-F5344CB8AC3E}">
        <p14:creationId xmlns:p14="http://schemas.microsoft.com/office/powerpoint/2010/main" val="131882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3258800" cy="1121664"/>
          </a:xfrm>
        </p:spPr>
        <p:txBody>
          <a:bodyPr/>
          <a:lstStyle/>
          <a:p>
            <a:r>
              <a:rPr lang="en-US" b="1" dirty="0" smtClean="0"/>
              <a:t>F.</a:t>
            </a:r>
            <a:r>
              <a:rPr lang="lv-LV" b="1" dirty="0"/>
              <a:t> </a:t>
            </a:r>
            <a:r>
              <a:rPr lang="lv-LV" sz="3600" b="1" dirty="0" smtClean="0"/>
              <a:t>Medicīniskā </a:t>
            </a:r>
            <a:r>
              <a:rPr lang="lv-LV" sz="3600" b="1" dirty="0"/>
              <a:t>prakse Bībelē pierāda, ka tā ir precīza</a:t>
            </a:r>
            <a:r>
              <a:rPr lang="en-US" sz="3600" dirty="0" smtClean="0"/>
              <a:t/>
            </a:r>
            <a:br>
              <a:rPr lang="en-US" sz="3600" dirty="0" smtClean="0"/>
            </a:br>
            <a:endParaRPr lang="en-US" sz="3600" dirty="0"/>
          </a:p>
        </p:txBody>
      </p:sp>
      <p:sp>
        <p:nvSpPr>
          <p:cNvPr id="3" name="Content Placeholder 2"/>
          <p:cNvSpPr>
            <a:spLocks noGrp="1"/>
          </p:cNvSpPr>
          <p:nvPr>
            <p:ph idx="1"/>
          </p:nvPr>
        </p:nvSpPr>
        <p:spPr>
          <a:xfrm>
            <a:off x="228600" y="838200"/>
            <a:ext cx="11811000" cy="5211763"/>
          </a:xfrm>
        </p:spPr>
        <p:txBody>
          <a:bodyPr/>
          <a:lstStyle/>
          <a:p>
            <a:pPr>
              <a:buFont typeface="Wingdings" pitchFamily="2" charset="2"/>
              <a:buChar char="v"/>
            </a:pPr>
            <a:r>
              <a:rPr lang="lv-LV" sz="2000" b="0" dirty="0" smtClean="0">
                <a:solidFill>
                  <a:srgbClr val="1C1C1C"/>
                </a:solidFill>
              </a:rPr>
              <a:t>Israēliešiem tika noteikts mazgāt sevi un savas drēbes tekošā ūdenī, ja </a:t>
            </a:r>
            <a:r>
              <a:rPr lang="en-US" sz="2000" b="0" dirty="0" smtClean="0">
                <a:solidFill>
                  <a:srgbClr val="1C1C1C"/>
                </a:solidFill>
              </a:rPr>
              <a:t> </a:t>
            </a:r>
            <a:r>
              <a:rPr lang="lv-LV" sz="2000" b="0" dirty="0" smtClean="0">
                <a:solidFill>
                  <a:srgbClr val="1C1C1C"/>
                </a:solidFill>
              </a:rPr>
              <a:t>viņiem bija ķermeņa izdalījumi, vai ja bija nonākuši kontaktā ar citas personas izdalījumiem</a:t>
            </a:r>
            <a:r>
              <a:rPr lang="en-US" sz="2000" b="0" dirty="0" smtClean="0">
                <a:solidFill>
                  <a:srgbClr val="1C1C1C"/>
                </a:solidFill>
              </a:rPr>
              <a:t>, </a:t>
            </a:r>
            <a:r>
              <a:rPr lang="lv-LV" sz="2000" b="0" dirty="0" smtClean="0">
                <a:solidFill>
                  <a:srgbClr val="1C1C1C"/>
                </a:solidFill>
              </a:rPr>
              <a:t>vai, ja viņi bija aizskāruši mirušu cilvēku vai dzīvnieka maitu. </a:t>
            </a:r>
            <a:r>
              <a:rPr lang="en-US" sz="2000" b="0" dirty="0" smtClean="0">
                <a:solidFill>
                  <a:srgbClr val="1C1C1C"/>
                </a:solidFill>
              </a:rPr>
              <a:t> </a:t>
            </a:r>
            <a:r>
              <a:rPr lang="lv-LV" sz="2000" b="0" dirty="0" smtClean="0">
                <a:solidFill>
                  <a:srgbClr val="1C1C1C"/>
                </a:solidFill>
              </a:rPr>
              <a:t>Viņiem arī bija noteikts mazgāt ikvienu neapklātu trauku</a:t>
            </a:r>
            <a:r>
              <a:rPr lang="en-US" sz="2000" b="0" dirty="0" smtClean="0">
                <a:solidFill>
                  <a:srgbClr val="1C1C1C"/>
                </a:solidFill>
              </a:rPr>
              <a:t> </a:t>
            </a:r>
            <a:r>
              <a:rPr lang="lv-LV" sz="2000" b="0" dirty="0" smtClean="0">
                <a:solidFill>
                  <a:srgbClr val="1C1C1C"/>
                </a:solidFill>
              </a:rPr>
              <a:t>, kas atradās netālu no miruša ķermeņa</a:t>
            </a:r>
            <a:r>
              <a:rPr lang="en-US" sz="2000" b="0" dirty="0" smtClean="0">
                <a:solidFill>
                  <a:srgbClr val="1C1C1C"/>
                </a:solidFill>
              </a:rPr>
              <a:t>, </a:t>
            </a:r>
            <a:r>
              <a:rPr lang="lv-LV" sz="2000" b="0" dirty="0" smtClean="0">
                <a:solidFill>
                  <a:srgbClr val="1C1C1C"/>
                </a:solidFill>
              </a:rPr>
              <a:t>un ja mirusī maita pieskārās traukam, tad tas bija jāiznīcina</a:t>
            </a:r>
            <a:r>
              <a:rPr lang="en-US" sz="2000" b="0" dirty="0">
                <a:solidFill>
                  <a:srgbClr val="1C1C1C"/>
                </a:solidFill>
              </a:rPr>
              <a:t>. </a:t>
            </a:r>
            <a:r>
              <a:rPr lang="en-US" sz="2000" b="0" dirty="0" err="1">
                <a:solidFill>
                  <a:srgbClr val="1C1C1C"/>
                </a:solidFill>
              </a:rPr>
              <a:t>Arī</a:t>
            </a:r>
            <a:r>
              <a:rPr lang="en-US" sz="2000" b="0" dirty="0">
                <a:solidFill>
                  <a:srgbClr val="1C1C1C"/>
                </a:solidFill>
              </a:rPr>
              <a:t> </a:t>
            </a:r>
            <a:r>
              <a:rPr lang="en-US" sz="2000" b="0" dirty="0" err="1">
                <a:solidFill>
                  <a:srgbClr val="1C1C1C"/>
                </a:solidFill>
              </a:rPr>
              <a:t>kara</a:t>
            </a:r>
            <a:r>
              <a:rPr lang="en-US" sz="2000" b="0" dirty="0">
                <a:solidFill>
                  <a:srgbClr val="1C1C1C"/>
                </a:solidFill>
              </a:rPr>
              <a:t> </a:t>
            </a:r>
            <a:r>
              <a:rPr lang="en-US" sz="2000" b="0" dirty="0" err="1">
                <a:solidFill>
                  <a:srgbClr val="1C1C1C"/>
                </a:solidFill>
              </a:rPr>
              <a:t>laikā</a:t>
            </a:r>
            <a:r>
              <a:rPr lang="en-US" sz="2000" b="0" dirty="0">
                <a:solidFill>
                  <a:srgbClr val="1C1C1C"/>
                </a:solidFill>
              </a:rPr>
              <a:t> </a:t>
            </a:r>
            <a:r>
              <a:rPr lang="en-US" sz="2000" b="0" dirty="0" err="1">
                <a:solidFill>
                  <a:srgbClr val="1C1C1C"/>
                </a:solidFill>
              </a:rPr>
              <a:t>atgūtās</a:t>
            </a:r>
            <a:r>
              <a:rPr lang="en-US" sz="2000" b="0" dirty="0">
                <a:solidFill>
                  <a:srgbClr val="1C1C1C"/>
                </a:solidFill>
              </a:rPr>
              <a:t> </a:t>
            </a:r>
            <a:r>
              <a:rPr lang="lv-LV" sz="2000" b="0" dirty="0" smtClean="0">
                <a:solidFill>
                  <a:srgbClr val="1C1C1C"/>
                </a:solidFill>
              </a:rPr>
              <a:t>lietas</a:t>
            </a:r>
            <a:r>
              <a:rPr lang="en-US" sz="2000" b="0" dirty="0" smtClean="0">
                <a:solidFill>
                  <a:srgbClr val="1C1C1C"/>
                </a:solidFill>
              </a:rPr>
              <a:t> </a:t>
            </a:r>
            <a:r>
              <a:rPr lang="en-US" sz="2000" b="0" dirty="0" err="1">
                <a:solidFill>
                  <a:srgbClr val="1C1C1C"/>
                </a:solidFill>
              </a:rPr>
              <a:t>bija</a:t>
            </a:r>
            <a:r>
              <a:rPr lang="en-US" sz="2000" b="0" dirty="0">
                <a:solidFill>
                  <a:srgbClr val="1C1C1C"/>
                </a:solidFill>
              </a:rPr>
              <a:t> </a:t>
            </a:r>
            <a:r>
              <a:rPr lang="en-US" sz="2000" b="0" dirty="0" err="1">
                <a:solidFill>
                  <a:srgbClr val="1C1C1C"/>
                </a:solidFill>
              </a:rPr>
              <a:t>jāattīra</a:t>
            </a:r>
            <a:r>
              <a:rPr lang="en-US" sz="2000" b="0" dirty="0">
                <a:solidFill>
                  <a:srgbClr val="1C1C1C"/>
                </a:solidFill>
              </a:rPr>
              <a:t> </a:t>
            </a:r>
            <a:r>
              <a:rPr lang="en-US" sz="2000" b="0" dirty="0" err="1">
                <a:solidFill>
                  <a:srgbClr val="1C1C1C"/>
                </a:solidFill>
              </a:rPr>
              <a:t>ar</a:t>
            </a:r>
            <a:r>
              <a:rPr lang="en-US" sz="2000" b="0" dirty="0">
                <a:solidFill>
                  <a:srgbClr val="1C1C1C"/>
                </a:solidFill>
              </a:rPr>
              <a:t> </a:t>
            </a:r>
            <a:r>
              <a:rPr lang="en-US" sz="2000" b="0" dirty="0" err="1">
                <a:solidFill>
                  <a:srgbClr val="1C1C1C"/>
                </a:solidFill>
              </a:rPr>
              <a:t>uguni</a:t>
            </a:r>
            <a:r>
              <a:rPr lang="en-US" sz="2000" b="0" dirty="0">
                <a:solidFill>
                  <a:srgbClr val="1C1C1C"/>
                </a:solidFill>
              </a:rPr>
              <a:t> </a:t>
            </a:r>
            <a:r>
              <a:rPr lang="en-US" sz="2000" b="0" dirty="0" err="1">
                <a:solidFill>
                  <a:srgbClr val="1C1C1C"/>
                </a:solidFill>
              </a:rPr>
              <a:t>vai</a:t>
            </a:r>
            <a:r>
              <a:rPr lang="en-US" sz="2000" b="0" dirty="0">
                <a:solidFill>
                  <a:srgbClr val="1C1C1C"/>
                </a:solidFill>
              </a:rPr>
              <a:t> </a:t>
            </a:r>
            <a:r>
              <a:rPr lang="en-US" sz="2000" b="0" dirty="0" err="1">
                <a:solidFill>
                  <a:srgbClr val="1C1C1C"/>
                </a:solidFill>
              </a:rPr>
              <a:t>tekošu</a:t>
            </a:r>
            <a:r>
              <a:rPr lang="en-US" sz="2000" b="0" dirty="0">
                <a:solidFill>
                  <a:srgbClr val="1C1C1C"/>
                </a:solidFill>
              </a:rPr>
              <a:t> </a:t>
            </a:r>
            <a:r>
              <a:rPr lang="en-US" sz="2000" b="0" dirty="0" err="1" smtClean="0">
                <a:solidFill>
                  <a:srgbClr val="1C1C1C"/>
                </a:solidFill>
              </a:rPr>
              <a:t>ūdeni</a:t>
            </a:r>
            <a:r>
              <a:rPr lang="en-US" sz="2000" b="0" dirty="0" smtClean="0">
                <a:solidFill>
                  <a:srgbClr val="1C1C1C"/>
                </a:solidFill>
              </a:rPr>
              <a:t>. </a:t>
            </a:r>
            <a:r>
              <a:rPr lang="lv-LV" sz="2000" b="0" dirty="0" smtClean="0">
                <a:solidFill>
                  <a:srgbClr val="1C1C1C"/>
                </a:solidFill>
              </a:rPr>
              <a:t>Papildus</a:t>
            </a:r>
            <a:r>
              <a:rPr lang="en-US" sz="2000" b="0" dirty="0" smtClean="0">
                <a:solidFill>
                  <a:srgbClr val="1C1C1C"/>
                </a:solidFill>
              </a:rPr>
              <a:t>, </a:t>
            </a:r>
            <a:r>
              <a:rPr lang="lv-LV" sz="2000" b="0" dirty="0" smtClean="0">
                <a:solidFill>
                  <a:srgbClr val="1C1C1C"/>
                </a:solidFill>
              </a:rPr>
              <a:t>israēliešiem tika </a:t>
            </a:r>
            <a:r>
              <a:rPr lang="lv-LV" sz="2000" b="0" dirty="0">
                <a:solidFill>
                  <a:srgbClr val="1C1C1C"/>
                </a:solidFill>
              </a:rPr>
              <a:t>noteikts </a:t>
            </a:r>
            <a:r>
              <a:rPr lang="lv-LV" sz="2000" b="0" dirty="0" smtClean="0">
                <a:solidFill>
                  <a:srgbClr val="1C1C1C"/>
                </a:solidFill>
              </a:rPr>
              <a:t>aprakt cilvēka </a:t>
            </a:r>
            <a:r>
              <a:rPr lang="lv-LV" sz="2000" b="0" dirty="0">
                <a:solidFill>
                  <a:srgbClr val="1C1C1C"/>
                </a:solidFill>
              </a:rPr>
              <a:t>atkritumus ārpus nometnes un sadedzināt savu dzīvnieku atkritumus. </a:t>
            </a:r>
            <a:r>
              <a:rPr lang="en-US" sz="2000" b="0" dirty="0" smtClean="0">
                <a:solidFill>
                  <a:srgbClr val="1C1C1C"/>
                </a:solidFill>
              </a:rPr>
              <a:t> </a:t>
            </a:r>
            <a:r>
              <a:rPr lang="lv-LV" sz="2000" b="0" dirty="0" smtClean="0">
                <a:solidFill>
                  <a:srgbClr val="1C1C1C"/>
                </a:solidFill>
              </a:rPr>
              <a:t>Šīs sanitārās prakses, bez jautājumiem, izglāba neskaitāmas dzīves Israēla nometnē, pasargājot viņus no infekcijām, ko varēja izraisīt neredzami mikrobi</a:t>
            </a:r>
            <a:r>
              <a:rPr lang="en-US" sz="2000" b="0" dirty="0" smtClean="0">
                <a:solidFill>
                  <a:srgbClr val="1C1C1C"/>
                </a:solidFill>
              </a:rPr>
              <a:t>. </a:t>
            </a:r>
            <a:r>
              <a:rPr lang="lv-LV" sz="2000" b="0" dirty="0" smtClean="0">
                <a:solidFill>
                  <a:srgbClr val="1C1C1C"/>
                </a:solidFill>
              </a:rPr>
              <a:t>Tajā pašā laikā, viņu ēģiptiešu vienaudži mira «zāļu» dēļ, kas gandrīz vienmēr saturēja zināmu </a:t>
            </a:r>
            <a:r>
              <a:rPr lang="lv-LV" sz="2000" b="0" dirty="0">
                <a:solidFill>
                  <a:srgbClr val="1C1C1C"/>
                </a:solidFill>
              </a:rPr>
              <a:t>daudzumu cilvēku vai dzīvnieku </a:t>
            </a:r>
            <a:r>
              <a:rPr lang="lv-LV" sz="2000" b="0" dirty="0" smtClean="0">
                <a:solidFill>
                  <a:srgbClr val="1C1C1C"/>
                </a:solidFill>
              </a:rPr>
              <a:t>mēslu</a:t>
            </a:r>
            <a:r>
              <a:rPr lang="en-US" sz="2000" b="0" dirty="0" smtClean="0">
                <a:solidFill>
                  <a:srgbClr val="1C1C1C"/>
                </a:solidFill>
              </a:rPr>
              <a:t>.</a:t>
            </a:r>
          </a:p>
          <a:p>
            <a:pPr>
              <a:buFont typeface="Wingdings" pitchFamily="2" charset="2"/>
              <a:buChar char="v"/>
            </a:pPr>
            <a:r>
              <a:rPr lang="lv-LV" sz="2000" b="0" dirty="0">
                <a:solidFill>
                  <a:srgbClr val="1C1C1C"/>
                </a:solidFill>
              </a:rPr>
              <a:t>Gadsimtiem ilgi ārsti noliedza iespēju, ka slimību varētu pārnest neredzami aģenti </a:t>
            </a:r>
            <a:r>
              <a:rPr lang="en-US" sz="2000" b="0" dirty="0" smtClean="0">
                <a:solidFill>
                  <a:srgbClr val="1C1C1C"/>
                </a:solidFill>
              </a:rPr>
              <a:t>. </a:t>
            </a:r>
            <a:r>
              <a:rPr lang="lv-LV" sz="2000" b="0" dirty="0" smtClean="0">
                <a:solidFill>
                  <a:srgbClr val="1C1C1C"/>
                </a:solidFill>
              </a:rPr>
              <a:t>Lai kā</a:t>
            </a:r>
            <a:r>
              <a:rPr lang="en-US" sz="2000" b="0" dirty="0" smtClean="0">
                <a:solidFill>
                  <a:srgbClr val="1C1C1C"/>
                </a:solidFill>
              </a:rPr>
              <a:t>, </a:t>
            </a:r>
            <a:r>
              <a:rPr lang="lv-LV" sz="2000" b="0" dirty="0" smtClean="0">
                <a:solidFill>
                  <a:srgbClr val="1C1C1C"/>
                </a:solidFill>
              </a:rPr>
              <a:t>19.gadsimta beigās</a:t>
            </a:r>
            <a:r>
              <a:rPr lang="en-US" sz="2000" b="0" dirty="0" smtClean="0">
                <a:solidFill>
                  <a:srgbClr val="1C1C1C"/>
                </a:solidFill>
              </a:rPr>
              <a:t> </a:t>
            </a:r>
            <a:r>
              <a:rPr lang="en-US" sz="2000" b="0" dirty="0">
                <a:solidFill>
                  <a:srgbClr val="1C1C1C"/>
                </a:solidFill>
              </a:rPr>
              <a:t>Louis Pasteur </a:t>
            </a:r>
            <a:r>
              <a:rPr lang="lv-LV" sz="2000" b="0" dirty="0" smtClean="0">
                <a:solidFill>
                  <a:srgbClr val="1C1C1C"/>
                </a:solidFill>
              </a:rPr>
              <a:t>savā Slimību mikrobu teorijā </a:t>
            </a:r>
            <a:r>
              <a:rPr lang="en-US" sz="2000" b="0" dirty="0" err="1" smtClean="0">
                <a:solidFill>
                  <a:srgbClr val="1C1C1C"/>
                </a:solidFill>
              </a:rPr>
              <a:t>demonstr</a:t>
            </a:r>
            <a:r>
              <a:rPr lang="lv-LV" sz="2000" b="0" dirty="0" smtClean="0">
                <a:solidFill>
                  <a:srgbClr val="1C1C1C"/>
                </a:solidFill>
              </a:rPr>
              <a:t>ēja, ka</a:t>
            </a:r>
            <a:r>
              <a:rPr lang="en-US" sz="2000" b="0" dirty="0" smtClean="0">
                <a:solidFill>
                  <a:srgbClr val="1C1C1C"/>
                </a:solidFill>
              </a:rPr>
              <a:t> </a:t>
            </a:r>
            <a:r>
              <a:rPr lang="lv-LV" sz="2000" b="0" dirty="0">
                <a:solidFill>
                  <a:srgbClr val="1C1C1C"/>
                </a:solidFill>
              </a:rPr>
              <a:t>lielāko daļu infekcijas slimību izraisīja mikroorganismi, kas radušies ārpus </a:t>
            </a:r>
            <a:r>
              <a:rPr lang="lv-LV" sz="2000" b="0" dirty="0" smtClean="0">
                <a:solidFill>
                  <a:srgbClr val="1C1C1C"/>
                </a:solidFill>
              </a:rPr>
              <a:t>ķermeņa</a:t>
            </a:r>
            <a:r>
              <a:rPr lang="en-US" sz="2000" b="0" dirty="0" smtClean="0">
                <a:solidFill>
                  <a:srgbClr val="1C1C1C"/>
                </a:solidFill>
              </a:rPr>
              <a:t>. </a:t>
            </a:r>
            <a:r>
              <a:rPr lang="lv-LV" sz="2000" b="0" dirty="0">
                <a:solidFill>
                  <a:srgbClr val="1C1C1C"/>
                </a:solidFill>
              </a:rPr>
              <a:t>Šī jaunā izpratne par baktērijām un to </a:t>
            </a:r>
            <a:r>
              <a:rPr lang="lv-LV" sz="2000" b="0" dirty="0" smtClean="0">
                <a:solidFill>
                  <a:srgbClr val="1C1C1C"/>
                </a:solidFill>
              </a:rPr>
              <a:t>izplatīšanās </a:t>
            </a:r>
            <a:r>
              <a:rPr lang="lv-LV" sz="2000" b="0" dirty="0">
                <a:solidFill>
                  <a:srgbClr val="1C1C1C"/>
                </a:solidFill>
              </a:rPr>
              <a:t>līdzekļiem noveda pie uzlabotiem sanitārajiem standartiem, kas izraisīja milzīgu mirstības līmeņa kritumu. Tomēr šos galvenos sanitārijas principus Izraēla </a:t>
            </a:r>
            <a:r>
              <a:rPr lang="lv-LV" sz="2000" b="0" dirty="0" smtClean="0">
                <a:solidFill>
                  <a:srgbClr val="1C1C1C"/>
                </a:solidFill>
              </a:rPr>
              <a:t>praktizēja </a:t>
            </a:r>
            <a:r>
              <a:rPr lang="lv-LV" sz="2000" b="0" dirty="0">
                <a:solidFill>
                  <a:srgbClr val="1C1C1C"/>
                </a:solidFill>
              </a:rPr>
              <a:t>tūkstošiem gadu </a:t>
            </a:r>
            <a:r>
              <a:rPr lang="lv-LV" sz="2000" b="0" dirty="0" smtClean="0">
                <a:solidFill>
                  <a:srgbClr val="1C1C1C"/>
                </a:solidFill>
              </a:rPr>
              <a:t>agrāk</a:t>
            </a:r>
            <a:r>
              <a:rPr lang="en-US" sz="2000" b="0" dirty="0" smtClean="0">
                <a:solidFill>
                  <a:srgbClr val="1C1C1C"/>
                </a:solidFill>
              </a:rPr>
              <a:t>.</a:t>
            </a:r>
          </a:p>
          <a:p>
            <a:pPr marL="0" indent="0">
              <a:buNone/>
            </a:pPr>
            <a:r>
              <a:rPr lang="en-US" sz="1800" b="0" dirty="0" smtClean="0">
                <a:solidFill>
                  <a:srgbClr val="1C1C1C"/>
                </a:solidFill>
              </a:rPr>
              <a:t>	</a:t>
            </a:r>
            <a:r>
              <a:rPr lang="lv-LV" sz="1800" b="0" dirty="0" smtClean="0">
                <a:solidFill>
                  <a:srgbClr val="1C1C1C"/>
                </a:solidFill>
              </a:rPr>
              <a:t>Avots</a:t>
            </a:r>
            <a:r>
              <a:rPr lang="en-US" sz="1800" b="0" dirty="0" smtClean="0">
                <a:solidFill>
                  <a:srgbClr val="1C1C1C"/>
                </a:solidFill>
              </a:rPr>
              <a:t>: </a:t>
            </a:r>
            <a:r>
              <a:rPr lang="en-US" sz="1800" b="0" dirty="0" smtClean="0">
                <a:solidFill>
                  <a:srgbClr val="1C1C1C"/>
                </a:solidFill>
                <a:hlinkClick r:id="rId2"/>
              </a:rPr>
              <a:t>https://bibleevidences.com/medical-evidence/</a:t>
            </a:r>
            <a:endParaRPr lang="en-US" sz="1800" b="0" dirty="0">
              <a:solidFill>
                <a:srgbClr val="1C1C1C"/>
              </a:solidFill>
            </a:endParaRPr>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79</a:t>
            </a:fld>
            <a:endParaRPr lang="en-US"/>
          </a:p>
        </p:txBody>
      </p:sp>
    </p:spTree>
    <p:extLst>
      <p:ext uri="{BB962C8B-B14F-4D97-AF65-F5344CB8AC3E}">
        <p14:creationId xmlns:p14="http://schemas.microsoft.com/office/powerpoint/2010/main" val="1519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5400" b="1" dirty="0" smtClean="0"/>
              <a:t>1</a:t>
            </a:r>
            <a:r>
              <a:rPr lang="lv-LV" altLang="en-US" sz="5400" b="1" dirty="0" smtClean="0"/>
              <a:t>.stunda</a:t>
            </a:r>
            <a:endParaRPr lang="en-US" sz="5400" b="1" dirty="0"/>
          </a:p>
        </p:txBody>
      </p:sp>
      <p:sp>
        <p:nvSpPr>
          <p:cNvPr id="3" name="Content Placeholder 2"/>
          <p:cNvSpPr>
            <a:spLocks noGrp="1"/>
          </p:cNvSpPr>
          <p:nvPr>
            <p:ph idx="1"/>
          </p:nvPr>
        </p:nvSpPr>
        <p:spPr>
          <a:xfrm>
            <a:off x="533400" y="838200"/>
            <a:ext cx="9936163" cy="5638800"/>
          </a:xfrm>
        </p:spPr>
        <p:txBody>
          <a:bodyPr/>
          <a:lstStyle/>
          <a:p>
            <a:pPr eaLnBrk="1" hangingPunct="1">
              <a:buNone/>
            </a:pPr>
            <a:endParaRPr lang="en-US" altLang="en-US" dirty="0" smtClean="0"/>
          </a:p>
          <a:p>
            <a:pPr>
              <a:buNone/>
            </a:pPr>
            <a:endParaRPr lang="en-US" dirty="0"/>
          </a:p>
        </p:txBody>
      </p:sp>
      <p:sp>
        <p:nvSpPr>
          <p:cNvPr id="4" name="TextBox 3"/>
          <p:cNvSpPr txBox="1"/>
          <p:nvPr/>
        </p:nvSpPr>
        <p:spPr>
          <a:xfrm>
            <a:off x="1981200" y="990600"/>
            <a:ext cx="9906000" cy="5232202"/>
          </a:xfrm>
          <a:prstGeom prst="rect">
            <a:avLst/>
          </a:prstGeom>
          <a:noFill/>
        </p:spPr>
        <p:txBody>
          <a:bodyPr wrap="square" rtlCol="0">
            <a:spAutoFit/>
          </a:bodyPr>
          <a:lstStyle/>
          <a:p>
            <a:r>
              <a:rPr lang="lv-LV" altLang="en-US" sz="4400" kern="0" dirty="0" smtClean="0">
                <a:solidFill>
                  <a:srgbClr val="1C1C1C"/>
                </a:solidFill>
                <a:latin typeface="Century Gothic"/>
                <a:ea typeface="+mj-ea"/>
                <a:cs typeface="+mj-cs"/>
              </a:rPr>
              <a:t>Galvenā Bībeles patiesība</a:t>
            </a:r>
          </a:p>
          <a:p>
            <a:r>
              <a:rPr lang="lv-LV" sz="3200" dirty="0">
                <a:solidFill>
                  <a:srgbClr val="1C1C1C"/>
                </a:solidFill>
              </a:rPr>
              <a:t>Man ir vajadzīga skaidra saprašana par to, kādēļ mums ir </a:t>
            </a:r>
            <a:r>
              <a:rPr lang="lv-LV" sz="3200" dirty="0" smtClean="0">
                <a:solidFill>
                  <a:srgbClr val="1C1C1C"/>
                </a:solidFill>
              </a:rPr>
              <a:t>Bībele.</a:t>
            </a:r>
            <a:endParaRPr lang="en-US" sz="3200" dirty="0" smtClean="0">
              <a:solidFill>
                <a:srgbClr val="1C1C1C"/>
              </a:solidFill>
            </a:endParaRPr>
          </a:p>
          <a:p>
            <a:endParaRPr lang="en-US" dirty="0">
              <a:solidFill>
                <a:srgbClr val="1C1C1C"/>
              </a:solidFill>
            </a:endParaRPr>
          </a:p>
          <a:p>
            <a:endParaRPr lang="en-US" dirty="0">
              <a:solidFill>
                <a:srgbClr val="1C1C1C"/>
              </a:solidFill>
            </a:endParaRPr>
          </a:p>
          <a:p>
            <a:r>
              <a:rPr lang="lv-LV" sz="4400" dirty="0" smtClean="0">
                <a:solidFill>
                  <a:srgbClr val="1C1C1C"/>
                </a:solidFill>
              </a:rPr>
              <a:t>Atslēgas pants</a:t>
            </a:r>
            <a:endParaRPr lang="en-US" sz="4400" dirty="0" smtClean="0">
              <a:solidFill>
                <a:srgbClr val="1C1C1C"/>
              </a:solidFill>
            </a:endParaRPr>
          </a:p>
          <a:p>
            <a:endParaRPr lang="en-US" dirty="0">
              <a:solidFill>
                <a:srgbClr val="1C1C1C"/>
              </a:solidFill>
            </a:endParaRPr>
          </a:p>
          <a:p>
            <a:r>
              <a:rPr lang="lv-LV" sz="3200" dirty="0">
                <a:solidFill>
                  <a:srgbClr val="1C1C1C"/>
                </a:solidFill>
              </a:rPr>
              <a:t>Kā </a:t>
            </a:r>
            <a:r>
              <a:rPr lang="lv-LV" sz="3200" dirty="0" smtClean="0">
                <a:solidFill>
                  <a:srgbClr val="1C1C1C"/>
                </a:solidFill>
              </a:rPr>
              <a:t>zīdaiņiem, jums vajadzētu </a:t>
            </a:r>
            <a:r>
              <a:rPr lang="lv-LV" sz="3200" dirty="0">
                <a:solidFill>
                  <a:srgbClr val="1C1C1C"/>
                </a:solidFill>
              </a:rPr>
              <a:t>gribēt </a:t>
            </a:r>
            <a:r>
              <a:rPr lang="lv-LV" sz="3200" dirty="0" smtClean="0">
                <a:solidFill>
                  <a:srgbClr val="1C1C1C"/>
                </a:solidFill>
              </a:rPr>
              <a:t>dzert skaidro </a:t>
            </a:r>
            <a:r>
              <a:rPr lang="lv-LV" sz="3200" dirty="0">
                <a:solidFill>
                  <a:srgbClr val="1C1C1C"/>
                </a:solidFill>
              </a:rPr>
              <a:t>pienu, kas ir Dieva Vārds, ar to tu augsi un būsi pasargāts no grēka soda</a:t>
            </a:r>
            <a:r>
              <a:rPr lang="lv-LV" sz="3200" dirty="0" smtClean="0">
                <a:solidFill>
                  <a:srgbClr val="1C1C1C"/>
                </a:solidFill>
              </a:rPr>
              <a:t>.</a:t>
            </a:r>
            <a:endParaRPr lang="en-US" sz="3200" dirty="0">
              <a:solidFill>
                <a:srgbClr val="1C1C1C"/>
              </a:solidFill>
            </a:endParaRPr>
          </a:p>
          <a:p>
            <a:r>
              <a:rPr lang="en-US" sz="3200" dirty="0" smtClean="0">
                <a:solidFill>
                  <a:srgbClr val="1C1C1C"/>
                </a:solidFill>
              </a:rPr>
              <a:t>1</a:t>
            </a:r>
            <a:r>
              <a:rPr lang="lv-LV" sz="3200" dirty="0" smtClean="0">
                <a:solidFill>
                  <a:srgbClr val="1C1C1C"/>
                </a:solidFill>
              </a:rPr>
              <a:t>.</a:t>
            </a:r>
            <a:r>
              <a:rPr lang="en-US" sz="3200" dirty="0" smtClean="0">
                <a:solidFill>
                  <a:srgbClr val="1C1C1C"/>
                </a:solidFill>
              </a:rPr>
              <a:t>P</a:t>
            </a:r>
            <a:r>
              <a:rPr lang="lv-LV" sz="3200" dirty="0" smtClean="0">
                <a:solidFill>
                  <a:srgbClr val="1C1C1C"/>
                </a:solidFill>
              </a:rPr>
              <a:t>ē</a:t>
            </a:r>
            <a:r>
              <a:rPr lang="en-US" sz="3200" dirty="0" err="1" smtClean="0">
                <a:solidFill>
                  <a:srgbClr val="1C1C1C"/>
                </a:solidFill>
              </a:rPr>
              <a:t>ter</a:t>
            </a:r>
            <a:r>
              <a:rPr lang="lv-LV" sz="3200" dirty="0" smtClean="0">
                <a:solidFill>
                  <a:srgbClr val="1C1C1C"/>
                </a:solidFill>
              </a:rPr>
              <a:t>a</a:t>
            </a:r>
            <a:r>
              <a:rPr lang="en-US" sz="3200" dirty="0" smtClean="0">
                <a:solidFill>
                  <a:srgbClr val="1C1C1C"/>
                </a:solidFill>
              </a:rPr>
              <a:t> </a:t>
            </a:r>
            <a:r>
              <a:rPr lang="en-US" sz="3200" dirty="0">
                <a:solidFill>
                  <a:srgbClr val="1C1C1C"/>
                </a:solidFill>
              </a:rPr>
              <a:t>2:2 </a:t>
            </a:r>
            <a:r>
              <a:rPr lang="lv-LV" sz="3200" dirty="0" smtClean="0">
                <a:solidFill>
                  <a:srgbClr val="1C1C1C"/>
                </a:solidFill>
              </a:rPr>
              <a:t>(tulkojums no </a:t>
            </a:r>
            <a:r>
              <a:rPr lang="en-US" sz="3200" dirty="0" err="1" smtClean="0">
                <a:solidFill>
                  <a:srgbClr val="1C1C1C"/>
                </a:solidFill>
              </a:rPr>
              <a:t>NLB</a:t>
            </a:r>
            <a:r>
              <a:rPr lang="lv-LV" sz="3200" dirty="0" smtClean="0">
                <a:solidFill>
                  <a:srgbClr val="1C1C1C"/>
                </a:solidFill>
              </a:rPr>
              <a:t>)</a:t>
            </a:r>
            <a:endParaRPr lang="en-US" dirty="0"/>
          </a:p>
        </p:txBody>
      </p:sp>
      <p:sp>
        <p:nvSpPr>
          <p:cNvPr id="5" name="Date Placeholder 4"/>
          <p:cNvSpPr>
            <a:spLocks noGrp="1"/>
          </p:cNvSpPr>
          <p:nvPr>
            <p:ph type="dt" sz="half" idx="10"/>
          </p:nvPr>
        </p:nvSpPr>
        <p:spPr/>
        <p:txBody>
          <a:bodyPr/>
          <a:lstStyle/>
          <a:p>
            <a:pPr>
              <a:defRPr/>
            </a:pPr>
            <a:r>
              <a:rPr lang="en-US" smtClean="0"/>
              <a:t>6-2019      </a:t>
            </a:r>
            <a:endParaRPr lang="en-US"/>
          </a:p>
        </p:txBody>
      </p:sp>
      <p:sp>
        <p:nvSpPr>
          <p:cNvPr id="7" name="Footer Placeholder 6"/>
          <p:cNvSpPr>
            <a:spLocks noGrp="1"/>
          </p:cNvSpPr>
          <p:nvPr>
            <p:ph type="ftr" sz="quarter" idx="11"/>
          </p:nvPr>
        </p:nvSpPr>
        <p:spPr/>
        <p:txBody>
          <a:bodyPr/>
          <a:lstStyle/>
          <a:p>
            <a:pPr>
              <a:defRPr/>
            </a:pPr>
            <a:r>
              <a:rPr lang="en-US" smtClean="0"/>
              <a:t>iteenchallenge.org</a:t>
            </a:r>
            <a:endParaRPr lang="en-US"/>
          </a:p>
        </p:txBody>
      </p:sp>
      <p:sp>
        <p:nvSpPr>
          <p:cNvPr id="8" name="Slide Number Placeholder 7"/>
          <p:cNvSpPr>
            <a:spLocks noGrp="1"/>
          </p:cNvSpPr>
          <p:nvPr>
            <p:ph type="sldNum" sz="quarter" idx="12"/>
          </p:nvPr>
        </p:nvSpPr>
        <p:spPr>
          <a:xfrm>
            <a:off x="10134600" y="6477000"/>
            <a:ext cx="1447800" cy="533400"/>
          </a:xfrm>
        </p:spPr>
        <p:txBody>
          <a:bodyPr/>
          <a:lstStyle/>
          <a:p>
            <a:pPr>
              <a:defRPr/>
            </a:pPr>
            <a:fld id="{A0785AE1-3548-4322-B69C-06DA4670E95E}" type="slidenum">
              <a:rPr lang="en-US" smtClean="0"/>
              <a:pPr>
                <a:defRPr/>
              </a:pPr>
              <a:t>8</a:t>
            </a:fld>
            <a:endParaRPr lang="en-US" dirty="0"/>
          </a:p>
        </p:txBody>
      </p:sp>
    </p:spTree>
    <p:extLst>
      <p:ext uri="{BB962C8B-B14F-4D97-AF65-F5344CB8AC3E}">
        <p14:creationId xmlns:p14="http://schemas.microsoft.com/office/powerpoint/2010/main" val="190406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12192000" cy="1578864"/>
          </a:xfrm>
        </p:spPr>
        <p:txBody>
          <a:bodyPr/>
          <a:lstStyle/>
          <a:p>
            <a:pPr marL="914400" indent="-914400" algn="l"/>
            <a:r>
              <a:rPr lang="en-US" b="1" dirty="0" smtClean="0">
                <a:solidFill>
                  <a:schemeClr val="bg1">
                    <a:lumMod val="50000"/>
                  </a:schemeClr>
                </a:solidFill>
              </a:rPr>
              <a:t>G.	</a:t>
            </a:r>
            <a:r>
              <a:rPr lang="lv-LV" b="1" dirty="0" smtClean="0">
                <a:solidFill>
                  <a:schemeClr val="tx2">
                    <a:lumMod val="25000"/>
                  </a:schemeClr>
                </a:solidFill>
              </a:rPr>
              <a:t>Pierādi </a:t>
            </a:r>
            <a:r>
              <a:rPr lang="lv-LV" b="1" dirty="0">
                <a:solidFill>
                  <a:schemeClr val="tx2">
                    <a:lumMod val="25000"/>
                  </a:schemeClr>
                </a:solidFill>
              </a:rPr>
              <a:t>sev, ka Bībele ir patiesa, pārbaudot tās mācības savā </a:t>
            </a:r>
            <a:r>
              <a:rPr lang="lv-LV" b="1" dirty="0" smtClean="0">
                <a:solidFill>
                  <a:schemeClr val="tx2">
                    <a:lumMod val="25000"/>
                  </a:schemeClr>
                </a:solidFill>
              </a:rPr>
              <a:t>dzīvē</a:t>
            </a:r>
            <a:endParaRPr lang="en-US" dirty="0">
              <a:solidFill>
                <a:schemeClr val="tx2">
                  <a:lumMod val="25000"/>
                </a:schemeClr>
              </a:solidFill>
            </a:endParaRPr>
          </a:p>
        </p:txBody>
      </p:sp>
      <p:sp>
        <p:nvSpPr>
          <p:cNvPr id="3" name="Content Placeholder 2"/>
          <p:cNvSpPr>
            <a:spLocks noGrp="1"/>
          </p:cNvSpPr>
          <p:nvPr>
            <p:ph idx="1"/>
          </p:nvPr>
        </p:nvSpPr>
        <p:spPr>
          <a:xfrm>
            <a:off x="1066800" y="2743200"/>
            <a:ext cx="10515600" cy="3428792"/>
          </a:xfrm>
        </p:spPr>
        <p:txBody>
          <a:bodyPr/>
          <a:lstStyle/>
          <a:p>
            <a:pPr marL="685800" indent="-685800">
              <a:spcAft>
                <a:spcPts val="2400"/>
              </a:spcAft>
              <a:buFont typeface="Wingdings" pitchFamily="2" charset="2"/>
              <a:buChar char="v"/>
            </a:pPr>
            <a:r>
              <a:rPr lang="lv-LV" dirty="0" smtClean="0">
                <a:solidFill>
                  <a:srgbClr val="1C1C1C"/>
                </a:solidFill>
              </a:rPr>
              <a:t>Ja </a:t>
            </a:r>
            <a:r>
              <a:rPr lang="lv-LV" dirty="0">
                <a:solidFill>
                  <a:srgbClr val="1C1C1C"/>
                </a:solidFill>
              </a:rPr>
              <a:t>Bībeles mācības ir patiesas, tad, ja tu tās sāc praktizēt savā ikdienas dzīvē, sāks notikt izmaiņas. </a:t>
            </a:r>
            <a:endParaRPr lang="lv-LV" dirty="0" smtClean="0">
              <a:solidFill>
                <a:srgbClr val="1C1C1C"/>
              </a:solidFill>
            </a:endParaRPr>
          </a:p>
          <a:p>
            <a:pPr marL="685800" indent="-685800">
              <a:spcAft>
                <a:spcPts val="2400"/>
              </a:spcAft>
              <a:buFont typeface="Wingdings" pitchFamily="2" charset="2"/>
              <a:buChar char="v"/>
            </a:pPr>
            <a:r>
              <a:rPr lang="lv-LV" dirty="0" smtClean="0">
                <a:solidFill>
                  <a:srgbClr val="1C1C1C"/>
                </a:solidFill>
              </a:rPr>
              <a:t>Ja </a:t>
            </a:r>
            <a:r>
              <a:rPr lang="lv-LV" dirty="0">
                <a:solidFill>
                  <a:srgbClr val="1C1C1C"/>
                </a:solidFill>
              </a:rPr>
              <a:t>Bībeles mācības nav patiesas, tad nekas nenotiks tavā dzīvē, ja tu tās sāksi pielietot. </a:t>
            </a:r>
            <a:endParaRPr lang="en-US" dirty="0" smtClean="0">
              <a:solidFill>
                <a:srgbClr val="1C1C1C"/>
              </a:solidFill>
            </a:endParaRPr>
          </a:p>
          <a:p>
            <a:pPr marL="685800" indent="-685800"/>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80</a:t>
            </a:fld>
            <a:endParaRPr lang="en-US"/>
          </a:p>
        </p:txBody>
      </p:sp>
    </p:spTree>
    <p:extLst>
      <p:ext uri="{BB962C8B-B14F-4D97-AF65-F5344CB8AC3E}">
        <p14:creationId xmlns:p14="http://schemas.microsoft.com/office/powerpoint/2010/main" val="410920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95400" y="762000"/>
            <a:ext cx="10287000" cy="5029200"/>
          </a:xfrm>
        </p:spPr>
        <p:txBody>
          <a:bodyPr>
            <a:normAutofit lnSpcReduction="10000"/>
          </a:bodyPr>
          <a:lstStyle/>
          <a:p>
            <a:pPr>
              <a:spcAft>
                <a:spcPts val="2400"/>
              </a:spcAft>
            </a:pPr>
            <a:r>
              <a:rPr lang="lv-LV" sz="2800" dirty="0" smtClean="0">
                <a:solidFill>
                  <a:srgbClr val="1C1C1C"/>
                </a:solidFill>
              </a:rPr>
              <a:t>Kā Bībeles precizitātei vajadzētu ietekmēt manu dzīvi šodien</a:t>
            </a:r>
            <a:r>
              <a:rPr lang="en-US" sz="2800" dirty="0" smtClean="0">
                <a:solidFill>
                  <a:srgbClr val="1C1C1C"/>
                </a:solidFill>
              </a:rPr>
              <a:t>?  </a:t>
            </a:r>
            <a:r>
              <a:rPr lang="lv-LV" sz="2800" dirty="0" smtClean="0">
                <a:solidFill>
                  <a:srgbClr val="1C1C1C"/>
                </a:solidFill>
              </a:rPr>
              <a:t>Šeit būs trīs domas, kas varētu būt atbilde uz šo jautājumu</a:t>
            </a:r>
            <a:r>
              <a:rPr lang="en-US" sz="2800" dirty="0" smtClean="0">
                <a:solidFill>
                  <a:srgbClr val="1C1C1C"/>
                </a:solidFill>
              </a:rPr>
              <a:t>:</a:t>
            </a:r>
            <a:endParaRPr lang="en-US" sz="2800" dirty="0">
              <a:solidFill>
                <a:srgbClr val="1C1C1C"/>
              </a:solidFill>
            </a:endParaRPr>
          </a:p>
          <a:p>
            <a:pPr marL="512064" indent="-457200">
              <a:spcAft>
                <a:spcPts val="2400"/>
              </a:spcAft>
              <a:buFont typeface="+mj-lt"/>
              <a:buAutoNum type="arabicPeriod"/>
            </a:pPr>
            <a:r>
              <a:rPr lang="lv-LV" sz="2800" dirty="0">
                <a:solidFill>
                  <a:srgbClr val="1C1C1C"/>
                </a:solidFill>
              </a:rPr>
              <a:t>Es varu paļauties uz Bībeli un ticēt, ka tā patiešām ir Dieva Vārds</a:t>
            </a:r>
            <a:r>
              <a:rPr lang="en-US" sz="2800" dirty="0" smtClean="0">
                <a:solidFill>
                  <a:srgbClr val="1C1C1C"/>
                </a:solidFill>
              </a:rPr>
              <a:t>.</a:t>
            </a:r>
            <a:endParaRPr lang="en-US" sz="2800" dirty="0">
              <a:solidFill>
                <a:srgbClr val="1C1C1C"/>
              </a:solidFill>
            </a:endParaRPr>
          </a:p>
          <a:p>
            <a:pPr marL="512064" indent="-457200">
              <a:spcAft>
                <a:spcPts val="2400"/>
              </a:spcAft>
              <a:buFont typeface="+mj-lt"/>
              <a:buAutoNum type="arabicPeriod"/>
            </a:pPr>
            <a:r>
              <a:rPr lang="lv-LV" sz="2800" dirty="0">
                <a:solidFill>
                  <a:srgbClr val="1C1C1C"/>
                </a:solidFill>
              </a:rPr>
              <a:t>Es varu uzticēties, ka tas, ko Bībele saka šodien, </a:t>
            </a:r>
            <a:r>
              <a:rPr lang="en-US" sz="2800" dirty="0" smtClean="0">
                <a:solidFill>
                  <a:srgbClr val="1C1C1C"/>
                </a:solidFill>
              </a:rPr>
              <a:t/>
            </a:r>
            <a:br>
              <a:rPr lang="en-US" sz="2800" dirty="0" smtClean="0">
                <a:solidFill>
                  <a:srgbClr val="1C1C1C"/>
                </a:solidFill>
              </a:rPr>
            </a:br>
            <a:r>
              <a:rPr lang="lv-LV" sz="2800" dirty="0" smtClean="0">
                <a:solidFill>
                  <a:srgbClr val="1C1C1C"/>
                </a:solidFill>
              </a:rPr>
              <a:t>ir </a:t>
            </a:r>
            <a:r>
              <a:rPr lang="lv-LV" sz="2800" dirty="0">
                <a:solidFill>
                  <a:srgbClr val="1C1C1C"/>
                </a:solidFill>
              </a:rPr>
              <a:t>tas pats, ko Dievs teica cilvēkiem, kas to sarakstīja</a:t>
            </a:r>
            <a:r>
              <a:rPr lang="lv-LV" sz="2800" dirty="0" smtClean="0">
                <a:solidFill>
                  <a:srgbClr val="1C1C1C"/>
                </a:solidFill>
              </a:rPr>
              <a:t>.</a:t>
            </a:r>
            <a:endParaRPr lang="en-US" sz="2800" dirty="0">
              <a:solidFill>
                <a:srgbClr val="1C1C1C"/>
              </a:solidFill>
            </a:endParaRPr>
          </a:p>
          <a:p>
            <a:pPr marL="512064" indent="-457200">
              <a:spcAft>
                <a:spcPts val="2400"/>
              </a:spcAft>
              <a:buFont typeface="+mj-lt"/>
              <a:buAutoNum type="arabicPeriod" startAt="3"/>
            </a:pPr>
            <a:r>
              <a:rPr lang="lv-LV" sz="2800" dirty="0">
                <a:solidFill>
                  <a:srgbClr val="1C1C1C"/>
                </a:solidFill>
              </a:rPr>
              <a:t>Man ir jābūt uzmanīgam, lai es pareizi izmantotu Bībeles mācības savā ikdienas dzīvē.</a:t>
            </a:r>
            <a:r>
              <a:rPr lang="en-US" sz="2800" dirty="0" smtClean="0">
                <a:solidFill>
                  <a:srgbClr val="1C1C1C"/>
                </a:solidFill>
              </a:rPr>
              <a:t>.</a:t>
            </a:r>
            <a:endParaRPr lang="en-US" sz="2800" dirty="0">
              <a:solidFill>
                <a:srgbClr val="1C1C1C"/>
              </a:solidFill>
            </a:endParaRPr>
          </a:p>
        </p:txBody>
      </p:sp>
      <p:sp>
        <p:nvSpPr>
          <p:cNvPr id="3" name="Title 2"/>
          <p:cNvSpPr>
            <a:spLocks noGrp="1"/>
          </p:cNvSpPr>
          <p:nvPr>
            <p:ph type="title"/>
          </p:nvPr>
        </p:nvSpPr>
        <p:spPr>
          <a:xfrm>
            <a:off x="1828800" y="0"/>
            <a:ext cx="10363200" cy="1362075"/>
          </a:xfrm>
        </p:spPr>
        <p:txBody>
          <a:bodyPr/>
          <a:lstStyle/>
          <a:p>
            <a:r>
              <a:rPr lang="en-US" sz="5400" dirty="0" smtClean="0"/>
              <a:t>Person</a:t>
            </a:r>
            <a:r>
              <a:rPr lang="lv-LV" sz="5400" dirty="0" smtClean="0"/>
              <a:t>īgais pielietojums</a:t>
            </a:r>
            <a:r>
              <a:rPr lang="en-US" sz="5400" dirty="0" smtClean="0"/>
              <a:t>…</a:t>
            </a:r>
            <a:endParaRPr lang="en-US" sz="5400"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92A8D84C-5AC4-4214-80B0-4C060E27BA3E}" type="slidenum">
              <a:rPr lang="en-US" smtClean="0"/>
              <a:pPr>
                <a:defRPr/>
              </a:pPr>
              <a:t>81</a:t>
            </a:fld>
            <a:endParaRPr lang="en-US"/>
          </a:p>
        </p:txBody>
      </p:sp>
    </p:spTree>
    <p:extLst>
      <p:ext uri="{BB962C8B-B14F-4D97-AF65-F5344CB8AC3E}">
        <p14:creationId xmlns:p14="http://schemas.microsoft.com/office/powerpoint/2010/main" val="178279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8200" y="1447800"/>
            <a:ext cx="11353800" cy="4648200"/>
          </a:xfrm>
        </p:spPr>
        <p:txBody>
          <a:bodyPr>
            <a:normAutofit/>
          </a:bodyPr>
          <a:lstStyle/>
          <a:p>
            <a:pPr marL="512064" indent="-457200">
              <a:spcAft>
                <a:spcPts val="1800"/>
              </a:spcAft>
              <a:buFont typeface="+mj-lt"/>
              <a:buAutoNum type="arabicPeriod"/>
            </a:pPr>
            <a:r>
              <a:rPr lang="lv-LV" sz="2800" dirty="0">
                <a:solidFill>
                  <a:srgbClr val="1C1C1C"/>
                </a:solidFill>
              </a:rPr>
              <a:t>Pieraksti stresa situācijas</a:t>
            </a:r>
            <a:br>
              <a:rPr lang="lv-LV" sz="2800" dirty="0">
                <a:solidFill>
                  <a:srgbClr val="1C1C1C"/>
                </a:solidFill>
              </a:rPr>
            </a:br>
            <a:r>
              <a:rPr lang="lv-LV" sz="2800" dirty="0">
                <a:solidFill>
                  <a:srgbClr val="1C1C1C"/>
                </a:solidFill>
              </a:rPr>
              <a:t>- situācijas, kur </a:t>
            </a:r>
            <a:r>
              <a:rPr lang="lv-LV" sz="2800" dirty="0" smtClean="0">
                <a:solidFill>
                  <a:srgbClr val="1C1C1C"/>
                </a:solidFill>
              </a:rPr>
              <a:t>tu </a:t>
            </a:r>
            <a:r>
              <a:rPr lang="lv-LV" sz="2800" dirty="0">
                <a:solidFill>
                  <a:srgbClr val="1C1C1C"/>
                </a:solidFill>
              </a:rPr>
              <a:t>viegli </a:t>
            </a:r>
            <a:r>
              <a:rPr lang="lv-LV" sz="2800" dirty="0" smtClean="0">
                <a:solidFill>
                  <a:srgbClr val="1C1C1C"/>
                </a:solidFill>
              </a:rPr>
              <a:t>kļūsti </a:t>
            </a:r>
            <a:r>
              <a:rPr lang="lv-LV" sz="2800" dirty="0">
                <a:solidFill>
                  <a:srgbClr val="1C1C1C"/>
                </a:solidFill>
              </a:rPr>
              <a:t>aizkaitināms, neapmierināts, dusmīgs, uzbudināms, nedrošs vai kad </a:t>
            </a:r>
            <a:r>
              <a:rPr lang="lv-LV" sz="2800" dirty="0" smtClean="0">
                <a:solidFill>
                  <a:srgbClr val="1C1C1C"/>
                </a:solidFill>
              </a:rPr>
              <a:t>jūties kā </a:t>
            </a:r>
            <a:r>
              <a:rPr lang="lv-LV" sz="2800" dirty="0">
                <a:solidFill>
                  <a:srgbClr val="1C1C1C"/>
                </a:solidFill>
              </a:rPr>
              <a:t>zem spiediena.</a:t>
            </a:r>
            <a:r>
              <a:rPr lang="en-US" sz="2800" dirty="0" smtClean="0">
                <a:solidFill>
                  <a:srgbClr val="1C1C1C"/>
                </a:solidFill>
              </a:rPr>
              <a:t>.</a:t>
            </a:r>
            <a:endParaRPr lang="en-US" sz="2800" dirty="0">
              <a:solidFill>
                <a:srgbClr val="1C1C1C"/>
              </a:solidFill>
            </a:endParaRPr>
          </a:p>
          <a:p>
            <a:pPr marL="512064" indent="-457200">
              <a:spcAft>
                <a:spcPts val="1800"/>
              </a:spcAft>
              <a:buFont typeface="+mj-lt"/>
              <a:buAutoNum type="arabicPeriod"/>
            </a:pPr>
            <a:r>
              <a:rPr lang="lv-LV" sz="2800" dirty="0">
                <a:solidFill>
                  <a:srgbClr val="1C1C1C"/>
                </a:solidFill>
              </a:rPr>
              <a:t>Uzdod Dievam šo jautājumu:</a:t>
            </a:r>
            <a:br>
              <a:rPr lang="lv-LV" sz="2800" dirty="0">
                <a:solidFill>
                  <a:srgbClr val="1C1C1C"/>
                </a:solidFill>
              </a:rPr>
            </a:br>
            <a:r>
              <a:rPr lang="lv-LV" sz="2800" dirty="0">
                <a:solidFill>
                  <a:srgbClr val="1C1C1C"/>
                </a:solidFill>
              </a:rPr>
              <a:t>- “Dievs , ko </a:t>
            </a:r>
            <a:r>
              <a:rPr lang="lv-LV" sz="2800" dirty="0" smtClean="0">
                <a:solidFill>
                  <a:srgbClr val="1C1C1C"/>
                </a:solidFill>
              </a:rPr>
              <a:t>Tu </a:t>
            </a:r>
            <a:r>
              <a:rPr lang="lv-LV" sz="2800" dirty="0">
                <a:solidFill>
                  <a:srgbClr val="1C1C1C"/>
                </a:solidFill>
              </a:rPr>
              <a:t>mēģini man iemācīt darīt šodien?” </a:t>
            </a:r>
            <a:endParaRPr lang="lv-LV" sz="2800" dirty="0" smtClean="0">
              <a:solidFill>
                <a:srgbClr val="1C1C1C"/>
              </a:solidFill>
            </a:endParaRPr>
          </a:p>
          <a:p>
            <a:pPr marL="512064" indent="-457200">
              <a:spcAft>
                <a:spcPts val="1800"/>
              </a:spcAft>
              <a:buFont typeface="+mj-lt"/>
              <a:buAutoNum type="arabicPeriod"/>
            </a:pPr>
            <a:r>
              <a:rPr lang="lv-LV" sz="2800" dirty="0">
                <a:solidFill>
                  <a:srgbClr val="1C1C1C"/>
                </a:solidFill>
              </a:rPr>
              <a:t>Atrod vienu jomu savā ikdienas dzīvē, kur tu gribi pieaugt</a:t>
            </a:r>
            <a:br>
              <a:rPr lang="lv-LV" sz="2800" dirty="0">
                <a:solidFill>
                  <a:srgbClr val="1C1C1C"/>
                </a:solidFill>
              </a:rPr>
            </a:br>
            <a:r>
              <a:rPr lang="lv-LV" sz="2800" dirty="0">
                <a:solidFill>
                  <a:srgbClr val="1C1C1C"/>
                </a:solidFill>
              </a:rPr>
              <a:t>- lieto 1.Korintiešiem 13:4-8, lai noteiktu iespējamās jomas, kur tev vajag pieaugt</a:t>
            </a:r>
            <a:r>
              <a:rPr lang="lv-LV" sz="2800" dirty="0" smtClean="0">
                <a:solidFill>
                  <a:srgbClr val="1C1C1C"/>
                </a:solidFill>
              </a:rPr>
              <a:t>.</a:t>
            </a:r>
            <a:endParaRPr lang="en-US" sz="2800" dirty="0"/>
          </a:p>
        </p:txBody>
      </p:sp>
      <p:sp>
        <p:nvSpPr>
          <p:cNvPr id="3" name="Title 2"/>
          <p:cNvSpPr>
            <a:spLocks noGrp="1"/>
          </p:cNvSpPr>
          <p:nvPr>
            <p:ph type="title"/>
          </p:nvPr>
        </p:nvSpPr>
        <p:spPr>
          <a:xfrm>
            <a:off x="457200" y="24581"/>
            <a:ext cx="11201400" cy="1060704"/>
          </a:xfrm>
        </p:spPr>
        <p:txBody>
          <a:bodyPr/>
          <a:lstStyle/>
          <a:p>
            <a:r>
              <a:rPr lang="lv-LV" sz="4800" dirty="0"/>
              <a:t>Mūžizglītības Bībeles studiju </a:t>
            </a:r>
            <a:r>
              <a:rPr lang="lv-LV" sz="4800" dirty="0" smtClean="0">
                <a:solidFill>
                  <a:schemeClr val="tx2">
                    <a:lumMod val="25000"/>
                  </a:schemeClr>
                </a:solidFill>
              </a:rPr>
              <a:t>modelis</a:t>
            </a:r>
            <a:r>
              <a:rPr lang="en-US" dirty="0"/>
              <a:t/>
            </a:r>
            <a:br>
              <a:rPr lang="en-US" dirty="0"/>
            </a:br>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92A8D84C-5AC4-4214-80B0-4C060E27BA3E}" type="slidenum">
              <a:rPr lang="en-US" smtClean="0"/>
              <a:pPr>
                <a:defRPr/>
              </a:pPr>
              <a:t>82</a:t>
            </a:fld>
            <a:endParaRPr lang="en-US"/>
          </a:p>
        </p:txBody>
      </p:sp>
    </p:spTree>
    <p:extLst>
      <p:ext uri="{BB962C8B-B14F-4D97-AF65-F5344CB8AC3E}">
        <p14:creationId xmlns:p14="http://schemas.microsoft.com/office/powerpoint/2010/main" val="356772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09600" y="1447800"/>
            <a:ext cx="11353800" cy="4648200"/>
          </a:xfrm>
        </p:spPr>
        <p:txBody>
          <a:bodyPr>
            <a:normAutofit/>
          </a:bodyPr>
          <a:lstStyle/>
          <a:p>
            <a:pPr marL="512064" indent="-457200">
              <a:spcAft>
                <a:spcPts val="1800"/>
              </a:spcAft>
              <a:buFont typeface="+mj-lt"/>
              <a:buAutoNum type="arabicPeriod" startAt="4"/>
            </a:pPr>
            <a:r>
              <a:rPr lang="lv-LV" sz="2800" dirty="0">
                <a:solidFill>
                  <a:srgbClr val="1C1C1C"/>
                </a:solidFill>
              </a:rPr>
              <a:t>Attiecini to uz savām Bībeles studijām</a:t>
            </a:r>
            <a:br>
              <a:rPr lang="lv-LV" sz="2800" dirty="0">
                <a:solidFill>
                  <a:srgbClr val="1C1C1C"/>
                </a:solidFill>
              </a:rPr>
            </a:br>
            <a:r>
              <a:rPr lang="lv-LV" sz="2800" dirty="0">
                <a:solidFill>
                  <a:srgbClr val="1C1C1C"/>
                </a:solidFill>
              </a:rPr>
              <a:t> - ko Bībele saka par šo </a:t>
            </a:r>
            <a:r>
              <a:rPr lang="lv-LV" sz="2800" dirty="0" smtClean="0">
                <a:solidFill>
                  <a:srgbClr val="1C1C1C"/>
                </a:solidFill>
              </a:rPr>
              <a:t>tavas </a:t>
            </a:r>
            <a:r>
              <a:rPr lang="lv-LV" sz="2800" dirty="0">
                <a:solidFill>
                  <a:srgbClr val="1C1C1C"/>
                </a:solidFill>
              </a:rPr>
              <a:t>dzīves jomu, kur </a:t>
            </a:r>
            <a:r>
              <a:rPr lang="lv-LV" sz="2800" dirty="0" smtClean="0">
                <a:solidFill>
                  <a:srgbClr val="1C1C1C"/>
                </a:solidFill>
              </a:rPr>
              <a:t>tu gribi </a:t>
            </a:r>
            <a:r>
              <a:rPr lang="lv-LV" sz="2800" dirty="0">
                <a:solidFill>
                  <a:srgbClr val="1C1C1C"/>
                </a:solidFill>
              </a:rPr>
              <a:t>pieaugt? </a:t>
            </a:r>
            <a:endParaRPr lang="lv-LV" sz="2800" dirty="0" smtClean="0">
              <a:solidFill>
                <a:srgbClr val="1C1C1C"/>
              </a:solidFill>
            </a:endParaRPr>
          </a:p>
          <a:p>
            <a:pPr marL="512064" indent="-457200">
              <a:spcAft>
                <a:spcPts val="1800"/>
              </a:spcAft>
              <a:buFont typeface="+mj-lt"/>
              <a:buAutoNum type="arabicPeriod" startAt="4"/>
            </a:pPr>
            <a:r>
              <a:rPr lang="lv-LV" sz="2800" dirty="0">
                <a:solidFill>
                  <a:srgbClr val="1C1C1C"/>
                </a:solidFill>
              </a:rPr>
              <a:t>Pieraksti lietas, ko tu vari šodien pabeigt</a:t>
            </a:r>
            <a:br>
              <a:rPr lang="lv-LV" sz="2800" dirty="0">
                <a:solidFill>
                  <a:srgbClr val="1C1C1C"/>
                </a:solidFill>
              </a:rPr>
            </a:br>
            <a:r>
              <a:rPr lang="lv-LV" sz="2800" dirty="0">
                <a:solidFill>
                  <a:srgbClr val="1C1C1C"/>
                </a:solidFill>
              </a:rPr>
              <a:t> - citiem vārdiem sakot, nospraud </a:t>
            </a:r>
            <a:r>
              <a:rPr lang="lv-LV" sz="2800" dirty="0" smtClean="0">
                <a:solidFill>
                  <a:srgbClr val="1C1C1C"/>
                </a:solidFill>
              </a:rPr>
              <a:t>mērķus,</a:t>
            </a:r>
            <a:r>
              <a:rPr lang="lv-LV" sz="2800" dirty="0">
                <a:solidFill>
                  <a:srgbClr val="1C1C1C"/>
                </a:solidFill>
              </a:rPr>
              <a:t/>
            </a:r>
            <a:br>
              <a:rPr lang="lv-LV" sz="2800" dirty="0">
                <a:solidFill>
                  <a:srgbClr val="1C1C1C"/>
                </a:solidFill>
              </a:rPr>
            </a:br>
            <a:r>
              <a:rPr lang="lv-LV" sz="2800" dirty="0">
                <a:solidFill>
                  <a:srgbClr val="1C1C1C"/>
                </a:solidFill>
              </a:rPr>
              <a:t> - izvēlies vienu mērķi un piepildi to </a:t>
            </a:r>
            <a:r>
              <a:rPr lang="lv-LV" sz="2800" dirty="0" smtClean="0">
                <a:solidFill>
                  <a:srgbClr val="1C1C1C"/>
                </a:solidFill>
              </a:rPr>
              <a:t>šodien. </a:t>
            </a:r>
          </a:p>
          <a:p>
            <a:pPr marL="512064" indent="-457200">
              <a:spcAft>
                <a:spcPts val="1800"/>
              </a:spcAft>
              <a:buFont typeface="+mj-lt"/>
              <a:buAutoNum type="arabicPeriod" startAt="4"/>
            </a:pPr>
            <a:r>
              <a:rPr lang="lv-LV" sz="2800" dirty="0">
                <a:solidFill>
                  <a:srgbClr val="1C1C1C"/>
                </a:solidFill>
              </a:rPr>
              <a:t>Novērtē rezultātus</a:t>
            </a:r>
            <a:br>
              <a:rPr lang="lv-LV" sz="2800" dirty="0">
                <a:solidFill>
                  <a:srgbClr val="1C1C1C"/>
                </a:solidFill>
              </a:rPr>
            </a:br>
            <a:r>
              <a:rPr lang="lv-LV" sz="2800" dirty="0">
                <a:solidFill>
                  <a:srgbClr val="1C1C1C"/>
                </a:solidFill>
              </a:rPr>
              <a:t>- vēlāk tajā pašā dienā vai nākošajā dienā, pārskati kas notika, kad tu mēģināji sasniegt nosprausto mērķi. </a:t>
            </a:r>
            <a:r>
              <a:rPr lang="en-US" sz="2800" dirty="0">
                <a:solidFill>
                  <a:srgbClr val="1C1C1C"/>
                </a:solidFill>
              </a:rPr>
              <a:t> </a:t>
            </a:r>
            <a:endParaRPr lang="en-US" dirty="0"/>
          </a:p>
        </p:txBody>
      </p:sp>
      <p:sp>
        <p:nvSpPr>
          <p:cNvPr id="3" name="Title 2"/>
          <p:cNvSpPr>
            <a:spLocks noGrp="1"/>
          </p:cNvSpPr>
          <p:nvPr>
            <p:ph type="title"/>
          </p:nvPr>
        </p:nvSpPr>
        <p:spPr>
          <a:xfrm>
            <a:off x="533400" y="0"/>
            <a:ext cx="10366248" cy="1082040"/>
          </a:xfrm>
        </p:spPr>
        <p:txBody>
          <a:bodyPr/>
          <a:lstStyle/>
          <a:p>
            <a:r>
              <a:rPr lang="lv-LV" sz="4800" dirty="0"/>
              <a:t>Mūžizglītības Bībeles studiju </a:t>
            </a:r>
            <a:r>
              <a:rPr lang="lv-LV" sz="4800" dirty="0">
                <a:solidFill>
                  <a:schemeClr val="tx2">
                    <a:lumMod val="25000"/>
                  </a:schemeClr>
                </a:solidFill>
              </a:rPr>
              <a:t>modelis</a:t>
            </a:r>
            <a:endParaRPr lang="en-US" sz="4800" dirty="0">
              <a:solidFill>
                <a:schemeClr val="bg1">
                  <a:lumMod val="50000"/>
                </a:schemeClr>
              </a:solidFill>
            </a:endParaRPr>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92A8D84C-5AC4-4214-80B0-4C060E27BA3E}" type="slidenum">
              <a:rPr lang="en-US" smtClean="0"/>
              <a:pPr>
                <a:defRPr/>
              </a:pPr>
              <a:t>83</a:t>
            </a:fld>
            <a:endParaRPr lang="en-US"/>
          </a:p>
        </p:txBody>
      </p:sp>
    </p:spTree>
    <p:extLst>
      <p:ext uri="{BB962C8B-B14F-4D97-AF65-F5344CB8AC3E}">
        <p14:creationId xmlns:p14="http://schemas.microsoft.com/office/powerpoint/2010/main" val="429247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762000" y="2971800"/>
            <a:ext cx="7391400" cy="838200"/>
          </a:xfrm>
        </p:spPr>
        <p:txBody>
          <a:bodyPr/>
          <a:lstStyle/>
          <a:p>
            <a:pPr eaLnBrk="1" hangingPunct="1"/>
            <a:r>
              <a:rPr lang="lv-LV" altLang="en-US" dirty="0" smtClean="0"/>
              <a:t>Īss Bībeles apskats</a:t>
            </a:r>
            <a:endParaRPr lang="en-US" altLang="en-US" dirty="0" smtClean="0"/>
          </a:p>
        </p:txBody>
      </p:sp>
      <p:sp>
        <p:nvSpPr>
          <p:cNvPr id="47107" name="Rectangle 3"/>
          <p:cNvSpPr>
            <a:spLocks noGrp="1" noChangeArrowheads="1"/>
          </p:cNvSpPr>
          <p:nvPr>
            <p:ph type="subTitle" idx="1"/>
          </p:nvPr>
        </p:nvSpPr>
        <p:spPr/>
        <p:txBody>
          <a:bodyPr/>
          <a:lstStyle/>
          <a:p>
            <a:pPr eaLnBrk="1" hangingPunct="1"/>
            <a:r>
              <a:rPr lang="en-US" altLang="en-US" dirty="0" smtClean="0"/>
              <a:t>I</a:t>
            </a:r>
            <a:r>
              <a:rPr lang="lv-LV" altLang="en-US" dirty="0" smtClean="0"/>
              <a:t>epazīstināšana ar Dieva Vārdu</a:t>
            </a:r>
            <a:endParaRPr lang="en-US" altLang="en-US" dirty="0" smtClean="0"/>
          </a:p>
        </p:txBody>
      </p:sp>
      <p:sp>
        <p:nvSpPr>
          <p:cNvPr id="61444" name="Text Box 4"/>
          <p:cNvSpPr txBox="1">
            <a:spLocks noChangeArrowheads="1"/>
          </p:cNvSpPr>
          <p:nvPr/>
        </p:nvSpPr>
        <p:spPr bwMode="auto">
          <a:xfrm>
            <a:off x="1524000" y="4724400"/>
            <a:ext cx="8915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50000"/>
              </a:spcBef>
              <a:buFontTx/>
              <a:buNone/>
            </a:pPr>
            <a:r>
              <a:rPr lang="en-US" altLang="en-US" sz="2800" dirty="0"/>
              <a:t>   </a:t>
            </a:r>
            <a:r>
              <a:rPr lang="en-US" altLang="en-US" sz="3600" b="0" dirty="0" smtClean="0"/>
              <a:t>4</a:t>
            </a:r>
            <a:r>
              <a:rPr lang="lv-LV" altLang="en-US" sz="3600" b="0" dirty="0" smtClean="0"/>
              <a:t>.stunda</a:t>
            </a:r>
            <a:r>
              <a:rPr lang="en-US" altLang="en-US" sz="3600" b="0" dirty="0" smtClean="0"/>
              <a:t>   </a:t>
            </a:r>
            <a:r>
              <a:rPr lang="lv-LV" altLang="en-US" sz="3600" b="0" dirty="0" smtClean="0"/>
              <a:t>Vecās un Jaunās Derības  					pārskats</a:t>
            </a:r>
            <a:endParaRPr lang="en-US" altLang="en-US" sz="3600" b="0" dirty="0"/>
          </a:p>
        </p:txBody>
      </p:sp>
      <p:sp>
        <p:nvSpPr>
          <p:cNvPr id="4710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6-2019      </a:t>
            </a:r>
            <a:endParaRPr lang="en-US" altLang="en-US" sz="1400" b="0">
              <a:latin typeface="Arial" charset="0"/>
            </a:endParaRPr>
          </a:p>
        </p:txBody>
      </p:sp>
      <p:sp>
        <p:nvSpPr>
          <p:cNvPr id="4711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Slide Number Placeholder 1"/>
          <p:cNvSpPr>
            <a:spLocks noGrp="1"/>
          </p:cNvSpPr>
          <p:nvPr>
            <p:ph type="sldNum" sz="quarter" idx="12"/>
          </p:nvPr>
        </p:nvSpPr>
        <p:spPr/>
        <p:txBody>
          <a:bodyPr/>
          <a:lstStyle/>
          <a:p>
            <a:pPr>
              <a:defRPr/>
            </a:pPr>
            <a:fld id="{FA337893-BDBA-4EC4-8B4B-A5D2915862BD}" type="slidenum">
              <a:rPr lang="en-US" smtClean="0"/>
              <a:pPr>
                <a:defRPr/>
              </a:pPr>
              <a:t>84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762000" y="2971800"/>
            <a:ext cx="7391400" cy="838200"/>
          </a:xfrm>
        </p:spPr>
        <p:txBody>
          <a:bodyPr/>
          <a:lstStyle/>
          <a:p>
            <a:pPr eaLnBrk="1" hangingPunct="1"/>
            <a:r>
              <a:rPr lang="lv-LV" altLang="en-US" dirty="0"/>
              <a:t>Īss Bībeles apskats</a:t>
            </a:r>
            <a:endParaRPr lang="en-US" altLang="en-US" dirty="0" smtClean="0"/>
          </a:p>
        </p:txBody>
      </p:sp>
      <p:sp>
        <p:nvSpPr>
          <p:cNvPr id="24579" name="Rectangle 3"/>
          <p:cNvSpPr>
            <a:spLocks noGrp="1" noChangeArrowheads="1"/>
          </p:cNvSpPr>
          <p:nvPr>
            <p:ph type="subTitle" idx="1"/>
          </p:nvPr>
        </p:nvSpPr>
        <p:spPr/>
        <p:txBody>
          <a:bodyPr/>
          <a:lstStyle/>
          <a:p>
            <a:pPr eaLnBrk="1" hangingPunct="1"/>
            <a:r>
              <a:rPr lang="en-US" altLang="en-US" dirty="0"/>
              <a:t>I</a:t>
            </a:r>
            <a:r>
              <a:rPr lang="lv-LV" altLang="en-US" dirty="0"/>
              <a:t>epazīstināšana ar Dieva Vārdu</a:t>
            </a:r>
            <a:endParaRPr lang="en-US" altLang="en-US" dirty="0"/>
          </a:p>
        </p:txBody>
      </p:sp>
      <p:sp>
        <p:nvSpPr>
          <p:cNvPr id="33796" name="Text Box 4"/>
          <p:cNvSpPr txBox="1">
            <a:spLocks noChangeArrowheads="1"/>
          </p:cNvSpPr>
          <p:nvPr/>
        </p:nvSpPr>
        <p:spPr bwMode="auto">
          <a:xfrm rot="10800000" flipV="1">
            <a:off x="1978026" y="4645710"/>
            <a:ext cx="8386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lvl="0">
              <a:spcBef>
                <a:spcPct val="50000"/>
              </a:spcBef>
              <a:buNone/>
              <a:defRPr/>
            </a:pPr>
            <a:r>
              <a:rPr kumimoji="0" lang="en-US" alt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4</a:t>
            </a:r>
            <a:r>
              <a:rPr kumimoji="0" lang="lv-LV" alt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.nodaļa</a:t>
            </a:r>
            <a:r>
              <a:rPr kumimoji="0" lang="en-US" alt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  </a:t>
            </a:r>
            <a:r>
              <a:rPr kumimoji="0" lang="lv-LV" alt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Īss Vecās</a:t>
            </a:r>
            <a:r>
              <a:rPr kumimoji="0" lang="lv-LV" altLang="en-US" sz="3600" b="0" i="0" u="none" strike="noStrike" kern="1200" cap="none" spc="0" normalizeH="0" noProof="0" dirty="0" smtClean="0">
                <a:ln>
                  <a:noFill/>
                </a:ln>
                <a:solidFill>
                  <a:srgbClr val="FFFFFF"/>
                </a:solidFill>
                <a:effectLst/>
                <a:uLnTx/>
                <a:uFillTx/>
                <a:latin typeface="Century Gothic" pitchFamily="34" charset="0"/>
                <a:ea typeface="+mn-ea"/>
                <a:cs typeface="+mn-cs"/>
              </a:rPr>
              <a:t> Derības apskats</a:t>
            </a:r>
            <a:endParaRPr kumimoji="0" lang="en-US" altLang="en-US" sz="3600" b="0" i="0" u="none" strike="noStrike" kern="1200" cap="none" spc="0" normalizeH="0" baseline="0" noProof="0" dirty="0">
              <a:ln>
                <a:noFill/>
              </a:ln>
              <a:solidFill>
                <a:srgbClr val="FFFFFF"/>
              </a:solidFill>
              <a:effectLst/>
              <a:uLnTx/>
              <a:uFillTx/>
            </a:endParaRPr>
          </a:p>
        </p:txBody>
      </p:sp>
      <p:sp>
        <p:nvSpPr>
          <p:cNvPr id="2458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6-2019      </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458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iteenchallenge.org</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Slide Number Placeholder 1"/>
          <p:cNvSpPr>
            <a:spLocks noGrp="1"/>
          </p:cNvSpPr>
          <p:nvPr>
            <p:ph type="sldNum" sz="quarter" idx="12"/>
          </p:nvPr>
        </p:nvSpPr>
        <p:spPr/>
        <p:txBody>
          <a:bodyPr/>
          <a:lstStyle/>
          <a:p>
            <a:pPr>
              <a:defRPr/>
            </a:pPr>
            <a:fld id="{FA337893-BDBA-4EC4-8B4B-A5D2915862BD}" type="slidenum">
              <a:rPr lang="en-US" smtClean="0"/>
              <a:pPr>
                <a:defRPr/>
              </a:pPr>
              <a:t>85</a:t>
            </a:fld>
            <a:endParaRPr lang="en-US"/>
          </a:p>
        </p:txBody>
      </p:sp>
    </p:spTree>
    <p:extLst>
      <p:ext uri="{BB962C8B-B14F-4D97-AF65-F5344CB8AC3E}">
        <p14:creationId xmlns:p14="http://schemas.microsoft.com/office/powerpoint/2010/main" val="352644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4</a:t>
            </a:r>
            <a:r>
              <a:rPr lang="lv-LV" sz="5400" b="1" dirty="0" smtClean="0"/>
              <a:t>.stunda</a:t>
            </a:r>
            <a:endParaRPr lang="en-US" sz="5400" b="1" dirty="0"/>
          </a:p>
        </p:txBody>
      </p:sp>
      <p:sp>
        <p:nvSpPr>
          <p:cNvPr id="3" name="Content Placeholder 2"/>
          <p:cNvSpPr>
            <a:spLocks noGrp="1"/>
          </p:cNvSpPr>
          <p:nvPr>
            <p:ph idx="1"/>
          </p:nvPr>
        </p:nvSpPr>
        <p:spPr>
          <a:xfrm>
            <a:off x="533400" y="838200"/>
            <a:ext cx="9936163" cy="5638800"/>
          </a:xfrm>
        </p:spPr>
        <p:txBody>
          <a:bodyPr/>
          <a:lstStyle/>
          <a:p>
            <a:pPr eaLnBrk="1" hangingPunct="1">
              <a:buNone/>
            </a:pPr>
            <a:endParaRPr lang="en-US" altLang="en-US" dirty="0" smtClean="0"/>
          </a:p>
          <a:p>
            <a:pPr>
              <a:buNone/>
            </a:pPr>
            <a:endParaRPr lang="en-US" dirty="0"/>
          </a:p>
        </p:txBody>
      </p:sp>
      <p:sp>
        <p:nvSpPr>
          <p:cNvPr id="4" name="TextBox 3"/>
          <p:cNvSpPr txBox="1"/>
          <p:nvPr/>
        </p:nvSpPr>
        <p:spPr>
          <a:xfrm>
            <a:off x="1066800" y="990600"/>
            <a:ext cx="10820400" cy="477053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lv-LV" altLang="en-US" sz="4400" kern="0" dirty="0" smtClean="0">
                <a:solidFill>
                  <a:srgbClr val="1C1C1C"/>
                </a:solidFill>
                <a:latin typeface="Century Gothic"/>
              </a:rPr>
              <a:t>Galvenā Bībeles patiesība</a:t>
            </a:r>
            <a:endParaRPr kumimoji="0" lang="en-US" altLang="en-US" sz="4400" b="0" i="0" u="none" strike="noStrike" kern="0" cap="none" spc="0" normalizeH="0" baseline="0" noProof="0" dirty="0" smtClean="0">
              <a:ln>
                <a:noFill/>
              </a:ln>
              <a:solidFill>
                <a:srgbClr val="1C1C1C"/>
              </a:solidFill>
              <a:effectLst/>
              <a:uLnTx/>
              <a:uFillTx/>
              <a:latin typeface="Century Gothic"/>
              <a:ea typeface="+mn-ea"/>
              <a:cs typeface="+mn-cs"/>
            </a:endParaRPr>
          </a:p>
          <a:p>
            <a:pPr eaLnBrk="1" hangingPunct="1">
              <a:buFontTx/>
              <a:buNone/>
            </a:pPr>
            <a:r>
              <a:rPr lang="lv-LV" sz="3600" dirty="0">
                <a:solidFill>
                  <a:srgbClr val="1C1C1C"/>
                </a:solidFill>
              </a:rPr>
              <a:t>Man vajag lietot Bībeli, lai tā man palīdz visos manas ikdienas piedzīvojumos</a:t>
            </a:r>
            <a:r>
              <a:rPr lang="lv-LV" sz="3600" dirty="0" smtClean="0">
                <a:solidFill>
                  <a:srgbClr val="1C1C1C"/>
                </a:solidFill>
              </a:rPr>
              <a:t>.</a:t>
            </a:r>
            <a:endParaRPr lang="en-US" altLang="en-US" sz="3600" dirty="0">
              <a:solidFill>
                <a:srgbClr val="1C1C1C"/>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1C1C1C"/>
              </a:solidFill>
              <a:effectLst/>
              <a:uLnTx/>
              <a:uFillTx/>
              <a:latin typeface="Century Gothic"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lv-LV" sz="4400" b="0" i="0" u="none" strike="noStrike" kern="1200" cap="none" spc="0" normalizeH="0" baseline="0" noProof="0" dirty="0" smtClean="0">
                <a:ln>
                  <a:noFill/>
                </a:ln>
                <a:solidFill>
                  <a:srgbClr val="1C1C1C"/>
                </a:solidFill>
                <a:effectLst/>
                <a:uLnTx/>
                <a:uFillTx/>
                <a:latin typeface="Century Gothic" pitchFamily="34" charset="0"/>
                <a:ea typeface="+mn-ea"/>
                <a:cs typeface="+mn-cs"/>
              </a:rPr>
              <a:t>Atslēgas pants</a:t>
            </a:r>
            <a:endParaRPr kumimoji="0" lang="en-US" sz="4400" b="0" i="0" u="none" strike="noStrike" kern="1200" cap="none" spc="0" normalizeH="0" baseline="0" noProof="0" dirty="0" smtClean="0">
              <a:ln>
                <a:noFill/>
              </a:ln>
              <a:solidFill>
                <a:srgbClr val="1C1C1C"/>
              </a:solidFill>
              <a:effectLst/>
              <a:uLnTx/>
              <a:uFillTx/>
              <a:latin typeface="Century Gothic"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1C1C1C"/>
              </a:solidFill>
              <a:effectLst/>
              <a:uLnTx/>
              <a:uFillTx/>
              <a:latin typeface="Century Gothic" pitchFamily="34" charset="0"/>
              <a:ea typeface="+mn-ea"/>
              <a:cs typeface="+mn-cs"/>
            </a:endParaRPr>
          </a:p>
          <a:p>
            <a:pPr eaLnBrk="1" hangingPunct="1"/>
            <a:r>
              <a:rPr lang="lv-LV" sz="3600" dirty="0">
                <a:solidFill>
                  <a:srgbClr val="1C1C1C"/>
                </a:solidFill>
              </a:rPr>
              <a:t>Raksti ir Dieva cilvēka visaptverošs aprīkojums, un der pilnībā visām viņa darba nozarēm.</a:t>
            </a:r>
          </a:p>
          <a:p>
            <a:pPr eaLnBrk="1" hangingPunct="1">
              <a:buFontTx/>
              <a:buNone/>
            </a:pPr>
            <a:r>
              <a:rPr lang="en-US" altLang="en-US" sz="3600" dirty="0" smtClean="0">
                <a:solidFill>
                  <a:schemeClr val="tx2">
                    <a:lumMod val="10000"/>
                  </a:schemeClr>
                </a:solidFill>
              </a:rPr>
              <a:t>2</a:t>
            </a:r>
            <a:r>
              <a:rPr lang="lv-LV" altLang="en-US" sz="3600" dirty="0" smtClean="0">
                <a:solidFill>
                  <a:schemeClr val="tx2">
                    <a:lumMod val="10000"/>
                  </a:schemeClr>
                </a:solidFill>
              </a:rPr>
              <a:t>.</a:t>
            </a:r>
            <a:r>
              <a:rPr lang="en-US" altLang="en-US" sz="3600" dirty="0" err="1" smtClean="0">
                <a:solidFill>
                  <a:schemeClr val="tx2">
                    <a:lumMod val="10000"/>
                  </a:schemeClr>
                </a:solidFill>
              </a:rPr>
              <a:t>Timot</a:t>
            </a:r>
            <a:r>
              <a:rPr lang="lv-LV" altLang="en-US" sz="3600" dirty="0" smtClean="0">
                <a:solidFill>
                  <a:schemeClr val="tx2">
                    <a:lumMod val="10000"/>
                  </a:schemeClr>
                </a:solidFill>
              </a:rPr>
              <a:t>ejam</a:t>
            </a:r>
            <a:r>
              <a:rPr lang="en-US" altLang="en-US" sz="3600" dirty="0" smtClean="0">
                <a:solidFill>
                  <a:schemeClr val="tx2">
                    <a:lumMod val="10000"/>
                  </a:schemeClr>
                </a:solidFill>
              </a:rPr>
              <a:t> </a:t>
            </a:r>
            <a:r>
              <a:rPr lang="en-US" altLang="en-US" sz="3600" dirty="0">
                <a:solidFill>
                  <a:schemeClr val="tx2">
                    <a:lumMod val="10000"/>
                  </a:schemeClr>
                </a:solidFill>
              </a:rPr>
              <a:t>3:17 </a:t>
            </a:r>
            <a:r>
              <a:rPr lang="lv-LV" altLang="en-US" sz="3600" dirty="0" smtClean="0">
                <a:solidFill>
                  <a:schemeClr val="tx2">
                    <a:lumMod val="10000"/>
                  </a:schemeClr>
                </a:solidFill>
              </a:rPr>
              <a:t>(tulkojums no </a:t>
            </a:r>
            <a:r>
              <a:rPr lang="en-US" altLang="en-US" sz="3600" dirty="0" smtClean="0">
                <a:solidFill>
                  <a:schemeClr val="tx2">
                    <a:lumMod val="10000"/>
                  </a:schemeClr>
                </a:solidFill>
              </a:rPr>
              <a:t>Phillips NT</a:t>
            </a:r>
            <a:r>
              <a:rPr lang="lv-LV" altLang="en-US" sz="3600" dirty="0" smtClean="0">
                <a:solidFill>
                  <a:schemeClr val="tx2">
                    <a:lumMod val="10000"/>
                  </a:schemeClr>
                </a:solidFill>
              </a:rPr>
              <a:t>)</a:t>
            </a:r>
            <a:endParaRPr kumimoji="0" lang="en-US" sz="1800" b="0"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5" name="Date Placeholder 4"/>
          <p:cNvSpPr>
            <a:spLocks noGrp="1"/>
          </p:cNvSpPr>
          <p:nvPr>
            <p:ph type="dt" sz="half" idx="10"/>
          </p:nvPr>
        </p:nvSpPr>
        <p:spPr/>
        <p:txBody>
          <a:bodyPr/>
          <a:lstStyle/>
          <a:p>
            <a:pPr>
              <a:defRPr/>
            </a:pPr>
            <a:r>
              <a:rPr lang="en-US" smtClean="0"/>
              <a:t>6-2019      </a:t>
            </a:r>
            <a:endParaRPr lang="en-US"/>
          </a:p>
        </p:txBody>
      </p:sp>
      <p:sp>
        <p:nvSpPr>
          <p:cNvPr id="7" name="Footer Placeholder 6"/>
          <p:cNvSpPr>
            <a:spLocks noGrp="1"/>
          </p:cNvSpPr>
          <p:nvPr>
            <p:ph type="ftr" sz="quarter" idx="11"/>
          </p:nvPr>
        </p:nvSpPr>
        <p:spPr>
          <a:xfrm>
            <a:off x="4165600" y="6477000"/>
            <a:ext cx="3860800" cy="476250"/>
          </a:xfrm>
        </p:spPr>
        <p:txBody>
          <a:bodyPr/>
          <a:lstStyle/>
          <a:p>
            <a:pPr>
              <a:defRPr/>
            </a:pPr>
            <a:r>
              <a:rPr lang="en-US" dirty="0" smtClean="0"/>
              <a:t>iteenchallenge.org</a:t>
            </a:r>
            <a:endParaRPr lang="en-US" dirty="0"/>
          </a:p>
        </p:txBody>
      </p:sp>
      <p:sp>
        <p:nvSpPr>
          <p:cNvPr id="8" name="Slide Number Placeholder 7"/>
          <p:cNvSpPr>
            <a:spLocks noGrp="1"/>
          </p:cNvSpPr>
          <p:nvPr>
            <p:ph type="sldNum" sz="quarter" idx="12"/>
          </p:nvPr>
        </p:nvSpPr>
        <p:spPr>
          <a:xfrm>
            <a:off x="10210800" y="6476999"/>
            <a:ext cx="1371600" cy="547255"/>
          </a:xfrm>
        </p:spPr>
        <p:txBody>
          <a:bodyPr/>
          <a:lstStyle/>
          <a:p>
            <a:pPr>
              <a:defRPr/>
            </a:pPr>
            <a:fld id="{A0785AE1-3548-4322-B69C-06DA4670E95E}" type="slidenum">
              <a:rPr lang="en-US" smtClean="0"/>
              <a:pPr>
                <a:defRPr/>
              </a:pPr>
              <a:t>86</a:t>
            </a:fld>
            <a:endParaRPr lang="en-US" dirty="0"/>
          </a:p>
        </p:txBody>
      </p:sp>
    </p:spTree>
    <p:extLst>
      <p:ext uri="{BB962C8B-B14F-4D97-AF65-F5344CB8AC3E}">
        <p14:creationId xmlns:p14="http://schemas.microsoft.com/office/powerpoint/2010/main" val="394099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6-2019      </a:t>
            </a:r>
            <a:endParaRPr lang="en-US" dirty="0"/>
          </a:p>
        </p:txBody>
      </p:sp>
      <p:sp>
        <p:nvSpPr>
          <p:cNvPr id="7" name="Footer Placeholder 6"/>
          <p:cNvSpPr>
            <a:spLocks noGrp="1"/>
          </p:cNvSpPr>
          <p:nvPr>
            <p:ph type="ftr" sz="quarter" idx="11"/>
          </p:nvPr>
        </p:nvSpPr>
        <p:spPr/>
        <p:txBody>
          <a:bodyPr/>
          <a:lstStyle/>
          <a:p>
            <a:pPr>
              <a:defRPr/>
            </a:pPr>
            <a:r>
              <a:rPr lang="en-US" smtClean="0"/>
              <a:t>iteenchallenge.org</a:t>
            </a: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54050"/>
            <a:ext cx="10387966" cy="6703752"/>
          </a:xfrm>
        </p:spPr>
      </p:pic>
      <p:sp>
        <p:nvSpPr>
          <p:cNvPr id="2" name="Slide Number Placeholder 1"/>
          <p:cNvSpPr>
            <a:spLocks noGrp="1"/>
          </p:cNvSpPr>
          <p:nvPr>
            <p:ph type="sldNum" sz="quarter" idx="12"/>
          </p:nvPr>
        </p:nvSpPr>
        <p:spPr/>
        <p:txBody>
          <a:bodyPr/>
          <a:lstStyle/>
          <a:p>
            <a:pPr>
              <a:defRPr/>
            </a:pPr>
            <a:fld id="{A0785AE1-3548-4322-B69C-06DA4670E95E}" type="slidenum">
              <a:rPr lang="en-US" smtClean="0"/>
              <a:pPr>
                <a:defRPr/>
              </a:pPr>
              <a:t>87</a:t>
            </a:fld>
            <a:endParaRPr lang="en-US"/>
          </a:p>
        </p:txBody>
      </p:sp>
    </p:spTree>
    <p:extLst>
      <p:ext uri="{BB962C8B-B14F-4D97-AF65-F5344CB8AC3E}">
        <p14:creationId xmlns:p14="http://schemas.microsoft.com/office/powerpoint/2010/main" val="190785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600"/>
            <a:ext cx="12877800" cy="1121664"/>
          </a:xfrm>
        </p:spPr>
        <p:txBody>
          <a:bodyPr/>
          <a:lstStyle/>
          <a:p>
            <a:r>
              <a:rPr lang="lv-LV" sz="4800" b="1" dirty="0" smtClean="0"/>
              <a:t>Īss Vecās Derības apskats</a:t>
            </a:r>
            <a:r>
              <a:rPr lang="en-US" dirty="0" smtClean="0"/>
              <a:t/>
            </a:r>
            <a:br>
              <a:rPr lang="en-US" dirty="0" smtClean="0"/>
            </a:br>
            <a:endParaRPr lang="en-US" dirty="0"/>
          </a:p>
        </p:txBody>
      </p:sp>
      <p:sp>
        <p:nvSpPr>
          <p:cNvPr id="3" name="Content Placeholder 2"/>
          <p:cNvSpPr>
            <a:spLocks noGrp="1"/>
          </p:cNvSpPr>
          <p:nvPr>
            <p:ph idx="1"/>
          </p:nvPr>
        </p:nvSpPr>
        <p:spPr>
          <a:xfrm>
            <a:off x="838200" y="1066800"/>
            <a:ext cx="10248900" cy="4450560"/>
          </a:xfrm>
        </p:spPr>
        <p:txBody>
          <a:bodyPr/>
          <a:lstStyle/>
          <a:p>
            <a:pPr marL="685800" indent="-685800">
              <a:spcAft>
                <a:spcPts val="1800"/>
              </a:spcAft>
              <a:buFont typeface="Wingdings" pitchFamily="2" charset="2"/>
              <a:buChar char="v"/>
            </a:pPr>
            <a:r>
              <a:rPr lang="lv-LV" b="0" dirty="0" smtClean="0">
                <a:solidFill>
                  <a:srgbClr val="1C1C1C"/>
                </a:solidFill>
              </a:rPr>
              <a:t>Bībele </a:t>
            </a:r>
            <a:r>
              <a:rPr lang="lv-LV" b="0" dirty="0">
                <a:solidFill>
                  <a:srgbClr val="1C1C1C"/>
                </a:solidFill>
              </a:rPr>
              <a:t>ir sadalīta divās daļās, kas tiek sauktas par derībām. Derība ir </a:t>
            </a:r>
            <a:r>
              <a:rPr lang="lv-LV" b="0" dirty="0" smtClean="0">
                <a:solidFill>
                  <a:srgbClr val="1C1C1C"/>
                </a:solidFill>
              </a:rPr>
              <a:t>līgums</a:t>
            </a:r>
            <a:r>
              <a:rPr lang="en-US" b="0" dirty="0" smtClean="0">
                <a:solidFill>
                  <a:srgbClr val="1C1C1C"/>
                </a:solidFill>
              </a:rPr>
              <a:t>.</a:t>
            </a:r>
          </a:p>
          <a:p>
            <a:pPr marL="685800" indent="-685800">
              <a:spcAft>
                <a:spcPts val="1800"/>
              </a:spcAft>
              <a:buFont typeface="Wingdings" pitchFamily="2" charset="2"/>
              <a:buChar char="v"/>
            </a:pPr>
            <a:r>
              <a:rPr lang="lv-LV" b="0" dirty="0" smtClean="0">
                <a:solidFill>
                  <a:srgbClr val="1C1C1C"/>
                </a:solidFill>
              </a:rPr>
              <a:t>Vecā </a:t>
            </a:r>
            <a:r>
              <a:rPr lang="lv-LV" b="0" dirty="0">
                <a:solidFill>
                  <a:srgbClr val="1C1C1C"/>
                </a:solidFill>
              </a:rPr>
              <a:t>Derība tika dota </a:t>
            </a:r>
            <a:r>
              <a:rPr lang="lv-LV" b="0" dirty="0" smtClean="0">
                <a:solidFill>
                  <a:srgbClr val="1C1C1C"/>
                </a:solidFill>
              </a:rPr>
              <a:t>jūdiem.</a:t>
            </a:r>
            <a:endParaRPr lang="en-US" b="0" dirty="0">
              <a:solidFill>
                <a:srgbClr val="1C1C1C"/>
              </a:solidFill>
            </a:endParaRPr>
          </a:p>
          <a:p>
            <a:pPr marL="685800" indent="-685800">
              <a:spcAft>
                <a:spcPts val="1800"/>
              </a:spcAft>
              <a:buFont typeface="Wingdings" pitchFamily="2" charset="2"/>
              <a:buChar char="v"/>
            </a:pPr>
            <a:r>
              <a:rPr lang="lv-LV" b="0" dirty="0" smtClean="0">
                <a:solidFill>
                  <a:srgbClr val="1C1C1C"/>
                </a:solidFill>
              </a:rPr>
              <a:t>Tā </a:t>
            </a:r>
            <a:r>
              <a:rPr lang="lv-LV" b="0" dirty="0">
                <a:solidFill>
                  <a:srgbClr val="1C1C1C"/>
                </a:solidFill>
              </a:rPr>
              <a:t>stāsta par laika periodu no pasaules radīšanas līdz apmēram </a:t>
            </a:r>
            <a:r>
              <a:rPr lang="lv-LV" b="0" dirty="0" smtClean="0">
                <a:solidFill>
                  <a:srgbClr val="1C1C1C"/>
                </a:solidFill>
              </a:rPr>
              <a:t>400 gadiem </a:t>
            </a:r>
            <a:r>
              <a:rPr lang="lv-LV" b="0" dirty="0">
                <a:solidFill>
                  <a:srgbClr val="1C1C1C"/>
                </a:solidFill>
              </a:rPr>
              <a:t>pirms Kristus dzimšanas</a:t>
            </a:r>
            <a:r>
              <a:rPr lang="en-US" b="0" dirty="0" smtClean="0">
                <a:solidFill>
                  <a:srgbClr val="1C1C1C"/>
                </a:solidFill>
              </a:rPr>
              <a:t>.</a:t>
            </a:r>
            <a:endParaRPr lang="en-US" b="0" dirty="0">
              <a:solidFill>
                <a:srgbClr val="1C1C1C"/>
              </a:solidFill>
            </a:endParaRPr>
          </a:p>
          <a:p>
            <a:pPr marL="685800" indent="-685800">
              <a:spcAft>
                <a:spcPts val="1800"/>
              </a:spcAft>
              <a:buFont typeface="Wingdings" pitchFamily="2" charset="2"/>
              <a:buChar char="v"/>
            </a:pPr>
            <a:r>
              <a:rPr lang="lv-LV" b="0" dirty="0" smtClean="0">
                <a:solidFill>
                  <a:srgbClr val="1C1C1C"/>
                </a:solidFill>
              </a:rPr>
              <a:t>Tā </a:t>
            </a:r>
            <a:r>
              <a:rPr lang="lv-LV" b="0" dirty="0">
                <a:solidFill>
                  <a:srgbClr val="1C1C1C"/>
                </a:solidFill>
              </a:rPr>
              <a:t>stāsta par Dieva attiecībām ar cilvēkiem pirms Jēzus atnākšanas</a:t>
            </a:r>
            <a:r>
              <a:rPr lang="en-US" b="0" dirty="0" smtClean="0">
                <a:solidFill>
                  <a:srgbClr val="1C1C1C"/>
                </a:solidFill>
              </a:rPr>
              <a:t>. </a:t>
            </a:r>
            <a:endParaRPr lang="en-US" b="0" dirty="0">
              <a:solidFill>
                <a:srgbClr val="1C1C1C"/>
              </a:solidFill>
            </a:endParaRPr>
          </a:p>
          <a:p>
            <a:pPr>
              <a:buFont typeface="Wingdings" pitchFamily="2" charset="2"/>
              <a:buChar char="v"/>
            </a:pPr>
            <a:endParaRPr lang="en-US" b="0" dirty="0" smtClean="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88</a:t>
            </a:fld>
            <a:endParaRPr lang="en-US"/>
          </a:p>
        </p:txBody>
      </p:sp>
    </p:spTree>
    <p:extLst>
      <p:ext uri="{BB962C8B-B14F-4D97-AF65-F5344CB8AC3E}">
        <p14:creationId xmlns:p14="http://schemas.microsoft.com/office/powerpoint/2010/main" val="140499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600"/>
            <a:ext cx="12877800" cy="1121664"/>
          </a:xfrm>
        </p:spPr>
        <p:txBody>
          <a:bodyPr/>
          <a:lstStyle/>
          <a:p>
            <a:r>
              <a:rPr lang="lv-LV" sz="4800" b="1" dirty="0"/>
              <a:t>Īss Vecās Derības apskats</a:t>
            </a:r>
            <a:r>
              <a:rPr lang="en-US" dirty="0" smtClean="0"/>
              <a:t/>
            </a:r>
            <a:br>
              <a:rPr lang="en-US" dirty="0" smtClean="0"/>
            </a:br>
            <a:endParaRPr lang="en-US" dirty="0"/>
          </a:p>
        </p:txBody>
      </p:sp>
      <p:sp>
        <p:nvSpPr>
          <p:cNvPr id="3" name="Content Placeholder 2"/>
          <p:cNvSpPr>
            <a:spLocks noGrp="1"/>
          </p:cNvSpPr>
          <p:nvPr>
            <p:ph idx="1"/>
          </p:nvPr>
        </p:nvSpPr>
        <p:spPr>
          <a:xfrm>
            <a:off x="838200" y="1350264"/>
            <a:ext cx="10248900" cy="4167096"/>
          </a:xfrm>
        </p:spPr>
        <p:txBody>
          <a:bodyPr/>
          <a:lstStyle/>
          <a:p>
            <a:pPr marL="685800" indent="-685800">
              <a:spcAft>
                <a:spcPts val="2400"/>
              </a:spcAft>
              <a:buFont typeface="Wingdings" pitchFamily="2" charset="2"/>
              <a:buChar char="v"/>
            </a:pPr>
            <a:r>
              <a:rPr lang="lv-LV" b="0" dirty="0" smtClean="0">
                <a:solidFill>
                  <a:srgbClr val="1C1C1C"/>
                </a:solidFill>
              </a:rPr>
              <a:t>Trīs </a:t>
            </a:r>
            <a:r>
              <a:rPr lang="lv-LV" b="0" dirty="0">
                <a:solidFill>
                  <a:srgbClr val="1C1C1C"/>
                </a:solidFill>
              </a:rPr>
              <a:t>ceturtdaļas no Bībeles ir Vecā Derība</a:t>
            </a:r>
            <a:r>
              <a:rPr lang="en-US" b="0" dirty="0" smtClean="0">
                <a:solidFill>
                  <a:srgbClr val="1C1C1C"/>
                </a:solidFill>
              </a:rPr>
              <a:t>. </a:t>
            </a:r>
            <a:endParaRPr lang="en-US" b="0" dirty="0">
              <a:solidFill>
                <a:srgbClr val="1C1C1C"/>
              </a:solidFill>
            </a:endParaRPr>
          </a:p>
          <a:p>
            <a:pPr marL="685800" indent="-685800">
              <a:spcAft>
                <a:spcPts val="2400"/>
              </a:spcAft>
              <a:buFont typeface="Wingdings" pitchFamily="2" charset="2"/>
              <a:buChar char="v"/>
            </a:pPr>
            <a:r>
              <a:rPr lang="lv-LV" b="0" dirty="0" smtClean="0">
                <a:solidFill>
                  <a:srgbClr val="1C1C1C"/>
                </a:solidFill>
              </a:rPr>
              <a:t>Sākotnēji </a:t>
            </a:r>
            <a:r>
              <a:rPr lang="lv-LV" b="0" dirty="0">
                <a:solidFill>
                  <a:srgbClr val="1C1C1C"/>
                </a:solidFill>
              </a:rPr>
              <a:t>tā tika sarakstīta ebreju </a:t>
            </a:r>
            <a:r>
              <a:rPr lang="lv-LV" b="0" dirty="0" smtClean="0">
                <a:solidFill>
                  <a:srgbClr val="1C1C1C"/>
                </a:solidFill>
              </a:rPr>
              <a:t>valodā</a:t>
            </a:r>
            <a:r>
              <a:rPr lang="en-US" b="0" dirty="0" smtClean="0">
                <a:solidFill>
                  <a:srgbClr val="1C1C1C"/>
                </a:solidFill>
              </a:rPr>
              <a:t>.</a:t>
            </a:r>
            <a:endParaRPr lang="en-US" b="0" dirty="0">
              <a:solidFill>
                <a:srgbClr val="1C1C1C"/>
              </a:solidFill>
            </a:endParaRPr>
          </a:p>
          <a:p>
            <a:pPr marL="685800" indent="-685800">
              <a:spcAft>
                <a:spcPts val="2400"/>
              </a:spcAft>
              <a:buFont typeface="Wingdings" pitchFamily="2" charset="2"/>
              <a:buChar char="v"/>
            </a:pPr>
            <a:r>
              <a:rPr lang="lv-LV" b="0" dirty="0" smtClean="0">
                <a:solidFill>
                  <a:srgbClr val="1C1C1C"/>
                </a:solidFill>
              </a:rPr>
              <a:t>Dažas </a:t>
            </a:r>
            <a:r>
              <a:rPr lang="lv-LV" b="0" dirty="0">
                <a:solidFill>
                  <a:srgbClr val="1C1C1C"/>
                </a:solidFill>
              </a:rPr>
              <a:t>Vecās Derības daļas tika sarakstītas aramiešu valodā</a:t>
            </a:r>
            <a:r>
              <a:rPr lang="en-US" b="0" dirty="0" smtClean="0">
                <a:solidFill>
                  <a:srgbClr val="1C1C1C"/>
                </a:solidFill>
              </a:rPr>
              <a:t>.</a:t>
            </a:r>
            <a:endParaRPr lang="en-US" b="0" dirty="0">
              <a:solidFill>
                <a:srgbClr val="1C1C1C"/>
              </a:solidFill>
            </a:endParaRPr>
          </a:p>
          <a:p>
            <a:pPr>
              <a:buFont typeface="Wingdings" pitchFamily="2" charset="2"/>
              <a:buChar char="v"/>
            </a:pPr>
            <a:endParaRPr lang="en-US" b="0" dirty="0" smtClean="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89</a:t>
            </a:fld>
            <a:endParaRPr lang="en-US"/>
          </a:p>
        </p:txBody>
      </p:sp>
    </p:spTree>
    <p:extLst>
      <p:ext uri="{BB962C8B-B14F-4D97-AF65-F5344CB8AC3E}">
        <p14:creationId xmlns:p14="http://schemas.microsoft.com/office/powerpoint/2010/main" val="56288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400" dirty="0" smtClean="0"/>
              <a:t>Iesildīšanās stundai</a:t>
            </a:r>
            <a:endParaRPr lang="en-US" sz="4400" dirty="0"/>
          </a:p>
        </p:txBody>
      </p:sp>
      <p:sp>
        <p:nvSpPr>
          <p:cNvPr id="3" name="Content Placeholder 2"/>
          <p:cNvSpPr>
            <a:spLocks noGrp="1"/>
          </p:cNvSpPr>
          <p:nvPr>
            <p:ph idx="1"/>
          </p:nvPr>
        </p:nvSpPr>
        <p:spPr>
          <a:xfrm>
            <a:off x="1143000" y="1295401"/>
            <a:ext cx="10439400" cy="4648199"/>
          </a:xfrm>
        </p:spPr>
        <p:txBody>
          <a:bodyPr>
            <a:normAutofit fontScale="70000" lnSpcReduction="20000"/>
          </a:bodyPr>
          <a:lstStyle/>
          <a:p>
            <a:pPr marL="457200" indent="-457200">
              <a:buFont typeface="Wingdings" pitchFamily="2" charset="2"/>
              <a:buChar char="v"/>
            </a:pPr>
            <a:r>
              <a:rPr lang="en-US" sz="5700" b="0" dirty="0" smtClean="0">
                <a:solidFill>
                  <a:srgbClr val="1C1C1C"/>
                </a:solidFill>
              </a:rPr>
              <a:t>“</a:t>
            </a:r>
            <a:r>
              <a:rPr lang="lv-LV" sz="5700" b="0" dirty="0">
                <a:solidFill>
                  <a:srgbClr val="1C1C1C"/>
                </a:solidFill>
              </a:rPr>
              <a:t>Ja tu būtu Dievs un gribētu uzrakstīt grāmatu </a:t>
            </a:r>
            <a:r>
              <a:rPr lang="lv-LV" sz="5700" b="0" dirty="0" smtClean="0">
                <a:solidFill>
                  <a:srgbClr val="1C1C1C"/>
                </a:solidFill>
              </a:rPr>
              <a:t>cilvēkiem </a:t>
            </a:r>
            <a:r>
              <a:rPr lang="lv-LV" sz="5700" b="0" dirty="0">
                <a:solidFill>
                  <a:srgbClr val="1C1C1C"/>
                </a:solidFill>
              </a:rPr>
              <a:t>uz šīs zemes, kā tu domā, kāda būtu vissvarīgākā lieta, </a:t>
            </a:r>
            <a:r>
              <a:rPr lang="en-US" sz="5700" b="0" dirty="0" smtClean="0">
                <a:solidFill>
                  <a:srgbClr val="1C1C1C"/>
                </a:solidFill>
              </a:rPr>
              <a:t/>
            </a:r>
            <a:br>
              <a:rPr lang="en-US" sz="5700" b="0" dirty="0" smtClean="0">
                <a:solidFill>
                  <a:srgbClr val="1C1C1C"/>
                </a:solidFill>
              </a:rPr>
            </a:br>
            <a:r>
              <a:rPr lang="lv-LV" sz="5700" b="0" dirty="0" smtClean="0">
                <a:solidFill>
                  <a:srgbClr val="1C1C1C"/>
                </a:solidFill>
              </a:rPr>
              <a:t>par </a:t>
            </a:r>
            <a:r>
              <a:rPr lang="lv-LV" sz="5700" b="0" dirty="0">
                <a:solidFill>
                  <a:srgbClr val="1C1C1C"/>
                </a:solidFill>
              </a:rPr>
              <a:t>ko uzrakstīt šajā grāmatā</a:t>
            </a:r>
            <a:r>
              <a:rPr lang="lv-LV" sz="5700" b="0" dirty="0" smtClean="0">
                <a:solidFill>
                  <a:srgbClr val="1C1C1C"/>
                </a:solidFill>
              </a:rPr>
              <a:t>?</a:t>
            </a:r>
            <a:r>
              <a:rPr lang="en-US" sz="5700" b="0" dirty="0" smtClean="0">
                <a:solidFill>
                  <a:srgbClr val="1C1C1C"/>
                </a:solidFill>
              </a:rPr>
              <a:t>”</a:t>
            </a:r>
            <a:endParaRPr lang="en-US" sz="5700" b="0" dirty="0">
              <a:solidFill>
                <a:srgbClr val="1C1C1C"/>
              </a:solidFill>
            </a:endParaRPr>
          </a:p>
          <a:p>
            <a:pPr>
              <a:buNone/>
            </a:pPr>
            <a:r>
              <a:rPr lang="en-US" sz="5800" b="0" dirty="0">
                <a:solidFill>
                  <a:srgbClr val="1C1C1C"/>
                </a:solidFill>
              </a:rPr>
              <a:t> </a:t>
            </a:r>
          </a:p>
          <a:p>
            <a:pPr marL="457200" indent="-457200">
              <a:buFont typeface="Wingdings" pitchFamily="2" charset="2"/>
              <a:buChar char="v"/>
            </a:pPr>
            <a:r>
              <a:rPr lang="lv-LV" sz="5700" b="0" dirty="0">
                <a:solidFill>
                  <a:srgbClr val="1C1C1C"/>
                </a:solidFill>
              </a:rPr>
              <a:t>Kādus bērnības piedzīvojumus tu </a:t>
            </a:r>
            <a:r>
              <a:rPr lang="lv-LV" sz="5700" b="0" dirty="0" smtClean="0">
                <a:solidFill>
                  <a:srgbClr val="1C1C1C"/>
                </a:solidFill>
              </a:rPr>
              <a:t>atceries par Bībeli?</a:t>
            </a:r>
            <a:endParaRPr lang="en-US" sz="5800" b="0" dirty="0">
              <a:solidFill>
                <a:srgbClr val="1C1C1C"/>
              </a:solidFill>
            </a:endParaRPr>
          </a:p>
          <a:p>
            <a:pPr>
              <a:buNone/>
            </a:pPr>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9</a:t>
            </a:fld>
            <a:endParaRPr lang="en-US"/>
          </a:p>
        </p:txBody>
      </p:sp>
    </p:spTree>
    <p:extLst>
      <p:ext uri="{BB962C8B-B14F-4D97-AF65-F5344CB8AC3E}">
        <p14:creationId xmlns:p14="http://schemas.microsoft.com/office/powerpoint/2010/main" val="381205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9162"/>
            <a:ext cx="10439400" cy="523925"/>
          </a:xfrm>
        </p:spPr>
        <p:txBody>
          <a:bodyPr/>
          <a:lstStyle/>
          <a:p>
            <a:r>
              <a:rPr lang="lv-LV" sz="4800" b="1" dirty="0"/>
              <a:t>Pieci sadalījumi Vecajā Derībā</a:t>
            </a:r>
            <a:r>
              <a:rPr lang="en-US" dirty="0" smtClean="0"/>
              <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506627" y="1285925"/>
            <a:ext cx="5029200" cy="4429075"/>
          </a:xfrm>
        </p:spPr>
        <p:txBody>
          <a:bodyPr/>
          <a:lstStyle/>
          <a:p>
            <a:pPr>
              <a:buNone/>
            </a:pPr>
            <a:r>
              <a:rPr lang="lv-LV" sz="3600" dirty="0">
                <a:solidFill>
                  <a:schemeClr val="accent6">
                    <a:lumMod val="75000"/>
                  </a:schemeClr>
                </a:solidFill>
              </a:rPr>
              <a:t>Mozus </a:t>
            </a:r>
            <a:r>
              <a:rPr lang="lv-LV" sz="3600" dirty="0" smtClean="0">
                <a:solidFill>
                  <a:schemeClr val="accent6">
                    <a:lumMod val="75000"/>
                  </a:schemeClr>
                </a:solidFill>
              </a:rPr>
              <a:t>grāmatas</a:t>
            </a:r>
          </a:p>
          <a:p>
            <a:pPr>
              <a:buNone/>
            </a:pPr>
            <a:r>
              <a:rPr lang="lv-LV" dirty="0" smtClean="0">
                <a:solidFill>
                  <a:srgbClr val="1C1C1C"/>
                </a:solidFill>
              </a:rPr>
              <a:t>1.Mozus-</a:t>
            </a:r>
            <a:r>
              <a:rPr lang="en-US" dirty="0" smtClean="0">
                <a:solidFill>
                  <a:srgbClr val="1C1C1C"/>
                </a:solidFill>
              </a:rPr>
              <a:t>Genesis</a:t>
            </a:r>
            <a:endParaRPr lang="en-US" b="1" dirty="0" smtClean="0">
              <a:solidFill>
                <a:srgbClr val="1C1C1C"/>
              </a:solidFill>
            </a:endParaRPr>
          </a:p>
          <a:p>
            <a:pPr>
              <a:buNone/>
            </a:pPr>
            <a:r>
              <a:rPr lang="lv-LV" dirty="0" smtClean="0">
                <a:solidFill>
                  <a:srgbClr val="1C1C1C"/>
                </a:solidFill>
              </a:rPr>
              <a:t>2.Mozus-</a:t>
            </a:r>
            <a:r>
              <a:rPr lang="en-US" dirty="0" smtClean="0">
                <a:solidFill>
                  <a:srgbClr val="1C1C1C"/>
                </a:solidFill>
              </a:rPr>
              <a:t>Exodus</a:t>
            </a:r>
          </a:p>
          <a:p>
            <a:pPr>
              <a:buNone/>
            </a:pPr>
            <a:r>
              <a:rPr lang="lv-LV" dirty="0" smtClean="0">
                <a:solidFill>
                  <a:srgbClr val="1C1C1C"/>
                </a:solidFill>
              </a:rPr>
              <a:t>3.Mozus-</a:t>
            </a:r>
            <a:r>
              <a:rPr lang="en-US" dirty="0" smtClean="0">
                <a:solidFill>
                  <a:srgbClr val="1C1C1C"/>
                </a:solidFill>
              </a:rPr>
              <a:t>Leviticus</a:t>
            </a:r>
          </a:p>
          <a:p>
            <a:pPr>
              <a:buNone/>
            </a:pPr>
            <a:r>
              <a:rPr lang="lv-LV" dirty="0" smtClean="0">
                <a:solidFill>
                  <a:srgbClr val="1C1C1C"/>
                </a:solidFill>
              </a:rPr>
              <a:t>4.Mozus-</a:t>
            </a:r>
            <a:r>
              <a:rPr lang="en-US" dirty="0" smtClean="0">
                <a:solidFill>
                  <a:srgbClr val="1C1C1C"/>
                </a:solidFill>
              </a:rPr>
              <a:t>Numbers</a:t>
            </a:r>
          </a:p>
          <a:p>
            <a:pPr>
              <a:buNone/>
            </a:pPr>
            <a:r>
              <a:rPr lang="lv-LV" dirty="0" smtClean="0">
                <a:solidFill>
                  <a:srgbClr val="1C1C1C"/>
                </a:solidFill>
              </a:rPr>
              <a:t>5.Mozus-</a:t>
            </a:r>
            <a:r>
              <a:rPr lang="en-US" dirty="0" smtClean="0">
                <a:solidFill>
                  <a:srgbClr val="1C1C1C"/>
                </a:solidFill>
              </a:rPr>
              <a:t>Deuteronomy</a:t>
            </a:r>
            <a:endParaRPr lang="en-US" dirty="0">
              <a:solidFill>
                <a:srgbClr val="1C1C1C"/>
              </a:solidFill>
            </a:endParaRPr>
          </a:p>
        </p:txBody>
      </p:sp>
      <p:sp>
        <p:nvSpPr>
          <p:cNvPr id="4" name="TextBox 3"/>
          <p:cNvSpPr txBox="1"/>
          <p:nvPr/>
        </p:nvSpPr>
        <p:spPr>
          <a:xfrm>
            <a:off x="5562600" y="1285925"/>
            <a:ext cx="5791200" cy="3600986"/>
          </a:xfrm>
          <a:prstGeom prst="rect">
            <a:avLst/>
          </a:prstGeom>
          <a:noFill/>
        </p:spPr>
        <p:txBody>
          <a:bodyPr wrap="square" rtlCol="0">
            <a:spAutoFit/>
          </a:bodyPr>
          <a:lstStyle/>
          <a:p>
            <a:pPr>
              <a:buNone/>
            </a:pPr>
            <a:r>
              <a:rPr lang="lv-LV" sz="3600" b="1" dirty="0" smtClean="0">
                <a:solidFill>
                  <a:schemeClr val="accent6">
                    <a:lumMod val="75000"/>
                  </a:schemeClr>
                </a:solidFill>
              </a:rPr>
              <a:t>Vēstures grāmatas</a:t>
            </a:r>
            <a:endParaRPr lang="en-US" sz="3600" b="1" dirty="0">
              <a:solidFill>
                <a:schemeClr val="accent6">
                  <a:lumMod val="75000"/>
                </a:schemeClr>
              </a:solidFill>
            </a:endParaRPr>
          </a:p>
          <a:p>
            <a:pPr>
              <a:buNone/>
            </a:pPr>
            <a:r>
              <a:rPr lang="en-US" sz="3200" b="1" dirty="0" smtClean="0">
                <a:solidFill>
                  <a:srgbClr val="1C1C1C"/>
                </a:solidFill>
              </a:rPr>
              <a:t>Jo</a:t>
            </a:r>
            <a:r>
              <a:rPr lang="lv-LV" sz="3200" b="1" dirty="0" smtClean="0">
                <a:solidFill>
                  <a:srgbClr val="1C1C1C"/>
                </a:solidFill>
              </a:rPr>
              <a:t>zu</a:t>
            </a:r>
            <a:r>
              <a:rPr lang="en-US" sz="3200" b="1" dirty="0" smtClean="0">
                <a:solidFill>
                  <a:srgbClr val="1C1C1C"/>
                </a:solidFill>
              </a:rPr>
              <a:t>a</a:t>
            </a:r>
            <a:r>
              <a:rPr lang="lv-LV" sz="3200" b="1" dirty="0" smtClean="0">
                <a:solidFill>
                  <a:srgbClr val="1C1C1C"/>
                </a:solidFill>
              </a:rPr>
              <a:t>s</a:t>
            </a:r>
            <a:r>
              <a:rPr lang="en-US" sz="3200" b="1" dirty="0">
                <a:solidFill>
                  <a:srgbClr val="1C1C1C"/>
                </a:solidFill>
              </a:rPr>
              <a:t>		</a:t>
            </a:r>
            <a:r>
              <a:rPr lang="en-US" sz="3200" b="1" dirty="0" smtClean="0">
                <a:solidFill>
                  <a:srgbClr val="1C1C1C"/>
                </a:solidFill>
              </a:rPr>
              <a:t>2</a:t>
            </a:r>
            <a:r>
              <a:rPr lang="lv-LV" sz="3200" b="1" dirty="0" smtClean="0">
                <a:solidFill>
                  <a:srgbClr val="1C1C1C"/>
                </a:solidFill>
              </a:rPr>
              <a:t>.Ķēniņu</a:t>
            </a:r>
            <a:endParaRPr lang="en-US" sz="3200" b="1" dirty="0">
              <a:solidFill>
                <a:srgbClr val="1C1C1C"/>
              </a:solidFill>
            </a:endParaRPr>
          </a:p>
          <a:p>
            <a:pPr>
              <a:buNone/>
            </a:pPr>
            <a:r>
              <a:rPr lang="lv-LV" sz="3200" b="1" dirty="0" smtClean="0">
                <a:solidFill>
                  <a:srgbClr val="1C1C1C"/>
                </a:solidFill>
              </a:rPr>
              <a:t>Soģu</a:t>
            </a:r>
            <a:r>
              <a:rPr lang="en-US" sz="3200" b="1" dirty="0">
                <a:solidFill>
                  <a:srgbClr val="1C1C1C"/>
                </a:solidFill>
              </a:rPr>
              <a:t>		</a:t>
            </a:r>
            <a:r>
              <a:rPr lang="en-US" sz="3200" b="1" dirty="0" smtClean="0">
                <a:solidFill>
                  <a:srgbClr val="1C1C1C"/>
                </a:solidFill>
              </a:rPr>
              <a:t>1</a:t>
            </a:r>
            <a:r>
              <a:rPr lang="lv-LV" sz="3200" b="1" dirty="0" smtClean="0">
                <a:solidFill>
                  <a:srgbClr val="1C1C1C"/>
                </a:solidFill>
              </a:rPr>
              <a:t>.Laiku</a:t>
            </a:r>
            <a:endParaRPr lang="en-US" sz="3200" b="1" dirty="0">
              <a:solidFill>
                <a:srgbClr val="1C1C1C"/>
              </a:solidFill>
            </a:endParaRPr>
          </a:p>
          <a:p>
            <a:pPr>
              <a:buNone/>
            </a:pPr>
            <a:r>
              <a:rPr lang="fr-CA" sz="3200" b="1" dirty="0" smtClean="0">
                <a:solidFill>
                  <a:srgbClr val="1C1C1C"/>
                </a:solidFill>
              </a:rPr>
              <a:t>Rut</a:t>
            </a:r>
            <a:r>
              <a:rPr lang="lv-LV" sz="3200" b="1" dirty="0" smtClean="0">
                <a:solidFill>
                  <a:srgbClr val="1C1C1C"/>
                </a:solidFill>
              </a:rPr>
              <a:t>es</a:t>
            </a:r>
            <a:r>
              <a:rPr lang="fr-CA" sz="3200" b="1" dirty="0" smtClean="0">
                <a:solidFill>
                  <a:srgbClr val="1C1C1C"/>
                </a:solidFill>
              </a:rPr>
              <a:t>               2</a:t>
            </a:r>
            <a:r>
              <a:rPr lang="lv-LV" sz="3200" b="1" dirty="0" smtClean="0">
                <a:solidFill>
                  <a:srgbClr val="1C1C1C"/>
                </a:solidFill>
              </a:rPr>
              <a:t>.Laiku</a:t>
            </a:r>
            <a:r>
              <a:rPr lang="fr-CA" sz="3200" b="1" dirty="0" smtClean="0">
                <a:solidFill>
                  <a:srgbClr val="1C1C1C"/>
                </a:solidFill>
              </a:rPr>
              <a:t> </a:t>
            </a:r>
            <a:endParaRPr lang="en-US" sz="3200" b="1" dirty="0">
              <a:solidFill>
                <a:srgbClr val="1C1C1C"/>
              </a:solidFill>
            </a:endParaRPr>
          </a:p>
          <a:p>
            <a:pPr>
              <a:buNone/>
            </a:pPr>
            <a:r>
              <a:rPr lang="fr-CA" sz="3200" b="1" dirty="0" smtClean="0">
                <a:solidFill>
                  <a:srgbClr val="1C1C1C"/>
                </a:solidFill>
              </a:rPr>
              <a:t>1</a:t>
            </a:r>
            <a:r>
              <a:rPr lang="lv-LV" sz="3200" b="1" dirty="0" smtClean="0">
                <a:solidFill>
                  <a:srgbClr val="1C1C1C"/>
                </a:solidFill>
              </a:rPr>
              <a:t>.</a:t>
            </a:r>
            <a:r>
              <a:rPr lang="fr-CA" sz="3200" b="1" dirty="0" smtClean="0">
                <a:solidFill>
                  <a:srgbClr val="1C1C1C"/>
                </a:solidFill>
              </a:rPr>
              <a:t>Samu</a:t>
            </a:r>
            <a:r>
              <a:rPr lang="lv-LV" sz="3200" b="1" dirty="0" smtClean="0">
                <a:solidFill>
                  <a:srgbClr val="1C1C1C"/>
                </a:solidFill>
              </a:rPr>
              <a:t>ē</a:t>
            </a:r>
            <a:r>
              <a:rPr lang="fr-CA" sz="3200" b="1" dirty="0" smtClean="0">
                <a:solidFill>
                  <a:srgbClr val="1C1C1C"/>
                </a:solidFill>
              </a:rPr>
              <a:t>l</a:t>
            </a:r>
            <a:r>
              <a:rPr lang="lv-LV" sz="3200" b="1" dirty="0" smtClean="0">
                <a:solidFill>
                  <a:srgbClr val="1C1C1C"/>
                </a:solidFill>
              </a:rPr>
              <a:t>a</a:t>
            </a:r>
            <a:r>
              <a:rPr lang="fr-CA" sz="3200" b="1" dirty="0" smtClean="0">
                <a:solidFill>
                  <a:srgbClr val="1C1C1C"/>
                </a:solidFill>
              </a:rPr>
              <a:t>      Ezra</a:t>
            </a:r>
            <a:r>
              <a:rPr lang="lv-LV" sz="3200" b="1" dirty="0" smtClean="0">
                <a:solidFill>
                  <a:srgbClr val="1C1C1C"/>
                </a:solidFill>
              </a:rPr>
              <a:t>s</a:t>
            </a:r>
            <a:endParaRPr lang="en-US" sz="3200" b="1" dirty="0">
              <a:solidFill>
                <a:srgbClr val="1C1C1C"/>
              </a:solidFill>
            </a:endParaRPr>
          </a:p>
          <a:p>
            <a:pPr>
              <a:buNone/>
            </a:pPr>
            <a:r>
              <a:rPr lang="fr-CA" sz="3200" b="1" dirty="0" smtClean="0">
                <a:solidFill>
                  <a:srgbClr val="1C1C1C"/>
                </a:solidFill>
              </a:rPr>
              <a:t>2</a:t>
            </a:r>
            <a:r>
              <a:rPr lang="lv-LV" sz="3200" b="1" dirty="0" smtClean="0">
                <a:solidFill>
                  <a:srgbClr val="1C1C1C"/>
                </a:solidFill>
              </a:rPr>
              <a:t>.Samuēla</a:t>
            </a:r>
            <a:r>
              <a:rPr lang="fr-CA" sz="3200" b="1" dirty="0" smtClean="0">
                <a:solidFill>
                  <a:srgbClr val="1C1C1C"/>
                </a:solidFill>
              </a:rPr>
              <a:t>      </a:t>
            </a:r>
            <a:r>
              <a:rPr lang="fr-CA" sz="3200" b="1" dirty="0" err="1" smtClean="0">
                <a:solidFill>
                  <a:srgbClr val="1C1C1C"/>
                </a:solidFill>
              </a:rPr>
              <a:t>Nehemi</a:t>
            </a:r>
            <a:r>
              <a:rPr lang="lv-LV" sz="3200" b="1" dirty="0" smtClean="0">
                <a:solidFill>
                  <a:srgbClr val="1C1C1C"/>
                </a:solidFill>
              </a:rPr>
              <a:t>j</a:t>
            </a:r>
            <a:r>
              <a:rPr lang="fr-CA" sz="3200" b="1" dirty="0" smtClean="0">
                <a:solidFill>
                  <a:srgbClr val="1C1C1C"/>
                </a:solidFill>
              </a:rPr>
              <a:t>a</a:t>
            </a:r>
            <a:r>
              <a:rPr lang="lv-LV" sz="3200" b="1" dirty="0" smtClean="0">
                <a:solidFill>
                  <a:srgbClr val="1C1C1C"/>
                </a:solidFill>
              </a:rPr>
              <a:t>s</a:t>
            </a:r>
            <a:r>
              <a:rPr lang="fr-CA" sz="3200" b="1" dirty="0" smtClean="0">
                <a:solidFill>
                  <a:srgbClr val="1C1C1C"/>
                </a:solidFill>
              </a:rPr>
              <a:t>     1</a:t>
            </a:r>
            <a:r>
              <a:rPr lang="lv-LV" sz="3200" b="1" dirty="0" smtClean="0">
                <a:solidFill>
                  <a:srgbClr val="1C1C1C"/>
                </a:solidFill>
              </a:rPr>
              <a:t>.Ķēniņu</a:t>
            </a:r>
            <a:r>
              <a:rPr lang="en-US" sz="3200" b="1" dirty="0" smtClean="0">
                <a:solidFill>
                  <a:srgbClr val="1C1C1C"/>
                </a:solidFill>
              </a:rPr>
              <a:t>		Ester</a:t>
            </a:r>
            <a:r>
              <a:rPr lang="lv-LV" sz="3200" b="1" dirty="0" smtClean="0">
                <a:solidFill>
                  <a:srgbClr val="1C1C1C"/>
                </a:solidFill>
              </a:rPr>
              <a:t>es</a:t>
            </a:r>
            <a:endParaRPr lang="en-US" sz="3200" b="1" dirty="0">
              <a:solidFill>
                <a:srgbClr val="1C1C1C"/>
              </a:solidFill>
            </a:endParaRPr>
          </a:p>
        </p:txBody>
      </p:sp>
      <p:sp>
        <p:nvSpPr>
          <p:cNvPr id="5" name="Date Placeholder 4"/>
          <p:cNvSpPr>
            <a:spLocks noGrp="1"/>
          </p:cNvSpPr>
          <p:nvPr>
            <p:ph type="dt" sz="half" idx="10"/>
          </p:nvPr>
        </p:nvSpPr>
        <p:spPr/>
        <p:txBody>
          <a:bodyPr/>
          <a:lstStyle/>
          <a:p>
            <a:pPr>
              <a:defRPr/>
            </a:pPr>
            <a:r>
              <a:rPr lang="en-US" smtClean="0"/>
              <a:t>6-2019      </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A0785AE1-3548-4322-B69C-06DA4670E95E}" type="slidenum">
              <a:rPr lang="en-US" smtClean="0"/>
              <a:pPr>
                <a:defRPr/>
              </a:pPr>
              <a:t>90</a:t>
            </a:fld>
            <a:endParaRPr lang="en-US"/>
          </a:p>
        </p:txBody>
      </p:sp>
    </p:spTree>
    <p:extLst>
      <p:ext uri="{BB962C8B-B14F-4D97-AF65-F5344CB8AC3E}">
        <p14:creationId xmlns:p14="http://schemas.microsoft.com/office/powerpoint/2010/main" val="224551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1582400" cy="1197864"/>
          </a:xfrm>
        </p:spPr>
        <p:txBody>
          <a:bodyPr/>
          <a:lstStyle/>
          <a:p>
            <a:r>
              <a:rPr lang="lv-LV" sz="4800" b="1" dirty="0"/>
              <a:t>Pieci sadalījumi Vecajā Derībā</a:t>
            </a:r>
            <a:r>
              <a:rPr lang="en-US" dirty="0" smtClean="0"/>
              <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685800" y="1029359"/>
            <a:ext cx="4876800" cy="5211763"/>
          </a:xfrm>
        </p:spPr>
        <p:txBody>
          <a:bodyPr/>
          <a:lstStyle/>
          <a:p>
            <a:pPr>
              <a:buNone/>
            </a:pPr>
            <a:r>
              <a:rPr lang="lv-LV" sz="3600" dirty="0" smtClean="0">
                <a:solidFill>
                  <a:schemeClr val="accent6">
                    <a:lumMod val="75000"/>
                  </a:schemeClr>
                </a:solidFill>
              </a:rPr>
              <a:t>Poētiskās grāmatas</a:t>
            </a:r>
            <a:endParaRPr lang="en-US" sz="3600" dirty="0">
              <a:solidFill>
                <a:schemeClr val="accent6">
                  <a:lumMod val="75000"/>
                </a:schemeClr>
              </a:solidFill>
            </a:endParaRPr>
          </a:p>
          <a:p>
            <a:pPr marL="0" indent="0">
              <a:buNone/>
            </a:pPr>
            <a:r>
              <a:rPr lang="lv-LV" dirty="0" smtClean="0">
                <a:solidFill>
                  <a:srgbClr val="1C1C1C"/>
                </a:solidFill>
              </a:rPr>
              <a:t>Ījaba</a:t>
            </a:r>
            <a:endParaRPr lang="en-US" dirty="0">
              <a:solidFill>
                <a:srgbClr val="1C1C1C"/>
              </a:solidFill>
            </a:endParaRPr>
          </a:p>
          <a:p>
            <a:pPr marL="0" indent="0">
              <a:buNone/>
            </a:pPr>
            <a:r>
              <a:rPr lang="en-US" dirty="0" smtClean="0">
                <a:solidFill>
                  <a:srgbClr val="1C1C1C"/>
                </a:solidFill>
              </a:rPr>
              <a:t>Psalm</a:t>
            </a:r>
            <a:r>
              <a:rPr lang="lv-LV" dirty="0" smtClean="0">
                <a:solidFill>
                  <a:srgbClr val="1C1C1C"/>
                </a:solidFill>
              </a:rPr>
              <a:t>i</a:t>
            </a:r>
            <a:endParaRPr lang="en-US" dirty="0">
              <a:solidFill>
                <a:srgbClr val="1C1C1C"/>
              </a:solidFill>
            </a:endParaRPr>
          </a:p>
          <a:p>
            <a:pPr marL="0" indent="0">
              <a:buNone/>
            </a:pPr>
            <a:r>
              <a:rPr lang="lv-LV" dirty="0" smtClean="0">
                <a:solidFill>
                  <a:srgbClr val="1C1C1C"/>
                </a:solidFill>
              </a:rPr>
              <a:t>Salamana pamācības</a:t>
            </a:r>
          </a:p>
          <a:p>
            <a:pPr marL="0" indent="0">
              <a:buNone/>
            </a:pPr>
            <a:r>
              <a:rPr lang="lv-LV" dirty="0" smtClean="0">
                <a:solidFill>
                  <a:srgbClr val="1C1C1C"/>
                </a:solidFill>
              </a:rPr>
              <a:t>(sakāmvārdi)</a:t>
            </a:r>
            <a:endParaRPr lang="en-US" dirty="0">
              <a:solidFill>
                <a:srgbClr val="1C1C1C"/>
              </a:solidFill>
            </a:endParaRPr>
          </a:p>
          <a:p>
            <a:pPr marL="0" indent="0">
              <a:buNone/>
            </a:pPr>
            <a:r>
              <a:rPr lang="lv-LV" dirty="0" smtClean="0">
                <a:solidFill>
                  <a:srgbClr val="1C1C1C"/>
                </a:solidFill>
              </a:rPr>
              <a:t>Salamans mācītājs</a:t>
            </a:r>
            <a:endParaRPr lang="en-US" dirty="0">
              <a:solidFill>
                <a:srgbClr val="1C1C1C"/>
              </a:solidFill>
            </a:endParaRPr>
          </a:p>
          <a:p>
            <a:pPr marL="0" indent="0">
              <a:buNone/>
            </a:pPr>
            <a:r>
              <a:rPr lang="lv-LV" dirty="0" smtClean="0">
                <a:solidFill>
                  <a:srgbClr val="1C1C1C"/>
                </a:solidFill>
              </a:rPr>
              <a:t>Salamana augstā dziesma</a:t>
            </a:r>
            <a:endParaRPr lang="en-US" dirty="0">
              <a:solidFill>
                <a:srgbClr val="1C1C1C"/>
              </a:solidFill>
            </a:endParaRPr>
          </a:p>
          <a:p>
            <a:pPr>
              <a:buNone/>
            </a:pPr>
            <a:endParaRPr lang="en-US" sz="2800" dirty="0">
              <a:solidFill>
                <a:schemeClr val="accent6">
                  <a:lumMod val="75000"/>
                </a:schemeClr>
              </a:solidFill>
            </a:endParaRPr>
          </a:p>
          <a:p>
            <a:pPr>
              <a:buNone/>
            </a:pPr>
            <a:endParaRPr lang="en-US" b="1" dirty="0" smtClean="0"/>
          </a:p>
        </p:txBody>
      </p:sp>
      <p:sp>
        <p:nvSpPr>
          <p:cNvPr id="4" name="TextBox 3"/>
          <p:cNvSpPr txBox="1"/>
          <p:nvPr/>
        </p:nvSpPr>
        <p:spPr>
          <a:xfrm>
            <a:off x="5715000" y="1056132"/>
            <a:ext cx="5715000" cy="3600986"/>
          </a:xfrm>
          <a:prstGeom prst="rect">
            <a:avLst/>
          </a:prstGeom>
          <a:noFill/>
        </p:spPr>
        <p:txBody>
          <a:bodyPr wrap="square" rtlCol="0">
            <a:spAutoFit/>
          </a:bodyPr>
          <a:lstStyle/>
          <a:p>
            <a:pPr marL="342900" lvl="0" indent="-342900">
              <a:spcBef>
                <a:spcPct val="20000"/>
              </a:spcBef>
            </a:pPr>
            <a:r>
              <a:rPr lang="lv-LV" sz="3600" b="1" kern="0" dirty="0" smtClean="0">
                <a:solidFill>
                  <a:srgbClr val="738F98">
                    <a:lumMod val="75000"/>
                  </a:srgbClr>
                </a:solidFill>
                <a:latin typeface="Century Gothic"/>
              </a:rPr>
              <a:t>Lielie pravieši</a:t>
            </a:r>
            <a:r>
              <a:rPr lang="en-US" sz="3600" b="1" kern="0" dirty="0" smtClean="0">
                <a:solidFill>
                  <a:srgbClr val="738F98">
                    <a:lumMod val="75000"/>
                  </a:srgbClr>
                </a:solidFill>
                <a:latin typeface="Century Gothic"/>
              </a:rPr>
              <a:t> </a:t>
            </a:r>
            <a:endParaRPr lang="en-US" sz="3600" b="1" kern="0" dirty="0">
              <a:solidFill>
                <a:srgbClr val="738F98">
                  <a:lumMod val="75000"/>
                </a:srgbClr>
              </a:solidFill>
              <a:latin typeface="Century Gothic"/>
            </a:endParaRPr>
          </a:p>
          <a:p>
            <a:pPr marL="342900" lvl="0" indent="-342900">
              <a:spcBef>
                <a:spcPct val="20000"/>
              </a:spcBef>
            </a:pPr>
            <a:r>
              <a:rPr lang="lv-LV" sz="3200" b="1" kern="0" dirty="0" smtClean="0">
                <a:solidFill>
                  <a:srgbClr val="1C1C1C"/>
                </a:solidFill>
                <a:latin typeface="Century Gothic"/>
              </a:rPr>
              <a:t>Jesajas</a:t>
            </a:r>
            <a:endParaRPr lang="en-US" sz="3200" b="1" kern="0" dirty="0">
              <a:solidFill>
                <a:srgbClr val="1C1C1C"/>
              </a:solidFill>
              <a:latin typeface="Century Gothic"/>
            </a:endParaRPr>
          </a:p>
          <a:p>
            <a:pPr marL="342900" lvl="0" indent="-342900">
              <a:spcBef>
                <a:spcPct val="20000"/>
              </a:spcBef>
            </a:pPr>
            <a:r>
              <a:rPr lang="en-US" sz="3200" b="1" kern="0" dirty="0" err="1" smtClean="0">
                <a:solidFill>
                  <a:srgbClr val="1C1C1C"/>
                </a:solidFill>
                <a:latin typeface="Century Gothic"/>
              </a:rPr>
              <a:t>Jeremi</a:t>
            </a:r>
            <a:r>
              <a:rPr lang="lv-LV" sz="3200" b="1" kern="0" dirty="0" smtClean="0">
                <a:solidFill>
                  <a:srgbClr val="1C1C1C"/>
                </a:solidFill>
                <a:latin typeface="Century Gothic"/>
              </a:rPr>
              <a:t>j</a:t>
            </a:r>
            <a:r>
              <a:rPr lang="en-US" sz="3200" b="1" kern="0" dirty="0" smtClean="0">
                <a:solidFill>
                  <a:srgbClr val="1C1C1C"/>
                </a:solidFill>
                <a:latin typeface="Century Gothic"/>
              </a:rPr>
              <a:t>a</a:t>
            </a:r>
            <a:r>
              <a:rPr lang="lv-LV" sz="3200" b="1" kern="0" dirty="0" smtClean="0">
                <a:solidFill>
                  <a:srgbClr val="1C1C1C"/>
                </a:solidFill>
                <a:latin typeface="Century Gothic"/>
              </a:rPr>
              <a:t>s</a:t>
            </a:r>
            <a:endParaRPr lang="en-US" sz="3200" b="1" kern="0" dirty="0">
              <a:solidFill>
                <a:srgbClr val="1C1C1C"/>
              </a:solidFill>
              <a:latin typeface="Century Gothic"/>
            </a:endParaRPr>
          </a:p>
          <a:p>
            <a:pPr marL="342900" lvl="0" indent="-342900">
              <a:spcBef>
                <a:spcPct val="20000"/>
              </a:spcBef>
            </a:pPr>
            <a:r>
              <a:rPr lang="lv-LV" sz="3200" b="1" kern="0" dirty="0" smtClean="0">
                <a:solidFill>
                  <a:srgbClr val="1C1C1C"/>
                </a:solidFill>
                <a:latin typeface="Century Gothic"/>
              </a:rPr>
              <a:t>Raudu dziesma</a:t>
            </a:r>
            <a:endParaRPr lang="fr-CA" sz="3200" b="1" kern="0" dirty="0">
              <a:solidFill>
                <a:srgbClr val="1C1C1C"/>
              </a:solidFill>
              <a:latin typeface="Century Gothic"/>
            </a:endParaRPr>
          </a:p>
          <a:p>
            <a:pPr marL="342900" lvl="0" indent="-342900">
              <a:spcBef>
                <a:spcPct val="20000"/>
              </a:spcBef>
            </a:pPr>
            <a:r>
              <a:rPr lang="fr-CA" sz="3200" b="1" kern="0" dirty="0" smtClean="0">
                <a:solidFill>
                  <a:srgbClr val="1C1C1C"/>
                </a:solidFill>
                <a:latin typeface="Century Gothic"/>
              </a:rPr>
              <a:t>E</a:t>
            </a:r>
            <a:r>
              <a:rPr lang="lv-LV" sz="3200" b="1" kern="0" dirty="0" smtClean="0">
                <a:solidFill>
                  <a:srgbClr val="1C1C1C"/>
                </a:solidFill>
                <a:latin typeface="Century Gothic"/>
              </a:rPr>
              <a:t>cehiēla</a:t>
            </a:r>
            <a:endParaRPr lang="en-US" sz="3200" b="1" kern="0" dirty="0">
              <a:solidFill>
                <a:srgbClr val="1C1C1C"/>
              </a:solidFill>
              <a:latin typeface="Century Gothic"/>
            </a:endParaRPr>
          </a:p>
          <a:p>
            <a:pPr marL="342900" lvl="0" indent="-342900">
              <a:spcBef>
                <a:spcPct val="20000"/>
              </a:spcBef>
            </a:pPr>
            <a:r>
              <a:rPr lang="fr-CA" sz="3200" b="1" kern="0" dirty="0" smtClean="0">
                <a:solidFill>
                  <a:srgbClr val="1C1C1C"/>
                </a:solidFill>
                <a:latin typeface="Century Gothic"/>
              </a:rPr>
              <a:t>Dani</a:t>
            </a:r>
            <a:r>
              <a:rPr lang="lv-LV" sz="3200" b="1" kern="0" dirty="0" smtClean="0">
                <a:solidFill>
                  <a:srgbClr val="1C1C1C"/>
                </a:solidFill>
                <a:latin typeface="Century Gothic"/>
              </a:rPr>
              <a:t>ē</a:t>
            </a:r>
            <a:r>
              <a:rPr lang="fr-CA" sz="3200" b="1" kern="0" dirty="0" smtClean="0">
                <a:solidFill>
                  <a:srgbClr val="1C1C1C"/>
                </a:solidFill>
                <a:latin typeface="Century Gothic"/>
              </a:rPr>
              <a:t>l</a:t>
            </a:r>
            <a:r>
              <a:rPr lang="lv-LV" sz="3200" b="1" kern="0" dirty="0" smtClean="0">
                <a:solidFill>
                  <a:srgbClr val="1C1C1C"/>
                </a:solidFill>
                <a:latin typeface="Century Gothic"/>
              </a:rPr>
              <a:t>a</a:t>
            </a:r>
            <a:endParaRPr lang="en-US" sz="3200" b="1" kern="0" dirty="0">
              <a:solidFill>
                <a:srgbClr val="1C1C1C"/>
              </a:solidFill>
              <a:latin typeface="Century Gothic"/>
            </a:endParaRPr>
          </a:p>
        </p:txBody>
      </p:sp>
      <p:sp>
        <p:nvSpPr>
          <p:cNvPr id="5" name="Date Placeholder 4"/>
          <p:cNvSpPr>
            <a:spLocks noGrp="1"/>
          </p:cNvSpPr>
          <p:nvPr>
            <p:ph type="dt" sz="half" idx="10"/>
          </p:nvPr>
        </p:nvSpPr>
        <p:spPr/>
        <p:txBody>
          <a:bodyPr/>
          <a:lstStyle/>
          <a:p>
            <a:pPr>
              <a:defRPr/>
            </a:pPr>
            <a:r>
              <a:rPr lang="en-US" smtClean="0"/>
              <a:t>6-2019      </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A0785AE1-3548-4322-B69C-06DA4670E95E}" type="slidenum">
              <a:rPr lang="en-US" smtClean="0"/>
              <a:pPr>
                <a:defRPr/>
              </a:pPr>
              <a:t>91</a:t>
            </a:fld>
            <a:endParaRPr lang="en-US"/>
          </a:p>
        </p:txBody>
      </p:sp>
    </p:spTree>
    <p:extLst>
      <p:ext uri="{BB962C8B-B14F-4D97-AF65-F5344CB8AC3E}">
        <p14:creationId xmlns:p14="http://schemas.microsoft.com/office/powerpoint/2010/main" val="285058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963400" cy="1197864"/>
          </a:xfrm>
        </p:spPr>
        <p:txBody>
          <a:bodyPr/>
          <a:lstStyle/>
          <a:p>
            <a:r>
              <a:rPr lang="lv-LV" sz="4800" b="1" dirty="0"/>
              <a:t>Pieci sadalījumi Vecajā Derībā</a:t>
            </a:r>
            <a:endParaRPr lang="en-US" dirty="0"/>
          </a:p>
        </p:txBody>
      </p:sp>
      <p:sp>
        <p:nvSpPr>
          <p:cNvPr id="6" name="TextBox 5"/>
          <p:cNvSpPr txBox="1"/>
          <p:nvPr/>
        </p:nvSpPr>
        <p:spPr>
          <a:xfrm>
            <a:off x="1447800" y="1045464"/>
            <a:ext cx="7772400" cy="4555093"/>
          </a:xfrm>
          <a:prstGeom prst="rect">
            <a:avLst/>
          </a:prstGeom>
          <a:noFill/>
        </p:spPr>
        <p:txBody>
          <a:bodyPr wrap="square" rtlCol="0">
            <a:spAutoFit/>
          </a:bodyPr>
          <a:lstStyle/>
          <a:p>
            <a:pPr>
              <a:buNone/>
            </a:pPr>
            <a:r>
              <a:rPr lang="en-US" sz="3600" b="1" dirty="0" smtClean="0">
                <a:solidFill>
                  <a:schemeClr val="accent6">
                    <a:lumMod val="75000"/>
                  </a:schemeClr>
                </a:solidFill>
              </a:rPr>
              <a:t>M</a:t>
            </a:r>
            <a:r>
              <a:rPr lang="lv-LV" sz="3600" b="1" dirty="0" smtClean="0">
                <a:solidFill>
                  <a:schemeClr val="accent6">
                    <a:lumMod val="75000"/>
                  </a:schemeClr>
                </a:solidFill>
              </a:rPr>
              <a:t>azie pravieši</a:t>
            </a:r>
            <a:r>
              <a:rPr lang="en-US" sz="3600" b="1" dirty="0" smtClean="0">
                <a:solidFill>
                  <a:schemeClr val="accent6">
                    <a:lumMod val="75000"/>
                  </a:schemeClr>
                </a:solidFill>
              </a:rPr>
              <a:t> </a:t>
            </a:r>
            <a:endParaRPr lang="en-US" sz="3600" b="1" dirty="0">
              <a:solidFill>
                <a:schemeClr val="accent6">
                  <a:lumMod val="75000"/>
                </a:schemeClr>
              </a:solidFill>
            </a:endParaRPr>
          </a:p>
          <a:p>
            <a:pPr>
              <a:spcAft>
                <a:spcPts val="600"/>
              </a:spcAft>
              <a:buNone/>
            </a:pPr>
            <a:r>
              <a:rPr lang="en-US" sz="3200" b="1" dirty="0" smtClean="0">
                <a:solidFill>
                  <a:srgbClr val="1C1C1C"/>
                </a:solidFill>
              </a:rPr>
              <a:t>Ho</a:t>
            </a:r>
            <a:r>
              <a:rPr lang="lv-LV" sz="3200" b="1" dirty="0" smtClean="0">
                <a:solidFill>
                  <a:srgbClr val="1C1C1C"/>
                </a:solidFill>
              </a:rPr>
              <a:t>zejas</a:t>
            </a:r>
            <a:r>
              <a:rPr lang="en-US" sz="3200" b="1" dirty="0" smtClean="0">
                <a:solidFill>
                  <a:srgbClr val="1C1C1C"/>
                </a:solidFill>
              </a:rPr>
              <a:t>                      </a:t>
            </a:r>
            <a:r>
              <a:rPr lang="en-US" sz="3200" b="1" dirty="0" err="1" smtClean="0">
                <a:solidFill>
                  <a:srgbClr val="1C1C1C"/>
                </a:solidFill>
              </a:rPr>
              <a:t>Habakuk</a:t>
            </a:r>
            <a:r>
              <a:rPr lang="lv-LV" sz="3200" b="1" dirty="0" smtClean="0">
                <a:solidFill>
                  <a:srgbClr val="1C1C1C"/>
                </a:solidFill>
              </a:rPr>
              <a:t>a</a:t>
            </a:r>
            <a:endParaRPr lang="en-US" sz="3200" b="1" dirty="0">
              <a:solidFill>
                <a:srgbClr val="1C1C1C"/>
              </a:solidFill>
            </a:endParaRPr>
          </a:p>
          <a:p>
            <a:pPr>
              <a:spcAft>
                <a:spcPts val="600"/>
              </a:spcAft>
              <a:buNone/>
            </a:pPr>
            <a:r>
              <a:rPr lang="en-US" sz="3200" b="1" dirty="0" smtClean="0">
                <a:solidFill>
                  <a:srgbClr val="1C1C1C"/>
                </a:solidFill>
              </a:rPr>
              <a:t>Jo</a:t>
            </a:r>
            <a:r>
              <a:rPr lang="lv-LV" sz="3200" b="1" dirty="0" smtClean="0">
                <a:solidFill>
                  <a:srgbClr val="1C1C1C"/>
                </a:solidFill>
              </a:rPr>
              <a:t>ēla</a:t>
            </a:r>
            <a:r>
              <a:rPr lang="en-US" sz="3200" b="1" dirty="0" smtClean="0">
                <a:solidFill>
                  <a:srgbClr val="1C1C1C"/>
                </a:solidFill>
              </a:rPr>
              <a:t>                          </a:t>
            </a:r>
            <a:r>
              <a:rPr lang="lv-LV" sz="3200" b="1" dirty="0" smtClean="0">
                <a:solidFill>
                  <a:srgbClr val="1C1C1C"/>
                </a:solidFill>
              </a:rPr>
              <a:t>Cefanjas</a:t>
            </a:r>
            <a:endParaRPr lang="en-US" sz="3200" b="1" dirty="0">
              <a:solidFill>
                <a:srgbClr val="1C1C1C"/>
              </a:solidFill>
            </a:endParaRPr>
          </a:p>
          <a:p>
            <a:pPr>
              <a:spcAft>
                <a:spcPts val="600"/>
              </a:spcAft>
              <a:buNone/>
            </a:pPr>
            <a:r>
              <a:rPr lang="en-US" sz="3200" b="1" dirty="0" smtClean="0">
                <a:solidFill>
                  <a:srgbClr val="1C1C1C"/>
                </a:solidFill>
              </a:rPr>
              <a:t>Amos</a:t>
            </a:r>
            <a:r>
              <a:rPr lang="lv-LV" sz="3200" b="1" dirty="0" smtClean="0">
                <a:solidFill>
                  <a:srgbClr val="1C1C1C"/>
                </a:solidFill>
              </a:rPr>
              <a:t>a</a:t>
            </a:r>
            <a:r>
              <a:rPr lang="en-US" sz="3200" b="1" dirty="0" smtClean="0">
                <a:solidFill>
                  <a:srgbClr val="1C1C1C"/>
                </a:solidFill>
              </a:rPr>
              <a:t>                       </a:t>
            </a:r>
            <a:r>
              <a:rPr lang="lv-LV" sz="3200" b="1" dirty="0" smtClean="0">
                <a:solidFill>
                  <a:srgbClr val="1C1C1C"/>
                </a:solidFill>
              </a:rPr>
              <a:t> </a:t>
            </a:r>
            <a:r>
              <a:rPr lang="en-US" sz="3200" b="1" dirty="0" err="1" smtClean="0">
                <a:solidFill>
                  <a:srgbClr val="1C1C1C"/>
                </a:solidFill>
              </a:rPr>
              <a:t>Haga</a:t>
            </a:r>
            <a:r>
              <a:rPr lang="lv-LV" sz="3200" b="1" dirty="0" smtClean="0">
                <a:solidFill>
                  <a:srgbClr val="1C1C1C"/>
                </a:solidFill>
              </a:rPr>
              <a:t>ja</a:t>
            </a:r>
            <a:endParaRPr lang="en-US" sz="3200" b="1" dirty="0">
              <a:solidFill>
                <a:srgbClr val="1C1C1C"/>
              </a:solidFill>
            </a:endParaRPr>
          </a:p>
          <a:p>
            <a:pPr>
              <a:spcAft>
                <a:spcPts val="600"/>
              </a:spcAft>
              <a:buNone/>
            </a:pPr>
            <a:r>
              <a:rPr lang="en-US" sz="3200" b="1" dirty="0" err="1" smtClean="0">
                <a:solidFill>
                  <a:srgbClr val="1C1C1C"/>
                </a:solidFill>
              </a:rPr>
              <a:t>Obad</a:t>
            </a:r>
            <a:r>
              <a:rPr lang="lv-LV" sz="3200" b="1" dirty="0" smtClean="0">
                <a:solidFill>
                  <a:srgbClr val="1C1C1C"/>
                </a:solidFill>
              </a:rPr>
              <a:t>jas</a:t>
            </a:r>
            <a:r>
              <a:rPr lang="en-US" sz="3200" b="1" dirty="0" smtClean="0">
                <a:solidFill>
                  <a:srgbClr val="1C1C1C"/>
                </a:solidFill>
              </a:rPr>
              <a:t>                     </a:t>
            </a:r>
            <a:r>
              <a:rPr lang="lv-LV" sz="3200" b="1" dirty="0" smtClean="0">
                <a:solidFill>
                  <a:srgbClr val="1C1C1C"/>
                </a:solidFill>
              </a:rPr>
              <a:t>Caharijas</a:t>
            </a:r>
            <a:endParaRPr lang="en-US" sz="3200" b="1" dirty="0">
              <a:solidFill>
                <a:srgbClr val="1C1C1C"/>
              </a:solidFill>
            </a:endParaRPr>
          </a:p>
          <a:p>
            <a:pPr>
              <a:spcAft>
                <a:spcPts val="600"/>
              </a:spcAft>
              <a:buNone/>
            </a:pPr>
            <a:r>
              <a:rPr lang="en-US" sz="3200" b="1" dirty="0" err="1" smtClean="0">
                <a:solidFill>
                  <a:srgbClr val="1C1C1C"/>
                </a:solidFill>
              </a:rPr>
              <a:t>Jona</a:t>
            </a:r>
            <a:r>
              <a:rPr lang="lv-LV" sz="3200" b="1" dirty="0" smtClean="0">
                <a:solidFill>
                  <a:srgbClr val="1C1C1C"/>
                </a:solidFill>
              </a:rPr>
              <a:t>s</a:t>
            </a:r>
            <a:r>
              <a:rPr lang="en-US" sz="3200" b="1" dirty="0" smtClean="0">
                <a:solidFill>
                  <a:srgbClr val="1C1C1C"/>
                </a:solidFill>
              </a:rPr>
              <a:t>                          Mal</a:t>
            </a:r>
            <a:r>
              <a:rPr lang="lv-LV" sz="3200" b="1" dirty="0" smtClean="0">
                <a:solidFill>
                  <a:srgbClr val="1C1C1C"/>
                </a:solidFill>
              </a:rPr>
              <a:t>e</a:t>
            </a:r>
            <a:r>
              <a:rPr lang="en-US" sz="3200" b="1" dirty="0" err="1" smtClean="0">
                <a:solidFill>
                  <a:srgbClr val="1C1C1C"/>
                </a:solidFill>
              </a:rPr>
              <a:t>ahi</a:t>
            </a:r>
            <a:r>
              <a:rPr lang="lv-LV" sz="3200" b="1" dirty="0" smtClean="0">
                <a:solidFill>
                  <a:srgbClr val="1C1C1C"/>
                </a:solidFill>
              </a:rPr>
              <a:t>ja</a:t>
            </a:r>
          </a:p>
          <a:p>
            <a:pPr>
              <a:spcAft>
                <a:spcPts val="600"/>
              </a:spcAft>
              <a:buNone/>
            </a:pPr>
            <a:r>
              <a:rPr lang="en-US" sz="3200" b="1" dirty="0" err="1" smtClean="0">
                <a:solidFill>
                  <a:srgbClr val="1C1C1C"/>
                </a:solidFill>
              </a:rPr>
              <a:t>Mih</a:t>
            </a:r>
            <a:r>
              <a:rPr lang="lv-LV" sz="3200" b="1" dirty="0" smtClean="0">
                <a:solidFill>
                  <a:srgbClr val="1C1C1C"/>
                </a:solidFill>
              </a:rPr>
              <a:t>as</a:t>
            </a:r>
            <a:endParaRPr lang="en-US" sz="3200" b="1" dirty="0">
              <a:solidFill>
                <a:srgbClr val="1C1C1C"/>
              </a:solidFill>
            </a:endParaRPr>
          </a:p>
          <a:p>
            <a:pPr>
              <a:spcAft>
                <a:spcPts val="600"/>
              </a:spcAft>
              <a:buNone/>
            </a:pPr>
            <a:r>
              <a:rPr lang="en-US" sz="3200" b="1" dirty="0" smtClean="0">
                <a:solidFill>
                  <a:srgbClr val="1C1C1C"/>
                </a:solidFill>
              </a:rPr>
              <a:t>Nahum</a:t>
            </a:r>
            <a:r>
              <a:rPr lang="lv-LV" sz="3200" b="1" dirty="0" smtClean="0">
                <a:solidFill>
                  <a:srgbClr val="1C1C1C"/>
                </a:solidFill>
              </a:rPr>
              <a:t>a</a:t>
            </a:r>
            <a:endParaRPr lang="en-US" sz="3200" b="1" dirty="0">
              <a:solidFill>
                <a:srgbClr val="1C1C1C"/>
              </a:solidFill>
            </a:endParaRPr>
          </a:p>
        </p:txBody>
      </p:sp>
      <p:sp>
        <p:nvSpPr>
          <p:cNvPr id="7" name="Date Placeholder 6"/>
          <p:cNvSpPr>
            <a:spLocks noGrp="1"/>
          </p:cNvSpPr>
          <p:nvPr>
            <p:ph type="dt" sz="half" idx="10"/>
          </p:nvPr>
        </p:nvSpPr>
        <p:spPr/>
        <p:txBody>
          <a:bodyPr/>
          <a:lstStyle/>
          <a:p>
            <a:pPr>
              <a:defRPr/>
            </a:pPr>
            <a:r>
              <a:rPr lang="en-US" smtClean="0"/>
              <a:t>6-2019      </a:t>
            </a:r>
            <a:endParaRPr lang="en-US"/>
          </a:p>
        </p:txBody>
      </p:sp>
      <p:sp>
        <p:nvSpPr>
          <p:cNvPr id="8" name="Footer Placeholder 7"/>
          <p:cNvSpPr>
            <a:spLocks noGrp="1"/>
          </p:cNvSpPr>
          <p:nvPr>
            <p:ph type="ftr" sz="quarter" idx="11"/>
          </p:nvPr>
        </p:nvSpPr>
        <p:spPr/>
        <p:txBody>
          <a:bodyPr/>
          <a:lstStyle/>
          <a:p>
            <a:pPr>
              <a:defRPr/>
            </a:pPr>
            <a:r>
              <a:rPr lang="en-US" smtClean="0"/>
              <a:t>iteenchallenge.org</a:t>
            </a:r>
            <a:endParaRPr lang="en-US"/>
          </a:p>
        </p:txBody>
      </p:sp>
      <p:sp>
        <p:nvSpPr>
          <p:cNvPr id="3" name="Slide Number Placeholder 2"/>
          <p:cNvSpPr>
            <a:spLocks noGrp="1"/>
          </p:cNvSpPr>
          <p:nvPr>
            <p:ph type="sldNum" sz="quarter" idx="12"/>
          </p:nvPr>
        </p:nvSpPr>
        <p:spPr/>
        <p:txBody>
          <a:bodyPr/>
          <a:lstStyle/>
          <a:p>
            <a:pPr>
              <a:defRPr/>
            </a:pPr>
            <a:fld id="{A0785AE1-3548-4322-B69C-06DA4670E95E}" type="slidenum">
              <a:rPr lang="en-US" smtClean="0"/>
              <a:pPr>
                <a:defRPr/>
              </a:pPr>
              <a:t>92</a:t>
            </a:fld>
            <a:endParaRPr lang="en-US"/>
          </a:p>
        </p:txBody>
      </p:sp>
    </p:spTree>
    <p:extLst>
      <p:ext uri="{BB962C8B-B14F-4D97-AF65-F5344CB8AC3E}">
        <p14:creationId xmlns:p14="http://schemas.microsoft.com/office/powerpoint/2010/main" val="90849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762000" y="2971800"/>
            <a:ext cx="7391400" cy="838200"/>
          </a:xfrm>
        </p:spPr>
        <p:txBody>
          <a:bodyPr/>
          <a:lstStyle/>
          <a:p>
            <a:pPr eaLnBrk="1" hangingPunct="1"/>
            <a:r>
              <a:rPr lang="lv-LV" altLang="en-US" dirty="0"/>
              <a:t>Īss Bībeles apskats</a:t>
            </a:r>
            <a:endParaRPr lang="en-US" altLang="en-US" dirty="0" smtClean="0"/>
          </a:p>
        </p:txBody>
      </p:sp>
      <p:sp>
        <p:nvSpPr>
          <p:cNvPr id="24579" name="Rectangle 3"/>
          <p:cNvSpPr>
            <a:spLocks noGrp="1" noChangeArrowheads="1"/>
          </p:cNvSpPr>
          <p:nvPr>
            <p:ph type="subTitle" idx="1"/>
          </p:nvPr>
        </p:nvSpPr>
        <p:spPr/>
        <p:txBody>
          <a:bodyPr/>
          <a:lstStyle/>
          <a:p>
            <a:pPr eaLnBrk="1" hangingPunct="1"/>
            <a:r>
              <a:rPr lang="en-US" altLang="en-US" dirty="0"/>
              <a:t>I</a:t>
            </a:r>
            <a:r>
              <a:rPr lang="lv-LV" altLang="en-US" dirty="0"/>
              <a:t>epazīstināšana ar Dieva Vārdu</a:t>
            </a:r>
            <a:endParaRPr lang="en-US" altLang="en-US" dirty="0"/>
          </a:p>
        </p:txBody>
      </p:sp>
      <p:sp>
        <p:nvSpPr>
          <p:cNvPr id="33796" name="Text Box 4"/>
          <p:cNvSpPr txBox="1">
            <a:spLocks noChangeArrowheads="1"/>
          </p:cNvSpPr>
          <p:nvPr/>
        </p:nvSpPr>
        <p:spPr bwMode="auto">
          <a:xfrm rot="10800000" flipV="1">
            <a:off x="1978026" y="4645710"/>
            <a:ext cx="8386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5</a:t>
            </a:r>
            <a:r>
              <a:rPr kumimoji="0" lang="lv-LV" alt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.nodaļa</a:t>
            </a:r>
            <a:r>
              <a:rPr kumimoji="0" lang="en-US" alt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  </a:t>
            </a:r>
            <a:r>
              <a:rPr kumimoji="0" lang="lv-LV" alt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Īss Jaunās Derības apskats</a:t>
            </a:r>
            <a:endParaRPr kumimoji="0" lang="en-US" altLang="en-US" sz="3600" b="0"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2458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6-2019      </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458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iteenchallenge.org</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Slide Number Placeholder 1"/>
          <p:cNvSpPr>
            <a:spLocks noGrp="1"/>
          </p:cNvSpPr>
          <p:nvPr>
            <p:ph type="sldNum" sz="quarter" idx="12"/>
          </p:nvPr>
        </p:nvSpPr>
        <p:spPr/>
        <p:txBody>
          <a:bodyPr/>
          <a:lstStyle/>
          <a:p>
            <a:pPr>
              <a:defRPr/>
            </a:pPr>
            <a:fld id="{FA337893-BDBA-4EC4-8B4B-A5D2915862BD}" type="slidenum">
              <a:rPr lang="en-US" smtClean="0"/>
              <a:pPr>
                <a:defRPr/>
              </a:pPr>
              <a:t>93</a:t>
            </a:fld>
            <a:endParaRPr lang="en-US"/>
          </a:p>
        </p:txBody>
      </p:sp>
    </p:spTree>
    <p:extLst>
      <p:ext uri="{BB962C8B-B14F-4D97-AF65-F5344CB8AC3E}">
        <p14:creationId xmlns:p14="http://schemas.microsoft.com/office/powerpoint/2010/main" val="24800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12192000" cy="1121664"/>
          </a:xfrm>
        </p:spPr>
        <p:txBody>
          <a:bodyPr/>
          <a:lstStyle/>
          <a:p>
            <a:r>
              <a:rPr lang="lv-LV" altLang="en-US" sz="4800" b="1" kern="1200" dirty="0">
                <a:solidFill>
                  <a:srgbClr val="FFFFFF"/>
                </a:solidFill>
                <a:latin typeface="Century Gothic" pitchFamily="34" charset="0"/>
              </a:rPr>
              <a:t>Īss Jaunās Derības apskats</a:t>
            </a:r>
            <a:r>
              <a:rPr lang="en-US" dirty="0" smtClean="0"/>
              <a:t/>
            </a:r>
            <a:br>
              <a:rPr lang="en-US" dirty="0" smtClean="0"/>
            </a:br>
            <a:endParaRPr lang="en-US" dirty="0"/>
          </a:p>
        </p:txBody>
      </p:sp>
      <p:sp>
        <p:nvSpPr>
          <p:cNvPr id="5" name="Content Placeholder 4"/>
          <p:cNvSpPr>
            <a:spLocks noGrp="1"/>
          </p:cNvSpPr>
          <p:nvPr>
            <p:ph idx="1"/>
          </p:nvPr>
        </p:nvSpPr>
        <p:spPr>
          <a:xfrm>
            <a:off x="1143000" y="1295401"/>
            <a:ext cx="10439400" cy="4495799"/>
          </a:xfrm>
        </p:spPr>
        <p:txBody>
          <a:bodyPr>
            <a:normAutofit/>
          </a:bodyPr>
          <a:lstStyle/>
          <a:p>
            <a:pPr marL="685800" indent="-685800">
              <a:spcAft>
                <a:spcPts val="2400"/>
              </a:spcAft>
              <a:buFont typeface="Wingdings" pitchFamily="2" charset="2"/>
              <a:buChar char="v"/>
            </a:pPr>
            <a:r>
              <a:rPr lang="en-US" sz="3600" b="0" dirty="0" err="1">
                <a:solidFill>
                  <a:srgbClr val="1C1C1C"/>
                </a:solidFill>
              </a:rPr>
              <a:t>Divdesmit</a:t>
            </a:r>
            <a:r>
              <a:rPr lang="en-US" sz="3600" b="0" dirty="0">
                <a:solidFill>
                  <a:srgbClr val="1C1C1C"/>
                </a:solidFill>
              </a:rPr>
              <a:t> </a:t>
            </a:r>
            <a:r>
              <a:rPr lang="en-US" sz="3600" b="0" dirty="0" err="1">
                <a:solidFill>
                  <a:srgbClr val="1C1C1C"/>
                </a:solidFill>
              </a:rPr>
              <a:t>septiņas</a:t>
            </a:r>
            <a:r>
              <a:rPr lang="en-US" sz="3600" b="0" dirty="0">
                <a:solidFill>
                  <a:srgbClr val="1C1C1C"/>
                </a:solidFill>
              </a:rPr>
              <a:t> </a:t>
            </a:r>
            <a:r>
              <a:rPr lang="en-US" sz="3600" b="0" dirty="0" err="1">
                <a:solidFill>
                  <a:srgbClr val="1C1C1C"/>
                </a:solidFill>
              </a:rPr>
              <a:t>Jaunās</a:t>
            </a:r>
            <a:r>
              <a:rPr lang="en-US" sz="3600" b="0" dirty="0">
                <a:solidFill>
                  <a:srgbClr val="1C1C1C"/>
                </a:solidFill>
              </a:rPr>
              <a:t> </a:t>
            </a:r>
            <a:r>
              <a:rPr lang="en-US" sz="3600" b="0" dirty="0" err="1">
                <a:solidFill>
                  <a:srgbClr val="1C1C1C"/>
                </a:solidFill>
              </a:rPr>
              <a:t>Derības</a:t>
            </a:r>
            <a:r>
              <a:rPr lang="en-US" sz="3600" b="0" dirty="0">
                <a:solidFill>
                  <a:srgbClr val="1C1C1C"/>
                </a:solidFill>
              </a:rPr>
              <a:t> </a:t>
            </a:r>
            <a:r>
              <a:rPr lang="en-US" sz="3600" b="0" dirty="0" err="1">
                <a:solidFill>
                  <a:srgbClr val="1C1C1C"/>
                </a:solidFill>
              </a:rPr>
              <a:t>grāmatas</a:t>
            </a:r>
            <a:r>
              <a:rPr lang="en-US" sz="3600" b="0" dirty="0">
                <a:solidFill>
                  <a:srgbClr val="1C1C1C"/>
                </a:solidFill>
              </a:rPr>
              <a:t> </a:t>
            </a:r>
            <a:r>
              <a:rPr lang="en-US" sz="3600" b="0" dirty="0" err="1">
                <a:solidFill>
                  <a:srgbClr val="1C1C1C"/>
                </a:solidFill>
              </a:rPr>
              <a:t>runā</a:t>
            </a:r>
            <a:r>
              <a:rPr lang="en-US" sz="3600" b="0" dirty="0">
                <a:solidFill>
                  <a:srgbClr val="1C1C1C"/>
                </a:solidFill>
              </a:rPr>
              <a:t> par </a:t>
            </a:r>
            <a:r>
              <a:rPr lang="en-US" sz="3600" b="0" dirty="0" err="1">
                <a:solidFill>
                  <a:srgbClr val="1C1C1C"/>
                </a:solidFill>
              </a:rPr>
              <a:t>Jēzus</a:t>
            </a:r>
            <a:r>
              <a:rPr lang="en-US" sz="3600" b="0" dirty="0">
                <a:solidFill>
                  <a:srgbClr val="1C1C1C"/>
                </a:solidFill>
              </a:rPr>
              <a:t> </a:t>
            </a:r>
            <a:r>
              <a:rPr lang="en-US" sz="3600" b="0" dirty="0" err="1">
                <a:solidFill>
                  <a:srgbClr val="1C1C1C"/>
                </a:solidFill>
              </a:rPr>
              <a:t>dzīvi</a:t>
            </a:r>
            <a:r>
              <a:rPr lang="en-US" sz="3600" b="0" dirty="0">
                <a:solidFill>
                  <a:srgbClr val="1C1C1C"/>
                </a:solidFill>
              </a:rPr>
              <a:t> un par to, </a:t>
            </a:r>
            <a:r>
              <a:rPr lang="en-US" sz="3600" b="0" dirty="0" err="1">
                <a:solidFill>
                  <a:srgbClr val="1C1C1C"/>
                </a:solidFill>
              </a:rPr>
              <a:t>kas</a:t>
            </a:r>
            <a:r>
              <a:rPr lang="en-US" sz="3600" b="0" dirty="0">
                <a:solidFill>
                  <a:srgbClr val="1C1C1C"/>
                </a:solidFill>
              </a:rPr>
              <a:t> </a:t>
            </a:r>
            <a:r>
              <a:rPr lang="en-US" sz="3600" b="0" dirty="0" err="1">
                <a:solidFill>
                  <a:srgbClr val="1C1C1C"/>
                </a:solidFill>
              </a:rPr>
              <a:t>notika</a:t>
            </a:r>
            <a:r>
              <a:rPr lang="en-US" sz="3600" b="0" dirty="0">
                <a:solidFill>
                  <a:srgbClr val="1C1C1C"/>
                </a:solidFill>
              </a:rPr>
              <a:t> </a:t>
            </a:r>
            <a:r>
              <a:rPr lang="en-US" sz="3600" b="0" dirty="0" err="1">
                <a:solidFill>
                  <a:srgbClr val="1C1C1C"/>
                </a:solidFill>
              </a:rPr>
              <a:t>pēc</a:t>
            </a:r>
            <a:r>
              <a:rPr lang="en-US" sz="3600" b="0" dirty="0">
                <a:solidFill>
                  <a:srgbClr val="1C1C1C"/>
                </a:solidFill>
              </a:rPr>
              <a:t> tam, </a:t>
            </a:r>
            <a:r>
              <a:rPr lang="en-US" sz="3600" b="0" dirty="0" err="1">
                <a:solidFill>
                  <a:srgbClr val="1C1C1C"/>
                </a:solidFill>
              </a:rPr>
              <a:t>kad</a:t>
            </a:r>
            <a:r>
              <a:rPr lang="en-US" sz="3600" b="0" dirty="0">
                <a:solidFill>
                  <a:srgbClr val="1C1C1C"/>
                </a:solidFill>
              </a:rPr>
              <a:t> </a:t>
            </a:r>
            <a:r>
              <a:rPr lang="en-US" sz="3600" b="0" dirty="0" err="1">
                <a:solidFill>
                  <a:srgbClr val="1C1C1C"/>
                </a:solidFill>
              </a:rPr>
              <a:t>Viņš</a:t>
            </a:r>
            <a:r>
              <a:rPr lang="en-US" sz="3600" b="0" dirty="0">
                <a:solidFill>
                  <a:srgbClr val="1C1C1C"/>
                </a:solidFill>
              </a:rPr>
              <a:t> </a:t>
            </a:r>
            <a:r>
              <a:rPr lang="en-US" sz="3600" b="0" dirty="0" err="1">
                <a:solidFill>
                  <a:srgbClr val="1C1C1C"/>
                </a:solidFill>
              </a:rPr>
              <a:t>atgriezās</a:t>
            </a:r>
            <a:r>
              <a:rPr lang="en-US" sz="3600" b="0" dirty="0">
                <a:solidFill>
                  <a:srgbClr val="1C1C1C"/>
                </a:solidFill>
              </a:rPr>
              <a:t> </a:t>
            </a:r>
            <a:r>
              <a:rPr lang="en-US" sz="3600" b="0" dirty="0" err="1">
                <a:solidFill>
                  <a:srgbClr val="1C1C1C"/>
                </a:solidFill>
              </a:rPr>
              <a:t>debesīs</a:t>
            </a:r>
            <a:r>
              <a:rPr lang="en-US" sz="3600" b="0" dirty="0" smtClean="0">
                <a:solidFill>
                  <a:srgbClr val="1C1C1C"/>
                </a:solidFill>
              </a:rPr>
              <a:t>.</a:t>
            </a:r>
            <a:endParaRPr lang="en-US" sz="3600" b="0" dirty="0">
              <a:solidFill>
                <a:srgbClr val="1C1C1C"/>
              </a:solidFill>
            </a:endParaRPr>
          </a:p>
          <a:p>
            <a:pPr marL="685800" indent="-685800">
              <a:spcAft>
                <a:spcPts val="2400"/>
              </a:spcAft>
              <a:buFont typeface="Wingdings" pitchFamily="2" charset="2"/>
              <a:buChar char="v"/>
            </a:pPr>
            <a:r>
              <a:rPr lang="en-US" sz="3600" b="0" dirty="0" err="1" smtClean="0">
                <a:solidFill>
                  <a:srgbClr val="1C1C1C"/>
                </a:solidFill>
              </a:rPr>
              <a:t>Daudzas</a:t>
            </a:r>
            <a:r>
              <a:rPr lang="en-US" sz="3600" b="0" dirty="0" smtClean="0">
                <a:solidFill>
                  <a:srgbClr val="1C1C1C"/>
                </a:solidFill>
              </a:rPr>
              <a:t> </a:t>
            </a:r>
            <a:r>
              <a:rPr lang="en-US" sz="3600" b="0" dirty="0">
                <a:solidFill>
                  <a:srgbClr val="1C1C1C"/>
                </a:solidFill>
              </a:rPr>
              <a:t>no </a:t>
            </a:r>
            <a:r>
              <a:rPr lang="en-US" sz="3600" b="0" dirty="0" err="1">
                <a:solidFill>
                  <a:srgbClr val="1C1C1C"/>
                </a:solidFill>
              </a:rPr>
              <a:t>grāmatām</a:t>
            </a:r>
            <a:r>
              <a:rPr lang="en-US" sz="3600" b="0" dirty="0">
                <a:solidFill>
                  <a:srgbClr val="1C1C1C"/>
                </a:solidFill>
              </a:rPr>
              <a:t> </a:t>
            </a:r>
            <a:r>
              <a:rPr lang="en-US" sz="3600" b="0" dirty="0" err="1">
                <a:solidFill>
                  <a:srgbClr val="1C1C1C"/>
                </a:solidFill>
              </a:rPr>
              <a:t>stāsta</a:t>
            </a:r>
            <a:r>
              <a:rPr lang="en-US" sz="3600" b="0" dirty="0">
                <a:solidFill>
                  <a:srgbClr val="1C1C1C"/>
                </a:solidFill>
              </a:rPr>
              <a:t> par </a:t>
            </a:r>
            <a:r>
              <a:rPr lang="en-US" sz="3600" b="0" dirty="0" err="1">
                <a:solidFill>
                  <a:srgbClr val="1C1C1C"/>
                </a:solidFill>
              </a:rPr>
              <a:t>Jēzus</a:t>
            </a:r>
            <a:r>
              <a:rPr lang="en-US" sz="3600" b="0" dirty="0">
                <a:solidFill>
                  <a:srgbClr val="1C1C1C"/>
                </a:solidFill>
              </a:rPr>
              <a:t> </a:t>
            </a:r>
            <a:r>
              <a:rPr lang="en-US" sz="3600" b="0" dirty="0" err="1">
                <a:solidFill>
                  <a:srgbClr val="1C1C1C"/>
                </a:solidFill>
              </a:rPr>
              <a:t>mācekļu</a:t>
            </a:r>
            <a:r>
              <a:rPr lang="en-US" sz="3600" b="0" dirty="0">
                <a:solidFill>
                  <a:srgbClr val="1C1C1C"/>
                </a:solidFill>
              </a:rPr>
              <a:t> un </a:t>
            </a:r>
            <a:r>
              <a:rPr lang="en-US" sz="3600" b="0" dirty="0" err="1">
                <a:solidFill>
                  <a:srgbClr val="1C1C1C"/>
                </a:solidFill>
              </a:rPr>
              <a:t>Pāvila</a:t>
            </a:r>
            <a:r>
              <a:rPr lang="en-US" sz="3600" b="0" dirty="0">
                <a:solidFill>
                  <a:srgbClr val="1C1C1C"/>
                </a:solidFill>
              </a:rPr>
              <a:t> </a:t>
            </a:r>
            <a:r>
              <a:rPr lang="en-US" sz="3600" b="0" dirty="0" err="1">
                <a:solidFill>
                  <a:srgbClr val="1C1C1C"/>
                </a:solidFill>
              </a:rPr>
              <a:t>kalpošanu</a:t>
            </a:r>
            <a:r>
              <a:rPr lang="en-US" sz="3600" b="0" dirty="0" smtClean="0">
                <a:solidFill>
                  <a:srgbClr val="1C1C1C"/>
                </a:solidFill>
              </a:rPr>
              <a:t>.</a:t>
            </a:r>
            <a:endParaRPr lang="en-US" sz="2800" dirty="0"/>
          </a:p>
        </p:txBody>
      </p:sp>
      <p:sp>
        <p:nvSpPr>
          <p:cNvPr id="2" name="Date Placeholder 1"/>
          <p:cNvSpPr>
            <a:spLocks noGrp="1"/>
          </p:cNvSpPr>
          <p:nvPr>
            <p:ph type="dt" sz="half" idx="10"/>
          </p:nvPr>
        </p:nvSpPr>
        <p:spPr/>
        <p:txBody>
          <a:bodyPr/>
          <a:lstStyle/>
          <a:p>
            <a:pPr>
              <a:defRPr/>
            </a:pPr>
            <a:r>
              <a:rPr lang="en-US" smtClean="0"/>
              <a:t>6-2019      </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94</a:t>
            </a:fld>
            <a:endParaRPr lang="en-US"/>
          </a:p>
        </p:txBody>
      </p:sp>
    </p:spTree>
    <p:extLst>
      <p:ext uri="{BB962C8B-B14F-4D97-AF65-F5344CB8AC3E}">
        <p14:creationId xmlns:p14="http://schemas.microsoft.com/office/powerpoint/2010/main" val="40026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591800" cy="1121664"/>
          </a:xfrm>
        </p:spPr>
        <p:txBody>
          <a:bodyPr/>
          <a:lstStyle/>
          <a:p>
            <a:r>
              <a:rPr lang="lv-LV" sz="4800" b="1" dirty="0"/>
              <a:t>Pieci sadalījumi Jaunajā Derībā</a:t>
            </a:r>
            <a:endParaRPr lang="en-US" sz="4800" dirty="0"/>
          </a:p>
        </p:txBody>
      </p:sp>
      <p:sp>
        <p:nvSpPr>
          <p:cNvPr id="3" name="Content Placeholder 2"/>
          <p:cNvSpPr>
            <a:spLocks noGrp="1"/>
          </p:cNvSpPr>
          <p:nvPr>
            <p:ph idx="1"/>
          </p:nvPr>
        </p:nvSpPr>
        <p:spPr>
          <a:xfrm>
            <a:off x="2133600" y="1143000"/>
            <a:ext cx="7772400" cy="4922040"/>
          </a:xfrm>
        </p:spPr>
        <p:txBody>
          <a:bodyPr>
            <a:normAutofit fontScale="92500" lnSpcReduction="20000"/>
          </a:bodyPr>
          <a:lstStyle/>
          <a:p>
            <a:pPr>
              <a:buNone/>
            </a:pPr>
            <a:r>
              <a:rPr lang="lv-LV" sz="3600" dirty="0" smtClean="0">
                <a:solidFill>
                  <a:schemeClr val="accent6">
                    <a:lumMod val="75000"/>
                  </a:schemeClr>
                </a:solidFill>
              </a:rPr>
              <a:t>Evaņģēliji</a:t>
            </a:r>
            <a:endParaRPr lang="en-US" sz="3600" dirty="0">
              <a:solidFill>
                <a:schemeClr val="accent6">
                  <a:lumMod val="75000"/>
                </a:schemeClr>
              </a:solidFill>
            </a:endParaRPr>
          </a:p>
          <a:p>
            <a:pPr>
              <a:buNone/>
            </a:pPr>
            <a:r>
              <a:rPr lang="en-US" dirty="0" smtClean="0">
                <a:solidFill>
                  <a:srgbClr val="1C1C1C"/>
                </a:solidFill>
              </a:rPr>
              <a:t>Mate</a:t>
            </a:r>
            <a:r>
              <a:rPr lang="lv-LV" dirty="0" smtClean="0">
                <a:solidFill>
                  <a:srgbClr val="1C1C1C"/>
                </a:solidFill>
              </a:rPr>
              <a:t>ja</a:t>
            </a:r>
            <a:endParaRPr lang="en-US" dirty="0">
              <a:solidFill>
                <a:srgbClr val="1C1C1C"/>
              </a:solidFill>
            </a:endParaRPr>
          </a:p>
          <a:p>
            <a:pPr>
              <a:buNone/>
            </a:pPr>
            <a:r>
              <a:rPr lang="en-US" dirty="0" smtClean="0">
                <a:solidFill>
                  <a:srgbClr val="1C1C1C"/>
                </a:solidFill>
              </a:rPr>
              <a:t>Mark</a:t>
            </a:r>
            <a:r>
              <a:rPr lang="lv-LV" dirty="0" smtClean="0">
                <a:solidFill>
                  <a:srgbClr val="1C1C1C"/>
                </a:solidFill>
              </a:rPr>
              <a:t>a</a:t>
            </a:r>
            <a:endParaRPr lang="en-US" dirty="0">
              <a:solidFill>
                <a:srgbClr val="1C1C1C"/>
              </a:solidFill>
            </a:endParaRPr>
          </a:p>
          <a:p>
            <a:pPr>
              <a:buNone/>
            </a:pPr>
            <a:r>
              <a:rPr lang="en-US" dirty="0" smtClean="0">
                <a:solidFill>
                  <a:srgbClr val="1C1C1C"/>
                </a:solidFill>
              </a:rPr>
              <a:t>L</a:t>
            </a:r>
            <a:r>
              <a:rPr lang="lv-LV" dirty="0" smtClean="0">
                <a:solidFill>
                  <a:srgbClr val="1C1C1C"/>
                </a:solidFill>
              </a:rPr>
              <a:t>ūkas</a:t>
            </a:r>
            <a:endParaRPr lang="en-US" dirty="0">
              <a:solidFill>
                <a:srgbClr val="1C1C1C"/>
              </a:solidFill>
            </a:endParaRPr>
          </a:p>
          <a:p>
            <a:pPr>
              <a:buNone/>
            </a:pPr>
            <a:r>
              <a:rPr lang="en-US" dirty="0" smtClean="0">
                <a:solidFill>
                  <a:srgbClr val="1C1C1C"/>
                </a:solidFill>
              </a:rPr>
              <a:t>J</a:t>
            </a:r>
            <a:r>
              <a:rPr lang="lv-LV" dirty="0" smtClean="0">
                <a:solidFill>
                  <a:srgbClr val="1C1C1C"/>
                </a:solidFill>
              </a:rPr>
              <a:t>āņa</a:t>
            </a:r>
            <a:endParaRPr lang="en-US" dirty="0">
              <a:solidFill>
                <a:srgbClr val="1C1C1C"/>
              </a:solidFill>
            </a:endParaRPr>
          </a:p>
          <a:p>
            <a:pPr>
              <a:buNone/>
            </a:pPr>
            <a:endParaRPr lang="en-US" dirty="0"/>
          </a:p>
          <a:p>
            <a:pPr>
              <a:buNone/>
            </a:pPr>
            <a:r>
              <a:rPr lang="lv-LV" sz="3600" dirty="0" smtClean="0">
                <a:solidFill>
                  <a:schemeClr val="accent6">
                    <a:lumMod val="75000"/>
                  </a:schemeClr>
                </a:solidFill>
              </a:rPr>
              <a:t>Draudzes vēsture</a:t>
            </a:r>
            <a:endParaRPr lang="en-US" sz="3600" dirty="0">
              <a:solidFill>
                <a:schemeClr val="accent6">
                  <a:lumMod val="75000"/>
                </a:schemeClr>
              </a:solidFill>
            </a:endParaRPr>
          </a:p>
          <a:p>
            <a:pPr>
              <a:buNone/>
            </a:pPr>
            <a:r>
              <a:rPr lang="lv-LV" dirty="0" smtClean="0">
                <a:solidFill>
                  <a:srgbClr val="1C1C1C"/>
                </a:solidFill>
              </a:rPr>
              <a:t>Apustuļu</a:t>
            </a:r>
            <a:r>
              <a:rPr lang="en-US" dirty="0" smtClean="0">
                <a:solidFill>
                  <a:srgbClr val="1C1C1C"/>
                </a:solidFill>
              </a:rPr>
              <a:t> </a:t>
            </a:r>
            <a:r>
              <a:rPr lang="lv-LV" u="sng" dirty="0" smtClean="0">
                <a:solidFill>
                  <a:srgbClr val="1C1C1C"/>
                </a:solidFill>
              </a:rPr>
              <a:t>darbi</a:t>
            </a:r>
            <a:endParaRPr lang="en-US" dirty="0">
              <a:solidFill>
                <a:srgbClr val="1C1C1C"/>
              </a:solidFill>
            </a:endParaRPr>
          </a:p>
          <a:p>
            <a:pPr>
              <a:buNone/>
            </a:pPr>
            <a:endParaRPr lang="en-US" b="1" dirty="0" smtClean="0"/>
          </a:p>
          <a:p>
            <a:pPr>
              <a:buNone/>
            </a:pPr>
            <a:r>
              <a:rPr lang="en-US" sz="3600" dirty="0"/>
              <a:t> </a:t>
            </a:r>
          </a:p>
          <a:p>
            <a:pPr>
              <a:buNone/>
            </a:pPr>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95</a:t>
            </a:fld>
            <a:endParaRPr lang="en-US"/>
          </a:p>
        </p:txBody>
      </p:sp>
    </p:spTree>
    <p:extLst>
      <p:ext uri="{BB962C8B-B14F-4D97-AF65-F5344CB8AC3E}">
        <p14:creationId xmlns:p14="http://schemas.microsoft.com/office/powerpoint/2010/main" val="341754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11125200" cy="1197864"/>
          </a:xfrm>
        </p:spPr>
        <p:txBody>
          <a:bodyPr/>
          <a:lstStyle/>
          <a:p>
            <a:r>
              <a:rPr lang="lv-LV" sz="4800" b="1" dirty="0"/>
              <a:t>Pieci sadalījumi Jaunajā Derībā</a:t>
            </a:r>
            <a:endParaRPr lang="en-US" sz="4800" dirty="0"/>
          </a:p>
        </p:txBody>
      </p:sp>
      <p:sp>
        <p:nvSpPr>
          <p:cNvPr id="3" name="Content Placeholder 2"/>
          <p:cNvSpPr>
            <a:spLocks noGrp="1"/>
          </p:cNvSpPr>
          <p:nvPr>
            <p:ph idx="1"/>
          </p:nvPr>
        </p:nvSpPr>
        <p:spPr>
          <a:xfrm>
            <a:off x="1066800" y="1143000"/>
            <a:ext cx="9220200" cy="4572000"/>
          </a:xfrm>
        </p:spPr>
        <p:txBody>
          <a:bodyPr>
            <a:normAutofit lnSpcReduction="10000"/>
          </a:bodyPr>
          <a:lstStyle/>
          <a:p>
            <a:pPr>
              <a:buNone/>
            </a:pPr>
            <a:r>
              <a:rPr lang="lv-LV" sz="3300" dirty="0" smtClean="0">
                <a:solidFill>
                  <a:schemeClr val="accent6">
                    <a:lumMod val="75000"/>
                  </a:schemeClr>
                </a:solidFill>
              </a:rPr>
              <a:t>Pāvila vēstules</a:t>
            </a:r>
            <a:endParaRPr lang="en-US" sz="3300" dirty="0">
              <a:solidFill>
                <a:schemeClr val="accent6">
                  <a:lumMod val="75000"/>
                </a:schemeClr>
              </a:solidFill>
            </a:endParaRPr>
          </a:p>
          <a:p>
            <a:pPr>
              <a:buNone/>
            </a:pPr>
            <a:r>
              <a:rPr lang="en-US" dirty="0" smtClean="0">
                <a:solidFill>
                  <a:srgbClr val="1C1C1C"/>
                </a:solidFill>
              </a:rPr>
              <a:t>Rom</a:t>
            </a:r>
            <a:r>
              <a:rPr lang="lv-LV" dirty="0" smtClean="0">
                <a:solidFill>
                  <a:srgbClr val="1C1C1C"/>
                </a:solidFill>
              </a:rPr>
              <a:t>iešiem</a:t>
            </a:r>
            <a:r>
              <a:rPr lang="en-US" dirty="0" smtClean="0">
                <a:solidFill>
                  <a:srgbClr val="1C1C1C"/>
                </a:solidFill>
              </a:rPr>
              <a:t>                            1</a:t>
            </a:r>
            <a:r>
              <a:rPr lang="lv-LV" dirty="0" smtClean="0">
                <a:solidFill>
                  <a:srgbClr val="1C1C1C"/>
                </a:solidFill>
              </a:rPr>
              <a:t>.</a:t>
            </a:r>
            <a:r>
              <a:rPr lang="en-US" dirty="0" err="1" smtClean="0">
                <a:solidFill>
                  <a:srgbClr val="1C1C1C"/>
                </a:solidFill>
              </a:rPr>
              <a:t>Tesaloni</a:t>
            </a:r>
            <a:r>
              <a:rPr lang="lv-LV" dirty="0" smtClean="0">
                <a:solidFill>
                  <a:srgbClr val="1C1C1C"/>
                </a:solidFill>
              </a:rPr>
              <a:t>ķiešiem</a:t>
            </a:r>
            <a:endParaRPr lang="en-US" dirty="0" smtClean="0">
              <a:solidFill>
                <a:srgbClr val="1C1C1C"/>
              </a:solidFill>
            </a:endParaRPr>
          </a:p>
          <a:p>
            <a:pPr>
              <a:buNone/>
            </a:pPr>
            <a:r>
              <a:rPr lang="en-US" dirty="0" smtClean="0">
                <a:solidFill>
                  <a:srgbClr val="1C1C1C"/>
                </a:solidFill>
              </a:rPr>
              <a:t>1</a:t>
            </a:r>
            <a:r>
              <a:rPr lang="lv-LV" dirty="0" smtClean="0">
                <a:solidFill>
                  <a:srgbClr val="1C1C1C"/>
                </a:solidFill>
              </a:rPr>
              <a:t>.Korintiešiem</a:t>
            </a:r>
            <a:r>
              <a:rPr lang="en-US" dirty="0" smtClean="0">
                <a:solidFill>
                  <a:srgbClr val="1C1C1C"/>
                </a:solidFill>
              </a:rPr>
              <a:t>                       2</a:t>
            </a:r>
            <a:r>
              <a:rPr lang="lv-LV" dirty="0" smtClean="0">
                <a:solidFill>
                  <a:srgbClr val="1C1C1C"/>
                </a:solidFill>
              </a:rPr>
              <a:t>.</a:t>
            </a:r>
            <a:r>
              <a:rPr lang="en-US" dirty="0" err="1" smtClean="0">
                <a:solidFill>
                  <a:srgbClr val="1C1C1C"/>
                </a:solidFill>
              </a:rPr>
              <a:t>Tesaloni</a:t>
            </a:r>
            <a:r>
              <a:rPr lang="lv-LV" dirty="0" smtClean="0">
                <a:solidFill>
                  <a:srgbClr val="1C1C1C"/>
                </a:solidFill>
              </a:rPr>
              <a:t>ķiešiem</a:t>
            </a:r>
            <a:endParaRPr lang="en-US" dirty="0" smtClean="0">
              <a:solidFill>
                <a:srgbClr val="1C1C1C"/>
              </a:solidFill>
            </a:endParaRPr>
          </a:p>
          <a:p>
            <a:pPr>
              <a:buNone/>
            </a:pPr>
            <a:r>
              <a:rPr lang="en-US" dirty="0" smtClean="0">
                <a:solidFill>
                  <a:srgbClr val="1C1C1C"/>
                </a:solidFill>
              </a:rPr>
              <a:t>2</a:t>
            </a:r>
            <a:r>
              <a:rPr lang="lv-LV" dirty="0" smtClean="0">
                <a:solidFill>
                  <a:srgbClr val="1C1C1C"/>
                </a:solidFill>
              </a:rPr>
              <a:t>.K</a:t>
            </a:r>
            <a:r>
              <a:rPr lang="en-US" dirty="0" err="1" smtClean="0">
                <a:solidFill>
                  <a:srgbClr val="1C1C1C"/>
                </a:solidFill>
              </a:rPr>
              <a:t>orinti</a:t>
            </a:r>
            <a:r>
              <a:rPr lang="lv-LV" dirty="0" smtClean="0">
                <a:solidFill>
                  <a:srgbClr val="1C1C1C"/>
                </a:solidFill>
              </a:rPr>
              <a:t>ešiem</a:t>
            </a:r>
            <a:r>
              <a:rPr lang="en-US" dirty="0" smtClean="0">
                <a:solidFill>
                  <a:srgbClr val="1C1C1C"/>
                </a:solidFill>
              </a:rPr>
              <a:t>                       1</a:t>
            </a:r>
            <a:r>
              <a:rPr lang="lv-LV" dirty="0" smtClean="0">
                <a:solidFill>
                  <a:srgbClr val="1C1C1C"/>
                </a:solidFill>
              </a:rPr>
              <a:t>.</a:t>
            </a:r>
            <a:r>
              <a:rPr lang="en-US" dirty="0" err="1" smtClean="0">
                <a:solidFill>
                  <a:srgbClr val="1C1C1C"/>
                </a:solidFill>
              </a:rPr>
              <a:t>Timot</a:t>
            </a:r>
            <a:r>
              <a:rPr lang="lv-LV" dirty="0" smtClean="0">
                <a:solidFill>
                  <a:srgbClr val="1C1C1C"/>
                </a:solidFill>
              </a:rPr>
              <a:t>ejam</a:t>
            </a:r>
            <a:endParaRPr lang="en-US" dirty="0" smtClean="0">
              <a:solidFill>
                <a:srgbClr val="1C1C1C"/>
              </a:solidFill>
            </a:endParaRPr>
          </a:p>
          <a:p>
            <a:pPr>
              <a:buNone/>
            </a:pPr>
            <a:r>
              <a:rPr lang="en-US" dirty="0" smtClean="0">
                <a:solidFill>
                  <a:srgbClr val="1C1C1C"/>
                </a:solidFill>
              </a:rPr>
              <a:t>Galati</a:t>
            </a:r>
            <a:r>
              <a:rPr lang="lv-LV" dirty="0" smtClean="0">
                <a:solidFill>
                  <a:srgbClr val="1C1C1C"/>
                </a:solidFill>
              </a:rPr>
              <a:t>ešiem</a:t>
            </a:r>
            <a:r>
              <a:rPr lang="en-US" dirty="0" smtClean="0">
                <a:solidFill>
                  <a:srgbClr val="1C1C1C"/>
                </a:solidFill>
              </a:rPr>
              <a:t>                          2</a:t>
            </a:r>
            <a:r>
              <a:rPr lang="lv-LV" dirty="0" smtClean="0">
                <a:solidFill>
                  <a:srgbClr val="1C1C1C"/>
                </a:solidFill>
              </a:rPr>
              <a:t>.</a:t>
            </a:r>
            <a:r>
              <a:rPr lang="en-US" dirty="0" err="1" smtClean="0">
                <a:solidFill>
                  <a:srgbClr val="1C1C1C"/>
                </a:solidFill>
              </a:rPr>
              <a:t>Timot</a:t>
            </a:r>
            <a:r>
              <a:rPr lang="lv-LV" dirty="0" smtClean="0">
                <a:solidFill>
                  <a:srgbClr val="1C1C1C"/>
                </a:solidFill>
              </a:rPr>
              <a:t>ejam</a:t>
            </a:r>
            <a:endParaRPr lang="en-US" dirty="0" smtClean="0">
              <a:solidFill>
                <a:srgbClr val="1C1C1C"/>
              </a:solidFill>
            </a:endParaRPr>
          </a:p>
          <a:p>
            <a:pPr>
              <a:buNone/>
            </a:pPr>
            <a:r>
              <a:rPr lang="en-US" dirty="0" smtClean="0">
                <a:solidFill>
                  <a:srgbClr val="1C1C1C"/>
                </a:solidFill>
              </a:rPr>
              <a:t>E</a:t>
            </a:r>
            <a:r>
              <a:rPr lang="lv-LV" dirty="0" smtClean="0">
                <a:solidFill>
                  <a:srgbClr val="1C1C1C"/>
                </a:solidFill>
              </a:rPr>
              <a:t>f</a:t>
            </a:r>
            <a:r>
              <a:rPr lang="en-US" dirty="0" smtClean="0">
                <a:solidFill>
                  <a:srgbClr val="1C1C1C"/>
                </a:solidFill>
              </a:rPr>
              <a:t>e</a:t>
            </a:r>
            <a:r>
              <a:rPr lang="lv-LV" dirty="0" smtClean="0">
                <a:solidFill>
                  <a:srgbClr val="1C1C1C"/>
                </a:solidFill>
              </a:rPr>
              <a:t>z</a:t>
            </a:r>
            <a:r>
              <a:rPr lang="en-US" dirty="0" smtClean="0">
                <a:solidFill>
                  <a:srgbClr val="1C1C1C"/>
                </a:solidFill>
              </a:rPr>
              <a:t>i</a:t>
            </a:r>
            <a:r>
              <a:rPr lang="lv-LV" dirty="0" smtClean="0">
                <a:solidFill>
                  <a:srgbClr val="1C1C1C"/>
                </a:solidFill>
              </a:rPr>
              <a:t>ešiem</a:t>
            </a:r>
            <a:r>
              <a:rPr lang="en-US" dirty="0" smtClean="0">
                <a:solidFill>
                  <a:srgbClr val="1C1C1C"/>
                </a:solidFill>
              </a:rPr>
              <a:t>                             Tit</a:t>
            </a:r>
            <a:r>
              <a:rPr lang="lv-LV" dirty="0" smtClean="0">
                <a:solidFill>
                  <a:srgbClr val="1C1C1C"/>
                </a:solidFill>
              </a:rPr>
              <a:t>am</a:t>
            </a:r>
            <a:endParaRPr lang="en-US" dirty="0" smtClean="0">
              <a:solidFill>
                <a:srgbClr val="1C1C1C"/>
              </a:solidFill>
            </a:endParaRPr>
          </a:p>
          <a:p>
            <a:pPr>
              <a:buNone/>
            </a:pPr>
            <a:r>
              <a:rPr lang="lv-LV" dirty="0" smtClean="0">
                <a:solidFill>
                  <a:srgbClr val="1C1C1C"/>
                </a:solidFill>
              </a:rPr>
              <a:t>Fi</a:t>
            </a:r>
            <a:r>
              <a:rPr lang="en-US" dirty="0" err="1" smtClean="0">
                <a:solidFill>
                  <a:srgbClr val="1C1C1C"/>
                </a:solidFill>
              </a:rPr>
              <a:t>lipi</a:t>
            </a:r>
            <a:r>
              <a:rPr lang="lv-LV" dirty="0" smtClean="0">
                <a:solidFill>
                  <a:srgbClr val="1C1C1C"/>
                </a:solidFill>
              </a:rPr>
              <a:t>ešiem</a:t>
            </a:r>
            <a:r>
              <a:rPr lang="en-US" dirty="0" smtClean="0">
                <a:solidFill>
                  <a:srgbClr val="1C1C1C"/>
                </a:solidFill>
              </a:rPr>
              <a:t>                             </a:t>
            </a:r>
            <a:r>
              <a:rPr lang="lv-LV" dirty="0" smtClean="0">
                <a:solidFill>
                  <a:srgbClr val="1C1C1C"/>
                </a:solidFill>
              </a:rPr>
              <a:t>F</a:t>
            </a:r>
            <a:r>
              <a:rPr lang="en-US" dirty="0" err="1" smtClean="0">
                <a:solidFill>
                  <a:srgbClr val="1C1C1C"/>
                </a:solidFill>
              </a:rPr>
              <a:t>ilemon</a:t>
            </a:r>
            <a:r>
              <a:rPr lang="lv-LV" dirty="0" smtClean="0">
                <a:solidFill>
                  <a:srgbClr val="1C1C1C"/>
                </a:solidFill>
              </a:rPr>
              <a:t>am</a:t>
            </a:r>
            <a:endParaRPr lang="en-US" dirty="0" smtClean="0">
              <a:solidFill>
                <a:srgbClr val="1C1C1C"/>
              </a:solidFill>
            </a:endParaRPr>
          </a:p>
          <a:p>
            <a:pPr>
              <a:buNone/>
            </a:pPr>
            <a:r>
              <a:rPr lang="lv-LV" dirty="0">
                <a:solidFill>
                  <a:srgbClr val="1C1C1C"/>
                </a:solidFill>
              </a:rPr>
              <a:t>K</a:t>
            </a:r>
            <a:r>
              <a:rPr lang="en-US" dirty="0" err="1" smtClean="0">
                <a:solidFill>
                  <a:srgbClr val="1C1C1C"/>
                </a:solidFill>
              </a:rPr>
              <a:t>olosi</a:t>
            </a:r>
            <a:r>
              <a:rPr lang="lv-LV" dirty="0" smtClean="0">
                <a:solidFill>
                  <a:srgbClr val="1C1C1C"/>
                </a:solidFill>
              </a:rPr>
              <a:t>ešiem</a:t>
            </a:r>
            <a:endParaRPr lang="en-US" dirty="0" smtClean="0">
              <a:solidFill>
                <a:srgbClr val="1C1C1C"/>
              </a:solidFill>
            </a:endParaRPr>
          </a:p>
          <a:p>
            <a:pPr>
              <a:buNone/>
            </a:pPr>
            <a:endParaRPr lang="en-US" dirty="0" smtClean="0"/>
          </a:p>
          <a:p>
            <a:pPr>
              <a:buNone/>
            </a:pPr>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96</a:t>
            </a:fld>
            <a:endParaRPr lang="en-US"/>
          </a:p>
        </p:txBody>
      </p:sp>
    </p:spTree>
    <p:extLst>
      <p:ext uri="{BB962C8B-B14F-4D97-AF65-F5344CB8AC3E}">
        <p14:creationId xmlns:p14="http://schemas.microsoft.com/office/powerpoint/2010/main" val="350340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3432"/>
            <a:ext cx="10515600" cy="1197864"/>
          </a:xfrm>
        </p:spPr>
        <p:txBody>
          <a:bodyPr/>
          <a:lstStyle/>
          <a:p>
            <a:r>
              <a:rPr lang="lv-LV" sz="4800" b="1" dirty="0"/>
              <a:t>Pieci sadalījumi Jaunajā Derībā</a:t>
            </a:r>
            <a:endParaRPr lang="en-US" sz="4800" dirty="0"/>
          </a:p>
        </p:txBody>
      </p:sp>
      <p:sp>
        <p:nvSpPr>
          <p:cNvPr id="3" name="Content Placeholder 2"/>
          <p:cNvSpPr>
            <a:spLocks noGrp="1"/>
          </p:cNvSpPr>
          <p:nvPr>
            <p:ph idx="1"/>
          </p:nvPr>
        </p:nvSpPr>
        <p:spPr>
          <a:xfrm>
            <a:off x="1219200" y="974432"/>
            <a:ext cx="9906000" cy="5029200"/>
          </a:xfrm>
        </p:spPr>
        <p:txBody>
          <a:bodyPr>
            <a:normAutofit fontScale="92500"/>
          </a:bodyPr>
          <a:lstStyle/>
          <a:p>
            <a:pPr>
              <a:buNone/>
            </a:pPr>
            <a:r>
              <a:rPr lang="lv-LV" sz="3600" dirty="0" smtClean="0">
                <a:solidFill>
                  <a:schemeClr val="accent6">
                    <a:lumMod val="75000"/>
                  </a:schemeClr>
                </a:solidFill>
              </a:rPr>
              <a:t>Vispārējās vēstules</a:t>
            </a:r>
            <a:r>
              <a:rPr lang="en-US" sz="3600" dirty="0" smtClean="0">
                <a:solidFill>
                  <a:schemeClr val="accent6">
                    <a:lumMod val="75000"/>
                  </a:schemeClr>
                </a:solidFill>
              </a:rPr>
              <a:t>     </a:t>
            </a:r>
            <a:r>
              <a:rPr lang="lv-LV" sz="3600" dirty="0" smtClean="0">
                <a:solidFill>
                  <a:schemeClr val="accent6">
                    <a:lumMod val="75000"/>
                  </a:schemeClr>
                </a:solidFill>
              </a:rPr>
              <a:t>Pravietojuma grāmata</a:t>
            </a:r>
          </a:p>
          <a:p>
            <a:pPr>
              <a:buNone/>
            </a:pPr>
            <a:r>
              <a:rPr lang="lv-LV" dirty="0" smtClean="0">
                <a:solidFill>
                  <a:srgbClr val="1C1C1C"/>
                </a:solidFill>
              </a:rPr>
              <a:t>Ebrejiem</a:t>
            </a:r>
            <a:r>
              <a:rPr lang="en-US" dirty="0" smtClean="0">
                <a:solidFill>
                  <a:srgbClr val="1C1C1C"/>
                </a:solidFill>
              </a:rPr>
              <a:t>                                    </a:t>
            </a:r>
            <a:r>
              <a:rPr lang="lv-LV" dirty="0" smtClean="0">
                <a:solidFill>
                  <a:srgbClr val="1C1C1C"/>
                </a:solidFill>
              </a:rPr>
              <a:t>Jāņa atklāsmes</a:t>
            </a:r>
            <a:endParaRPr lang="en-US" dirty="0" smtClean="0">
              <a:solidFill>
                <a:srgbClr val="1C1C1C"/>
              </a:solidFill>
            </a:endParaRPr>
          </a:p>
          <a:p>
            <a:pPr>
              <a:buNone/>
            </a:pPr>
            <a:r>
              <a:rPr lang="en-US" dirty="0" smtClean="0">
                <a:solidFill>
                  <a:srgbClr val="1C1C1C"/>
                </a:solidFill>
              </a:rPr>
              <a:t>J</a:t>
            </a:r>
            <a:r>
              <a:rPr lang="lv-LV" dirty="0" smtClean="0">
                <a:solidFill>
                  <a:srgbClr val="1C1C1C"/>
                </a:solidFill>
              </a:rPr>
              <a:t>ēkaba					</a:t>
            </a:r>
            <a:r>
              <a:rPr lang="lv-LV" dirty="0" smtClean="0">
                <a:solidFill>
                  <a:srgbClr val="1C1C1C"/>
                </a:solidFill>
              </a:rPr>
              <a:t>grāmata</a:t>
            </a:r>
            <a:endParaRPr lang="en-US" dirty="0" smtClean="0">
              <a:solidFill>
                <a:srgbClr val="1C1C1C"/>
              </a:solidFill>
            </a:endParaRPr>
          </a:p>
          <a:p>
            <a:pPr>
              <a:buNone/>
            </a:pPr>
            <a:r>
              <a:rPr lang="en-US" dirty="0" smtClean="0">
                <a:solidFill>
                  <a:srgbClr val="1C1C1C"/>
                </a:solidFill>
              </a:rPr>
              <a:t>1</a:t>
            </a:r>
            <a:r>
              <a:rPr lang="lv-LV" dirty="0" smtClean="0">
                <a:solidFill>
                  <a:srgbClr val="1C1C1C"/>
                </a:solidFill>
              </a:rPr>
              <a:t>.</a:t>
            </a:r>
            <a:r>
              <a:rPr lang="en-US" dirty="0" smtClean="0">
                <a:solidFill>
                  <a:srgbClr val="1C1C1C"/>
                </a:solidFill>
              </a:rPr>
              <a:t>P</a:t>
            </a:r>
            <a:r>
              <a:rPr lang="lv-LV" dirty="0" smtClean="0">
                <a:solidFill>
                  <a:srgbClr val="1C1C1C"/>
                </a:solidFill>
              </a:rPr>
              <a:t>ē</a:t>
            </a:r>
            <a:r>
              <a:rPr lang="en-US" dirty="0" err="1" smtClean="0">
                <a:solidFill>
                  <a:srgbClr val="1C1C1C"/>
                </a:solidFill>
              </a:rPr>
              <a:t>ter</a:t>
            </a:r>
            <a:r>
              <a:rPr lang="lv-LV" dirty="0" smtClean="0">
                <a:solidFill>
                  <a:srgbClr val="1C1C1C"/>
                </a:solidFill>
              </a:rPr>
              <a:t>a</a:t>
            </a:r>
            <a:endParaRPr lang="en-US" dirty="0" smtClean="0">
              <a:solidFill>
                <a:srgbClr val="1C1C1C"/>
              </a:solidFill>
            </a:endParaRPr>
          </a:p>
          <a:p>
            <a:pPr>
              <a:buNone/>
            </a:pPr>
            <a:r>
              <a:rPr lang="en-US" dirty="0" smtClean="0">
                <a:solidFill>
                  <a:srgbClr val="1C1C1C"/>
                </a:solidFill>
              </a:rPr>
              <a:t>2</a:t>
            </a:r>
            <a:r>
              <a:rPr lang="lv-LV" dirty="0" smtClean="0">
                <a:solidFill>
                  <a:srgbClr val="1C1C1C"/>
                </a:solidFill>
              </a:rPr>
              <a:t>.</a:t>
            </a:r>
            <a:r>
              <a:rPr lang="en-US" dirty="0" smtClean="0">
                <a:solidFill>
                  <a:srgbClr val="1C1C1C"/>
                </a:solidFill>
              </a:rPr>
              <a:t>P</a:t>
            </a:r>
            <a:r>
              <a:rPr lang="lv-LV" dirty="0" smtClean="0">
                <a:solidFill>
                  <a:srgbClr val="1C1C1C"/>
                </a:solidFill>
              </a:rPr>
              <a:t>ē</a:t>
            </a:r>
            <a:r>
              <a:rPr lang="en-US" dirty="0" err="1" smtClean="0">
                <a:solidFill>
                  <a:srgbClr val="1C1C1C"/>
                </a:solidFill>
              </a:rPr>
              <a:t>ter</a:t>
            </a:r>
            <a:r>
              <a:rPr lang="lv-LV" dirty="0" smtClean="0">
                <a:solidFill>
                  <a:srgbClr val="1C1C1C"/>
                </a:solidFill>
              </a:rPr>
              <a:t>a</a:t>
            </a:r>
            <a:endParaRPr lang="en-US" dirty="0" smtClean="0">
              <a:solidFill>
                <a:srgbClr val="1C1C1C"/>
              </a:solidFill>
            </a:endParaRPr>
          </a:p>
          <a:p>
            <a:pPr>
              <a:buNone/>
            </a:pPr>
            <a:r>
              <a:rPr lang="en-US" dirty="0" smtClean="0">
                <a:solidFill>
                  <a:srgbClr val="1C1C1C"/>
                </a:solidFill>
              </a:rPr>
              <a:t>1</a:t>
            </a:r>
            <a:r>
              <a:rPr lang="lv-LV" dirty="0" smtClean="0">
                <a:solidFill>
                  <a:srgbClr val="1C1C1C"/>
                </a:solidFill>
              </a:rPr>
              <a:t>.</a:t>
            </a:r>
            <a:r>
              <a:rPr lang="en-US" dirty="0" smtClean="0">
                <a:solidFill>
                  <a:srgbClr val="1C1C1C"/>
                </a:solidFill>
              </a:rPr>
              <a:t>J</a:t>
            </a:r>
            <a:r>
              <a:rPr lang="lv-LV" dirty="0" smtClean="0">
                <a:solidFill>
                  <a:srgbClr val="1C1C1C"/>
                </a:solidFill>
              </a:rPr>
              <a:t>āņa</a:t>
            </a:r>
            <a:endParaRPr lang="en-US" dirty="0" smtClean="0">
              <a:solidFill>
                <a:srgbClr val="1C1C1C"/>
              </a:solidFill>
            </a:endParaRPr>
          </a:p>
          <a:p>
            <a:pPr>
              <a:buNone/>
            </a:pPr>
            <a:r>
              <a:rPr lang="en-US" dirty="0" smtClean="0">
                <a:solidFill>
                  <a:srgbClr val="1C1C1C"/>
                </a:solidFill>
              </a:rPr>
              <a:t>2</a:t>
            </a:r>
            <a:r>
              <a:rPr lang="lv-LV" dirty="0" smtClean="0">
                <a:solidFill>
                  <a:srgbClr val="1C1C1C"/>
                </a:solidFill>
              </a:rPr>
              <a:t>.</a:t>
            </a:r>
            <a:r>
              <a:rPr lang="en-US" dirty="0" smtClean="0">
                <a:solidFill>
                  <a:srgbClr val="1C1C1C"/>
                </a:solidFill>
              </a:rPr>
              <a:t>J</a:t>
            </a:r>
            <a:r>
              <a:rPr lang="lv-LV" dirty="0" smtClean="0">
                <a:solidFill>
                  <a:srgbClr val="1C1C1C"/>
                </a:solidFill>
              </a:rPr>
              <a:t>āņa</a:t>
            </a:r>
            <a:endParaRPr lang="en-US" dirty="0" smtClean="0">
              <a:solidFill>
                <a:srgbClr val="1C1C1C"/>
              </a:solidFill>
            </a:endParaRPr>
          </a:p>
          <a:p>
            <a:pPr>
              <a:buNone/>
            </a:pPr>
            <a:r>
              <a:rPr lang="en-US" dirty="0" smtClean="0">
                <a:solidFill>
                  <a:srgbClr val="1C1C1C"/>
                </a:solidFill>
              </a:rPr>
              <a:t>3</a:t>
            </a:r>
            <a:r>
              <a:rPr lang="lv-LV" dirty="0" smtClean="0">
                <a:solidFill>
                  <a:srgbClr val="1C1C1C"/>
                </a:solidFill>
              </a:rPr>
              <a:t>.</a:t>
            </a:r>
            <a:r>
              <a:rPr lang="en-US" dirty="0" smtClean="0">
                <a:solidFill>
                  <a:srgbClr val="1C1C1C"/>
                </a:solidFill>
              </a:rPr>
              <a:t>J</a:t>
            </a:r>
            <a:r>
              <a:rPr lang="lv-LV" dirty="0" smtClean="0">
                <a:solidFill>
                  <a:srgbClr val="1C1C1C"/>
                </a:solidFill>
              </a:rPr>
              <a:t>āņa</a:t>
            </a:r>
            <a:endParaRPr lang="en-US" dirty="0" smtClean="0">
              <a:solidFill>
                <a:srgbClr val="1C1C1C"/>
              </a:solidFill>
            </a:endParaRPr>
          </a:p>
          <a:p>
            <a:pPr>
              <a:buNone/>
            </a:pPr>
            <a:r>
              <a:rPr lang="en-US" dirty="0" smtClean="0">
                <a:solidFill>
                  <a:srgbClr val="1C1C1C"/>
                </a:solidFill>
              </a:rPr>
              <a:t>J</a:t>
            </a:r>
            <a:r>
              <a:rPr lang="lv-LV" dirty="0" smtClean="0">
                <a:solidFill>
                  <a:srgbClr val="1C1C1C"/>
                </a:solidFill>
              </a:rPr>
              <a:t>ūdas</a:t>
            </a:r>
            <a:endParaRPr lang="en-US" dirty="0" smtClean="0">
              <a:solidFill>
                <a:srgbClr val="1C1C1C"/>
              </a:solidFill>
            </a:endParaRPr>
          </a:p>
          <a:p>
            <a:pPr>
              <a:buNone/>
            </a:pPr>
            <a:endParaRPr lang="en-US" dirty="0"/>
          </a:p>
        </p:txBody>
      </p:sp>
      <p:sp>
        <p:nvSpPr>
          <p:cNvPr id="4" name="Date Placeholder 3"/>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97</a:t>
            </a:fld>
            <a:endParaRPr lang="en-US"/>
          </a:p>
        </p:txBody>
      </p:sp>
    </p:spTree>
    <p:extLst>
      <p:ext uri="{BB962C8B-B14F-4D97-AF65-F5344CB8AC3E}">
        <p14:creationId xmlns:p14="http://schemas.microsoft.com/office/powerpoint/2010/main" val="368535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47020"/>
            <a:ext cx="10439400" cy="1197864"/>
          </a:xfrm>
        </p:spPr>
        <p:txBody>
          <a:bodyPr/>
          <a:lstStyle/>
          <a:p>
            <a:r>
              <a:rPr lang="lv-LV" sz="4800" dirty="0"/>
              <a:t>Pravietojumu loma Bībelē</a:t>
            </a:r>
            <a:endParaRPr lang="en-US" sz="4800" dirty="0"/>
          </a:p>
        </p:txBody>
      </p:sp>
      <p:sp>
        <p:nvSpPr>
          <p:cNvPr id="4" name="Content Placeholder 3"/>
          <p:cNvSpPr>
            <a:spLocks noGrp="1"/>
          </p:cNvSpPr>
          <p:nvPr>
            <p:ph idx="1"/>
          </p:nvPr>
        </p:nvSpPr>
        <p:spPr>
          <a:xfrm>
            <a:off x="1143000" y="914401"/>
            <a:ext cx="10439400" cy="5211763"/>
          </a:xfrm>
        </p:spPr>
        <p:txBody>
          <a:bodyPr/>
          <a:lstStyle/>
          <a:p>
            <a:pPr marL="0" indent="0">
              <a:spcAft>
                <a:spcPts val="2400"/>
              </a:spcAft>
              <a:buNone/>
            </a:pPr>
            <a:r>
              <a:rPr lang="lv-LV" dirty="0">
                <a:solidFill>
                  <a:schemeClr val="accent6">
                    <a:lumMod val="75000"/>
                  </a:schemeClr>
                </a:solidFill>
              </a:rPr>
              <a:t>Dievs ielika pravietojumus Bībelē ar šādiem nolūkiem</a:t>
            </a:r>
            <a:r>
              <a:rPr lang="en-US" dirty="0" smtClean="0">
                <a:solidFill>
                  <a:schemeClr val="accent6">
                    <a:lumMod val="75000"/>
                  </a:schemeClr>
                </a:solidFill>
              </a:rPr>
              <a:t>:</a:t>
            </a:r>
            <a:endParaRPr lang="en-US" dirty="0">
              <a:solidFill>
                <a:schemeClr val="accent6">
                  <a:lumMod val="75000"/>
                </a:schemeClr>
              </a:solidFill>
            </a:endParaRPr>
          </a:p>
          <a:p>
            <a:pPr marL="582930" indent="-514350">
              <a:spcAft>
                <a:spcPts val="2400"/>
              </a:spcAft>
              <a:buFont typeface="+mj-lt"/>
              <a:buAutoNum type="arabicPeriod"/>
            </a:pPr>
            <a:r>
              <a:rPr lang="lv-LV" dirty="0">
                <a:solidFill>
                  <a:srgbClr val="1C1C1C"/>
                </a:solidFill>
              </a:rPr>
              <a:t>Lai parādītu Bībeles precizitāti</a:t>
            </a:r>
            <a:r>
              <a:rPr lang="en-US" dirty="0" smtClean="0">
                <a:solidFill>
                  <a:srgbClr val="1C1C1C"/>
                </a:solidFill>
              </a:rPr>
              <a:t>.</a:t>
            </a:r>
          </a:p>
          <a:p>
            <a:pPr marL="582930" indent="-514350">
              <a:spcAft>
                <a:spcPts val="2400"/>
              </a:spcAft>
              <a:buFont typeface="+mj-lt"/>
              <a:buAutoNum type="arabicPeriod"/>
            </a:pPr>
            <a:r>
              <a:rPr lang="lv-LV" dirty="0">
                <a:solidFill>
                  <a:srgbClr val="1C1C1C"/>
                </a:solidFill>
              </a:rPr>
              <a:t>Lai dotu kristiešiem cerību nākotnē.  </a:t>
            </a:r>
            <a:br>
              <a:rPr lang="lv-LV" dirty="0">
                <a:solidFill>
                  <a:srgbClr val="1C1C1C"/>
                </a:solidFill>
              </a:rPr>
            </a:br>
            <a:r>
              <a:rPr lang="lv-LV" dirty="0">
                <a:solidFill>
                  <a:srgbClr val="1C1C1C"/>
                </a:solidFill>
              </a:rPr>
              <a:t>Romiešiem </a:t>
            </a:r>
            <a:r>
              <a:rPr lang="lv-LV" dirty="0" smtClean="0">
                <a:solidFill>
                  <a:srgbClr val="1C1C1C"/>
                </a:solidFill>
              </a:rPr>
              <a:t>15:4.</a:t>
            </a:r>
          </a:p>
          <a:p>
            <a:pPr marL="582930" indent="-514350">
              <a:spcAft>
                <a:spcPts val="2400"/>
              </a:spcAft>
              <a:buFont typeface="+mj-lt"/>
              <a:buAutoNum type="arabicPeriod"/>
            </a:pPr>
            <a:r>
              <a:rPr lang="lv-LV" dirty="0">
                <a:solidFill>
                  <a:srgbClr val="1C1C1C"/>
                </a:solidFill>
              </a:rPr>
              <a:t>Lai motivētu cilvēkus tuvoties </a:t>
            </a:r>
            <a:r>
              <a:rPr lang="lv-LV" dirty="0" smtClean="0">
                <a:solidFill>
                  <a:srgbClr val="1C1C1C"/>
                </a:solidFill>
              </a:rPr>
              <a:t>Dievam.</a:t>
            </a:r>
            <a:endParaRPr lang="en-US" dirty="0">
              <a:solidFill>
                <a:srgbClr val="1C1C1C"/>
              </a:solidFill>
            </a:endParaRPr>
          </a:p>
          <a:p>
            <a:pPr marL="582930" indent="-514350">
              <a:spcAft>
                <a:spcPts val="2400"/>
              </a:spcAft>
              <a:buFont typeface="+mj-lt"/>
              <a:buAutoNum type="arabicPeriod"/>
            </a:pPr>
            <a:r>
              <a:rPr lang="lv-LV" dirty="0">
                <a:solidFill>
                  <a:srgbClr val="1C1C1C"/>
                </a:solidFill>
              </a:rPr>
              <a:t>Tie nav tādēļ, lai pareģotu nākotni</a:t>
            </a:r>
            <a:r>
              <a:rPr lang="en-US" dirty="0" smtClean="0">
                <a:solidFill>
                  <a:srgbClr val="1C1C1C"/>
                </a:solidFill>
              </a:rPr>
              <a:t>. </a:t>
            </a:r>
          </a:p>
          <a:p>
            <a:pPr marL="68580" indent="0">
              <a:buNone/>
            </a:pPr>
            <a:endParaRPr lang="en-US" dirty="0"/>
          </a:p>
        </p:txBody>
      </p:sp>
      <p:sp>
        <p:nvSpPr>
          <p:cNvPr id="2" name="Date Placeholder 1"/>
          <p:cNvSpPr>
            <a:spLocks noGrp="1"/>
          </p:cNvSpPr>
          <p:nvPr>
            <p:ph type="dt" sz="half" idx="10"/>
          </p:nvPr>
        </p:nvSpPr>
        <p:spPr/>
        <p:txBody>
          <a:bodyPr/>
          <a:lstStyle/>
          <a:p>
            <a:pPr>
              <a:defRPr/>
            </a:pPr>
            <a:r>
              <a:rPr lang="en-US" smtClean="0"/>
              <a:t>6-2019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A0785AE1-3548-4322-B69C-06DA4670E95E}" type="slidenum">
              <a:rPr lang="en-US" smtClean="0"/>
              <a:pPr>
                <a:defRPr/>
              </a:pPr>
              <a:t>98</a:t>
            </a:fld>
            <a:endParaRPr lang="en-US"/>
          </a:p>
        </p:txBody>
      </p:sp>
    </p:spTree>
    <p:extLst>
      <p:ext uri="{BB962C8B-B14F-4D97-AF65-F5344CB8AC3E}">
        <p14:creationId xmlns:p14="http://schemas.microsoft.com/office/powerpoint/2010/main" val="192648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9036852" cy="984504"/>
          </a:xfrm>
        </p:spPr>
        <p:txBody>
          <a:bodyPr/>
          <a:lstStyle/>
          <a:p>
            <a:r>
              <a:rPr lang="en-US" sz="4800" dirty="0" smtClean="0"/>
              <a:t>Person</a:t>
            </a:r>
            <a:r>
              <a:rPr lang="lv-LV" sz="4800" dirty="0" smtClean="0"/>
              <a:t>īgais pielietojums</a:t>
            </a:r>
            <a:r>
              <a:rPr lang="en-US" sz="4800" dirty="0" smtClean="0"/>
              <a:t>… </a:t>
            </a:r>
            <a:endParaRPr lang="en-US" sz="4800" dirty="0"/>
          </a:p>
        </p:txBody>
      </p:sp>
      <p:sp>
        <p:nvSpPr>
          <p:cNvPr id="4" name="TextBox 3"/>
          <p:cNvSpPr txBox="1"/>
          <p:nvPr/>
        </p:nvSpPr>
        <p:spPr>
          <a:xfrm>
            <a:off x="1447800" y="1371600"/>
            <a:ext cx="8915400" cy="4893647"/>
          </a:xfrm>
          <a:prstGeom prst="rect">
            <a:avLst/>
          </a:prstGeom>
          <a:noFill/>
        </p:spPr>
        <p:txBody>
          <a:bodyPr wrap="square" rtlCol="0">
            <a:spAutoFit/>
          </a:bodyPr>
          <a:lstStyle/>
          <a:p>
            <a:r>
              <a:rPr lang="lv-LV" sz="3200" dirty="0">
                <a:solidFill>
                  <a:srgbClr val="1C1C1C"/>
                </a:solidFill>
              </a:rPr>
              <a:t>Izmanto šīs </a:t>
            </a:r>
            <a:r>
              <a:rPr lang="lv-LV" sz="3200" dirty="0" smtClean="0">
                <a:solidFill>
                  <a:srgbClr val="1C1C1C"/>
                </a:solidFill>
              </a:rPr>
              <a:t>stundas </a:t>
            </a:r>
            <a:r>
              <a:rPr lang="lv-LV" sz="3200" dirty="0">
                <a:solidFill>
                  <a:srgbClr val="1C1C1C"/>
                </a:solidFill>
              </a:rPr>
              <a:t>Galveno Bībeles patiesību, </a:t>
            </a:r>
            <a:r>
              <a:rPr lang="lv-LV" sz="3200" dirty="0" smtClean="0">
                <a:solidFill>
                  <a:srgbClr val="1C1C1C"/>
                </a:solidFill>
              </a:rPr>
              <a:t>kā atgādinātāju par mūsu katra vajadzību </a:t>
            </a:r>
            <a:r>
              <a:rPr lang="lv-LV" sz="3200" dirty="0">
                <a:solidFill>
                  <a:srgbClr val="1C1C1C"/>
                </a:solidFill>
              </a:rPr>
              <a:t>pēc </a:t>
            </a:r>
            <a:r>
              <a:rPr lang="lv-LV" sz="3200" dirty="0" smtClean="0">
                <a:solidFill>
                  <a:srgbClr val="1C1C1C"/>
                </a:solidFill>
              </a:rPr>
              <a:t>uzmanīgas </a:t>
            </a:r>
            <a:r>
              <a:rPr lang="lv-LV" sz="3200" dirty="0">
                <a:solidFill>
                  <a:srgbClr val="1C1C1C"/>
                </a:solidFill>
              </a:rPr>
              <a:t>Dieva Vārda kā ceļveža </a:t>
            </a:r>
            <a:r>
              <a:rPr lang="lv-LV" sz="3200" dirty="0" smtClean="0">
                <a:solidFill>
                  <a:srgbClr val="1C1C1C"/>
                </a:solidFill>
              </a:rPr>
              <a:t>lietošans ikdienas dzīvē</a:t>
            </a:r>
            <a:r>
              <a:rPr lang="en-US" sz="3200" dirty="0" smtClean="0">
                <a:solidFill>
                  <a:srgbClr val="1C1C1C"/>
                </a:solidFill>
              </a:rPr>
              <a:t>. </a:t>
            </a:r>
          </a:p>
          <a:p>
            <a:endParaRPr lang="lv-LV" sz="3200" dirty="0" smtClean="0">
              <a:solidFill>
                <a:srgbClr val="1C1C1C"/>
              </a:solidFill>
            </a:endParaRPr>
          </a:p>
          <a:p>
            <a:r>
              <a:rPr lang="lv-LV" sz="3200" dirty="0" smtClean="0">
                <a:solidFill>
                  <a:srgbClr val="1C1C1C"/>
                </a:solidFill>
              </a:rPr>
              <a:t>Galvenā Bībeles patiesība</a:t>
            </a:r>
            <a:r>
              <a:rPr lang="en-US" sz="3200" dirty="0" smtClean="0">
                <a:solidFill>
                  <a:srgbClr val="1C1C1C"/>
                </a:solidFill>
              </a:rPr>
              <a:t>: </a:t>
            </a:r>
            <a:r>
              <a:rPr lang="lv-LV" sz="3200" dirty="0">
                <a:solidFill>
                  <a:srgbClr val="1C1C1C"/>
                </a:solidFill>
              </a:rPr>
              <a:t>Man vajag lietot Bībeli, lai tā man palīdz visos manas ikdienas piedzīvojumos</a:t>
            </a:r>
            <a:r>
              <a:rPr lang="en-US" sz="3200" dirty="0" smtClean="0">
                <a:solidFill>
                  <a:srgbClr val="1C1C1C"/>
                </a:solidFill>
              </a:rPr>
              <a:t>. </a:t>
            </a:r>
            <a:endParaRPr lang="en-US" sz="3200" dirty="0">
              <a:solidFill>
                <a:srgbClr val="1C1C1C"/>
              </a:solidFill>
            </a:endParaRPr>
          </a:p>
          <a:p>
            <a:endParaRPr lang="en-US" sz="2800" dirty="0"/>
          </a:p>
          <a:p>
            <a:endParaRPr lang="en-US" sz="2800" dirty="0"/>
          </a:p>
        </p:txBody>
      </p:sp>
      <p:sp>
        <p:nvSpPr>
          <p:cNvPr id="5" name="Date Placeholder 4"/>
          <p:cNvSpPr>
            <a:spLocks noGrp="1"/>
          </p:cNvSpPr>
          <p:nvPr>
            <p:ph type="dt" sz="half" idx="10"/>
          </p:nvPr>
        </p:nvSpPr>
        <p:spPr/>
        <p:txBody>
          <a:bodyPr/>
          <a:lstStyle/>
          <a:p>
            <a:pPr>
              <a:defRPr/>
            </a:pPr>
            <a:r>
              <a:rPr lang="en-US" smtClean="0"/>
              <a:t>6-2019      </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3" name="Slide Number Placeholder 2"/>
          <p:cNvSpPr>
            <a:spLocks noGrp="1"/>
          </p:cNvSpPr>
          <p:nvPr>
            <p:ph type="sldNum" sz="quarter" idx="12"/>
          </p:nvPr>
        </p:nvSpPr>
        <p:spPr/>
        <p:txBody>
          <a:bodyPr/>
          <a:lstStyle/>
          <a:p>
            <a:pPr>
              <a:defRPr/>
            </a:pPr>
            <a:fld id="{92A8D84C-5AC4-4214-80B0-4C060E27BA3E}" type="slidenum">
              <a:rPr lang="en-US" smtClean="0"/>
              <a:pPr>
                <a:defRPr/>
              </a:pPr>
              <a:t>99</a:t>
            </a:fld>
            <a:endParaRPr lang="en-US"/>
          </a:p>
        </p:txBody>
      </p:sp>
    </p:spTree>
    <p:extLst>
      <p:ext uri="{BB962C8B-B14F-4D97-AF65-F5344CB8AC3E}">
        <p14:creationId xmlns:p14="http://schemas.microsoft.com/office/powerpoint/2010/main" val="4627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ashell visions design template">
  <a:themeElements>
    <a:clrScheme name="Seashell visions design templat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Seashell vision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Seashell visio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ashell visio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ashell visio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ashell visio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ashell visio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ashell visio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ashell visio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ashell visio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ashell visions design templat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ashell visions design 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ashell visions design 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ashell visions design template 12">
        <a:dk1>
          <a:srgbClr val="336699"/>
        </a:dk1>
        <a:lt1>
          <a:srgbClr val="EAEAEA"/>
        </a:lt1>
        <a:dk2>
          <a:srgbClr val="000000"/>
        </a:dk2>
        <a:lt2>
          <a:srgbClr val="E3EBF1"/>
        </a:lt2>
        <a:accent1>
          <a:srgbClr val="003399"/>
        </a:accent1>
        <a:accent2>
          <a:srgbClr val="468A4B"/>
        </a:accent2>
        <a:accent3>
          <a:srgbClr val="AAAAAA"/>
        </a:accent3>
        <a:accent4>
          <a:srgbClr val="C8C8C8"/>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Seashell visions design template</Template>
  <TotalTime>5766</TotalTime>
  <Words>3098</Words>
  <Application>Microsoft Office PowerPoint</Application>
  <PresentationFormat>Widescreen</PresentationFormat>
  <Paragraphs>805</Paragraphs>
  <Slides>102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102</vt:i4>
      </vt:variant>
    </vt:vector>
  </HeadingPairs>
  <TitlesOfParts>
    <vt:vector size="107" baseType="lpstr">
      <vt:lpstr>Arial</vt:lpstr>
      <vt:lpstr>Calibri</vt:lpstr>
      <vt:lpstr>Century Gothic</vt:lpstr>
      <vt:lpstr>Wingdings</vt:lpstr>
      <vt:lpstr>Seashell visions design template</vt:lpstr>
      <vt:lpstr>Īss Bībeles apskats</vt:lpstr>
      <vt:lpstr>Īss Bībeles apskats</vt:lpstr>
      <vt:lpstr>Īss Bībeles apskats</vt:lpstr>
      <vt:lpstr>Īss Bībeles apskats</vt:lpstr>
      <vt:lpstr>Īss Bībeles apskats</vt:lpstr>
      <vt:lpstr>Īss Bībeles apskats</vt:lpstr>
      <vt:lpstr>Īss Bībeles apskats</vt:lpstr>
      <vt:lpstr>1.stunda</vt:lpstr>
      <vt:lpstr>Iesildīšanās stundai</vt:lpstr>
      <vt:lpstr>A. Pamata fakti par Bībeli  </vt:lpstr>
      <vt:lpstr>A. Pamata fakti par Bībeli </vt:lpstr>
      <vt:lpstr>A. Pamata fakti par Bībeli  </vt:lpstr>
      <vt:lpstr>A. Pamata fakti par Bībeli  </vt:lpstr>
      <vt:lpstr>Ebreju valoda</vt:lpstr>
      <vt:lpstr>Grieķu valoda</vt:lpstr>
      <vt:lpstr>Grieķu rakstība strap rindām</vt:lpstr>
      <vt:lpstr>B.  Bībeles vienotība </vt:lpstr>
      <vt:lpstr>C. Iegūstot pilnu ainu  (pieaugoša (progresīva) atklāsme) </vt:lpstr>
      <vt:lpstr>D.   Kā Kristus iederas visā Bībelē? </vt:lpstr>
      <vt:lpstr>E. Kā tiek skaitīti gadi </vt:lpstr>
      <vt:lpstr>Kā gadus skaita tagad</vt:lpstr>
      <vt:lpstr>Kā gadus skaita tagad</vt:lpstr>
      <vt:lpstr>Kā gadus skaita tagad</vt:lpstr>
      <vt:lpstr>Kā gadus skaita tagad</vt:lpstr>
      <vt:lpstr>Kā gadus skaita tagad</vt:lpstr>
      <vt:lpstr>Kā gadus skaita tagad</vt:lpstr>
      <vt:lpstr>Personīgais pielietojums…</vt:lpstr>
      <vt:lpstr>Papildus informācija</vt:lpstr>
      <vt:lpstr>Vēstures ietekme uz Bībeles valodām</vt:lpstr>
      <vt:lpstr>Vēstures ietekme uz Bībeles valodām</vt:lpstr>
      <vt:lpstr>Vēstures ietekme uz Bībeles valodām</vt:lpstr>
      <vt:lpstr>Vēstures ietekme uz Bībeles valodām</vt:lpstr>
      <vt:lpstr>Vēstures ietekme uz Bībeles valodām</vt:lpstr>
      <vt:lpstr>Vēstures ietekme uz Bībeles valodām</vt:lpstr>
      <vt:lpstr>??????????????????</vt:lpstr>
      <vt:lpstr>Tā Kunga lūgšana latīņu valodā</vt:lpstr>
      <vt:lpstr>Īss Bībeles apskats</vt:lpstr>
      <vt:lpstr>Īss Bībeles apskats</vt:lpstr>
      <vt:lpstr>2.stunda</vt:lpstr>
      <vt:lpstr>A. Iedvesma – ko tas nozīmē? </vt:lpstr>
      <vt:lpstr>2.Timotejam 3:16  (tulkojums no King James Version)   “Visi Raksti ir doti no Dieva iedvesmas... ”  </vt:lpstr>
      <vt:lpstr>Šis pants rāda, ka "Dieva iedvesmoti" nozīmē : </vt:lpstr>
      <vt:lpstr>2.Pētera 1:20-21(tulkojums no New International Version)  20 Pāri visam, tev jāsaprot, ka neviens Rakstu pravietojums neradās ar paša pravieša iedvesmu. 21Jo pravietojums nekad neradās no cilvēka gribas, bet cilvēks runāja no Dieva, kad viņi bija kopā ar Svēto Garu. </vt:lpstr>
      <vt:lpstr> 2.Pētera 1:20-21 pasaka mums vēl divas lietas, kas mums palīdz saprast šo vārdu - “Bībele ir Dieva iedvesmota,” nozīmi. </vt:lpstr>
      <vt:lpstr>A. Iedvesma – ko tas nozīmē?</vt:lpstr>
      <vt:lpstr>B. Kā Dievs iedvesmoja cilvēkus uzrakstīt Bībeles grāmatas? </vt:lpstr>
      <vt:lpstr>C. Kā Bībele ir nodota līdz mums</vt:lpstr>
      <vt:lpstr>C. Kā Bībele ir nodota līdz mums</vt:lpstr>
      <vt:lpstr>PowerPoint Presentation</vt:lpstr>
      <vt:lpstr>Rakstu pārrakstīšanas likumi</vt:lpstr>
      <vt:lpstr>Rakstu pārrakstīšanas likumi</vt:lpstr>
      <vt:lpstr>Rakstu pārrakstīšanas likumi</vt:lpstr>
      <vt:lpstr>Rakstu pārrakstīšanas likumi</vt:lpstr>
      <vt:lpstr>Rakstu pārrakstīšanas likumi</vt:lpstr>
      <vt:lpstr>Rakstu pārrakstīšanas likumi</vt:lpstr>
      <vt:lpstr>Rakstu pārrakstīšanas likumi</vt:lpstr>
      <vt:lpstr>Rakstu pārrakstīšanas likumi</vt:lpstr>
      <vt:lpstr>Vatikāna kodekss</vt:lpstr>
      <vt:lpstr>Personīgais pielietojums…</vt:lpstr>
      <vt:lpstr>Īss Bībeles apskats</vt:lpstr>
      <vt:lpstr>Īss Bībeles apskats</vt:lpstr>
      <vt:lpstr>3.stunda</vt:lpstr>
      <vt:lpstr>A.  Visi pravietojumi ir bijuši patiesi un pareizi </vt:lpstr>
      <vt:lpstr>B.  Bībele saka, ka tā ir Dieva Vārds </vt:lpstr>
      <vt:lpstr>C.  Jēzus teica, ka Bībele ir Dieva Vārds </vt:lpstr>
      <vt:lpstr>Pravietojumi ir precīzi</vt:lpstr>
      <vt:lpstr>8 pravietojumu iespējamība</vt:lpstr>
      <vt:lpstr>8 pravietojumu iespējamība</vt:lpstr>
      <vt:lpstr>8 pravietojumu iespējamība</vt:lpstr>
      <vt:lpstr>8 pravietojumu iespējamība</vt:lpstr>
      <vt:lpstr>48 pravietojumu iespējamība</vt:lpstr>
      <vt:lpstr>48 pravietojumu iespējamība</vt:lpstr>
      <vt:lpstr>C.  Jēzus teica, ka Bībele ir Dieva Vārds </vt:lpstr>
      <vt:lpstr>C.  Jēzus teica, ka Bībele ir Dieva Vārds</vt:lpstr>
      <vt:lpstr>D.  Bībelē nav pretrunu </vt:lpstr>
      <vt:lpstr>E. Arheoloģija pierāda, ka Bībele ir precīza </vt:lpstr>
      <vt:lpstr>E. Arheoloģija pierāda, ka Bībele ir precīza </vt:lpstr>
      <vt:lpstr>F. Medicīniskā prakse Bībelē pierāda, ka tā ir precīza </vt:lpstr>
      <vt:lpstr>F. Medicīniskā prakse Bībelē pierāda, ka tā ir precīza </vt:lpstr>
      <vt:lpstr>G. Pierādi sev, ka Bībele ir patiesa, pārbaudot tās mācības savā dzīvē</vt:lpstr>
      <vt:lpstr>Personīgais pielietojums…</vt:lpstr>
      <vt:lpstr>Mūžizglītības Bībeles studiju modelis </vt:lpstr>
      <vt:lpstr>Mūžizglītības Bībeles studiju modelis</vt:lpstr>
      <vt:lpstr>Īss Bībeles apskats</vt:lpstr>
      <vt:lpstr>Īss Bībeles apskats</vt:lpstr>
      <vt:lpstr>4.stunda</vt:lpstr>
      <vt:lpstr>PowerPoint Presentation</vt:lpstr>
      <vt:lpstr>Īss Vecās Derības apskats </vt:lpstr>
      <vt:lpstr>Īss Vecās Derības apskats </vt:lpstr>
      <vt:lpstr>Pieci sadalījumi Vecajā Derībā   </vt:lpstr>
      <vt:lpstr>Pieci sadalījumi Vecajā Derībā   </vt:lpstr>
      <vt:lpstr>Pieci sadalījumi Vecajā Derībā</vt:lpstr>
      <vt:lpstr>Īss Bībeles apskats</vt:lpstr>
      <vt:lpstr>Īss Jaunās Derības apskats </vt:lpstr>
      <vt:lpstr>Pieci sadalījumi Jaunajā Derībā</vt:lpstr>
      <vt:lpstr>Pieci sadalījumi Jaunajā Derībā</vt:lpstr>
      <vt:lpstr>Pieci sadalījumi Jaunajā Derībā</vt:lpstr>
      <vt:lpstr>Pravietojumu loma Bībelē</vt:lpstr>
      <vt:lpstr>Personīgais pielietojums… </vt:lpstr>
      <vt:lpstr>Secinājums...</vt:lpstr>
      <vt:lpstr>Īss Bībeles apskats</vt:lpstr>
      <vt:lpstr>Contact Info</vt:lpstr>
    </vt:vector>
  </TitlesOfParts>
  <Company>Greater Piedmont Teen Challenge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Quick Look at the Bible</dc:title>
  <dc:creator>Teen Challenge</dc:creator>
  <cp:lastModifiedBy>Dave Batty</cp:lastModifiedBy>
  <cp:revision>124</cp:revision>
  <cp:lastPrinted>1601-01-01T00:00:00Z</cp:lastPrinted>
  <dcterms:created xsi:type="dcterms:W3CDTF">2006-03-30T14:10:04Z</dcterms:created>
  <dcterms:modified xsi:type="dcterms:W3CDTF">2019-06-28T19:45:36Z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TC010902871033</vt:lpwstr>
  </property>
</Properties>
</file>