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7"/>
  </p:notesMasterIdLst>
  <p:sldIdLst>
    <p:sldId id="256" r:id="rId2"/>
    <p:sldId id="312" r:id="rId3"/>
    <p:sldId id="313" r:id="rId4"/>
    <p:sldId id="258" r:id="rId5"/>
    <p:sldId id="291" r:id="rId6"/>
    <p:sldId id="259" r:id="rId7"/>
    <p:sldId id="260" r:id="rId8"/>
    <p:sldId id="281" r:id="rId9"/>
    <p:sldId id="314" r:id="rId10"/>
    <p:sldId id="315" r:id="rId11"/>
    <p:sldId id="316" r:id="rId12"/>
    <p:sldId id="282" r:id="rId13"/>
    <p:sldId id="317" r:id="rId14"/>
    <p:sldId id="318" r:id="rId15"/>
    <p:sldId id="261" r:id="rId16"/>
    <p:sldId id="262" r:id="rId17"/>
    <p:sldId id="328" r:id="rId18"/>
    <p:sldId id="283" r:id="rId19"/>
    <p:sldId id="292" r:id="rId20"/>
    <p:sldId id="293" r:id="rId21"/>
    <p:sldId id="286" r:id="rId22"/>
    <p:sldId id="319" r:id="rId23"/>
    <p:sldId id="287" r:id="rId24"/>
    <p:sldId id="320" r:id="rId25"/>
    <p:sldId id="285" r:id="rId26"/>
    <p:sldId id="322" r:id="rId27"/>
    <p:sldId id="323" r:id="rId28"/>
    <p:sldId id="324" r:id="rId29"/>
    <p:sldId id="325" r:id="rId30"/>
    <p:sldId id="326" r:id="rId31"/>
    <p:sldId id="327" r:id="rId32"/>
    <p:sldId id="289" r:id="rId33"/>
    <p:sldId id="329" r:id="rId34"/>
    <p:sldId id="263" r:id="rId35"/>
    <p:sldId id="330" r:id="rId36"/>
    <p:sldId id="331" r:id="rId37"/>
    <p:sldId id="332" r:id="rId38"/>
    <p:sldId id="295" r:id="rId39"/>
    <p:sldId id="333" r:id="rId40"/>
    <p:sldId id="334" r:id="rId41"/>
    <p:sldId id="335" r:id="rId42"/>
    <p:sldId id="336" r:id="rId43"/>
    <p:sldId id="337" r:id="rId44"/>
    <p:sldId id="338" r:id="rId45"/>
    <p:sldId id="339" r:id="rId46"/>
    <p:sldId id="340" r:id="rId47"/>
    <p:sldId id="341" r:id="rId48"/>
    <p:sldId id="296" r:id="rId49"/>
    <p:sldId id="342" r:id="rId50"/>
    <p:sldId id="343" r:id="rId51"/>
    <p:sldId id="266" r:id="rId52"/>
    <p:sldId id="299" r:id="rId53"/>
    <p:sldId id="300" r:id="rId54"/>
    <p:sldId id="303" r:id="rId55"/>
    <p:sldId id="345" r:id="rId56"/>
    <p:sldId id="344" r:id="rId57"/>
    <p:sldId id="298" r:id="rId58"/>
    <p:sldId id="346" r:id="rId59"/>
    <p:sldId id="267" r:id="rId60"/>
    <p:sldId id="268" r:id="rId61"/>
    <p:sldId id="297" r:id="rId62"/>
    <p:sldId id="347" r:id="rId63"/>
    <p:sldId id="305" r:id="rId64"/>
    <p:sldId id="348" r:id="rId65"/>
    <p:sldId id="269" r:id="rId66"/>
    <p:sldId id="270" r:id="rId67"/>
    <p:sldId id="271" r:id="rId68"/>
    <p:sldId id="349" r:id="rId69"/>
    <p:sldId id="306" r:id="rId70"/>
    <p:sldId id="350" r:id="rId71"/>
    <p:sldId id="272" r:id="rId72"/>
    <p:sldId id="307" r:id="rId73"/>
    <p:sldId id="351" r:id="rId74"/>
    <p:sldId id="273" r:id="rId75"/>
    <p:sldId id="308" r:id="rId76"/>
    <p:sldId id="309" r:id="rId77"/>
    <p:sldId id="310" r:id="rId78"/>
    <p:sldId id="274" r:id="rId79"/>
    <p:sldId id="275" r:id="rId80"/>
    <p:sldId id="276" r:id="rId81"/>
    <p:sldId id="277" r:id="rId82"/>
    <p:sldId id="278" r:id="rId83"/>
    <p:sldId id="279" r:id="rId84"/>
    <p:sldId id="353" r:id="rId85"/>
    <p:sldId id="311" r:id="rId86"/>
  </p:sldIdLst>
  <p:sldSz cx="12192000" cy="6858000"/>
  <p:notesSz cx="6858000" cy="9144000"/>
  <p:custDataLst>
    <p:tags r:id="rId88"/>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448" autoAdjust="0"/>
  </p:normalViewPr>
  <p:slideViewPr>
    <p:cSldViewPr>
      <p:cViewPr varScale="1">
        <p:scale>
          <a:sx n="39" d="100"/>
          <a:sy n="39" d="100"/>
        </p:scale>
        <p:origin x="66" y="20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ABB73BE-B83C-4AD9-AA8B-DDD7F63D2B26}" type="datetimeFigureOut">
              <a:rPr lang="en-US"/>
              <a:pPr>
                <a:defRPr/>
              </a:pPr>
              <a:t>12/10/2021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B5FDD35-A91D-482D-91DF-114EB9FAE4F5}" type="slidenum">
              <a:rPr lang="en-US"/>
              <a:pPr>
                <a:defRPr/>
              </a:pPr>
              <a:t>‹#›</a:t>
            </a:fld>
            <a:endParaRPr lang="en-US"/>
          </a:p>
        </p:txBody>
      </p:sp>
    </p:spTree>
    <p:extLst>
      <p:ext uri="{BB962C8B-B14F-4D97-AF65-F5344CB8AC3E}">
        <p14:creationId xmlns:p14="http://schemas.microsoft.com/office/powerpoint/2010/main" val="473619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2</a:t>
            </a:fld>
            <a:endParaRPr lang="en-US"/>
          </a:p>
        </p:txBody>
      </p:sp>
    </p:spTree>
    <p:extLst>
      <p:ext uri="{BB962C8B-B14F-4D97-AF65-F5344CB8AC3E}">
        <p14:creationId xmlns:p14="http://schemas.microsoft.com/office/powerpoint/2010/main" val="2008480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 3: Lesson Warm Up:</a:t>
            </a:r>
            <a:r>
              <a:rPr lang="en-US" baseline="0" dirty="0"/>
              <a:t> A personal right that’s been observed in life.  </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24</a:t>
            </a:fld>
            <a:endParaRPr lang="en-US"/>
          </a:p>
        </p:txBody>
      </p:sp>
    </p:spTree>
    <p:extLst>
      <p:ext uri="{BB962C8B-B14F-4D97-AF65-F5344CB8AC3E}">
        <p14:creationId xmlns:p14="http://schemas.microsoft.com/office/powerpoint/2010/main" val="4169211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dirty="0"/>
              <a:t>Personal</a:t>
            </a:r>
            <a:r>
              <a:rPr lang="en-US" baseline="0" dirty="0"/>
              <a:t> Application Lesson 3</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31</a:t>
            </a:fld>
            <a:endParaRPr lang="en-US"/>
          </a:p>
        </p:txBody>
      </p:sp>
    </p:spTree>
    <p:extLst>
      <p:ext uri="{BB962C8B-B14F-4D97-AF65-F5344CB8AC3E}">
        <p14:creationId xmlns:p14="http://schemas.microsoft.com/office/powerpoint/2010/main" val="2961580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32</a:t>
            </a:fld>
            <a:endParaRPr lang="en-US"/>
          </a:p>
        </p:txBody>
      </p:sp>
    </p:spTree>
    <p:extLst>
      <p:ext uri="{BB962C8B-B14F-4D97-AF65-F5344CB8AC3E}">
        <p14:creationId xmlns:p14="http://schemas.microsoft.com/office/powerpoint/2010/main" val="178691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Lesson Warm Up</a:t>
            </a:r>
            <a:r>
              <a:rPr lang="en-US" baseline="0" dirty="0"/>
              <a:t>: Ch 3, Lesson 4</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33</a:t>
            </a:fld>
            <a:endParaRPr lang="en-US"/>
          </a:p>
        </p:txBody>
      </p:sp>
    </p:spTree>
    <p:extLst>
      <p:ext uri="{BB962C8B-B14F-4D97-AF65-F5344CB8AC3E}">
        <p14:creationId xmlns:p14="http://schemas.microsoft.com/office/powerpoint/2010/main" val="2030590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a:defRPr/>
            </a:pPr>
            <a:fld id="{CB5FDD35-A91D-482D-91DF-114EB9FAE4F5}" type="slidenum">
              <a:rPr lang="en-US" smtClean="0"/>
              <a:pPr>
                <a:defRPr/>
              </a:pPr>
              <a:t>35</a:t>
            </a:fld>
            <a:endParaRPr lang="en-US"/>
          </a:p>
        </p:txBody>
      </p:sp>
    </p:spTree>
    <p:extLst>
      <p:ext uri="{BB962C8B-B14F-4D97-AF65-F5344CB8AC3E}">
        <p14:creationId xmlns:p14="http://schemas.microsoft.com/office/powerpoint/2010/main" val="305510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student manual, this comes after lesson 5, How people</a:t>
            </a:r>
            <a:r>
              <a:rPr lang="en-US" baseline="0" dirty="0"/>
              <a:t> in the Bible used their anger</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36</a:t>
            </a:fld>
            <a:endParaRPr lang="en-US"/>
          </a:p>
        </p:txBody>
      </p:sp>
    </p:spTree>
    <p:extLst>
      <p:ext uri="{BB962C8B-B14F-4D97-AF65-F5344CB8AC3E}">
        <p14:creationId xmlns:p14="http://schemas.microsoft.com/office/powerpoint/2010/main" val="745840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dirty="0"/>
              <a:t>Personal</a:t>
            </a:r>
            <a:r>
              <a:rPr lang="en-US" baseline="0" dirty="0"/>
              <a:t> Application Lesson 4</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37</a:t>
            </a:fld>
            <a:endParaRPr lang="en-US"/>
          </a:p>
        </p:txBody>
      </p:sp>
    </p:spTree>
    <p:extLst>
      <p:ext uri="{BB962C8B-B14F-4D97-AF65-F5344CB8AC3E}">
        <p14:creationId xmlns:p14="http://schemas.microsoft.com/office/powerpoint/2010/main" val="232529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Lesson Warm Up Lesson</a:t>
            </a:r>
            <a:r>
              <a:rPr lang="en-US" baseline="0" dirty="0"/>
              <a:t> 5</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39</a:t>
            </a:fld>
            <a:endParaRPr lang="en-US"/>
          </a:p>
        </p:txBody>
      </p:sp>
    </p:spTree>
    <p:extLst>
      <p:ext uri="{BB962C8B-B14F-4D97-AF65-F5344CB8AC3E}">
        <p14:creationId xmlns:p14="http://schemas.microsoft.com/office/powerpoint/2010/main" val="658739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dirty="0"/>
              <a:t>Personal</a:t>
            </a:r>
            <a:r>
              <a:rPr lang="en-US" baseline="0" dirty="0"/>
              <a:t> Application Lesson 5</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45</a:t>
            </a:fld>
            <a:endParaRPr lang="en-US"/>
          </a:p>
        </p:txBody>
      </p:sp>
    </p:spTree>
    <p:extLst>
      <p:ext uri="{BB962C8B-B14F-4D97-AF65-F5344CB8AC3E}">
        <p14:creationId xmlns:p14="http://schemas.microsoft.com/office/powerpoint/2010/main" val="4220626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Lesson 6</a:t>
            </a:r>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47</a:t>
            </a:fld>
            <a:endParaRPr lang="en-US"/>
          </a:p>
        </p:txBody>
      </p:sp>
    </p:spTree>
    <p:extLst>
      <p:ext uri="{BB962C8B-B14F-4D97-AF65-F5344CB8AC3E}">
        <p14:creationId xmlns:p14="http://schemas.microsoft.com/office/powerpoint/2010/main" val="18683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A0E27A2-73B7-41F5-AFE8-1CF471DCF3E9}"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Lesson Warm Up Lesson</a:t>
            </a:r>
            <a:r>
              <a:rPr lang="en-US" baseline="0" dirty="0"/>
              <a:t> 6</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49</a:t>
            </a:fld>
            <a:endParaRPr lang="en-US"/>
          </a:p>
        </p:txBody>
      </p:sp>
    </p:spTree>
    <p:extLst>
      <p:ext uri="{BB962C8B-B14F-4D97-AF65-F5344CB8AC3E}">
        <p14:creationId xmlns:p14="http://schemas.microsoft.com/office/powerpoint/2010/main" val="3107102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50</a:t>
            </a:fld>
            <a:endParaRPr lang="en-US"/>
          </a:p>
        </p:txBody>
      </p:sp>
    </p:spTree>
    <p:extLst>
      <p:ext uri="{BB962C8B-B14F-4D97-AF65-F5344CB8AC3E}">
        <p14:creationId xmlns:p14="http://schemas.microsoft.com/office/powerpoint/2010/main" val="1783146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dirty="0"/>
              <a:t>Personal</a:t>
            </a:r>
            <a:r>
              <a:rPr lang="en-US" baseline="0" dirty="0"/>
              <a:t> Application Lesson 6</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56</a:t>
            </a:fld>
            <a:endParaRPr lang="en-US"/>
          </a:p>
        </p:txBody>
      </p:sp>
    </p:spTree>
    <p:extLst>
      <p:ext uri="{BB962C8B-B14F-4D97-AF65-F5344CB8AC3E}">
        <p14:creationId xmlns:p14="http://schemas.microsoft.com/office/powerpoint/2010/main" val="788637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Lesson Warm Up Lesson</a:t>
            </a:r>
            <a:r>
              <a:rPr lang="en-US" baseline="0" dirty="0"/>
              <a:t> 7</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58</a:t>
            </a:fld>
            <a:endParaRPr lang="en-US"/>
          </a:p>
        </p:txBody>
      </p:sp>
    </p:spTree>
    <p:extLst>
      <p:ext uri="{BB962C8B-B14F-4D97-AF65-F5344CB8AC3E}">
        <p14:creationId xmlns:p14="http://schemas.microsoft.com/office/powerpoint/2010/main" val="732199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60</a:t>
            </a:fld>
            <a:endParaRPr lang="en-US"/>
          </a:p>
        </p:txBody>
      </p:sp>
    </p:spTree>
    <p:extLst>
      <p:ext uri="{BB962C8B-B14F-4D97-AF65-F5344CB8AC3E}">
        <p14:creationId xmlns:p14="http://schemas.microsoft.com/office/powerpoint/2010/main" val="526518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a:t>Personal</a:t>
            </a:r>
            <a:r>
              <a:rPr lang="en-US" baseline="0" dirty="0"/>
              <a:t> Application Lesson 7</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62</a:t>
            </a:fld>
            <a:endParaRPr lang="en-US"/>
          </a:p>
        </p:txBody>
      </p:sp>
    </p:spTree>
    <p:extLst>
      <p:ext uri="{BB962C8B-B14F-4D97-AF65-F5344CB8AC3E}">
        <p14:creationId xmlns:p14="http://schemas.microsoft.com/office/powerpoint/2010/main" val="3583343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Lesson</a:t>
            </a:r>
            <a:r>
              <a:rPr lang="en-US" baseline="0" dirty="0"/>
              <a:t> warm up 8</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64</a:t>
            </a:fld>
            <a:endParaRPr lang="en-US"/>
          </a:p>
        </p:txBody>
      </p:sp>
    </p:spTree>
    <p:extLst>
      <p:ext uri="{BB962C8B-B14F-4D97-AF65-F5344CB8AC3E}">
        <p14:creationId xmlns:p14="http://schemas.microsoft.com/office/powerpoint/2010/main" val="952294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a:t>Personal</a:t>
            </a:r>
            <a:r>
              <a:rPr lang="en-US" baseline="0" dirty="0"/>
              <a:t> Application Lesson 8</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68</a:t>
            </a:fld>
            <a:endParaRPr lang="en-US"/>
          </a:p>
        </p:txBody>
      </p:sp>
    </p:spTree>
    <p:extLst>
      <p:ext uri="{BB962C8B-B14F-4D97-AF65-F5344CB8AC3E}">
        <p14:creationId xmlns:p14="http://schemas.microsoft.com/office/powerpoint/2010/main" val="3921286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Lesson</a:t>
            </a:r>
            <a:r>
              <a:rPr lang="en-US" baseline="0" dirty="0"/>
              <a:t> warm up 9</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70</a:t>
            </a:fld>
            <a:endParaRPr lang="en-US"/>
          </a:p>
        </p:txBody>
      </p:sp>
    </p:spTree>
    <p:extLst>
      <p:ext uri="{BB962C8B-B14F-4D97-AF65-F5344CB8AC3E}">
        <p14:creationId xmlns:p14="http://schemas.microsoft.com/office/powerpoint/2010/main" val="210552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Personal</a:t>
            </a:r>
            <a:r>
              <a:rPr lang="en-US" baseline="0" dirty="0"/>
              <a:t> Application Lesson 9</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73</a:t>
            </a:fld>
            <a:endParaRPr lang="en-US"/>
          </a:p>
        </p:txBody>
      </p:sp>
    </p:spTree>
    <p:extLst>
      <p:ext uri="{BB962C8B-B14F-4D97-AF65-F5344CB8AC3E}">
        <p14:creationId xmlns:p14="http://schemas.microsoft.com/office/powerpoint/2010/main" val="131138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Personal</a:t>
            </a:r>
            <a:r>
              <a:rPr lang="en-US" baseline="0" dirty="0"/>
              <a:t> Application Lesson 1, Option 1</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9</a:t>
            </a:fld>
            <a:endParaRPr lang="en-US"/>
          </a:p>
        </p:txBody>
      </p:sp>
    </p:spTree>
    <p:extLst>
      <p:ext uri="{BB962C8B-B14F-4D97-AF65-F5344CB8AC3E}">
        <p14:creationId xmlns:p14="http://schemas.microsoft.com/office/powerpoint/2010/main" val="2194494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84</a:t>
            </a:fld>
            <a:endParaRPr lang="en-US"/>
          </a:p>
        </p:txBody>
      </p:sp>
    </p:spTree>
    <p:extLst>
      <p:ext uri="{BB962C8B-B14F-4D97-AF65-F5344CB8AC3E}">
        <p14:creationId xmlns:p14="http://schemas.microsoft.com/office/powerpoint/2010/main" val="3418818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Personal</a:t>
            </a:r>
            <a:r>
              <a:rPr lang="en-US" baseline="0" dirty="0"/>
              <a:t> Application Lesson 1, Option 2</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10</a:t>
            </a:fld>
            <a:endParaRPr lang="en-US"/>
          </a:p>
        </p:txBody>
      </p:sp>
    </p:spTree>
    <p:extLst>
      <p:ext uri="{BB962C8B-B14F-4D97-AF65-F5344CB8AC3E}">
        <p14:creationId xmlns:p14="http://schemas.microsoft.com/office/powerpoint/2010/main" val="1966090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Personal</a:t>
            </a:r>
            <a:r>
              <a:rPr lang="en-US" baseline="0" dirty="0"/>
              <a:t> Application Lesson 1, Option 3</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11</a:t>
            </a:fld>
            <a:endParaRPr lang="en-US"/>
          </a:p>
        </p:txBody>
      </p:sp>
    </p:spTree>
    <p:extLst>
      <p:ext uri="{BB962C8B-B14F-4D97-AF65-F5344CB8AC3E}">
        <p14:creationId xmlns:p14="http://schemas.microsoft.com/office/powerpoint/2010/main" val="100739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 2: Lesson Warm Up:</a:t>
            </a:r>
            <a:r>
              <a:rPr lang="en-US" baseline="0" dirty="0"/>
              <a:t> Current News Story</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13</a:t>
            </a:fld>
            <a:endParaRPr lang="en-US"/>
          </a:p>
        </p:txBody>
      </p:sp>
    </p:spTree>
    <p:extLst>
      <p:ext uri="{BB962C8B-B14F-4D97-AF65-F5344CB8AC3E}">
        <p14:creationId xmlns:p14="http://schemas.microsoft.com/office/powerpoint/2010/main" val="3441219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 2:Lesson Warm Up:</a:t>
            </a:r>
            <a:r>
              <a:rPr lang="en-US" baseline="0" dirty="0"/>
              <a:t> “How anger has brought destruction into my life….”</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14</a:t>
            </a:fld>
            <a:endParaRPr lang="en-US"/>
          </a:p>
        </p:txBody>
      </p:sp>
    </p:spTree>
    <p:extLst>
      <p:ext uri="{BB962C8B-B14F-4D97-AF65-F5344CB8AC3E}">
        <p14:creationId xmlns:p14="http://schemas.microsoft.com/office/powerpoint/2010/main" val="229253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4B70511-90C4-4EFF-94DF-A1BD824F2148}"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a:t>Personal</a:t>
            </a:r>
            <a:r>
              <a:rPr lang="en-US" baseline="0" dirty="0"/>
              <a:t> Application Chapter 2; Lesson 2</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22</a:t>
            </a:fld>
            <a:endParaRPr lang="en-US"/>
          </a:p>
        </p:txBody>
      </p:sp>
    </p:spTree>
    <p:extLst>
      <p:ext uri="{BB962C8B-B14F-4D97-AF65-F5344CB8AC3E}">
        <p14:creationId xmlns:p14="http://schemas.microsoft.com/office/powerpoint/2010/main" val="1211283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381000" y="2803525"/>
            <a:ext cx="2117"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512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p:cNvSpPr>
            <a:spLocks noGrp="1" noChangeArrowheads="1"/>
          </p:cNvSpPr>
          <p:nvPr>
            <p:ph type="ftr" sz="quarter" idx="10"/>
          </p:nvPr>
        </p:nvSpPr>
        <p:spPr/>
        <p:txBody>
          <a:bodyPr/>
          <a:lstStyle>
            <a:lvl1pPr>
              <a:defRPr sz="1100" dirty="0" smtClean="0"/>
            </a:lvl1pPr>
          </a:lstStyle>
          <a:p>
            <a:pPr>
              <a:defRPr/>
            </a:pPr>
            <a:r>
              <a:rPr lang="en-US"/>
              <a:t>iteenchallenge.org</a:t>
            </a:r>
          </a:p>
        </p:txBody>
      </p:sp>
      <p:sp>
        <p:nvSpPr>
          <p:cNvPr id="6" name="Rectangle 6"/>
          <p:cNvSpPr>
            <a:spLocks noGrp="1" noChangeArrowheads="1"/>
          </p:cNvSpPr>
          <p:nvPr>
            <p:ph type="sldNum" sz="quarter" idx="11"/>
          </p:nvPr>
        </p:nvSpPr>
        <p:spPr/>
        <p:txBody>
          <a:bodyPr/>
          <a:lstStyle>
            <a:lvl1pPr>
              <a:defRPr/>
            </a:lvl1pPr>
          </a:lstStyle>
          <a:p>
            <a:pPr>
              <a:defRPr/>
            </a:pPr>
            <a:fld id="{90FC141A-7588-4425-8C8C-331511EDF99A}"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sz="1100" dirty="0" smtClean="0"/>
            </a:lvl1pPr>
          </a:lstStyle>
          <a:p>
            <a:pPr>
              <a:defRPr/>
            </a:pPr>
            <a:r>
              <a:rPr lang="en-US" smtClean="0"/>
              <a:t>12-2021</a:t>
            </a:r>
            <a:endParaRPr lang="en-US" dirty="0"/>
          </a:p>
        </p:txBody>
      </p:sp>
    </p:spTree>
    <p:extLst>
      <p:ext uri="{BB962C8B-B14F-4D97-AF65-F5344CB8AC3E}">
        <p14:creationId xmlns:p14="http://schemas.microsoft.com/office/powerpoint/2010/main" val="189373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12-2021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6" name="Rectangle 6"/>
          <p:cNvSpPr>
            <a:spLocks noGrp="1" noChangeArrowheads="1"/>
          </p:cNvSpPr>
          <p:nvPr>
            <p:ph type="sldNum" sz="quarter" idx="12"/>
          </p:nvPr>
        </p:nvSpPr>
        <p:spPr>
          <a:ln/>
        </p:spPr>
        <p:txBody>
          <a:bodyPr/>
          <a:lstStyle>
            <a:lvl1pPr>
              <a:defRPr/>
            </a:lvl1pPr>
          </a:lstStyle>
          <a:p>
            <a:pPr>
              <a:defRPr/>
            </a:pPr>
            <a:fld id="{A61C0949-4CE4-4A8F-9EC4-8E30DE58C271}" type="slidenum">
              <a:rPr lang="en-US"/>
              <a:pPr>
                <a:defRPr/>
              </a:pPr>
              <a:t>‹#›</a:t>
            </a:fld>
            <a:endParaRPr lang="en-US"/>
          </a:p>
        </p:txBody>
      </p:sp>
    </p:spTree>
    <p:extLst>
      <p:ext uri="{BB962C8B-B14F-4D97-AF65-F5344CB8AC3E}">
        <p14:creationId xmlns:p14="http://schemas.microsoft.com/office/powerpoint/2010/main" val="217734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12-2021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6" name="Rectangle 6"/>
          <p:cNvSpPr>
            <a:spLocks noGrp="1" noChangeArrowheads="1"/>
          </p:cNvSpPr>
          <p:nvPr>
            <p:ph type="sldNum" sz="quarter" idx="12"/>
          </p:nvPr>
        </p:nvSpPr>
        <p:spPr>
          <a:ln/>
        </p:spPr>
        <p:txBody>
          <a:bodyPr/>
          <a:lstStyle>
            <a:lvl1pPr>
              <a:defRPr/>
            </a:lvl1pPr>
          </a:lstStyle>
          <a:p>
            <a:pPr>
              <a:defRPr/>
            </a:pPr>
            <a:fld id="{4EBB3E20-245C-42E1-ACCB-162A6BFF51BE}" type="slidenum">
              <a:rPr lang="en-US"/>
              <a:pPr>
                <a:defRPr/>
              </a:pPr>
              <a:t>‹#›</a:t>
            </a:fld>
            <a:endParaRPr lang="en-US"/>
          </a:p>
        </p:txBody>
      </p:sp>
    </p:spTree>
    <p:extLst>
      <p:ext uri="{BB962C8B-B14F-4D97-AF65-F5344CB8AC3E}">
        <p14:creationId xmlns:p14="http://schemas.microsoft.com/office/powerpoint/2010/main" val="420419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12-2021</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7" name="Rectangle 6"/>
          <p:cNvSpPr>
            <a:spLocks noGrp="1" noChangeArrowheads="1"/>
          </p:cNvSpPr>
          <p:nvPr>
            <p:ph type="sldNum" sz="quarter" idx="12"/>
          </p:nvPr>
        </p:nvSpPr>
        <p:spPr>
          <a:ln/>
        </p:spPr>
        <p:txBody>
          <a:bodyPr/>
          <a:lstStyle>
            <a:lvl1pPr>
              <a:defRPr/>
            </a:lvl1pPr>
          </a:lstStyle>
          <a:p>
            <a:pPr>
              <a:defRPr/>
            </a:pPr>
            <a:fld id="{AE249A90-ED3A-48F9-BCF4-C3FF887F782C}" type="slidenum">
              <a:rPr lang="en-US"/>
              <a:pPr>
                <a:defRPr/>
              </a:pPr>
              <a:t>‹#›</a:t>
            </a:fld>
            <a:endParaRPr lang="en-US"/>
          </a:p>
        </p:txBody>
      </p:sp>
    </p:spTree>
    <p:extLst>
      <p:ext uri="{BB962C8B-B14F-4D97-AF65-F5344CB8AC3E}">
        <p14:creationId xmlns:p14="http://schemas.microsoft.com/office/powerpoint/2010/main" val="20257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12-2021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6" name="Rectangle 6"/>
          <p:cNvSpPr>
            <a:spLocks noGrp="1" noChangeArrowheads="1"/>
          </p:cNvSpPr>
          <p:nvPr>
            <p:ph type="sldNum" sz="quarter" idx="12"/>
          </p:nvPr>
        </p:nvSpPr>
        <p:spPr>
          <a:ln/>
        </p:spPr>
        <p:txBody>
          <a:bodyPr/>
          <a:lstStyle>
            <a:lvl1pPr>
              <a:defRPr/>
            </a:lvl1pPr>
          </a:lstStyle>
          <a:p>
            <a:pPr>
              <a:defRPr/>
            </a:pPr>
            <a:fld id="{7D8428DC-BE01-42D5-ACF1-770042B100D4}" type="slidenum">
              <a:rPr lang="en-US"/>
              <a:pPr>
                <a:defRPr/>
              </a:pPr>
              <a:t>‹#›</a:t>
            </a:fld>
            <a:endParaRPr lang="en-US"/>
          </a:p>
        </p:txBody>
      </p:sp>
    </p:spTree>
    <p:extLst>
      <p:ext uri="{BB962C8B-B14F-4D97-AF65-F5344CB8AC3E}">
        <p14:creationId xmlns:p14="http://schemas.microsoft.com/office/powerpoint/2010/main" val="283200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12-2021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6" name="Rectangle 6"/>
          <p:cNvSpPr>
            <a:spLocks noGrp="1" noChangeArrowheads="1"/>
          </p:cNvSpPr>
          <p:nvPr>
            <p:ph type="sldNum" sz="quarter" idx="12"/>
          </p:nvPr>
        </p:nvSpPr>
        <p:spPr>
          <a:ln/>
        </p:spPr>
        <p:txBody>
          <a:bodyPr/>
          <a:lstStyle>
            <a:lvl1pPr>
              <a:defRPr/>
            </a:lvl1pPr>
          </a:lstStyle>
          <a:p>
            <a:pPr>
              <a:defRPr/>
            </a:pPr>
            <a:fld id="{971DBE3F-AD4C-488B-B56D-718A422E1523}" type="slidenum">
              <a:rPr lang="en-US"/>
              <a:pPr>
                <a:defRPr/>
              </a:pPr>
              <a:t>‹#›</a:t>
            </a:fld>
            <a:endParaRPr lang="en-US"/>
          </a:p>
        </p:txBody>
      </p:sp>
    </p:spTree>
    <p:extLst>
      <p:ext uri="{BB962C8B-B14F-4D97-AF65-F5344CB8AC3E}">
        <p14:creationId xmlns:p14="http://schemas.microsoft.com/office/powerpoint/2010/main" val="33273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12-2021</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7" name="Rectangle 6"/>
          <p:cNvSpPr>
            <a:spLocks noGrp="1" noChangeArrowheads="1"/>
          </p:cNvSpPr>
          <p:nvPr>
            <p:ph type="sldNum" sz="quarter" idx="12"/>
          </p:nvPr>
        </p:nvSpPr>
        <p:spPr>
          <a:ln/>
        </p:spPr>
        <p:txBody>
          <a:bodyPr/>
          <a:lstStyle>
            <a:lvl1pPr>
              <a:defRPr/>
            </a:lvl1pPr>
          </a:lstStyle>
          <a:p>
            <a:pPr>
              <a:defRPr/>
            </a:pPr>
            <a:fld id="{B20F0C98-8481-4294-A9F1-EDEB08630FC2}" type="slidenum">
              <a:rPr lang="en-US"/>
              <a:pPr>
                <a:defRPr/>
              </a:pPr>
              <a:t>‹#›</a:t>
            </a:fld>
            <a:endParaRPr lang="en-US"/>
          </a:p>
        </p:txBody>
      </p:sp>
    </p:spTree>
    <p:extLst>
      <p:ext uri="{BB962C8B-B14F-4D97-AF65-F5344CB8AC3E}">
        <p14:creationId xmlns:p14="http://schemas.microsoft.com/office/powerpoint/2010/main" val="350150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12-2021</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9" name="Rectangle 6"/>
          <p:cNvSpPr>
            <a:spLocks noGrp="1" noChangeArrowheads="1"/>
          </p:cNvSpPr>
          <p:nvPr>
            <p:ph type="sldNum" sz="quarter" idx="12"/>
          </p:nvPr>
        </p:nvSpPr>
        <p:spPr>
          <a:ln/>
        </p:spPr>
        <p:txBody>
          <a:bodyPr/>
          <a:lstStyle>
            <a:lvl1pPr>
              <a:defRPr/>
            </a:lvl1pPr>
          </a:lstStyle>
          <a:p>
            <a:pPr>
              <a:defRPr/>
            </a:pPr>
            <a:fld id="{7C396E96-4120-4856-92F6-2DF5736F17E7}" type="slidenum">
              <a:rPr lang="en-US"/>
              <a:pPr>
                <a:defRPr/>
              </a:pPr>
              <a:t>‹#›</a:t>
            </a:fld>
            <a:endParaRPr lang="en-US"/>
          </a:p>
        </p:txBody>
      </p:sp>
    </p:spTree>
    <p:extLst>
      <p:ext uri="{BB962C8B-B14F-4D97-AF65-F5344CB8AC3E}">
        <p14:creationId xmlns:p14="http://schemas.microsoft.com/office/powerpoint/2010/main" val="140978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12-2021</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5" name="Rectangle 6"/>
          <p:cNvSpPr>
            <a:spLocks noGrp="1" noChangeArrowheads="1"/>
          </p:cNvSpPr>
          <p:nvPr>
            <p:ph type="sldNum" sz="quarter" idx="12"/>
          </p:nvPr>
        </p:nvSpPr>
        <p:spPr>
          <a:ln/>
        </p:spPr>
        <p:txBody>
          <a:bodyPr/>
          <a:lstStyle>
            <a:lvl1pPr>
              <a:defRPr/>
            </a:lvl1pPr>
          </a:lstStyle>
          <a:p>
            <a:pPr>
              <a:defRPr/>
            </a:pPr>
            <a:fld id="{BBBFFD2C-FB4A-4064-8BA5-9E6084EA039F}" type="slidenum">
              <a:rPr lang="en-US"/>
              <a:pPr>
                <a:defRPr/>
              </a:pPr>
              <a:t>‹#›</a:t>
            </a:fld>
            <a:endParaRPr lang="en-US"/>
          </a:p>
        </p:txBody>
      </p:sp>
    </p:spTree>
    <p:extLst>
      <p:ext uri="{BB962C8B-B14F-4D97-AF65-F5344CB8AC3E}">
        <p14:creationId xmlns:p14="http://schemas.microsoft.com/office/powerpoint/2010/main" val="366576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12-2021</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4" name="Rectangle 6"/>
          <p:cNvSpPr>
            <a:spLocks noGrp="1" noChangeArrowheads="1"/>
          </p:cNvSpPr>
          <p:nvPr>
            <p:ph type="sldNum" sz="quarter" idx="12"/>
          </p:nvPr>
        </p:nvSpPr>
        <p:spPr>
          <a:ln/>
        </p:spPr>
        <p:txBody>
          <a:bodyPr/>
          <a:lstStyle>
            <a:lvl1pPr>
              <a:defRPr/>
            </a:lvl1pPr>
          </a:lstStyle>
          <a:p>
            <a:pPr>
              <a:defRPr/>
            </a:pPr>
            <a:fld id="{84A92070-A201-4A70-A126-DCC579828823}" type="slidenum">
              <a:rPr lang="en-US"/>
              <a:pPr>
                <a:defRPr/>
              </a:pPr>
              <a:t>‹#›</a:t>
            </a:fld>
            <a:endParaRPr lang="en-US"/>
          </a:p>
        </p:txBody>
      </p:sp>
    </p:spTree>
    <p:extLst>
      <p:ext uri="{BB962C8B-B14F-4D97-AF65-F5344CB8AC3E}">
        <p14:creationId xmlns:p14="http://schemas.microsoft.com/office/powerpoint/2010/main" val="324629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12-2021</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7" name="Rectangle 6"/>
          <p:cNvSpPr>
            <a:spLocks noGrp="1" noChangeArrowheads="1"/>
          </p:cNvSpPr>
          <p:nvPr>
            <p:ph type="sldNum" sz="quarter" idx="12"/>
          </p:nvPr>
        </p:nvSpPr>
        <p:spPr>
          <a:ln/>
        </p:spPr>
        <p:txBody>
          <a:bodyPr/>
          <a:lstStyle>
            <a:lvl1pPr>
              <a:defRPr/>
            </a:lvl1pPr>
          </a:lstStyle>
          <a:p>
            <a:pPr>
              <a:defRPr/>
            </a:pPr>
            <a:fld id="{A5C043CC-FB67-4FFB-AD46-CD40CE87908F}" type="slidenum">
              <a:rPr lang="en-US"/>
              <a:pPr>
                <a:defRPr/>
              </a:pPr>
              <a:t>‹#›</a:t>
            </a:fld>
            <a:endParaRPr lang="en-US"/>
          </a:p>
        </p:txBody>
      </p:sp>
    </p:spTree>
    <p:extLst>
      <p:ext uri="{BB962C8B-B14F-4D97-AF65-F5344CB8AC3E}">
        <p14:creationId xmlns:p14="http://schemas.microsoft.com/office/powerpoint/2010/main" val="134098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12-2021</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7" name="Rectangle 6"/>
          <p:cNvSpPr>
            <a:spLocks noGrp="1" noChangeArrowheads="1"/>
          </p:cNvSpPr>
          <p:nvPr>
            <p:ph type="sldNum" sz="quarter" idx="12"/>
          </p:nvPr>
        </p:nvSpPr>
        <p:spPr>
          <a:ln/>
        </p:spPr>
        <p:txBody>
          <a:bodyPr/>
          <a:lstStyle>
            <a:lvl1pPr>
              <a:defRPr/>
            </a:lvl1pPr>
          </a:lstStyle>
          <a:p>
            <a:pPr>
              <a:defRPr/>
            </a:pPr>
            <a:fld id="{C39CBAD4-909D-4B23-94B6-7B75D65EE481}" type="slidenum">
              <a:rPr lang="en-US"/>
              <a:pPr>
                <a:defRPr/>
              </a:pPr>
              <a:t>‹#›</a:t>
            </a:fld>
            <a:endParaRPr lang="en-US"/>
          </a:p>
        </p:txBody>
      </p:sp>
    </p:spTree>
    <p:extLst>
      <p:ext uri="{BB962C8B-B14F-4D97-AF65-F5344CB8AC3E}">
        <p14:creationId xmlns:p14="http://schemas.microsoft.com/office/powerpoint/2010/main" val="17931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92100"/>
            <a:ext cx="109728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905000"/>
            <a:ext cx="10972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r>
              <a:rPr lang="en-US" smtClean="0"/>
              <a:t>12-2021</a:t>
            </a:r>
            <a:endParaRPr lang="en-US" dirty="0"/>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r>
              <a:rPr lang="en-US"/>
              <a:t>iteenchallenge.org</a:t>
            </a: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4E46F321-E693-4CB5-A0E4-79BBBE783AE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6"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2.wdp"/></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3882" y="76200"/>
            <a:ext cx="12128118" cy="1431925"/>
          </a:xfrm>
        </p:spPr>
        <p:txBody>
          <a:bodyPr/>
          <a:lstStyle/>
          <a:p>
            <a:pPr eaLnBrk="1" hangingPunct="1">
              <a:defRPr/>
            </a:pPr>
            <a:r>
              <a:rPr lang="lv-LV" b="1" dirty="0"/>
              <a:t>Dusmas un personīgās tiesības</a:t>
            </a:r>
            <a:endParaRPr lang="en-US" b="1" dirty="0"/>
          </a:p>
        </p:txBody>
      </p:sp>
      <p:sp>
        <p:nvSpPr>
          <p:cNvPr id="2051" name="Rectangle 3"/>
          <p:cNvSpPr>
            <a:spLocks noGrp="1" noChangeArrowheads="1"/>
          </p:cNvSpPr>
          <p:nvPr>
            <p:ph type="subTitle" idx="1"/>
          </p:nvPr>
        </p:nvSpPr>
        <p:spPr>
          <a:xfrm>
            <a:off x="1905000" y="5562600"/>
            <a:ext cx="8610600" cy="1066800"/>
          </a:xfrm>
        </p:spPr>
        <p:txBody>
          <a:bodyPr/>
          <a:lstStyle/>
          <a:p>
            <a:pPr eaLnBrk="1" hangingPunct="1">
              <a:defRPr/>
            </a:pPr>
            <a:r>
              <a:rPr lang="lv-LV" sz="1600" dirty="0"/>
              <a:t>Attīstīts</a:t>
            </a:r>
            <a:r>
              <a:rPr lang="en-US" sz="1600" dirty="0"/>
              <a:t> TC Farm London Ontario </a:t>
            </a:r>
            <a:r>
              <a:rPr lang="lv-LV" sz="1600" dirty="0"/>
              <a:t>Kanādā</a:t>
            </a:r>
            <a:r>
              <a:rPr lang="en-US" sz="1600" dirty="0"/>
              <a:t> </a:t>
            </a:r>
          </a:p>
          <a:p>
            <a:pPr eaLnBrk="1" hangingPunct="1">
              <a:defRPr/>
            </a:pPr>
            <a:r>
              <a:rPr lang="lv-LV" sz="2000" dirty="0"/>
              <a:t>Laboja</a:t>
            </a:r>
            <a:r>
              <a:rPr lang="en-US" sz="2000" dirty="0"/>
              <a:t> Global Teen Challenge</a:t>
            </a:r>
          </a:p>
          <a:p>
            <a:pPr eaLnBrk="1" hangingPunct="1">
              <a:defRPr/>
            </a:pPr>
            <a:endParaRPr lang="en-US" dirty="0"/>
          </a:p>
        </p:txBody>
      </p:sp>
      <p:sp>
        <p:nvSpPr>
          <p:cNvPr id="3" name="Date Placeholder 2"/>
          <p:cNvSpPr>
            <a:spLocks noGrp="1"/>
          </p:cNvSpPr>
          <p:nvPr>
            <p:ph type="dt" sz="quarter" idx="12"/>
          </p:nvPr>
        </p:nvSpPr>
        <p:spPr/>
        <p:txBody>
          <a:bodyPr/>
          <a:lstStyle/>
          <a:p>
            <a:pPr>
              <a:defRPr/>
            </a:pPr>
            <a:r>
              <a:rPr lang="en-US" smtClean="0"/>
              <a:t>12-2021</a:t>
            </a:r>
            <a:endParaRPr lang="en-US"/>
          </a:p>
        </p:txBody>
      </p:sp>
      <p:sp>
        <p:nvSpPr>
          <p:cNvPr id="4" name="Footer Placeholder 3"/>
          <p:cNvSpPr>
            <a:spLocks noGrp="1"/>
          </p:cNvSpPr>
          <p:nvPr>
            <p:ph type="ftr" sz="quarter" idx="10"/>
          </p:nvPr>
        </p:nvSpPr>
        <p:spPr/>
        <p:txBody>
          <a:bodyPr/>
          <a:lstStyle/>
          <a:p>
            <a:pPr>
              <a:defRPr/>
            </a:pPr>
            <a:r>
              <a:rPr lang="en-US" dirty="0"/>
              <a:t>iteenchallenge.org</a:t>
            </a:r>
          </a:p>
        </p:txBody>
      </p:sp>
      <p:sp>
        <p:nvSpPr>
          <p:cNvPr id="5" name="Slide Number Placeholder 4"/>
          <p:cNvSpPr>
            <a:spLocks noGrp="1"/>
          </p:cNvSpPr>
          <p:nvPr>
            <p:ph type="sldNum" sz="quarter" idx="11"/>
          </p:nvPr>
        </p:nvSpPr>
        <p:spPr/>
        <p:txBody>
          <a:bodyPr/>
          <a:lstStyle/>
          <a:p>
            <a:pPr>
              <a:defRPr/>
            </a:pPr>
            <a:fld id="{6055B2EF-66F8-481D-8874-E58B303FC795}" type="slidenum">
              <a:rPr lang="en-US" smtClean="0"/>
              <a:pPr>
                <a:defRPr/>
              </a:pPr>
              <a:t>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882" y="2041526"/>
            <a:ext cx="6260719" cy="2896263"/>
          </a:xfrm>
          <a:prstGeom prst="rect">
            <a:avLst/>
          </a:prstGeom>
        </p:spPr>
      </p:pic>
      <p:pic>
        <p:nvPicPr>
          <p:cNvPr id="9" name="Picture 3">
            <a:extLst>
              <a:ext uri="{FF2B5EF4-FFF2-40B4-BE49-F238E27FC236}">
                <a16:creationId xmlns:a16="http://schemas.microsoft.com/office/drawing/2014/main" id="{86A3B54D-C3D6-4E87-BA81-6795D8D1A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579" y="2041526"/>
            <a:ext cx="3808312" cy="2510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7" name="TextBox 6"/>
          <p:cNvSpPr txBox="1"/>
          <p:nvPr/>
        </p:nvSpPr>
        <p:spPr>
          <a:xfrm>
            <a:off x="1524000" y="6858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t>
            </a:r>
            <a:r>
              <a:rPr lang="lv-LV" sz="5000" b="1" dirty="0" err="1">
                <a:effectLst>
                  <a:outerShdw blurRad="127000" dist="254000" dir="2700000" algn="tl">
                    <a:srgbClr val="000000"/>
                  </a:outerShdw>
                </a:effectLst>
              </a:rPr>
              <a:t>īgais</a:t>
            </a:r>
            <a:r>
              <a:rPr lang="lv-LV" sz="5000" b="1" dirty="0">
                <a:effectLst>
                  <a:outerShdw blurRad="127000" dist="254000" dir="2700000" algn="tl">
                    <a:srgbClr val="000000"/>
                  </a:outerShdw>
                </a:effectLst>
              </a:rPr>
              <a:t> pielietojums</a:t>
            </a:r>
            <a:endParaRPr lang="en-US" sz="5000" dirty="0">
              <a:effectLst>
                <a:outerShdw blurRad="127000" dist="254000" dir="2700000" algn="tl">
                  <a:srgbClr val="000000"/>
                </a:outerShdw>
              </a:effectLst>
            </a:endParaRPr>
          </a:p>
        </p:txBody>
      </p:sp>
      <p:sp>
        <p:nvSpPr>
          <p:cNvPr id="5" name="TextBox 4"/>
          <p:cNvSpPr txBox="1"/>
          <p:nvPr/>
        </p:nvSpPr>
        <p:spPr>
          <a:xfrm>
            <a:off x="990600" y="1981200"/>
            <a:ext cx="9829800" cy="3108543"/>
          </a:xfrm>
          <a:prstGeom prst="rect">
            <a:avLst/>
          </a:prstGeom>
          <a:noFill/>
        </p:spPr>
        <p:txBody>
          <a:bodyPr wrap="square" rtlCol="0">
            <a:spAutoFit/>
          </a:bodyPr>
          <a:lstStyle/>
          <a:p>
            <a:pPr marL="514350" lvl="1" indent="-514350">
              <a:buFont typeface="+mj-lt"/>
              <a:buAutoNum type="arabicPeriod"/>
            </a:pPr>
            <a:r>
              <a:rPr lang="lv-LV" sz="3200" dirty="0">
                <a:effectLst>
                  <a:outerShdw blurRad="127000" dist="190500" dir="2700000" algn="ctr" rotWithShape="0">
                    <a:srgbClr val="000000"/>
                  </a:outerShdw>
                </a:effectLst>
              </a:rPr>
              <a:t>Atspoguļo jautājumu</a:t>
            </a:r>
            <a:r>
              <a:rPr lang="en-US" sz="3200" dirty="0">
                <a:effectLst>
                  <a:outerShdw blurRad="127000" dist="190500" dir="2700000" algn="ctr" rotWithShape="0">
                    <a:srgbClr val="000000"/>
                  </a:outerShdw>
                </a:effectLst>
              </a:rPr>
              <a:t>: </a:t>
            </a:r>
            <a:r>
              <a:rPr lang="lv-LV" sz="3200" dirty="0">
                <a:effectLst>
                  <a:outerShdw blurRad="127000" dist="190500" dir="2700000" algn="ctr" rotWithShape="0">
                    <a:srgbClr val="000000"/>
                  </a:outerShdw>
                </a:effectLst>
              </a:rPr>
              <a:t>«</a:t>
            </a:r>
            <a:r>
              <a:rPr lang="lv-LV" sz="3200" i="1" dirty="0"/>
              <a:t>Vai dusmas kontrolē tavu dzīvi?</a:t>
            </a:r>
            <a:r>
              <a:rPr lang="lv-LV" sz="3200" dirty="0"/>
              <a:t> »</a:t>
            </a:r>
            <a:endParaRPr lang="en-US" sz="3200" i="1" dirty="0">
              <a:effectLst>
                <a:outerShdw blurRad="127000" dist="190500" dir="2700000" algn="ctr" rotWithShape="0">
                  <a:srgbClr val="000000"/>
                </a:outerShdw>
              </a:effectLst>
            </a:endParaRPr>
          </a:p>
          <a:p>
            <a:pPr marL="514350" lvl="1" indent="-514350">
              <a:buFont typeface="+mj-lt"/>
              <a:buAutoNum type="arabicPeriod"/>
            </a:pPr>
            <a:endParaRPr lang="en-US" sz="2000" i="1" dirty="0">
              <a:effectLst>
                <a:outerShdw blurRad="127000" dist="190500" dir="2700000" algn="ctr" rotWithShape="0">
                  <a:srgbClr val="000000"/>
                </a:outerShdw>
              </a:effectLst>
            </a:endParaRPr>
          </a:p>
          <a:p>
            <a:pPr marL="514350" lvl="1" indent="-514350">
              <a:buFont typeface="+mj-lt"/>
              <a:buAutoNum type="arabicPeriod"/>
            </a:pPr>
            <a:r>
              <a:rPr lang="lv-LV" sz="3200" dirty="0">
                <a:effectLst>
                  <a:outerShdw blurRad="127000" dist="190500" dir="2700000" algn="ctr" rotWithShape="0">
                    <a:srgbClr val="000000"/>
                  </a:outerShdw>
                </a:effectLst>
              </a:rPr>
              <a:t>Atspoguļo to, kas notiek tevī, kad tu esi dusmīgs</a:t>
            </a:r>
            <a:r>
              <a:rPr lang="en-US" sz="3200" dirty="0">
                <a:effectLst>
                  <a:outerShdw blurRad="127000" dist="190500" dir="2700000" algn="ctr" rotWithShape="0">
                    <a:srgbClr val="000000"/>
                  </a:outerShdw>
                </a:effectLst>
              </a:rPr>
              <a:t>.</a:t>
            </a:r>
          </a:p>
          <a:p>
            <a:pPr marL="514350" lvl="1" indent="-514350">
              <a:buFont typeface="+mj-lt"/>
              <a:buAutoNum type="arabicPeriod"/>
            </a:pPr>
            <a:endParaRPr lang="en-US" sz="2000" dirty="0">
              <a:effectLst>
                <a:outerShdw blurRad="127000" dist="190500" dir="2700000" algn="ctr" rotWithShape="0">
                  <a:srgbClr val="000000"/>
                </a:outerShdw>
              </a:effectLst>
            </a:endParaRPr>
          </a:p>
          <a:p>
            <a:pPr marL="514350" lvl="1" indent="-514350">
              <a:buFont typeface="+mj-lt"/>
              <a:buAutoNum type="arabicPeriod"/>
            </a:pPr>
            <a:r>
              <a:rPr lang="lv-LV" sz="3200" dirty="0">
                <a:effectLst>
                  <a:outerShdw blurRad="127000" dist="190500" dir="2700000" algn="ctr" rotWithShape="0">
                    <a:srgbClr val="000000"/>
                  </a:outerShdw>
                </a:effectLst>
              </a:rPr>
              <a:t>Pieraksti savus personīgos novērojumus.</a:t>
            </a:r>
            <a:endParaRPr lang="en-US" sz="3200" dirty="0">
              <a:effectLst>
                <a:outerShdw blurRad="127000" dist="190500" dir="2700000" algn="ctr" rotWithShape="0">
                  <a:srgbClr val="000000"/>
                </a:outerShdw>
              </a:effectLst>
            </a:endParaRPr>
          </a:p>
          <a:p>
            <a:pPr>
              <a:buFont typeface="Wingdings" pitchFamily="2" charset="2"/>
              <a:buChar char="q"/>
            </a:pPr>
            <a:endParaRPr lang="en-US" sz="2800" i="1" dirty="0"/>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10</a:t>
            </a:fld>
            <a:endParaRPr lang="en-US"/>
          </a:p>
        </p:txBody>
      </p:sp>
    </p:spTree>
    <p:extLst>
      <p:ext uri="{BB962C8B-B14F-4D97-AF65-F5344CB8AC3E}">
        <p14:creationId xmlns:p14="http://schemas.microsoft.com/office/powerpoint/2010/main" val="303858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7" name="TextBox 6"/>
          <p:cNvSpPr txBox="1"/>
          <p:nvPr/>
        </p:nvSpPr>
        <p:spPr>
          <a:xfrm>
            <a:off x="1524000" y="6858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t>
            </a:r>
            <a:r>
              <a:rPr lang="lv-LV" sz="5000" b="1" dirty="0" err="1">
                <a:effectLst>
                  <a:outerShdw blurRad="127000" dist="254000" dir="2700000" algn="tl">
                    <a:srgbClr val="000000"/>
                  </a:outerShdw>
                </a:effectLst>
              </a:rPr>
              <a:t>īgais</a:t>
            </a:r>
            <a:r>
              <a:rPr lang="lv-LV" sz="5000" b="1" dirty="0">
                <a:effectLst>
                  <a:outerShdw blurRad="127000" dist="254000" dir="2700000" algn="tl">
                    <a:srgbClr val="000000"/>
                  </a:outerShdw>
                </a:effectLst>
              </a:rPr>
              <a:t> pielietojums</a:t>
            </a:r>
            <a:endParaRPr lang="en-US" sz="5000" dirty="0">
              <a:effectLst>
                <a:outerShdw blurRad="127000" dist="254000" dir="2700000" algn="tl">
                  <a:srgbClr val="000000"/>
                </a:outerShdw>
              </a:effectLst>
            </a:endParaRPr>
          </a:p>
        </p:txBody>
      </p:sp>
      <p:sp>
        <p:nvSpPr>
          <p:cNvPr id="5" name="TextBox 4"/>
          <p:cNvSpPr txBox="1"/>
          <p:nvPr/>
        </p:nvSpPr>
        <p:spPr>
          <a:xfrm>
            <a:off x="1143000" y="1981200"/>
            <a:ext cx="8839200" cy="4832092"/>
          </a:xfrm>
          <a:prstGeom prst="rect">
            <a:avLst/>
          </a:prstGeom>
          <a:noFill/>
        </p:spPr>
        <p:txBody>
          <a:bodyPr wrap="square" rtlCol="0">
            <a:spAutoFit/>
          </a:bodyPr>
          <a:lstStyle/>
          <a:p>
            <a:pPr marL="466725" indent="-466725">
              <a:buFont typeface="Wingdings" pitchFamily="2" charset="2"/>
              <a:buChar char="q"/>
            </a:pPr>
            <a:r>
              <a:rPr lang="lv-LV" sz="2800" dirty="0">
                <a:effectLst>
                  <a:outerShdw blurRad="127000" dist="190500" dir="2700000" algn="ctr" rotWithShape="0">
                    <a:srgbClr val="000000"/>
                  </a:outerShdw>
                </a:effectLst>
              </a:rPr>
              <a:t>Sāc šonedēļ veidot žurnālu par dažādajām situācijām, kad tu paliki dusmīgs</a:t>
            </a:r>
            <a:r>
              <a:rPr lang="en-US" sz="2800" dirty="0">
                <a:effectLst>
                  <a:outerShdw blurRad="127000" dist="190500" dir="2700000" algn="ctr" rotWithShape="0">
                    <a:srgbClr val="000000"/>
                  </a:outerShdw>
                </a:effectLst>
              </a:rPr>
              <a:t>.</a:t>
            </a:r>
          </a:p>
          <a:p>
            <a:pPr marL="923925" lvl="1" indent="-466725">
              <a:buFont typeface="Wingdings" pitchFamily="2" charset="2"/>
              <a:buChar char="q"/>
            </a:pPr>
            <a:r>
              <a:rPr lang="lv-LV" sz="2800" dirty="0">
                <a:effectLst>
                  <a:outerShdw blurRad="127000" dist="190500" dir="2700000" algn="ctr" rotWithShape="0">
                    <a:srgbClr val="000000"/>
                  </a:outerShdw>
                </a:effectLst>
              </a:rPr>
              <a:t>Mēģini noteikti kas izraisīja tavas dusmas katrā situācijā</a:t>
            </a:r>
            <a:r>
              <a:rPr lang="en-US" sz="2800" dirty="0">
                <a:effectLst>
                  <a:outerShdw blurRad="127000" dist="190500" dir="2700000" algn="ctr" rotWithShape="0">
                    <a:srgbClr val="000000"/>
                  </a:outerShdw>
                </a:effectLst>
              </a:rPr>
              <a:t>.</a:t>
            </a:r>
          </a:p>
          <a:p>
            <a:pPr marL="923925" lvl="1" indent="-466725">
              <a:buFont typeface="Wingdings" pitchFamily="2" charset="2"/>
              <a:buChar char="q"/>
            </a:pPr>
            <a:endParaRPr lang="en-US" sz="2800" dirty="0">
              <a:effectLst>
                <a:outerShdw blurRad="127000" dist="190500" dir="2700000" algn="ctr" rotWithShape="0">
                  <a:srgbClr val="000000"/>
                </a:outerShdw>
              </a:effectLst>
            </a:endParaRPr>
          </a:p>
          <a:p>
            <a:pPr marL="0" lvl="1" algn="ctr"/>
            <a:r>
              <a:rPr lang="en-US" sz="2800" dirty="0">
                <a:effectLst>
                  <a:outerShdw blurRad="127000" dist="190500" dir="2700000" algn="ctr" rotWithShape="0">
                    <a:srgbClr val="000000"/>
                  </a:outerShdw>
                </a:effectLst>
              </a:rPr>
              <a:t>  </a:t>
            </a:r>
            <a:r>
              <a:rPr lang="lv-LV" sz="2800" i="1" dirty="0">
                <a:effectLst>
                  <a:outerShdw blurRad="127000" dist="190500" dir="2700000" algn="ctr" rotWithShape="0">
                    <a:srgbClr val="000000"/>
                  </a:outerShdw>
                </a:effectLst>
              </a:rPr>
              <a:t>Mēs lietosim šos piemērus atlikušajās klases sesijās, kad meklēsim jaunus veidus, kā tikt galā ar savām dusmām</a:t>
            </a:r>
            <a:endParaRPr lang="en-US" sz="2800" dirty="0">
              <a:effectLst>
                <a:outerShdw blurRad="127000" dist="190500" dir="2700000" algn="ctr" rotWithShape="0">
                  <a:srgbClr val="000000"/>
                </a:outerShdw>
              </a:effectLst>
            </a:endParaRPr>
          </a:p>
          <a:p>
            <a:pPr marL="466725" indent="-466725"/>
            <a:endParaRPr lang="en-US" sz="2800" dirty="0"/>
          </a:p>
          <a:p>
            <a:pPr marL="466725" indent="-466725">
              <a:buFont typeface="Wingdings" pitchFamily="2" charset="2"/>
              <a:buChar char="q"/>
            </a:pPr>
            <a:endParaRPr lang="en-US" sz="2800" dirty="0"/>
          </a:p>
          <a:p>
            <a:pPr marL="341313" indent="-341313">
              <a:buFont typeface="Wingdings" pitchFamily="2" charset="2"/>
              <a:buChar char="q"/>
            </a:pPr>
            <a:endParaRPr lang="en-US" sz="2800" dirty="0"/>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11</a:t>
            </a:fld>
            <a:endParaRPr lang="en-US"/>
          </a:p>
        </p:txBody>
      </p:sp>
    </p:spTree>
    <p:extLst>
      <p:ext uri="{BB962C8B-B14F-4D97-AF65-F5344CB8AC3E}">
        <p14:creationId xmlns:p14="http://schemas.microsoft.com/office/powerpoint/2010/main" val="34834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981200" y="1905000"/>
            <a:ext cx="8229600" cy="1371600"/>
          </a:xfrm>
        </p:spPr>
        <p:txBody>
          <a:bodyPr/>
          <a:lstStyle/>
          <a:p>
            <a:pPr eaLnBrk="1" hangingPunct="1">
              <a:buFontTx/>
              <a:buNone/>
              <a:defRPr/>
            </a:pPr>
            <a:r>
              <a:rPr lang="en-US" dirty="0">
                <a:effectLst/>
              </a:rPr>
              <a:t>   </a:t>
            </a:r>
            <a:endParaRPr lang="en-US" dirty="0"/>
          </a:p>
          <a:p>
            <a:pPr eaLnBrk="1" hangingPunct="1">
              <a:buFontTx/>
              <a:buNone/>
              <a:defRPr/>
            </a:pPr>
            <a:endParaRPr lang="en-US" dirty="0"/>
          </a:p>
        </p:txBody>
      </p:sp>
      <p:sp>
        <p:nvSpPr>
          <p:cNvPr id="4" name="Rectangle 3"/>
          <p:cNvSpPr txBox="1">
            <a:spLocks noChangeArrowheads="1"/>
          </p:cNvSpPr>
          <p:nvPr/>
        </p:nvSpPr>
        <p:spPr bwMode="auto">
          <a:xfrm>
            <a:off x="762000" y="3581400"/>
            <a:ext cx="10820400" cy="2819400"/>
          </a:xfrm>
          <a:prstGeom prst="rect">
            <a:avLst/>
          </a:prstGeom>
          <a:noFill/>
          <a:ln>
            <a:noFill/>
          </a:ln>
          <a:effectLst/>
        </p:spPr>
        <p:txBody>
          <a:bodyPr/>
          <a:lstStyle/>
          <a:p>
            <a:pPr marL="342900" indent="-342900" eaLnBrk="1" hangingPunct="1">
              <a:spcBef>
                <a:spcPct val="20000"/>
              </a:spcBef>
              <a:buClr>
                <a:schemeClr val="hlink"/>
              </a:buClr>
              <a:buSzPct val="120000"/>
              <a:defRPr/>
            </a:pPr>
            <a:r>
              <a:rPr lang="lv-LV" sz="2800" b="1" dirty="0" smtClean="0"/>
              <a:t>Atslēgas </a:t>
            </a:r>
            <a:r>
              <a:rPr lang="lv-LV" sz="2800" b="1" dirty="0"/>
              <a:t>pants</a:t>
            </a:r>
            <a:r>
              <a:rPr lang="en-US" sz="2800" b="1" dirty="0"/>
              <a:t>: </a:t>
            </a:r>
            <a:r>
              <a:rPr lang="en-US" sz="2800" dirty="0"/>
              <a:t>2</a:t>
            </a:r>
            <a:r>
              <a:rPr lang="lv-LV" sz="2800" dirty="0"/>
              <a:t>.korintiešiem</a:t>
            </a:r>
            <a:r>
              <a:rPr lang="en-US" sz="2800" dirty="0"/>
              <a:t> 9:7 </a:t>
            </a:r>
            <a:r>
              <a:rPr lang="lv-LV" sz="2800" dirty="0"/>
              <a:t>(tulkojums no </a:t>
            </a:r>
            <a:r>
              <a:rPr lang="en-US" sz="2800" dirty="0"/>
              <a:t>New Life Bible</a:t>
            </a:r>
            <a:r>
              <a:rPr lang="lv-LV" sz="2800" dirty="0"/>
              <a:t>)</a:t>
            </a:r>
            <a:r>
              <a:rPr lang="en-US" sz="2800" dirty="0"/>
              <a:t> </a:t>
            </a:r>
            <a:r>
              <a:rPr lang="en-US" sz="2800" kern="0" dirty="0">
                <a:latin typeface="+mn-lt"/>
              </a:rPr>
              <a:t>   </a:t>
            </a:r>
          </a:p>
          <a:p>
            <a:pPr eaLnBrk="1" hangingPunct="1">
              <a:spcBef>
                <a:spcPct val="20000"/>
              </a:spcBef>
              <a:buClr>
                <a:schemeClr val="hlink"/>
              </a:buClr>
              <a:buSzPct val="120000"/>
              <a:defRPr/>
            </a:pPr>
            <a:r>
              <a:rPr lang="lv-LV" sz="2800" dirty="0" smtClean="0">
                <a:effectLst/>
                <a:latin typeface="+mn-lt"/>
                <a:ea typeface="Times New Roman" panose="02020603050405020304" pitchFamily="18" charset="0"/>
              </a:rPr>
              <a:t>Katram </a:t>
            </a:r>
            <a:r>
              <a:rPr lang="lv-LV" sz="2800" dirty="0">
                <a:effectLst/>
                <a:latin typeface="+mn-lt"/>
                <a:ea typeface="Times New Roman" panose="02020603050405020304" pitchFamily="18" charset="0"/>
              </a:rPr>
              <a:t>cilvēkam jādod tā, kā viņš savā sirdī ir nolēmis. Viņam nevajadzētu dot, vēloties, lai viņš to varētu paturēt. Vai arī viņam nevajadzētu dot, ja viņš jūt, ka viņam ir jādod. Dievs mīl cilvēku, kurš dod tāpēc, ka viņš vēlas dot</a:t>
            </a:r>
            <a:r>
              <a:rPr lang="en-US" sz="2800" dirty="0"/>
              <a:t>.</a:t>
            </a:r>
            <a:endParaRPr lang="en-US" sz="2800" kern="0" dirty="0">
              <a:effectLst>
                <a:outerShdw blurRad="38100" dist="38100" dir="2700000" algn="tl">
                  <a:srgbClr val="000000"/>
                </a:outerShdw>
              </a:effectLst>
              <a:latin typeface="+mn-lt"/>
            </a:endParaRPr>
          </a:p>
          <a:p>
            <a:pPr marL="342900" indent="-342900" eaLnBrk="1" hangingPunct="1">
              <a:spcBef>
                <a:spcPct val="20000"/>
              </a:spcBef>
              <a:buClr>
                <a:schemeClr val="hlink"/>
              </a:buClr>
              <a:buSzPct val="120000"/>
              <a:defRPr/>
            </a:pPr>
            <a:endParaRPr lang="en-US" sz="3200" kern="0" dirty="0">
              <a:effectLst>
                <a:outerShdw blurRad="38100" dist="38100" dir="2700000" algn="tl">
                  <a:srgbClr val="000000"/>
                </a:outerShdw>
              </a:effectLst>
              <a:latin typeface="+mn-lt"/>
            </a:endParaRPr>
          </a:p>
        </p:txBody>
      </p:sp>
      <p:sp>
        <p:nvSpPr>
          <p:cNvPr id="5" name="Rectangle 3"/>
          <p:cNvSpPr txBox="1">
            <a:spLocks noChangeArrowheads="1"/>
          </p:cNvSpPr>
          <p:nvPr/>
        </p:nvSpPr>
        <p:spPr bwMode="auto">
          <a:xfrm>
            <a:off x="762000" y="1981200"/>
            <a:ext cx="10287000" cy="1600200"/>
          </a:xfrm>
          <a:prstGeom prst="rect">
            <a:avLst/>
          </a:prstGeom>
          <a:noFill/>
          <a:ln>
            <a:noFill/>
          </a:ln>
          <a:effectLst/>
        </p:spPr>
        <p:txBody>
          <a:bodyPr/>
          <a:lstStyle/>
          <a:p>
            <a:pPr marL="342900" indent="-342900" eaLnBrk="1" hangingPunct="1">
              <a:spcBef>
                <a:spcPct val="20000"/>
              </a:spcBef>
              <a:buClr>
                <a:schemeClr val="hlink"/>
              </a:buClr>
              <a:buSzPct val="120000"/>
              <a:defRPr/>
            </a:pPr>
            <a:r>
              <a:rPr lang="lv-LV" sz="2800" b="1" dirty="0" smtClean="0"/>
              <a:t>Galvenā </a:t>
            </a:r>
            <a:r>
              <a:rPr lang="lv-LV" sz="2800" b="1" dirty="0"/>
              <a:t>Bībeles patiesība</a:t>
            </a:r>
            <a:r>
              <a:rPr lang="en-US" sz="2800" b="1" dirty="0"/>
              <a:t>:</a:t>
            </a:r>
          </a:p>
          <a:p>
            <a:pPr eaLnBrk="1" hangingPunct="1">
              <a:spcBef>
                <a:spcPct val="20000"/>
              </a:spcBef>
              <a:buClr>
                <a:schemeClr val="hlink"/>
              </a:buClr>
              <a:buSzPct val="120000"/>
              <a:defRPr/>
            </a:pPr>
            <a:r>
              <a:rPr lang="lv-LV" sz="2800" dirty="0">
                <a:effectLst/>
                <a:latin typeface="+mn-lt"/>
                <a:ea typeface="Times New Roman" panose="02020603050405020304" pitchFamily="18" charset="0"/>
              </a:rPr>
              <a:t>Kā kristietim, man jāatdod savas personīgās tiesības Dievam</a:t>
            </a:r>
            <a:r>
              <a:rPr lang="en-US" sz="2800" dirty="0"/>
              <a:t>.</a:t>
            </a:r>
            <a:endParaRPr lang="en-US" sz="2800" kern="0" dirty="0">
              <a:effectLst>
                <a:outerShdw blurRad="38100" dist="38100" dir="2700000" algn="tl">
                  <a:srgbClr val="000000"/>
                </a:outerShdw>
              </a:effectLst>
              <a:latin typeface="+mn-lt"/>
            </a:endParaRPr>
          </a:p>
        </p:txBody>
      </p:sp>
      <p:sp>
        <p:nvSpPr>
          <p:cNvPr id="6" name="Rectangle 4"/>
          <p:cNvSpPr>
            <a:spLocks noGrp="1" noChangeArrowheads="1"/>
          </p:cNvSpPr>
          <p:nvPr>
            <p:ph type="title"/>
          </p:nvPr>
        </p:nvSpPr>
        <p:spPr/>
        <p:txBody>
          <a:bodyPr/>
          <a:lstStyle/>
          <a:p>
            <a:pPr marL="2520950" indent="-2520950" eaLnBrk="1" hangingPunct="1">
              <a:defRPr/>
            </a:pPr>
            <a:r>
              <a:rPr lang="en-US" sz="4000" dirty="0"/>
              <a:t>2</a:t>
            </a:r>
            <a:r>
              <a:rPr lang="lv-LV" sz="4000" dirty="0"/>
              <a:t>.stunda</a:t>
            </a:r>
            <a:r>
              <a:rPr lang="en-US" sz="4000" dirty="0"/>
              <a:t> </a:t>
            </a:r>
            <a:r>
              <a:rPr lang="en-US" dirty="0"/>
              <a:t>- </a:t>
            </a:r>
            <a:r>
              <a:rPr lang="lv-LV" sz="4000" dirty="0">
                <a:effectLst/>
                <a:ea typeface="Tahoma" panose="020B0604030504040204" pitchFamily="34" charset="0"/>
                <a:cs typeface="Tahoma" panose="020B0604030504040204" pitchFamily="34" charset="0"/>
              </a:rPr>
              <a:t>Kā man pārtraukt dusmu iznīcinošo spēku savā dzīvē?</a:t>
            </a:r>
            <a:endParaRPr lang="en-US" sz="4000" dirty="0"/>
          </a:p>
        </p:txBody>
      </p:sp>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7" name="Slide Number Placeholder 6"/>
          <p:cNvSpPr>
            <a:spLocks noGrp="1"/>
          </p:cNvSpPr>
          <p:nvPr>
            <p:ph type="sldNum" sz="quarter" idx="12"/>
          </p:nvPr>
        </p:nvSpPr>
        <p:spPr/>
        <p:txBody>
          <a:bodyPr/>
          <a:lstStyle/>
          <a:p>
            <a:pPr>
              <a:defRPr/>
            </a:pPr>
            <a:fld id="{91D57F44-56C7-4300-AB42-A6DB018C61B4}" type="slidenum">
              <a:rPr lang="en-US" smtClean="0"/>
              <a:pPr>
                <a:defRPr/>
              </a:pPr>
              <a:t>12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981200" y="1905000"/>
            <a:ext cx="8229600" cy="1371600"/>
          </a:xfrm>
        </p:spPr>
        <p:txBody>
          <a:bodyPr/>
          <a:lstStyle/>
          <a:p>
            <a:pPr eaLnBrk="1" hangingPunct="1">
              <a:buFontTx/>
              <a:buNone/>
              <a:defRPr/>
            </a:pPr>
            <a:r>
              <a:rPr lang="en-US" dirty="0">
                <a:effectLst/>
              </a:rPr>
              <a:t>   </a:t>
            </a:r>
            <a:endParaRPr lang="en-US" dirty="0"/>
          </a:p>
          <a:p>
            <a:pPr eaLnBrk="1" hangingPunct="1">
              <a:buFontTx/>
              <a:buNone/>
              <a:defRPr/>
            </a:pPr>
            <a:endParaRPr lang="en-US" dirty="0"/>
          </a:p>
        </p:txBody>
      </p:sp>
      <p:sp>
        <p:nvSpPr>
          <p:cNvPr id="5" name="Rectangle 3"/>
          <p:cNvSpPr txBox="1">
            <a:spLocks noChangeArrowheads="1"/>
          </p:cNvSpPr>
          <p:nvPr/>
        </p:nvSpPr>
        <p:spPr bwMode="auto">
          <a:xfrm>
            <a:off x="1981200" y="1752600"/>
            <a:ext cx="8229600" cy="4800600"/>
          </a:xfrm>
          <a:prstGeom prst="rect">
            <a:avLst/>
          </a:prstGeom>
          <a:noFill/>
          <a:ln>
            <a:noFill/>
          </a:ln>
          <a:effectLst/>
        </p:spPr>
        <p:txBody>
          <a:bodyPr/>
          <a:lstStyle/>
          <a:p>
            <a:pPr marL="342900" indent="-342900" eaLnBrk="1" hangingPunct="1">
              <a:spcBef>
                <a:spcPct val="20000"/>
              </a:spcBef>
              <a:buClr>
                <a:schemeClr val="hlink"/>
              </a:buClr>
              <a:buSzPct val="120000"/>
              <a:defRPr/>
            </a:pPr>
            <a:r>
              <a:rPr lang="en-US" sz="3200" dirty="0"/>
              <a:t> </a:t>
            </a:r>
            <a:endParaRPr lang="en-US" sz="3200" kern="0" dirty="0">
              <a:effectLst>
                <a:outerShdw blurRad="127000" dist="190500" dir="2700000" algn="ctr" rotWithShape="0">
                  <a:srgbClr val="000000"/>
                </a:outerShdw>
              </a:effectLst>
              <a:latin typeface="+mn-lt"/>
            </a:endParaRPr>
          </a:p>
        </p:txBody>
      </p:sp>
      <p:sp>
        <p:nvSpPr>
          <p:cNvPr id="3"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10" name="TextBox 9"/>
          <p:cNvSpPr txBox="1"/>
          <p:nvPr/>
        </p:nvSpPr>
        <p:spPr>
          <a:xfrm>
            <a:off x="1524000" y="685800"/>
            <a:ext cx="9144000" cy="861774"/>
          </a:xfrm>
          <a:prstGeom prst="rect">
            <a:avLst/>
          </a:prstGeom>
          <a:noFill/>
        </p:spPr>
        <p:txBody>
          <a:bodyPr wrap="square" rtlCol="0">
            <a:spAutoFit/>
          </a:bodyPr>
          <a:lstStyle/>
          <a:p>
            <a:pPr algn="ctr"/>
            <a:r>
              <a:rPr lang="lv-LV" sz="5000" b="1" dirty="0">
                <a:effectLst>
                  <a:outerShdw blurRad="127000" dist="254000" dir="2700000" algn="tl">
                    <a:srgbClr val="000000"/>
                  </a:outerShdw>
                </a:effectLst>
              </a:rPr>
              <a:t>Dusmu iznīcinošais spēks</a:t>
            </a:r>
            <a:endParaRPr lang="en-US" sz="5000" dirty="0">
              <a:effectLst>
                <a:outerShdw blurRad="127000" dist="254000" dir="2700000" algn="tl">
                  <a:srgbClr val="000000"/>
                </a:outerShdw>
              </a:effectLst>
            </a:endParaRPr>
          </a:p>
        </p:txBody>
      </p:sp>
      <p:sp>
        <p:nvSpPr>
          <p:cNvPr id="6" name="TextBox 5"/>
          <p:cNvSpPr txBox="1"/>
          <p:nvPr/>
        </p:nvSpPr>
        <p:spPr>
          <a:xfrm>
            <a:off x="6096000" y="2667000"/>
            <a:ext cx="4953000" cy="3231654"/>
          </a:xfrm>
          <a:prstGeom prst="rect">
            <a:avLst/>
          </a:prstGeom>
          <a:noFill/>
          <a:effectLst>
            <a:outerShdw blurRad="127000" dist="190500" dir="2700000" algn="ctr" rotWithShape="0">
              <a:srgbClr val="000000">
                <a:alpha val="43000"/>
              </a:srgbClr>
            </a:outerShdw>
          </a:effectLst>
        </p:spPr>
        <p:txBody>
          <a:bodyPr wrap="square" rtlCol="0">
            <a:spAutoFit/>
          </a:bodyPr>
          <a:lstStyle/>
          <a:p>
            <a:r>
              <a:rPr lang="lv-LV" sz="4800" b="1" dirty="0">
                <a:effectLst>
                  <a:outerShdw blurRad="127000" dist="190500" dir="2700000" algn="tl">
                    <a:srgbClr val="000000"/>
                  </a:outerShdw>
                </a:effectLst>
                <a:latin typeface="Times New Roman" pitchFamily="18" charset="0"/>
                <a:cs typeface="Times New Roman" pitchFamily="18" charset="0"/>
              </a:rPr>
              <a:t>Ziņās..</a:t>
            </a:r>
            <a:r>
              <a:rPr lang="en-US" sz="4800" b="1" dirty="0">
                <a:effectLst>
                  <a:outerShdw blurRad="127000" dist="190500" dir="2700000" algn="tl">
                    <a:srgbClr val="000000"/>
                  </a:outerShdw>
                </a:effectLst>
                <a:latin typeface="Times New Roman" pitchFamily="18" charset="0"/>
                <a:cs typeface="Times New Roman" pitchFamily="18" charset="0"/>
              </a:rPr>
              <a:t>.</a:t>
            </a:r>
          </a:p>
          <a:p>
            <a:endParaRPr lang="en-US" sz="4800" b="1" dirty="0">
              <a:effectLst>
                <a:outerShdw blurRad="127000" dist="190500" dir="2700000" algn="tl">
                  <a:srgbClr val="000000"/>
                </a:outerShdw>
              </a:effectLst>
              <a:latin typeface="Times New Roman" pitchFamily="18" charset="0"/>
              <a:cs typeface="Times New Roman" pitchFamily="18" charset="0"/>
            </a:endParaRPr>
          </a:p>
          <a:p>
            <a:pPr algn="ctr"/>
            <a:r>
              <a:rPr lang="lv-LV" sz="3600" b="1" dirty="0">
                <a:effectLst>
                  <a:outerShdw blurRad="127000" dist="190500" dir="2700000" algn="tl">
                    <a:srgbClr val="000000"/>
                  </a:outerShdw>
                </a:effectLst>
                <a:latin typeface="Arial Black" panose="020B0A04020102020204" pitchFamily="34" charset="0"/>
                <a:cs typeface="Times New Roman" pitchFamily="18" charset="0"/>
              </a:rPr>
              <a:t>Šaušana skolā</a:t>
            </a:r>
            <a:endParaRPr lang="en-US" sz="3600" b="1" dirty="0">
              <a:effectLst>
                <a:outerShdw blurRad="127000" dist="190500" dir="2700000" algn="tl">
                  <a:srgbClr val="000000"/>
                </a:outerShdw>
              </a:effectLst>
              <a:latin typeface="Arial Black" panose="020B0A04020102020204" pitchFamily="34" charset="0"/>
              <a:cs typeface="Times New Roman" pitchFamily="18" charset="0"/>
            </a:endParaRPr>
          </a:p>
          <a:p>
            <a:pPr algn="ctr"/>
            <a:r>
              <a:rPr lang="lv-LV" sz="3600" b="1" dirty="0">
                <a:effectLst>
                  <a:outerShdw blurRad="127000" dist="190500" dir="2700000" algn="tl">
                    <a:srgbClr val="000000"/>
                  </a:outerShdw>
                </a:effectLst>
                <a:latin typeface="Mistral" panose="03090702030407020403" pitchFamily="66" charset="0"/>
                <a:cs typeface="Times New Roman" pitchFamily="18" charset="0"/>
              </a:rPr>
              <a:t>I</a:t>
            </a:r>
            <a:r>
              <a:rPr lang="en-US" sz="3600" b="1" dirty="0" err="1">
                <a:effectLst>
                  <a:outerShdw blurRad="127000" dist="190500" dir="2700000" algn="tl">
                    <a:srgbClr val="000000"/>
                  </a:outerShdw>
                </a:effectLst>
                <a:latin typeface="Mistral" panose="03090702030407020403" pitchFamily="66" charset="0"/>
                <a:cs typeface="Times New Roman" pitchFamily="18" charset="0"/>
              </a:rPr>
              <a:t>lustr</a:t>
            </a:r>
            <a:r>
              <a:rPr lang="lv-LV" sz="3600" b="1" dirty="0" err="1">
                <a:effectLst>
                  <a:outerShdw blurRad="127000" dist="190500" dir="2700000" algn="tl">
                    <a:srgbClr val="000000"/>
                  </a:outerShdw>
                </a:effectLst>
                <a:latin typeface="Mistral" panose="03090702030407020403" pitchFamily="66" charset="0"/>
                <a:cs typeface="Times New Roman" pitchFamily="18" charset="0"/>
              </a:rPr>
              <a:t>ācija</a:t>
            </a:r>
            <a:r>
              <a:rPr lang="lv-LV" sz="3600" b="1" dirty="0">
                <a:effectLst>
                  <a:outerShdw blurRad="127000" dist="190500" dir="2700000" algn="tl">
                    <a:srgbClr val="000000"/>
                  </a:outerShdw>
                </a:effectLst>
                <a:latin typeface="Mistral" panose="03090702030407020403" pitchFamily="66" charset="0"/>
                <a:cs typeface="Times New Roman" pitchFamily="18" charset="0"/>
              </a:rPr>
              <a:t> dusmu iznīcinošajam spēkam</a:t>
            </a:r>
            <a:r>
              <a:rPr lang="en-US" sz="3600" b="1" dirty="0">
                <a:effectLst>
                  <a:outerShdw blurRad="127000" dist="190500" dir="2700000" algn="tl">
                    <a:srgbClr val="000000"/>
                  </a:outerShdw>
                </a:effectLst>
                <a:latin typeface="Bradley Hand ITC" pitchFamily="66" charset="0"/>
                <a:cs typeface="Times New Roman" pitchFamily="18" charset="0"/>
              </a:rPr>
              <a:t>.</a:t>
            </a:r>
          </a:p>
        </p:txBody>
      </p:sp>
      <p:pic>
        <p:nvPicPr>
          <p:cNvPr id="76804" name="Picture 4" descr="Image result for crying news anchor images"/>
          <p:cNvPicPr>
            <a:picLocks noChangeAspect="1" noChangeArrowheads="1"/>
          </p:cNvPicPr>
          <p:nvPr/>
        </p:nvPicPr>
        <p:blipFill>
          <a:blip r:embed="rId3" cstate="print"/>
          <a:srcRect/>
          <a:stretch>
            <a:fillRect/>
          </a:stretch>
        </p:blipFill>
        <p:spPr bwMode="auto">
          <a:xfrm>
            <a:off x="914400" y="2610977"/>
            <a:ext cx="4832090" cy="3255020"/>
          </a:xfrm>
          <a:prstGeom prst="rect">
            <a:avLst/>
          </a:prstGeom>
          <a:noFill/>
        </p:spPr>
      </p:pic>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4" name="Slide Number Placeholder 3"/>
          <p:cNvSpPr>
            <a:spLocks noGrp="1"/>
          </p:cNvSpPr>
          <p:nvPr>
            <p:ph type="sldNum" sz="quarter" idx="12"/>
          </p:nvPr>
        </p:nvSpPr>
        <p:spPr/>
        <p:txBody>
          <a:bodyPr/>
          <a:lstStyle/>
          <a:p>
            <a:pPr>
              <a:defRPr/>
            </a:pPr>
            <a:fld id="{7D8428DC-BE01-42D5-ACF1-770042B100D4}" type="slidenum">
              <a:rPr lang="en-US" smtClean="0"/>
              <a:pPr>
                <a:defRPr/>
              </a:pPr>
              <a:t>13</a:t>
            </a:fld>
            <a:endParaRPr lang="en-US"/>
          </a:p>
        </p:txBody>
      </p:sp>
    </p:spTree>
    <p:extLst>
      <p:ext uri="{BB962C8B-B14F-4D97-AF65-F5344CB8AC3E}">
        <p14:creationId xmlns:p14="http://schemas.microsoft.com/office/powerpoint/2010/main" val="179501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981200" y="1752600"/>
            <a:ext cx="8229600" cy="4800600"/>
          </a:xfrm>
          <a:prstGeom prst="rect">
            <a:avLst/>
          </a:prstGeom>
          <a:noFill/>
          <a:ln>
            <a:noFill/>
          </a:ln>
          <a:effectLst/>
        </p:spPr>
        <p:txBody>
          <a:bodyPr/>
          <a:lstStyle/>
          <a:p>
            <a:pPr marL="342900" indent="-342900" eaLnBrk="1" hangingPunct="1">
              <a:spcBef>
                <a:spcPct val="20000"/>
              </a:spcBef>
              <a:buClr>
                <a:schemeClr val="hlink"/>
              </a:buClr>
              <a:buSzPct val="120000"/>
              <a:defRPr/>
            </a:pPr>
            <a:r>
              <a:rPr lang="en-US" sz="3200" dirty="0"/>
              <a:t> </a:t>
            </a:r>
            <a:endParaRPr lang="en-US" sz="3200" kern="0" dirty="0">
              <a:effectLst>
                <a:outerShdw blurRad="127000" dist="190500" dir="2700000" algn="ctr" rotWithShape="0">
                  <a:srgbClr val="000000"/>
                </a:outerShdw>
              </a:effectLst>
              <a:latin typeface="+mn-lt"/>
            </a:endParaRPr>
          </a:p>
        </p:txBody>
      </p:sp>
      <p:sp>
        <p:nvSpPr>
          <p:cNvPr id="3"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10" name="TextBox 9"/>
          <p:cNvSpPr txBox="1"/>
          <p:nvPr/>
        </p:nvSpPr>
        <p:spPr>
          <a:xfrm>
            <a:off x="304800" y="685800"/>
            <a:ext cx="10363200" cy="861774"/>
          </a:xfrm>
          <a:prstGeom prst="rect">
            <a:avLst/>
          </a:prstGeom>
          <a:noFill/>
        </p:spPr>
        <p:txBody>
          <a:bodyPr wrap="square" rtlCol="0">
            <a:spAutoFit/>
          </a:bodyPr>
          <a:lstStyle/>
          <a:p>
            <a:pPr algn="ctr"/>
            <a:r>
              <a:rPr lang="lv-LV" sz="5000" b="1" dirty="0">
                <a:effectLst>
                  <a:outerShdw blurRad="127000" dist="254000" dir="2700000" algn="tl">
                    <a:srgbClr val="000000"/>
                  </a:outerShdw>
                </a:effectLst>
              </a:rPr>
              <a:t>Dusmu iznīcinošais spēks</a:t>
            </a:r>
            <a:endParaRPr lang="en-US" sz="5000" dirty="0">
              <a:effectLst>
                <a:outerShdw blurRad="127000" dist="254000" dir="2700000" algn="tl">
                  <a:srgbClr val="000000"/>
                </a:outerShdw>
              </a:effectLst>
            </a:endParaRPr>
          </a:p>
        </p:txBody>
      </p:sp>
      <p:sp>
        <p:nvSpPr>
          <p:cNvPr id="6" name="TextBox 5"/>
          <p:cNvSpPr txBox="1"/>
          <p:nvPr/>
        </p:nvSpPr>
        <p:spPr>
          <a:xfrm>
            <a:off x="533400" y="2438401"/>
            <a:ext cx="6019800" cy="2677656"/>
          </a:xfrm>
          <a:prstGeom prst="rect">
            <a:avLst/>
          </a:prstGeom>
          <a:noFill/>
          <a:effectLst>
            <a:outerShdw blurRad="127000" dist="190500" dir="2700000" algn="ctr" rotWithShape="0">
              <a:srgbClr val="000000">
                <a:alpha val="43000"/>
              </a:srgbClr>
            </a:outerShdw>
          </a:effectLst>
        </p:spPr>
        <p:txBody>
          <a:bodyPr wrap="square" rtlCol="0">
            <a:spAutoFit/>
          </a:bodyPr>
          <a:lstStyle/>
          <a:p>
            <a:r>
              <a:rPr lang="en-US" sz="4200" b="1" dirty="0">
                <a:effectLst>
                  <a:outerShdw blurRad="127000" dist="190500" dir="2700000" algn="tl">
                    <a:srgbClr val="000000"/>
                  </a:outerShdw>
                </a:effectLst>
                <a:latin typeface="+mn-lt"/>
                <a:cs typeface="Times New Roman" pitchFamily="18" charset="0"/>
              </a:rPr>
              <a:t>“</a:t>
            </a:r>
            <a:r>
              <a:rPr lang="lv-LV" sz="4200" b="1" dirty="0">
                <a:effectLst>
                  <a:outerShdw blurRad="127000" dist="190500" dir="2700000" algn="tl">
                    <a:srgbClr val="000000"/>
                  </a:outerShdw>
                </a:effectLst>
                <a:latin typeface="+mn-lt"/>
                <a:cs typeface="Times New Roman" pitchFamily="18" charset="0"/>
              </a:rPr>
              <a:t>Piemērs tam, kā dusmas ienesa iznīcību manā dzīvē</a:t>
            </a:r>
            <a:r>
              <a:rPr lang="en-US" sz="4200" b="1" dirty="0">
                <a:effectLst>
                  <a:outerShdw blurRad="127000" dist="190500" dir="2700000" algn="tl">
                    <a:srgbClr val="000000"/>
                  </a:outerShdw>
                </a:effectLst>
                <a:latin typeface="+mn-lt"/>
                <a:cs typeface="Times New Roman" pitchFamily="18" charset="0"/>
              </a:rPr>
              <a:t>…”</a:t>
            </a:r>
          </a:p>
        </p:txBody>
      </p:sp>
      <p:pic>
        <p:nvPicPr>
          <p:cNvPr id="89094" name="Picture 6" descr="Related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Lst>
          </a:blip>
          <a:srcRect/>
          <a:stretch>
            <a:fillRect/>
          </a:stretch>
        </p:blipFill>
        <p:spPr bwMode="auto">
          <a:xfrm>
            <a:off x="7010400" y="2438400"/>
            <a:ext cx="3897630" cy="3429000"/>
          </a:xfrm>
          <a:prstGeom prst="rect">
            <a:avLst/>
          </a:prstGeom>
          <a:noFill/>
        </p:spPr>
      </p:pic>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4" name="Slide Number Placeholder 3"/>
          <p:cNvSpPr>
            <a:spLocks noGrp="1"/>
          </p:cNvSpPr>
          <p:nvPr>
            <p:ph type="sldNum" sz="quarter" idx="12"/>
          </p:nvPr>
        </p:nvSpPr>
        <p:spPr/>
        <p:txBody>
          <a:bodyPr/>
          <a:lstStyle/>
          <a:p>
            <a:pPr>
              <a:defRPr/>
            </a:pPr>
            <a:fld id="{7D8428DC-BE01-42D5-ACF1-770042B100D4}" type="slidenum">
              <a:rPr lang="en-US" smtClean="0"/>
              <a:pPr>
                <a:defRPr/>
              </a:pPr>
              <a:t>14</a:t>
            </a:fld>
            <a:endParaRPr lang="en-US"/>
          </a:p>
        </p:txBody>
      </p:sp>
    </p:spTree>
    <p:extLst>
      <p:ext uri="{BB962C8B-B14F-4D97-AF65-F5344CB8AC3E}">
        <p14:creationId xmlns:p14="http://schemas.microsoft.com/office/powerpoint/2010/main" val="359843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981200" y="46038"/>
            <a:ext cx="8229600" cy="1096962"/>
          </a:xfrm>
        </p:spPr>
        <p:txBody>
          <a:bodyPr/>
          <a:lstStyle/>
          <a:p>
            <a:pPr eaLnBrk="1" hangingPunct="1">
              <a:defRPr/>
            </a:pPr>
            <a:r>
              <a:rPr lang="lv-LV" sz="2400" dirty="0">
                <a:effectLst/>
                <a:ea typeface="Tahoma" panose="020B0604030504040204" pitchFamily="34" charset="0"/>
                <a:cs typeface="Tahoma" panose="020B0604030504040204" pitchFamily="34" charset="0"/>
              </a:rPr>
              <a:t>Kā man pārtraukt dusmu iznīcinošo spēku savā dzīvē</a:t>
            </a:r>
            <a:r>
              <a:rPr lang="en-US" sz="2400" dirty="0"/>
              <a:t>?</a:t>
            </a:r>
          </a:p>
        </p:txBody>
      </p:sp>
      <p:sp>
        <p:nvSpPr>
          <p:cNvPr id="17414" name="Rectangle 6"/>
          <p:cNvSpPr>
            <a:spLocks noGrp="1" noChangeArrowheads="1"/>
          </p:cNvSpPr>
          <p:nvPr>
            <p:ph type="body" sz="half" idx="2"/>
          </p:nvPr>
        </p:nvSpPr>
        <p:spPr>
          <a:xfrm>
            <a:off x="6172200" y="2286000"/>
            <a:ext cx="4800600" cy="4114800"/>
          </a:xfrm>
        </p:spPr>
        <p:txBody>
          <a:bodyPr/>
          <a:lstStyle/>
          <a:p>
            <a:pPr eaLnBrk="1" hangingPunct="1">
              <a:defRPr/>
            </a:pPr>
            <a:r>
              <a:rPr lang="lv-LV" sz="3600" dirty="0"/>
              <a:t>Nav</a:t>
            </a:r>
            <a:r>
              <a:rPr lang="en-US" sz="3600" dirty="0"/>
              <a:t> “</a:t>
            </a:r>
            <a:r>
              <a:rPr lang="lv-LV" sz="3600" dirty="0"/>
              <a:t>burvju nūjiņas</a:t>
            </a:r>
            <a:r>
              <a:rPr lang="en-US" sz="3600" dirty="0"/>
              <a:t>” </a:t>
            </a:r>
            <a:r>
              <a:rPr lang="lv-LV" sz="3600" dirty="0"/>
              <a:t>risinājumu</a:t>
            </a:r>
            <a:endParaRPr lang="en-US" sz="3600" dirty="0"/>
          </a:p>
        </p:txBody>
      </p:sp>
      <p:sp>
        <p:nvSpPr>
          <p:cNvPr id="10244" name="AutoShape 8" descr="intemple"/>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245" name="Picture 7" descr="http://f_fly.tripod.com/wizard2.gif"/>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667000" y="2286001"/>
            <a:ext cx="2971800" cy="3624263"/>
          </a:xfrm>
          <a:noFill/>
          <a:extLst>
            <a:ext uri="{909E8E84-426E-40DD-AFC4-6F175D3DCCD1}">
              <a14:hiddenFill xmlns:a14="http://schemas.microsoft.com/office/drawing/2010/main">
                <a:solidFill>
                  <a:srgbClr val="FFFFFF"/>
                </a:solidFill>
              </a14:hiddenFill>
            </a:ext>
          </a:extLst>
        </p:spPr>
      </p:pic>
      <p:pic>
        <p:nvPicPr>
          <p:cNvPr id="7177" name="Picture 9" descr="http://www.mieletlait.com/wp-content/uploads/2011/04/no-sig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8288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3FDD116C-4671-43C4-BA4A-CA2E672E6D9C}" type="slidenum">
              <a:rPr lang="en-US" smtClean="0"/>
              <a:pPr>
                <a:defRPr/>
              </a:pPr>
              <a:t>15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additive="base">
                                        <p:cTn id="7" dur="500" fill="hold"/>
                                        <p:tgtEl>
                                          <p:spTgt spid="7177"/>
                                        </p:tgtEl>
                                        <p:attrNameLst>
                                          <p:attrName>ppt_x</p:attrName>
                                        </p:attrNameLst>
                                      </p:cBhvr>
                                      <p:tavLst>
                                        <p:tav tm="0">
                                          <p:val>
                                            <p:strVal val="0-#ppt_w/2"/>
                                          </p:val>
                                        </p:tav>
                                        <p:tav tm="100000">
                                          <p:val>
                                            <p:strVal val="#ppt_x"/>
                                          </p:val>
                                        </p:tav>
                                      </p:tavLst>
                                    </p:anim>
                                    <p:anim calcmode="lin" valueType="num">
                                      <p:cBhvr additive="base">
                                        <p:cTn id="8"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fill="hold" nodeType="clickEffect">
                                  <p:stCondLst>
                                    <p:cond delay="0"/>
                                  </p:stCondLst>
                                  <p:childTnLst>
                                    <p:animScale>
                                      <p:cBhvr>
                                        <p:cTn id="12" dur="500" fill="hold"/>
                                        <p:tgtEl>
                                          <p:spTgt spid="7177"/>
                                        </p:tgtEl>
                                      </p:cBhvr>
                                      <p:by x="150000" y="150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mph" presetSubtype="0" fill="hold" nodeType="clickEffect">
                                  <p:stCondLst>
                                    <p:cond delay="0"/>
                                  </p:stCondLst>
                                  <p:childTnLst>
                                    <p:animScale>
                                      <p:cBhvr>
                                        <p:cTn id="16" dur="500" fill="hold"/>
                                        <p:tgtEl>
                                          <p:spTgt spid="7177"/>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520700"/>
            <a:ext cx="12192000" cy="927100"/>
          </a:xfrm>
        </p:spPr>
        <p:txBody>
          <a:bodyPr/>
          <a:lstStyle/>
          <a:p>
            <a:pPr algn="ctr" eaLnBrk="1" hangingPunct="1">
              <a:defRPr/>
            </a:pPr>
            <a:r>
              <a:rPr lang="lv-LV" sz="3600" dirty="0">
                <a:effectLst/>
                <a:ea typeface="Tahoma" panose="020B0604030504040204" pitchFamily="34" charset="0"/>
                <a:cs typeface="Tahoma" panose="020B0604030504040204" pitchFamily="34" charset="0"/>
              </a:rPr>
              <a:t>Kā man pārtraukt dusmu iznīcinošo spēku savā dzīvē</a:t>
            </a:r>
            <a:r>
              <a:rPr lang="en-US" sz="3600" dirty="0">
                <a:solidFill>
                  <a:srgbClr val="FFFFFF"/>
                </a:solidFill>
              </a:rPr>
              <a:t>?</a:t>
            </a:r>
            <a:endParaRPr lang="en-US" sz="6000" dirty="0"/>
          </a:p>
        </p:txBody>
      </p:sp>
      <p:sp>
        <p:nvSpPr>
          <p:cNvPr id="19460" name="Rectangle 4"/>
          <p:cNvSpPr>
            <a:spLocks noGrp="1" noChangeArrowheads="1"/>
          </p:cNvSpPr>
          <p:nvPr>
            <p:ph type="body" sz="half" idx="2"/>
          </p:nvPr>
        </p:nvSpPr>
        <p:spPr>
          <a:xfrm>
            <a:off x="5105400" y="1905000"/>
            <a:ext cx="6477000" cy="4114800"/>
          </a:xfrm>
        </p:spPr>
        <p:txBody>
          <a:bodyPr/>
          <a:lstStyle/>
          <a:p>
            <a:pPr eaLnBrk="1" hangingPunct="1">
              <a:spcAft>
                <a:spcPts val="1200"/>
              </a:spcAft>
              <a:defRPr/>
            </a:pPr>
            <a:r>
              <a:rPr lang="en-US" sz="3600" dirty="0"/>
              <a:t>S</a:t>
            </a:r>
            <a:r>
              <a:rPr lang="lv-LV" sz="3600" dirty="0" err="1"/>
              <a:t>āc</a:t>
            </a:r>
            <a:r>
              <a:rPr lang="lv-LV" sz="3600" dirty="0"/>
              <a:t> ar beigām</a:t>
            </a:r>
            <a:r>
              <a:rPr lang="en-US" sz="3600" dirty="0"/>
              <a:t>.</a:t>
            </a:r>
          </a:p>
          <a:p>
            <a:pPr lvl="1" eaLnBrk="1" hangingPunct="1">
              <a:spcAft>
                <a:spcPts val="1200"/>
              </a:spcAft>
              <a:defRPr/>
            </a:pPr>
            <a:r>
              <a:rPr lang="lv-LV" sz="3200" dirty="0"/>
              <a:t>Kur tu vēlies būt?</a:t>
            </a:r>
            <a:endParaRPr lang="en-US" sz="3200" dirty="0"/>
          </a:p>
          <a:p>
            <a:pPr lvl="1" eaLnBrk="1" hangingPunct="1">
              <a:spcAft>
                <a:spcPts val="1200"/>
              </a:spcAft>
              <a:defRPr/>
            </a:pPr>
            <a:r>
              <a:rPr lang="lv-LV" sz="3200" dirty="0"/>
              <a:t>Kur Dievs vēlas lai tu esi?</a:t>
            </a:r>
            <a:endParaRPr lang="en-US" sz="3200" dirty="0"/>
          </a:p>
          <a:p>
            <a:pPr lvl="1" eaLnBrk="1" hangingPunct="1">
              <a:spcAft>
                <a:spcPts val="1200"/>
              </a:spcAft>
              <a:defRPr/>
            </a:pPr>
            <a:r>
              <a:rPr lang="lv-LV" sz="3200" dirty="0"/>
              <a:t>Kur tu esi šodien</a:t>
            </a:r>
            <a:r>
              <a:rPr lang="en-US" sz="3200" dirty="0"/>
              <a:t>?</a:t>
            </a:r>
          </a:p>
          <a:p>
            <a:pPr lvl="1" eaLnBrk="1" hangingPunct="1">
              <a:spcAft>
                <a:spcPts val="1200"/>
              </a:spcAft>
              <a:defRPr/>
            </a:pPr>
            <a:r>
              <a:rPr lang="lv-LV" sz="3200" dirty="0"/>
              <a:t>Pirmais solis – vai tu esi kļuvis par kristieti</a:t>
            </a:r>
            <a:r>
              <a:rPr lang="en-US" sz="3200" dirty="0"/>
              <a:t>?</a:t>
            </a:r>
          </a:p>
        </p:txBody>
      </p:sp>
      <p:pic>
        <p:nvPicPr>
          <p:cNvPr id="11268" name="Picture 5" descr="Donald Duck Angry"/>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143000" y="2416175"/>
            <a:ext cx="2632075" cy="2632075"/>
          </a:xfr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dirty="0" smtClean="0"/>
              <a:t>12-2021</a:t>
            </a:r>
            <a:endParaRPr lang="en-US" dirty="0"/>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2140C90-6846-4F73-9712-E427679FA8C6}" type="slidenum">
              <a:rPr lang="en-US" smtClean="0"/>
              <a:pPr>
                <a:defRPr/>
              </a:pPr>
              <a:t>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75"/>
            <a:ext cx="10972800" cy="1384300"/>
          </a:xfrm>
        </p:spPr>
        <p:txBody>
          <a:bodyPr/>
          <a:lstStyle/>
          <a:p>
            <a:r>
              <a:rPr lang="lv-LV" dirty="0"/>
              <a:t>Dusmas ir kā nezāle</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762000" y="1915886"/>
            <a:ext cx="2971800" cy="4230444"/>
          </a:xfrm>
        </p:spPr>
      </p:pic>
      <p:sp>
        <p:nvSpPr>
          <p:cNvPr id="4" name="Text Placeholder 3"/>
          <p:cNvSpPr>
            <a:spLocks noGrp="1"/>
          </p:cNvSpPr>
          <p:nvPr>
            <p:ph type="body" sz="half" idx="2"/>
          </p:nvPr>
        </p:nvSpPr>
        <p:spPr>
          <a:xfrm>
            <a:off x="4165600" y="1450975"/>
            <a:ext cx="7416800" cy="4568825"/>
          </a:xfrm>
        </p:spPr>
        <p:txBody>
          <a:bodyPr/>
          <a:lstStyle/>
          <a:p>
            <a:pPr>
              <a:spcAft>
                <a:spcPts val="1200"/>
              </a:spcAft>
            </a:pPr>
            <a:r>
              <a:rPr lang="lv-LV" sz="2400" dirty="0">
                <a:effectLst/>
                <a:ea typeface="Times New Roman" panose="02020603050405020304" pitchFamily="18" charset="0"/>
              </a:rPr>
              <a:t>Auga daļa, kas atrodas virs zemes, atspoguļo mūsu dusmas. Saknes zem zemes attēlo to, kas baro mūsu dusmas. Kā redzi, galvenā sakne ir spēcīga un iet dziļi. </a:t>
            </a:r>
          </a:p>
          <a:p>
            <a:pPr>
              <a:spcAft>
                <a:spcPts val="1200"/>
              </a:spcAft>
            </a:pPr>
            <a:r>
              <a:rPr lang="lv-LV" sz="2400" dirty="0">
                <a:effectLst/>
                <a:ea typeface="Times New Roman" panose="02020603050405020304" pitchFamily="18" charset="0"/>
              </a:rPr>
              <a:t>Ar pienenes nezāli, ja tu vienkārši nogriezīsi lapas virs zemes, tu to neiznīcināsi. Tā vienkārši izaudzēs jaunas lapas. Ja tu vēlies to iznīdēt, tev ir jāiznīcina saknes. </a:t>
            </a:r>
          </a:p>
          <a:p>
            <a:pPr>
              <a:spcAft>
                <a:spcPts val="1200"/>
              </a:spcAft>
            </a:pPr>
            <a:r>
              <a:rPr lang="lv-LV" sz="2400" dirty="0">
                <a:effectLst/>
                <a:ea typeface="Times New Roman" panose="02020603050405020304" pitchFamily="18" charset="0"/>
              </a:rPr>
              <a:t>Lapas virs zemes parāda mūsu dusmas, un galvenā sakne zem zemes parāda mūsu personīgās tiesības. Tas ir tas, kas baro mūsu dusmas un dod tām tik daudz spēka. </a:t>
            </a:r>
          </a:p>
        </p:txBody>
      </p:sp>
      <p:sp>
        <p:nvSpPr>
          <p:cNvPr id="5" name="Date Placeholder 4"/>
          <p:cNvSpPr>
            <a:spLocks noGrp="1"/>
          </p:cNvSpPr>
          <p:nvPr>
            <p:ph type="dt" sz="half" idx="10"/>
          </p:nvPr>
        </p:nvSpPr>
        <p:spPr/>
        <p:txBody>
          <a:bodyPr/>
          <a:lstStyle/>
          <a:p>
            <a:pPr>
              <a:defRPr/>
            </a:pPr>
            <a:r>
              <a:rPr lang="en-US" smtClean="0"/>
              <a:t>12-2021</a:t>
            </a:r>
            <a:endParaRPr lang="en-US"/>
          </a:p>
        </p:txBody>
      </p:sp>
      <p:sp>
        <p:nvSpPr>
          <p:cNvPr id="6" name="Footer Placeholder 5"/>
          <p:cNvSpPr>
            <a:spLocks noGrp="1"/>
          </p:cNvSpPr>
          <p:nvPr>
            <p:ph type="ftr" sz="quarter" idx="11"/>
          </p:nvPr>
        </p:nvSpPr>
        <p:spPr/>
        <p:txBody>
          <a:bodyPr/>
          <a:lstStyle/>
          <a:p>
            <a:pPr>
              <a:defRPr/>
            </a:pPr>
            <a:r>
              <a:rPr lang="en-US"/>
              <a:t>iteenchallenge.org</a:t>
            </a:r>
          </a:p>
        </p:txBody>
      </p:sp>
      <p:sp>
        <p:nvSpPr>
          <p:cNvPr id="7" name="Slide Number Placeholder 6"/>
          <p:cNvSpPr>
            <a:spLocks noGrp="1"/>
          </p:cNvSpPr>
          <p:nvPr>
            <p:ph type="sldNum" sz="quarter" idx="12"/>
          </p:nvPr>
        </p:nvSpPr>
        <p:spPr/>
        <p:txBody>
          <a:bodyPr/>
          <a:lstStyle/>
          <a:p>
            <a:pPr>
              <a:defRPr/>
            </a:pPr>
            <a:fld id="{AE249A90-ED3A-48F9-BCF4-C3FF887F782C}" type="slidenum">
              <a:rPr lang="en-US" smtClean="0"/>
              <a:pPr>
                <a:defRPr/>
              </a:pPr>
              <a:t>17</a:t>
            </a:fld>
            <a:endParaRPr lang="en-US" dirty="0"/>
          </a:p>
        </p:txBody>
      </p:sp>
    </p:spTree>
    <p:extLst>
      <p:ext uri="{BB962C8B-B14F-4D97-AF65-F5344CB8AC3E}">
        <p14:creationId xmlns:p14="http://schemas.microsoft.com/office/powerpoint/2010/main" val="228812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533399"/>
            <a:ext cx="10363200" cy="1146175"/>
          </a:xfrm>
        </p:spPr>
        <p:txBody>
          <a:bodyPr/>
          <a:lstStyle/>
          <a:p>
            <a:pPr eaLnBrk="1" hangingPunct="1">
              <a:defRPr/>
            </a:pPr>
            <a:r>
              <a:rPr lang="lv-LV" dirty="0">
                <a:effectLst/>
                <a:latin typeface="Arial" panose="020B0604020202020204" pitchFamily="34" charset="0"/>
                <a:ea typeface="Times New Roman" panose="02020603050405020304" pitchFamily="18" charset="0"/>
                <a:cs typeface="Arial" panose="020B0604020202020204" pitchFamily="34" charset="0"/>
              </a:rPr>
              <a:t>Kā manas personīgās tiesības saistās ar manām dusmām?</a:t>
            </a:r>
            <a:endParaRPr lang="en-US" dirty="0">
              <a:latin typeface="Arial" panose="020B0604020202020204" pitchFamily="34" charset="0"/>
              <a:cs typeface="Arial" panose="020B0604020202020204" pitchFamily="34" charset="0"/>
            </a:endParaRPr>
          </a:p>
        </p:txBody>
      </p:sp>
      <p:sp>
        <p:nvSpPr>
          <p:cNvPr id="19460" name="Rectangle 4"/>
          <p:cNvSpPr>
            <a:spLocks noGrp="1" noChangeArrowheads="1"/>
          </p:cNvSpPr>
          <p:nvPr>
            <p:ph type="body" sz="half" idx="2"/>
          </p:nvPr>
        </p:nvSpPr>
        <p:spPr>
          <a:xfrm>
            <a:off x="1295400" y="1905000"/>
            <a:ext cx="9220200" cy="4114800"/>
          </a:xfrm>
        </p:spPr>
        <p:txBody>
          <a:bodyPr/>
          <a:lstStyle/>
          <a:p>
            <a:pPr lvl="1" eaLnBrk="1" hangingPunct="1">
              <a:defRPr/>
            </a:pPr>
            <a:r>
              <a:rPr lang="lv-LV" dirty="0"/>
              <a:t>Kas ir </a:t>
            </a:r>
            <a:r>
              <a:rPr lang="en-US" dirty="0"/>
              <a:t>person</a:t>
            </a:r>
            <a:r>
              <a:rPr lang="lv-LV" dirty="0"/>
              <a:t>īgās tiesības</a:t>
            </a:r>
            <a:r>
              <a:rPr lang="en-US" dirty="0"/>
              <a:t>?</a:t>
            </a:r>
          </a:p>
          <a:p>
            <a:pPr lvl="2" eaLnBrk="1" hangingPunct="1">
              <a:spcAft>
                <a:spcPts val="1800"/>
              </a:spcAft>
              <a:defRPr/>
            </a:pPr>
            <a:r>
              <a:rPr lang="lv-LV" sz="3200" dirty="0">
                <a:effectLst/>
                <a:ea typeface="Times New Roman" panose="02020603050405020304" pitchFamily="18" charset="0"/>
              </a:rPr>
              <a:t>Personīgās tiesības ir noteikumi, ko es esmu izveidojis priekš </a:t>
            </a:r>
            <a:r>
              <a:rPr lang="lv-LV" sz="3200" u="sng" dirty="0">
                <a:solidFill>
                  <a:srgbClr val="FFC000"/>
                </a:solidFill>
                <a:effectLst/>
                <a:ea typeface="Times New Roman" panose="02020603050405020304" pitchFamily="18" charset="0"/>
              </a:rPr>
              <a:t>sevis</a:t>
            </a:r>
            <a:r>
              <a:rPr lang="lv-LV" sz="3200" dirty="0">
                <a:effectLst/>
                <a:ea typeface="Times New Roman" panose="02020603050405020304" pitchFamily="18" charset="0"/>
              </a:rPr>
              <a:t>, un kurus sagaidu, ka </a:t>
            </a:r>
            <a:r>
              <a:rPr lang="lv-LV" sz="3200" u="sng" dirty="0">
                <a:solidFill>
                  <a:srgbClr val="FFC000"/>
                </a:solidFill>
                <a:effectLst/>
                <a:ea typeface="Times New Roman" panose="02020603050405020304" pitchFamily="18" charset="0"/>
              </a:rPr>
              <a:t>citi</a:t>
            </a:r>
            <a:r>
              <a:rPr lang="lv-LV" sz="3200" dirty="0">
                <a:effectLst/>
                <a:ea typeface="Times New Roman" panose="02020603050405020304" pitchFamily="18" charset="0"/>
              </a:rPr>
              <a:t> ievēros</a:t>
            </a:r>
            <a:r>
              <a:rPr lang="en-US" sz="3200" dirty="0"/>
              <a:t>.</a:t>
            </a:r>
          </a:p>
          <a:p>
            <a:pPr lvl="1" eaLnBrk="1" hangingPunct="1">
              <a:spcAft>
                <a:spcPts val="1800"/>
              </a:spcAft>
              <a:defRPr/>
            </a:pPr>
            <a:r>
              <a:rPr lang="lv-LV" dirty="0">
                <a:effectLst/>
                <a:ea typeface="Times New Roman" panose="02020603050405020304" pitchFamily="18" charset="0"/>
              </a:rPr>
              <a:t>Kā personīgās tiesības baro manas dusmas?</a:t>
            </a:r>
            <a:endParaRPr lang="en-US" dirty="0"/>
          </a:p>
          <a:p>
            <a:pPr lvl="1" eaLnBrk="1" hangingPunct="1">
              <a:spcAft>
                <a:spcPts val="1800"/>
              </a:spcAft>
              <a:defRPr/>
            </a:pPr>
            <a:r>
              <a:rPr lang="lv-LV" dirty="0">
                <a:effectLst/>
                <a:ea typeface="Times New Roman" panose="02020603050405020304" pitchFamily="18" charset="0"/>
              </a:rPr>
              <a:t>Kā es varu atdot Dievam savas personīgās tiesības</a:t>
            </a:r>
            <a:r>
              <a:rPr lang="en-US" dirty="0"/>
              <a:t>?</a:t>
            </a:r>
          </a:p>
          <a:p>
            <a:pPr lvl="2" eaLnBrk="1" hangingPunct="1">
              <a:defRPr/>
            </a:pPr>
            <a:endParaRPr lang="en-US" dirty="0"/>
          </a:p>
        </p:txBody>
      </p:sp>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7A41106D-225C-41C8-A791-B2F9CD0A5E39}" type="slidenum">
              <a:rPr lang="en-US" smtClean="0"/>
              <a:pPr>
                <a:defRPr/>
              </a:pPr>
              <a:t>18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pPr algn="ctr">
              <a:defRPr/>
            </a:pPr>
            <a:r>
              <a:rPr lang="lv-LV" dirty="0"/>
              <a:t>Personīgo tiesību paraugi</a:t>
            </a:r>
            <a:endParaRPr lang="en-US" dirty="0"/>
          </a:p>
        </p:txBody>
      </p:sp>
      <p:sp>
        <p:nvSpPr>
          <p:cNvPr id="3" name="Content Placeholder 2"/>
          <p:cNvSpPr>
            <a:spLocks noGrp="1"/>
          </p:cNvSpPr>
          <p:nvPr>
            <p:ph sz="half" idx="1"/>
          </p:nvPr>
        </p:nvSpPr>
        <p:spPr>
          <a:xfrm>
            <a:off x="1143000" y="1219200"/>
            <a:ext cx="4876800" cy="4800600"/>
          </a:xfrm>
        </p:spPr>
        <p:txBody>
          <a:bodyPr/>
          <a:lstStyle/>
          <a:p>
            <a:pPr marL="457200" indent="-457200">
              <a:buFont typeface="+mj-lt"/>
              <a:buAutoNum type="arabicPeriod"/>
              <a:defRPr/>
            </a:pPr>
            <a:r>
              <a:rPr lang="lv-LV" sz="2300" dirty="0">
                <a:effectLst/>
                <a:ea typeface="Times New Roman" panose="02020603050405020304" pitchFamily="18" charset="0"/>
              </a:rPr>
              <a:t>Tev nav tiesību izturēties pret mani ar necieņu</a:t>
            </a:r>
            <a:r>
              <a:rPr lang="en-US" sz="2300" dirty="0">
                <a:effectLst/>
              </a:rPr>
              <a:t>.</a:t>
            </a:r>
          </a:p>
          <a:p>
            <a:pPr marL="457200" indent="-457200">
              <a:buFont typeface="+mj-lt"/>
              <a:buAutoNum type="arabicPeriod"/>
              <a:defRPr/>
            </a:pPr>
            <a:r>
              <a:rPr lang="lv-LV" sz="2300" dirty="0">
                <a:effectLst/>
                <a:ea typeface="Times New Roman" panose="02020603050405020304" pitchFamily="18" charset="0"/>
              </a:rPr>
              <a:t>Tev vienmēr jābūt jaukam, </a:t>
            </a:r>
            <a:r>
              <a:rPr lang="en-US" sz="2300" dirty="0" smtClean="0">
                <a:effectLst/>
                <a:ea typeface="Times New Roman" panose="02020603050405020304" pitchFamily="18" charset="0"/>
              </a:rPr>
              <a:t/>
            </a:r>
            <a:br>
              <a:rPr lang="en-US" sz="2300" dirty="0" smtClean="0">
                <a:effectLst/>
                <a:ea typeface="Times New Roman" panose="02020603050405020304" pitchFamily="18" charset="0"/>
              </a:rPr>
            </a:br>
            <a:r>
              <a:rPr lang="lv-LV" sz="2300" dirty="0" smtClean="0">
                <a:effectLst/>
                <a:ea typeface="Times New Roman" panose="02020603050405020304" pitchFamily="18" charset="0"/>
              </a:rPr>
              <a:t>kad </a:t>
            </a:r>
            <a:r>
              <a:rPr lang="lv-LV" sz="2300" dirty="0">
                <a:effectLst/>
                <a:ea typeface="Times New Roman" panose="02020603050405020304" pitchFamily="18" charset="0"/>
              </a:rPr>
              <a:t>tu runā ar mani</a:t>
            </a:r>
            <a:r>
              <a:rPr lang="en-US" sz="2300" dirty="0">
                <a:effectLst/>
              </a:rPr>
              <a:t>.</a:t>
            </a:r>
          </a:p>
          <a:p>
            <a:pPr marL="457200" indent="-457200">
              <a:buFont typeface="+mj-lt"/>
              <a:buAutoNum type="arabicPeriod"/>
              <a:defRPr/>
            </a:pPr>
            <a:r>
              <a:rPr lang="lv-LV" sz="2300" dirty="0">
                <a:effectLst/>
                <a:ea typeface="Times New Roman" panose="02020603050405020304" pitchFamily="18" charset="0"/>
              </a:rPr>
              <a:t>Tev nevajadzētu mani pārtraukt, kad es runāju</a:t>
            </a:r>
            <a:r>
              <a:rPr lang="en-US" sz="2300" dirty="0">
                <a:effectLst/>
              </a:rPr>
              <a:t>.</a:t>
            </a:r>
          </a:p>
          <a:p>
            <a:pPr marL="457200" indent="-457200">
              <a:buFont typeface="+mj-lt"/>
              <a:buAutoNum type="arabicPeriod"/>
              <a:defRPr/>
            </a:pPr>
            <a:r>
              <a:rPr lang="lv-LV" sz="2300" dirty="0">
                <a:effectLst/>
                <a:ea typeface="Times New Roman" panose="02020603050405020304" pitchFamily="18" charset="0"/>
              </a:rPr>
              <a:t>Tev jādara tas, ko es tev lieku darīt</a:t>
            </a:r>
            <a:r>
              <a:rPr lang="en-US" sz="2300" dirty="0">
                <a:effectLst/>
              </a:rPr>
              <a:t>.</a:t>
            </a:r>
          </a:p>
          <a:p>
            <a:pPr marL="457200" indent="-457200">
              <a:buFont typeface="+mj-lt"/>
              <a:buAutoNum type="arabicPeriod"/>
              <a:defRPr/>
            </a:pPr>
            <a:r>
              <a:rPr lang="lv-LV" sz="2300" dirty="0">
                <a:effectLst/>
                <a:ea typeface="Times New Roman" panose="02020603050405020304" pitchFamily="18" charset="0"/>
              </a:rPr>
              <a:t>Tev nevajadzētu mani apvainot, ja es daru kaut ko nepareizu</a:t>
            </a:r>
            <a:r>
              <a:rPr lang="en-US" sz="2300" dirty="0">
                <a:effectLst/>
              </a:rPr>
              <a:t>.</a:t>
            </a:r>
          </a:p>
          <a:p>
            <a:pPr marL="457200" indent="-457200">
              <a:buFont typeface="+mj-lt"/>
              <a:buAutoNum type="arabicPeriod"/>
              <a:defRPr/>
            </a:pPr>
            <a:r>
              <a:rPr lang="lv-LV" sz="2300" dirty="0">
                <a:effectLst/>
                <a:ea typeface="Times New Roman" panose="02020603050405020304" pitchFamily="18" charset="0"/>
              </a:rPr>
              <a:t>Tev nevajadzētu ņemt manas lietas, ja tu vispirms neesi prasījis atļauju</a:t>
            </a:r>
            <a:r>
              <a:rPr lang="en-US" sz="2300" dirty="0">
                <a:effectLst/>
              </a:rPr>
              <a:t>.</a:t>
            </a:r>
          </a:p>
          <a:p>
            <a:pPr>
              <a:defRPr/>
            </a:pPr>
            <a:endParaRPr lang="en-US" sz="1600" dirty="0"/>
          </a:p>
        </p:txBody>
      </p:sp>
      <p:sp>
        <p:nvSpPr>
          <p:cNvPr id="13316" name="Text Placeholder 3"/>
          <p:cNvSpPr>
            <a:spLocks noGrp="1"/>
          </p:cNvSpPr>
          <p:nvPr>
            <p:ph type="body" sz="half" idx="2"/>
          </p:nvPr>
        </p:nvSpPr>
        <p:spPr>
          <a:xfrm>
            <a:off x="6172200" y="1143000"/>
            <a:ext cx="5181600" cy="4876800"/>
          </a:xfrm>
        </p:spPr>
        <p:txBody>
          <a:bodyPr/>
          <a:lstStyle/>
          <a:p>
            <a:pPr marL="457200" indent="-457200">
              <a:spcAft>
                <a:spcPts val="600"/>
              </a:spcAft>
              <a:buFont typeface="+mj-lt"/>
              <a:buAutoNum type="arabicPeriod" startAt="7"/>
            </a:pPr>
            <a:r>
              <a:rPr lang="lv-LV" sz="2300" dirty="0">
                <a:effectLst/>
                <a:ea typeface="Times New Roman" panose="02020603050405020304" pitchFamily="18" charset="0"/>
              </a:rPr>
              <a:t>Tev nevajadzētu mani ignorēt</a:t>
            </a:r>
            <a:r>
              <a:rPr lang="en-US" sz="2300" dirty="0">
                <a:effectLst/>
              </a:rPr>
              <a:t>.</a:t>
            </a:r>
          </a:p>
          <a:p>
            <a:pPr marL="457200" indent="-457200">
              <a:spcAft>
                <a:spcPts val="600"/>
              </a:spcAft>
              <a:buFont typeface="+mj-lt"/>
              <a:buAutoNum type="arabicPeriod" startAt="7"/>
            </a:pPr>
            <a:r>
              <a:rPr lang="lv-LV" sz="2300" dirty="0">
                <a:effectLst/>
                <a:ea typeface="Times New Roman" panose="02020603050405020304" pitchFamily="18" charset="0"/>
              </a:rPr>
              <a:t>Tev nevajadzētu uz mani dusmoties</a:t>
            </a:r>
            <a:r>
              <a:rPr lang="en-US" sz="2300" dirty="0">
                <a:effectLst/>
              </a:rPr>
              <a:t>.</a:t>
            </a:r>
          </a:p>
          <a:p>
            <a:pPr marL="457200" indent="-457200">
              <a:spcAft>
                <a:spcPts val="600"/>
              </a:spcAft>
              <a:buFont typeface="+mj-lt"/>
              <a:buAutoNum type="arabicPeriod" startAt="7"/>
            </a:pPr>
            <a:r>
              <a:rPr lang="lv-LV" sz="2300" dirty="0">
                <a:effectLst/>
                <a:ea typeface="Times New Roman" panose="02020603050405020304" pitchFamily="18" charset="0"/>
              </a:rPr>
              <a:t>Man ir tiesības vilkt to, ko es vēlos</a:t>
            </a:r>
            <a:r>
              <a:rPr lang="en-US" sz="2300" dirty="0">
                <a:effectLst/>
              </a:rPr>
              <a:t>.</a:t>
            </a:r>
          </a:p>
          <a:p>
            <a:pPr marL="457200" indent="-457200">
              <a:spcAft>
                <a:spcPts val="600"/>
              </a:spcAft>
              <a:buFont typeface="+mj-lt"/>
              <a:buAutoNum type="arabicPeriod" startAt="7"/>
            </a:pPr>
            <a:r>
              <a:rPr lang="lv-LV" sz="2300" dirty="0">
                <a:effectLst/>
                <a:ea typeface="Times New Roman" panose="02020603050405020304" pitchFamily="18" charset="0"/>
              </a:rPr>
              <a:t>Manam datoram vienmēr jādara tas, ko es vēlos lai tas dara – nekavējoties</a:t>
            </a:r>
            <a:r>
              <a:rPr lang="en-US" sz="2300" dirty="0">
                <a:effectLst/>
              </a:rPr>
              <a:t>!</a:t>
            </a:r>
          </a:p>
          <a:p>
            <a:pPr marL="457200" indent="-457200">
              <a:spcAft>
                <a:spcPts val="600"/>
              </a:spcAft>
              <a:buFont typeface="+mj-lt"/>
              <a:buAutoNum type="arabicPeriod" startAt="7"/>
            </a:pPr>
            <a:r>
              <a:rPr lang="lv-LV" sz="2300" dirty="0">
                <a:effectLst/>
                <a:ea typeface="Times New Roman" panose="02020603050405020304" pitchFamily="18" charset="0"/>
              </a:rPr>
              <a:t>Man ir tiesības klausīties jebkāda veida mūziku, kādu es vēlos klausīties</a:t>
            </a:r>
            <a:r>
              <a:rPr lang="en-US" sz="2300" dirty="0">
                <a:effectLst/>
              </a:rPr>
              <a:t>.</a:t>
            </a:r>
          </a:p>
          <a:p>
            <a:pPr marL="457200" indent="-457200">
              <a:spcAft>
                <a:spcPts val="600"/>
              </a:spcAft>
              <a:buFont typeface="+mj-lt"/>
              <a:buAutoNum type="arabicPeriod" startAt="7"/>
            </a:pPr>
            <a:r>
              <a:rPr lang="lv-LV" sz="2300" dirty="0">
                <a:effectLst/>
                <a:ea typeface="Times New Roman" panose="02020603050405020304" pitchFamily="18" charset="0"/>
              </a:rPr>
              <a:t>Man ir tiesības uz savu brīvo laiku/personīgo laiku</a:t>
            </a:r>
            <a:r>
              <a:rPr lang="en-US" sz="2300" dirty="0">
                <a:effectLst/>
              </a:rPr>
              <a:t>.</a:t>
            </a:r>
          </a:p>
        </p:txBody>
      </p:sp>
      <p:sp>
        <p:nvSpPr>
          <p:cNvPr id="5" name="Date Placeholder 4"/>
          <p:cNvSpPr>
            <a:spLocks noGrp="1"/>
          </p:cNvSpPr>
          <p:nvPr>
            <p:ph type="dt" sz="quarter" idx="10"/>
          </p:nvPr>
        </p:nvSpPr>
        <p:spPr/>
        <p:txBody>
          <a:bodyPr/>
          <a:lstStyle/>
          <a:p>
            <a:pPr>
              <a:defRPr/>
            </a:pPr>
            <a:r>
              <a:rPr lang="en-US" smtClean="0"/>
              <a:t>12-2021</a:t>
            </a:r>
            <a:endParaRPr lang="en-US"/>
          </a:p>
        </p:txBody>
      </p:sp>
      <p:sp>
        <p:nvSpPr>
          <p:cNvPr id="6" name="Footer Placeholder 5"/>
          <p:cNvSpPr>
            <a:spLocks noGrp="1"/>
          </p:cNvSpPr>
          <p:nvPr>
            <p:ph type="ftr" sz="quarter" idx="11"/>
          </p:nvPr>
        </p:nvSpPr>
        <p:spPr/>
        <p:txBody>
          <a:bodyPr/>
          <a:lstStyle/>
          <a:p>
            <a:pPr>
              <a:defRPr/>
            </a:pPr>
            <a:r>
              <a:rPr lang="en-US" dirty="0"/>
              <a:t>iteenchallenge.org</a:t>
            </a:r>
          </a:p>
        </p:txBody>
      </p:sp>
      <p:sp>
        <p:nvSpPr>
          <p:cNvPr id="7" name="Slide Number Placeholder 6"/>
          <p:cNvSpPr>
            <a:spLocks noGrp="1"/>
          </p:cNvSpPr>
          <p:nvPr>
            <p:ph type="sldNum" sz="quarter" idx="12"/>
          </p:nvPr>
        </p:nvSpPr>
        <p:spPr/>
        <p:txBody>
          <a:bodyPr/>
          <a:lstStyle/>
          <a:p>
            <a:pPr>
              <a:defRPr/>
            </a:pPr>
            <a:fld id="{06877663-2329-4F44-8C78-2B5E6BE2526F}" type="slidenum">
              <a:rPr lang="en-US" smtClean="0"/>
              <a:pPr>
                <a:defRPr/>
              </a:pPr>
              <a:t>19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466" y="259777"/>
            <a:ext cx="10972800" cy="1384300"/>
          </a:xfrm>
        </p:spPr>
        <p:txBody>
          <a:bodyPr/>
          <a:lstStyle/>
          <a:p>
            <a:r>
              <a:rPr lang="lv-LV" sz="6000" dirty="0">
                <a:solidFill>
                  <a:schemeClr val="tx1"/>
                </a:solidFill>
              </a:rPr>
              <a:t>Dusmas un personīgās tiesības</a:t>
            </a:r>
            <a:endParaRPr lang="en-US" sz="6000" dirty="0">
              <a:solidFill>
                <a:schemeClr val="tx1"/>
              </a:solidFill>
            </a:endParaRPr>
          </a:p>
        </p:txBody>
      </p:sp>
      <p:sp>
        <p:nvSpPr>
          <p:cNvPr id="3" name="Content Placeholder 2"/>
          <p:cNvSpPr>
            <a:spLocks noGrp="1"/>
          </p:cNvSpPr>
          <p:nvPr>
            <p:ph idx="1"/>
          </p:nvPr>
        </p:nvSpPr>
        <p:spPr>
          <a:xfrm>
            <a:off x="990600" y="1524000"/>
            <a:ext cx="8915400" cy="4953000"/>
          </a:xfrm>
        </p:spPr>
        <p:txBody>
          <a:bodyPr/>
          <a:lstStyle/>
          <a:p>
            <a:r>
              <a:rPr lang="lv-LV" dirty="0"/>
              <a:t>5.labojums</a:t>
            </a:r>
            <a:r>
              <a:rPr lang="en-US" dirty="0"/>
              <a:t/>
            </a:r>
            <a:br>
              <a:rPr lang="en-US" dirty="0"/>
            </a:br>
            <a:r>
              <a:rPr lang="en-US" dirty="0"/>
              <a:t>	</a:t>
            </a:r>
            <a:r>
              <a:rPr lang="lv-LV" dirty="0">
                <a:effectLst/>
              </a:rPr>
              <a:t>Autors </a:t>
            </a:r>
            <a:r>
              <a:rPr lang="en-US" dirty="0" smtClean="0"/>
              <a:t>Dave </a:t>
            </a:r>
            <a:r>
              <a:rPr lang="en-US" dirty="0"/>
              <a:t>Batty</a:t>
            </a:r>
            <a:br>
              <a:rPr lang="en-US" dirty="0"/>
            </a:br>
            <a:r>
              <a:rPr lang="lv-LV" altLang="en-US" sz="2000" dirty="0">
                <a:effectLst>
                  <a:outerShdw blurRad="38100" dist="38100" dir="2700000" algn="tl">
                    <a:srgbClr val="000000">
                      <a:alpha val="43137"/>
                    </a:srgbClr>
                  </a:outerShdw>
                </a:effectLst>
              </a:rPr>
              <a:t>Šo prezentāciju </a:t>
            </a:r>
            <a:r>
              <a:rPr lang="lv-LV" altLang="en-US" sz="2000" dirty="0" err="1">
                <a:effectLst>
                  <a:outerShdw blurRad="38100" dist="38100" dir="2700000" algn="tl">
                    <a:srgbClr val="000000">
                      <a:alpha val="43137"/>
                    </a:srgbClr>
                  </a:outerShdw>
                </a:effectLst>
              </a:rPr>
              <a:t>Dave</a:t>
            </a:r>
            <a:r>
              <a:rPr lang="lv-LV" altLang="en-US" sz="2000" dirty="0">
                <a:effectLst>
                  <a:outerShdw blurRad="38100" dist="38100" dir="2700000" algn="tl">
                    <a:srgbClr val="000000">
                      <a:alpha val="43137"/>
                    </a:srgbClr>
                  </a:outerShdw>
                </a:effectLst>
              </a:rPr>
              <a:t> </a:t>
            </a:r>
            <a:r>
              <a:rPr lang="lv-LV" altLang="en-US" sz="2000" dirty="0" err="1">
                <a:effectLst>
                  <a:outerShdw blurRad="38100" dist="38100" dir="2700000" algn="tl">
                    <a:srgbClr val="000000">
                      <a:alpha val="43137"/>
                    </a:srgbClr>
                  </a:outerShdw>
                </a:effectLst>
              </a:rPr>
              <a:t>Batty</a:t>
            </a:r>
            <a:r>
              <a:rPr lang="lv-LV" altLang="en-US" sz="2000" dirty="0">
                <a:effectLst>
                  <a:outerShdw blurRad="38100" dist="38100" dir="2700000" algn="tl">
                    <a:srgbClr val="000000">
                      <a:alpha val="43137"/>
                    </a:srgbClr>
                  </a:outerShdw>
                </a:effectLst>
              </a:rPr>
              <a:t> veidoja, lai to lietotu ar</a:t>
            </a:r>
            <a:r>
              <a:rPr lang="en-US" altLang="en-US" sz="2000" dirty="0">
                <a:effectLst>
                  <a:outerShdw blurRad="38100" dist="38100" dir="2700000" algn="tl">
                    <a:srgbClr val="000000">
                      <a:alpha val="43137"/>
                    </a:srgbClr>
                  </a:outerShdw>
                </a:effectLst>
              </a:rPr>
              <a:t> </a:t>
            </a:r>
          </a:p>
          <a:p>
            <a:r>
              <a:rPr lang="en-US" sz="2000" i="1" dirty="0" err="1"/>
              <a:t>Grup</a:t>
            </a:r>
            <a:r>
              <a:rPr lang="lv-LV" sz="2000" i="1" dirty="0"/>
              <a:t>u studijas jaunai dzīvei </a:t>
            </a:r>
            <a:r>
              <a:rPr lang="lv-LV" sz="2000" dirty="0"/>
              <a:t>kursu</a:t>
            </a:r>
            <a:r>
              <a:rPr lang="en-US" sz="2000" dirty="0"/>
              <a:t> </a:t>
            </a:r>
          </a:p>
          <a:p>
            <a:r>
              <a:rPr lang="lv-LV" sz="2000" i="1" dirty="0"/>
              <a:t>Dusmas un personīgās tiesības</a:t>
            </a:r>
            <a:r>
              <a:rPr lang="en-US" sz="2000" dirty="0"/>
              <a:t>.</a:t>
            </a:r>
          </a:p>
          <a:p>
            <a:r>
              <a:rPr lang="lv-LV" sz="2000" b="1" dirty="0"/>
              <a:t>Citi iekļautie pieejamie materiāli</a:t>
            </a:r>
            <a:r>
              <a:rPr lang="en-US" sz="2000" b="1" dirty="0"/>
              <a:t>:</a:t>
            </a:r>
          </a:p>
          <a:p>
            <a:r>
              <a:rPr lang="lv-LV" sz="2000" dirty="0"/>
              <a:t>Skolotāja rokasgrāmata</a:t>
            </a:r>
            <a:endParaRPr lang="en-US" sz="2000" dirty="0"/>
          </a:p>
          <a:p>
            <a:r>
              <a:rPr lang="en-US" sz="2000" dirty="0"/>
              <a:t>Student</a:t>
            </a:r>
            <a:r>
              <a:rPr lang="lv-LV" sz="2000" dirty="0"/>
              <a:t>a rokasgrāmata</a:t>
            </a:r>
            <a:endParaRPr lang="en-US" sz="2000" dirty="0"/>
          </a:p>
          <a:p>
            <a:r>
              <a:rPr lang="en-US" sz="2000" dirty="0"/>
              <a:t>Stud</a:t>
            </a:r>
            <a:r>
              <a:rPr lang="lv-LV" sz="2000" dirty="0" err="1"/>
              <a:t>iju</a:t>
            </a:r>
            <a:r>
              <a:rPr lang="lv-LV" sz="2000" dirty="0"/>
              <a:t> ceļvedis</a:t>
            </a:r>
            <a:r>
              <a:rPr lang="en-US" sz="2000" dirty="0"/>
              <a:t>			</a:t>
            </a:r>
          </a:p>
          <a:p>
            <a:r>
              <a:rPr lang="lv-LV" sz="2000" dirty="0"/>
              <a:t>Pārbaudes darbs</a:t>
            </a:r>
            <a:endParaRPr lang="en-US" sz="2000" dirty="0"/>
          </a:p>
          <a:p>
            <a:r>
              <a:rPr lang="lv-LV" sz="2000" dirty="0"/>
              <a:t>Ku</a:t>
            </a:r>
            <a:r>
              <a:rPr lang="en-US" sz="2000" dirty="0" err="1"/>
              <a:t>rs</a:t>
            </a:r>
            <a:r>
              <a:rPr lang="lv-LV" sz="2000" dirty="0"/>
              <a:t>a</a:t>
            </a:r>
            <a:r>
              <a:rPr lang="en-US" sz="2000" dirty="0"/>
              <a:t> </a:t>
            </a:r>
            <a:r>
              <a:rPr lang="lv-LV" sz="2000" dirty="0"/>
              <a:t>s</a:t>
            </a:r>
            <a:r>
              <a:rPr lang="en-US" sz="2000" dirty="0" err="1"/>
              <a:t>ertifi</a:t>
            </a:r>
            <a:r>
              <a:rPr lang="lv-LV" sz="2000" dirty="0"/>
              <a:t>kāts</a:t>
            </a:r>
            <a:endParaRPr lang="en-US" dirty="0"/>
          </a:p>
          <a:p>
            <a:endParaRPr lang="en-US" dirty="0"/>
          </a:p>
          <a:p>
            <a:pPr>
              <a:buNone/>
            </a:pPr>
            <a:endParaRPr lang="en-US" dirty="0"/>
          </a:p>
        </p:txBody>
      </p:sp>
      <p:sp>
        <p:nvSpPr>
          <p:cNvPr id="4" name="Footer Placeholder 3"/>
          <p:cNvSpPr>
            <a:spLocks noGrp="1"/>
          </p:cNvSpPr>
          <p:nvPr>
            <p:ph type="ftr" sz="quarter" idx="11"/>
          </p:nvPr>
        </p:nvSpPr>
        <p:spPr/>
        <p:txBody>
          <a:bodyPr/>
          <a:lstStyle/>
          <a:p>
            <a:pPr>
              <a:defRPr/>
            </a:pPr>
            <a:r>
              <a:rPr lang="en-US">
                <a:solidFill>
                  <a:schemeClr val="bg1"/>
                </a:solidFill>
              </a:rPr>
              <a:t>iteenchallenge.org</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3712" y="1540848"/>
            <a:ext cx="2172992" cy="3073054"/>
          </a:xfrm>
          <a:prstGeom prst="rect">
            <a:avLst/>
          </a:prstGeom>
          <a:ln>
            <a:noFill/>
          </a:ln>
          <a:effectLst>
            <a:outerShdw blurRad="292100" dist="139700" dir="2700000" algn="tl" rotWithShape="0">
              <a:srgbClr val="333333">
                <a:alpha val="65000"/>
              </a:srgbClr>
            </a:outerShdw>
          </a:effectLst>
        </p:spPr>
      </p:pic>
      <p:sp>
        <p:nvSpPr>
          <p:cNvPr id="8" name="Date Placeholder 7"/>
          <p:cNvSpPr>
            <a:spLocks noGrp="1"/>
          </p:cNvSpPr>
          <p:nvPr>
            <p:ph type="dt" sz="half" idx="10"/>
          </p:nvPr>
        </p:nvSpPr>
        <p:spPr/>
        <p:txBody>
          <a:bodyPr/>
          <a:lstStyle/>
          <a:p>
            <a:pPr>
              <a:defRPr/>
            </a:pPr>
            <a:r>
              <a:rPr lang="en-US" smtClean="0"/>
              <a:t>12-2021</a:t>
            </a:r>
            <a:endParaRPr lang="en-US" dirty="0"/>
          </a:p>
        </p:txBody>
      </p:sp>
      <p:sp>
        <p:nvSpPr>
          <p:cNvPr id="9" name="Slide Number Placeholder 8"/>
          <p:cNvSpPr>
            <a:spLocks noGrp="1"/>
          </p:cNvSpPr>
          <p:nvPr>
            <p:ph type="sldNum" sz="quarter" idx="12"/>
          </p:nvPr>
        </p:nvSpPr>
        <p:spPr/>
        <p:txBody>
          <a:bodyPr/>
          <a:lstStyle/>
          <a:p>
            <a:pPr>
              <a:defRPr/>
            </a:pPr>
            <a:fld id="{7D8428DC-BE01-42D5-ACF1-770042B100D4}" type="slidenum">
              <a:rPr lang="en-US" smtClean="0"/>
              <a:pPr>
                <a:defRPr/>
              </a:pPr>
              <a:t>2</a:t>
            </a:fld>
            <a:endParaRPr lang="en-US"/>
          </a:p>
        </p:txBody>
      </p:sp>
      <p:sp>
        <p:nvSpPr>
          <p:cNvPr id="10" name="TextBox 4">
            <a:extLst>
              <a:ext uri="{FF2B5EF4-FFF2-40B4-BE49-F238E27FC236}">
                <a16:creationId xmlns:a16="http://schemas.microsoft.com/office/drawing/2014/main" id="{D009A46C-8616-485A-8F4E-39A9DF24144D}"/>
              </a:ext>
            </a:extLst>
          </p:cNvPr>
          <p:cNvSpPr txBox="1"/>
          <p:nvPr/>
        </p:nvSpPr>
        <p:spPr>
          <a:xfrm>
            <a:off x="4800600" y="5231794"/>
            <a:ext cx="4717961" cy="646331"/>
          </a:xfrm>
          <a:prstGeom prst="rect">
            <a:avLst/>
          </a:prstGeom>
          <a:solidFill>
            <a:schemeClr val="tx1"/>
          </a:solidFill>
          <a:ln>
            <a:solidFill>
              <a:schemeClr val="tx1">
                <a:alpha val="0"/>
              </a:schemeClr>
            </a:solidFill>
          </a:ln>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r>
              <a:rPr lang="lv-LV" dirty="0">
                <a:solidFill>
                  <a:schemeClr val="bg1"/>
                </a:solidFill>
              </a:rPr>
              <a:t>Informāciju par materiālu iegūšanu skaties - </a:t>
            </a:r>
            <a:r>
              <a:rPr lang="en-US" dirty="0">
                <a:solidFill>
                  <a:schemeClr val="bg1"/>
                </a:solidFill>
              </a:rPr>
              <a:t>iteenchallenge.org</a:t>
            </a:r>
          </a:p>
        </p:txBody>
      </p:sp>
    </p:spTree>
    <p:extLst>
      <p:ext uri="{BB962C8B-B14F-4D97-AF65-F5344CB8AC3E}">
        <p14:creationId xmlns:p14="http://schemas.microsoft.com/office/powerpoint/2010/main" val="7451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v-LV" b="1" dirty="0">
                <a:effectLst/>
                <a:ea typeface="Times New Roman" panose="02020603050405020304" pitchFamily="18" charset="0"/>
              </a:rPr>
              <a:t>Kādēļ man vajadzētu atdot savas personīgās tiesības Dievam?</a:t>
            </a:r>
            <a:endParaRPr lang="en-US" dirty="0"/>
          </a:p>
        </p:txBody>
      </p:sp>
      <p:sp>
        <p:nvSpPr>
          <p:cNvPr id="3" name="Content Placeholder 2"/>
          <p:cNvSpPr>
            <a:spLocks noGrp="1"/>
          </p:cNvSpPr>
          <p:nvPr>
            <p:ph sz="half" idx="1"/>
          </p:nvPr>
        </p:nvSpPr>
        <p:spPr>
          <a:xfrm>
            <a:off x="990600" y="1752600"/>
            <a:ext cx="6324600" cy="4267200"/>
          </a:xfrm>
        </p:spPr>
        <p:txBody>
          <a:bodyPr/>
          <a:lstStyle/>
          <a:p>
            <a:pPr marL="469900" lvl="0" indent="-469900">
              <a:spcAft>
                <a:spcPts val="1800"/>
              </a:spcAft>
              <a:buFont typeface="+mj-lt"/>
              <a:buAutoNum type="arabicPeriod"/>
            </a:pPr>
            <a:r>
              <a:rPr lang="lv-LV" sz="2800" b="1" dirty="0">
                <a:effectLst/>
                <a:ea typeface="Times New Roman" panose="02020603050405020304" pitchFamily="18" charset="0"/>
              </a:rPr>
              <a:t>Tādēļ, ka Dievs mani mīl</a:t>
            </a:r>
            <a:endParaRPr lang="lv-LV" sz="2800" dirty="0">
              <a:effectLst/>
              <a:ea typeface="Times New Roman" panose="02020603050405020304" pitchFamily="18" charset="0"/>
            </a:endParaRPr>
          </a:p>
          <a:p>
            <a:pPr marL="469900" lvl="0" indent="-469900">
              <a:spcAft>
                <a:spcPts val="1800"/>
              </a:spcAft>
              <a:buFont typeface="+mj-lt"/>
              <a:buAutoNum type="arabicPeriod"/>
            </a:pPr>
            <a:r>
              <a:rPr lang="lv-LV" sz="2800" b="1" dirty="0">
                <a:effectLst/>
                <a:ea typeface="Times New Roman" panose="02020603050405020304" pitchFamily="18" charset="0"/>
              </a:rPr>
              <a:t>Lai parādītu Dievam, ka es Viņu mīlu</a:t>
            </a:r>
            <a:endParaRPr lang="lv-LV" sz="2800" dirty="0">
              <a:effectLst/>
              <a:ea typeface="Times New Roman" panose="02020603050405020304" pitchFamily="18" charset="0"/>
            </a:endParaRPr>
          </a:p>
          <a:p>
            <a:pPr marL="469900" lvl="0" indent="-469900">
              <a:spcAft>
                <a:spcPts val="1800"/>
              </a:spcAft>
              <a:buFont typeface="+mj-lt"/>
              <a:buAutoNum type="arabicPeriod"/>
            </a:pPr>
            <a:r>
              <a:rPr lang="lv-LV" sz="2800" b="1" dirty="0">
                <a:effectLst/>
                <a:ea typeface="Times New Roman" panose="02020603050405020304" pitchFamily="18" charset="0"/>
              </a:rPr>
              <a:t>Personīgās tiesības pieder tam, kuram ir īpašuma tiesības</a:t>
            </a:r>
            <a:endParaRPr lang="lv-LV" sz="2800" dirty="0">
              <a:effectLst/>
              <a:ea typeface="Times New Roman" panose="02020603050405020304" pitchFamily="18" charset="0"/>
            </a:endParaRPr>
          </a:p>
          <a:p>
            <a:pPr marL="469900" lvl="0" indent="-469900">
              <a:spcAft>
                <a:spcPts val="1800"/>
              </a:spcAft>
              <a:buFont typeface="+mj-lt"/>
              <a:buAutoNum type="arabicPeriod"/>
            </a:pPr>
            <a:r>
              <a:rPr lang="lv-LV" sz="2800" b="1" dirty="0">
                <a:effectLst/>
                <a:ea typeface="Times New Roman" panose="02020603050405020304" pitchFamily="18" charset="0"/>
              </a:rPr>
              <a:t>Dievs ir manas dzīves Vadītājs</a:t>
            </a:r>
            <a:endParaRPr lang="lv-LV" sz="2800" dirty="0">
              <a:effectLst/>
              <a:ea typeface="Times New Roman" panose="02020603050405020304" pitchFamily="18" charset="0"/>
            </a:endParaRPr>
          </a:p>
          <a:p>
            <a:pPr marL="469900" lvl="0" indent="-469900">
              <a:spcAft>
                <a:spcPts val="600"/>
              </a:spcAft>
              <a:buFont typeface="+mj-lt"/>
              <a:buAutoNum type="arabicPeriod"/>
            </a:pPr>
            <a:r>
              <a:rPr lang="lv-LV" sz="2800" b="1" dirty="0">
                <a:effectLst/>
                <a:ea typeface="Times New Roman" panose="02020603050405020304" pitchFamily="18" charset="0"/>
              </a:rPr>
              <a:t>Tā es nepalikšu dusmīgs</a:t>
            </a:r>
            <a:endParaRPr lang="lv-LV" sz="2800" dirty="0">
              <a:effectLst/>
              <a:ea typeface="Times New Roman" panose="02020603050405020304" pitchFamily="18" charset="0"/>
            </a:endParaRPr>
          </a:p>
          <a:p>
            <a:pPr marL="0" indent="0">
              <a:buNone/>
              <a:defRPr/>
            </a:pPr>
            <a:endParaRPr lang="en-US" sz="2800" dirty="0"/>
          </a:p>
        </p:txBody>
      </p:sp>
      <p:pic>
        <p:nvPicPr>
          <p:cNvPr id="14340"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026400" y="2174875"/>
            <a:ext cx="298767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quarter" idx="10"/>
          </p:nvPr>
        </p:nvSpPr>
        <p:spPr/>
        <p:txBody>
          <a:bodyPr/>
          <a:lstStyle/>
          <a:p>
            <a:pPr>
              <a:defRPr/>
            </a:pPr>
            <a:r>
              <a:rPr lang="en-US" smtClean="0"/>
              <a:t>12-2021</a:t>
            </a:r>
            <a:endParaRPr lang="en-US"/>
          </a:p>
        </p:txBody>
      </p:sp>
      <p:sp>
        <p:nvSpPr>
          <p:cNvPr id="7" name="Footer Placeholder 6"/>
          <p:cNvSpPr>
            <a:spLocks noGrp="1"/>
          </p:cNvSpPr>
          <p:nvPr>
            <p:ph type="ftr" sz="quarter" idx="11"/>
          </p:nvPr>
        </p:nvSpPr>
        <p:spPr/>
        <p:txBody>
          <a:bodyPr/>
          <a:lstStyle/>
          <a:p>
            <a:pPr>
              <a:defRPr/>
            </a:pPr>
            <a:r>
              <a:rPr lang="en-US"/>
              <a:t>iteenchallenge.org</a:t>
            </a:r>
          </a:p>
        </p:txBody>
      </p:sp>
      <p:sp>
        <p:nvSpPr>
          <p:cNvPr id="8" name="Slide Number Placeholder 7"/>
          <p:cNvSpPr>
            <a:spLocks noGrp="1"/>
          </p:cNvSpPr>
          <p:nvPr>
            <p:ph type="sldNum" sz="quarter" idx="12"/>
          </p:nvPr>
        </p:nvSpPr>
        <p:spPr/>
        <p:txBody>
          <a:bodyPr/>
          <a:lstStyle/>
          <a:p>
            <a:pPr>
              <a:defRPr/>
            </a:pPr>
            <a:fld id="{8B77C7A1-361A-4AC9-85FC-9C08074A878E}" type="slidenum">
              <a:rPr lang="en-US" smtClean="0"/>
              <a:pPr>
                <a:defRPr/>
              </a:pPr>
              <a:t>20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body" sz="half" idx="2"/>
          </p:nvPr>
        </p:nvSpPr>
        <p:spPr>
          <a:xfrm>
            <a:off x="492939" y="1600200"/>
            <a:ext cx="8117661" cy="4038600"/>
          </a:xfrm>
        </p:spPr>
        <p:txBody>
          <a:bodyPr/>
          <a:lstStyle/>
          <a:p>
            <a:pPr lvl="1" eaLnBrk="1" hangingPunct="1">
              <a:defRPr/>
            </a:pPr>
            <a:r>
              <a:rPr lang="lv-LV" sz="3200" dirty="0">
                <a:effectLst/>
              </a:rPr>
              <a:t>Uzskaiti lietas, kas liek tev dusmoties, satraukties, kļūt nomāktam, aizkaitinātam vai liek raizēties</a:t>
            </a:r>
          </a:p>
          <a:p>
            <a:pPr lvl="1" eaLnBrk="1" hangingPunct="1">
              <a:defRPr/>
            </a:pPr>
            <a:r>
              <a:rPr lang="lv-LV" sz="3200" dirty="0">
                <a:effectLst/>
              </a:rPr>
              <a:t>Izveido sarakstu ar visām savām personīgajām tiesībām</a:t>
            </a:r>
          </a:p>
          <a:p>
            <a:pPr lvl="1" eaLnBrk="1" hangingPunct="1">
              <a:defRPr/>
            </a:pPr>
            <a:r>
              <a:rPr lang="lv-LV" sz="3200" dirty="0">
                <a:effectLst/>
              </a:rPr>
              <a:t>Lūdz un atdod savas personīgās tiesības Dievam</a:t>
            </a:r>
          </a:p>
          <a:p>
            <a:pPr lvl="1" eaLnBrk="1" hangingPunct="1">
              <a:defRPr/>
            </a:pPr>
            <a:r>
              <a:rPr lang="lv-LV" sz="3200" dirty="0">
                <a:effectLst/>
              </a:rPr>
              <a:t>Pieņem lēmumu pateikties Dievam par it visu, kas notiek</a:t>
            </a:r>
            <a:endParaRPr lang="en-US" sz="3200" dirty="0"/>
          </a:p>
        </p:txBody>
      </p:sp>
      <p:sp>
        <p:nvSpPr>
          <p:cNvPr id="5" name="Content Placeholder 4"/>
          <p:cNvSpPr>
            <a:spLocks noGrp="1"/>
          </p:cNvSpPr>
          <p:nvPr>
            <p:ph sz="half" idx="1"/>
          </p:nvPr>
        </p:nvSpPr>
        <p:spPr>
          <a:xfrm>
            <a:off x="1981200" y="228600"/>
            <a:ext cx="8305800" cy="838200"/>
          </a:xfrm>
        </p:spPr>
        <p:txBody>
          <a:bodyPr/>
          <a:lstStyle/>
          <a:p>
            <a:pPr marL="342900" lvl="1" indent="-342900">
              <a:buClr>
                <a:schemeClr val="hlink"/>
              </a:buClr>
              <a:buSzPct val="120000"/>
              <a:buFontTx/>
              <a:buChar char="•"/>
              <a:defRPr/>
            </a:pPr>
            <a:r>
              <a:rPr lang="lv-LV" sz="4000" dirty="0">
                <a:effectLst/>
                <a:latin typeface="+mj-lt"/>
                <a:ea typeface="Times New Roman" panose="02020603050405020304" pitchFamily="18" charset="0"/>
              </a:rPr>
              <a:t>Kā es varu atdot Dievam savas personīgās tiesības?</a:t>
            </a:r>
            <a:endParaRPr lang="en-US" sz="4000" dirty="0">
              <a:latin typeface="+mj-lt"/>
            </a:endParaRPr>
          </a:p>
        </p:txBody>
      </p:sp>
      <p:pic>
        <p:nvPicPr>
          <p:cNvPr id="2" name="Picture 1"/>
          <p:cNvPicPr>
            <a:picLocks noChangeAspect="1"/>
          </p:cNvPicPr>
          <p:nvPr/>
        </p:nvPicPr>
        <p:blipFill>
          <a:blip r:embed="rId2"/>
          <a:stretch>
            <a:fillRect/>
          </a:stretch>
        </p:blipFill>
        <p:spPr>
          <a:xfrm>
            <a:off x="9149857" y="2209800"/>
            <a:ext cx="2846473" cy="21002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Date Placeholder 2"/>
          <p:cNvSpPr>
            <a:spLocks noGrp="1"/>
          </p:cNvSpPr>
          <p:nvPr>
            <p:ph type="dt" sz="quarter" idx="10"/>
          </p:nvPr>
        </p:nvSpPr>
        <p:spPr/>
        <p:txBody>
          <a:bodyPr/>
          <a:lstStyle/>
          <a:p>
            <a:pPr>
              <a:defRPr/>
            </a:pPr>
            <a:r>
              <a:rPr lang="en-US" smtClean="0"/>
              <a:t>12-2021</a:t>
            </a:r>
            <a:endParaRPr lang="en-US"/>
          </a:p>
        </p:txBody>
      </p:sp>
      <p:sp>
        <p:nvSpPr>
          <p:cNvPr id="4" name="Footer Placeholder 3"/>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B9DF2A69-9FA5-422B-9780-CB3DFAE3B1BC}" type="slidenum">
              <a:rPr lang="en-US" smtClean="0"/>
              <a:pPr>
                <a:defRPr/>
              </a:pPr>
              <a:t>21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fade">
                                      <p:cBhvr>
                                        <p:cTn id="7" dur="500"/>
                                        <p:tgtEl>
                                          <p:spTgt spid="194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fade">
                                      <p:cBhvr>
                                        <p:cTn id="12" dur="500"/>
                                        <p:tgtEl>
                                          <p:spTgt spid="1946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Effect transition="in" filter="fade">
                                      <p:cBhvr>
                                        <p:cTn id="17" dur="500"/>
                                        <p:tgtEl>
                                          <p:spTgt spid="194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7" name="TextBox 6"/>
          <p:cNvSpPr txBox="1"/>
          <p:nvPr/>
        </p:nvSpPr>
        <p:spPr>
          <a:xfrm>
            <a:off x="1524000" y="6858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t>
            </a:r>
            <a:r>
              <a:rPr lang="lv-LV" sz="5000" b="1" dirty="0" err="1">
                <a:effectLst>
                  <a:outerShdw blurRad="127000" dist="254000" dir="2700000" algn="tl">
                    <a:srgbClr val="000000"/>
                  </a:outerShdw>
                </a:effectLst>
              </a:rPr>
              <a:t>īgais</a:t>
            </a:r>
            <a:r>
              <a:rPr lang="lv-LV" sz="5000" b="1" dirty="0">
                <a:effectLst>
                  <a:outerShdw blurRad="127000" dist="254000" dir="2700000" algn="tl">
                    <a:srgbClr val="000000"/>
                  </a:outerShdw>
                </a:effectLst>
              </a:rPr>
              <a:t> pielietojums</a:t>
            </a:r>
            <a:endParaRPr lang="en-US" sz="5000" dirty="0">
              <a:effectLst>
                <a:outerShdw blurRad="127000" dist="254000" dir="2700000" algn="tl">
                  <a:srgbClr val="000000"/>
                </a:outerShdw>
              </a:effectLst>
            </a:endParaRPr>
          </a:p>
        </p:txBody>
      </p:sp>
      <p:sp>
        <p:nvSpPr>
          <p:cNvPr id="5" name="TextBox 4"/>
          <p:cNvSpPr txBox="1"/>
          <p:nvPr/>
        </p:nvSpPr>
        <p:spPr>
          <a:xfrm>
            <a:off x="1524000" y="1905001"/>
            <a:ext cx="9144000" cy="4139595"/>
          </a:xfrm>
          <a:prstGeom prst="rect">
            <a:avLst/>
          </a:prstGeom>
          <a:noFill/>
        </p:spPr>
        <p:txBody>
          <a:bodyPr wrap="square" rtlCol="0">
            <a:spAutoFit/>
          </a:bodyPr>
          <a:lstStyle/>
          <a:p>
            <a:pPr marL="520700" indent="-520700">
              <a:buFont typeface="Arial" panose="020B0604020202020204" pitchFamily="34" charset="0"/>
              <a:buChar char="•"/>
            </a:pPr>
            <a:r>
              <a:rPr lang="lv-LV" sz="3400" dirty="0">
                <a:effectLst>
                  <a:outerShdw blurRad="127000" dist="190500" dir="2700000" algn="ctr" rotWithShape="0">
                    <a:srgbClr val="000000"/>
                  </a:outerShdw>
                </a:effectLst>
              </a:rPr>
              <a:t>Rūpīgi apsver savu personīgo tiesību atdošanu Dievam</a:t>
            </a:r>
            <a:r>
              <a:rPr lang="en-US" sz="3400" dirty="0">
                <a:effectLst>
                  <a:outerShdw blurRad="127000" dist="190500" dir="2700000" algn="ctr" rotWithShape="0">
                    <a:srgbClr val="000000"/>
                  </a:outerShdw>
                </a:effectLst>
              </a:rPr>
              <a:t>.</a:t>
            </a:r>
          </a:p>
          <a:p>
            <a:pPr marL="520700" indent="-520700">
              <a:spcBef>
                <a:spcPts val="1500"/>
              </a:spcBef>
              <a:buFont typeface="Arial" panose="020B0604020202020204" pitchFamily="34" charset="0"/>
              <a:buChar char="•"/>
            </a:pPr>
            <a:r>
              <a:rPr lang="lv-LV" sz="3400" dirty="0">
                <a:effectLst>
                  <a:outerShdw blurRad="127000" dist="190500" dir="2700000" algn="ctr" rotWithShape="0">
                    <a:srgbClr val="000000"/>
                  </a:outerShdw>
                </a:effectLst>
              </a:rPr>
              <a:t>Lieto </a:t>
            </a:r>
            <a:r>
              <a:rPr lang="en-US" sz="3400" dirty="0">
                <a:effectLst>
                  <a:outerShdw blurRad="127000" dist="190500" dir="2700000" algn="ctr" rotWithShape="0">
                    <a:srgbClr val="000000"/>
                  </a:outerShdw>
                </a:effectLst>
              </a:rPr>
              <a:t>3</a:t>
            </a:r>
            <a:r>
              <a:rPr lang="lv-LV" sz="3400" dirty="0">
                <a:effectLst>
                  <a:outerShdw blurRad="127000" dist="190500" dir="2700000" algn="ctr" rotWithShape="0">
                    <a:srgbClr val="000000"/>
                  </a:outerShdw>
                </a:effectLst>
              </a:rPr>
              <a:t>.projektu</a:t>
            </a:r>
            <a:r>
              <a:rPr lang="en-US" sz="3400" dirty="0">
                <a:effectLst>
                  <a:outerShdw blurRad="127000" dist="190500" dir="2700000" algn="ctr" rotWithShape="0">
                    <a:srgbClr val="000000"/>
                  </a:outerShdw>
                </a:effectLst>
              </a:rPr>
              <a:t> “M</a:t>
            </a:r>
            <a:r>
              <a:rPr lang="lv-LV" sz="3400" dirty="0" err="1">
                <a:effectLst>
                  <a:outerShdw blurRad="127000" dist="190500" dir="2700000" algn="ctr" rotWithShape="0">
                    <a:srgbClr val="000000"/>
                  </a:outerShdw>
                </a:effectLst>
              </a:rPr>
              <a:t>anu</a:t>
            </a:r>
            <a:r>
              <a:rPr lang="lv-LV" sz="3400" dirty="0">
                <a:effectLst>
                  <a:outerShdw blurRad="127000" dist="190500" dir="2700000" algn="ctr" rotWithShape="0">
                    <a:srgbClr val="000000"/>
                  </a:outerShdw>
                </a:effectLst>
              </a:rPr>
              <a:t> personīgo tiesību nodošana</a:t>
            </a:r>
            <a:r>
              <a:rPr lang="en-US" sz="3400" dirty="0">
                <a:effectLst>
                  <a:outerShdw blurRad="127000" dist="190500" dir="2700000" algn="ctr" rotWithShape="0">
                    <a:srgbClr val="000000"/>
                  </a:outerShdw>
                </a:effectLst>
              </a:rPr>
              <a:t>,” </a:t>
            </a:r>
            <a:r>
              <a:rPr lang="lv-LV" sz="3400" dirty="0"/>
              <a:t>kā līdzekli, lai pārdomātu šo lēmumu un sekotu tam.</a:t>
            </a:r>
            <a:r>
              <a:rPr lang="en-US" sz="3400" dirty="0">
                <a:effectLst>
                  <a:outerShdw blurRad="127000" dist="190500" dir="2700000" algn="ctr" rotWithShape="0">
                    <a:srgbClr val="000000"/>
                  </a:outerShdw>
                </a:effectLst>
              </a:rPr>
              <a:t> </a:t>
            </a:r>
          </a:p>
          <a:p>
            <a:pPr marL="520700" indent="-520700">
              <a:spcBef>
                <a:spcPts val="1500"/>
              </a:spcBef>
              <a:buFont typeface="Arial" panose="020B0604020202020204" pitchFamily="34" charset="0"/>
              <a:buChar char="•"/>
            </a:pPr>
            <a:r>
              <a:rPr lang="lv-LV" sz="3400" dirty="0">
                <a:effectLst>
                  <a:outerShdw blurRad="127000" dist="190500" dir="2700000" algn="ctr" rotWithShape="0">
                    <a:srgbClr val="000000"/>
                  </a:outerShdw>
                </a:effectLst>
              </a:rPr>
              <a:t>Lūdz Dievam palīdzību, lai tu vari atdot šīs personīgās tiesības Viņam.</a:t>
            </a:r>
            <a:endParaRPr lang="en-US" sz="3400" b="1" dirty="0">
              <a:effectLst>
                <a:outerShdw blurRad="127000" dist="190500" dir="2700000" algn="ctr" rotWithShape="0">
                  <a:srgbClr val="000000"/>
                </a:outerShdw>
              </a:effectLst>
            </a:endParaRPr>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22</a:t>
            </a:fld>
            <a:endParaRPr lang="en-US"/>
          </a:p>
        </p:txBody>
      </p:sp>
    </p:spTree>
    <p:extLst>
      <p:ext uri="{BB962C8B-B14F-4D97-AF65-F5344CB8AC3E}">
        <p14:creationId xmlns:p14="http://schemas.microsoft.com/office/powerpoint/2010/main" val="29540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981200" y="1905000"/>
            <a:ext cx="8229600" cy="1371600"/>
          </a:xfrm>
        </p:spPr>
        <p:txBody>
          <a:bodyPr/>
          <a:lstStyle/>
          <a:p>
            <a:pPr eaLnBrk="1" hangingPunct="1">
              <a:buFontTx/>
              <a:buNone/>
              <a:defRPr/>
            </a:pPr>
            <a:r>
              <a:rPr lang="en-US" dirty="0">
                <a:effectLst/>
              </a:rPr>
              <a:t>   </a:t>
            </a:r>
            <a:endParaRPr lang="en-US" dirty="0"/>
          </a:p>
          <a:p>
            <a:pPr eaLnBrk="1" hangingPunct="1">
              <a:buFontTx/>
              <a:buNone/>
              <a:defRPr/>
            </a:pPr>
            <a:endParaRPr lang="en-US" dirty="0"/>
          </a:p>
        </p:txBody>
      </p:sp>
      <p:sp>
        <p:nvSpPr>
          <p:cNvPr id="4" name="Rectangle 3"/>
          <p:cNvSpPr txBox="1">
            <a:spLocks noChangeArrowheads="1"/>
          </p:cNvSpPr>
          <p:nvPr/>
        </p:nvSpPr>
        <p:spPr bwMode="auto">
          <a:xfrm>
            <a:off x="1219200" y="3581400"/>
            <a:ext cx="9829800" cy="2819400"/>
          </a:xfrm>
          <a:prstGeom prst="rect">
            <a:avLst/>
          </a:prstGeom>
          <a:noFill/>
          <a:ln>
            <a:noFill/>
          </a:ln>
          <a:effectLst/>
        </p:spPr>
        <p:txBody>
          <a:bodyPr/>
          <a:lstStyle/>
          <a:p>
            <a:pPr eaLnBrk="1" hangingPunct="1">
              <a:spcBef>
                <a:spcPct val="20000"/>
              </a:spcBef>
              <a:buClr>
                <a:schemeClr val="hlink"/>
              </a:buClr>
              <a:buSzPct val="120000"/>
              <a:defRPr/>
            </a:pPr>
            <a:r>
              <a:rPr lang="lv-LV" sz="2400" b="1" dirty="0" smtClean="0"/>
              <a:t>Atslēgas </a:t>
            </a:r>
            <a:r>
              <a:rPr lang="lv-LV" sz="2400" b="1" dirty="0"/>
              <a:t>pants</a:t>
            </a:r>
            <a:r>
              <a:rPr lang="en-US" sz="2400" b="1" dirty="0"/>
              <a:t>: </a:t>
            </a:r>
            <a:r>
              <a:rPr lang="en-US" sz="2400" dirty="0"/>
              <a:t>L</a:t>
            </a:r>
            <a:r>
              <a:rPr lang="lv-LV" sz="2400" dirty="0"/>
              <a:t>ūkas</a:t>
            </a:r>
            <a:r>
              <a:rPr lang="en-US" sz="2400" dirty="0"/>
              <a:t> 9:23-24 </a:t>
            </a:r>
            <a:r>
              <a:rPr lang="lv-LV" sz="2400" dirty="0"/>
              <a:t>(tulkojums no </a:t>
            </a:r>
            <a:r>
              <a:rPr lang="en-US" sz="2400" dirty="0"/>
              <a:t>New Living Translation</a:t>
            </a:r>
            <a:r>
              <a:rPr lang="lv-LV" sz="2400" dirty="0"/>
              <a:t>)</a:t>
            </a:r>
            <a:endParaRPr lang="en-US" sz="2400" kern="0" dirty="0">
              <a:latin typeface="+mn-lt"/>
            </a:endParaRPr>
          </a:p>
          <a:p>
            <a:pPr eaLnBrk="1" hangingPunct="1">
              <a:spcBef>
                <a:spcPct val="20000"/>
              </a:spcBef>
              <a:buClr>
                <a:schemeClr val="hlink"/>
              </a:buClr>
              <a:buSzPct val="120000"/>
              <a:defRPr/>
            </a:pPr>
            <a:r>
              <a:rPr lang="en-US" sz="2400" kern="0" dirty="0" smtClean="0">
                <a:latin typeface="+mn-lt"/>
              </a:rPr>
              <a:t>“</a:t>
            </a:r>
            <a:r>
              <a:rPr lang="lv-LV" sz="2400" dirty="0">
                <a:effectLst/>
                <a:latin typeface="+mn-lt"/>
                <a:ea typeface="Times New Roman" panose="02020603050405020304" pitchFamily="18" charset="0"/>
              </a:rPr>
              <a:t>Tad viņš sacīja pūlim: “Ja kāds no jums vēlas būt mans sekotājs, jums ir jānovēršas no saviem savtīgajiem ceļiem, katru dienu paņem savu krustu un seko man. </a:t>
            </a:r>
          </a:p>
          <a:p>
            <a:pPr eaLnBrk="1" hangingPunct="1">
              <a:spcBef>
                <a:spcPct val="20000"/>
              </a:spcBef>
              <a:buClr>
                <a:schemeClr val="hlink"/>
              </a:buClr>
              <a:buSzPct val="120000"/>
              <a:defRPr/>
            </a:pPr>
            <a:r>
              <a:rPr lang="lv-LV" sz="2400" baseline="30000" dirty="0">
                <a:effectLst/>
                <a:latin typeface="+mn-lt"/>
                <a:ea typeface="Times New Roman" panose="02020603050405020304" pitchFamily="18" charset="0"/>
              </a:rPr>
              <a:t>24</a:t>
            </a:r>
            <a:r>
              <a:rPr lang="lv-LV" sz="2400" dirty="0">
                <a:effectLst/>
                <a:latin typeface="+mn-lt"/>
                <a:ea typeface="Times New Roman" panose="02020603050405020304" pitchFamily="18" charset="0"/>
              </a:rPr>
              <a:t> Ja tu mēģini turēties pie savas dzīvības, tu to pazaudēsi. </a:t>
            </a:r>
            <a:r>
              <a:rPr lang="en-US" sz="2400" dirty="0" smtClean="0">
                <a:effectLst/>
                <a:latin typeface="+mn-lt"/>
                <a:ea typeface="Times New Roman" panose="02020603050405020304" pitchFamily="18" charset="0"/>
              </a:rPr>
              <a:t/>
            </a:r>
            <a:br>
              <a:rPr lang="en-US" sz="2400" dirty="0" smtClean="0">
                <a:effectLst/>
                <a:latin typeface="+mn-lt"/>
                <a:ea typeface="Times New Roman" panose="02020603050405020304" pitchFamily="18" charset="0"/>
              </a:rPr>
            </a:br>
            <a:r>
              <a:rPr lang="lv-LV" sz="2400" dirty="0" smtClean="0">
                <a:effectLst/>
                <a:latin typeface="+mn-lt"/>
                <a:ea typeface="Times New Roman" panose="02020603050405020304" pitchFamily="18" charset="0"/>
              </a:rPr>
              <a:t>Bet</a:t>
            </a:r>
            <a:r>
              <a:rPr lang="lv-LV" sz="2400" dirty="0">
                <a:effectLst/>
                <a:latin typeface="+mn-lt"/>
                <a:ea typeface="Times New Roman" panose="02020603050405020304" pitchFamily="18" charset="0"/>
              </a:rPr>
              <a:t>, ja tu atdod savu dzīv</a:t>
            </a:r>
            <a:r>
              <a:rPr lang="lv-LV" sz="2400" dirty="0">
                <a:latin typeface="+mn-lt"/>
                <a:ea typeface="Times New Roman" panose="02020603050405020304" pitchFamily="18" charset="0"/>
              </a:rPr>
              <a:t>ību</a:t>
            </a:r>
            <a:r>
              <a:rPr lang="lv-LV" sz="2400" dirty="0">
                <a:effectLst/>
                <a:latin typeface="+mn-lt"/>
                <a:ea typeface="Times New Roman" panose="02020603050405020304" pitchFamily="18" charset="0"/>
              </a:rPr>
              <a:t> manis dēļ, tu to izglābsi</a:t>
            </a:r>
            <a:r>
              <a:rPr lang="en-US" sz="2400" dirty="0"/>
              <a:t>.”</a:t>
            </a:r>
            <a:endParaRPr lang="en-US" sz="2400" kern="0" dirty="0">
              <a:effectLst>
                <a:outerShdw blurRad="38100" dist="38100" dir="2700000" algn="tl">
                  <a:srgbClr val="000000"/>
                </a:outerShdw>
              </a:effectLst>
              <a:latin typeface="+mn-lt"/>
            </a:endParaRPr>
          </a:p>
        </p:txBody>
      </p:sp>
      <p:sp>
        <p:nvSpPr>
          <p:cNvPr id="5" name="Rectangle 3"/>
          <p:cNvSpPr txBox="1">
            <a:spLocks noChangeArrowheads="1"/>
          </p:cNvSpPr>
          <p:nvPr/>
        </p:nvSpPr>
        <p:spPr bwMode="auto">
          <a:xfrm>
            <a:off x="1219200" y="1676400"/>
            <a:ext cx="8839200" cy="1828800"/>
          </a:xfrm>
          <a:prstGeom prst="rect">
            <a:avLst/>
          </a:prstGeom>
          <a:noFill/>
          <a:ln>
            <a:noFill/>
          </a:ln>
          <a:effectLst/>
        </p:spPr>
        <p:txBody>
          <a:bodyPr/>
          <a:lstStyle/>
          <a:p>
            <a:pPr marL="342900" indent="-342900" eaLnBrk="1" hangingPunct="1">
              <a:spcBef>
                <a:spcPct val="20000"/>
              </a:spcBef>
              <a:buClr>
                <a:schemeClr val="hlink"/>
              </a:buClr>
              <a:buSzPct val="120000"/>
              <a:defRPr/>
            </a:pPr>
            <a:r>
              <a:rPr lang="lv-LV" sz="2400" b="1" dirty="0" smtClean="0"/>
              <a:t>Galvenā </a:t>
            </a:r>
            <a:r>
              <a:rPr lang="lv-LV" sz="2400" b="1" dirty="0"/>
              <a:t>Bībeles patiesība</a:t>
            </a:r>
            <a:r>
              <a:rPr lang="en-US" sz="2400" b="1" dirty="0"/>
              <a:t>:</a:t>
            </a:r>
          </a:p>
          <a:p>
            <a:pPr eaLnBrk="1" hangingPunct="1">
              <a:spcBef>
                <a:spcPct val="20000"/>
              </a:spcBef>
              <a:buClr>
                <a:schemeClr val="hlink"/>
              </a:buClr>
              <a:buSzPct val="120000"/>
              <a:defRPr/>
            </a:pPr>
            <a:r>
              <a:rPr lang="lv-LV" sz="2400" dirty="0">
                <a:effectLst/>
                <a:latin typeface="+mn-lt"/>
                <a:ea typeface="Tahoma" panose="020B0604030504040204" pitchFamily="34" charset="0"/>
                <a:cs typeface="Tahoma" panose="020B0604030504040204" pitchFamily="34" charset="0"/>
              </a:rPr>
              <a:t>Atdodot savas personīgās tiesības Dievam, tas mani novirza uz ceļa, lai spētu pārtraukt dusmu postošo spēku savā dzīvē.</a:t>
            </a:r>
            <a:endParaRPr lang="en-US" sz="2400" kern="0" dirty="0">
              <a:effectLst>
                <a:outerShdw blurRad="38100" dist="38100" dir="2700000" algn="tl">
                  <a:srgbClr val="000000"/>
                </a:outerShdw>
              </a:effectLst>
              <a:latin typeface="+mn-lt"/>
              <a:ea typeface="Tahoma" panose="020B0604030504040204" pitchFamily="34" charset="0"/>
              <a:cs typeface="Tahoma" panose="020B0604030504040204" pitchFamily="34" charset="0"/>
            </a:endParaRPr>
          </a:p>
        </p:txBody>
      </p:sp>
      <p:sp>
        <p:nvSpPr>
          <p:cNvPr id="6" name="Rectangle 4"/>
          <p:cNvSpPr>
            <a:spLocks noGrp="1" noChangeArrowheads="1"/>
          </p:cNvSpPr>
          <p:nvPr>
            <p:ph type="title"/>
          </p:nvPr>
        </p:nvSpPr>
        <p:spPr/>
        <p:txBody>
          <a:bodyPr/>
          <a:lstStyle/>
          <a:p>
            <a:pPr marL="2298700" indent="-2298700" eaLnBrk="1" hangingPunct="1">
              <a:defRPr/>
            </a:pPr>
            <a:r>
              <a:rPr lang="en-US" sz="3200" b="1" dirty="0"/>
              <a:t>3</a:t>
            </a:r>
            <a:r>
              <a:rPr lang="lv-LV" sz="3200" b="1" dirty="0"/>
              <a:t>.stunda</a:t>
            </a:r>
            <a:r>
              <a:rPr lang="en-US" dirty="0"/>
              <a:t> - </a:t>
            </a:r>
            <a:r>
              <a:rPr lang="lv-LV" sz="3600" b="1" dirty="0">
                <a:effectLst>
                  <a:outerShdw blurRad="38100" dist="38100" dir="2700000" algn="tl">
                    <a:srgbClr val="000000">
                      <a:alpha val="43137"/>
                    </a:srgbClr>
                  </a:outerShdw>
                </a:effectLst>
                <a:ea typeface="Times New Roman" panose="02020603050405020304" pitchFamily="18" charset="0"/>
              </a:rPr>
              <a:t>Tuvāks savu personīgo tiesību atdošanas Dievam apskats</a:t>
            </a:r>
            <a:endParaRPr lang="en-US" sz="3600" b="1" dirty="0">
              <a:effectLst>
                <a:outerShdw blurRad="38100" dist="38100" dir="2700000" algn="tl">
                  <a:srgbClr val="000000">
                    <a:alpha val="43137"/>
                  </a:srgbClr>
                </a:outerShdw>
              </a:effectLst>
            </a:endParaRPr>
          </a:p>
        </p:txBody>
      </p:sp>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dirty="0"/>
              <a:t>iteenchallenge.org</a:t>
            </a:r>
          </a:p>
        </p:txBody>
      </p:sp>
      <p:sp>
        <p:nvSpPr>
          <p:cNvPr id="7" name="Slide Number Placeholder 6"/>
          <p:cNvSpPr>
            <a:spLocks noGrp="1"/>
          </p:cNvSpPr>
          <p:nvPr>
            <p:ph type="sldNum" sz="quarter" idx="12"/>
          </p:nvPr>
        </p:nvSpPr>
        <p:spPr/>
        <p:txBody>
          <a:bodyPr/>
          <a:lstStyle/>
          <a:p>
            <a:pPr>
              <a:defRPr/>
            </a:pPr>
            <a:fld id="{CC6B25CF-08D9-4D09-A28E-1B0EFFDD40EE}" type="slidenum">
              <a:rPr lang="en-US" smtClean="0"/>
              <a:pPr>
                <a:defRPr/>
              </a:pPr>
              <a:t>23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981200" y="1905000"/>
            <a:ext cx="8229600" cy="1371600"/>
          </a:xfrm>
        </p:spPr>
        <p:txBody>
          <a:bodyPr/>
          <a:lstStyle/>
          <a:p>
            <a:pPr eaLnBrk="1" hangingPunct="1">
              <a:buFontTx/>
              <a:buNone/>
              <a:defRPr/>
            </a:pPr>
            <a:r>
              <a:rPr lang="en-US" dirty="0">
                <a:effectLst/>
              </a:rPr>
              <a:t>   </a:t>
            </a:r>
            <a:endParaRPr lang="en-US" dirty="0"/>
          </a:p>
          <a:p>
            <a:pPr eaLnBrk="1" hangingPunct="1">
              <a:buFontTx/>
              <a:buNone/>
              <a:defRPr/>
            </a:pPr>
            <a:endParaRPr lang="en-US" dirty="0"/>
          </a:p>
        </p:txBody>
      </p:sp>
      <p:sp>
        <p:nvSpPr>
          <p:cNvPr id="5" name="Rectangle 3"/>
          <p:cNvSpPr txBox="1">
            <a:spLocks noChangeArrowheads="1"/>
          </p:cNvSpPr>
          <p:nvPr/>
        </p:nvSpPr>
        <p:spPr bwMode="auto">
          <a:xfrm>
            <a:off x="1981200" y="1752600"/>
            <a:ext cx="8229600" cy="4800600"/>
          </a:xfrm>
          <a:prstGeom prst="rect">
            <a:avLst/>
          </a:prstGeom>
          <a:noFill/>
          <a:ln>
            <a:noFill/>
          </a:ln>
          <a:effectLst/>
        </p:spPr>
        <p:txBody>
          <a:bodyPr/>
          <a:lstStyle/>
          <a:p>
            <a:pPr marL="342900" indent="-342900" eaLnBrk="1" hangingPunct="1">
              <a:spcBef>
                <a:spcPct val="20000"/>
              </a:spcBef>
              <a:buClr>
                <a:schemeClr val="hlink"/>
              </a:buClr>
              <a:buSzPct val="120000"/>
              <a:defRPr/>
            </a:pPr>
            <a:r>
              <a:rPr lang="en-US" sz="3200" dirty="0"/>
              <a:t> </a:t>
            </a:r>
            <a:endParaRPr lang="en-US" sz="3200" kern="0" dirty="0">
              <a:effectLst>
                <a:outerShdw blurRad="127000" dist="190500" dir="2700000" algn="ctr" rotWithShape="0">
                  <a:srgbClr val="000000"/>
                </a:outerShdw>
              </a:effectLst>
              <a:latin typeface="+mn-lt"/>
            </a:endParaRPr>
          </a:p>
        </p:txBody>
      </p:sp>
      <p:sp>
        <p:nvSpPr>
          <p:cNvPr id="3"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10" name="TextBox 9"/>
          <p:cNvSpPr txBox="1"/>
          <p:nvPr/>
        </p:nvSpPr>
        <p:spPr>
          <a:xfrm>
            <a:off x="1828800" y="271026"/>
            <a:ext cx="9144000" cy="2400657"/>
          </a:xfrm>
          <a:prstGeom prst="rect">
            <a:avLst/>
          </a:prstGeom>
          <a:noFill/>
        </p:spPr>
        <p:txBody>
          <a:bodyPr wrap="square" rtlCol="0">
            <a:spAutoFit/>
          </a:bodyPr>
          <a:lstStyle/>
          <a:p>
            <a:pPr algn="ctr"/>
            <a:r>
              <a:rPr lang="lv-LV" sz="5000" b="1" dirty="0">
                <a:effectLst>
                  <a:outerShdw blurRad="38100" dist="38100" dir="2700000" algn="tl">
                    <a:srgbClr val="000000">
                      <a:alpha val="43137"/>
                    </a:srgbClr>
                  </a:outerShdw>
                </a:effectLst>
                <a:ea typeface="Times New Roman" panose="02020603050405020304" pitchFamily="18" charset="0"/>
              </a:rPr>
              <a:t>Tuvāks savu personīgo tiesību atdošanas Dievam apskats</a:t>
            </a:r>
            <a:endParaRPr lang="en-US" sz="5000" dirty="0">
              <a:effectLst>
                <a:outerShdw blurRad="127000" dist="254000" dir="2700000" algn="tl">
                  <a:srgbClr val="000000"/>
                </a:outerShdw>
              </a:effectLst>
            </a:endParaRPr>
          </a:p>
        </p:txBody>
      </p:sp>
      <p:sp>
        <p:nvSpPr>
          <p:cNvPr id="8" name="TextBox 7"/>
          <p:cNvSpPr txBox="1"/>
          <p:nvPr/>
        </p:nvSpPr>
        <p:spPr>
          <a:xfrm>
            <a:off x="5486400" y="3048000"/>
            <a:ext cx="4800600" cy="3046988"/>
          </a:xfrm>
          <a:prstGeom prst="rect">
            <a:avLst/>
          </a:prstGeom>
          <a:noFill/>
        </p:spPr>
        <p:txBody>
          <a:bodyPr wrap="square" rtlCol="0">
            <a:spAutoFit/>
          </a:bodyPr>
          <a:lstStyle/>
          <a:p>
            <a:pPr>
              <a:spcBef>
                <a:spcPts val="1000"/>
              </a:spcBef>
            </a:pPr>
            <a:r>
              <a:rPr lang="en-US" sz="4800" b="1" dirty="0">
                <a:effectLst>
                  <a:outerShdw blurRad="127000" dist="190500" dir="2700000" algn="ctr" rotWithShape="0">
                    <a:srgbClr val="000000"/>
                  </a:outerShdw>
                </a:effectLst>
              </a:rPr>
              <a:t>“</a:t>
            </a:r>
            <a:r>
              <a:rPr lang="en-US" sz="4800" b="1" dirty="0" err="1">
                <a:effectLst>
                  <a:outerShdw blurRad="127000" dist="190500" dir="2700000" algn="ctr" rotWithShape="0">
                    <a:srgbClr val="000000"/>
                  </a:outerShdw>
                </a:effectLst>
              </a:rPr>
              <a:t>Personīgās</a:t>
            </a:r>
            <a:r>
              <a:rPr lang="en-US" sz="4800" b="1" dirty="0">
                <a:effectLst>
                  <a:outerShdw blurRad="127000" dist="190500" dir="2700000" algn="ctr" rotWithShape="0">
                    <a:srgbClr val="000000"/>
                  </a:outerShdw>
                </a:effectLst>
              </a:rPr>
              <a:t> </a:t>
            </a:r>
            <a:r>
              <a:rPr lang="en-US" sz="4800" b="1" dirty="0" err="1">
                <a:effectLst>
                  <a:outerShdw blurRad="127000" dist="190500" dir="2700000" algn="ctr" rotWithShape="0">
                    <a:srgbClr val="000000"/>
                  </a:outerShdw>
                </a:effectLst>
              </a:rPr>
              <a:t>tiesības</a:t>
            </a:r>
            <a:r>
              <a:rPr lang="en-US" sz="4800" b="1" dirty="0">
                <a:effectLst>
                  <a:outerShdw blurRad="127000" dist="190500" dir="2700000" algn="ctr" rotWithShape="0">
                    <a:srgbClr val="000000"/>
                  </a:outerShdw>
                </a:effectLst>
              </a:rPr>
              <a:t>, </a:t>
            </a:r>
            <a:r>
              <a:rPr lang="en-US" sz="4800" b="1" dirty="0" err="1">
                <a:effectLst>
                  <a:outerShdw blurRad="127000" dist="190500" dir="2700000" algn="ctr" rotWithShape="0">
                    <a:srgbClr val="000000"/>
                  </a:outerShdw>
                </a:effectLst>
              </a:rPr>
              <a:t>kuras</a:t>
            </a:r>
            <a:r>
              <a:rPr lang="en-US" sz="4800" b="1" dirty="0">
                <a:effectLst>
                  <a:outerShdw blurRad="127000" dist="190500" dir="2700000" algn="ctr" rotWithShape="0">
                    <a:srgbClr val="000000"/>
                  </a:outerShdw>
                </a:effectLst>
              </a:rPr>
              <a:t> </a:t>
            </a:r>
            <a:r>
              <a:rPr lang="en-US" sz="4800" b="1" dirty="0" err="1">
                <a:effectLst>
                  <a:outerShdw blurRad="127000" dist="190500" dir="2700000" algn="ctr" rotWithShape="0">
                    <a:srgbClr val="000000"/>
                  </a:outerShdw>
                </a:effectLst>
              </a:rPr>
              <a:t>esmu</a:t>
            </a:r>
            <a:r>
              <a:rPr lang="en-US" sz="4800" b="1" dirty="0">
                <a:effectLst>
                  <a:outerShdw blurRad="127000" dist="190500" dir="2700000" algn="ctr" rotWithShape="0">
                    <a:srgbClr val="000000"/>
                  </a:outerShdw>
                </a:effectLst>
              </a:rPr>
              <a:t> </a:t>
            </a:r>
            <a:r>
              <a:rPr lang="en-US" sz="4800" b="1" dirty="0" err="1">
                <a:effectLst>
                  <a:outerShdw blurRad="127000" dist="190500" dir="2700000" algn="ctr" rotWithShape="0">
                    <a:srgbClr val="000000"/>
                  </a:outerShdw>
                </a:effectLst>
              </a:rPr>
              <a:t>ievērojis</a:t>
            </a:r>
            <a:r>
              <a:rPr lang="en-US" sz="4800" b="1" dirty="0">
                <a:effectLst>
                  <a:outerShdw blurRad="127000" dist="190500" dir="2700000" algn="ctr" rotWithShape="0">
                    <a:srgbClr val="000000"/>
                  </a:outerShdw>
                </a:effectLst>
              </a:rPr>
              <a:t> </a:t>
            </a:r>
            <a:r>
              <a:rPr lang="en-US" sz="4800" b="1" dirty="0" err="1">
                <a:effectLst>
                  <a:outerShdw blurRad="127000" dist="190500" dir="2700000" algn="ctr" rotWithShape="0">
                    <a:srgbClr val="000000"/>
                  </a:outerShdw>
                </a:effectLst>
              </a:rPr>
              <a:t>savā</a:t>
            </a:r>
            <a:r>
              <a:rPr lang="en-US" sz="4800" b="1" dirty="0">
                <a:effectLst>
                  <a:outerShdw blurRad="127000" dist="190500" dir="2700000" algn="ctr" rotWithShape="0">
                    <a:srgbClr val="000000"/>
                  </a:outerShdw>
                </a:effectLst>
              </a:rPr>
              <a:t> </a:t>
            </a:r>
            <a:r>
              <a:rPr lang="en-US" sz="4800" b="1" dirty="0" err="1">
                <a:effectLst>
                  <a:outerShdw blurRad="127000" dist="190500" dir="2700000" algn="ctr" rotWithShape="0">
                    <a:srgbClr val="000000"/>
                  </a:outerShdw>
                </a:effectLst>
              </a:rPr>
              <a:t>dzīvē</a:t>
            </a:r>
            <a:r>
              <a:rPr lang="en-US" sz="4800" b="1" dirty="0">
                <a:effectLst>
                  <a:outerShdw blurRad="127000" dist="190500" dir="2700000" algn="ctr" rotWithShape="0">
                    <a:srgbClr val="000000"/>
                  </a:outerShdw>
                </a:effectLst>
              </a:rPr>
              <a:t> ... ”</a:t>
            </a:r>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4" name="Slide Number Placeholder 3"/>
          <p:cNvSpPr>
            <a:spLocks noGrp="1"/>
          </p:cNvSpPr>
          <p:nvPr>
            <p:ph type="sldNum" sz="quarter" idx="12"/>
          </p:nvPr>
        </p:nvSpPr>
        <p:spPr/>
        <p:txBody>
          <a:bodyPr/>
          <a:lstStyle/>
          <a:p>
            <a:pPr>
              <a:defRPr/>
            </a:pPr>
            <a:fld id="{7D8428DC-BE01-42D5-ACF1-770042B100D4}" type="slidenum">
              <a:rPr lang="en-US" smtClean="0"/>
              <a:pPr>
                <a:defRPr/>
              </a:pPr>
              <a:t>24</a:t>
            </a:fld>
            <a:endParaRPr lang="en-US"/>
          </a:p>
        </p:txBody>
      </p:sp>
      <p:pic>
        <p:nvPicPr>
          <p:cNvPr id="1028" name="Picture 4" descr="DVIskaidro &quot;Vai man ir tiesības lūgt dzēst datus (“tikt aizmirstam”), ja  personas dati vairs nav nepieciešami?&quot; | Datu valsts inspekcija">
            <a:extLst>
              <a:ext uri="{FF2B5EF4-FFF2-40B4-BE49-F238E27FC236}">
                <a16:creationId xmlns:a16="http://schemas.microsoft.com/office/drawing/2014/main" id="{2EC0C50F-0D5F-4C6E-A5C6-ED6650B87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84" y="3319936"/>
            <a:ext cx="3978116" cy="227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39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lv-LV" dirty="0"/>
              <a:t>Kas notiks, ja es neatdošu savas personīgās tiesības Dievam?</a:t>
            </a:r>
            <a:endParaRPr lang="en-US" dirty="0"/>
          </a:p>
        </p:txBody>
      </p:sp>
      <p:sp>
        <p:nvSpPr>
          <p:cNvPr id="19460" name="Rectangle 4"/>
          <p:cNvSpPr>
            <a:spLocks noGrp="1" noChangeArrowheads="1"/>
          </p:cNvSpPr>
          <p:nvPr>
            <p:ph type="body" sz="half" idx="2"/>
          </p:nvPr>
        </p:nvSpPr>
        <p:spPr>
          <a:xfrm>
            <a:off x="381000" y="1905000"/>
            <a:ext cx="6705600" cy="4495800"/>
          </a:xfrm>
        </p:spPr>
        <p:txBody>
          <a:bodyPr/>
          <a:lstStyle/>
          <a:p>
            <a:pPr marL="914400" lvl="1" indent="-457200" eaLnBrk="1" hangingPunct="1">
              <a:spcAft>
                <a:spcPts val="600"/>
              </a:spcAft>
              <a:buFont typeface="Tahoma" pitchFamily="34" charset="0"/>
              <a:buAutoNum type="arabicPeriod"/>
              <a:defRPr/>
            </a:pPr>
            <a:r>
              <a:rPr lang="lv-LV" sz="3200" dirty="0"/>
              <a:t>Tu nepaklausi Dievu</a:t>
            </a:r>
            <a:endParaRPr lang="en-US" sz="3200" dirty="0"/>
          </a:p>
          <a:p>
            <a:pPr marL="914400" lvl="1" indent="-457200" eaLnBrk="1" hangingPunct="1">
              <a:spcAft>
                <a:spcPts val="600"/>
              </a:spcAft>
              <a:buFont typeface="Tahoma" pitchFamily="34" charset="0"/>
              <a:buAutoNum type="arabicPeriod"/>
              <a:defRPr/>
            </a:pPr>
            <a:r>
              <a:rPr lang="lv-LV" sz="3200" dirty="0"/>
              <a:t>Tu sadusmosies, kad kāds pārkāps vienu no tavām personīgajām tiesībām</a:t>
            </a:r>
            <a:endParaRPr lang="en-US" sz="3200" dirty="0"/>
          </a:p>
          <a:p>
            <a:pPr marL="914400" lvl="1" indent="-457200" eaLnBrk="1" hangingPunct="1">
              <a:spcAft>
                <a:spcPts val="600"/>
              </a:spcAft>
              <a:buFont typeface="Tahoma" pitchFamily="34" charset="0"/>
              <a:buAutoNum type="arabicPeriod"/>
              <a:defRPr/>
            </a:pPr>
            <a:r>
              <a:rPr lang="lv-LV" sz="3200" dirty="0"/>
              <a:t>Tu uztrauksies</a:t>
            </a:r>
            <a:endParaRPr lang="en-US" sz="3200" dirty="0"/>
          </a:p>
          <a:p>
            <a:pPr marL="914400" lvl="1" indent="-457200" eaLnBrk="1" hangingPunct="1">
              <a:spcAft>
                <a:spcPts val="600"/>
              </a:spcAft>
              <a:buFont typeface="Tahoma" pitchFamily="34" charset="0"/>
              <a:buAutoNum type="arabicPeriod"/>
              <a:defRPr/>
            </a:pPr>
            <a:r>
              <a:rPr lang="lv-LV" sz="3200" dirty="0"/>
              <a:t>Tu sagādā velnam vietu savā dzīvē</a:t>
            </a:r>
            <a:endParaRPr lang="en-US" sz="3200" dirty="0"/>
          </a:p>
        </p:txBody>
      </p:sp>
      <p:pic>
        <p:nvPicPr>
          <p:cNvPr id="17412" name="Picture 2" descr="http://theutilitymonster.com/wp-content/uploads/2010/09/Nervous-Guy.gif"/>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7239000" y="2133600"/>
            <a:ext cx="3700463" cy="3352800"/>
          </a:xfr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000F4CD-7C59-4904-82BC-13565C3E5021}" type="slidenum">
              <a:rPr lang="en-US" smtClean="0"/>
              <a:pPr>
                <a:defRPr/>
              </a:pPr>
              <a:t>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defRPr/>
            </a:pPr>
            <a:r>
              <a:rPr lang="lv-LV" sz="4200" b="1" dirty="0">
                <a:effectLst>
                  <a:outerShdw blurRad="127000" dist="190500" dir="2700000" algn="tl">
                    <a:srgbClr val="000000"/>
                  </a:outerShdw>
                </a:effectLst>
              </a:rPr>
              <a:t>Kas notiks, kad es atdošu savas personīgās tiesības Dievam</a:t>
            </a:r>
            <a:r>
              <a:rPr lang="en-US" sz="4200" b="1" dirty="0">
                <a:effectLst>
                  <a:outerShdw blurRad="127000" dist="190500" dir="2700000" algn="tl">
                    <a:srgbClr val="000000"/>
                  </a:outerShdw>
                </a:effectLst>
              </a:rPr>
              <a:t>?</a:t>
            </a:r>
          </a:p>
        </p:txBody>
      </p:sp>
      <p:sp>
        <p:nvSpPr>
          <p:cNvPr id="8" name="TextBox 7"/>
          <p:cNvSpPr txBox="1"/>
          <p:nvPr/>
        </p:nvSpPr>
        <p:spPr>
          <a:xfrm>
            <a:off x="1524000" y="2087463"/>
            <a:ext cx="9144000" cy="4324261"/>
          </a:xfrm>
          <a:prstGeom prst="rect">
            <a:avLst/>
          </a:prstGeom>
          <a:noFill/>
        </p:spPr>
        <p:txBody>
          <a:bodyPr wrap="square" lIns="457200" tIns="0" rIns="182880" bIns="0" rtlCol="0">
            <a:spAutoFit/>
          </a:bodyPr>
          <a:lstStyle/>
          <a:p>
            <a:pPr>
              <a:buClr>
                <a:schemeClr val="tx1"/>
              </a:buClr>
              <a:buFont typeface="Wingdings" pitchFamily="2" charset="2"/>
              <a:buChar char="Ø"/>
            </a:pPr>
            <a:r>
              <a:rPr lang="en-US" sz="2800" dirty="0">
                <a:effectLst>
                  <a:outerShdw blurRad="127000" dist="190500" dir="2700000" algn="ctr" rotWithShape="0">
                    <a:srgbClr val="000000"/>
                  </a:outerShdw>
                </a:effectLst>
              </a:rPr>
              <a:t> “</a:t>
            </a:r>
            <a:r>
              <a:rPr lang="lv-LV" sz="2800" i="1" dirty="0">
                <a:effectLst>
                  <a:outerShdw blurRad="127000" dist="190500" dir="2700000" algn="ctr" rotWithShape="0">
                    <a:srgbClr val="000000"/>
                  </a:outerShdw>
                </a:effectLst>
              </a:rPr>
              <a:t>Mani nogalinās</a:t>
            </a:r>
            <a:r>
              <a:rPr lang="en-US" sz="2800" i="1" dirty="0">
                <a:effectLst>
                  <a:outerShdw blurRad="127000" dist="190500" dir="2700000" algn="ctr" rotWithShape="0">
                    <a:srgbClr val="000000"/>
                  </a:outerShdw>
                </a:effectLst>
              </a:rPr>
              <a:t>!” </a:t>
            </a:r>
            <a:r>
              <a:rPr lang="en-US" sz="2800" dirty="0">
                <a:effectLst>
                  <a:outerShdw blurRad="127000" dist="190500" dir="2700000" algn="ctr" rotWithShape="0">
                    <a:srgbClr val="000000"/>
                  </a:outerShdw>
                </a:effectLst>
              </a:rPr>
              <a:t> </a:t>
            </a:r>
          </a:p>
          <a:p>
            <a:pPr lvl="1">
              <a:buClr>
                <a:schemeClr val="tx1"/>
              </a:buClr>
            </a:pPr>
            <a:r>
              <a:rPr lang="lv-LV" sz="2400" dirty="0">
                <a:effectLst>
                  <a:outerShdw blurRad="127000" dist="190500" dir="2700000" algn="ctr" rotWithShape="0">
                    <a:srgbClr val="000000"/>
                  </a:outerShdw>
                </a:effectLst>
              </a:rPr>
              <a:t>Nepamatotas, bet bieži sastopamas bailes. Dievs ir </a:t>
            </a:r>
            <a:r>
              <a:rPr lang="lv-LV" sz="2400" b="1" dirty="0">
                <a:effectLst>
                  <a:outerShdw blurRad="127000" dist="190500" dir="2700000" algn="ctr" rotWithShape="0">
                    <a:srgbClr val="000000"/>
                  </a:outerShdw>
                </a:effectLst>
              </a:rPr>
              <a:t>gatavs</a:t>
            </a:r>
            <a:r>
              <a:rPr lang="lv-LV" sz="2400" dirty="0">
                <a:effectLst>
                  <a:outerShdw blurRad="127000" dist="190500" dir="2700000" algn="ctr" rotWithShape="0">
                    <a:srgbClr val="000000"/>
                  </a:outerShdw>
                </a:effectLst>
              </a:rPr>
              <a:t> palīdzēt, kad tu atdod savas personīgās tiesības Viņam</a:t>
            </a:r>
            <a:r>
              <a:rPr lang="en-US" sz="2400" dirty="0">
                <a:effectLst>
                  <a:outerShdw blurRad="127000" dist="190500" dir="2700000" algn="ctr" rotWithShape="0">
                    <a:srgbClr val="000000"/>
                  </a:outerShdw>
                </a:effectLst>
              </a:rPr>
              <a:t>.</a:t>
            </a:r>
          </a:p>
          <a:p>
            <a:pPr marL="0" lvl="1">
              <a:spcBef>
                <a:spcPts val="1500"/>
              </a:spcBef>
              <a:buClr>
                <a:schemeClr val="tx1"/>
              </a:buClr>
              <a:buFont typeface="Wingdings" pitchFamily="2" charset="2"/>
              <a:buChar char="Ø"/>
            </a:pPr>
            <a:r>
              <a:rPr lang="en-US" sz="3200" dirty="0">
                <a:effectLst>
                  <a:outerShdw blurRad="127000" dist="190500" dir="2700000" algn="ctr" rotWithShape="0">
                    <a:srgbClr val="000000"/>
                  </a:outerShdw>
                </a:effectLst>
              </a:rPr>
              <a:t> </a:t>
            </a:r>
            <a:r>
              <a:rPr lang="lv-LV" sz="2800" dirty="0">
                <a:effectLst>
                  <a:outerShdw blurRad="127000" dist="190500" dir="2700000" algn="ctr" rotWithShape="0">
                    <a:srgbClr val="000000"/>
                  </a:outerShdw>
                </a:effectLst>
              </a:rPr>
              <a:t>Tu vēl joprojām sadusmosies</a:t>
            </a:r>
            <a:r>
              <a:rPr lang="en-US" sz="2800" dirty="0">
                <a:effectLst>
                  <a:outerShdw blurRad="127000" dist="190500" dir="2700000" algn="ctr" rotWithShape="0">
                    <a:srgbClr val="000000"/>
                  </a:outerShdw>
                </a:effectLst>
              </a:rPr>
              <a:t> </a:t>
            </a:r>
          </a:p>
          <a:p>
            <a:pPr marL="457200" lvl="2">
              <a:buClr>
                <a:schemeClr val="tx1"/>
              </a:buClr>
            </a:pPr>
            <a:r>
              <a:rPr lang="lv-LV" sz="2400" dirty="0">
                <a:effectLst>
                  <a:outerShdw blurRad="127000" dist="190500" dir="2700000" algn="ctr" rotWithShape="0">
                    <a:srgbClr val="000000"/>
                  </a:outerShdw>
                </a:effectLst>
              </a:rPr>
              <a:t>Dievs nemeklē to, lai mēs pārstātu dusmoties -Viņš meklē, lai mēs pārstātu lietot dusmas destruktīvā veidā savā dzīvē</a:t>
            </a:r>
            <a:r>
              <a:rPr lang="en-US" sz="2400" dirty="0">
                <a:effectLst>
                  <a:outerShdw blurRad="127000" dist="190500" dir="2700000" algn="ctr" rotWithShape="0">
                    <a:srgbClr val="000000"/>
                  </a:outerShdw>
                </a:effectLst>
              </a:rPr>
              <a:t>.</a:t>
            </a:r>
          </a:p>
          <a:p>
            <a:pPr marL="0" lvl="1">
              <a:spcBef>
                <a:spcPts val="1500"/>
              </a:spcBef>
              <a:buClr>
                <a:schemeClr val="tx1"/>
              </a:buClr>
              <a:buFont typeface="Wingdings" pitchFamily="2" charset="2"/>
              <a:buChar char="Ø"/>
            </a:pPr>
            <a:r>
              <a:rPr lang="en-US" sz="2800" dirty="0">
                <a:effectLst>
                  <a:outerShdw blurRad="127000" dist="190500" dir="2700000" algn="ctr" rotWithShape="0">
                    <a:srgbClr val="000000"/>
                  </a:outerShdw>
                </a:effectLst>
              </a:rPr>
              <a:t>  </a:t>
            </a:r>
            <a:r>
              <a:rPr lang="lv-LV" sz="2800" dirty="0">
                <a:effectLst>
                  <a:outerShdw blurRad="127000" dist="190500" dir="2700000" algn="ctr" rotWithShape="0">
                    <a:srgbClr val="000000"/>
                  </a:outerShdw>
                </a:effectLst>
              </a:rPr>
              <a:t>Arī Dievs tevi pārbaudīs</a:t>
            </a:r>
            <a:endParaRPr lang="en-US" sz="2800" dirty="0">
              <a:effectLst>
                <a:outerShdw blurRad="127000" dist="190500" dir="2700000" algn="ctr" rotWithShape="0">
                  <a:srgbClr val="000000"/>
                </a:outerShdw>
              </a:effectLst>
            </a:endParaRPr>
          </a:p>
          <a:p>
            <a:pPr marL="457200" lvl="2">
              <a:buClr>
                <a:schemeClr val="tx1"/>
              </a:buClr>
            </a:pPr>
            <a:r>
              <a:rPr lang="lv-LV" sz="2400" dirty="0">
                <a:effectLst/>
                <a:latin typeface="+mn-lt"/>
                <a:ea typeface="Times New Roman" panose="02020603050405020304" pitchFamily="18" charset="0"/>
              </a:rPr>
              <a:t>Dievs ļaus citiem cilvēkiem pārkāpt tavas personīgās tiesības, lai palīdzētu tev iemācīties dzīvot bez tavām personīgajām tiesībām</a:t>
            </a:r>
            <a:r>
              <a:rPr lang="en-US" sz="2400" dirty="0">
                <a:effectLst>
                  <a:outerShdw blurRad="127000" dist="190500" dir="2700000" algn="ctr" rotWithShape="0">
                    <a:srgbClr val="000000"/>
                  </a:outerShdw>
                </a:effectLst>
              </a:rPr>
              <a:t>.</a:t>
            </a:r>
          </a:p>
        </p:txBody>
      </p:sp>
      <p:sp>
        <p:nvSpPr>
          <p:cNvPr id="9"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Slide Number Placeholder 2"/>
          <p:cNvSpPr>
            <a:spLocks noGrp="1"/>
          </p:cNvSpPr>
          <p:nvPr>
            <p:ph type="sldNum" sz="quarter" idx="12"/>
          </p:nvPr>
        </p:nvSpPr>
        <p:spPr/>
        <p:txBody>
          <a:bodyPr/>
          <a:lstStyle/>
          <a:p>
            <a:pPr>
              <a:defRPr/>
            </a:pPr>
            <a:fld id="{AE249A90-ED3A-48F9-BCF4-C3FF887F782C}" type="slidenum">
              <a:rPr lang="en-US" smtClean="0"/>
              <a:pPr>
                <a:defRPr/>
              </a:pPr>
              <a:t>26</a:t>
            </a:fld>
            <a:endParaRPr lang="en-US" dirty="0"/>
          </a:p>
        </p:txBody>
      </p:sp>
    </p:spTree>
    <p:extLst>
      <p:ext uri="{BB962C8B-B14F-4D97-AF65-F5344CB8AC3E}">
        <p14:creationId xmlns:p14="http://schemas.microsoft.com/office/powerpoint/2010/main" val="201203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defRPr/>
            </a:pPr>
            <a:r>
              <a:rPr lang="lv-LV" sz="4200" b="1" dirty="0">
                <a:effectLst>
                  <a:outerShdw blurRad="127000" dist="190500" dir="2700000" algn="tl">
                    <a:srgbClr val="000000"/>
                  </a:outerShdw>
                </a:effectLst>
              </a:rPr>
              <a:t>Kas notiks, kad es atdošu savas personīgās tiesības Dievam</a:t>
            </a:r>
            <a:r>
              <a:rPr lang="en-US" sz="4200" b="1" dirty="0">
                <a:effectLst>
                  <a:outerShdw blurRad="127000" dist="190500" dir="2700000" algn="tl">
                    <a:srgbClr val="000000"/>
                  </a:outerShdw>
                </a:effectLst>
              </a:rPr>
              <a:t>?</a:t>
            </a:r>
          </a:p>
        </p:txBody>
      </p:sp>
      <p:sp>
        <p:nvSpPr>
          <p:cNvPr id="8" name="TextBox 7"/>
          <p:cNvSpPr txBox="1"/>
          <p:nvPr/>
        </p:nvSpPr>
        <p:spPr>
          <a:xfrm>
            <a:off x="1524000" y="1752600"/>
            <a:ext cx="9144000" cy="1231106"/>
          </a:xfrm>
          <a:prstGeom prst="rect">
            <a:avLst/>
          </a:prstGeom>
          <a:noFill/>
        </p:spPr>
        <p:txBody>
          <a:bodyPr wrap="square" lIns="457200" tIns="0" rIns="182880" bIns="0" rtlCol="0">
            <a:spAutoFit/>
          </a:bodyPr>
          <a:lstStyle/>
          <a:p>
            <a:pPr marL="466725" indent="-412750">
              <a:buClr>
                <a:schemeClr val="tx1"/>
              </a:buClr>
              <a:buFont typeface="Wingdings" pitchFamily="2" charset="2"/>
              <a:buChar char="Ø"/>
            </a:pPr>
            <a:r>
              <a:rPr lang="lv-LV" sz="2800" dirty="0">
                <a:effectLst/>
                <a:latin typeface="+mn-lt"/>
                <a:ea typeface="Times New Roman" panose="02020603050405020304" pitchFamily="18" charset="0"/>
              </a:rPr>
              <a:t>Tev ir jāizstrādā jauni reaģēšanas modeļi situācijām, kas tevi viegli sadusmoja</a:t>
            </a:r>
            <a:r>
              <a:rPr lang="en-US" sz="2800" dirty="0">
                <a:effectLst>
                  <a:outerShdw blurRad="127000" dist="190500" dir="2700000" algn="ctr" rotWithShape="0">
                    <a:srgbClr val="000000"/>
                  </a:outerShdw>
                </a:effectLst>
              </a:rPr>
              <a:t>.</a:t>
            </a:r>
          </a:p>
          <a:p>
            <a:pPr marL="466725" indent="-412750">
              <a:buClr>
                <a:schemeClr val="tx1"/>
              </a:buClr>
            </a:pPr>
            <a:r>
              <a:rPr lang="en-US" sz="2400" dirty="0">
                <a:effectLst>
                  <a:outerShdw blurRad="127000" dist="190500" dir="2700000" algn="ctr" rotWithShape="0">
                    <a:srgbClr val="000000"/>
                  </a:outerShdw>
                </a:effectLst>
              </a:rPr>
              <a:t>	</a:t>
            </a:r>
            <a:r>
              <a:rPr lang="lv-LV" sz="2400" dirty="0">
                <a:effectLst>
                  <a:outerShdw blurRad="127000" dist="190500" dir="2700000" algn="ctr" rotWithShape="0">
                    <a:srgbClr val="000000"/>
                  </a:outerShdw>
                </a:effectLst>
              </a:rPr>
              <a:t>Atzīsti nepieciešamību mainīties</a:t>
            </a:r>
            <a:r>
              <a:rPr lang="en-US" sz="2400" dirty="0">
                <a:effectLst>
                  <a:outerShdw blurRad="127000" dist="190500" dir="2700000" algn="ctr" rotWithShape="0">
                    <a:srgbClr val="000000"/>
                  </a:outerShdw>
                </a:effectLst>
              </a:rPr>
              <a:t>.</a:t>
            </a:r>
          </a:p>
        </p:txBody>
      </p:sp>
      <p:sp>
        <p:nvSpPr>
          <p:cNvPr id="4"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pic>
        <p:nvPicPr>
          <p:cNvPr id="100354" name="Picture 2" descr="http://ak-hdl.buzzfed.com/static/2014-11/17/22/enhanced/webdr04/anigif_enhanced-buzz-29208-1416281888-16.gif"/>
          <p:cNvPicPr>
            <a:picLocks noChangeAspect="1" noChangeArrowheads="1" noCrop="1"/>
          </p:cNvPicPr>
          <p:nvPr/>
        </p:nvPicPr>
        <p:blipFill>
          <a:blip r:embed="rId2" cstate="print"/>
          <a:srcRect/>
          <a:stretch>
            <a:fillRect/>
          </a:stretch>
        </p:blipFill>
        <p:spPr bwMode="auto">
          <a:xfrm>
            <a:off x="7086600" y="3124200"/>
            <a:ext cx="3333750" cy="3333750"/>
          </a:xfrm>
          <a:prstGeom prst="rect">
            <a:avLst/>
          </a:prstGeom>
          <a:noFill/>
          <a:effectLst>
            <a:outerShdw blurRad="127000" dist="190500" dir="2700000" algn="ctr" rotWithShape="0">
              <a:srgbClr val="000000"/>
            </a:outerShdw>
          </a:effectLst>
        </p:spPr>
      </p:pic>
      <p:sp>
        <p:nvSpPr>
          <p:cNvPr id="6" name="TextBox 5"/>
          <p:cNvSpPr txBox="1"/>
          <p:nvPr/>
        </p:nvSpPr>
        <p:spPr>
          <a:xfrm>
            <a:off x="1905000" y="2971800"/>
            <a:ext cx="4800600" cy="3170099"/>
          </a:xfrm>
          <a:prstGeom prst="rect">
            <a:avLst/>
          </a:prstGeom>
          <a:noFill/>
        </p:spPr>
        <p:txBody>
          <a:bodyPr wrap="square" rtlCol="0">
            <a:spAutoFit/>
          </a:bodyPr>
          <a:lstStyle/>
          <a:p>
            <a:pPr marL="466725" indent="-412750">
              <a:spcBef>
                <a:spcPts val="1500"/>
              </a:spcBef>
              <a:buClr>
                <a:schemeClr val="tx1"/>
              </a:buClr>
              <a:buFont typeface="Wingdings" pitchFamily="2" charset="2"/>
              <a:buChar char="Ø"/>
            </a:pPr>
            <a:r>
              <a:rPr lang="lv-LV" sz="2800" dirty="0">
                <a:effectLst/>
                <a:latin typeface="+mn-lt"/>
                <a:ea typeface="Times New Roman" panose="02020603050405020304" pitchFamily="18" charset="0"/>
              </a:rPr>
              <a:t>Sāc pārmaiņu procesu pa vienam solim</a:t>
            </a:r>
            <a:r>
              <a:rPr lang="en-US" sz="2800" dirty="0">
                <a:effectLst>
                  <a:outerShdw blurRad="127000" dist="190500" dir="2700000" algn="ctr" rotWithShape="0">
                    <a:srgbClr val="000000"/>
                  </a:outerShdw>
                </a:effectLst>
                <a:latin typeface="+mn-lt"/>
              </a:rPr>
              <a:t> </a:t>
            </a:r>
          </a:p>
          <a:p>
            <a:pPr marL="457200" lvl="2">
              <a:buClr>
                <a:schemeClr val="tx1"/>
              </a:buClr>
            </a:pPr>
            <a:r>
              <a:rPr lang="lv-LV" sz="2400" dirty="0">
                <a:effectLst>
                  <a:outerShdw blurRad="127000" dist="190500" dir="2700000" algn="ctr" rotWithShape="0">
                    <a:srgbClr val="000000"/>
                  </a:outerShdw>
                </a:effectLst>
              </a:rPr>
              <a:t>Pārmaiņas var ietvert daudzas neveiksmes, kad tu virzīsies uz izaugsmi un uzvaru šajā dzīves jomā. Turpini lūgt Jēzum spēku, lai palīdzētu šajā pārmaiņu procesā</a:t>
            </a:r>
            <a:r>
              <a:rPr lang="en-US" sz="2400" dirty="0">
                <a:effectLst>
                  <a:outerShdw blurRad="127000" dist="190500" dir="2700000" algn="ctr" rotWithShape="0">
                    <a:srgbClr val="000000"/>
                  </a:outerShdw>
                </a:effectLst>
              </a:rPr>
              <a:t>.</a:t>
            </a:r>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Slide Number Placeholder 2"/>
          <p:cNvSpPr>
            <a:spLocks noGrp="1"/>
          </p:cNvSpPr>
          <p:nvPr>
            <p:ph type="sldNum" sz="quarter" idx="12"/>
          </p:nvPr>
        </p:nvSpPr>
        <p:spPr/>
        <p:txBody>
          <a:bodyPr/>
          <a:lstStyle/>
          <a:p>
            <a:pPr>
              <a:defRPr/>
            </a:pPr>
            <a:fld id="{AE249A90-ED3A-48F9-BCF4-C3FF887F782C}" type="slidenum">
              <a:rPr lang="en-US" smtClean="0"/>
              <a:pPr>
                <a:defRPr/>
              </a:pPr>
              <a:t>27</a:t>
            </a:fld>
            <a:endParaRPr lang="en-US"/>
          </a:p>
        </p:txBody>
      </p:sp>
    </p:spTree>
    <p:extLst>
      <p:ext uri="{BB962C8B-B14F-4D97-AF65-F5344CB8AC3E}">
        <p14:creationId xmlns:p14="http://schemas.microsoft.com/office/powerpoint/2010/main" val="145791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be 17"/>
          <p:cNvSpPr/>
          <p:nvPr/>
        </p:nvSpPr>
        <p:spPr bwMode="auto">
          <a:xfrm>
            <a:off x="1524000" y="4648200"/>
            <a:ext cx="2209800" cy="1749552"/>
          </a:xfrm>
          <a:prstGeom prst="cube">
            <a:avLst/>
          </a:prstGeom>
          <a:gradFill flip="none" rotWithShape="1">
            <a:gsLst>
              <a:gs pos="10000">
                <a:srgbClr val="000000"/>
              </a:gs>
              <a:gs pos="11000">
                <a:schemeClr val="bg1">
                  <a:lumMod val="75000"/>
                </a:schemeClr>
              </a:gs>
              <a:gs pos="38000">
                <a:schemeClr val="bg1">
                  <a:lumMod val="20000"/>
                  <a:lumOff val="80000"/>
                </a:schemeClr>
              </a:gs>
              <a:gs pos="46000">
                <a:schemeClr val="bg1">
                  <a:lumMod val="20000"/>
                  <a:lumOff val="80000"/>
                </a:schemeClr>
              </a:gs>
              <a:gs pos="100000">
                <a:schemeClr val="tx1"/>
              </a:gs>
            </a:gsLst>
            <a:lin ang="135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sp>
        <p:nvSpPr>
          <p:cNvPr id="19" name="Cube 18"/>
          <p:cNvSpPr/>
          <p:nvPr/>
        </p:nvSpPr>
        <p:spPr bwMode="auto">
          <a:xfrm>
            <a:off x="3276600" y="3733800"/>
            <a:ext cx="2133600" cy="2663952"/>
          </a:xfrm>
          <a:prstGeom prst="cube">
            <a:avLst/>
          </a:prstGeom>
          <a:gradFill flip="none" rotWithShape="1">
            <a:gsLst>
              <a:gs pos="11000">
                <a:srgbClr val="000000"/>
              </a:gs>
              <a:gs pos="11000">
                <a:schemeClr val="bg1">
                  <a:lumMod val="75000"/>
                </a:schemeClr>
              </a:gs>
              <a:gs pos="49000">
                <a:schemeClr val="bg1">
                  <a:lumMod val="20000"/>
                  <a:lumOff val="80000"/>
                </a:schemeClr>
              </a:gs>
              <a:gs pos="55000">
                <a:schemeClr val="bg1">
                  <a:lumMod val="20000"/>
                  <a:lumOff val="80000"/>
                </a:schemeClr>
              </a:gs>
              <a:gs pos="100000">
                <a:schemeClr val="tx1"/>
              </a:gs>
            </a:gsLst>
            <a:lin ang="135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lv-LV" dirty="0">
                <a:solidFill>
                  <a:srgbClr val="000000"/>
                </a:solidFill>
              </a:rPr>
              <a:t>Es redzu neveiksmi pēc tam, kad tā ir pagājusi</a:t>
            </a:r>
            <a:r>
              <a:rPr lang="en-US" dirty="0">
                <a:solidFill>
                  <a:srgbClr val="000000"/>
                </a:solidFill>
              </a:rPr>
              <a:t>.</a:t>
            </a:r>
          </a:p>
        </p:txBody>
      </p:sp>
      <p:sp>
        <p:nvSpPr>
          <p:cNvPr id="16" name="Cube 15"/>
          <p:cNvSpPr/>
          <p:nvPr/>
        </p:nvSpPr>
        <p:spPr bwMode="auto">
          <a:xfrm>
            <a:off x="4876800" y="3048000"/>
            <a:ext cx="2133600" cy="3352800"/>
          </a:xfrm>
          <a:prstGeom prst="cube">
            <a:avLst/>
          </a:prstGeom>
          <a:gradFill flip="none" rotWithShape="1">
            <a:gsLst>
              <a:gs pos="11000">
                <a:srgbClr val="000000"/>
              </a:gs>
              <a:gs pos="11000">
                <a:schemeClr val="bg1">
                  <a:lumMod val="75000"/>
                </a:schemeClr>
              </a:gs>
              <a:gs pos="44000">
                <a:schemeClr val="bg1">
                  <a:lumMod val="20000"/>
                  <a:lumOff val="80000"/>
                </a:schemeClr>
              </a:gs>
              <a:gs pos="55000">
                <a:schemeClr val="bg1">
                  <a:lumMod val="20000"/>
                  <a:lumOff val="80000"/>
                </a:schemeClr>
              </a:gs>
              <a:gs pos="100000">
                <a:schemeClr val="tx1"/>
              </a:gs>
            </a:gsLst>
            <a:lin ang="135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lv-LV" dirty="0">
                <a:solidFill>
                  <a:srgbClr val="000000"/>
                </a:solidFill>
              </a:rPr>
              <a:t>Es redzu savu neveiksmi tieši tad, kad tā notiek, bet es joprojām ciešu neveiksmi</a:t>
            </a:r>
            <a:r>
              <a:rPr lang="en-US" dirty="0">
                <a:solidFill>
                  <a:srgbClr val="000000"/>
                </a:solidFill>
              </a:rPr>
              <a:t>.</a:t>
            </a:r>
          </a:p>
        </p:txBody>
      </p:sp>
      <p:sp>
        <p:nvSpPr>
          <p:cNvPr id="17" name="Cube 16"/>
          <p:cNvSpPr/>
          <p:nvPr/>
        </p:nvSpPr>
        <p:spPr bwMode="auto">
          <a:xfrm>
            <a:off x="6477000" y="2514600"/>
            <a:ext cx="2209800" cy="3886200"/>
          </a:xfrm>
          <a:prstGeom prst="cube">
            <a:avLst/>
          </a:prstGeom>
          <a:gradFill flip="none" rotWithShape="1">
            <a:gsLst>
              <a:gs pos="0">
                <a:srgbClr val="000000"/>
              </a:gs>
              <a:gs pos="11000">
                <a:schemeClr val="bg1">
                  <a:lumMod val="75000"/>
                </a:schemeClr>
              </a:gs>
              <a:gs pos="53000">
                <a:schemeClr val="bg1">
                  <a:lumMod val="20000"/>
                  <a:lumOff val="80000"/>
                </a:schemeClr>
              </a:gs>
              <a:gs pos="55000">
                <a:schemeClr val="bg1">
                  <a:lumMod val="20000"/>
                  <a:lumOff val="80000"/>
                </a:schemeClr>
              </a:gs>
              <a:gs pos="100000">
                <a:schemeClr val="tx1"/>
              </a:gs>
            </a:gsLst>
            <a:lin ang="135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lv-LV" dirty="0">
                <a:solidFill>
                  <a:srgbClr val="000000"/>
                </a:solidFill>
              </a:rPr>
              <a:t>Es redzu problēmu, pirms es ciešu neveiksmi</a:t>
            </a:r>
            <a:r>
              <a:rPr lang="en-US" dirty="0">
                <a:solidFill>
                  <a:srgbClr val="000000"/>
                </a:solidFill>
              </a:rPr>
              <a:t>, b</a:t>
            </a:r>
            <a:r>
              <a:rPr lang="lv-LV" dirty="0">
                <a:solidFill>
                  <a:srgbClr val="000000"/>
                </a:solidFill>
              </a:rPr>
              <a:t>e</a:t>
            </a:r>
            <a:r>
              <a:rPr lang="en-US" dirty="0">
                <a:solidFill>
                  <a:srgbClr val="000000"/>
                </a:solidFill>
              </a:rPr>
              <a:t>t </a:t>
            </a:r>
            <a:r>
              <a:rPr lang="lv-LV" dirty="0">
                <a:solidFill>
                  <a:srgbClr val="000000"/>
                </a:solidFill>
              </a:rPr>
              <a:t>es joprojām ciešu neveiksmi</a:t>
            </a:r>
            <a:r>
              <a:rPr lang="en-US" dirty="0">
                <a:solidFill>
                  <a:srgbClr val="000000"/>
                </a:solidFill>
              </a:rPr>
              <a:t>.</a:t>
            </a:r>
          </a:p>
        </p:txBody>
      </p:sp>
      <p:sp>
        <p:nvSpPr>
          <p:cNvPr id="2" name="Title 1"/>
          <p:cNvSpPr>
            <a:spLocks noGrp="1"/>
          </p:cNvSpPr>
          <p:nvPr>
            <p:ph type="title"/>
          </p:nvPr>
        </p:nvSpPr>
        <p:spPr>
          <a:xfrm>
            <a:off x="1524000" y="292100"/>
            <a:ext cx="9144000" cy="1384300"/>
          </a:xfrm>
        </p:spPr>
        <p:txBody>
          <a:bodyPr/>
          <a:lstStyle/>
          <a:p>
            <a:pPr algn="ctr"/>
            <a:r>
              <a:rPr lang="lv-LV" b="1" dirty="0"/>
              <a:t>AUG</a:t>
            </a:r>
            <a:r>
              <a:rPr lang="en-US" b="1" dirty="0"/>
              <a:t>OT</a:t>
            </a:r>
            <a:r>
              <a:rPr lang="lv-LV" b="1" dirty="0"/>
              <a:t> CAUR NEVEIKSMĒM</a:t>
            </a:r>
            <a:endParaRPr lang="en-US" b="1" dirty="0"/>
          </a:p>
        </p:txBody>
      </p:sp>
      <p:sp>
        <p:nvSpPr>
          <p:cNvPr id="8"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13" name="Cube 12"/>
          <p:cNvSpPr/>
          <p:nvPr/>
        </p:nvSpPr>
        <p:spPr bwMode="auto">
          <a:xfrm>
            <a:off x="8153400" y="1905000"/>
            <a:ext cx="2209800" cy="4495800"/>
          </a:xfrm>
          <a:prstGeom prst="cube">
            <a:avLst/>
          </a:prstGeom>
          <a:gradFill flip="none" rotWithShape="1">
            <a:gsLst>
              <a:gs pos="0">
                <a:srgbClr val="000000"/>
              </a:gs>
              <a:gs pos="11000">
                <a:schemeClr val="bg1">
                  <a:lumMod val="75000"/>
                </a:schemeClr>
              </a:gs>
              <a:gs pos="53000">
                <a:schemeClr val="bg1">
                  <a:lumMod val="20000"/>
                  <a:lumOff val="80000"/>
                </a:schemeClr>
              </a:gs>
              <a:gs pos="55000">
                <a:schemeClr val="bg1">
                  <a:lumMod val="20000"/>
                  <a:lumOff val="80000"/>
                </a:schemeClr>
              </a:gs>
              <a:gs pos="100000">
                <a:schemeClr val="tx1"/>
              </a:gs>
            </a:gsLst>
            <a:lin ang="135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lv-LV" dirty="0">
                <a:solidFill>
                  <a:srgbClr val="000000"/>
                </a:solidFill>
              </a:rPr>
              <a:t>Es redzu problēmu, pirms es ciešu neveiksmi un izvairos no tās vai atrisinu to</a:t>
            </a:r>
            <a:r>
              <a:rPr lang="en-US" dirty="0">
                <a:solidFill>
                  <a:srgbClr val="000000"/>
                </a:solidFill>
              </a:rPr>
              <a:t>.</a:t>
            </a:r>
          </a:p>
        </p:txBody>
      </p:sp>
      <p:sp>
        <p:nvSpPr>
          <p:cNvPr id="20" name="TextBox 19"/>
          <p:cNvSpPr txBox="1"/>
          <p:nvPr/>
        </p:nvSpPr>
        <p:spPr>
          <a:xfrm>
            <a:off x="1524000" y="5029200"/>
            <a:ext cx="1676400" cy="1384995"/>
          </a:xfrm>
          <a:prstGeom prst="rect">
            <a:avLst/>
          </a:prstGeom>
          <a:noFill/>
        </p:spPr>
        <p:txBody>
          <a:bodyPr wrap="square" lIns="0" tIns="0" rIns="0" bIns="0" rtlCol="0">
            <a:spAutoFit/>
          </a:bodyPr>
          <a:lstStyle/>
          <a:p>
            <a:pPr algn="ctr"/>
            <a:r>
              <a:rPr lang="lv-LV" dirty="0">
                <a:solidFill>
                  <a:srgbClr val="000000"/>
                </a:solidFill>
              </a:rPr>
              <a:t>Es neredzu problēmu</a:t>
            </a:r>
            <a:r>
              <a:rPr lang="en-US" dirty="0">
                <a:solidFill>
                  <a:srgbClr val="000000"/>
                </a:solidFill>
              </a:rPr>
              <a:t>, </a:t>
            </a:r>
            <a:r>
              <a:rPr lang="lv-LV" dirty="0">
                <a:solidFill>
                  <a:srgbClr val="000000"/>
                </a:solidFill>
              </a:rPr>
              <a:t>es ciešu neveiksmi un pat tad es to neredzu</a:t>
            </a:r>
            <a:r>
              <a:rPr lang="en-US" dirty="0">
                <a:solidFill>
                  <a:srgbClr val="000000"/>
                </a:solidFill>
              </a:rPr>
              <a:t>.</a:t>
            </a:r>
          </a:p>
        </p:txBody>
      </p:sp>
      <p:sp>
        <p:nvSpPr>
          <p:cNvPr id="21" name="Rectangle 20"/>
          <p:cNvSpPr/>
          <p:nvPr/>
        </p:nvSpPr>
        <p:spPr>
          <a:xfrm>
            <a:off x="4952999" y="2667000"/>
            <a:ext cx="644728"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127000" dist="190500" dir="2700000" algn="tl" rotWithShape="0">
                    <a:srgbClr val="000000"/>
                  </a:outerShdw>
                </a:effectLst>
              </a:rPr>
              <a:t>3</a:t>
            </a:r>
          </a:p>
        </p:txBody>
      </p:sp>
      <p:sp>
        <p:nvSpPr>
          <p:cNvPr id="22" name="Rectangle 21"/>
          <p:cNvSpPr/>
          <p:nvPr/>
        </p:nvSpPr>
        <p:spPr>
          <a:xfrm>
            <a:off x="3276601" y="3276600"/>
            <a:ext cx="644727"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127000" dist="190500" dir="2700000" algn="tl" rotWithShape="0">
                    <a:srgbClr val="000000"/>
                  </a:outerShdw>
                </a:effectLst>
              </a:rPr>
              <a:t>2</a:t>
            </a:r>
          </a:p>
        </p:txBody>
      </p:sp>
      <p:sp>
        <p:nvSpPr>
          <p:cNvPr id="23" name="Rectangle 22"/>
          <p:cNvSpPr/>
          <p:nvPr/>
        </p:nvSpPr>
        <p:spPr>
          <a:xfrm>
            <a:off x="1524001" y="4191000"/>
            <a:ext cx="644727"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127000" dist="190500" dir="2700000" algn="tl" rotWithShape="0">
                    <a:srgbClr val="000000"/>
                  </a:outerShdw>
                </a:effectLst>
              </a:rPr>
              <a:t>1</a:t>
            </a:r>
          </a:p>
        </p:txBody>
      </p:sp>
      <p:sp>
        <p:nvSpPr>
          <p:cNvPr id="24" name="Rectangle 23"/>
          <p:cNvSpPr/>
          <p:nvPr/>
        </p:nvSpPr>
        <p:spPr>
          <a:xfrm>
            <a:off x="6553199" y="2133600"/>
            <a:ext cx="644728"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127000" dist="190500" dir="2700000" algn="tl" rotWithShape="0">
                    <a:srgbClr val="000000"/>
                  </a:outerShdw>
                </a:effectLst>
              </a:rPr>
              <a:t>4</a:t>
            </a:r>
          </a:p>
        </p:txBody>
      </p:sp>
      <p:sp>
        <p:nvSpPr>
          <p:cNvPr id="25" name="Rectangle 24"/>
          <p:cNvSpPr/>
          <p:nvPr/>
        </p:nvSpPr>
        <p:spPr>
          <a:xfrm>
            <a:off x="8229599" y="1524000"/>
            <a:ext cx="644728"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127000" dist="190500" dir="2700000" algn="tl" rotWithShape="0">
                    <a:srgbClr val="000000"/>
                  </a:outerShdw>
                </a:effectLst>
              </a:rPr>
              <a:t>5</a:t>
            </a:r>
          </a:p>
        </p:txBody>
      </p:sp>
      <p:sp>
        <p:nvSpPr>
          <p:cNvPr id="3" name="Date Placeholder 2"/>
          <p:cNvSpPr>
            <a:spLocks noGrp="1"/>
          </p:cNvSpPr>
          <p:nvPr>
            <p:ph type="dt" sz="half" idx="10"/>
          </p:nvPr>
        </p:nvSpPr>
        <p:spPr/>
        <p:txBody>
          <a:bodyPr/>
          <a:lstStyle/>
          <a:p>
            <a:pPr>
              <a:defRPr/>
            </a:pPr>
            <a:r>
              <a:rPr lang="en-US" smtClean="0"/>
              <a:t>12-2021</a:t>
            </a:r>
            <a:endParaRPr lang="en-US" dirty="0"/>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28</a:t>
            </a:fld>
            <a:endParaRPr lang="en-US"/>
          </a:p>
        </p:txBody>
      </p:sp>
    </p:spTree>
    <p:extLst>
      <p:ext uri="{BB962C8B-B14F-4D97-AF65-F5344CB8AC3E}">
        <p14:creationId xmlns:p14="http://schemas.microsoft.com/office/powerpoint/2010/main" val="221867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defRPr/>
            </a:pPr>
            <a:r>
              <a:rPr lang="lv-LV" sz="4200" b="1" dirty="0">
                <a:effectLst/>
                <a:ea typeface="Times New Roman" panose="02020603050405020304" pitchFamily="18" charset="0"/>
              </a:rPr>
              <a:t>Kādi ir ieguvumi, atdodot savas personīgās tiesības Dievam?</a:t>
            </a:r>
            <a:endParaRPr lang="en-US" sz="4200" b="1" dirty="0">
              <a:effectLst>
                <a:outerShdw blurRad="127000" dist="190500" dir="2700000" algn="tl">
                  <a:srgbClr val="000000"/>
                </a:outerShdw>
              </a:effectLst>
            </a:endParaRPr>
          </a:p>
        </p:txBody>
      </p:sp>
      <p:sp>
        <p:nvSpPr>
          <p:cNvPr id="19460" name="Rectangle 4"/>
          <p:cNvSpPr>
            <a:spLocks noGrp="1" noChangeArrowheads="1"/>
          </p:cNvSpPr>
          <p:nvPr>
            <p:ph type="body" sz="half" idx="2"/>
          </p:nvPr>
        </p:nvSpPr>
        <p:spPr>
          <a:xfrm>
            <a:off x="6096000" y="2133600"/>
            <a:ext cx="4038600" cy="4114800"/>
          </a:xfrm>
        </p:spPr>
        <p:txBody>
          <a:bodyPr/>
          <a:lstStyle/>
          <a:p>
            <a:pPr marL="393700" lvl="1" indent="-393700" eaLnBrk="1" hangingPunct="1">
              <a:spcBef>
                <a:spcPts val="1500"/>
              </a:spcBef>
              <a:defRPr/>
            </a:pPr>
            <a:r>
              <a:rPr lang="lv-LV" sz="2600" dirty="0">
                <a:effectLst/>
                <a:ea typeface="Times New Roman" panose="02020603050405020304" pitchFamily="18" charset="0"/>
              </a:rPr>
              <a:t>Tu vari būt mierā </a:t>
            </a:r>
          </a:p>
          <a:p>
            <a:pPr marL="393700" lvl="1" indent="-393700" eaLnBrk="1" hangingPunct="1">
              <a:spcBef>
                <a:spcPts val="1500"/>
              </a:spcBef>
              <a:defRPr/>
            </a:pPr>
            <a:r>
              <a:rPr lang="lv-LV" sz="2600" dirty="0">
                <a:effectLst>
                  <a:outerShdw blurRad="38100" dist="38100" dir="2700000" algn="tl">
                    <a:srgbClr val="000000">
                      <a:alpha val="43137"/>
                    </a:srgbClr>
                  </a:outerShdw>
                </a:effectLst>
                <a:ea typeface="Times New Roman" panose="02020603050405020304" pitchFamily="18" charset="0"/>
              </a:rPr>
              <a:t>Tu vari koncentrēties uz jaunu reakcijas modeļu izstrādi, kas godinās Dievu </a:t>
            </a:r>
          </a:p>
          <a:p>
            <a:pPr marL="393700" lvl="1" indent="-393700" eaLnBrk="1" hangingPunct="1">
              <a:spcBef>
                <a:spcPts val="1500"/>
              </a:spcBef>
              <a:defRPr/>
            </a:pPr>
            <a:r>
              <a:rPr lang="lv-LV" sz="2600" dirty="0">
                <a:effectLst/>
                <a:ea typeface="Times New Roman" panose="02020603050405020304" pitchFamily="18" charset="0"/>
              </a:rPr>
              <a:t>Dievs tev palīdzēs </a:t>
            </a:r>
          </a:p>
          <a:p>
            <a:pPr marL="393700" lvl="1" indent="-393700" eaLnBrk="1" hangingPunct="1">
              <a:spcBef>
                <a:spcPts val="1500"/>
              </a:spcBef>
              <a:defRPr/>
            </a:pPr>
            <a:r>
              <a:rPr lang="lv-LV" sz="2600" dirty="0">
                <a:effectLst/>
                <a:ea typeface="Times New Roman" panose="02020603050405020304" pitchFamily="18" charset="0"/>
              </a:rPr>
              <a:t>Tu vari kļūt par paraugu citiem</a:t>
            </a:r>
            <a:endParaRPr lang="en-US" sz="2600" dirty="0">
              <a:effectLst>
                <a:outerShdw blurRad="127000" dist="190500" dir="2700000" algn="tl">
                  <a:srgbClr val="000000"/>
                </a:outerShdw>
              </a:effectLst>
            </a:endParaRPr>
          </a:p>
        </p:txBody>
      </p:sp>
      <p:pic>
        <p:nvPicPr>
          <p:cNvPr id="5" name="Picture 2" descr="http://www.clker.com/cliparts/b/T/3/n/s/q/ask-him-he-knows-question-mark-hi.png"/>
          <p:cNvPicPr>
            <a:picLocks noGrp="1" noChangeAspect="1" noChangeArrowheads="1"/>
          </p:cNvPicPr>
          <p:nvPr>
            <p:ph sz="half" idx="1"/>
          </p:nvPr>
        </p:nvPicPr>
        <p:blipFill>
          <a:blip r:embed="rId2" cstate="print">
            <a:extLst>
              <a:ext uri="{28A0092B-C50C-407E-A947-70E740481C1C}">
                <a14:useLocalDpi xmlns:a14="http://schemas.microsoft.com/office/drawing/2010/main"/>
              </a:ext>
            </a:extLst>
          </a:blip>
          <a:srcRect/>
          <a:stretch>
            <a:fillRect/>
          </a:stretch>
        </p:blipFill>
        <p:spPr>
          <a:xfrm>
            <a:off x="2470150" y="1981200"/>
            <a:ext cx="3060700" cy="4114800"/>
          </a:xfrm>
          <a:noFill/>
          <a:extLst>
            <a:ext uri="{909E8E84-426E-40DD-AFC4-6F175D3DCCD1}">
              <a14:hiddenFill xmlns:a14="http://schemas.microsoft.com/office/drawing/2010/main">
                <a:solidFill>
                  <a:srgbClr val="FFFFFF"/>
                </a:solidFill>
              </a14:hiddenFill>
            </a:ext>
          </a:extLst>
        </p:spPr>
      </p:pic>
      <p:sp>
        <p:nvSpPr>
          <p:cNvPr id="8"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Slide Number Placeholder 2"/>
          <p:cNvSpPr>
            <a:spLocks noGrp="1"/>
          </p:cNvSpPr>
          <p:nvPr>
            <p:ph type="sldNum" sz="quarter" idx="12"/>
          </p:nvPr>
        </p:nvSpPr>
        <p:spPr/>
        <p:txBody>
          <a:bodyPr/>
          <a:lstStyle/>
          <a:p>
            <a:pPr>
              <a:defRPr/>
            </a:pPr>
            <a:fld id="{AE249A90-ED3A-48F9-BCF4-C3FF887F782C}" type="slidenum">
              <a:rPr lang="en-US" smtClean="0"/>
              <a:pPr>
                <a:defRPr/>
              </a:pPr>
              <a:t>29</a:t>
            </a:fld>
            <a:endParaRPr lang="en-US"/>
          </a:p>
        </p:txBody>
      </p:sp>
    </p:spTree>
    <p:extLst>
      <p:ext uri="{BB962C8B-B14F-4D97-AF65-F5344CB8AC3E}">
        <p14:creationId xmlns:p14="http://schemas.microsoft.com/office/powerpoint/2010/main" val="56918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87087"/>
            <a:ext cx="10744200" cy="762000"/>
          </a:xfrm>
        </p:spPr>
        <p:txBody>
          <a:bodyPr/>
          <a:lstStyle/>
          <a:p>
            <a:r>
              <a:rPr lang="lv-LV" sz="3600" dirty="0">
                <a:solidFill>
                  <a:schemeClr val="tx1"/>
                </a:solidFill>
              </a:rPr>
              <a:t>Dusmas un personīgās tiesības Uzdevumu saraksts</a:t>
            </a:r>
            <a:endParaRPr lang="en-US" sz="3600" dirty="0">
              <a:solidFill>
                <a:schemeClr val="tx1"/>
              </a:solidFill>
            </a:endParaRPr>
          </a:p>
        </p:txBody>
      </p:sp>
      <p:sp>
        <p:nvSpPr>
          <p:cNvPr id="3" name="Content Placeholder 2"/>
          <p:cNvSpPr>
            <a:spLocks noGrp="1"/>
          </p:cNvSpPr>
          <p:nvPr>
            <p:ph idx="1"/>
          </p:nvPr>
        </p:nvSpPr>
        <p:spPr>
          <a:xfrm>
            <a:off x="1676400" y="1371600"/>
            <a:ext cx="8915400" cy="4953000"/>
          </a:xfrm>
        </p:spPr>
        <p:txBody>
          <a:bodyPr/>
          <a:lstStyle/>
          <a:p>
            <a:endParaRPr lang="en-US" dirty="0"/>
          </a:p>
          <a:p>
            <a:pPr>
              <a:buNone/>
            </a:pPr>
            <a:endParaRPr lang="en-US" dirty="0"/>
          </a:p>
        </p:txBody>
      </p:sp>
      <p:sp>
        <p:nvSpPr>
          <p:cNvPr id="4" name="Footer Placeholder 3"/>
          <p:cNvSpPr>
            <a:spLocks noGrp="1"/>
          </p:cNvSpPr>
          <p:nvPr>
            <p:ph type="ftr" sz="quarter" idx="11"/>
          </p:nvPr>
        </p:nvSpPr>
        <p:spPr/>
        <p:txBody>
          <a:bodyPr/>
          <a:lstStyle/>
          <a:p>
            <a:pPr>
              <a:defRPr/>
            </a:pPr>
            <a:r>
              <a:rPr lang="en-US">
                <a:solidFill>
                  <a:schemeClr val="bg1"/>
                </a:solidFill>
              </a:rPr>
              <a:t>iteenchallenge.org</a:t>
            </a:r>
            <a:endParaRPr lang="en-US" dirty="0">
              <a:solidFill>
                <a:schemeClr val="bg1"/>
              </a:solidFill>
            </a:endParaRPr>
          </a:p>
        </p:txBody>
      </p:sp>
      <p:sp>
        <p:nvSpPr>
          <p:cNvPr id="8" name="TextBox 7"/>
          <p:cNvSpPr txBox="1"/>
          <p:nvPr/>
        </p:nvSpPr>
        <p:spPr>
          <a:xfrm>
            <a:off x="1066800" y="838201"/>
            <a:ext cx="9753600" cy="5262979"/>
          </a:xfrm>
          <a:prstGeom prst="rect">
            <a:avLst/>
          </a:prstGeom>
          <a:noFill/>
        </p:spPr>
        <p:txBody>
          <a:bodyPr wrap="square" rtlCol="0">
            <a:spAutoFit/>
          </a:bodyPr>
          <a:lstStyle/>
          <a:p>
            <a:r>
              <a:rPr lang="lv-LV" sz="2800" b="1" dirty="0">
                <a:latin typeface="+mn-lt"/>
              </a:rPr>
              <a:t>Ieskaites</a:t>
            </a:r>
            <a:r>
              <a:rPr lang="en-US" sz="2800" b="1" dirty="0">
                <a:latin typeface="+mn-lt"/>
              </a:rPr>
              <a:t>: </a:t>
            </a:r>
            <a:r>
              <a:rPr lang="lv-LV" sz="2800" b="1" dirty="0">
                <a:latin typeface="+mn-lt"/>
              </a:rPr>
              <a:t>iegaumējamie panti </a:t>
            </a:r>
            <a:r>
              <a:rPr lang="en-US" sz="2800" b="1" dirty="0">
                <a:latin typeface="+mn-lt"/>
              </a:rPr>
              <a:t>	</a:t>
            </a:r>
            <a:r>
              <a:rPr lang="lv-LV" sz="2800" b="1" dirty="0">
                <a:latin typeface="+mn-lt"/>
              </a:rPr>
              <a:t>Izpildi uz:</a:t>
            </a:r>
            <a:endParaRPr lang="en-US" sz="2800" b="1" dirty="0">
              <a:latin typeface="+mn-lt"/>
            </a:endParaRPr>
          </a:p>
          <a:p>
            <a:r>
              <a:rPr lang="en-US" sz="2000" dirty="0">
                <a:latin typeface="+mn-lt"/>
              </a:rPr>
              <a:t>1. </a:t>
            </a:r>
            <a:r>
              <a:rPr lang="en-US" dirty="0"/>
              <a:t>E</a:t>
            </a:r>
            <a:r>
              <a:rPr lang="lv-LV" dirty="0" err="1"/>
              <a:t>feziešiem</a:t>
            </a:r>
            <a:r>
              <a:rPr lang="en-US" dirty="0"/>
              <a:t> 4:26-27		</a:t>
            </a:r>
            <a:r>
              <a:rPr lang="en-US" sz="1600" dirty="0">
                <a:latin typeface="+mn-lt"/>
              </a:rPr>
              <a:t>		             	</a:t>
            </a:r>
            <a:r>
              <a:rPr lang="en-US" sz="2000" dirty="0">
                <a:latin typeface="+mn-lt"/>
              </a:rPr>
              <a:t>2</a:t>
            </a:r>
            <a:r>
              <a:rPr lang="lv-LV" sz="2000" dirty="0">
                <a:latin typeface="+mn-lt"/>
              </a:rPr>
              <a:t>.stundu</a:t>
            </a:r>
            <a:endParaRPr lang="en-US" sz="1600" dirty="0">
              <a:latin typeface="+mn-lt"/>
            </a:endParaRPr>
          </a:p>
          <a:p>
            <a:r>
              <a:rPr lang="en-US" sz="2000" dirty="0">
                <a:latin typeface="+mn-lt"/>
              </a:rPr>
              <a:t>2. J</a:t>
            </a:r>
            <a:r>
              <a:rPr lang="lv-LV" sz="2000" dirty="0" err="1">
                <a:latin typeface="+mn-lt"/>
              </a:rPr>
              <a:t>ēkaba</a:t>
            </a:r>
            <a:r>
              <a:rPr lang="en-US" sz="2000" dirty="0">
                <a:latin typeface="+mn-lt"/>
              </a:rPr>
              <a:t> 1:19-20                                                	4</a:t>
            </a:r>
            <a:r>
              <a:rPr lang="lv-LV" sz="2000" dirty="0">
                <a:latin typeface="+mn-lt"/>
              </a:rPr>
              <a:t>.stundu</a:t>
            </a:r>
            <a:r>
              <a:rPr lang="en-US" sz="2000" dirty="0">
                <a:latin typeface="+mn-lt"/>
              </a:rPr>
              <a:t>      </a:t>
            </a:r>
          </a:p>
          <a:p>
            <a:r>
              <a:rPr lang="en-US" sz="2000" dirty="0">
                <a:latin typeface="+mn-lt"/>
              </a:rPr>
              <a:t>3. </a:t>
            </a:r>
            <a:r>
              <a:rPr lang="lv-LV" sz="2000" dirty="0" err="1">
                <a:latin typeface="+mn-lt"/>
              </a:rPr>
              <a:t>Sal.pam</a:t>
            </a:r>
            <a:r>
              <a:rPr lang="lv-LV" sz="2000" dirty="0">
                <a:latin typeface="+mn-lt"/>
              </a:rPr>
              <a:t>.</a:t>
            </a:r>
            <a:r>
              <a:rPr lang="en-US" sz="2000" dirty="0">
                <a:latin typeface="+mn-lt"/>
              </a:rPr>
              <a:t> 15:1      					7</a:t>
            </a:r>
            <a:r>
              <a:rPr lang="lv-LV" sz="2000" dirty="0">
                <a:latin typeface="+mn-lt"/>
              </a:rPr>
              <a:t>.stundu</a:t>
            </a:r>
            <a:endParaRPr lang="en-US" sz="2000" dirty="0">
              <a:latin typeface="+mn-lt"/>
            </a:endParaRPr>
          </a:p>
          <a:p>
            <a:pPr>
              <a:spcBef>
                <a:spcPts val="0"/>
              </a:spcBef>
              <a:spcAft>
                <a:spcPts val="0"/>
              </a:spcAft>
            </a:pPr>
            <a:r>
              <a:rPr lang="en-US" sz="2800" b="1" dirty="0">
                <a:latin typeface="Arial"/>
                <a:ea typeface="Times New Roman"/>
              </a:rPr>
              <a:t>Stud</a:t>
            </a:r>
            <a:r>
              <a:rPr lang="lv-LV" sz="2800" b="1" dirty="0" err="1">
                <a:latin typeface="Arial"/>
                <a:ea typeface="Times New Roman"/>
              </a:rPr>
              <a:t>iju</a:t>
            </a:r>
            <a:r>
              <a:rPr lang="en-US" sz="2800" b="1" dirty="0">
                <a:latin typeface="Arial"/>
                <a:ea typeface="Times New Roman"/>
              </a:rPr>
              <a:t> </a:t>
            </a:r>
            <a:r>
              <a:rPr lang="lv-LV" sz="2800" b="1" dirty="0">
                <a:latin typeface="Arial"/>
                <a:ea typeface="Times New Roman"/>
              </a:rPr>
              <a:t>ceļveža projekti</a:t>
            </a:r>
            <a:r>
              <a:rPr lang="en-US" sz="2800" b="1" dirty="0">
                <a:latin typeface="Arial"/>
                <a:ea typeface="Times New Roman"/>
              </a:rPr>
              <a:t>:</a:t>
            </a:r>
            <a:endParaRPr lang="en-US" sz="1200" dirty="0">
              <a:latin typeface="Times New Roman"/>
              <a:ea typeface="Times New Roman"/>
            </a:endParaRPr>
          </a:p>
          <a:p>
            <a:pPr>
              <a:spcBef>
                <a:spcPts val="0"/>
              </a:spcBef>
              <a:spcAft>
                <a:spcPts val="0"/>
              </a:spcAft>
            </a:pPr>
            <a:r>
              <a:rPr lang="en-US" sz="2000" b="1" dirty="0">
                <a:latin typeface="Arial"/>
                <a:ea typeface="Times New Roman"/>
              </a:rPr>
              <a:t>     </a:t>
            </a:r>
            <a:r>
              <a:rPr lang="en-US" sz="2000" b="1" u="sng" dirty="0" err="1">
                <a:latin typeface="Arial"/>
                <a:ea typeface="Times New Roman"/>
              </a:rPr>
              <a:t>Proje</a:t>
            </a:r>
            <a:r>
              <a:rPr lang="lv-LV" sz="2000" b="1" u="sng" dirty="0">
                <a:latin typeface="Arial"/>
                <a:ea typeface="Times New Roman"/>
              </a:rPr>
              <a:t>kts Nr.</a:t>
            </a:r>
            <a:r>
              <a:rPr lang="en-US" sz="2000" b="1" dirty="0">
                <a:latin typeface="Arial"/>
                <a:ea typeface="Times New Roman"/>
              </a:rPr>
              <a:t>    </a:t>
            </a:r>
            <a:r>
              <a:rPr lang="lv-LV" sz="2000" b="1" u="sng" dirty="0">
                <a:latin typeface="Arial"/>
                <a:ea typeface="Times New Roman"/>
              </a:rPr>
              <a:t>Izpildi uz vai pirms</a:t>
            </a:r>
            <a:endParaRPr lang="en-US" sz="1200" u="sng" dirty="0">
              <a:latin typeface="Times New Roman"/>
              <a:ea typeface="Times New Roman"/>
            </a:endParaRPr>
          </a:p>
          <a:p>
            <a:r>
              <a:rPr lang="en-US" dirty="0"/>
              <a:t>	</a:t>
            </a:r>
            <a:r>
              <a:rPr lang="en-US" sz="2000" dirty="0">
                <a:latin typeface="+mn-lt"/>
              </a:rPr>
              <a:t>1</a:t>
            </a:r>
            <a:r>
              <a:rPr lang="en-US" sz="2000" dirty="0"/>
              <a:t>		</a:t>
            </a:r>
            <a:r>
              <a:rPr lang="en-US" sz="2000" dirty="0">
                <a:latin typeface="+mn-lt"/>
              </a:rPr>
              <a:t>1</a:t>
            </a:r>
            <a:r>
              <a:rPr lang="lv-LV" sz="2000" dirty="0">
                <a:latin typeface="+mn-lt"/>
              </a:rPr>
              <a:t>.stundu</a:t>
            </a:r>
            <a:endParaRPr lang="en-US" sz="2000" dirty="0">
              <a:latin typeface="+mn-lt"/>
            </a:endParaRPr>
          </a:p>
          <a:p>
            <a:r>
              <a:rPr lang="en-US" sz="2000" dirty="0">
                <a:latin typeface="+mn-lt"/>
              </a:rPr>
              <a:t>	2		2</a:t>
            </a:r>
            <a:r>
              <a:rPr lang="lv-LV" sz="2000" dirty="0">
                <a:latin typeface="+mn-lt"/>
              </a:rPr>
              <a:t>.stundu</a:t>
            </a:r>
            <a:endParaRPr lang="en-US" sz="2000" dirty="0">
              <a:latin typeface="+mn-lt"/>
            </a:endParaRPr>
          </a:p>
          <a:p>
            <a:r>
              <a:rPr lang="en-US" sz="2000" dirty="0">
                <a:latin typeface="+mn-lt"/>
              </a:rPr>
              <a:t>	3		3</a:t>
            </a:r>
            <a:r>
              <a:rPr lang="lv-LV" sz="2000" dirty="0">
                <a:latin typeface="+mn-lt"/>
              </a:rPr>
              <a:t>.stundu</a:t>
            </a:r>
            <a:endParaRPr lang="en-US" sz="2000" dirty="0">
              <a:latin typeface="+mn-lt"/>
            </a:endParaRPr>
          </a:p>
          <a:p>
            <a:r>
              <a:rPr lang="en-US" sz="2000" dirty="0">
                <a:latin typeface="+mn-lt"/>
              </a:rPr>
              <a:t>	4		</a:t>
            </a:r>
            <a:r>
              <a:rPr lang="lv-LV" sz="2000" dirty="0">
                <a:latin typeface="+mn-lt"/>
              </a:rPr>
              <a:t>Ne obligāti</a:t>
            </a:r>
            <a:r>
              <a:rPr lang="en-US" sz="2000" dirty="0">
                <a:latin typeface="+mn-lt"/>
              </a:rPr>
              <a:t> (</a:t>
            </a:r>
            <a:r>
              <a:rPr lang="lv-LV" sz="2000" dirty="0">
                <a:latin typeface="+mn-lt"/>
              </a:rPr>
              <a:t>pēc 2.stundas</a:t>
            </a:r>
            <a:r>
              <a:rPr lang="en-US" sz="2000" dirty="0">
                <a:latin typeface="+mn-lt"/>
              </a:rPr>
              <a:t>)</a:t>
            </a:r>
          </a:p>
          <a:p>
            <a:r>
              <a:rPr lang="en-US" sz="2000" dirty="0">
                <a:latin typeface="+mn-lt"/>
              </a:rPr>
              <a:t>	5		4</a:t>
            </a:r>
            <a:r>
              <a:rPr lang="lv-LV" sz="2000" dirty="0">
                <a:latin typeface="+mn-lt"/>
              </a:rPr>
              <a:t>.stundu</a:t>
            </a:r>
            <a:endParaRPr lang="en-US" sz="2000" dirty="0">
              <a:latin typeface="+mn-lt"/>
            </a:endParaRPr>
          </a:p>
          <a:p>
            <a:r>
              <a:rPr lang="en-US" sz="2000" dirty="0">
                <a:latin typeface="+mn-lt"/>
              </a:rPr>
              <a:t>	6		4</a:t>
            </a:r>
            <a:r>
              <a:rPr lang="lv-LV" sz="2000" dirty="0">
                <a:latin typeface="+mn-lt"/>
              </a:rPr>
              <a:t>.stundu</a:t>
            </a:r>
            <a:endParaRPr lang="en-US" sz="2000" dirty="0">
              <a:latin typeface="+mn-lt"/>
            </a:endParaRPr>
          </a:p>
          <a:p>
            <a:r>
              <a:rPr lang="en-US" sz="2000" dirty="0">
                <a:latin typeface="+mn-lt"/>
              </a:rPr>
              <a:t>	7		5</a:t>
            </a:r>
            <a:r>
              <a:rPr lang="lv-LV" sz="2000" dirty="0">
                <a:latin typeface="+mn-lt"/>
              </a:rPr>
              <a:t>.stundu</a:t>
            </a:r>
            <a:endParaRPr lang="en-US" sz="2000" dirty="0">
              <a:latin typeface="+mn-lt"/>
            </a:endParaRPr>
          </a:p>
          <a:p>
            <a:r>
              <a:rPr lang="en-US" dirty="0"/>
              <a:t>	</a:t>
            </a:r>
            <a:r>
              <a:rPr lang="en-US" sz="2000" dirty="0">
                <a:latin typeface="+mn-lt"/>
              </a:rPr>
              <a:t>8</a:t>
            </a:r>
            <a:r>
              <a:rPr lang="en-US" dirty="0">
                <a:latin typeface="+mn-lt"/>
              </a:rPr>
              <a:t>	</a:t>
            </a:r>
            <a:r>
              <a:rPr lang="en-US" dirty="0"/>
              <a:t>	</a:t>
            </a:r>
            <a:r>
              <a:rPr lang="en-US" sz="2000" dirty="0">
                <a:latin typeface="+mn-lt"/>
              </a:rPr>
              <a:t>6</a:t>
            </a:r>
            <a:r>
              <a:rPr lang="lv-LV" sz="2000" dirty="0">
                <a:latin typeface="+mn-lt"/>
              </a:rPr>
              <a:t>. vai</a:t>
            </a:r>
            <a:r>
              <a:rPr lang="en-US" sz="2000" dirty="0">
                <a:latin typeface="+mn-lt"/>
              </a:rPr>
              <a:t> 7</a:t>
            </a:r>
            <a:r>
              <a:rPr lang="lv-LV" sz="2000" dirty="0">
                <a:latin typeface="+mn-lt"/>
              </a:rPr>
              <a:t>.stundu</a:t>
            </a:r>
            <a:endParaRPr lang="en-US" sz="2000" dirty="0">
              <a:latin typeface="+mn-lt"/>
            </a:endParaRPr>
          </a:p>
          <a:p>
            <a:r>
              <a:rPr lang="en-US" sz="2000" dirty="0">
                <a:latin typeface="+mn-lt"/>
              </a:rPr>
              <a:t>        	9 </a:t>
            </a:r>
            <a:r>
              <a:rPr lang="en-US" dirty="0"/>
              <a:t>		</a:t>
            </a:r>
            <a:r>
              <a:rPr lang="en-US" sz="2000" dirty="0">
                <a:latin typeface="+mn-lt"/>
              </a:rPr>
              <a:t>8</a:t>
            </a:r>
            <a:r>
              <a:rPr lang="lv-LV" sz="2000" dirty="0">
                <a:latin typeface="+mn-lt"/>
              </a:rPr>
              <a:t>. vai</a:t>
            </a:r>
            <a:r>
              <a:rPr lang="en-US" sz="2000" dirty="0">
                <a:latin typeface="+mn-lt"/>
              </a:rPr>
              <a:t> 9</a:t>
            </a:r>
            <a:r>
              <a:rPr lang="lv-LV" sz="2000" dirty="0">
                <a:latin typeface="+mn-lt"/>
              </a:rPr>
              <a:t>.stundu</a:t>
            </a:r>
            <a:endParaRPr lang="en-US" sz="2000" dirty="0">
              <a:latin typeface="+mn-lt"/>
            </a:endParaRPr>
          </a:p>
          <a:p>
            <a:r>
              <a:rPr lang="en-US" sz="2000" dirty="0">
                <a:latin typeface="+mn-lt"/>
              </a:rPr>
              <a:t>	10</a:t>
            </a:r>
            <a:r>
              <a:rPr lang="en-US" dirty="0"/>
              <a:t>		</a:t>
            </a:r>
            <a:r>
              <a:rPr lang="en-US" sz="2000" dirty="0"/>
              <a:t>9</a:t>
            </a:r>
            <a:r>
              <a:rPr lang="lv-LV" sz="2000" dirty="0"/>
              <a:t>.stundu</a:t>
            </a:r>
            <a:endParaRPr lang="en-US" sz="2000" dirty="0"/>
          </a:p>
        </p:txBody>
      </p:sp>
      <p:sp>
        <p:nvSpPr>
          <p:cNvPr id="9" name="TextBox 8"/>
          <p:cNvSpPr txBox="1"/>
          <p:nvPr/>
        </p:nvSpPr>
        <p:spPr>
          <a:xfrm>
            <a:off x="6629400" y="5791200"/>
            <a:ext cx="3124200" cy="369332"/>
          </a:xfrm>
          <a:prstGeom prst="rect">
            <a:avLst/>
          </a:prstGeom>
          <a:noFill/>
        </p:spPr>
        <p:txBody>
          <a:bodyPr wrap="square" rtlCol="0">
            <a:spAutoFit/>
          </a:bodyPr>
          <a:lstStyle/>
          <a:p>
            <a:r>
              <a:rPr lang="lv-LV" sz="1800" dirty="0">
                <a:latin typeface="+mn-lt"/>
              </a:rPr>
              <a:t>Pārbaudes darbs</a:t>
            </a:r>
            <a:r>
              <a:rPr lang="en-US" sz="1800" dirty="0">
                <a:latin typeface="+mn-lt"/>
              </a:rPr>
              <a:t>: 10</a:t>
            </a:r>
            <a:r>
              <a:rPr lang="lv-LV" sz="1800" dirty="0">
                <a:latin typeface="+mn-lt"/>
              </a:rPr>
              <a:t>.stunda</a:t>
            </a:r>
            <a:endParaRPr lang="en-US" sz="1800" dirty="0">
              <a:latin typeface="+mn-lt"/>
            </a:endParaRPr>
          </a:p>
        </p:txBody>
      </p:sp>
      <p:sp>
        <p:nvSpPr>
          <p:cNvPr id="10" name="Rectangle 9"/>
          <p:cNvSpPr/>
          <p:nvPr/>
        </p:nvSpPr>
        <p:spPr bwMode="auto">
          <a:xfrm>
            <a:off x="6629400" y="5803871"/>
            <a:ext cx="3048000" cy="369332"/>
          </a:xfrm>
          <a:prstGeom prst="rect">
            <a:avLst/>
          </a:prstGeom>
          <a:no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a:ln w="28575">
                <a:solidFill>
                  <a:schemeClr val="tx1"/>
                </a:solidFill>
              </a:ln>
              <a:no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6310" y="2181001"/>
            <a:ext cx="2437852" cy="3447619"/>
          </a:xfrm>
          <a:prstGeom prst="rect">
            <a:avLst/>
          </a:prstGeom>
        </p:spPr>
      </p:pic>
      <p:sp>
        <p:nvSpPr>
          <p:cNvPr id="5" name="Date Placeholder 4"/>
          <p:cNvSpPr>
            <a:spLocks noGrp="1"/>
          </p:cNvSpPr>
          <p:nvPr>
            <p:ph type="dt" sz="half" idx="10"/>
          </p:nvPr>
        </p:nvSpPr>
        <p:spPr/>
        <p:txBody>
          <a:bodyPr/>
          <a:lstStyle/>
          <a:p>
            <a:pPr>
              <a:defRPr/>
            </a:pPr>
            <a:r>
              <a:rPr lang="en-US" smtClean="0"/>
              <a:t>12-2021</a:t>
            </a:r>
            <a:endParaRPr lang="en-US" dirty="0"/>
          </a:p>
        </p:txBody>
      </p:sp>
      <p:sp>
        <p:nvSpPr>
          <p:cNvPr id="7" name="Slide Number Placeholder 6"/>
          <p:cNvSpPr>
            <a:spLocks noGrp="1"/>
          </p:cNvSpPr>
          <p:nvPr>
            <p:ph type="sldNum" sz="quarter" idx="12"/>
          </p:nvPr>
        </p:nvSpPr>
        <p:spPr/>
        <p:txBody>
          <a:bodyPr/>
          <a:lstStyle/>
          <a:p>
            <a:pPr>
              <a:defRPr/>
            </a:pPr>
            <a:fld id="{7D8428DC-BE01-42D5-ACF1-770042B100D4}" type="slidenum">
              <a:rPr lang="en-US" smtClean="0"/>
              <a:pPr>
                <a:defRPr/>
              </a:pPr>
              <a:t>3</a:t>
            </a:fld>
            <a:endParaRPr lang="en-US"/>
          </a:p>
        </p:txBody>
      </p:sp>
    </p:spTree>
    <p:extLst>
      <p:ext uri="{BB962C8B-B14F-4D97-AF65-F5344CB8AC3E}">
        <p14:creationId xmlns:p14="http://schemas.microsoft.com/office/powerpoint/2010/main" val="256988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algn="ctr" eaLnBrk="1" hangingPunct="1">
              <a:defRPr/>
            </a:pPr>
            <a:r>
              <a:rPr lang="lv-LV" sz="4200" b="1" dirty="0">
                <a:effectLst>
                  <a:outerShdw blurRad="38100" dist="38100" dir="2700000" algn="tl">
                    <a:srgbClr val="000000">
                      <a:alpha val="43137"/>
                    </a:srgbClr>
                  </a:outerShdw>
                </a:effectLst>
                <a:ea typeface="Times New Roman" panose="02020603050405020304" pitchFamily="18" charset="0"/>
              </a:rPr>
              <a:t>Kas vēl bez personīgajām tiesībām veicina manu dusmu problēmu</a:t>
            </a:r>
            <a:r>
              <a:rPr lang="en-US" sz="4200" b="1" dirty="0">
                <a:effectLst>
                  <a:outerShdw blurRad="127000" dist="190500" dir="2700000" algn="tl">
                    <a:srgbClr val="000000"/>
                  </a:outerShdw>
                </a:effectLst>
              </a:rPr>
              <a:t>?</a:t>
            </a:r>
          </a:p>
        </p:txBody>
      </p:sp>
      <p:sp>
        <p:nvSpPr>
          <p:cNvPr id="15366" name="Rectangle 6"/>
          <p:cNvSpPr>
            <a:spLocks noGrp="1" noChangeArrowheads="1"/>
          </p:cNvSpPr>
          <p:nvPr>
            <p:ph type="body" sz="half" idx="2"/>
          </p:nvPr>
        </p:nvSpPr>
        <p:spPr>
          <a:xfrm>
            <a:off x="5638800" y="2057400"/>
            <a:ext cx="4495800" cy="4114800"/>
          </a:xfrm>
        </p:spPr>
        <p:txBody>
          <a:bodyPr/>
          <a:lstStyle/>
          <a:p>
            <a:pPr marL="393700" lvl="1" indent="-393700" eaLnBrk="1" hangingPunct="1">
              <a:defRPr/>
            </a:pPr>
            <a:r>
              <a:rPr lang="lv-LV" sz="2600" dirty="0">
                <a:effectLst>
                  <a:outerShdw blurRad="38100" dist="38100" dir="2700000" algn="tl">
                    <a:srgbClr val="000000">
                      <a:alpha val="43137"/>
                    </a:srgbClr>
                  </a:outerShdw>
                </a:effectLst>
                <a:ea typeface="Times New Roman" panose="02020603050405020304" pitchFamily="18" charset="0"/>
              </a:rPr>
              <a:t>Neatrisinātas pagātnes sāpes </a:t>
            </a:r>
          </a:p>
          <a:p>
            <a:pPr marL="393700" lvl="1" indent="-393700" eaLnBrk="1" hangingPunct="1">
              <a:defRPr/>
            </a:pPr>
            <a:r>
              <a:rPr lang="lv-LV" sz="2600" dirty="0">
                <a:effectLst>
                  <a:outerShdw blurRad="38100" dist="38100" dir="2700000" algn="tl">
                    <a:srgbClr val="000000">
                      <a:alpha val="43137"/>
                    </a:srgbClr>
                  </a:outerShdw>
                </a:effectLst>
                <a:ea typeface="Times New Roman" panose="02020603050405020304" pitchFamily="18" charset="0"/>
              </a:rPr>
              <a:t>Nepiedošana un rūgtums </a:t>
            </a:r>
          </a:p>
          <a:p>
            <a:pPr marL="393700" lvl="1" indent="-393700" eaLnBrk="1" hangingPunct="1">
              <a:defRPr/>
            </a:pPr>
            <a:r>
              <a:rPr lang="lv-LV" sz="2600" dirty="0">
                <a:effectLst>
                  <a:outerShdw blurRad="38100" dist="38100" dir="2700000" algn="tl">
                    <a:srgbClr val="000000">
                      <a:alpha val="43137"/>
                    </a:srgbClr>
                  </a:outerShdw>
                </a:effectLst>
                <a:ea typeface="Times New Roman" panose="02020603050405020304" pitchFamily="18" charset="0"/>
              </a:rPr>
              <a:t>Tavas dusmas konflikta situācijās </a:t>
            </a:r>
          </a:p>
          <a:p>
            <a:pPr marL="393700" lvl="1" indent="-393700" eaLnBrk="1" hangingPunct="1">
              <a:defRPr/>
            </a:pPr>
            <a:r>
              <a:rPr lang="lv-LV" sz="2600" dirty="0">
                <a:effectLst>
                  <a:outerShdw blurRad="38100" dist="38100" dir="2700000" algn="tl">
                    <a:srgbClr val="000000">
                      <a:alpha val="43137"/>
                    </a:srgbClr>
                  </a:outerShdw>
                </a:effectLst>
                <a:ea typeface="Times New Roman" panose="02020603050405020304" pitchFamily="18" charset="0"/>
              </a:rPr>
              <a:t>Ģimenes tradīcijas </a:t>
            </a:r>
          </a:p>
          <a:p>
            <a:pPr marL="393700" lvl="1" indent="-393700" eaLnBrk="1" hangingPunct="1">
              <a:defRPr/>
            </a:pPr>
            <a:r>
              <a:rPr lang="lv-LV" sz="2600" dirty="0">
                <a:effectLst>
                  <a:outerShdw blurRad="38100" dist="38100" dir="2700000" algn="tl">
                    <a:srgbClr val="000000">
                      <a:alpha val="43137"/>
                    </a:srgbClr>
                  </a:outerShdw>
                </a:effectLst>
                <a:ea typeface="Times New Roman" panose="02020603050405020304" pitchFamily="18" charset="0"/>
              </a:rPr>
              <a:t>Tavas attieksmes un ieradumi</a:t>
            </a:r>
            <a:endParaRPr lang="en-US" sz="2600" dirty="0">
              <a:effectLst>
                <a:outerShdw blurRad="38100" dist="38100" dir="2700000" algn="tl">
                  <a:srgbClr val="000000">
                    <a:alpha val="43137"/>
                  </a:srgbClr>
                </a:outerShdw>
              </a:effectLst>
            </a:endParaRPr>
          </a:p>
        </p:txBody>
      </p:sp>
      <p:pic>
        <p:nvPicPr>
          <p:cNvPr id="20484" name="Picture 4" descr="http://aquariuschannelings.files.wordpress.com/2011/10/angryman.jpg"/>
          <p:cNvPicPr>
            <a:picLocks noGrp="1" noChangeAspect="1" noChangeArrowheads="1"/>
          </p:cNvPicPr>
          <p:nvPr>
            <p:ph sz="half" idx="1"/>
          </p:nvPr>
        </p:nvPicPr>
        <p:blipFill>
          <a:blip r:embed="rId2" cstate="print">
            <a:extLst>
              <a:ext uri="{28A0092B-C50C-407E-A947-70E740481C1C}">
                <a14:useLocalDpi xmlns:a14="http://schemas.microsoft.com/office/drawing/2010/main"/>
              </a:ext>
            </a:extLst>
          </a:blip>
          <a:srcRect/>
          <a:stretch>
            <a:fillRect/>
          </a:stretch>
        </p:blipFill>
        <p:spPr>
          <a:xfrm>
            <a:off x="2286000" y="2133600"/>
            <a:ext cx="2921000" cy="4114800"/>
          </a:xfrm>
          <a:noFill/>
          <a:extLst>
            <a:ext uri="{909E8E84-426E-40DD-AFC4-6F175D3DCCD1}">
              <a14:hiddenFill xmlns:a14="http://schemas.microsoft.com/office/drawing/2010/main">
                <a:solidFill>
                  <a:srgbClr val="FFFFFF"/>
                </a:solidFill>
              </a14:hiddenFill>
            </a:ext>
          </a:extLst>
        </p:spPr>
      </p:pic>
      <p:sp>
        <p:nvSpPr>
          <p:cNvPr id="8"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Slide Number Placeholder 2"/>
          <p:cNvSpPr>
            <a:spLocks noGrp="1"/>
          </p:cNvSpPr>
          <p:nvPr>
            <p:ph type="sldNum" sz="quarter" idx="12"/>
          </p:nvPr>
        </p:nvSpPr>
        <p:spPr/>
        <p:txBody>
          <a:bodyPr/>
          <a:lstStyle/>
          <a:p>
            <a:pPr>
              <a:defRPr/>
            </a:pPr>
            <a:fld id="{AE249A90-ED3A-48F9-BCF4-C3FF887F782C}" type="slidenum">
              <a:rPr lang="en-US" smtClean="0"/>
              <a:pPr>
                <a:defRPr/>
              </a:pPr>
              <a:t>30</a:t>
            </a:fld>
            <a:endParaRPr lang="en-US"/>
          </a:p>
        </p:txBody>
      </p:sp>
    </p:spTree>
    <p:extLst>
      <p:ext uri="{BB962C8B-B14F-4D97-AF65-F5344CB8AC3E}">
        <p14:creationId xmlns:p14="http://schemas.microsoft.com/office/powerpoint/2010/main" val="106913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7" name="TextBox 6"/>
          <p:cNvSpPr txBox="1"/>
          <p:nvPr/>
        </p:nvSpPr>
        <p:spPr>
          <a:xfrm>
            <a:off x="1524000" y="762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t>
            </a:r>
            <a:r>
              <a:rPr lang="lv-LV" sz="5000" b="1" dirty="0" err="1">
                <a:effectLst>
                  <a:outerShdw blurRad="127000" dist="254000" dir="2700000" algn="tl">
                    <a:srgbClr val="000000"/>
                  </a:outerShdw>
                </a:effectLst>
              </a:rPr>
              <a:t>īgais</a:t>
            </a:r>
            <a:r>
              <a:rPr lang="lv-LV" sz="5000" b="1" dirty="0">
                <a:effectLst>
                  <a:outerShdw blurRad="127000" dist="254000" dir="2700000" algn="tl">
                    <a:srgbClr val="000000"/>
                  </a:outerShdw>
                </a:effectLst>
              </a:rPr>
              <a:t> pielietojums</a:t>
            </a:r>
            <a:endParaRPr lang="en-US" sz="5000" dirty="0">
              <a:effectLst>
                <a:outerShdw blurRad="127000" dist="254000" dir="2700000" algn="tl">
                  <a:srgbClr val="000000"/>
                </a:outerShdw>
              </a:effectLst>
            </a:endParaRPr>
          </a:p>
        </p:txBody>
      </p:sp>
      <p:sp>
        <p:nvSpPr>
          <p:cNvPr id="5" name="TextBox 4"/>
          <p:cNvSpPr txBox="1"/>
          <p:nvPr/>
        </p:nvSpPr>
        <p:spPr>
          <a:xfrm>
            <a:off x="990600" y="1219200"/>
            <a:ext cx="10591800" cy="5109091"/>
          </a:xfrm>
          <a:prstGeom prst="rect">
            <a:avLst/>
          </a:prstGeom>
          <a:noFill/>
        </p:spPr>
        <p:txBody>
          <a:bodyPr wrap="square" rtlCol="0">
            <a:spAutoFit/>
          </a:bodyPr>
          <a:lstStyle/>
          <a:p>
            <a:pPr marL="469900" indent="-469900">
              <a:spcAft>
                <a:spcPts val="1200"/>
              </a:spcAft>
              <a:buFont typeface="Arial" panose="020B0604020202020204" pitchFamily="34" charset="0"/>
              <a:buChar char="•"/>
            </a:pPr>
            <a:r>
              <a:rPr lang="lv-LV" sz="3400" dirty="0">
                <a:effectLst>
                  <a:outerShdw blurRad="38100" dist="38100" dir="2700000" algn="tl">
                    <a:srgbClr val="000000">
                      <a:alpha val="43137"/>
                    </a:srgbClr>
                  </a:outerShdw>
                </a:effectLst>
              </a:rPr>
              <a:t>Atdod savas personīgās tiesības Dievam, ja tu to vēl neesi izdarījis.</a:t>
            </a:r>
          </a:p>
          <a:p>
            <a:pPr marL="469900" indent="-469900">
              <a:spcAft>
                <a:spcPts val="1200"/>
              </a:spcAft>
              <a:buFont typeface="Arial" panose="020B0604020202020204" pitchFamily="34" charset="0"/>
              <a:buChar char="•"/>
            </a:pPr>
            <a:r>
              <a:rPr lang="lv-LV" sz="3400" dirty="0">
                <a:effectLst>
                  <a:outerShdw blurRad="38100" dist="38100" dir="2700000" algn="tl">
                    <a:srgbClr val="000000">
                      <a:alpha val="43137"/>
                    </a:srgbClr>
                  </a:outerShdw>
                </a:effectLst>
              </a:rPr>
              <a:t>Ja tu neesi atdevis savas personīgās tiesības Dievam, pārdomāti pārskati priekšrocības, ko dod savu tiesību atdošana Dievam, un mēģini saskatīt šos ieguvumus savā pieredzē</a:t>
            </a:r>
          </a:p>
          <a:p>
            <a:pPr marL="469900" indent="-469900">
              <a:buFont typeface="Arial" panose="020B0604020202020204" pitchFamily="34" charset="0"/>
              <a:buChar char="•"/>
            </a:pPr>
            <a:r>
              <a:rPr lang="lv-LV" sz="3400" dirty="0">
                <a:effectLst>
                  <a:outerShdw blurRad="38100" dist="38100" dir="2700000" algn="tl">
                    <a:srgbClr val="000000">
                      <a:alpha val="43137"/>
                    </a:srgbClr>
                  </a:outerShdw>
                </a:effectLst>
              </a:rPr>
              <a:t>Izpildi Studiju ceļveža 4</a:t>
            </a:r>
            <a:r>
              <a:rPr lang="en-US" sz="3400" dirty="0">
                <a:effectLst>
                  <a:outerShdw blurRad="127000" dist="190500" dir="2700000" algn="ctr" rotWithShape="0">
                    <a:srgbClr val="000000"/>
                  </a:outerShdw>
                </a:effectLst>
              </a:rPr>
              <a:t>.</a:t>
            </a:r>
            <a:r>
              <a:rPr lang="lv-LV" sz="3400" dirty="0">
                <a:effectLst>
                  <a:outerShdw blurRad="127000" dist="190500" dir="2700000" algn="ctr" rotWithShape="0">
                    <a:srgbClr val="000000"/>
                  </a:outerShdw>
                </a:effectLst>
              </a:rPr>
              <a:t>projektu «</a:t>
            </a:r>
            <a:r>
              <a:rPr lang="lv-LV" sz="3400" dirty="0"/>
              <a:t>Mans pirmais pārbaudījums bez manām personīgajām tiesībām.</a:t>
            </a:r>
            <a:r>
              <a:rPr lang="lv-LV" sz="3400" dirty="0">
                <a:effectLst>
                  <a:outerShdw blurRad="127000" dist="190500" dir="2700000" algn="ctr" rotWithShape="0">
                    <a:srgbClr val="000000"/>
                  </a:outerShdw>
                </a:effectLst>
              </a:rPr>
              <a:t>»</a:t>
            </a:r>
            <a:r>
              <a:rPr lang="en-US" sz="3400" dirty="0">
                <a:effectLst>
                  <a:outerShdw blurRad="127000" dist="190500" dir="2700000" algn="ctr" rotWithShape="0">
                    <a:srgbClr val="000000"/>
                  </a:outerShdw>
                </a:effectLst>
              </a:rPr>
              <a:t> (</a:t>
            </a:r>
            <a:r>
              <a:rPr lang="lv-LV" sz="3400" dirty="0">
                <a:effectLst>
                  <a:outerShdw blurRad="127000" dist="190500" dir="2700000" algn="ctr" rotWithShape="0">
                    <a:srgbClr val="000000"/>
                  </a:outerShdw>
                </a:effectLst>
              </a:rPr>
              <a:t>Vēlams</a:t>
            </a:r>
            <a:r>
              <a:rPr lang="en-US" sz="3400" dirty="0">
                <a:effectLst>
                  <a:outerShdw blurRad="127000" dist="190500" dir="2700000" algn="ctr" rotWithShape="0">
                    <a:srgbClr val="000000"/>
                  </a:outerShdw>
                </a:effectLst>
              </a:rPr>
              <a:t>)</a:t>
            </a:r>
          </a:p>
        </p:txBody>
      </p:sp>
      <p:sp>
        <p:nvSpPr>
          <p:cNvPr id="2" name="Date Placeholder 1"/>
          <p:cNvSpPr>
            <a:spLocks noGrp="1"/>
          </p:cNvSpPr>
          <p:nvPr>
            <p:ph type="dt" sz="half" idx="10"/>
          </p:nvPr>
        </p:nvSpPr>
        <p:spPr/>
        <p:txBody>
          <a:bodyPr/>
          <a:lstStyle/>
          <a:p>
            <a:pPr>
              <a:defRPr/>
            </a:pPr>
            <a:r>
              <a:rPr lang="en-US" dirty="0" smtClean="0"/>
              <a:t>12-2021</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31</a:t>
            </a:fld>
            <a:endParaRPr lang="en-US"/>
          </a:p>
        </p:txBody>
      </p:sp>
    </p:spTree>
    <p:extLst>
      <p:ext uri="{BB962C8B-B14F-4D97-AF65-F5344CB8AC3E}">
        <p14:creationId xmlns:p14="http://schemas.microsoft.com/office/powerpoint/2010/main" val="72817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981200" y="1905000"/>
            <a:ext cx="8229600" cy="1371600"/>
          </a:xfrm>
        </p:spPr>
        <p:txBody>
          <a:bodyPr/>
          <a:lstStyle/>
          <a:p>
            <a:pPr eaLnBrk="1" hangingPunct="1">
              <a:buFontTx/>
              <a:buNone/>
              <a:defRPr/>
            </a:pPr>
            <a:r>
              <a:rPr lang="en-US" dirty="0">
                <a:effectLst/>
              </a:rPr>
              <a:t>   </a:t>
            </a:r>
            <a:endParaRPr lang="en-US" dirty="0"/>
          </a:p>
          <a:p>
            <a:pPr eaLnBrk="1" hangingPunct="1">
              <a:buFontTx/>
              <a:buNone/>
              <a:defRPr/>
            </a:pPr>
            <a:endParaRPr lang="en-US" dirty="0"/>
          </a:p>
        </p:txBody>
      </p:sp>
      <p:sp>
        <p:nvSpPr>
          <p:cNvPr id="4" name="Rectangle 3"/>
          <p:cNvSpPr txBox="1">
            <a:spLocks noChangeArrowheads="1"/>
          </p:cNvSpPr>
          <p:nvPr/>
        </p:nvSpPr>
        <p:spPr bwMode="auto">
          <a:xfrm>
            <a:off x="772886" y="3777343"/>
            <a:ext cx="10428514" cy="2819400"/>
          </a:xfrm>
          <a:prstGeom prst="rect">
            <a:avLst/>
          </a:prstGeom>
          <a:noFill/>
          <a:ln>
            <a:noFill/>
          </a:ln>
          <a:effectLst/>
        </p:spPr>
        <p:txBody>
          <a:bodyPr/>
          <a:lstStyle/>
          <a:p>
            <a:pPr>
              <a:spcAft>
                <a:spcPts val="1200"/>
              </a:spcAft>
            </a:pPr>
            <a:r>
              <a:rPr lang="lv-LV" sz="3200" b="1" dirty="0" smtClean="0"/>
              <a:t>Atslēgas </a:t>
            </a:r>
            <a:r>
              <a:rPr lang="lv-LV" sz="3200" b="1" dirty="0"/>
              <a:t>pants</a:t>
            </a:r>
            <a:r>
              <a:rPr lang="en-US" sz="3200" b="1" dirty="0"/>
              <a:t>: </a:t>
            </a:r>
            <a:r>
              <a:rPr lang="lv-LV" sz="3200" b="1" dirty="0">
                <a:latin typeface="TimesNewRoman"/>
              </a:rPr>
              <a:t>Filipiešiem</a:t>
            </a:r>
            <a:r>
              <a:rPr lang="en-US" sz="3200" dirty="0">
                <a:latin typeface="TimesNewRoman"/>
              </a:rPr>
              <a:t> 2:5 </a:t>
            </a:r>
            <a:r>
              <a:rPr lang="en-US" sz="3200" dirty="0" smtClean="0">
                <a:latin typeface="TimesNewRoman"/>
              </a:rPr>
              <a:t/>
            </a:r>
            <a:br>
              <a:rPr lang="en-US" sz="3200" dirty="0" smtClean="0">
                <a:latin typeface="TimesNewRoman"/>
              </a:rPr>
            </a:br>
            <a:r>
              <a:rPr lang="lv-LV" sz="3200" dirty="0" smtClean="0">
                <a:latin typeface="TimesNewRoman"/>
              </a:rPr>
              <a:t>(</a:t>
            </a:r>
            <a:r>
              <a:rPr lang="lv-LV" sz="3200" dirty="0">
                <a:latin typeface="TimesNewRoman"/>
              </a:rPr>
              <a:t>tulkojums no </a:t>
            </a:r>
            <a:r>
              <a:rPr lang="en-US" sz="3200" dirty="0">
                <a:latin typeface="TimesNewRoman"/>
              </a:rPr>
              <a:t>New Living Translation</a:t>
            </a:r>
            <a:r>
              <a:rPr lang="lv-LV" sz="3200" dirty="0">
                <a:latin typeface="TimesNewRoman"/>
              </a:rPr>
              <a:t>)</a:t>
            </a:r>
            <a:endParaRPr lang="en-US" sz="3200" dirty="0">
              <a:latin typeface="TimesNewRoman"/>
            </a:endParaRPr>
          </a:p>
          <a:p>
            <a:r>
              <a:rPr lang="lv-LV" sz="3200" dirty="0" smtClean="0">
                <a:effectLst/>
                <a:latin typeface="+mn-lt"/>
                <a:ea typeface="Times New Roman" panose="02020603050405020304" pitchFamily="18" charset="0"/>
              </a:rPr>
              <a:t>Jums </a:t>
            </a:r>
            <a:r>
              <a:rPr lang="lv-LV" sz="3200" dirty="0">
                <a:effectLst/>
                <a:latin typeface="+mn-lt"/>
                <a:ea typeface="Times New Roman" panose="02020603050405020304" pitchFamily="18" charset="0"/>
              </a:rPr>
              <a:t>ir jābūt tādai pašai attieksmei kāda bija Kristum Jēzum.</a:t>
            </a:r>
            <a:endParaRPr lang="en-US" sz="3200" kern="0" dirty="0">
              <a:effectLst>
                <a:outerShdw blurRad="38100" dist="38100" dir="2700000" algn="tl">
                  <a:srgbClr val="000000"/>
                </a:outerShdw>
              </a:effectLst>
              <a:latin typeface="+mn-lt"/>
            </a:endParaRPr>
          </a:p>
        </p:txBody>
      </p:sp>
      <p:sp>
        <p:nvSpPr>
          <p:cNvPr id="5" name="Rectangle 3"/>
          <p:cNvSpPr txBox="1">
            <a:spLocks noChangeArrowheads="1"/>
          </p:cNvSpPr>
          <p:nvPr/>
        </p:nvSpPr>
        <p:spPr bwMode="auto">
          <a:xfrm>
            <a:off x="762000" y="1828800"/>
            <a:ext cx="10591800" cy="1828800"/>
          </a:xfrm>
          <a:prstGeom prst="rect">
            <a:avLst/>
          </a:prstGeom>
          <a:noFill/>
          <a:ln>
            <a:noFill/>
          </a:ln>
          <a:effectLst/>
        </p:spPr>
        <p:txBody>
          <a:bodyPr/>
          <a:lstStyle/>
          <a:p>
            <a:pPr marL="342900" indent="-342900" eaLnBrk="1" hangingPunct="1">
              <a:spcBef>
                <a:spcPct val="20000"/>
              </a:spcBef>
              <a:buClr>
                <a:schemeClr val="hlink"/>
              </a:buClr>
              <a:buSzPct val="120000"/>
              <a:defRPr/>
            </a:pPr>
            <a:r>
              <a:rPr lang="lv-LV" sz="3200" b="1" dirty="0" smtClean="0"/>
              <a:t>Galvenā </a:t>
            </a:r>
            <a:r>
              <a:rPr lang="lv-LV" sz="3200" b="1" dirty="0"/>
              <a:t>Bībeles patiesība</a:t>
            </a:r>
            <a:r>
              <a:rPr lang="en-US" sz="3200" b="1" dirty="0"/>
              <a:t>:</a:t>
            </a:r>
          </a:p>
          <a:p>
            <a:r>
              <a:rPr lang="lv-LV" sz="3200" dirty="0">
                <a:effectLst/>
                <a:latin typeface="+mn-lt"/>
                <a:ea typeface="Times New Roman" panose="02020603050405020304" pitchFamily="18" charset="0"/>
              </a:rPr>
              <a:t>Bībele mums sniedz Dieva patiesību par dusmām un to, kā mēs tās varam lietot pozitīvā veidā savā dzīvē</a:t>
            </a:r>
            <a:r>
              <a:rPr lang="en-US" sz="3200" dirty="0">
                <a:latin typeface="TimesNewRoman"/>
              </a:rPr>
              <a:t>.</a:t>
            </a:r>
            <a:endParaRPr lang="en-US" sz="3200" kern="0" dirty="0">
              <a:effectLst>
                <a:outerShdw blurRad="38100" dist="38100" dir="2700000" algn="tl">
                  <a:srgbClr val="000000"/>
                </a:outerShdw>
              </a:effectLst>
              <a:latin typeface="+mn-lt"/>
            </a:endParaRPr>
          </a:p>
        </p:txBody>
      </p:sp>
      <p:sp>
        <p:nvSpPr>
          <p:cNvPr id="6" name="Rectangle 4"/>
          <p:cNvSpPr>
            <a:spLocks noGrp="1" noChangeArrowheads="1"/>
          </p:cNvSpPr>
          <p:nvPr>
            <p:ph type="title"/>
          </p:nvPr>
        </p:nvSpPr>
        <p:spPr/>
        <p:txBody>
          <a:bodyPr/>
          <a:lstStyle/>
          <a:p>
            <a:pPr eaLnBrk="1" hangingPunct="1">
              <a:defRPr/>
            </a:pPr>
            <a:r>
              <a:rPr lang="en-US" sz="3600" dirty="0"/>
              <a:t>4</a:t>
            </a:r>
            <a:r>
              <a:rPr lang="lv-LV" sz="3600" dirty="0"/>
              <a:t>.stunda</a:t>
            </a:r>
            <a:r>
              <a:rPr lang="en-US" sz="3600" dirty="0"/>
              <a:t> -</a:t>
            </a:r>
            <a:r>
              <a:rPr lang="en-US" dirty="0"/>
              <a:t> </a:t>
            </a:r>
            <a:r>
              <a:rPr lang="lv-LV" dirty="0">
                <a:effectLst/>
                <a:ea typeface="Times New Roman" panose="02020603050405020304" pitchFamily="18" charset="0"/>
              </a:rPr>
              <a:t>Ko Dievs saka par dusmām</a:t>
            </a:r>
            <a:r>
              <a:rPr lang="en-US" dirty="0"/>
              <a:t>?</a:t>
            </a:r>
          </a:p>
        </p:txBody>
      </p:sp>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dirty="0"/>
              <a:t>iteenchallenge.org</a:t>
            </a:r>
          </a:p>
        </p:txBody>
      </p:sp>
      <p:sp>
        <p:nvSpPr>
          <p:cNvPr id="7" name="Slide Number Placeholder 6"/>
          <p:cNvSpPr>
            <a:spLocks noGrp="1"/>
          </p:cNvSpPr>
          <p:nvPr>
            <p:ph type="sldNum" sz="quarter" idx="12"/>
          </p:nvPr>
        </p:nvSpPr>
        <p:spPr/>
        <p:txBody>
          <a:bodyPr/>
          <a:lstStyle/>
          <a:p>
            <a:pPr>
              <a:defRPr/>
            </a:pPr>
            <a:fld id="{A937E686-3485-4FA6-B63D-A2717EABE70E}" type="slidenum">
              <a:rPr lang="en-US" smtClean="0"/>
              <a:pPr>
                <a:defRPr/>
              </a:pPr>
              <a:t>32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676400" y="3352800"/>
            <a:ext cx="8229600" cy="3124200"/>
          </a:xfrm>
          <a:prstGeom prst="rect">
            <a:avLst/>
          </a:prstGeom>
          <a:noFill/>
          <a:ln>
            <a:noFill/>
          </a:ln>
          <a:effectLst/>
        </p:spPr>
        <p:txBody>
          <a:bodyPr/>
          <a:lstStyle/>
          <a:p>
            <a:pPr marL="342900" indent="-342900" eaLnBrk="1" hangingPunct="1">
              <a:spcBef>
                <a:spcPct val="20000"/>
              </a:spcBef>
              <a:buClr>
                <a:schemeClr val="hlink"/>
              </a:buClr>
              <a:buSzPct val="120000"/>
              <a:defRPr/>
            </a:pPr>
            <a:endParaRPr lang="en-US" sz="3200" kern="0" dirty="0">
              <a:effectLst>
                <a:outerShdw blurRad="38100" dist="38100" dir="2700000" algn="tl">
                  <a:srgbClr val="000000"/>
                </a:outerShdw>
              </a:effectLst>
              <a:latin typeface="+mn-lt"/>
            </a:endParaRPr>
          </a:p>
        </p:txBody>
      </p:sp>
      <p:sp>
        <p:nvSpPr>
          <p:cNvPr id="6" name="Rectangle 4"/>
          <p:cNvSpPr>
            <a:spLocks noGrp="1" noChangeArrowheads="1"/>
          </p:cNvSpPr>
          <p:nvPr>
            <p:ph type="title"/>
          </p:nvPr>
        </p:nvSpPr>
        <p:spPr/>
        <p:txBody>
          <a:bodyPr/>
          <a:lstStyle/>
          <a:p>
            <a:pPr algn="ctr" eaLnBrk="1" hangingPunct="1">
              <a:defRPr/>
            </a:pPr>
            <a:r>
              <a:rPr lang="lv-LV" b="1" dirty="0">
                <a:effectLst>
                  <a:outerShdw blurRad="127000" dist="190500" dir="2700000" algn="tl">
                    <a:srgbClr val="000000"/>
                  </a:outerShdw>
                </a:effectLst>
              </a:rPr>
              <a:t>Ko Dievs saka par dusmām</a:t>
            </a:r>
            <a:r>
              <a:rPr lang="en-US" b="1" dirty="0">
                <a:effectLst>
                  <a:outerShdw blurRad="127000" dist="190500" dir="2700000" algn="tl">
                    <a:srgbClr val="000000"/>
                  </a:outerShdw>
                </a:effectLst>
              </a:rPr>
              <a:t>?</a:t>
            </a:r>
          </a:p>
        </p:txBody>
      </p:sp>
      <p:sp>
        <p:nvSpPr>
          <p:cNvPr id="9" name="Footer Placeholder 2"/>
          <p:cNvSpPr txBox="1">
            <a:spLocks/>
          </p:cNvSpPr>
          <p:nvPr/>
        </p:nvSpPr>
        <p:spPr bwMode="auto">
          <a:xfrm>
            <a:off x="8839200" y="6553200"/>
            <a:ext cx="1828800" cy="304800"/>
          </a:xfrm>
          <a:prstGeom prst="rect">
            <a:avLst/>
          </a:prstGeom>
          <a:noFill/>
          <a:ln>
            <a:noFill/>
          </a:ln>
          <a:effec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7" name="TextBox 6"/>
          <p:cNvSpPr txBox="1"/>
          <p:nvPr/>
        </p:nvSpPr>
        <p:spPr>
          <a:xfrm>
            <a:off x="566057" y="2013972"/>
            <a:ext cx="5562600" cy="2677656"/>
          </a:xfrm>
          <a:prstGeom prst="rect">
            <a:avLst/>
          </a:prstGeom>
          <a:noFill/>
        </p:spPr>
        <p:txBody>
          <a:bodyPr wrap="square" rtlCol="0">
            <a:spAutoFit/>
          </a:bodyPr>
          <a:lstStyle/>
          <a:p>
            <a:pPr algn="ctr"/>
            <a:r>
              <a:rPr lang="lv-LV" sz="4200" b="1" dirty="0">
                <a:effectLst>
                  <a:outerShdw blurRad="127000" dist="190500" dir="2700000" algn="ctr" rotWithShape="0">
                    <a:srgbClr val="000000"/>
                  </a:outerShdw>
                </a:effectLst>
              </a:rPr>
              <a:t>Kā </a:t>
            </a:r>
            <a:r>
              <a:rPr lang="lv-LV" sz="4200" b="1" i="1" dirty="0">
                <a:effectLst>
                  <a:outerShdw blurRad="127000" dist="190500" dir="2700000" algn="ctr" rotWithShape="0">
                    <a:srgbClr val="000000"/>
                  </a:outerShdw>
                </a:effectLst>
              </a:rPr>
              <a:t>tu</a:t>
            </a:r>
            <a:r>
              <a:rPr lang="lv-LV" sz="4200" b="1" dirty="0">
                <a:effectLst>
                  <a:outerShdw blurRad="127000" dist="190500" dir="2700000" algn="ctr" rotWithShape="0">
                    <a:srgbClr val="000000"/>
                  </a:outerShdw>
                </a:effectLst>
              </a:rPr>
              <a:t> aprakstītu Dievu un Viņa dusmas pret cilvēkiem</a:t>
            </a:r>
            <a:r>
              <a:rPr lang="en-US" sz="4200" b="1" dirty="0">
                <a:effectLst>
                  <a:outerShdw blurRad="127000" dist="190500" dir="2700000" algn="ctr" rotWithShape="0">
                    <a:srgbClr val="000000"/>
                  </a:outerShdw>
                </a:effectLst>
              </a:rPr>
              <a:t>?</a:t>
            </a:r>
          </a:p>
        </p:txBody>
      </p:sp>
      <p:pic>
        <p:nvPicPr>
          <p:cNvPr id="105474"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6499224" y="2286000"/>
            <a:ext cx="4679951" cy="2632471"/>
          </a:xfrm>
          <a:prstGeom prst="rect">
            <a:avLst/>
          </a:prstGeom>
          <a:noFill/>
        </p:spPr>
      </p:pic>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Footer Placeholder 2"/>
          <p:cNvSpPr>
            <a:spLocks noGrp="1"/>
          </p:cNvSpPr>
          <p:nvPr>
            <p:ph type="ftr" sz="quarter" idx="11"/>
          </p:nvPr>
        </p:nvSpPr>
        <p:spPr/>
        <p:txBody>
          <a:bodyPr/>
          <a:lstStyle/>
          <a:p>
            <a:pPr>
              <a:defRPr/>
            </a:pPr>
            <a:r>
              <a:rPr lang="en-US"/>
              <a:t>iteenchallenge.org</a:t>
            </a:r>
          </a:p>
        </p:txBody>
      </p:sp>
      <p:sp>
        <p:nvSpPr>
          <p:cNvPr id="5" name="Slide Number Placeholder 4"/>
          <p:cNvSpPr>
            <a:spLocks noGrp="1"/>
          </p:cNvSpPr>
          <p:nvPr>
            <p:ph type="sldNum" sz="quarter" idx="12"/>
          </p:nvPr>
        </p:nvSpPr>
        <p:spPr/>
        <p:txBody>
          <a:bodyPr/>
          <a:lstStyle/>
          <a:p>
            <a:pPr>
              <a:defRPr/>
            </a:pPr>
            <a:fld id="{7D8428DC-BE01-42D5-ACF1-770042B100D4}" type="slidenum">
              <a:rPr lang="en-US" smtClean="0"/>
              <a:pPr>
                <a:defRPr/>
              </a:pPr>
              <a:t>33</a:t>
            </a:fld>
            <a:endParaRPr lang="en-US"/>
          </a:p>
        </p:txBody>
      </p:sp>
    </p:spTree>
    <p:extLst>
      <p:ext uri="{BB962C8B-B14F-4D97-AF65-F5344CB8AC3E}">
        <p14:creationId xmlns:p14="http://schemas.microsoft.com/office/powerpoint/2010/main" val="66008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defRPr/>
            </a:pPr>
            <a:r>
              <a:rPr lang="lv-LV" sz="4000" dirty="0"/>
              <a:t>Ko Dievs saka par dusmām</a:t>
            </a:r>
            <a:r>
              <a:rPr lang="en-US" sz="4000" dirty="0"/>
              <a:t>?</a:t>
            </a:r>
          </a:p>
        </p:txBody>
      </p:sp>
      <p:sp>
        <p:nvSpPr>
          <p:cNvPr id="20484" name="Rectangle 4"/>
          <p:cNvSpPr>
            <a:spLocks noGrp="1" noChangeArrowheads="1"/>
          </p:cNvSpPr>
          <p:nvPr>
            <p:ph type="body" sz="half" idx="2"/>
          </p:nvPr>
        </p:nvSpPr>
        <p:spPr/>
        <p:txBody>
          <a:bodyPr/>
          <a:lstStyle/>
          <a:p>
            <a:pPr eaLnBrk="1" hangingPunct="1">
              <a:lnSpc>
                <a:spcPct val="90000"/>
              </a:lnSpc>
              <a:spcAft>
                <a:spcPts val="1800"/>
              </a:spcAft>
              <a:defRPr/>
            </a:pPr>
            <a:r>
              <a:rPr lang="lv-LV" dirty="0"/>
              <a:t>Vai dusmas ir grēks</a:t>
            </a:r>
            <a:r>
              <a:rPr lang="en-US" dirty="0"/>
              <a:t>?</a:t>
            </a:r>
          </a:p>
          <a:p>
            <a:pPr lvl="1" eaLnBrk="1" hangingPunct="1">
              <a:lnSpc>
                <a:spcPct val="90000"/>
              </a:lnSpc>
              <a:spcAft>
                <a:spcPts val="1800"/>
              </a:spcAft>
              <a:defRPr/>
            </a:pPr>
            <a:r>
              <a:rPr lang="lv-LV" dirty="0">
                <a:effectLst/>
                <a:ea typeface="Times New Roman" panose="02020603050405020304" pitchFamily="18" charset="0"/>
              </a:rPr>
              <a:t>Dievs tevi radīja ar spēju piedzīvot dusmas </a:t>
            </a:r>
          </a:p>
          <a:p>
            <a:pPr lvl="1" eaLnBrk="1" hangingPunct="1">
              <a:lnSpc>
                <a:spcPct val="90000"/>
              </a:lnSpc>
              <a:spcAft>
                <a:spcPts val="1800"/>
              </a:spcAft>
              <a:defRPr/>
            </a:pPr>
            <a:r>
              <a:rPr lang="lv-LV" dirty="0">
                <a:effectLst/>
                <a:ea typeface="Times New Roman" panose="02020603050405020304" pitchFamily="18" charset="0"/>
              </a:rPr>
              <a:t>Bībele tev stāsta, kā dusmoties bez grēkošanas </a:t>
            </a:r>
          </a:p>
          <a:p>
            <a:pPr lvl="1" eaLnBrk="1" hangingPunct="1">
              <a:lnSpc>
                <a:spcPct val="90000"/>
              </a:lnSpc>
              <a:spcAft>
                <a:spcPts val="1800"/>
              </a:spcAft>
              <a:defRPr/>
            </a:pPr>
            <a:r>
              <a:rPr lang="en-US" dirty="0"/>
              <a:t>J</a:t>
            </a:r>
            <a:r>
              <a:rPr lang="lv-LV" dirty="0" err="1"/>
              <a:t>ēzus</a:t>
            </a:r>
            <a:r>
              <a:rPr lang="lv-LV" dirty="0"/>
              <a:t> un dusmas</a:t>
            </a:r>
            <a:endParaRPr lang="en-US" dirty="0"/>
          </a:p>
          <a:p>
            <a:pPr lvl="1" eaLnBrk="1" hangingPunct="1">
              <a:lnSpc>
                <a:spcPct val="90000"/>
              </a:lnSpc>
              <a:defRPr/>
            </a:pPr>
            <a:endParaRPr lang="en-US" sz="2400" dirty="0"/>
          </a:p>
        </p:txBody>
      </p:sp>
      <p:pic>
        <p:nvPicPr>
          <p:cNvPr id="22532" name="Picture 5" descr="Lady Ready to Axe Compute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438400" y="2235201"/>
            <a:ext cx="3505200" cy="3116263"/>
          </a:xfr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BECB4300-E20B-4F19-A128-B5B91139A560}" type="slidenum">
              <a:rPr lang="en-US" smtClean="0"/>
              <a:pPr>
                <a:defRPr/>
              </a:pPr>
              <a:t>34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0"/>
            <a:ext cx="10972800" cy="1384300"/>
          </a:xfrm>
        </p:spPr>
        <p:txBody>
          <a:bodyPr/>
          <a:lstStyle/>
          <a:p>
            <a:pPr algn="ctr" eaLnBrk="1" hangingPunct="1">
              <a:defRPr/>
            </a:pPr>
            <a:r>
              <a:rPr lang="en-US" sz="4200" b="1" dirty="0">
                <a:effectLst>
                  <a:outerShdw blurRad="127000" dist="190500" dir="2700000" algn="tl">
                    <a:srgbClr val="000000"/>
                  </a:outerShdw>
                </a:effectLst>
              </a:rPr>
              <a:t>J</a:t>
            </a:r>
            <a:r>
              <a:rPr lang="lv-LV" sz="4200" b="1" dirty="0" err="1">
                <a:effectLst>
                  <a:outerShdw blurRad="127000" dist="190500" dir="2700000" algn="tl">
                    <a:srgbClr val="000000"/>
                  </a:outerShdw>
                </a:effectLst>
              </a:rPr>
              <a:t>ēzus</a:t>
            </a:r>
            <a:r>
              <a:rPr lang="lv-LV" sz="4200" b="1" dirty="0">
                <a:effectLst>
                  <a:outerShdw blurRad="127000" dist="190500" dir="2700000" algn="tl">
                    <a:srgbClr val="000000"/>
                  </a:outerShdw>
                </a:effectLst>
              </a:rPr>
              <a:t> un dusmas</a:t>
            </a:r>
            <a:r>
              <a:rPr lang="en-US" sz="4200" b="1" dirty="0">
                <a:effectLst>
                  <a:outerShdw blurRad="127000" dist="190500" dir="2700000" algn="tl">
                    <a:srgbClr val="000000"/>
                  </a:outerShdw>
                </a:effectLst>
              </a:rPr>
              <a:t/>
            </a:r>
            <a:br>
              <a:rPr lang="en-US" sz="4200" b="1" dirty="0">
                <a:effectLst>
                  <a:outerShdw blurRad="127000" dist="190500" dir="2700000" algn="tl">
                    <a:srgbClr val="000000"/>
                  </a:outerShdw>
                </a:effectLst>
              </a:rPr>
            </a:br>
            <a:r>
              <a:rPr lang="en-US" sz="3000" b="1" dirty="0">
                <a:effectLst>
                  <a:outerShdw blurRad="127000" dist="190500" dir="2700000" algn="tl">
                    <a:srgbClr val="000000"/>
                  </a:outerShdw>
                </a:effectLst>
              </a:rPr>
              <a:t>Mark</a:t>
            </a:r>
            <a:r>
              <a:rPr lang="lv-LV" sz="3000" b="1" dirty="0">
                <a:effectLst>
                  <a:outerShdw blurRad="127000" dist="190500" dir="2700000" algn="tl">
                    <a:srgbClr val="000000"/>
                  </a:outerShdw>
                </a:effectLst>
              </a:rPr>
              <a:t>a</a:t>
            </a:r>
            <a:r>
              <a:rPr lang="en-US" sz="3000" b="1" dirty="0">
                <a:effectLst>
                  <a:outerShdw blurRad="127000" dist="190500" dir="2700000" algn="tl">
                    <a:srgbClr val="000000"/>
                  </a:outerShdw>
                </a:effectLst>
              </a:rPr>
              <a:t> 3:1-6</a:t>
            </a:r>
            <a:endParaRPr lang="en-US" sz="4200" b="1" dirty="0">
              <a:effectLst>
                <a:outerShdw blurRad="127000" dist="190500" dir="2700000" algn="tl">
                  <a:srgbClr val="000000"/>
                </a:outerShdw>
              </a:effectLst>
            </a:endParaRPr>
          </a:p>
        </p:txBody>
      </p:sp>
      <p:sp>
        <p:nvSpPr>
          <p:cNvPr id="8" name="Footer Placeholder 2"/>
          <p:cNvSpPr txBox="1">
            <a:spLocks/>
          </p:cNvSpPr>
          <p:nvPr/>
        </p:nvSpPr>
        <p:spPr bwMode="auto">
          <a:xfrm>
            <a:off x="8839200" y="6553200"/>
            <a:ext cx="1828800" cy="304800"/>
          </a:xfrm>
          <a:prstGeom prst="rect">
            <a:avLst/>
          </a:prstGeom>
          <a:noFill/>
          <a:ln>
            <a:noFill/>
          </a:ln>
          <a:effec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6" name="Content Placeholder 5"/>
          <p:cNvSpPr>
            <a:spLocks noGrp="1"/>
          </p:cNvSpPr>
          <p:nvPr>
            <p:ph sz="half" idx="1"/>
          </p:nvPr>
        </p:nvSpPr>
        <p:spPr>
          <a:xfrm>
            <a:off x="762000" y="1523999"/>
            <a:ext cx="4800600" cy="4191001"/>
          </a:xfrm>
        </p:spPr>
        <p:txBody>
          <a:bodyPr/>
          <a:lstStyle/>
          <a:p>
            <a:pPr marL="514350" indent="-514350">
              <a:spcBef>
                <a:spcPts val="0"/>
              </a:spcBef>
              <a:spcAft>
                <a:spcPts val="1200"/>
              </a:spcAft>
              <a:buClr>
                <a:schemeClr val="tx1"/>
              </a:buClr>
              <a:buSzPct val="100000"/>
              <a:buAutoNum type="arabicPeriod"/>
            </a:pPr>
            <a:r>
              <a:rPr lang="lv-LV" sz="2800" dirty="0">
                <a:effectLst>
                  <a:outerShdw blurRad="127000" dist="190500" dir="2700000" algn="tl">
                    <a:srgbClr val="000000"/>
                  </a:outerShdw>
                </a:effectLst>
              </a:rPr>
              <a:t>Kas Jēzu sadusmoja</a:t>
            </a:r>
            <a:r>
              <a:rPr lang="en-US" sz="2800" dirty="0">
                <a:effectLst>
                  <a:outerShdw blurRad="127000" dist="190500" dir="2700000" algn="tl">
                    <a:srgbClr val="000000"/>
                  </a:outerShdw>
                </a:effectLst>
              </a:rPr>
              <a:t>?</a:t>
            </a:r>
          </a:p>
          <a:p>
            <a:pPr marL="514350" indent="-514350">
              <a:spcBef>
                <a:spcPts val="0"/>
              </a:spcBef>
              <a:spcAft>
                <a:spcPts val="1200"/>
              </a:spcAft>
              <a:buClr>
                <a:schemeClr val="tx1"/>
              </a:buClr>
              <a:buSzPct val="100000"/>
              <a:buAutoNum type="arabicPeriod"/>
            </a:pPr>
            <a:r>
              <a:rPr lang="lv-LV" sz="2800" dirty="0">
                <a:effectLst>
                  <a:outerShdw blurRad="127000" dist="190500" dir="2700000" algn="tl">
                    <a:srgbClr val="000000"/>
                  </a:outerShdw>
                </a:effectLst>
              </a:rPr>
              <a:t>Kā Jēzus parādīja to, </a:t>
            </a:r>
            <a:r>
              <a:rPr lang="en-US" sz="2800" dirty="0" smtClean="0">
                <a:effectLst>
                  <a:outerShdw blurRad="127000" dist="190500" dir="2700000" algn="tl">
                    <a:srgbClr val="000000"/>
                  </a:outerShdw>
                </a:effectLst>
              </a:rPr>
              <a:t/>
            </a:r>
            <a:br>
              <a:rPr lang="en-US" sz="2800" dirty="0" smtClean="0">
                <a:effectLst>
                  <a:outerShdw blurRad="127000" dist="190500" dir="2700000" algn="tl">
                    <a:srgbClr val="000000"/>
                  </a:outerShdw>
                </a:effectLst>
              </a:rPr>
            </a:br>
            <a:r>
              <a:rPr lang="lv-LV" sz="2800" dirty="0" smtClean="0">
                <a:effectLst>
                  <a:outerShdw blurRad="127000" dist="190500" dir="2700000" algn="tl">
                    <a:srgbClr val="000000"/>
                  </a:outerShdw>
                </a:effectLst>
              </a:rPr>
              <a:t>ka </a:t>
            </a:r>
            <a:r>
              <a:rPr lang="lv-LV" sz="2800" dirty="0">
                <a:effectLst>
                  <a:outerShdw blurRad="127000" dist="190500" dir="2700000" algn="tl">
                    <a:srgbClr val="000000"/>
                  </a:outerShdw>
                </a:effectLst>
              </a:rPr>
              <a:t>Viņš ir dusmīgs</a:t>
            </a:r>
            <a:r>
              <a:rPr lang="en-US" sz="2800" dirty="0">
                <a:effectLst>
                  <a:outerShdw blurRad="127000" dist="190500" dir="2700000" algn="tl">
                    <a:srgbClr val="000000"/>
                  </a:outerShdw>
                </a:effectLst>
              </a:rPr>
              <a:t>?</a:t>
            </a:r>
          </a:p>
          <a:p>
            <a:pPr marL="514350" indent="-514350">
              <a:spcBef>
                <a:spcPts val="0"/>
              </a:spcBef>
              <a:spcAft>
                <a:spcPts val="1200"/>
              </a:spcAft>
              <a:buClr>
                <a:schemeClr val="tx1"/>
              </a:buClr>
              <a:buSzPct val="100000"/>
              <a:buAutoNum type="arabicPeriod"/>
            </a:pPr>
            <a:r>
              <a:rPr lang="lv-LV" sz="2800" dirty="0">
                <a:effectLst>
                  <a:outerShdw blurRad="127000" dist="190500" dir="2700000" algn="tl">
                    <a:srgbClr val="000000"/>
                  </a:outerShdw>
                </a:effectLst>
              </a:rPr>
              <a:t>Ko Jēzus darīja ar Savām dusmām</a:t>
            </a:r>
            <a:r>
              <a:rPr lang="en-US" sz="2800" dirty="0">
                <a:effectLst>
                  <a:outerShdw blurRad="127000" dist="190500" dir="2700000" algn="tl">
                    <a:srgbClr val="000000"/>
                  </a:outerShdw>
                </a:effectLst>
              </a:rPr>
              <a:t>?</a:t>
            </a:r>
          </a:p>
          <a:p>
            <a:pPr marL="514350" indent="-514350">
              <a:spcBef>
                <a:spcPts val="0"/>
              </a:spcBef>
              <a:spcAft>
                <a:spcPts val="1200"/>
              </a:spcAft>
              <a:buClr>
                <a:schemeClr val="tx1"/>
              </a:buClr>
              <a:buSzPct val="100000"/>
              <a:buAutoNum type="arabicPeriod"/>
            </a:pPr>
            <a:r>
              <a:rPr lang="lv-LV" sz="2800" dirty="0">
                <a:effectLst>
                  <a:outerShdw blurRad="127000" dist="190500" dir="2700000" algn="tl">
                    <a:srgbClr val="000000"/>
                  </a:outerShdw>
                </a:effectLst>
              </a:rPr>
              <a:t>Kā citi cilvēki reaģēja uz Viņa dusmām</a:t>
            </a:r>
            <a:r>
              <a:rPr lang="en-US" sz="2800" dirty="0">
                <a:effectLst>
                  <a:outerShdw blurRad="127000" dist="190500" dir="2700000" algn="tl">
                    <a:srgbClr val="000000"/>
                  </a:outerShdw>
                </a:effectLst>
              </a:rPr>
              <a:t>?</a:t>
            </a:r>
          </a:p>
        </p:txBody>
      </p:sp>
      <p:pic>
        <p:nvPicPr>
          <p:cNvPr id="9" name="Picture 8" descr="withered-hand.jpg"/>
          <p:cNvPicPr>
            <a:picLocks noChangeAspect="1"/>
          </p:cNvPicPr>
          <p:nvPr/>
        </p:nvPicPr>
        <p:blipFill>
          <a:blip r:embed="rId3" cstate="print"/>
          <a:stretch>
            <a:fillRect/>
          </a:stretch>
        </p:blipFill>
        <p:spPr>
          <a:xfrm>
            <a:off x="7021241" y="1691341"/>
            <a:ext cx="3461701" cy="3502960"/>
          </a:xfrm>
          <a:prstGeom prst="rect">
            <a:avLst/>
          </a:prstGeom>
        </p:spPr>
      </p:pic>
      <p:sp>
        <p:nvSpPr>
          <p:cNvPr id="10" name="TextBox 9"/>
          <p:cNvSpPr txBox="1"/>
          <p:nvPr/>
        </p:nvSpPr>
        <p:spPr>
          <a:xfrm>
            <a:off x="2667000" y="5334000"/>
            <a:ext cx="8915400" cy="1015663"/>
          </a:xfrm>
          <a:prstGeom prst="rect">
            <a:avLst/>
          </a:prstGeom>
          <a:noFill/>
        </p:spPr>
        <p:txBody>
          <a:bodyPr wrap="square" rtlCol="0">
            <a:spAutoFit/>
          </a:bodyPr>
          <a:lstStyle/>
          <a:p>
            <a:pPr marL="514350" indent="-514350">
              <a:spcBef>
                <a:spcPts val="0"/>
              </a:spcBef>
              <a:buClr>
                <a:schemeClr val="tx1"/>
              </a:buClr>
              <a:buSzPct val="100000"/>
            </a:pPr>
            <a:r>
              <a:rPr lang="lv-LV" sz="3000" b="1" dirty="0">
                <a:effectLst>
                  <a:outerShdw blurRad="127000" dist="190500" dir="2700000" algn="ctr" rotWithShape="0">
                    <a:srgbClr val="000000">
                      <a:alpha val="43137"/>
                    </a:srgbClr>
                  </a:outerShdw>
                </a:effectLst>
                <a:latin typeface="Segoe Print" panose="02000600000000000000" pitchFamily="2" charset="0"/>
              </a:rPr>
              <a:t>Kādas mācības tu vari iemācīties no Jēzus par to, kā lietot dusmas savā dzīvē</a:t>
            </a:r>
            <a:r>
              <a:rPr lang="en-US" sz="3000" b="1" dirty="0">
                <a:effectLst>
                  <a:outerShdw blurRad="127000" dist="190500" dir="2700000" algn="ctr" rotWithShape="0">
                    <a:srgbClr val="000000">
                      <a:alpha val="43137"/>
                    </a:srgbClr>
                  </a:outerShdw>
                </a:effectLst>
                <a:latin typeface="Segoe Print" panose="02000600000000000000" pitchFamily="2" charset="0"/>
              </a:rPr>
              <a:t>?</a:t>
            </a:r>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35</a:t>
            </a:fld>
            <a:endParaRPr lang="en-US"/>
          </a:p>
        </p:txBody>
      </p:sp>
    </p:spTree>
    <p:extLst>
      <p:ext uri="{BB962C8B-B14F-4D97-AF65-F5344CB8AC3E}">
        <p14:creationId xmlns:p14="http://schemas.microsoft.com/office/powerpoint/2010/main" val="347928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style.rotation</p:attrName>
                                        </p:attrNameLst>
                                      </p:cBhvr>
                                      <p:tavLst>
                                        <p:tav tm="0">
                                          <p:val>
                                            <p:fltVal val="720"/>
                                          </p:val>
                                        </p:tav>
                                        <p:tav tm="100000">
                                          <p:val>
                                            <p:fltVal val="0"/>
                                          </p:val>
                                        </p:tav>
                                      </p:tavLst>
                                    </p:anim>
                                    <p:anim calcmode="lin" valueType="num">
                                      <p:cBhvr>
                                        <p:cTn id="9" dur="1000" fill="hold"/>
                                        <p:tgtEl>
                                          <p:spTgt spid="10"/>
                                        </p:tgtEl>
                                        <p:attrNameLst>
                                          <p:attrName>ppt_h</p:attrName>
                                        </p:attrNameLst>
                                      </p:cBhvr>
                                      <p:tavLst>
                                        <p:tav tm="0">
                                          <p:val>
                                            <p:fltVal val="0"/>
                                          </p:val>
                                        </p:tav>
                                        <p:tav tm="100000">
                                          <p:val>
                                            <p:strVal val="#ppt_h"/>
                                          </p:val>
                                        </p:tav>
                                      </p:tavLst>
                                    </p:anim>
                                    <p:anim calcmode="lin" valueType="num">
                                      <p:cBhvr>
                                        <p:cTn id="10" dur="1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www.netanimations.net/Lightning-striking-again.gif"/>
          <p:cNvPicPr>
            <a:picLocks noChangeAspect="1" noChangeArrowheads="1" noCrop="1"/>
          </p:cNvPicPr>
          <p:nvPr/>
        </p:nvPicPr>
        <p:blipFill>
          <a:blip r:embed="rId3" cstate="print"/>
          <a:srcRect/>
          <a:stretch>
            <a:fillRect/>
          </a:stretch>
        </p:blipFill>
        <p:spPr bwMode="auto">
          <a:xfrm>
            <a:off x="1371600" y="1892299"/>
            <a:ext cx="3352800" cy="4445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2" name="Rectangle 2"/>
          <p:cNvSpPr>
            <a:spLocks noGrp="1" noChangeArrowheads="1"/>
          </p:cNvSpPr>
          <p:nvPr>
            <p:ph type="title"/>
          </p:nvPr>
        </p:nvSpPr>
        <p:spPr/>
        <p:txBody>
          <a:bodyPr/>
          <a:lstStyle/>
          <a:p>
            <a:pPr algn="ctr" eaLnBrk="1" hangingPunct="1">
              <a:defRPr/>
            </a:pPr>
            <a:r>
              <a:rPr lang="lv-LV" sz="4200" b="1" dirty="0">
                <a:effectLst>
                  <a:outerShdw blurRad="127000" dist="190500" dir="2700000" algn="tl">
                    <a:srgbClr val="000000"/>
                  </a:outerShdw>
                </a:effectLst>
              </a:rPr>
              <a:t>Kas liek </a:t>
            </a:r>
            <a:r>
              <a:rPr lang="lv-LV" sz="4200" b="1">
                <a:effectLst>
                  <a:outerShdw blurRad="127000" dist="190500" dir="2700000" algn="tl">
                    <a:srgbClr val="000000"/>
                  </a:outerShdw>
                </a:effectLst>
              </a:rPr>
              <a:t>Dievam dusmoties</a:t>
            </a:r>
            <a:r>
              <a:rPr lang="en-US" sz="4200" b="1">
                <a:effectLst>
                  <a:outerShdw blurRad="127000" dist="190500" dir="2700000" algn="tl">
                    <a:srgbClr val="000000"/>
                  </a:outerShdw>
                </a:effectLst>
              </a:rPr>
              <a:t>?</a:t>
            </a:r>
            <a:endParaRPr lang="en-US" sz="4200" b="1" dirty="0">
              <a:effectLst>
                <a:outerShdw blurRad="127000" dist="190500" dir="2700000" algn="tl">
                  <a:srgbClr val="000000"/>
                </a:outerShdw>
              </a:effectLst>
            </a:endParaRPr>
          </a:p>
        </p:txBody>
      </p:sp>
      <p:sp>
        <p:nvSpPr>
          <p:cNvPr id="20484" name="Rectangle 4"/>
          <p:cNvSpPr>
            <a:spLocks noGrp="1" noChangeArrowheads="1"/>
          </p:cNvSpPr>
          <p:nvPr>
            <p:ph type="body" sz="half" idx="2"/>
          </p:nvPr>
        </p:nvSpPr>
        <p:spPr>
          <a:xfrm>
            <a:off x="5562600" y="1905000"/>
            <a:ext cx="4876800" cy="1752600"/>
          </a:xfrm>
        </p:spPr>
        <p:txBody>
          <a:bodyPr/>
          <a:lstStyle/>
          <a:p>
            <a:pPr marL="179388" lvl="1" indent="-179388" algn="r" eaLnBrk="1" hangingPunct="1">
              <a:lnSpc>
                <a:spcPct val="90000"/>
              </a:lnSpc>
              <a:buNone/>
              <a:defRPr/>
            </a:pPr>
            <a:r>
              <a:rPr lang="en-US" sz="2400" dirty="0" err="1">
                <a:effectLst>
                  <a:outerShdw blurRad="127000" dist="190500" dir="2700000" algn="tl">
                    <a:srgbClr val="000000"/>
                  </a:outerShdw>
                </a:effectLst>
                <a:latin typeface="Times New Roman" pitchFamily="18" charset="0"/>
                <a:cs typeface="Times New Roman" pitchFamily="18" charset="0"/>
              </a:rPr>
              <a:t>Jona</a:t>
            </a:r>
            <a:r>
              <a:rPr lang="lv-LV" sz="2400" dirty="0">
                <a:effectLst>
                  <a:outerShdw blurRad="127000" dist="190500" dir="2700000" algn="tl">
                    <a:srgbClr val="000000"/>
                  </a:outerShdw>
                </a:effectLst>
                <a:latin typeface="Times New Roman" pitchFamily="18" charset="0"/>
                <a:cs typeface="Times New Roman" pitchFamily="18" charset="0"/>
              </a:rPr>
              <a:t>s</a:t>
            </a:r>
            <a:r>
              <a:rPr lang="en-US" sz="2400" dirty="0">
                <a:effectLst>
                  <a:outerShdw blurRad="127000" dist="190500" dir="2700000" algn="tl">
                    <a:srgbClr val="000000"/>
                  </a:outerShdw>
                </a:effectLst>
                <a:latin typeface="Times New Roman" pitchFamily="18" charset="0"/>
                <a:cs typeface="Times New Roman" pitchFamily="18" charset="0"/>
              </a:rPr>
              <a:t> 4:2 (</a:t>
            </a:r>
            <a:r>
              <a:rPr lang="lv-LV" sz="2400" dirty="0">
                <a:effectLst>
                  <a:outerShdw blurRad="127000" dist="190500" dir="2700000" algn="tl">
                    <a:srgbClr val="000000"/>
                  </a:outerShdw>
                </a:effectLst>
                <a:latin typeface="Times New Roman" pitchFamily="18" charset="0"/>
                <a:cs typeface="Times New Roman" pitchFamily="18" charset="0"/>
              </a:rPr>
              <a:t>tulkojums no </a:t>
            </a:r>
            <a:r>
              <a:rPr lang="en-US" sz="2400" dirty="0">
                <a:effectLst>
                  <a:outerShdw blurRad="127000" dist="190500" dir="2700000" algn="tl">
                    <a:srgbClr val="000000"/>
                  </a:outerShdw>
                </a:effectLst>
                <a:latin typeface="Times New Roman" pitchFamily="18" charset="0"/>
                <a:cs typeface="Times New Roman" pitchFamily="18" charset="0"/>
              </a:rPr>
              <a:t>NIV)</a:t>
            </a:r>
          </a:p>
          <a:p>
            <a:pPr marL="107950" lvl="1" indent="0" algn="r" eaLnBrk="1" hangingPunct="1">
              <a:lnSpc>
                <a:spcPct val="90000"/>
              </a:lnSpc>
              <a:buNone/>
              <a:defRPr/>
            </a:pPr>
            <a:r>
              <a:rPr lang="lv-LV" sz="2400" b="1" dirty="0">
                <a:effectLst/>
                <a:latin typeface="Times New Roman" panose="02020603050405020304" pitchFamily="18" charset="0"/>
                <a:ea typeface="Times New Roman" panose="02020603050405020304" pitchFamily="18" charset="0"/>
              </a:rPr>
              <a:t>Es zināju, ka Tu esi žēlīgs un līdzjūtīgs Dievs, lēns, lai dusmotos un bagātīgs mīlestībā, Dievs, kurš atsakās no nelaimes sūtīšanas.</a:t>
            </a:r>
            <a:r>
              <a:rPr lang="en-US" sz="2400" b="1" dirty="0">
                <a:effectLst>
                  <a:outerShdw blurRad="127000" dist="190500" dir="2700000" algn="tl">
                    <a:srgbClr val="000000"/>
                  </a:outerShdw>
                </a:effectLst>
                <a:latin typeface="Times New Roman" pitchFamily="18" charset="0"/>
                <a:cs typeface="Times New Roman" pitchFamily="18" charset="0"/>
              </a:rPr>
              <a:t> </a:t>
            </a:r>
          </a:p>
        </p:txBody>
      </p:sp>
      <p:sp>
        <p:nvSpPr>
          <p:cNvPr id="8" name="Footer Placeholder 2"/>
          <p:cNvSpPr txBox="1">
            <a:spLocks/>
          </p:cNvSpPr>
          <p:nvPr/>
        </p:nvSpPr>
        <p:spPr bwMode="auto">
          <a:xfrm>
            <a:off x="8839200" y="6553200"/>
            <a:ext cx="1828800" cy="304800"/>
          </a:xfrm>
          <a:prstGeom prst="rect">
            <a:avLst/>
          </a:prstGeom>
          <a:noFill/>
          <a:ln>
            <a:noFill/>
          </a:ln>
          <a:effec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9" name="TextBox 8"/>
          <p:cNvSpPr txBox="1"/>
          <p:nvPr/>
        </p:nvSpPr>
        <p:spPr>
          <a:xfrm>
            <a:off x="5638800" y="4114800"/>
            <a:ext cx="4267200" cy="1938992"/>
          </a:xfrm>
          <a:prstGeom prst="rect">
            <a:avLst/>
          </a:prstGeom>
          <a:noFill/>
        </p:spPr>
        <p:txBody>
          <a:bodyPr wrap="square" rtlCol="0">
            <a:spAutoFit/>
          </a:bodyPr>
          <a:lstStyle/>
          <a:p>
            <a:pPr marL="179388" indent="-179388" algn="ctr"/>
            <a:r>
              <a:rPr lang="en-US" sz="2200" dirty="0">
                <a:effectLst>
                  <a:outerShdw blurRad="127000" dist="190500" dir="2700000" algn="ctr" rotWithShape="0">
                    <a:srgbClr val="000000"/>
                  </a:outerShdw>
                </a:effectLst>
              </a:rPr>
              <a:t>- </a:t>
            </a:r>
            <a:r>
              <a:rPr lang="lv-LV" sz="3000" dirty="0">
                <a:effectLst>
                  <a:outerShdw blurRad="127000" dist="190500" dir="2700000" algn="ctr" rotWithShape="0">
                    <a:srgbClr val="000000"/>
                  </a:outerShdw>
                </a:effectLst>
              </a:rPr>
              <a:t>Pārliecinies, ka tu saredzi Dieva</a:t>
            </a:r>
            <a:r>
              <a:rPr lang="lv-LV" sz="2200" dirty="0">
                <a:effectLst>
                  <a:outerShdw blurRad="127000" dist="190500" dir="2700000" algn="ctr" rotWithShape="0">
                    <a:srgbClr val="000000"/>
                  </a:outerShdw>
                </a:effectLst>
              </a:rPr>
              <a:t> </a:t>
            </a:r>
            <a:r>
              <a:rPr lang="lv-LV" sz="3000" dirty="0">
                <a:effectLst>
                  <a:outerShdw blurRad="127000" dist="190500" dir="2700000" algn="ctr" rotWithShape="0">
                    <a:srgbClr val="000000"/>
                  </a:outerShdw>
                </a:effectLst>
              </a:rPr>
              <a:t>sirdi un ka Viņam </a:t>
            </a:r>
            <a:r>
              <a:rPr lang="lv-LV" sz="3000" b="1" dirty="0">
                <a:effectLst>
                  <a:outerShdw blurRad="127000" dist="190500" dir="2700000" algn="ctr" rotWithShape="0">
                    <a:srgbClr val="000000"/>
                  </a:outerShdw>
                </a:effectLst>
              </a:rPr>
              <a:t>nav</a:t>
            </a:r>
            <a:r>
              <a:rPr lang="lv-LV" sz="3000" dirty="0">
                <a:effectLst>
                  <a:outerShdw blurRad="127000" dist="190500" dir="2700000" algn="ctr" rotWithShape="0">
                    <a:srgbClr val="000000"/>
                  </a:outerShdw>
                </a:effectLst>
              </a:rPr>
              <a:t> problēmas ar dusmām</a:t>
            </a:r>
            <a:r>
              <a:rPr lang="en-US" sz="3000" dirty="0">
                <a:effectLst>
                  <a:outerShdw blurRad="127000" dist="190500" dir="2700000" algn="ctr" rotWithShape="0">
                    <a:srgbClr val="000000"/>
                  </a:outerShdw>
                </a:effectLst>
              </a:rPr>
              <a:t>.</a:t>
            </a:r>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36</a:t>
            </a:fld>
            <a:endParaRPr lang="en-US"/>
          </a:p>
        </p:txBody>
      </p:sp>
    </p:spTree>
    <p:extLst>
      <p:ext uri="{BB962C8B-B14F-4D97-AF65-F5344CB8AC3E}">
        <p14:creationId xmlns:p14="http://schemas.microsoft.com/office/powerpoint/2010/main" val="297163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7" name="TextBox 6"/>
          <p:cNvSpPr txBox="1"/>
          <p:nvPr/>
        </p:nvSpPr>
        <p:spPr>
          <a:xfrm>
            <a:off x="1524000" y="762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t>
            </a:r>
            <a:r>
              <a:rPr lang="lv-LV" sz="5000" b="1" dirty="0">
                <a:effectLst>
                  <a:outerShdw blurRad="127000" dist="254000" dir="2700000" algn="tl">
                    <a:srgbClr val="000000"/>
                  </a:outerShdw>
                </a:effectLst>
              </a:rPr>
              <a:t>īg</a:t>
            </a:r>
            <a:r>
              <a:rPr lang="en-US" sz="5000" b="1" dirty="0">
                <a:effectLst>
                  <a:outerShdw blurRad="127000" dist="254000" dir="2700000" algn="tl">
                    <a:srgbClr val="000000"/>
                  </a:outerShdw>
                </a:effectLst>
              </a:rPr>
              <a:t>a</a:t>
            </a:r>
            <a:r>
              <a:rPr lang="lv-LV" sz="5000" b="1" dirty="0" err="1">
                <a:effectLst>
                  <a:outerShdw blurRad="127000" dist="254000" dir="2700000" algn="tl">
                    <a:srgbClr val="000000"/>
                  </a:outerShdw>
                </a:effectLst>
              </a:rPr>
              <a:t>is</a:t>
            </a:r>
            <a:r>
              <a:rPr lang="lv-LV" sz="5000" b="1" dirty="0">
                <a:effectLst>
                  <a:outerShdw blurRad="127000" dist="254000" dir="2700000" algn="tl">
                    <a:srgbClr val="000000"/>
                  </a:outerShdw>
                </a:effectLst>
              </a:rPr>
              <a:t> pielietojums</a:t>
            </a:r>
            <a:endParaRPr lang="en-US" sz="5000" dirty="0">
              <a:effectLst>
                <a:outerShdw blurRad="127000" dist="254000" dir="2700000" algn="tl">
                  <a:srgbClr val="000000"/>
                </a:outerShdw>
              </a:effectLst>
            </a:endParaRPr>
          </a:p>
        </p:txBody>
      </p:sp>
      <p:sp>
        <p:nvSpPr>
          <p:cNvPr id="5" name="TextBox 4"/>
          <p:cNvSpPr txBox="1"/>
          <p:nvPr/>
        </p:nvSpPr>
        <p:spPr>
          <a:xfrm>
            <a:off x="914400" y="1284732"/>
            <a:ext cx="10363200" cy="4370427"/>
          </a:xfrm>
          <a:prstGeom prst="rect">
            <a:avLst/>
          </a:prstGeom>
          <a:noFill/>
        </p:spPr>
        <p:txBody>
          <a:bodyPr wrap="square" rtlCol="0">
            <a:spAutoFit/>
          </a:bodyPr>
          <a:lstStyle/>
          <a:p>
            <a:pPr marL="520700" indent="-520700">
              <a:spcAft>
                <a:spcPts val="2400"/>
              </a:spcAft>
              <a:buFont typeface="Arial" panose="020B0604020202020204" pitchFamily="34" charset="0"/>
              <a:buChar char="•"/>
            </a:pPr>
            <a:r>
              <a:rPr lang="lv-LV" sz="3400" dirty="0">
                <a:effectLst>
                  <a:outerShdw blurRad="38100" dist="38100" dir="2700000" algn="tl">
                    <a:srgbClr val="000000">
                      <a:alpha val="43137"/>
                    </a:srgbClr>
                  </a:outerShdw>
                </a:effectLst>
              </a:rPr>
              <a:t>Atgriezies pie šodienas Galvenās Bībeles patiesības un Atslēgas panta</a:t>
            </a:r>
            <a:r>
              <a:rPr lang="en-US" sz="3400" dirty="0">
                <a:effectLst>
                  <a:outerShdw blurRad="38100" dist="38100" dir="2700000" algn="tl">
                    <a:srgbClr val="000000">
                      <a:alpha val="43137"/>
                    </a:srgbClr>
                  </a:outerShdw>
                </a:effectLst>
              </a:rPr>
              <a:t>. </a:t>
            </a:r>
            <a:r>
              <a:rPr lang="lv-LV" sz="3400" dirty="0">
                <a:effectLst>
                  <a:outerShdw blurRad="38100" dist="38100" dir="2700000" algn="tl">
                    <a:srgbClr val="000000">
                      <a:alpha val="43137"/>
                    </a:srgbClr>
                  </a:outerShdw>
                </a:effectLst>
              </a:rPr>
              <a:t>Rūpīgi un godīgi apskati savu dzīvi un to, kā tu lieto dusmas</a:t>
            </a:r>
            <a:r>
              <a:rPr lang="en-US" sz="3400" dirty="0">
                <a:effectLst>
                  <a:outerShdw blurRad="38100" dist="38100" dir="2700000" algn="tl">
                    <a:srgbClr val="000000">
                      <a:alpha val="43137"/>
                    </a:srgbClr>
                  </a:outerShdw>
                </a:effectLst>
              </a:rPr>
              <a:t>.</a:t>
            </a:r>
          </a:p>
          <a:p>
            <a:pPr marL="520700" indent="-520700">
              <a:spcAft>
                <a:spcPts val="2400"/>
              </a:spcAft>
              <a:buFont typeface="Arial" panose="020B0604020202020204" pitchFamily="34" charset="0"/>
              <a:buChar char="•"/>
            </a:pPr>
            <a:r>
              <a:rPr lang="lv-LV" sz="3400" dirty="0"/>
              <a:t>Esi </a:t>
            </a:r>
            <a:r>
              <a:rPr lang="lv-LV" sz="3400" b="1" dirty="0"/>
              <a:t>godīgs</a:t>
            </a:r>
            <a:r>
              <a:rPr lang="lv-LV" sz="3400" dirty="0"/>
              <a:t> pret sevi attiecībā uz to, kādu vietu dusmas ieņem tavā dzīvē</a:t>
            </a:r>
            <a:r>
              <a:rPr lang="en-US" sz="3400" dirty="0"/>
              <a:t>. </a:t>
            </a:r>
          </a:p>
          <a:p>
            <a:pPr marL="520700" indent="-520700">
              <a:spcAft>
                <a:spcPts val="2400"/>
              </a:spcAft>
              <a:buFont typeface="Arial" panose="020B0604020202020204" pitchFamily="34" charset="0"/>
              <a:buChar char="•"/>
            </a:pPr>
            <a:r>
              <a:rPr lang="lv-LV" sz="3400" dirty="0"/>
              <a:t>Izvēlies vienu no mācībām, ko mācījies no Jēzus dzīves, ko tu šonedēļ vari pielietot savā dzīvē</a:t>
            </a:r>
            <a:r>
              <a:rPr lang="en-US" sz="3400" dirty="0"/>
              <a:t>.</a:t>
            </a:r>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37</a:t>
            </a:fld>
            <a:endParaRPr lang="en-US"/>
          </a:p>
        </p:txBody>
      </p:sp>
    </p:spTree>
    <p:extLst>
      <p:ext uri="{BB962C8B-B14F-4D97-AF65-F5344CB8AC3E}">
        <p14:creationId xmlns:p14="http://schemas.microsoft.com/office/powerpoint/2010/main" val="312362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520950" indent="-2520950">
              <a:defRPr/>
            </a:pPr>
            <a:r>
              <a:rPr lang="en-US" sz="3600" b="1" dirty="0"/>
              <a:t>5</a:t>
            </a:r>
            <a:r>
              <a:rPr lang="lv-LV" sz="3600" b="1" dirty="0"/>
              <a:t>.stunda</a:t>
            </a:r>
            <a:r>
              <a:rPr lang="en-US" sz="3600" dirty="0"/>
              <a:t> – </a:t>
            </a:r>
            <a:r>
              <a:rPr lang="lv-LV" dirty="0"/>
              <a:t>Kā cilvēki Bībelē lietoja savas dusmas</a:t>
            </a:r>
            <a:endParaRPr lang="en-US" dirty="0"/>
          </a:p>
        </p:txBody>
      </p:sp>
      <p:sp>
        <p:nvSpPr>
          <p:cNvPr id="3" name="Content Placeholder 2"/>
          <p:cNvSpPr>
            <a:spLocks noGrp="1"/>
          </p:cNvSpPr>
          <p:nvPr>
            <p:ph sz="half" idx="1"/>
          </p:nvPr>
        </p:nvSpPr>
        <p:spPr>
          <a:xfrm>
            <a:off x="1524000" y="1981200"/>
            <a:ext cx="9677400" cy="4038600"/>
          </a:xfrm>
        </p:spPr>
        <p:txBody>
          <a:bodyPr/>
          <a:lstStyle/>
          <a:p>
            <a:pPr marL="0" indent="0">
              <a:buNone/>
              <a:defRPr/>
            </a:pPr>
            <a:r>
              <a:rPr lang="lv-LV" sz="2800" b="1" dirty="0"/>
              <a:t>Galvenā Bībeles patiesība</a:t>
            </a:r>
            <a:r>
              <a:rPr lang="en-US" sz="2800" b="1" dirty="0"/>
              <a:t>: </a:t>
            </a:r>
          </a:p>
          <a:p>
            <a:pPr marL="0" indent="0">
              <a:buNone/>
              <a:defRPr/>
            </a:pPr>
            <a:r>
              <a:rPr lang="lv-LV" sz="2800" dirty="0">
                <a:effectLst/>
                <a:ea typeface="Times New Roman" panose="02020603050405020304" pitchFamily="18" charset="0"/>
              </a:rPr>
              <a:t>Bībele ir piepildīta ar pozitīviem un negatīviem piemēriem, kā mēs varam lietot dusmas savā dzīvē</a:t>
            </a:r>
            <a:r>
              <a:rPr lang="en-US" sz="2800" dirty="0"/>
              <a:t>. </a:t>
            </a:r>
          </a:p>
          <a:p>
            <a:pPr marL="0" indent="0">
              <a:spcBef>
                <a:spcPts val="2400"/>
              </a:spcBef>
              <a:buNone/>
              <a:defRPr/>
            </a:pPr>
            <a:r>
              <a:rPr lang="lv-LV" sz="2800" b="1" dirty="0"/>
              <a:t>Atslēgas pants</a:t>
            </a:r>
            <a:r>
              <a:rPr lang="en-US" sz="2800" b="1" dirty="0"/>
              <a:t>: </a:t>
            </a:r>
          </a:p>
          <a:p>
            <a:pPr marL="0" indent="0">
              <a:buNone/>
              <a:defRPr/>
            </a:pPr>
            <a:r>
              <a:rPr lang="en-US" sz="2800" dirty="0"/>
              <a:t>1</a:t>
            </a:r>
            <a:r>
              <a:rPr lang="lv-LV" sz="2800" dirty="0"/>
              <a:t>.korintiešiem</a:t>
            </a:r>
            <a:r>
              <a:rPr lang="en-US" sz="2800" dirty="0"/>
              <a:t> 10:11 </a:t>
            </a:r>
            <a:r>
              <a:rPr lang="lv-LV" sz="2800" dirty="0"/>
              <a:t>(tulkojums no </a:t>
            </a:r>
            <a:r>
              <a:rPr lang="en-US" sz="2800" dirty="0"/>
              <a:t>New Living Translation</a:t>
            </a:r>
            <a:r>
              <a:rPr lang="lv-LV" sz="2800" dirty="0"/>
              <a:t>)</a:t>
            </a:r>
            <a:endParaRPr lang="en-US" sz="2800" dirty="0"/>
          </a:p>
          <a:p>
            <a:pPr marL="0" indent="0">
              <a:buNone/>
              <a:defRPr/>
            </a:pPr>
            <a:r>
              <a:rPr lang="lv-LV" sz="2800" dirty="0">
                <a:effectLst/>
                <a:ea typeface="Times New Roman" panose="02020603050405020304" pitchFamily="18" charset="0"/>
              </a:rPr>
              <a:t>Šīs lietas notika ar viņiem kā piemērs mums. Tās tika pierakstītas, lai brīdinātu mūs, kas dzīvojam laikmetu beigās</a:t>
            </a:r>
            <a:r>
              <a:rPr lang="en-US" sz="2800" dirty="0"/>
              <a:t>. </a:t>
            </a:r>
          </a:p>
          <a:p>
            <a:pPr>
              <a:defRPr/>
            </a:pPr>
            <a:endParaRPr lang="en-US" dirty="0"/>
          </a:p>
        </p:txBody>
      </p:sp>
      <p:sp>
        <p:nvSpPr>
          <p:cNvPr id="5" name="Date Placeholder 4"/>
          <p:cNvSpPr>
            <a:spLocks noGrp="1"/>
          </p:cNvSpPr>
          <p:nvPr>
            <p:ph type="dt" sz="quarter" idx="10"/>
          </p:nvPr>
        </p:nvSpPr>
        <p:spPr/>
        <p:txBody>
          <a:bodyPr/>
          <a:lstStyle/>
          <a:p>
            <a:pPr>
              <a:defRPr/>
            </a:pPr>
            <a:r>
              <a:rPr lang="en-US" smtClean="0"/>
              <a:t>12-2021</a:t>
            </a:r>
            <a:endParaRPr lang="en-US"/>
          </a:p>
        </p:txBody>
      </p:sp>
      <p:sp>
        <p:nvSpPr>
          <p:cNvPr id="6" name="Footer Placeholder 5"/>
          <p:cNvSpPr>
            <a:spLocks noGrp="1"/>
          </p:cNvSpPr>
          <p:nvPr>
            <p:ph type="ftr" sz="quarter" idx="11"/>
          </p:nvPr>
        </p:nvSpPr>
        <p:spPr/>
        <p:txBody>
          <a:bodyPr/>
          <a:lstStyle/>
          <a:p>
            <a:pPr>
              <a:defRPr/>
            </a:pPr>
            <a:r>
              <a:rPr lang="en-US"/>
              <a:t>iteenchallenge.org</a:t>
            </a:r>
          </a:p>
        </p:txBody>
      </p:sp>
      <p:sp>
        <p:nvSpPr>
          <p:cNvPr id="7" name="Slide Number Placeholder 6"/>
          <p:cNvSpPr>
            <a:spLocks noGrp="1"/>
          </p:cNvSpPr>
          <p:nvPr>
            <p:ph type="sldNum" sz="quarter" idx="12"/>
          </p:nvPr>
        </p:nvSpPr>
        <p:spPr/>
        <p:txBody>
          <a:bodyPr/>
          <a:lstStyle/>
          <a:p>
            <a:pPr>
              <a:defRPr/>
            </a:pPr>
            <a:fld id="{43B7D68A-845D-479A-8810-FB86D9339CD3}" type="slidenum">
              <a:rPr lang="en-US" smtClean="0"/>
              <a:pPr>
                <a:defRPr/>
              </a:pPr>
              <a:t>38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5000" b="1" dirty="0"/>
              <a:t>Kā cilvēki Bībelē lietoja savas dusmas</a:t>
            </a:r>
            <a:endParaRPr lang="en-US" sz="5000" b="1" dirty="0">
              <a:effectLst>
                <a:outerShdw blurRad="127000" dist="190500" dir="2700000" algn="tl">
                  <a:srgbClr val="000000"/>
                </a:outerShdw>
              </a:effectLst>
            </a:endParaRPr>
          </a:p>
        </p:txBody>
      </p:sp>
      <p:sp>
        <p:nvSpPr>
          <p:cNvPr id="4" name="Text Placeholder 3"/>
          <p:cNvSpPr>
            <a:spLocks noGrp="1"/>
          </p:cNvSpPr>
          <p:nvPr>
            <p:ph type="body" sz="half" idx="2"/>
          </p:nvPr>
        </p:nvSpPr>
        <p:spPr>
          <a:xfrm>
            <a:off x="6400800" y="2209800"/>
            <a:ext cx="5105400" cy="3962400"/>
          </a:xfrm>
        </p:spPr>
        <p:txBody>
          <a:bodyPr/>
          <a:lstStyle/>
          <a:p>
            <a:pPr algn="ctr">
              <a:buNone/>
            </a:pPr>
            <a:r>
              <a:rPr lang="lv-LV" sz="4800" dirty="0">
                <a:effectLst>
                  <a:outerShdw blurRad="127000" dist="190500" dir="2700000" algn="tl">
                    <a:srgbClr val="000000"/>
                  </a:outerShdw>
                </a:effectLst>
                <a:latin typeface="Baskerville Old Face" pitchFamily="18" charset="0"/>
              </a:rPr>
              <a:t>Jaunākās ziņas un veidi, kādos cilvēki Bībelē lietoja savas dusmas</a:t>
            </a:r>
            <a:r>
              <a:rPr lang="en-US" sz="4800" dirty="0">
                <a:effectLst>
                  <a:outerShdw blurRad="127000" dist="190500" dir="2700000" algn="tl">
                    <a:srgbClr val="000000"/>
                  </a:outerShdw>
                </a:effectLst>
                <a:latin typeface="Baskerville Old Face" pitchFamily="18" charset="0"/>
              </a:rPr>
              <a:t>… </a:t>
            </a:r>
          </a:p>
        </p:txBody>
      </p:sp>
      <p:sp>
        <p:nvSpPr>
          <p:cNvPr id="8" name="Footer Placeholder 2"/>
          <p:cNvSpPr txBox="1">
            <a:spLocks/>
          </p:cNvSpPr>
          <p:nvPr/>
        </p:nvSpPr>
        <p:spPr bwMode="auto">
          <a:xfrm>
            <a:off x="8839200" y="6553200"/>
            <a:ext cx="1828800" cy="304800"/>
          </a:xfrm>
          <a:prstGeom prst="rect">
            <a:avLst/>
          </a:prstGeom>
          <a:noFill/>
          <a:ln>
            <a:noFill/>
          </a:ln>
          <a:effec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3" name="Date Placeholder 2"/>
          <p:cNvSpPr>
            <a:spLocks noGrp="1"/>
          </p:cNvSpPr>
          <p:nvPr>
            <p:ph type="dt" sz="half" idx="10"/>
          </p:nvPr>
        </p:nvSpPr>
        <p:spPr/>
        <p:txBody>
          <a:bodyPr/>
          <a:lstStyle/>
          <a:p>
            <a:pPr>
              <a:defRPr/>
            </a:pPr>
            <a:r>
              <a:rPr lang="en-US" smtClean="0"/>
              <a:t>12-2021</a:t>
            </a:r>
            <a:endParaRPr lang="en-US" dirty="0"/>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AE249A90-ED3A-48F9-BCF4-C3FF887F782C}" type="slidenum">
              <a:rPr lang="en-US" smtClean="0"/>
              <a:pPr>
                <a:defRPr/>
              </a:pPr>
              <a:t>39</a:t>
            </a:fld>
            <a:endParaRPr lang="en-US"/>
          </a:p>
        </p:txBody>
      </p:sp>
      <p:pic>
        <p:nvPicPr>
          <p:cNvPr id="7" name="Attēls 6">
            <a:extLst>
              <a:ext uri="{FF2B5EF4-FFF2-40B4-BE49-F238E27FC236}">
                <a16:creationId xmlns:a16="http://schemas.microsoft.com/office/drawing/2014/main" id="{7840D9A3-C9A3-411F-AC25-DDA9B0D5CA42}"/>
              </a:ext>
            </a:extLst>
          </p:cNvPr>
          <p:cNvPicPr>
            <a:picLocks noChangeAspect="1"/>
          </p:cNvPicPr>
          <p:nvPr/>
        </p:nvPicPr>
        <p:blipFill>
          <a:blip r:embed="rId3"/>
          <a:stretch>
            <a:fillRect/>
          </a:stretch>
        </p:blipFill>
        <p:spPr>
          <a:xfrm>
            <a:off x="1905000" y="2362200"/>
            <a:ext cx="3671887" cy="2750371"/>
          </a:xfrm>
          <a:prstGeom prst="rect">
            <a:avLst/>
          </a:prstGeom>
        </p:spPr>
      </p:pic>
    </p:spTree>
    <p:extLst>
      <p:ext uri="{BB962C8B-B14F-4D97-AF65-F5344CB8AC3E}">
        <p14:creationId xmlns:p14="http://schemas.microsoft.com/office/powerpoint/2010/main" val="279903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981200" y="1905000"/>
            <a:ext cx="8229600" cy="1371600"/>
          </a:xfrm>
        </p:spPr>
        <p:txBody>
          <a:bodyPr/>
          <a:lstStyle/>
          <a:p>
            <a:pPr eaLnBrk="1" hangingPunct="1">
              <a:buFontTx/>
              <a:buNone/>
              <a:defRPr/>
            </a:pPr>
            <a:r>
              <a:rPr lang="en-US" dirty="0">
                <a:effectLst/>
              </a:rPr>
              <a:t>   </a:t>
            </a:r>
            <a:endParaRPr lang="en-US" dirty="0"/>
          </a:p>
          <a:p>
            <a:pPr eaLnBrk="1" hangingPunct="1">
              <a:buFontTx/>
              <a:buNone/>
              <a:defRPr/>
            </a:pPr>
            <a:endParaRPr lang="en-US" dirty="0"/>
          </a:p>
        </p:txBody>
      </p:sp>
      <p:sp>
        <p:nvSpPr>
          <p:cNvPr id="4" name="Rectangle 3"/>
          <p:cNvSpPr txBox="1">
            <a:spLocks noChangeArrowheads="1"/>
          </p:cNvSpPr>
          <p:nvPr/>
        </p:nvSpPr>
        <p:spPr bwMode="auto">
          <a:xfrm>
            <a:off x="1676400" y="3657600"/>
            <a:ext cx="8229600" cy="2819400"/>
          </a:xfrm>
          <a:prstGeom prst="rect">
            <a:avLst/>
          </a:prstGeom>
          <a:noFill/>
          <a:ln>
            <a:noFill/>
          </a:ln>
          <a:effectLst/>
        </p:spPr>
        <p:txBody>
          <a:bodyPr/>
          <a:lstStyle/>
          <a:p>
            <a:pPr marL="342900" indent="-342900" eaLnBrk="1" hangingPunct="1">
              <a:spcBef>
                <a:spcPct val="20000"/>
              </a:spcBef>
              <a:buClr>
                <a:schemeClr val="hlink"/>
              </a:buClr>
              <a:buSzPct val="120000"/>
              <a:defRPr/>
            </a:pPr>
            <a:r>
              <a:rPr lang="en-US" sz="3200" dirty="0"/>
              <a:t> </a:t>
            </a:r>
            <a:r>
              <a:rPr lang="lv-LV" sz="3200" dirty="0"/>
              <a:t>Atslēgas pants</a:t>
            </a:r>
            <a:r>
              <a:rPr lang="en-US" sz="3200" dirty="0"/>
              <a:t>: E</a:t>
            </a:r>
            <a:r>
              <a:rPr lang="lv-LV" sz="3200" dirty="0" err="1"/>
              <a:t>feziešiem</a:t>
            </a:r>
            <a:r>
              <a:rPr lang="en-US" sz="3200" dirty="0"/>
              <a:t> 4:26-27</a:t>
            </a:r>
            <a:r>
              <a:rPr lang="en-US" sz="3200" kern="0" dirty="0">
                <a:latin typeface="+mn-lt"/>
              </a:rPr>
              <a:t>   </a:t>
            </a:r>
          </a:p>
          <a:p>
            <a:pPr marL="342900" indent="-342900" eaLnBrk="1" hangingPunct="1">
              <a:spcBef>
                <a:spcPct val="20000"/>
              </a:spcBef>
              <a:buClr>
                <a:schemeClr val="hlink"/>
              </a:buClr>
              <a:buSzPct val="120000"/>
              <a:defRPr/>
            </a:pPr>
            <a:r>
              <a:rPr lang="en-US" sz="3200" kern="0" dirty="0">
                <a:latin typeface="+mn-lt"/>
              </a:rPr>
              <a:t>	</a:t>
            </a:r>
            <a:r>
              <a:rPr lang="lv-LV" sz="3200" dirty="0">
                <a:effectLst/>
                <a:ea typeface="Tahoma" panose="020B0604030504040204" pitchFamily="34" charset="0"/>
                <a:cs typeface="Tahoma" panose="020B0604030504040204" pitchFamily="34" charset="0"/>
              </a:rPr>
              <a:t>Un "negrēkojiet, ļaujot dusmām sevi kontrolēt". Neļaujiet saulei norietēt, kamēr jūs joprojām esat dusmīgi, jo dusmas dod pamatu velnam.</a:t>
            </a:r>
            <a:endParaRPr lang="en-US" sz="3200" kern="0" dirty="0">
              <a:effectLst>
                <a:outerShdw blurRad="38100" dist="38100" dir="2700000" algn="tl">
                  <a:srgbClr val="000000"/>
                </a:outerShdw>
              </a:effectLst>
              <a:ea typeface="Tahoma" panose="020B0604030504040204" pitchFamily="34" charset="0"/>
              <a:cs typeface="Tahoma" panose="020B0604030504040204" pitchFamily="34" charset="0"/>
            </a:endParaRPr>
          </a:p>
        </p:txBody>
      </p:sp>
      <p:sp>
        <p:nvSpPr>
          <p:cNvPr id="5" name="Rectangle 3"/>
          <p:cNvSpPr txBox="1">
            <a:spLocks noChangeArrowheads="1"/>
          </p:cNvSpPr>
          <p:nvPr/>
        </p:nvSpPr>
        <p:spPr bwMode="auto">
          <a:xfrm>
            <a:off x="1828800" y="1828800"/>
            <a:ext cx="9525000" cy="1828800"/>
          </a:xfrm>
          <a:prstGeom prst="rect">
            <a:avLst/>
          </a:prstGeom>
          <a:noFill/>
          <a:ln>
            <a:noFill/>
          </a:ln>
          <a:effectLst/>
        </p:spPr>
        <p:txBody>
          <a:bodyPr/>
          <a:lstStyle/>
          <a:p>
            <a:pPr marL="342900" indent="-342900" eaLnBrk="1" hangingPunct="1">
              <a:spcBef>
                <a:spcPct val="20000"/>
              </a:spcBef>
              <a:buClr>
                <a:schemeClr val="hlink"/>
              </a:buClr>
              <a:buSzPct val="120000"/>
              <a:defRPr/>
            </a:pPr>
            <a:r>
              <a:rPr lang="en-US" sz="3200" dirty="0"/>
              <a:t> </a:t>
            </a:r>
            <a:r>
              <a:rPr lang="lv-LV" sz="3200" dirty="0">
                <a:effectLst/>
                <a:ea typeface="Tahoma" panose="020B0604030504040204" pitchFamily="34" charset="0"/>
                <a:cs typeface="Tahoma" panose="020B0604030504040204" pitchFamily="34" charset="0"/>
              </a:rPr>
              <a:t>Galvenā Bībeles patiesība </a:t>
            </a:r>
            <a:r>
              <a:rPr lang="en-US" sz="3200" dirty="0"/>
              <a:t>:</a:t>
            </a:r>
          </a:p>
          <a:p>
            <a:pPr marL="342900" indent="-342900" eaLnBrk="1" hangingPunct="1">
              <a:spcBef>
                <a:spcPct val="20000"/>
              </a:spcBef>
              <a:buClr>
                <a:schemeClr val="hlink"/>
              </a:buClr>
              <a:buSzPct val="120000"/>
              <a:defRPr/>
            </a:pPr>
            <a:r>
              <a:rPr lang="lv-LV" sz="3200" dirty="0">
                <a:effectLst/>
                <a:ea typeface="Tahoma" panose="020B0604030504040204" pitchFamily="34" charset="0"/>
                <a:cs typeface="Tahoma" panose="020B0604030504040204" pitchFamily="34" charset="0"/>
              </a:rPr>
              <a:t>Man rūpīgi jāaplūko, kā dusmas ir ietekmējušas manu dzīvi</a:t>
            </a:r>
            <a:r>
              <a:rPr lang="en-US" sz="3200" dirty="0"/>
              <a:t>.</a:t>
            </a:r>
            <a:endParaRPr lang="en-US" sz="3200" kern="0" dirty="0">
              <a:effectLst>
                <a:outerShdw blurRad="38100" dist="38100" dir="2700000" algn="tl">
                  <a:srgbClr val="000000"/>
                </a:outerShdw>
              </a:effectLst>
              <a:latin typeface="+mn-lt"/>
            </a:endParaRPr>
          </a:p>
        </p:txBody>
      </p:sp>
      <p:sp>
        <p:nvSpPr>
          <p:cNvPr id="6" name="Rectangle 4"/>
          <p:cNvSpPr>
            <a:spLocks noGrp="1" noChangeArrowheads="1"/>
          </p:cNvSpPr>
          <p:nvPr>
            <p:ph type="title"/>
          </p:nvPr>
        </p:nvSpPr>
        <p:spPr>
          <a:xfrm>
            <a:off x="304800" y="298450"/>
            <a:ext cx="11277600" cy="1384300"/>
          </a:xfrm>
        </p:spPr>
        <p:txBody>
          <a:bodyPr/>
          <a:lstStyle/>
          <a:p>
            <a:pPr eaLnBrk="1" hangingPunct="1">
              <a:defRPr/>
            </a:pPr>
            <a:r>
              <a:rPr lang="en-US" sz="3800" dirty="0"/>
              <a:t>1</a:t>
            </a:r>
            <a:r>
              <a:rPr lang="lv-LV" sz="3800" dirty="0"/>
              <a:t>.stunda</a:t>
            </a:r>
            <a:r>
              <a:rPr lang="en-US" sz="3800" dirty="0"/>
              <a:t> – </a:t>
            </a:r>
            <a:r>
              <a:rPr lang="lv-LV" sz="3800" dirty="0"/>
              <a:t>Kā es savā dzīvē esmu lietojis dusmas?</a:t>
            </a:r>
            <a:endParaRPr lang="en-US" sz="3800" dirty="0"/>
          </a:p>
        </p:txBody>
      </p:sp>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7" name="Slide Number Placeholder 6"/>
          <p:cNvSpPr>
            <a:spLocks noGrp="1"/>
          </p:cNvSpPr>
          <p:nvPr>
            <p:ph type="sldNum" sz="quarter" idx="12"/>
          </p:nvPr>
        </p:nvSpPr>
        <p:spPr/>
        <p:txBody>
          <a:bodyPr/>
          <a:lstStyle/>
          <a:p>
            <a:pPr>
              <a:defRPr/>
            </a:pPr>
            <a:fld id="{AD64EF49-4D37-43EC-9200-379B98DC793E}" type="slidenum">
              <a:rPr lang="en-US" smtClean="0"/>
              <a:pPr>
                <a:defRPr/>
              </a:pPr>
              <a:t>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292100"/>
            <a:ext cx="10058400" cy="1384300"/>
          </a:xfrm>
        </p:spPr>
        <p:txBody>
          <a:bodyPr/>
          <a:lstStyle/>
          <a:p>
            <a:pPr algn="ctr" eaLnBrk="1" hangingPunct="1">
              <a:defRPr/>
            </a:pPr>
            <a:r>
              <a:rPr lang="lv-LV" sz="5000" b="1" dirty="0"/>
              <a:t>Kā cilvēki Bībelē lietoja savas dusmas</a:t>
            </a:r>
            <a:r>
              <a:rPr lang="en-US" sz="5000" b="1" dirty="0">
                <a:effectLst>
                  <a:outerShdw blurRad="127000" dist="190500" dir="2700000" algn="tl">
                    <a:srgbClr val="000000"/>
                  </a:outerShdw>
                </a:effectLst>
              </a:rPr>
              <a:t> </a:t>
            </a:r>
          </a:p>
        </p:txBody>
      </p:sp>
      <p:sp>
        <p:nvSpPr>
          <p:cNvPr id="8" name="Content Placeholder 7"/>
          <p:cNvSpPr>
            <a:spLocks noGrp="1"/>
          </p:cNvSpPr>
          <p:nvPr>
            <p:ph sz="half" idx="1"/>
          </p:nvPr>
        </p:nvSpPr>
        <p:spPr>
          <a:xfrm>
            <a:off x="1143000" y="3048000"/>
            <a:ext cx="3657600" cy="1524000"/>
          </a:xfrm>
        </p:spPr>
        <p:txBody>
          <a:bodyPr/>
          <a:lstStyle/>
          <a:p>
            <a:pPr algn="ctr">
              <a:buNone/>
            </a:pPr>
            <a:r>
              <a:rPr lang="lv-LV" sz="4800" b="1" dirty="0">
                <a:effectLst>
                  <a:outerShdw blurRad="127000" dist="190500" dir="2700000" algn="tl">
                    <a:srgbClr val="000000"/>
                  </a:outerShdw>
                </a:effectLst>
              </a:rPr>
              <a:t>K</a:t>
            </a:r>
            <a:r>
              <a:rPr lang="en-US" sz="4800" b="1" dirty="0" err="1">
                <a:effectLst>
                  <a:outerShdw blurRad="127000" dist="190500" dir="2700000" algn="tl">
                    <a:srgbClr val="000000"/>
                  </a:outerShdw>
                </a:effectLst>
              </a:rPr>
              <a:t>ain</a:t>
            </a:r>
            <a:r>
              <a:rPr lang="lv-LV" sz="4800" b="1" dirty="0">
                <a:effectLst>
                  <a:outerShdw blurRad="127000" dist="190500" dir="2700000" algn="tl">
                    <a:srgbClr val="000000"/>
                  </a:outerShdw>
                </a:effectLst>
              </a:rPr>
              <a:t>s</a:t>
            </a:r>
            <a:endParaRPr lang="en-US" sz="4800" b="1" dirty="0">
              <a:effectLst>
                <a:outerShdw blurRad="127000" dist="190500" dir="2700000" algn="tl">
                  <a:srgbClr val="000000"/>
                </a:outerShdw>
              </a:effectLst>
            </a:endParaRPr>
          </a:p>
          <a:p>
            <a:pPr algn="ctr">
              <a:buNone/>
            </a:pPr>
            <a:r>
              <a:rPr lang="lv-LV" sz="3500" dirty="0">
                <a:effectLst>
                  <a:outerShdw blurRad="127000" dist="190500" dir="2700000" algn="tl">
                    <a:srgbClr val="000000"/>
                  </a:outerShdw>
                </a:effectLst>
              </a:rPr>
              <a:t>1.Mozus</a:t>
            </a:r>
            <a:r>
              <a:rPr lang="en-US" sz="3500" dirty="0">
                <a:effectLst>
                  <a:outerShdw blurRad="127000" dist="190500" dir="2700000" algn="tl">
                    <a:srgbClr val="000000"/>
                  </a:outerShdw>
                </a:effectLst>
              </a:rPr>
              <a:t> 4:3-8</a:t>
            </a:r>
          </a:p>
        </p:txBody>
      </p:sp>
      <p:pic>
        <p:nvPicPr>
          <p:cNvPr id="41986" name="Picture 2" descr="http://eborg2.com/Bible/01-Genesis/Large/Gen%20Cain%20and%20Abel.JPG"/>
          <p:cNvPicPr>
            <a:picLocks noChangeAspect="1" noChangeArrowheads="1"/>
          </p:cNvPicPr>
          <p:nvPr/>
        </p:nvPicPr>
        <p:blipFill>
          <a:blip r:embed="rId2" cstate="print"/>
          <a:srcRect/>
          <a:stretch>
            <a:fillRect/>
          </a:stretch>
        </p:blipFill>
        <p:spPr bwMode="auto">
          <a:xfrm>
            <a:off x="5181600" y="2057400"/>
            <a:ext cx="5105400" cy="4572000"/>
          </a:xfrm>
          <a:prstGeom prst="rect">
            <a:avLst/>
          </a:prstGeom>
          <a:noFill/>
        </p:spPr>
      </p:pic>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40</a:t>
            </a:fld>
            <a:endParaRPr lang="en-US"/>
          </a:p>
        </p:txBody>
      </p:sp>
    </p:spTree>
    <p:extLst>
      <p:ext uri="{BB962C8B-B14F-4D97-AF65-F5344CB8AC3E}">
        <p14:creationId xmlns:p14="http://schemas.microsoft.com/office/powerpoint/2010/main" val="335379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92100"/>
            <a:ext cx="10210800" cy="1384300"/>
          </a:xfrm>
        </p:spPr>
        <p:txBody>
          <a:bodyPr/>
          <a:lstStyle/>
          <a:p>
            <a:pPr algn="ctr" eaLnBrk="1" hangingPunct="1">
              <a:defRPr/>
            </a:pPr>
            <a:r>
              <a:rPr lang="lv-LV" sz="5000" b="1" dirty="0"/>
              <a:t>Kā cilvēki Bībelē lietoja savas dusmas</a:t>
            </a:r>
            <a:endParaRPr lang="en-US" sz="5000" b="1" dirty="0">
              <a:effectLst>
                <a:outerShdw blurRad="127000" dist="190500" dir="2700000" algn="tl">
                  <a:srgbClr val="000000"/>
                </a:outerShdw>
              </a:effectLst>
            </a:endParaRPr>
          </a:p>
        </p:txBody>
      </p:sp>
      <p:sp>
        <p:nvSpPr>
          <p:cNvPr id="8" name="Content Placeholder 7"/>
          <p:cNvSpPr>
            <a:spLocks noGrp="1"/>
          </p:cNvSpPr>
          <p:nvPr>
            <p:ph sz="half" idx="1"/>
          </p:nvPr>
        </p:nvSpPr>
        <p:spPr>
          <a:xfrm>
            <a:off x="1066800" y="3352800"/>
            <a:ext cx="4191000" cy="1524000"/>
          </a:xfrm>
        </p:spPr>
        <p:txBody>
          <a:bodyPr/>
          <a:lstStyle/>
          <a:p>
            <a:pPr algn="ctr">
              <a:buNone/>
            </a:pPr>
            <a:r>
              <a:rPr lang="en-US" sz="4800" b="1" dirty="0">
                <a:effectLst>
                  <a:outerShdw blurRad="127000" dist="190500" dir="2700000" algn="tl">
                    <a:srgbClr val="000000"/>
                  </a:outerShdw>
                </a:effectLst>
              </a:rPr>
              <a:t>J</a:t>
            </a:r>
            <a:r>
              <a:rPr lang="lv-LV" sz="4800" b="1" dirty="0" err="1">
                <a:effectLst>
                  <a:outerShdw blurRad="127000" dist="190500" dir="2700000" algn="tl">
                    <a:srgbClr val="000000"/>
                  </a:outerShdw>
                </a:effectLst>
              </a:rPr>
              <a:t>āzeps</a:t>
            </a:r>
            <a:endParaRPr lang="en-US" sz="4800" b="1" dirty="0">
              <a:effectLst>
                <a:outerShdw blurRad="127000" dist="190500" dir="2700000" algn="tl">
                  <a:srgbClr val="000000"/>
                </a:outerShdw>
              </a:effectLst>
            </a:endParaRPr>
          </a:p>
          <a:p>
            <a:pPr algn="ctr">
              <a:buNone/>
            </a:pPr>
            <a:r>
              <a:rPr lang="lv-LV" sz="3500" dirty="0">
                <a:effectLst>
                  <a:outerShdw blurRad="127000" dist="190500" dir="2700000" algn="tl">
                    <a:srgbClr val="000000"/>
                  </a:outerShdw>
                </a:effectLst>
              </a:rPr>
              <a:t>1.Mozus</a:t>
            </a:r>
            <a:r>
              <a:rPr lang="en-US" sz="3500" dirty="0">
                <a:effectLst>
                  <a:outerShdw blurRad="127000" dist="190500" dir="2700000" algn="tl">
                    <a:srgbClr val="000000"/>
                  </a:outerShdw>
                </a:effectLst>
              </a:rPr>
              <a:t> 50:19-21</a:t>
            </a:r>
          </a:p>
          <a:p>
            <a:pPr algn="ctr">
              <a:buNone/>
            </a:pPr>
            <a:endParaRPr lang="en-US" sz="4800" dirty="0">
              <a:effectLst>
                <a:outerShdw blurRad="127000" dist="190500" dir="2700000" algn="tl">
                  <a:srgbClr val="000000"/>
                </a:outerShdw>
              </a:effectLst>
            </a:endParaRPr>
          </a:p>
        </p:txBody>
      </p:sp>
      <p:pic>
        <p:nvPicPr>
          <p:cNvPr id="36866" name="Picture 2" descr="https://christthekingparish.files.wordpress.com/2014/08/joseph20brothers20reunited.jpg"/>
          <p:cNvPicPr>
            <a:picLocks noChangeAspect="1" noChangeArrowheads="1"/>
          </p:cNvPicPr>
          <p:nvPr/>
        </p:nvPicPr>
        <p:blipFill>
          <a:blip r:embed="rId2" cstate="print"/>
          <a:srcRect/>
          <a:stretch>
            <a:fillRect/>
          </a:stretch>
        </p:blipFill>
        <p:spPr bwMode="auto">
          <a:xfrm>
            <a:off x="5638800" y="2438401"/>
            <a:ext cx="4648200" cy="3596641"/>
          </a:xfrm>
          <a:prstGeom prst="rect">
            <a:avLst/>
          </a:prstGeom>
          <a:noFill/>
        </p:spPr>
      </p:pic>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41</a:t>
            </a:fld>
            <a:endParaRPr lang="en-US"/>
          </a:p>
        </p:txBody>
      </p:sp>
    </p:spTree>
    <p:extLst>
      <p:ext uri="{BB962C8B-B14F-4D97-AF65-F5344CB8AC3E}">
        <p14:creationId xmlns:p14="http://schemas.microsoft.com/office/powerpoint/2010/main" val="71432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292100"/>
            <a:ext cx="10134600" cy="1384300"/>
          </a:xfrm>
        </p:spPr>
        <p:txBody>
          <a:bodyPr/>
          <a:lstStyle/>
          <a:p>
            <a:pPr algn="ctr" eaLnBrk="1" hangingPunct="1">
              <a:defRPr/>
            </a:pPr>
            <a:r>
              <a:rPr lang="lv-LV" sz="5000" b="1" dirty="0"/>
              <a:t>Kā cilvēki Bībelē lietoja savas dusmas</a:t>
            </a:r>
            <a:endParaRPr lang="en-US" sz="5000" b="1" dirty="0">
              <a:effectLst>
                <a:outerShdw blurRad="127000" dist="190500" dir="2700000" algn="tl">
                  <a:srgbClr val="000000"/>
                </a:outerShdw>
              </a:effectLst>
            </a:endParaRPr>
          </a:p>
        </p:txBody>
      </p:sp>
      <p:sp>
        <p:nvSpPr>
          <p:cNvPr id="8" name="Content Placeholder 7"/>
          <p:cNvSpPr>
            <a:spLocks noGrp="1"/>
          </p:cNvSpPr>
          <p:nvPr>
            <p:ph sz="half" idx="1"/>
          </p:nvPr>
        </p:nvSpPr>
        <p:spPr>
          <a:xfrm>
            <a:off x="1524000" y="3276600"/>
            <a:ext cx="4648200" cy="1143000"/>
          </a:xfrm>
        </p:spPr>
        <p:txBody>
          <a:bodyPr/>
          <a:lstStyle/>
          <a:p>
            <a:pPr algn="ctr">
              <a:buNone/>
            </a:pPr>
            <a:r>
              <a:rPr lang="en-US" sz="4800" b="1" dirty="0">
                <a:effectLst>
                  <a:outerShdw blurRad="127000" dist="190500" dir="2700000" algn="tl">
                    <a:srgbClr val="000000"/>
                  </a:outerShdw>
                </a:effectLst>
              </a:rPr>
              <a:t>Mo</a:t>
            </a:r>
            <a:r>
              <a:rPr lang="lv-LV" sz="4800" b="1" dirty="0" err="1">
                <a:effectLst>
                  <a:outerShdw blurRad="127000" dist="190500" dir="2700000" algn="tl">
                    <a:srgbClr val="000000"/>
                  </a:outerShdw>
                </a:effectLst>
              </a:rPr>
              <a:t>zu</a:t>
            </a:r>
            <a:r>
              <a:rPr lang="en-US" sz="4800" b="1" dirty="0">
                <a:effectLst>
                  <a:outerShdw blurRad="127000" dist="190500" dir="2700000" algn="tl">
                    <a:srgbClr val="000000"/>
                  </a:outerShdw>
                </a:effectLst>
              </a:rPr>
              <a:t>s</a:t>
            </a:r>
          </a:p>
          <a:p>
            <a:pPr algn="ctr">
              <a:buNone/>
            </a:pPr>
            <a:r>
              <a:rPr lang="lv-LV" sz="3500" dirty="0">
                <a:effectLst>
                  <a:outerShdw blurRad="127000" dist="190500" dir="2700000" algn="tl">
                    <a:srgbClr val="000000"/>
                  </a:outerShdw>
                </a:effectLst>
              </a:rPr>
              <a:t>4.Mozus</a:t>
            </a:r>
            <a:r>
              <a:rPr lang="en-US" sz="3500" dirty="0">
                <a:effectLst>
                  <a:outerShdw blurRad="127000" dist="190500" dir="2700000" algn="tl">
                    <a:srgbClr val="000000"/>
                  </a:outerShdw>
                </a:effectLst>
              </a:rPr>
              <a:t> 20:7-12</a:t>
            </a:r>
          </a:p>
        </p:txBody>
      </p:sp>
      <p:pic>
        <p:nvPicPr>
          <p:cNvPr id="119810" name="Picture 2" descr="http://ubdavid.org/bible/light/graphics/5-2_moses-strikes-rock.jpg"/>
          <p:cNvPicPr>
            <a:picLocks noChangeAspect="1" noChangeArrowheads="1"/>
          </p:cNvPicPr>
          <p:nvPr/>
        </p:nvPicPr>
        <p:blipFill>
          <a:blip r:embed="rId2" cstate="print"/>
          <a:srcRect/>
          <a:stretch>
            <a:fillRect/>
          </a:stretch>
        </p:blipFill>
        <p:spPr bwMode="auto">
          <a:xfrm>
            <a:off x="6172200" y="2209800"/>
            <a:ext cx="3386382" cy="4248150"/>
          </a:xfrm>
          <a:prstGeom prst="rect">
            <a:avLst/>
          </a:prstGeom>
          <a:noFill/>
        </p:spPr>
      </p:pic>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42</a:t>
            </a:fld>
            <a:endParaRPr lang="en-US"/>
          </a:p>
        </p:txBody>
      </p:sp>
    </p:spTree>
    <p:extLst>
      <p:ext uri="{BB962C8B-B14F-4D97-AF65-F5344CB8AC3E}">
        <p14:creationId xmlns:p14="http://schemas.microsoft.com/office/powerpoint/2010/main" val="308736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292100"/>
            <a:ext cx="10134600" cy="1384300"/>
          </a:xfrm>
        </p:spPr>
        <p:txBody>
          <a:bodyPr/>
          <a:lstStyle/>
          <a:p>
            <a:pPr algn="ctr" eaLnBrk="1" hangingPunct="1">
              <a:defRPr/>
            </a:pPr>
            <a:r>
              <a:rPr lang="lv-LV" sz="5000" b="1" dirty="0"/>
              <a:t>Kā cilvēki Bībelē lietoja savas dusmas</a:t>
            </a:r>
            <a:endParaRPr lang="en-US" sz="5000" b="1" dirty="0">
              <a:effectLst>
                <a:outerShdw blurRad="127000" dist="190500" dir="2700000" algn="tl">
                  <a:srgbClr val="000000"/>
                </a:outerShdw>
              </a:effectLst>
            </a:endParaRPr>
          </a:p>
        </p:txBody>
      </p:sp>
      <p:sp>
        <p:nvSpPr>
          <p:cNvPr id="8" name="Content Placeholder 7"/>
          <p:cNvSpPr>
            <a:spLocks noGrp="1"/>
          </p:cNvSpPr>
          <p:nvPr>
            <p:ph sz="half" idx="1"/>
          </p:nvPr>
        </p:nvSpPr>
        <p:spPr>
          <a:xfrm>
            <a:off x="1524000" y="2057400"/>
            <a:ext cx="9144000" cy="1524000"/>
          </a:xfrm>
        </p:spPr>
        <p:txBody>
          <a:bodyPr/>
          <a:lstStyle/>
          <a:p>
            <a:pPr algn="ctr">
              <a:buNone/>
            </a:pPr>
            <a:r>
              <a:rPr lang="en-US" sz="4800" b="1" dirty="0">
                <a:effectLst>
                  <a:outerShdw blurRad="127000" dist="190500" dir="2700000" algn="tl">
                    <a:srgbClr val="000000"/>
                  </a:outerShdw>
                </a:effectLst>
              </a:rPr>
              <a:t>D</a:t>
            </a:r>
            <a:r>
              <a:rPr lang="lv-LV" sz="4800" b="1" dirty="0">
                <a:effectLst>
                  <a:outerShdw blurRad="127000" dist="190500" dir="2700000" algn="tl">
                    <a:srgbClr val="000000"/>
                  </a:outerShdw>
                </a:effectLst>
              </a:rPr>
              <a:t>ā</a:t>
            </a:r>
            <a:r>
              <a:rPr lang="en-US" sz="4800" b="1" dirty="0">
                <a:effectLst>
                  <a:outerShdw blurRad="127000" dist="190500" dir="2700000" algn="tl">
                    <a:srgbClr val="000000"/>
                  </a:outerShdw>
                </a:effectLst>
              </a:rPr>
              <a:t>vid</a:t>
            </a:r>
            <a:r>
              <a:rPr lang="lv-LV" sz="4800" b="1" dirty="0">
                <a:effectLst>
                  <a:outerShdw blurRad="127000" dist="190500" dir="2700000" algn="tl">
                    <a:srgbClr val="000000"/>
                  </a:outerShdw>
                </a:effectLst>
              </a:rPr>
              <a:t>s</a:t>
            </a:r>
            <a:endParaRPr lang="en-US" sz="4800" b="1" dirty="0">
              <a:effectLst>
                <a:outerShdw blurRad="127000" dist="190500" dir="2700000" algn="tl">
                  <a:srgbClr val="000000"/>
                </a:outerShdw>
              </a:effectLst>
            </a:endParaRPr>
          </a:p>
          <a:p>
            <a:pPr algn="ctr">
              <a:buNone/>
            </a:pPr>
            <a:r>
              <a:rPr lang="en-US" sz="3500" dirty="0">
                <a:effectLst>
                  <a:outerShdw blurRad="127000" dist="190500" dir="2700000" algn="tl">
                    <a:srgbClr val="000000"/>
                  </a:outerShdw>
                </a:effectLst>
              </a:rPr>
              <a:t>1</a:t>
            </a:r>
            <a:r>
              <a:rPr lang="lv-LV" sz="3500" dirty="0">
                <a:effectLst>
                  <a:outerShdw blurRad="127000" dist="190500" dir="2700000" algn="tl">
                    <a:srgbClr val="000000"/>
                  </a:outerShdw>
                </a:effectLst>
              </a:rPr>
              <a:t>.</a:t>
            </a:r>
            <a:r>
              <a:rPr lang="en-US" sz="3500" dirty="0" err="1">
                <a:effectLst>
                  <a:outerShdw blurRad="127000" dist="190500" dir="2700000" algn="tl">
                    <a:srgbClr val="000000"/>
                  </a:outerShdw>
                </a:effectLst>
              </a:rPr>
              <a:t>Samu</a:t>
            </a:r>
            <a:r>
              <a:rPr lang="lv-LV" sz="3500" dirty="0">
                <a:effectLst>
                  <a:outerShdw blurRad="127000" dist="190500" dir="2700000" algn="tl">
                    <a:srgbClr val="000000"/>
                  </a:outerShdw>
                </a:effectLst>
              </a:rPr>
              <a:t>ē</a:t>
            </a:r>
            <a:r>
              <a:rPr lang="en-US" sz="3500" dirty="0">
                <a:effectLst>
                  <a:outerShdw blurRad="127000" dist="190500" dir="2700000" algn="tl">
                    <a:srgbClr val="000000"/>
                  </a:outerShdw>
                </a:effectLst>
              </a:rPr>
              <a:t>l</a:t>
            </a:r>
            <a:r>
              <a:rPr lang="lv-LV" sz="3500" dirty="0">
                <a:effectLst>
                  <a:outerShdw blurRad="127000" dist="190500" dir="2700000" algn="tl">
                    <a:srgbClr val="000000"/>
                  </a:outerShdw>
                </a:effectLst>
              </a:rPr>
              <a:t>a</a:t>
            </a:r>
            <a:r>
              <a:rPr lang="en-US" sz="3500" dirty="0">
                <a:effectLst>
                  <a:outerShdw blurRad="127000" dist="190500" dir="2700000" algn="tl">
                    <a:srgbClr val="000000"/>
                  </a:outerShdw>
                </a:effectLst>
              </a:rPr>
              <a:t> 25 </a:t>
            </a:r>
            <a:r>
              <a:rPr lang="lv-LV" sz="3500" dirty="0">
                <a:effectLst>
                  <a:outerShdw blurRad="127000" dist="190500" dir="2700000" algn="tl">
                    <a:srgbClr val="000000"/>
                  </a:outerShdw>
                </a:effectLst>
              </a:rPr>
              <a:t>un</a:t>
            </a:r>
            <a:r>
              <a:rPr lang="en-US" sz="3500" dirty="0">
                <a:effectLst>
                  <a:outerShdw blurRad="127000" dist="190500" dir="2700000" algn="tl">
                    <a:srgbClr val="000000"/>
                  </a:outerShdw>
                </a:effectLst>
              </a:rPr>
              <a:t> 2</a:t>
            </a:r>
            <a:r>
              <a:rPr lang="lv-LV" sz="3500" dirty="0">
                <a:effectLst>
                  <a:outerShdw blurRad="127000" dist="190500" dir="2700000" algn="tl">
                    <a:srgbClr val="000000"/>
                  </a:outerShdw>
                </a:effectLst>
              </a:rPr>
              <a:t>.</a:t>
            </a:r>
            <a:r>
              <a:rPr lang="en-US" sz="3500" dirty="0" err="1">
                <a:effectLst>
                  <a:outerShdw blurRad="127000" dist="190500" dir="2700000" algn="tl">
                    <a:srgbClr val="000000"/>
                  </a:outerShdw>
                </a:effectLst>
              </a:rPr>
              <a:t>Samu</a:t>
            </a:r>
            <a:r>
              <a:rPr lang="lv-LV" sz="3500" dirty="0">
                <a:effectLst>
                  <a:outerShdw blurRad="127000" dist="190500" dir="2700000" algn="tl">
                    <a:srgbClr val="000000"/>
                  </a:outerShdw>
                </a:effectLst>
              </a:rPr>
              <a:t>ē</a:t>
            </a:r>
            <a:r>
              <a:rPr lang="en-US" sz="3500" dirty="0">
                <a:effectLst>
                  <a:outerShdw blurRad="127000" dist="190500" dir="2700000" algn="tl">
                    <a:srgbClr val="000000"/>
                  </a:outerShdw>
                </a:effectLst>
              </a:rPr>
              <a:t>l</a:t>
            </a:r>
            <a:r>
              <a:rPr lang="lv-LV" sz="3500" dirty="0">
                <a:effectLst>
                  <a:outerShdw blurRad="127000" dist="190500" dir="2700000" algn="tl">
                    <a:srgbClr val="000000"/>
                  </a:outerShdw>
                </a:effectLst>
              </a:rPr>
              <a:t>a</a:t>
            </a:r>
            <a:r>
              <a:rPr lang="en-US" sz="3500" dirty="0">
                <a:effectLst>
                  <a:outerShdw blurRad="127000" dist="190500" dir="2700000" algn="tl">
                    <a:srgbClr val="000000"/>
                  </a:outerShdw>
                </a:effectLst>
              </a:rPr>
              <a:t> 16:5-15</a:t>
            </a:r>
          </a:p>
          <a:p>
            <a:pPr algn="ctr">
              <a:buNone/>
            </a:pPr>
            <a:endParaRPr lang="en-US" sz="3500" dirty="0">
              <a:effectLst>
                <a:outerShdw blurRad="127000" dist="190500" dir="2700000" algn="tl">
                  <a:srgbClr val="000000"/>
                </a:outerShdw>
              </a:effectLst>
            </a:endParaRPr>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43</a:t>
            </a:fld>
            <a:endParaRPr lang="en-US"/>
          </a:p>
        </p:txBody>
      </p:sp>
      <p:pic>
        <p:nvPicPr>
          <p:cNvPr id="6" name="Attēls 5">
            <a:extLst>
              <a:ext uri="{FF2B5EF4-FFF2-40B4-BE49-F238E27FC236}">
                <a16:creationId xmlns:a16="http://schemas.microsoft.com/office/drawing/2014/main" id="{91607DB7-6157-4D76-A62D-1F6C36D58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400" y="3762473"/>
            <a:ext cx="3860800" cy="2150647"/>
          </a:xfrm>
          <a:prstGeom prst="rect">
            <a:avLst/>
          </a:prstGeom>
        </p:spPr>
      </p:pic>
    </p:spTree>
    <p:extLst>
      <p:ext uri="{BB962C8B-B14F-4D97-AF65-F5344CB8AC3E}">
        <p14:creationId xmlns:p14="http://schemas.microsoft.com/office/powerpoint/2010/main" val="146181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292100"/>
            <a:ext cx="10058400" cy="1384300"/>
          </a:xfrm>
        </p:spPr>
        <p:txBody>
          <a:bodyPr/>
          <a:lstStyle/>
          <a:p>
            <a:pPr algn="ctr" eaLnBrk="1" hangingPunct="1">
              <a:defRPr/>
            </a:pPr>
            <a:r>
              <a:rPr lang="lv-LV" sz="5000" b="1" dirty="0"/>
              <a:t>Kā cilvēki Bībelē lietoja savas dusmas</a:t>
            </a:r>
            <a:endParaRPr lang="en-US" sz="5000" b="1" dirty="0">
              <a:effectLst>
                <a:outerShdw blurRad="127000" dist="190500" dir="2700000" algn="tl">
                  <a:srgbClr val="000000"/>
                </a:outerShdw>
              </a:effectLst>
            </a:endParaRPr>
          </a:p>
        </p:txBody>
      </p:sp>
      <p:sp>
        <p:nvSpPr>
          <p:cNvPr id="8" name="Content Placeholder 7"/>
          <p:cNvSpPr>
            <a:spLocks noGrp="1"/>
          </p:cNvSpPr>
          <p:nvPr>
            <p:ph sz="half" idx="1"/>
          </p:nvPr>
        </p:nvSpPr>
        <p:spPr>
          <a:xfrm>
            <a:off x="1524000" y="3124200"/>
            <a:ext cx="4495800" cy="1676400"/>
          </a:xfrm>
        </p:spPr>
        <p:txBody>
          <a:bodyPr/>
          <a:lstStyle/>
          <a:p>
            <a:pPr algn="ctr">
              <a:buNone/>
            </a:pPr>
            <a:r>
              <a:rPr lang="en-US" sz="4800" b="1" dirty="0" err="1">
                <a:effectLst>
                  <a:outerShdw blurRad="127000" dist="190500" dir="2700000" algn="tl">
                    <a:srgbClr val="000000"/>
                  </a:outerShdw>
                </a:effectLst>
              </a:rPr>
              <a:t>Jona</a:t>
            </a:r>
            <a:endParaRPr lang="en-US" sz="4800" b="1" dirty="0">
              <a:effectLst>
                <a:outerShdw blurRad="127000" dist="190500" dir="2700000" algn="tl">
                  <a:srgbClr val="000000"/>
                </a:outerShdw>
              </a:effectLst>
            </a:endParaRPr>
          </a:p>
          <a:p>
            <a:pPr algn="ctr">
              <a:buNone/>
            </a:pPr>
            <a:r>
              <a:rPr lang="en-US" sz="3500" dirty="0" err="1">
                <a:effectLst>
                  <a:outerShdw blurRad="127000" dist="190500" dir="2700000" algn="tl">
                    <a:srgbClr val="000000"/>
                  </a:outerShdw>
                </a:effectLst>
              </a:rPr>
              <a:t>Jona</a:t>
            </a:r>
            <a:r>
              <a:rPr lang="lv-LV" sz="3500" dirty="0">
                <a:effectLst>
                  <a:outerShdw blurRad="127000" dist="190500" dir="2700000" algn="tl">
                    <a:srgbClr val="000000"/>
                  </a:outerShdw>
                </a:effectLst>
              </a:rPr>
              <a:t>s</a:t>
            </a:r>
            <a:r>
              <a:rPr lang="en-US" sz="3500" dirty="0">
                <a:effectLst>
                  <a:outerShdw blurRad="127000" dist="190500" dir="2700000" algn="tl">
                    <a:srgbClr val="000000"/>
                  </a:outerShdw>
                </a:effectLst>
              </a:rPr>
              <a:t> 4:1-4</a:t>
            </a:r>
          </a:p>
        </p:txBody>
      </p:sp>
      <p:pic>
        <p:nvPicPr>
          <p:cNvPr id="1026" name="Picture 2" descr="http://2.bp.blogspot.com/-jgsPjaloUOE/TgkavZrgvWI/AAAAAAAAAbo/9XQVZbAANUw/s1600/angry+at+god.jpg"/>
          <p:cNvPicPr>
            <a:picLocks noChangeAspect="1" noChangeArrowheads="1"/>
          </p:cNvPicPr>
          <p:nvPr/>
        </p:nvPicPr>
        <p:blipFill>
          <a:blip r:embed="rId2" cstate="print"/>
          <a:srcRect/>
          <a:stretch>
            <a:fillRect/>
          </a:stretch>
        </p:blipFill>
        <p:spPr bwMode="auto">
          <a:xfrm>
            <a:off x="5867400" y="2286000"/>
            <a:ext cx="4192788" cy="3705226"/>
          </a:xfrm>
          <a:prstGeom prst="rect">
            <a:avLst/>
          </a:prstGeom>
          <a:noFill/>
        </p:spPr>
      </p:pic>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44</a:t>
            </a:fld>
            <a:endParaRPr lang="en-US"/>
          </a:p>
        </p:txBody>
      </p:sp>
    </p:spTree>
    <p:extLst>
      <p:ext uri="{BB962C8B-B14F-4D97-AF65-F5344CB8AC3E}">
        <p14:creationId xmlns:p14="http://schemas.microsoft.com/office/powerpoint/2010/main" val="263717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static.internetblog.org.uk/files/nobody.jpg"/>
          <p:cNvPicPr>
            <a:picLocks noChangeAspect="1" noChangeArrowheads="1"/>
          </p:cNvPicPr>
          <p:nvPr/>
        </p:nvPicPr>
        <p:blipFill>
          <a:blip r:embed="rId3" cstate="print"/>
          <a:srcRect/>
          <a:stretch>
            <a:fillRect/>
          </a:stretch>
        </p:blipFill>
        <p:spPr bwMode="auto">
          <a:xfrm>
            <a:off x="7924800" y="2107286"/>
            <a:ext cx="3657600" cy="3886201"/>
          </a:xfrm>
          <a:prstGeom prst="rect">
            <a:avLst/>
          </a:prstGeom>
          <a:noFill/>
        </p:spPr>
      </p:pic>
      <p:sp>
        <p:nvSpPr>
          <p:cNvPr id="6"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7" name="TextBox 6"/>
          <p:cNvSpPr txBox="1"/>
          <p:nvPr/>
        </p:nvSpPr>
        <p:spPr>
          <a:xfrm>
            <a:off x="1524000" y="2286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t>
            </a:r>
            <a:r>
              <a:rPr lang="lv-LV" sz="5000" b="1" dirty="0">
                <a:effectLst>
                  <a:outerShdw blurRad="127000" dist="254000" dir="2700000" algn="tl">
                    <a:srgbClr val="000000"/>
                  </a:outerShdw>
                </a:effectLst>
              </a:rPr>
              <a:t>īg</a:t>
            </a:r>
            <a:r>
              <a:rPr lang="en-US" sz="5000" b="1" dirty="0">
                <a:effectLst>
                  <a:outerShdw blurRad="127000" dist="254000" dir="2700000" algn="tl">
                    <a:srgbClr val="000000"/>
                  </a:outerShdw>
                </a:effectLst>
              </a:rPr>
              <a:t>a</a:t>
            </a:r>
            <a:r>
              <a:rPr lang="lv-LV" sz="5000" b="1" dirty="0" err="1">
                <a:effectLst>
                  <a:outerShdw blurRad="127000" dist="254000" dir="2700000" algn="tl">
                    <a:srgbClr val="000000"/>
                  </a:outerShdw>
                </a:effectLst>
              </a:rPr>
              <a:t>is</a:t>
            </a:r>
            <a:r>
              <a:rPr lang="lv-LV" sz="5000" b="1" dirty="0">
                <a:effectLst>
                  <a:outerShdw blurRad="127000" dist="254000" dir="2700000" algn="tl">
                    <a:srgbClr val="000000"/>
                  </a:outerShdw>
                </a:effectLst>
              </a:rPr>
              <a:t> pielietojums</a:t>
            </a:r>
            <a:endParaRPr lang="en-US" sz="5000" dirty="0">
              <a:effectLst>
                <a:outerShdw blurRad="127000" dist="254000" dir="2700000" algn="tl">
                  <a:srgbClr val="000000"/>
                </a:outerShdw>
              </a:effectLst>
            </a:endParaRPr>
          </a:p>
        </p:txBody>
      </p:sp>
      <p:sp>
        <p:nvSpPr>
          <p:cNvPr id="5" name="TextBox 4"/>
          <p:cNvSpPr txBox="1"/>
          <p:nvPr/>
        </p:nvSpPr>
        <p:spPr>
          <a:xfrm>
            <a:off x="838200" y="1676400"/>
            <a:ext cx="6934200" cy="4647426"/>
          </a:xfrm>
          <a:prstGeom prst="rect">
            <a:avLst/>
          </a:prstGeom>
          <a:noFill/>
        </p:spPr>
        <p:txBody>
          <a:bodyPr wrap="square" rtlCol="0">
            <a:spAutoFit/>
          </a:bodyPr>
          <a:lstStyle/>
          <a:p>
            <a:pPr marL="520700" indent="-520700">
              <a:spcAft>
                <a:spcPts val="1200"/>
              </a:spcAft>
              <a:buFont typeface="Arial" panose="020B0604020202020204" pitchFamily="34" charset="0"/>
              <a:buChar char="•"/>
            </a:pPr>
            <a:r>
              <a:rPr lang="lv-LV" sz="3200" dirty="0">
                <a:effectLst>
                  <a:outerShdw blurRad="38100" dist="38100" dir="2700000" algn="tl">
                    <a:srgbClr val="000000">
                      <a:alpha val="43137"/>
                    </a:srgbClr>
                  </a:outerShdw>
                </a:effectLst>
              </a:rPr>
              <a:t>Rūpīgi un godīgi apskati savu dzīvi un to, kā tu lieto dusmas</a:t>
            </a:r>
            <a:r>
              <a:rPr lang="en-US" sz="3200" dirty="0">
                <a:effectLst>
                  <a:outerShdw blurRad="38100" dist="38100" dir="2700000" algn="tl">
                    <a:srgbClr val="000000">
                      <a:alpha val="43137"/>
                    </a:srgbClr>
                  </a:outerShdw>
                </a:effectLst>
              </a:rPr>
              <a:t>.</a:t>
            </a:r>
            <a:endParaRPr lang="en-US" sz="1000" dirty="0">
              <a:effectLst>
                <a:outerShdw blurRad="127000" dist="190500" dir="2700000" algn="ctr" rotWithShape="0">
                  <a:srgbClr val="000000"/>
                </a:outerShdw>
              </a:effectLst>
            </a:endParaRPr>
          </a:p>
          <a:p>
            <a:pPr marL="520700" indent="-520700">
              <a:spcAft>
                <a:spcPts val="1200"/>
              </a:spcAft>
              <a:buFont typeface="Arial" panose="020B0604020202020204" pitchFamily="34" charset="0"/>
              <a:buChar char="•"/>
            </a:pPr>
            <a:r>
              <a:rPr lang="lv-LV" sz="3200" dirty="0"/>
              <a:t>Nosaki kāda vieta dusmām ir tavā dzīvē</a:t>
            </a:r>
            <a:r>
              <a:rPr lang="en-US" sz="3200" dirty="0"/>
              <a:t>. </a:t>
            </a:r>
          </a:p>
          <a:p>
            <a:pPr marL="520700" indent="-520700">
              <a:spcAft>
                <a:spcPts val="1200"/>
              </a:spcAft>
              <a:buFont typeface="Arial" panose="020B0604020202020204" pitchFamily="34" charset="0"/>
              <a:buChar char="•"/>
            </a:pPr>
            <a:r>
              <a:rPr lang="lv-LV" sz="3200" dirty="0"/>
              <a:t>Izvēlies vienu no mācībām, ko mācījies no pārrunātajiem Bībeles personāžiem, ko tu šonedēļ vari pielietot savā dzīvē</a:t>
            </a:r>
            <a:r>
              <a:rPr lang="en-US" sz="3200" dirty="0"/>
              <a:t>.</a:t>
            </a:r>
          </a:p>
          <a:p>
            <a:pPr marL="520700" indent="-520700">
              <a:buFont typeface="Arial" panose="020B0604020202020204" pitchFamily="34" charset="0"/>
              <a:buChar char="•"/>
            </a:pPr>
            <a:endParaRPr lang="en-US" sz="1000" dirty="0">
              <a:effectLst>
                <a:outerShdw blurRad="127000" dist="190500" dir="2700000" algn="ctr" rotWithShape="0">
                  <a:srgbClr val="000000"/>
                </a:outerShdw>
              </a:effectLst>
            </a:endParaRPr>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45</a:t>
            </a:fld>
            <a:endParaRPr lang="en-US"/>
          </a:p>
        </p:txBody>
      </p:sp>
    </p:spTree>
    <p:extLst>
      <p:ext uri="{BB962C8B-B14F-4D97-AF65-F5344CB8AC3E}">
        <p14:creationId xmlns:p14="http://schemas.microsoft.com/office/powerpoint/2010/main" val="339561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6" name="Rectangle 2"/>
          <p:cNvSpPr txBox="1">
            <a:spLocks noChangeArrowheads="1"/>
          </p:cNvSpPr>
          <p:nvPr/>
        </p:nvSpPr>
        <p:spPr>
          <a:xfrm>
            <a:off x="1447800" y="609600"/>
            <a:ext cx="8915400" cy="5486400"/>
          </a:xfrm>
          <a:prstGeom prst="rect">
            <a:avLst/>
          </a:prstGeom>
        </p:spPr>
        <p:txBody>
          <a:bodyPr anchor="ctr" anchorCtr="0"/>
          <a:lstStyle/>
          <a:p>
            <a:pPr algn="ctr" eaLnBrk="1" hangingPunct="1">
              <a:defRPr/>
            </a:pPr>
            <a:r>
              <a:rPr lang="en-US" sz="5000" b="1" kern="0" dirty="0">
                <a:solidFill>
                  <a:schemeClr val="tx2"/>
                </a:solidFill>
                <a:effectLst>
                  <a:outerShdw blurRad="127000" dist="254000" dir="2700000" algn="ctr" rotWithShape="0">
                    <a:schemeClr val="bg1">
                      <a:lumMod val="50000"/>
                    </a:schemeClr>
                  </a:outerShdw>
                </a:effectLst>
                <a:latin typeface="+mj-lt"/>
                <a:ea typeface="+mj-ea"/>
                <a:cs typeface="+mj-cs"/>
              </a:rPr>
              <a:t>4</a:t>
            </a:r>
            <a:r>
              <a:rPr lang="lv-LV" sz="5000" b="1" kern="0" dirty="0">
                <a:solidFill>
                  <a:schemeClr val="tx2"/>
                </a:solidFill>
                <a:effectLst>
                  <a:outerShdw blurRad="127000" dist="254000" dir="2700000" algn="ctr" rotWithShape="0">
                    <a:schemeClr val="bg1">
                      <a:lumMod val="50000"/>
                    </a:schemeClr>
                  </a:outerShdw>
                </a:effectLst>
                <a:latin typeface="+mj-lt"/>
                <a:ea typeface="+mj-ea"/>
                <a:cs typeface="+mj-cs"/>
              </a:rPr>
              <a:t>.nodaļa</a:t>
            </a:r>
            <a:r>
              <a:rPr lang="en-US" sz="5000" b="1" kern="0" dirty="0">
                <a:solidFill>
                  <a:schemeClr val="tx2"/>
                </a:solidFill>
                <a:effectLst>
                  <a:outerShdw blurRad="127000" dist="254000" dir="2700000" algn="ctr" rotWithShape="0">
                    <a:schemeClr val="bg1">
                      <a:lumMod val="50000"/>
                    </a:schemeClr>
                  </a:outerShdw>
                </a:effectLst>
                <a:latin typeface="+mj-lt"/>
                <a:ea typeface="+mj-ea"/>
                <a:cs typeface="+mj-cs"/>
              </a:rPr>
              <a:t/>
            </a:r>
            <a:br>
              <a:rPr lang="en-US" sz="5000" b="1" kern="0" dirty="0">
                <a:solidFill>
                  <a:schemeClr val="tx2"/>
                </a:solidFill>
                <a:effectLst>
                  <a:outerShdw blurRad="127000" dist="254000" dir="2700000" algn="ctr" rotWithShape="0">
                    <a:schemeClr val="bg1">
                      <a:lumMod val="50000"/>
                    </a:schemeClr>
                  </a:outerShdw>
                </a:effectLst>
                <a:latin typeface="+mj-lt"/>
                <a:ea typeface="+mj-ea"/>
                <a:cs typeface="+mj-cs"/>
              </a:rPr>
            </a:br>
            <a:r>
              <a:rPr lang="en-US" sz="5000" b="1" kern="0" dirty="0">
                <a:solidFill>
                  <a:schemeClr val="tx2"/>
                </a:solidFill>
                <a:effectLst>
                  <a:outerShdw blurRad="127000" dist="254000" dir="2700000" algn="ctr" rotWithShape="0">
                    <a:schemeClr val="bg1">
                      <a:lumMod val="50000"/>
                    </a:schemeClr>
                  </a:outerShdw>
                </a:effectLst>
                <a:latin typeface="+mj-lt"/>
                <a:ea typeface="+mj-ea"/>
                <a:cs typeface="+mj-cs"/>
              </a:rPr>
              <a:t/>
            </a:r>
            <a:br>
              <a:rPr lang="en-US" sz="5000" b="1" kern="0" dirty="0">
                <a:solidFill>
                  <a:schemeClr val="tx2"/>
                </a:solidFill>
                <a:effectLst>
                  <a:outerShdw blurRad="127000" dist="254000" dir="2700000" algn="ctr" rotWithShape="0">
                    <a:schemeClr val="bg1">
                      <a:lumMod val="50000"/>
                    </a:schemeClr>
                  </a:outerShdw>
                </a:effectLst>
                <a:latin typeface="+mj-lt"/>
                <a:ea typeface="+mj-ea"/>
                <a:cs typeface="+mj-cs"/>
              </a:rPr>
            </a:br>
            <a:r>
              <a:rPr lang="lv-LV" sz="5000" b="1" dirty="0">
                <a:effectLst/>
                <a:latin typeface="+mj-lt"/>
                <a:ea typeface="Times New Roman" panose="02020603050405020304" pitchFamily="18" charset="0"/>
              </a:rPr>
              <a:t>Kā es varu lietot savas dusmas tādā veidā, kas patīk Dievam?</a:t>
            </a:r>
            <a:endParaRPr lang="en-US" sz="5000" b="1" kern="0" dirty="0">
              <a:solidFill>
                <a:schemeClr val="tx2"/>
              </a:solidFill>
              <a:effectLst>
                <a:outerShdw blurRad="127000" dist="254000" dir="2700000" algn="ctr" rotWithShape="0">
                  <a:schemeClr val="bg1">
                    <a:lumMod val="50000"/>
                  </a:schemeClr>
                </a:outerShdw>
              </a:effectLst>
              <a:latin typeface="+mj-lt"/>
              <a:ea typeface="+mj-ea"/>
              <a:cs typeface="+mj-cs"/>
            </a:endParaRPr>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46</a:t>
            </a:fld>
            <a:endParaRPr lang="en-US"/>
          </a:p>
        </p:txBody>
      </p:sp>
    </p:spTree>
    <p:extLst>
      <p:ext uri="{BB962C8B-B14F-4D97-AF65-F5344CB8AC3E}">
        <p14:creationId xmlns:p14="http://schemas.microsoft.com/office/powerpoint/2010/main" val="3543049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762000"/>
            <a:ext cx="9372600" cy="5486400"/>
          </a:xfrm>
        </p:spPr>
        <p:txBody>
          <a:bodyPr anchor="ctr" anchorCtr="0"/>
          <a:lstStyle/>
          <a:p>
            <a:pPr eaLnBrk="1" hangingPunct="1">
              <a:defRPr/>
            </a:pPr>
            <a:r>
              <a:rPr lang="en-US" sz="5000" b="1" dirty="0">
                <a:effectLst>
                  <a:outerShdw blurRad="127000" dist="254000" dir="2700000" algn="ctr" rotWithShape="0">
                    <a:schemeClr val="bg1">
                      <a:lumMod val="50000"/>
                    </a:schemeClr>
                  </a:outerShdw>
                </a:effectLst>
              </a:rPr>
              <a:t>6</a:t>
            </a:r>
            <a:r>
              <a:rPr lang="lv-LV" sz="5000" b="1" dirty="0">
                <a:effectLst>
                  <a:outerShdw blurRad="127000" dist="254000" dir="2700000" algn="ctr" rotWithShape="0">
                    <a:schemeClr val="bg1">
                      <a:lumMod val="50000"/>
                    </a:schemeClr>
                  </a:outerShdw>
                </a:effectLst>
              </a:rPr>
              <a:t>.stunda</a:t>
            </a:r>
            <a:r>
              <a:rPr lang="en-US" sz="5000" b="1" dirty="0">
                <a:effectLst>
                  <a:outerShdw blurRad="127000" dist="254000" dir="2700000" algn="ctr" rotWithShape="0">
                    <a:schemeClr val="bg1">
                      <a:lumMod val="50000"/>
                    </a:schemeClr>
                  </a:outerShdw>
                </a:effectLst>
              </a:rPr>
              <a:t/>
            </a:r>
            <a:br>
              <a:rPr lang="en-US" sz="5000" b="1" dirty="0">
                <a:effectLst>
                  <a:outerShdw blurRad="127000" dist="254000" dir="2700000" algn="ctr" rotWithShape="0">
                    <a:schemeClr val="bg1">
                      <a:lumMod val="50000"/>
                    </a:schemeClr>
                  </a:outerShdw>
                </a:effectLst>
              </a:rPr>
            </a:br>
            <a:r>
              <a:rPr lang="en-US" sz="5000" b="1" dirty="0">
                <a:effectLst>
                  <a:outerShdw blurRad="127000" dist="254000" dir="2700000" algn="ctr" rotWithShape="0">
                    <a:schemeClr val="bg1">
                      <a:lumMod val="50000"/>
                    </a:schemeClr>
                  </a:outerShdw>
                </a:effectLst>
              </a:rPr>
              <a:t/>
            </a:r>
            <a:br>
              <a:rPr lang="en-US" sz="5000" b="1" dirty="0">
                <a:effectLst>
                  <a:outerShdw blurRad="127000" dist="254000" dir="2700000" algn="ctr" rotWithShape="0">
                    <a:schemeClr val="bg1">
                      <a:lumMod val="50000"/>
                    </a:schemeClr>
                  </a:outerShdw>
                </a:effectLst>
              </a:rPr>
            </a:br>
            <a:r>
              <a:rPr lang="lv-LV" sz="5000" b="1" dirty="0">
                <a:effectLst/>
              </a:rPr>
              <a:t>Pirmie soļi uz jaunu izaugsmi</a:t>
            </a:r>
            <a:endParaRPr lang="en-US" sz="5000" b="1" dirty="0">
              <a:effectLst>
                <a:outerShdw blurRad="127000" dist="254000" dir="2700000" algn="ctr" rotWithShape="0">
                  <a:schemeClr val="bg1">
                    <a:lumMod val="50000"/>
                  </a:schemeClr>
                </a:outerShdw>
              </a:effectLst>
            </a:endParaRPr>
          </a:p>
        </p:txBody>
      </p:sp>
      <p:sp>
        <p:nvSpPr>
          <p:cNvPr id="11" name="Footer Placeholder 2"/>
          <p:cNvSpPr txBox="1">
            <a:spLocks/>
          </p:cNvSpPr>
          <p:nvPr/>
        </p:nvSpPr>
        <p:spPr bwMode="auto">
          <a:xfrm>
            <a:off x="8839200" y="6553200"/>
            <a:ext cx="1828800" cy="304800"/>
          </a:xfrm>
          <a:prstGeom prst="rect">
            <a:avLst/>
          </a:prstGeom>
          <a:noFill/>
          <a:ln>
            <a:noFill/>
          </a:ln>
          <a:effec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2" name="Date Placeholder 1"/>
          <p:cNvSpPr>
            <a:spLocks noGrp="1"/>
          </p:cNvSpPr>
          <p:nvPr>
            <p:ph type="dt" sz="quarter" idx="12"/>
          </p:nvPr>
        </p:nvSpPr>
        <p:spPr/>
        <p:txBody>
          <a:bodyPr/>
          <a:lstStyle/>
          <a:p>
            <a:pPr>
              <a:defRPr/>
            </a:pPr>
            <a:r>
              <a:rPr lang="en-US" smtClean="0"/>
              <a:t>12-2021</a:t>
            </a:r>
            <a:endParaRPr lang="en-US" dirty="0"/>
          </a:p>
        </p:txBody>
      </p:sp>
      <p:sp>
        <p:nvSpPr>
          <p:cNvPr id="3" name="Footer Placeholder 2"/>
          <p:cNvSpPr>
            <a:spLocks noGrp="1"/>
          </p:cNvSpPr>
          <p:nvPr>
            <p:ph type="ftr" sz="quarter" idx="10"/>
          </p:nvPr>
        </p:nvSpPr>
        <p:spPr/>
        <p:txBody>
          <a:bodyPr/>
          <a:lstStyle/>
          <a:p>
            <a:pPr>
              <a:defRPr/>
            </a:pPr>
            <a:r>
              <a:rPr lang="en-US"/>
              <a:t>iteenchallenge.org</a:t>
            </a:r>
          </a:p>
        </p:txBody>
      </p:sp>
      <p:sp>
        <p:nvSpPr>
          <p:cNvPr id="4" name="Slide Number Placeholder 3"/>
          <p:cNvSpPr>
            <a:spLocks noGrp="1"/>
          </p:cNvSpPr>
          <p:nvPr>
            <p:ph type="sldNum" sz="quarter" idx="11"/>
          </p:nvPr>
        </p:nvSpPr>
        <p:spPr/>
        <p:txBody>
          <a:bodyPr/>
          <a:lstStyle/>
          <a:p>
            <a:pPr>
              <a:defRPr/>
            </a:pPr>
            <a:fld id="{90FC141A-7588-4425-8C8C-331511EDF99A}" type="slidenum">
              <a:rPr lang="en-US" smtClean="0"/>
              <a:pPr>
                <a:defRPr/>
              </a:pPr>
              <a:t>47</a:t>
            </a:fld>
            <a:endParaRPr lang="en-US"/>
          </a:p>
        </p:txBody>
      </p:sp>
    </p:spTree>
    <p:extLst>
      <p:ext uri="{BB962C8B-B14F-4D97-AF65-F5344CB8AC3E}">
        <p14:creationId xmlns:p14="http://schemas.microsoft.com/office/powerpoint/2010/main" val="183090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 by="(-#ppt_w*2)" calcmode="lin" valueType="num">
                                      <p:cBhvr rctx="PPT">
                                        <p:cTn id="7" dur="250" autoRev="1" fill="hold">
                                          <p:stCondLst>
                                            <p:cond delay="0"/>
                                          </p:stCondLst>
                                        </p:cTn>
                                        <p:tgtEl>
                                          <p:spTgt spid="2050"/>
                                        </p:tgtEl>
                                        <p:attrNameLst>
                                          <p:attrName>ppt_w</p:attrName>
                                        </p:attrNameLst>
                                      </p:cBhvr>
                                    </p:anim>
                                    <p:anim by="(#ppt_w*0.50)" calcmode="lin" valueType="num">
                                      <p:cBhvr>
                                        <p:cTn id="8" dur="250" decel="50000" autoRev="1" fill="hold">
                                          <p:stCondLst>
                                            <p:cond delay="0"/>
                                          </p:stCondLst>
                                        </p:cTn>
                                        <p:tgtEl>
                                          <p:spTgt spid="2050"/>
                                        </p:tgtEl>
                                        <p:attrNameLst>
                                          <p:attrName>ppt_x</p:attrName>
                                        </p:attrNameLst>
                                      </p:cBhvr>
                                    </p:anim>
                                    <p:anim from="(-#ppt_h/2)" to="(#ppt_y)" calcmode="lin" valueType="num">
                                      <p:cBhvr>
                                        <p:cTn id="9" dur="500" fill="hold">
                                          <p:stCondLst>
                                            <p:cond delay="0"/>
                                          </p:stCondLst>
                                        </p:cTn>
                                        <p:tgtEl>
                                          <p:spTgt spid="2050"/>
                                        </p:tgtEl>
                                        <p:attrNameLst>
                                          <p:attrName>ppt_y</p:attrName>
                                        </p:attrNameLst>
                                      </p:cBhvr>
                                    </p:anim>
                                    <p:animRot by="21600000">
                                      <p:cBhvr>
                                        <p:cTn id="10" dur="500" fill="hold">
                                          <p:stCondLst>
                                            <p:cond delay="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991600" cy="1384300"/>
          </a:xfrm>
        </p:spPr>
        <p:txBody>
          <a:bodyPr/>
          <a:lstStyle/>
          <a:p>
            <a:pPr>
              <a:defRPr/>
            </a:pPr>
            <a:r>
              <a:rPr lang="en-US" sz="3200" b="1" dirty="0"/>
              <a:t>6</a:t>
            </a:r>
            <a:r>
              <a:rPr lang="lv-LV" sz="3200" b="1" dirty="0"/>
              <a:t>.stunda</a:t>
            </a:r>
            <a:r>
              <a:rPr lang="en-US" sz="3200" b="1" dirty="0"/>
              <a:t> </a:t>
            </a:r>
            <a:r>
              <a:rPr lang="en-US" sz="3200" dirty="0"/>
              <a:t>- </a:t>
            </a:r>
            <a:r>
              <a:rPr lang="lv-LV" sz="4000" dirty="0">
                <a:effectLst/>
                <a:ea typeface="Times New Roman" panose="02020603050405020304" pitchFamily="18" charset="0"/>
              </a:rPr>
              <a:t>Pirmie soļi uz jaunu izaugsmi</a:t>
            </a:r>
            <a:endParaRPr lang="en-US" dirty="0"/>
          </a:p>
        </p:txBody>
      </p:sp>
      <p:sp>
        <p:nvSpPr>
          <p:cNvPr id="3" name="Content Placeholder 2"/>
          <p:cNvSpPr>
            <a:spLocks noGrp="1"/>
          </p:cNvSpPr>
          <p:nvPr>
            <p:ph idx="1"/>
          </p:nvPr>
        </p:nvSpPr>
        <p:spPr>
          <a:xfrm>
            <a:off x="1981200" y="1600200"/>
            <a:ext cx="8229600" cy="4419600"/>
          </a:xfrm>
        </p:spPr>
        <p:txBody>
          <a:bodyPr/>
          <a:lstStyle/>
          <a:p>
            <a:pPr marL="0" indent="0">
              <a:buNone/>
              <a:defRPr/>
            </a:pPr>
            <a:r>
              <a:rPr lang="lv-LV" sz="2800" b="1" dirty="0"/>
              <a:t>Galvenā </a:t>
            </a:r>
            <a:r>
              <a:rPr lang="en-US" sz="2800" b="1" dirty="0"/>
              <a:t>B</a:t>
            </a:r>
            <a:r>
              <a:rPr lang="lv-LV" sz="2800" b="1" dirty="0" err="1"/>
              <a:t>ībeles</a:t>
            </a:r>
            <a:r>
              <a:rPr lang="en-US" sz="2800" b="1" dirty="0"/>
              <a:t> </a:t>
            </a:r>
            <a:r>
              <a:rPr lang="lv-LV" sz="2800" b="1" dirty="0"/>
              <a:t>patiesība</a:t>
            </a:r>
            <a:r>
              <a:rPr lang="en-US" sz="2800" b="1" dirty="0"/>
              <a:t>: </a:t>
            </a:r>
          </a:p>
          <a:p>
            <a:pPr marL="0" indent="0">
              <a:buNone/>
              <a:defRPr/>
            </a:pPr>
            <a:r>
              <a:rPr lang="lv-LV" sz="2800" dirty="0">
                <a:effectLst/>
                <a:ea typeface="Times New Roman" panose="02020603050405020304" pitchFamily="18" charset="0"/>
              </a:rPr>
              <a:t>Man jāiemācās jauni reaģēšanas veidi, kurus es varu izmantot situācijās, kad tiek pārkāptas manas bijušās personīgās tiesības.</a:t>
            </a:r>
            <a:r>
              <a:rPr lang="en-US" sz="2800" dirty="0"/>
              <a:t> </a:t>
            </a:r>
          </a:p>
          <a:p>
            <a:pPr marL="0" indent="0">
              <a:spcBef>
                <a:spcPts val="1800"/>
              </a:spcBef>
              <a:buNone/>
              <a:defRPr/>
            </a:pPr>
            <a:r>
              <a:rPr lang="lv-LV" sz="2800" b="1" dirty="0"/>
              <a:t>Atslēgas pants:</a:t>
            </a:r>
            <a:r>
              <a:rPr lang="en-US" sz="2800" b="1" dirty="0"/>
              <a:t> </a:t>
            </a:r>
          </a:p>
          <a:p>
            <a:pPr marL="0" indent="0">
              <a:buNone/>
              <a:defRPr/>
            </a:pPr>
            <a:r>
              <a:rPr lang="en-US" sz="2800" dirty="0"/>
              <a:t>J</a:t>
            </a:r>
            <a:r>
              <a:rPr lang="lv-LV" sz="2800" dirty="0" err="1"/>
              <a:t>ēkaba</a:t>
            </a:r>
            <a:r>
              <a:rPr lang="en-US" sz="2800" dirty="0"/>
              <a:t> 1:19 </a:t>
            </a:r>
            <a:r>
              <a:rPr lang="lv-LV" sz="2800" dirty="0"/>
              <a:t>(tulkojums no </a:t>
            </a:r>
            <a:r>
              <a:rPr lang="en-US" sz="2800" dirty="0"/>
              <a:t>New Living Translation</a:t>
            </a:r>
            <a:r>
              <a:rPr lang="lv-LV" sz="2800" dirty="0"/>
              <a:t>)</a:t>
            </a:r>
            <a:r>
              <a:rPr lang="en-US" sz="2800" dirty="0"/>
              <a:t> </a:t>
            </a:r>
          </a:p>
          <a:p>
            <a:pPr marL="0" indent="0">
              <a:buNone/>
              <a:defRPr/>
            </a:pPr>
            <a:r>
              <a:rPr lang="lv-LV" sz="2800" dirty="0">
                <a:effectLst/>
                <a:ea typeface="Times New Roman" panose="02020603050405020304" pitchFamily="18" charset="0"/>
              </a:rPr>
              <a:t>Saprotiet šo, mani dārgie brāļi un māsas: jums visiem vajadzētu būt ātriem klausīties, lēniem runāt un lēniem palikt dusmīgiem.</a:t>
            </a:r>
            <a:r>
              <a:rPr lang="en-US" sz="2800" dirty="0"/>
              <a:t> </a:t>
            </a:r>
          </a:p>
          <a:p>
            <a:pPr>
              <a:defRPr/>
            </a:pPr>
            <a:endParaRPr lang="en-US" dirty="0"/>
          </a:p>
        </p:txBody>
      </p:sp>
      <p:sp>
        <p:nvSpPr>
          <p:cNvPr id="4" name="Date Placeholder 3"/>
          <p:cNvSpPr>
            <a:spLocks noGrp="1"/>
          </p:cNvSpPr>
          <p:nvPr>
            <p:ph type="dt" sz="quarter" idx="10"/>
          </p:nvPr>
        </p:nvSpPr>
        <p:spPr/>
        <p:txBody>
          <a:bodyPr/>
          <a:lstStyle/>
          <a:p>
            <a:pPr>
              <a:defRPr/>
            </a:pPr>
            <a:r>
              <a:rPr lang="en-US" smtClean="0"/>
              <a:t>12-2021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C19B2AA3-8E38-4AC4-9580-51E97467488B}" type="slidenum">
              <a:rPr lang="en-US" smtClean="0"/>
              <a:pPr>
                <a:defRPr/>
              </a:pPr>
              <a:t>48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5000" b="1" dirty="0">
                <a:effectLst>
                  <a:outerShdw blurRad="38100" dist="38100" dir="2700000" algn="tl">
                    <a:srgbClr val="000000">
                      <a:alpha val="43137"/>
                    </a:srgbClr>
                  </a:outerShdw>
                </a:effectLst>
              </a:rPr>
              <a:t>Pirmie soļi uz jaunu izaugsmi</a:t>
            </a:r>
            <a:endParaRPr lang="en-US" sz="5000" b="1" dirty="0">
              <a:effectLst>
                <a:outerShdw blurRad="38100" dist="38100" dir="2700000" algn="tl">
                  <a:srgbClr val="000000">
                    <a:alpha val="43137"/>
                  </a:srgbClr>
                </a:outerShdw>
              </a:effectLst>
            </a:endParaRPr>
          </a:p>
        </p:txBody>
      </p:sp>
      <p:sp>
        <p:nvSpPr>
          <p:cNvPr id="8" name="Footer Placeholder 2"/>
          <p:cNvSpPr txBox="1">
            <a:spLocks/>
          </p:cNvSpPr>
          <p:nvPr/>
        </p:nvSpPr>
        <p:spPr bwMode="auto">
          <a:xfrm>
            <a:off x="8839200" y="6553200"/>
            <a:ext cx="1828800" cy="304800"/>
          </a:xfrm>
          <a:prstGeom prst="rect">
            <a:avLst/>
          </a:prstGeom>
          <a:noFill/>
          <a:ln>
            <a:noFill/>
          </a:ln>
          <a:effec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6" name="Text Placeholder 5"/>
          <p:cNvSpPr>
            <a:spLocks noGrp="1"/>
          </p:cNvSpPr>
          <p:nvPr>
            <p:ph type="body" sz="half" idx="2"/>
          </p:nvPr>
        </p:nvSpPr>
        <p:spPr>
          <a:xfrm>
            <a:off x="6324600" y="2708564"/>
            <a:ext cx="5029200" cy="3962400"/>
          </a:xfrm>
        </p:spPr>
        <p:txBody>
          <a:bodyPr/>
          <a:lstStyle/>
          <a:p>
            <a:pPr marL="0" indent="0" algn="ctr">
              <a:buNone/>
            </a:pPr>
            <a:r>
              <a:rPr lang="lv-LV" sz="4800" b="1" dirty="0">
                <a:effectLst>
                  <a:outerShdw blurRad="127000" dist="190500" dir="2700000" algn="tl">
                    <a:srgbClr val="000000"/>
                  </a:outerShdw>
                </a:effectLst>
              </a:rPr>
              <a:t>Kā personīgās tiesības </a:t>
            </a:r>
            <a:r>
              <a:rPr lang="lv-LV" sz="4800" b="1" dirty="0" err="1">
                <a:effectLst>
                  <a:outerShdw blurRad="127000" dist="190500" dir="2700000" algn="tl">
                    <a:srgbClr val="000000"/>
                  </a:outerShdw>
                </a:effectLst>
              </a:rPr>
              <a:t>ba</a:t>
            </a:r>
            <a:r>
              <a:rPr lang="en-US" sz="4800" b="1" dirty="0" err="1">
                <a:effectLst>
                  <a:outerShdw blurRad="127000" dist="190500" dir="2700000" algn="tl">
                    <a:srgbClr val="000000"/>
                  </a:outerShdw>
                </a:effectLst>
              </a:rPr>
              <a:t>ro</a:t>
            </a:r>
            <a:r>
              <a:rPr lang="en-US" sz="4800" b="1" dirty="0">
                <a:effectLst>
                  <a:outerShdw blurRad="127000" dist="190500" dir="2700000" algn="tl">
                    <a:srgbClr val="000000"/>
                  </a:outerShdw>
                </a:effectLst>
              </a:rPr>
              <a:t> </a:t>
            </a:r>
            <a:r>
              <a:rPr lang="lv-LV" sz="4800" b="1" dirty="0">
                <a:effectLst>
                  <a:outerShdw blurRad="127000" dist="190500" dir="2700000" algn="tl">
                    <a:srgbClr val="000000"/>
                  </a:outerShdw>
                </a:effectLst>
              </a:rPr>
              <a:t>dusmas manā dzīvē</a:t>
            </a:r>
            <a:r>
              <a:rPr lang="en-US" sz="4800" b="1" dirty="0">
                <a:effectLst>
                  <a:outerShdw blurRad="127000" dist="190500" dir="2700000" algn="tl">
                    <a:srgbClr val="000000"/>
                  </a:outerShdw>
                </a:effectLst>
              </a:rPr>
              <a:t>?</a:t>
            </a:r>
          </a:p>
        </p:txBody>
      </p:sp>
      <p:pic>
        <p:nvPicPr>
          <p:cNvPr id="125956" name="Picture 4" descr="https://s-media-cache-ak0.pinimg.com/originals/ea/cd/ba/eacdba287cf61d531225d6ec5f6e6ded.gif"/>
          <p:cNvPicPr>
            <a:picLocks noChangeAspect="1" noChangeArrowheads="1" noCrop="1"/>
          </p:cNvPicPr>
          <p:nvPr/>
        </p:nvPicPr>
        <p:blipFill>
          <a:blip r:embed="rId3" cstate="print"/>
          <a:srcRect/>
          <a:stretch>
            <a:fillRect/>
          </a:stretch>
        </p:blipFill>
        <p:spPr bwMode="auto">
          <a:xfrm>
            <a:off x="1828800" y="2743201"/>
            <a:ext cx="4267200" cy="2981325"/>
          </a:xfrm>
          <a:prstGeom prst="rect">
            <a:avLst/>
          </a:prstGeom>
          <a:noFill/>
        </p:spPr>
      </p:pic>
      <p:sp>
        <p:nvSpPr>
          <p:cNvPr id="3" name="Date Placeholder 2"/>
          <p:cNvSpPr>
            <a:spLocks noGrp="1"/>
          </p:cNvSpPr>
          <p:nvPr>
            <p:ph type="dt" sz="half" idx="10"/>
          </p:nvPr>
        </p:nvSpPr>
        <p:spPr/>
        <p:txBody>
          <a:bodyPr/>
          <a:lstStyle/>
          <a:p>
            <a:pPr>
              <a:defRPr/>
            </a:pPr>
            <a:r>
              <a:rPr lang="en-US" smtClean="0"/>
              <a:t>12-2021</a:t>
            </a:r>
            <a:endParaRPr lang="en-US" dirty="0"/>
          </a:p>
        </p:txBody>
      </p:sp>
      <p:sp>
        <p:nvSpPr>
          <p:cNvPr id="4" name="Footer Placeholder 3"/>
          <p:cNvSpPr>
            <a:spLocks noGrp="1"/>
          </p:cNvSpPr>
          <p:nvPr>
            <p:ph type="ftr" sz="quarter" idx="11"/>
          </p:nvPr>
        </p:nvSpPr>
        <p:spPr/>
        <p:txBody>
          <a:bodyPr/>
          <a:lstStyle/>
          <a:p>
            <a:pPr>
              <a:defRPr/>
            </a:pPr>
            <a:r>
              <a:rPr lang="en-US"/>
              <a:t>iteenchallenge.org</a:t>
            </a:r>
          </a:p>
        </p:txBody>
      </p:sp>
      <p:sp>
        <p:nvSpPr>
          <p:cNvPr id="5" name="Slide Number Placeholder 4"/>
          <p:cNvSpPr>
            <a:spLocks noGrp="1"/>
          </p:cNvSpPr>
          <p:nvPr>
            <p:ph type="sldNum" sz="quarter" idx="12"/>
          </p:nvPr>
        </p:nvSpPr>
        <p:spPr/>
        <p:txBody>
          <a:bodyPr/>
          <a:lstStyle/>
          <a:p>
            <a:pPr>
              <a:defRPr/>
            </a:pPr>
            <a:fld id="{AE249A90-ED3A-48F9-BCF4-C3FF887F782C}" type="slidenum">
              <a:rPr lang="en-US" smtClean="0"/>
              <a:pPr>
                <a:defRPr/>
              </a:pPr>
              <a:t>49</a:t>
            </a:fld>
            <a:endParaRPr lang="en-US"/>
          </a:p>
        </p:txBody>
      </p:sp>
    </p:spTree>
    <p:extLst>
      <p:ext uri="{BB962C8B-B14F-4D97-AF65-F5344CB8AC3E}">
        <p14:creationId xmlns:p14="http://schemas.microsoft.com/office/powerpoint/2010/main" val="225645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09800" y="463550"/>
            <a:ext cx="7702550"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quarter" idx="10"/>
          </p:nvPr>
        </p:nvSpPr>
        <p:spPr/>
        <p:txBody>
          <a:bodyPr/>
          <a:lstStyle/>
          <a:p>
            <a:pPr>
              <a:defRPr/>
            </a:pPr>
            <a:r>
              <a:rPr lang="en-US" smtClean="0"/>
              <a:t>12-2021</a:t>
            </a:r>
            <a:endParaRPr lang="en-US"/>
          </a:p>
        </p:txBody>
      </p:sp>
      <p:sp>
        <p:nvSpPr>
          <p:cNvPr id="4" name="Footer Placeholder 3"/>
          <p:cNvSpPr>
            <a:spLocks noGrp="1"/>
          </p:cNvSpPr>
          <p:nvPr>
            <p:ph type="ftr" sz="quarter" idx="11"/>
          </p:nvPr>
        </p:nvSpPr>
        <p:spPr/>
        <p:txBody>
          <a:bodyPr/>
          <a:lstStyle/>
          <a:p>
            <a:pPr>
              <a:defRPr/>
            </a:pPr>
            <a:r>
              <a:rPr lang="en-US"/>
              <a:t>iteenchallenge.org</a:t>
            </a:r>
          </a:p>
        </p:txBody>
      </p:sp>
      <p:sp>
        <p:nvSpPr>
          <p:cNvPr id="5" name="Slide Number Placeholder 4"/>
          <p:cNvSpPr>
            <a:spLocks noGrp="1"/>
          </p:cNvSpPr>
          <p:nvPr>
            <p:ph type="sldNum" sz="quarter" idx="12"/>
          </p:nvPr>
        </p:nvSpPr>
        <p:spPr/>
        <p:txBody>
          <a:bodyPr/>
          <a:lstStyle/>
          <a:p>
            <a:pPr>
              <a:defRPr/>
            </a:pPr>
            <a:fld id="{C0C66426-6268-4BFC-9861-30DBC008DC24}" type="slidenum">
              <a:rPr lang="en-US" smtClean="0"/>
              <a:pPr>
                <a:defRPr/>
              </a:pPr>
              <a:t>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0" y="381000"/>
            <a:ext cx="9677400" cy="2057400"/>
          </a:xfrm>
        </p:spPr>
        <p:txBody>
          <a:bodyPr vert="horz" wrap="square" lIns="0" tIns="0" rIns="0" bIns="0" numCol="1" anchor="ctr" anchorCtr="0" compatLnSpc="1">
            <a:prstTxWarp prst="textNoShape">
              <a:avLst/>
            </a:prstTxWarp>
          </a:bodyPr>
          <a:lstStyle/>
          <a:p>
            <a:pPr algn="ctr">
              <a:defRPr/>
            </a:pPr>
            <a:r>
              <a:rPr lang="lv-LV" sz="4200" b="1" dirty="0">
                <a:effectLst>
                  <a:outerShdw blurRad="38100" dist="38100" dir="2700000" algn="tl">
                    <a:srgbClr val="000000">
                      <a:alpha val="43137"/>
                    </a:srgbClr>
                  </a:outerShdw>
                </a:effectLst>
                <a:ea typeface="Times New Roman" panose="02020603050405020304" pitchFamily="18" charset="0"/>
              </a:rPr>
              <a:t>Sagatavojies problēmām, kas saistītas ar šo jauno lēmumu atdot savas personīgās tiesības Dievam</a:t>
            </a:r>
            <a:endParaRPr lang="en-US" sz="4200" b="1" dirty="0">
              <a:effectLst>
                <a:outerShdw blurRad="38100" dist="38100" dir="2700000" algn="tl">
                  <a:srgbClr val="000000">
                    <a:alpha val="43137"/>
                  </a:srgbClr>
                </a:outerShdw>
              </a:effectLst>
            </a:endParaRPr>
          </a:p>
        </p:txBody>
      </p:sp>
      <p:sp>
        <p:nvSpPr>
          <p:cNvPr id="23555" name="Rectangle 3"/>
          <p:cNvSpPr>
            <a:spLocks noGrp="1" noChangeArrowheads="1"/>
          </p:cNvSpPr>
          <p:nvPr>
            <p:ph type="body" idx="1"/>
          </p:nvPr>
        </p:nvSpPr>
        <p:spPr>
          <a:xfrm>
            <a:off x="1524000" y="2667000"/>
            <a:ext cx="9144000" cy="2819400"/>
          </a:xfrm>
        </p:spPr>
        <p:txBody>
          <a:bodyPr/>
          <a:lstStyle/>
          <a:p>
            <a:pPr marL="393700" lvl="1" indent="-214313" eaLnBrk="1" hangingPunct="1">
              <a:defRPr/>
            </a:pPr>
            <a:r>
              <a:rPr lang="lv-LV" sz="3200" dirty="0">
                <a:effectLst>
                  <a:outerShdw blurRad="38100" dist="38100" dir="2700000" algn="tl">
                    <a:srgbClr val="000000">
                      <a:alpha val="43137"/>
                    </a:srgbClr>
                  </a:outerShdw>
                </a:effectLst>
                <a:ea typeface="Times New Roman" panose="02020603050405020304" pitchFamily="18" charset="0"/>
              </a:rPr>
              <a:t>Uzvari cīņā ar bailēm </a:t>
            </a:r>
          </a:p>
          <a:p>
            <a:pPr marL="393700" lvl="1" indent="-214313" eaLnBrk="1" hangingPunct="1">
              <a:defRPr/>
            </a:pPr>
            <a:r>
              <a:rPr lang="lv-LV" sz="3200" dirty="0">
                <a:effectLst>
                  <a:outerShdw blurRad="38100" dist="38100" dir="2700000" algn="tl">
                    <a:srgbClr val="000000">
                      <a:alpha val="43137"/>
                    </a:srgbClr>
                  </a:outerShdw>
                </a:effectLst>
                <a:ea typeface="Times New Roman" panose="02020603050405020304" pitchFamily="18" charset="0"/>
              </a:rPr>
              <a:t>Nenosodi sevi katru reizi, kad kļūdies.</a:t>
            </a:r>
            <a:endParaRPr lang="lv-LV" sz="3200" dirty="0">
              <a:effectLst>
                <a:outerShdw blurRad="127000" dist="190500" dir="2700000" algn="tl">
                  <a:srgbClr val="000000"/>
                </a:outerShdw>
              </a:effectLst>
              <a:ea typeface="+mn-ea"/>
            </a:endParaRPr>
          </a:p>
          <a:p>
            <a:pPr marL="393700" lvl="1" indent="-214313" eaLnBrk="1" hangingPunct="1">
              <a:defRPr/>
            </a:pPr>
            <a:r>
              <a:rPr lang="lv-LV" sz="3200" dirty="0">
                <a:effectLst>
                  <a:outerShdw blurRad="38100" dist="38100" dir="2700000" algn="tl">
                    <a:srgbClr val="000000">
                      <a:alpha val="43137"/>
                    </a:srgbClr>
                  </a:outerShdw>
                </a:effectLst>
                <a:ea typeface="Times New Roman" panose="02020603050405020304" pitchFamily="18" charset="0"/>
              </a:rPr>
              <a:t>Tu vēl joprojām jutīsi dusmas.</a:t>
            </a:r>
          </a:p>
          <a:p>
            <a:pPr marL="393700" lvl="1" indent="-214313" eaLnBrk="1" hangingPunct="1">
              <a:defRPr/>
            </a:pPr>
            <a:r>
              <a:rPr lang="lv-LV" sz="3200" dirty="0">
                <a:effectLst>
                  <a:outerShdw blurRad="38100" dist="38100" dir="2700000" algn="tl">
                    <a:srgbClr val="000000">
                      <a:alpha val="43137"/>
                    </a:srgbClr>
                  </a:outerShdw>
                </a:effectLst>
                <a:ea typeface="Times New Roman" panose="02020603050405020304" pitchFamily="18" charset="0"/>
              </a:rPr>
              <a:t>Tu ieraudzīsi citus ar viņu dusmu problēmu</a:t>
            </a:r>
            <a:r>
              <a:rPr lang="lv-LV" sz="3200" dirty="0">
                <a:effectLst>
                  <a:outerShdw blurRad="38100" dist="38100" dir="2700000" algn="tl">
                    <a:srgbClr val="000000">
                      <a:alpha val="43137"/>
                    </a:srgbClr>
                  </a:outerShdw>
                </a:effectLst>
                <a:highlight>
                  <a:srgbClr val="FFFF00"/>
                </a:highlight>
                <a:ea typeface="Times New Roman" panose="02020603050405020304" pitchFamily="18" charset="0"/>
              </a:rPr>
              <a:t> </a:t>
            </a:r>
          </a:p>
          <a:p>
            <a:pPr marL="393700" lvl="1" indent="-214313" eaLnBrk="1" hangingPunct="1">
              <a:defRPr/>
            </a:pPr>
            <a:r>
              <a:rPr lang="lv-LV" sz="3200" dirty="0">
                <a:effectLst>
                  <a:outerShdw blurRad="38100" dist="38100" dir="2700000" algn="tl">
                    <a:srgbClr val="000000">
                      <a:alpha val="43137"/>
                    </a:srgbClr>
                  </a:outerShdw>
                </a:effectLst>
                <a:ea typeface="Times New Roman" panose="02020603050405020304" pitchFamily="18" charset="0"/>
              </a:rPr>
              <a:t>“</a:t>
            </a:r>
            <a:r>
              <a:rPr lang="lv-LV" sz="3200" dirty="0" err="1">
                <a:effectLst>
                  <a:outerShdw blurRad="38100" dist="38100" dir="2700000" algn="tl">
                    <a:srgbClr val="000000">
                      <a:alpha val="43137"/>
                    </a:srgbClr>
                  </a:outerShdw>
                </a:effectLst>
                <a:ea typeface="Times New Roman" panose="02020603050405020304" pitchFamily="18" charset="0"/>
              </a:rPr>
              <a:t>Nepārgarīgo</a:t>
            </a:r>
            <a:r>
              <a:rPr lang="lv-LV" sz="3200" dirty="0">
                <a:effectLst>
                  <a:outerShdw blurRad="38100" dist="38100" dir="2700000" algn="tl">
                    <a:srgbClr val="000000">
                      <a:alpha val="43137"/>
                    </a:srgbClr>
                  </a:outerShdw>
                </a:effectLst>
                <a:ea typeface="Times New Roman" panose="02020603050405020304" pitchFamily="18" charset="0"/>
              </a:rPr>
              <a:t>” savas dusmas</a:t>
            </a:r>
            <a:endParaRPr lang="en-US" sz="3200" dirty="0">
              <a:effectLst>
                <a:outerShdw blurRad="38100" dist="38100" dir="2700000" algn="tl">
                  <a:srgbClr val="000000">
                    <a:alpha val="43137"/>
                  </a:srgbClr>
                </a:outerShdw>
              </a:effectLst>
            </a:endParaRPr>
          </a:p>
        </p:txBody>
      </p:sp>
      <p:sp>
        <p:nvSpPr>
          <p:cNvPr id="7" name="Footer Placeholder 2"/>
          <p:cNvSpPr txBox="1">
            <a:spLocks/>
          </p:cNvSpPr>
          <p:nvPr/>
        </p:nvSpPr>
        <p:spPr bwMode="auto">
          <a:xfrm>
            <a:off x="8839200" y="6553200"/>
            <a:ext cx="1828800" cy="304800"/>
          </a:xfrm>
          <a:prstGeom prst="rect">
            <a:avLst/>
          </a:prstGeom>
          <a:noFill/>
          <a:ln>
            <a:noFill/>
          </a:ln>
          <a:effec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iteenchallenge.org09/2012</a:t>
            </a:r>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7D8428DC-BE01-42D5-ACF1-770042B100D4}" type="slidenum">
              <a:rPr lang="en-US" smtClean="0"/>
              <a:pPr>
                <a:defRPr/>
              </a:pPr>
              <a:t>50</a:t>
            </a:fld>
            <a:endParaRPr lang="en-US"/>
          </a:p>
        </p:txBody>
      </p:sp>
      <p:pic>
        <p:nvPicPr>
          <p:cNvPr id="6" name="Attēls 5">
            <a:extLst>
              <a:ext uri="{FF2B5EF4-FFF2-40B4-BE49-F238E27FC236}">
                <a16:creationId xmlns:a16="http://schemas.microsoft.com/office/drawing/2014/main" id="{5777DBB7-A578-42F1-B87F-E994C2D88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6420" y="2579370"/>
            <a:ext cx="2125980" cy="1699260"/>
          </a:xfrm>
          <a:prstGeom prst="rect">
            <a:avLst/>
          </a:prstGeom>
        </p:spPr>
      </p:pic>
    </p:spTree>
    <p:extLst>
      <p:ext uri="{BB962C8B-B14F-4D97-AF65-F5344CB8AC3E}">
        <p14:creationId xmlns:p14="http://schemas.microsoft.com/office/powerpoint/2010/main" val="170581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lv-LV" b="1" dirty="0">
                <a:effectLst>
                  <a:outerShdw blurRad="38100" dist="38100" dir="2700000" algn="tl">
                    <a:srgbClr val="000000">
                      <a:alpha val="43137"/>
                    </a:srgbClr>
                  </a:outerShdw>
                </a:effectLst>
                <a:ea typeface="Times New Roman" panose="02020603050405020304" pitchFamily="18" charset="0"/>
              </a:rPr>
              <a:t>Kā es varu lietot savas dusmas tādā veidā, kas patīk Dievam?</a:t>
            </a:r>
            <a:endParaRPr lang="en-US" dirty="0">
              <a:effectLst>
                <a:outerShdw blurRad="38100" dist="38100" dir="2700000" algn="tl">
                  <a:srgbClr val="000000">
                    <a:alpha val="43137"/>
                  </a:srgbClr>
                </a:outerShdw>
              </a:effectLst>
            </a:endParaRPr>
          </a:p>
        </p:txBody>
      </p:sp>
      <p:sp>
        <p:nvSpPr>
          <p:cNvPr id="23555" name="Rectangle 3"/>
          <p:cNvSpPr>
            <a:spLocks noGrp="1" noChangeArrowheads="1"/>
          </p:cNvSpPr>
          <p:nvPr>
            <p:ph type="body" idx="1"/>
          </p:nvPr>
        </p:nvSpPr>
        <p:spPr>
          <a:xfrm>
            <a:off x="1905000" y="1828800"/>
            <a:ext cx="8229600" cy="4876800"/>
          </a:xfrm>
        </p:spPr>
        <p:txBody>
          <a:bodyPr/>
          <a:lstStyle/>
          <a:p>
            <a:pPr eaLnBrk="1" hangingPunct="1">
              <a:defRPr/>
            </a:pPr>
            <a:r>
              <a:rPr lang="lv-LV" dirty="0">
                <a:effectLst/>
                <a:ea typeface="Times New Roman" panose="02020603050405020304" pitchFamily="18" charset="0"/>
              </a:rPr>
              <a:t>Sagatavojies problēmām, kas saistītas ar šo jauno lēmumu atdot savas personīgās tiesības Dievam</a:t>
            </a:r>
            <a:endParaRPr lang="en-US" dirty="0"/>
          </a:p>
          <a:p>
            <a:pPr lvl="1" eaLnBrk="1" hangingPunct="1">
              <a:defRPr/>
            </a:pPr>
            <a:r>
              <a:rPr lang="lv-LV" dirty="0">
                <a:effectLst/>
                <a:ea typeface="Times New Roman" panose="02020603050405020304" pitchFamily="18" charset="0"/>
              </a:rPr>
              <a:t>Uzvari cīņā ar bailēm</a:t>
            </a:r>
          </a:p>
          <a:p>
            <a:pPr lvl="1" eaLnBrk="1" hangingPunct="1">
              <a:defRPr/>
            </a:pPr>
            <a:r>
              <a:rPr lang="lv-LV" dirty="0">
                <a:effectLst/>
                <a:ea typeface="Times New Roman" panose="02020603050405020304" pitchFamily="18" charset="0"/>
              </a:rPr>
              <a:t>Nenosodi sevi katru reizi, kad kļūdies</a:t>
            </a:r>
          </a:p>
          <a:p>
            <a:pPr lvl="1" eaLnBrk="1" hangingPunct="1">
              <a:defRPr/>
            </a:pPr>
            <a:r>
              <a:rPr lang="lv-LV" dirty="0">
                <a:effectLst/>
                <a:ea typeface="Times New Roman" panose="02020603050405020304" pitchFamily="18" charset="0"/>
              </a:rPr>
              <a:t>Tu vēl joprojām jutīsi dusmas</a:t>
            </a:r>
          </a:p>
          <a:p>
            <a:pPr lvl="1" eaLnBrk="1" hangingPunct="1">
              <a:defRPr/>
            </a:pPr>
            <a:r>
              <a:rPr lang="lv-LV" dirty="0">
                <a:effectLst/>
                <a:ea typeface="Times New Roman" panose="02020603050405020304" pitchFamily="18" charset="0"/>
              </a:rPr>
              <a:t>Tu ieraudzīsi citus ar viņu dusmu problēmu</a:t>
            </a:r>
            <a:endParaRPr lang="en-US" dirty="0"/>
          </a:p>
          <a:p>
            <a:pPr lvl="1" eaLnBrk="1" hangingPunct="1">
              <a:defRPr/>
            </a:pPr>
            <a:r>
              <a:rPr lang="lv-LV" dirty="0">
                <a:effectLst/>
                <a:ea typeface="Times New Roman" panose="02020603050405020304" pitchFamily="18" charset="0"/>
              </a:rPr>
              <a:t>“</a:t>
            </a:r>
            <a:r>
              <a:rPr lang="lv-LV" dirty="0" err="1">
                <a:effectLst/>
                <a:ea typeface="Times New Roman" panose="02020603050405020304" pitchFamily="18" charset="0"/>
              </a:rPr>
              <a:t>Nepārgarīgo</a:t>
            </a:r>
            <a:r>
              <a:rPr lang="lv-LV" dirty="0">
                <a:effectLst/>
                <a:ea typeface="Times New Roman" panose="02020603050405020304" pitchFamily="18" charset="0"/>
              </a:rPr>
              <a:t>” savas dusmas</a:t>
            </a:r>
            <a:endParaRPr lang="en-US" dirty="0"/>
          </a:p>
        </p:txBody>
      </p:sp>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180AB2B2-771A-4E9E-A630-479B3279475A}" type="slidenum">
              <a:rPr lang="en-US" smtClean="0"/>
              <a:pPr>
                <a:defRPr/>
              </a:pPr>
              <a:t>51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lv-LV" sz="4000" dirty="0">
                <a:effectLst>
                  <a:outerShdw blurRad="38100" dist="38100" dir="2700000" algn="tl">
                    <a:srgbClr val="000000">
                      <a:alpha val="43137"/>
                    </a:srgbClr>
                  </a:outerShdw>
                </a:effectLst>
                <a:ea typeface="Times New Roman" panose="02020603050405020304" pitchFamily="18" charset="0"/>
              </a:rPr>
              <a:t>Pirmie soļi uz jaunu izaugsmi</a:t>
            </a:r>
            <a:r>
              <a:rPr lang="en-US" sz="4000" dirty="0"/>
              <a:t/>
            </a:r>
            <a:br>
              <a:rPr lang="en-US" sz="4000" dirty="0"/>
            </a:br>
            <a:endParaRPr lang="en-US" sz="4000" dirty="0"/>
          </a:p>
        </p:txBody>
      </p:sp>
      <p:sp>
        <p:nvSpPr>
          <p:cNvPr id="24580" name="Rectangle 4"/>
          <p:cNvSpPr>
            <a:spLocks noGrp="1" noChangeArrowheads="1"/>
          </p:cNvSpPr>
          <p:nvPr>
            <p:ph type="body" sz="half" idx="1"/>
          </p:nvPr>
        </p:nvSpPr>
        <p:spPr>
          <a:xfrm>
            <a:off x="609600" y="1905000"/>
            <a:ext cx="5943600" cy="4114800"/>
          </a:xfrm>
        </p:spPr>
        <p:txBody>
          <a:bodyPr/>
          <a:lstStyle/>
          <a:p>
            <a:pPr marL="971550" lvl="1" indent="-514350" eaLnBrk="1" hangingPunct="1">
              <a:spcBef>
                <a:spcPts val="2400"/>
              </a:spcBef>
              <a:buFont typeface="+mj-lt"/>
              <a:buAutoNum type="arabicParenR"/>
              <a:defRPr/>
            </a:pPr>
            <a:r>
              <a:rPr lang="lv-LV" sz="2800" dirty="0">
                <a:effectLst/>
                <a:ea typeface="Times New Roman" panose="02020603050405020304" pitchFamily="18" charset="0"/>
              </a:rPr>
              <a:t>Piepildi savu prātu ar Dieva patiesību par dusmām</a:t>
            </a:r>
          </a:p>
          <a:p>
            <a:pPr marL="971550" lvl="1" indent="-514350" eaLnBrk="1" hangingPunct="1">
              <a:spcBef>
                <a:spcPts val="2400"/>
              </a:spcBef>
              <a:buFont typeface="+mj-lt"/>
              <a:buAutoNum type="arabicParenR"/>
              <a:defRPr/>
            </a:pPr>
            <a:r>
              <a:rPr lang="lv-LV" sz="2800" dirty="0">
                <a:effectLst/>
                <a:ea typeface="Times New Roman" panose="02020603050405020304" pitchFamily="18" charset="0"/>
              </a:rPr>
              <a:t>Ikdienas apņemšanās nolikt savas personīgās tiesības</a:t>
            </a:r>
            <a:endParaRPr lang="en-US" sz="2800" dirty="0"/>
          </a:p>
          <a:p>
            <a:pPr marL="971550" lvl="1" indent="-514350" eaLnBrk="1" hangingPunct="1">
              <a:spcBef>
                <a:spcPts val="2400"/>
              </a:spcBef>
              <a:buFont typeface="+mj-lt"/>
              <a:buAutoNum type="arabicParenR"/>
              <a:defRPr/>
            </a:pPr>
            <a:r>
              <a:rPr lang="lv-LV" sz="2800" dirty="0">
                <a:effectLst/>
                <a:ea typeface="Times New Roman" panose="02020603050405020304" pitchFamily="18" charset="0"/>
              </a:rPr>
              <a:t>Izlem pārtraukt ļaut dusmām valdīt pār tevi</a:t>
            </a:r>
            <a:endParaRPr lang="en-US" sz="2800" dirty="0"/>
          </a:p>
        </p:txBody>
      </p:sp>
      <p:pic>
        <p:nvPicPr>
          <p:cNvPr id="28676" name="Picture 10" descr="http://2.bp.blogspot.com/_r1e2CD2fgIw/TKSAIILfNoI/AAAAAAAAA1M/qkZ1mUtgzvE/s1600/ist2_4817114-first-step-of-caree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43800" y="2286000"/>
            <a:ext cx="3619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quarter" idx="10"/>
          </p:nvPr>
        </p:nvSpPr>
        <p:spPr/>
        <p:txBody>
          <a:bodyPr/>
          <a:lstStyle/>
          <a:p>
            <a:pPr>
              <a:defRPr/>
            </a:pPr>
            <a:r>
              <a:rPr lang="en-US" smtClean="0"/>
              <a:t>12-2021</a:t>
            </a:r>
            <a:endParaRPr lang="en-US"/>
          </a:p>
        </p:txBody>
      </p:sp>
      <p:sp>
        <p:nvSpPr>
          <p:cNvPr id="4" name="Footer Placeholder 3"/>
          <p:cNvSpPr>
            <a:spLocks noGrp="1"/>
          </p:cNvSpPr>
          <p:nvPr>
            <p:ph type="ftr" sz="quarter" idx="11"/>
          </p:nvPr>
        </p:nvSpPr>
        <p:spPr/>
        <p:txBody>
          <a:bodyPr/>
          <a:lstStyle/>
          <a:p>
            <a:pPr>
              <a:defRPr/>
            </a:pPr>
            <a:r>
              <a:rPr lang="en-US"/>
              <a:t>iteenchallenge.org</a:t>
            </a:r>
          </a:p>
        </p:txBody>
      </p:sp>
      <p:sp>
        <p:nvSpPr>
          <p:cNvPr id="5" name="Slide Number Placeholder 4"/>
          <p:cNvSpPr>
            <a:spLocks noGrp="1"/>
          </p:cNvSpPr>
          <p:nvPr>
            <p:ph type="sldNum" sz="quarter" idx="12"/>
          </p:nvPr>
        </p:nvSpPr>
        <p:spPr/>
        <p:txBody>
          <a:bodyPr/>
          <a:lstStyle/>
          <a:p>
            <a:pPr>
              <a:defRPr/>
            </a:pPr>
            <a:fld id="{60E75AE6-2726-4326-90C9-3E54A46D6208}" type="slidenum">
              <a:rPr lang="en-US" smtClean="0"/>
              <a:pPr>
                <a:defRPr/>
              </a:pPr>
              <a:t>52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defRPr/>
            </a:pPr>
            <a:r>
              <a:rPr lang="lv-LV" sz="4000" dirty="0">
                <a:effectLst>
                  <a:outerShdw blurRad="38100" dist="38100" dir="2700000" algn="tl">
                    <a:srgbClr val="000000">
                      <a:alpha val="43137"/>
                    </a:srgbClr>
                  </a:outerShdw>
                </a:effectLst>
                <a:ea typeface="Times New Roman" panose="02020603050405020304" pitchFamily="18" charset="0"/>
              </a:rPr>
              <a:t>Pirmie soļi uz jaunu izaugsmi</a:t>
            </a:r>
            <a:r>
              <a:rPr lang="en-US" sz="4000" dirty="0"/>
              <a:t/>
            </a:r>
            <a:br>
              <a:rPr lang="en-US" sz="4000" dirty="0"/>
            </a:br>
            <a:endParaRPr lang="en-US" sz="4000" dirty="0"/>
          </a:p>
        </p:txBody>
      </p:sp>
      <p:sp>
        <p:nvSpPr>
          <p:cNvPr id="27652" name="Rectangle 4"/>
          <p:cNvSpPr>
            <a:spLocks noGrp="1" noChangeArrowheads="1"/>
          </p:cNvSpPr>
          <p:nvPr>
            <p:ph type="body" sz="half" idx="2"/>
          </p:nvPr>
        </p:nvSpPr>
        <p:spPr>
          <a:xfrm>
            <a:off x="5410200" y="1219200"/>
            <a:ext cx="5943600" cy="4800600"/>
          </a:xfrm>
        </p:spPr>
        <p:txBody>
          <a:bodyPr/>
          <a:lstStyle/>
          <a:p>
            <a:pPr marL="692150" lvl="1" indent="-692150" eaLnBrk="1" hangingPunct="1">
              <a:spcBef>
                <a:spcPts val="2400"/>
              </a:spcBef>
              <a:buNone/>
              <a:defRPr/>
            </a:pPr>
            <a:r>
              <a:rPr lang="en-US" sz="3200" b="1" dirty="0" smtClean="0"/>
              <a:t>4)	</a:t>
            </a:r>
            <a:r>
              <a:rPr lang="lv-LV" sz="3200" b="1" dirty="0" smtClean="0">
                <a:effectLst>
                  <a:outerShdw blurRad="38100" dist="38100" dir="2700000" algn="tl">
                    <a:srgbClr val="000000">
                      <a:alpha val="43137"/>
                    </a:srgbClr>
                  </a:outerShdw>
                </a:effectLst>
                <a:ea typeface="Times New Roman" panose="02020603050405020304" pitchFamily="18" charset="0"/>
              </a:rPr>
              <a:t>Izvirzi </a:t>
            </a:r>
            <a:r>
              <a:rPr lang="lv-LV" sz="3200" b="1" dirty="0">
                <a:effectLst>
                  <a:outerShdw blurRad="38100" dist="38100" dir="2700000" algn="tl">
                    <a:srgbClr val="000000">
                      <a:alpha val="43137"/>
                    </a:srgbClr>
                  </a:outerShdw>
                </a:effectLst>
                <a:ea typeface="Times New Roman" panose="02020603050405020304" pitchFamily="18" charset="0"/>
              </a:rPr>
              <a:t>savu mērķi būt lēnam dusmoties </a:t>
            </a:r>
            <a:endParaRPr lang="en-US" sz="3200" b="1" dirty="0"/>
          </a:p>
          <a:p>
            <a:pPr marL="1384300" indent="-693738" eaLnBrk="1" hangingPunct="1">
              <a:lnSpc>
                <a:spcPct val="90000"/>
              </a:lnSpc>
              <a:spcBef>
                <a:spcPts val="2400"/>
              </a:spcBef>
              <a:buFontTx/>
              <a:buAutoNum type="alphaLcPeriod"/>
              <a:defRPr/>
            </a:pPr>
            <a:r>
              <a:rPr lang="lv-LV" dirty="0">
                <a:effectLst/>
                <a:ea typeface="Times New Roman" panose="02020603050405020304" pitchFamily="18" charset="0"/>
              </a:rPr>
              <a:t>Ikvienam vajadzētu būt ātram klausīties </a:t>
            </a:r>
            <a:endParaRPr lang="en-US" dirty="0"/>
          </a:p>
          <a:p>
            <a:pPr marL="1384300" indent="-693738" eaLnBrk="1" hangingPunct="1">
              <a:lnSpc>
                <a:spcPct val="90000"/>
              </a:lnSpc>
              <a:spcBef>
                <a:spcPts val="2400"/>
              </a:spcBef>
              <a:buFontTx/>
              <a:buAutoNum type="alphaLcPeriod"/>
              <a:defRPr/>
            </a:pPr>
            <a:r>
              <a:rPr lang="lv-LV" dirty="0">
                <a:effectLst/>
                <a:ea typeface="Times New Roman" panose="02020603050405020304" pitchFamily="18" charset="0"/>
              </a:rPr>
              <a:t>Ikvienam vajadzētu būt lēnam runāt</a:t>
            </a:r>
            <a:endParaRPr lang="en-US" dirty="0"/>
          </a:p>
          <a:p>
            <a:pPr marL="1384300" indent="-693738" eaLnBrk="1" hangingPunct="1">
              <a:lnSpc>
                <a:spcPct val="90000"/>
              </a:lnSpc>
              <a:spcBef>
                <a:spcPts val="2400"/>
              </a:spcBef>
              <a:buFontTx/>
              <a:buAutoNum type="alphaLcPeriod"/>
              <a:defRPr/>
            </a:pPr>
            <a:r>
              <a:rPr lang="lv-LV" dirty="0">
                <a:effectLst/>
                <a:ea typeface="Times New Roman" panose="02020603050405020304" pitchFamily="18" charset="0"/>
              </a:rPr>
              <a:t>Ikvienam vajadzētu būt lēnam palikt dusmīgam</a:t>
            </a:r>
            <a:endParaRPr lang="en-US" dirty="0"/>
          </a:p>
        </p:txBody>
      </p:sp>
      <p:pic>
        <p:nvPicPr>
          <p:cNvPr id="29700" name="Picture 5" descr="Silhouettes Shaking Hands"/>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143000" y="1899327"/>
            <a:ext cx="3657600" cy="3322320"/>
          </a:xfrm>
          <a:noFill/>
          <a:effectLst>
            <a:glow rad="482600">
              <a:schemeClr val="tx2">
                <a:alpha val="40000"/>
              </a:schemeClr>
            </a:glow>
          </a:effectLst>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a:xfrm>
            <a:off x="619593" y="6245225"/>
            <a:ext cx="2844800" cy="476250"/>
          </a:xfrm>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F880DE71-BE59-43C8-B79F-B3B238A686A0}" type="slidenum">
              <a:rPr lang="en-US" smtClean="0"/>
              <a:pPr>
                <a:defRPr/>
              </a:pPr>
              <a:t>53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5. </a:t>
            </a:r>
            <a:r>
              <a:rPr lang="lv-LV" sz="3200" dirty="0">
                <a:effectLst/>
                <a:ea typeface="Times New Roman" panose="02020603050405020304" pitchFamily="18" charset="0"/>
              </a:rPr>
              <a:t>Attīsti jaunas prasmes, kā reaģēt uz situācijām, kur agrāk tu lietoji dusmas</a:t>
            </a:r>
            <a:endParaRPr lang="en-US" sz="3200" dirty="0"/>
          </a:p>
        </p:txBody>
      </p:sp>
      <p:sp>
        <p:nvSpPr>
          <p:cNvPr id="3" name="Content Placeholder 2"/>
          <p:cNvSpPr>
            <a:spLocks noGrp="1"/>
          </p:cNvSpPr>
          <p:nvPr>
            <p:ph idx="1"/>
          </p:nvPr>
        </p:nvSpPr>
        <p:spPr/>
        <p:txBody>
          <a:bodyPr/>
          <a:lstStyle/>
          <a:p>
            <a:pPr marL="0" indent="0">
              <a:buNone/>
              <a:defRPr/>
            </a:pPr>
            <a:r>
              <a:rPr lang="lv-LV" dirty="0">
                <a:effectLst/>
                <a:ea typeface="Times New Roman" panose="02020603050405020304" pitchFamily="18" charset="0"/>
              </a:rPr>
              <a:t>Tev ir jāattīsta pilnīgi jauns dzīves veids, kad runa ir par dusmām tavā dzīvē</a:t>
            </a:r>
            <a:r>
              <a:rPr lang="en-US" dirty="0"/>
              <a:t>.</a:t>
            </a:r>
          </a:p>
          <a:p>
            <a:pPr marL="469900" indent="-469900">
              <a:buNone/>
              <a:defRPr/>
            </a:pPr>
            <a:r>
              <a:rPr lang="en-US" sz="2800" dirty="0" smtClean="0"/>
              <a:t>1.	</a:t>
            </a:r>
            <a:r>
              <a:rPr lang="lv-LV" sz="2800" dirty="0" smtClean="0"/>
              <a:t>Jaunas </a:t>
            </a:r>
            <a:r>
              <a:rPr lang="lv-LV" sz="2800" dirty="0"/>
              <a:t>domu atbildes</a:t>
            </a:r>
            <a:endParaRPr lang="en-US" sz="2800" dirty="0"/>
          </a:p>
          <a:p>
            <a:pPr marL="469900" indent="-469900">
              <a:buNone/>
              <a:defRPr/>
            </a:pPr>
            <a:r>
              <a:rPr lang="en-US" sz="2800" dirty="0" smtClean="0"/>
              <a:t>2.	</a:t>
            </a:r>
            <a:r>
              <a:rPr lang="lv-LV" sz="2800" dirty="0" smtClean="0"/>
              <a:t>Jaunas </a:t>
            </a:r>
            <a:r>
              <a:rPr lang="lv-LV" sz="2800" dirty="0"/>
              <a:t>emocionālās atbildes</a:t>
            </a:r>
            <a:endParaRPr lang="en-US" sz="2800" dirty="0"/>
          </a:p>
          <a:p>
            <a:pPr marL="469900" indent="-469900">
              <a:buNone/>
              <a:defRPr/>
            </a:pPr>
            <a:r>
              <a:rPr lang="en-US" sz="2800" dirty="0" smtClean="0"/>
              <a:t>3.	</a:t>
            </a:r>
            <a:r>
              <a:rPr lang="lv-LV" sz="2800" dirty="0" smtClean="0"/>
              <a:t>Jaunas </a:t>
            </a:r>
            <a:r>
              <a:rPr lang="lv-LV" sz="2800" dirty="0"/>
              <a:t>rīcības atbildes</a:t>
            </a:r>
            <a:endParaRPr lang="en-US" sz="2800" dirty="0"/>
          </a:p>
          <a:p>
            <a:pPr marL="469900" indent="-469900">
              <a:buNone/>
              <a:defRPr/>
            </a:pPr>
            <a:r>
              <a:rPr lang="en-US" sz="2800" dirty="0" smtClean="0"/>
              <a:t>4.	</a:t>
            </a:r>
            <a:r>
              <a:rPr lang="lv-LV" sz="2800" dirty="0" smtClean="0"/>
              <a:t>Jaunas </a:t>
            </a:r>
            <a:r>
              <a:rPr lang="lv-LV" sz="2800" dirty="0"/>
              <a:t>runas atbildes</a:t>
            </a:r>
            <a:endParaRPr lang="en-US" sz="2800" dirty="0"/>
          </a:p>
          <a:p>
            <a:pPr marL="469900" indent="-469900">
              <a:buNone/>
              <a:defRPr/>
            </a:pPr>
            <a:r>
              <a:rPr lang="en-US" sz="2800" dirty="0" smtClean="0"/>
              <a:t>5.	</a:t>
            </a:r>
            <a:r>
              <a:rPr lang="lv-LV" sz="2800" dirty="0" smtClean="0">
                <a:effectLst/>
                <a:ea typeface="Times New Roman" panose="02020603050405020304" pitchFamily="18" charset="0"/>
              </a:rPr>
              <a:t>Jauns </a:t>
            </a:r>
            <a:r>
              <a:rPr lang="lv-LV" sz="2800" dirty="0">
                <a:effectLst/>
                <a:ea typeface="Times New Roman" panose="02020603050405020304" pitchFamily="18" charset="0"/>
              </a:rPr>
              <a:t>skats – nevis dusmīgs skats “es varētu tevi nogalināt”, </a:t>
            </a:r>
            <a:r>
              <a:rPr lang="en-US" sz="2800" dirty="0" smtClean="0">
                <a:effectLst/>
                <a:ea typeface="Times New Roman" panose="02020603050405020304" pitchFamily="18" charset="0"/>
              </a:rPr>
              <a:t/>
            </a:r>
            <a:br>
              <a:rPr lang="en-US" sz="2800" dirty="0" smtClean="0">
                <a:effectLst/>
                <a:ea typeface="Times New Roman" panose="02020603050405020304" pitchFamily="18" charset="0"/>
              </a:rPr>
            </a:br>
            <a:r>
              <a:rPr lang="lv-LV" sz="2800" dirty="0" smtClean="0">
                <a:effectLst/>
                <a:ea typeface="Times New Roman" panose="02020603050405020304" pitchFamily="18" charset="0"/>
              </a:rPr>
              <a:t>bet </a:t>
            </a:r>
            <a:r>
              <a:rPr lang="lv-LV" sz="2800" dirty="0">
                <a:effectLst/>
                <a:ea typeface="Times New Roman" panose="02020603050405020304" pitchFamily="18" charset="0"/>
              </a:rPr>
              <a:t>citādāks skats</a:t>
            </a:r>
            <a:r>
              <a:rPr lang="en-US" sz="2800" dirty="0"/>
              <a:t>.</a:t>
            </a:r>
          </a:p>
          <a:p>
            <a:pPr>
              <a:defRPr/>
            </a:pPr>
            <a:endParaRPr lang="en-US" dirty="0"/>
          </a:p>
        </p:txBody>
      </p:sp>
      <p:sp>
        <p:nvSpPr>
          <p:cNvPr id="4" name="Date Placeholder 3"/>
          <p:cNvSpPr>
            <a:spLocks noGrp="1"/>
          </p:cNvSpPr>
          <p:nvPr>
            <p:ph type="dt" sz="quarter" idx="10"/>
          </p:nvPr>
        </p:nvSpPr>
        <p:spPr/>
        <p:txBody>
          <a:bodyPr/>
          <a:lstStyle/>
          <a:p>
            <a:pPr>
              <a:defRPr/>
            </a:pPr>
            <a:r>
              <a:rPr lang="en-US" smtClean="0"/>
              <a:t>12-2021</a:t>
            </a:r>
            <a:endParaRPr lang="en-US" dirty="0"/>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2C4FDE8D-5EAE-481A-9F82-9F8190103291}" type="slidenum">
              <a:rPr lang="en-US" smtClean="0"/>
              <a:pPr>
                <a:defRPr/>
              </a:pPr>
              <a:t>54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899226" y="423726"/>
            <a:ext cx="8768773" cy="927100"/>
          </a:xfrm>
          <a:prstGeom prst="rect">
            <a:avLst/>
          </a:prstGeom>
          <a:noFill/>
          <a:ln>
            <a:noFill/>
          </a:ln>
          <a:effectLst/>
        </p:spPr>
        <p:txBody>
          <a:bodyPr vert="horz" wrap="square" lIns="91440" tIns="45720" rIns="91440" bIns="45720" numCol="1" anchor="ctr" anchorCtr="0" compatLnSpc="1">
            <a:prstTxWarp prst="textNoShape">
              <a:avLst/>
            </a:prstTxWarp>
          </a:bodyPr>
          <a:lstStyle/>
          <a:p>
            <a:pPr algn="ctr" eaLnBrk="1" hangingPunct="1">
              <a:defRPr/>
            </a:pPr>
            <a:r>
              <a:rPr lang="lv-LV" sz="4400" b="1" dirty="0">
                <a:effectLst>
                  <a:outerShdw blurRad="38100" dist="38100" dir="2700000" algn="tl">
                    <a:srgbClr val="000000">
                      <a:alpha val="43137"/>
                    </a:srgbClr>
                  </a:outerShdw>
                </a:effectLst>
                <a:ea typeface="Times New Roman" panose="02020603050405020304" pitchFamily="18" charset="0"/>
              </a:rPr>
              <a:t>Pirmie soļi uz jaunu izaugsmi</a:t>
            </a:r>
            <a:endParaRPr lang="en-US" sz="4000" b="1" kern="0" dirty="0">
              <a:solidFill>
                <a:schemeClr val="tx2"/>
              </a:solidFill>
              <a:effectLst>
                <a:outerShdw blurRad="38100" dist="38100" dir="2700000" algn="tl">
                  <a:srgbClr val="000000"/>
                </a:outerShdw>
              </a:effectLst>
              <a:latin typeface="+mj-lt"/>
              <a:ea typeface="+mj-ea"/>
              <a:cs typeface="+mj-cs"/>
            </a:endParaRPr>
          </a:p>
        </p:txBody>
      </p:sp>
      <p:sp>
        <p:nvSpPr>
          <p:cNvPr id="8" name="TextBox 7"/>
          <p:cNvSpPr txBox="1"/>
          <p:nvPr/>
        </p:nvSpPr>
        <p:spPr>
          <a:xfrm>
            <a:off x="1524000" y="1981201"/>
            <a:ext cx="9144000" cy="3170099"/>
          </a:xfrm>
          <a:prstGeom prst="rect">
            <a:avLst/>
          </a:prstGeom>
          <a:noFill/>
        </p:spPr>
        <p:txBody>
          <a:bodyPr wrap="square" rtlCol="0">
            <a:spAutoFit/>
          </a:bodyPr>
          <a:lstStyle/>
          <a:p>
            <a:pPr algn="ctr"/>
            <a:r>
              <a:rPr lang="lv-LV" sz="4000" dirty="0">
                <a:effectLst>
                  <a:outerShdw blurRad="127000" dist="190500" dir="2700000" algn="ctr" rotWithShape="0">
                    <a:srgbClr val="000000"/>
                  </a:outerShdw>
                </a:effectLst>
              </a:rPr>
              <a:t>Vajadzīgs daudz smaga darba, </a:t>
            </a:r>
            <a:r>
              <a:rPr lang="en-US" sz="4000" dirty="0" smtClean="0">
                <a:effectLst>
                  <a:outerShdw blurRad="127000" dist="190500" dir="2700000" algn="ctr" rotWithShape="0">
                    <a:srgbClr val="000000"/>
                  </a:outerShdw>
                </a:effectLst>
              </a:rPr>
              <a:t/>
            </a:r>
            <a:br>
              <a:rPr lang="en-US" sz="4000" dirty="0" smtClean="0">
                <a:effectLst>
                  <a:outerShdw blurRad="127000" dist="190500" dir="2700000" algn="ctr" rotWithShape="0">
                    <a:srgbClr val="000000"/>
                  </a:outerShdw>
                </a:effectLst>
              </a:rPr>
            </a:br>
            <a:r>
              <a:rPr lang="lv-LV" sz="4000" dirty="0" smtClean="0">
                <a:effectLst>
                  <a:outerShdw blurRad="127000" dist="190500" dir="2700000" algn="ctr" rotWithShape="0">
                    <a:srgbClr val="000000"/>
                  </a:outerShdw>
                </a:effectLst>
              </a:rPr>
              <a:t>lai </a:t>
            </a:r>
            <a:r>
              <a:rPr lang="lv-LV" sz="4000" dirty="0">
                <a:effectLst>
                  <a:outerShdw blurRad="127000" dist="190500" dir="2700000" algn="ctr" rotWithShape="0">
                    <a:srgbClr val="000000"/>
                  </a:outerShdw>
                </a:effectLst>
              </a:rPr>
              <a:t>attīstītu jaunus atbilžu modeļus.</a:t>
            </a:r>
            <a:endParaRPr lang="en-US" sz="4000" dirty="0">
              <a:effectLst>
                <a:outerShdw blurRad="127000" dist="190500" dir="2700000" algn="ctr" rotWithShape="0">
                  <a:srgbClr val="000000"/>
                </a:outerShdw>
              </a:effectLst>
            </a:endParaRPr>
          </a:p>
          <a:p>
            <a:pPr algn="ctr"/>
            <a:endParaRPr lang="en-US" sz="4000" dirty="0">
              <a:effectLst>
                <a:outerShdw blurRad="127000" dist="190500" dir="2700000" algn="ctr" rotWithShape="0">
                  <a:srgbClr val="000000"/>
                </a:outerShdw>
              </a:effectLst>
            </a:endParaRPr>
          </a:p>
          <a:p>
            <a:pPr algn="ctr"/>
            <a:r>
              <a:rPr lang="lv-LV" sz="4000" dirty="0">
                <a:effectLst>
                  <a:outerShdw blurRad="127000" dist="190500" dir="2700000" algn="ctr" rotWithShape="0">
                    <a:srgbClr val="000000"/>
                  </a:outerShdw>
                </a:effectLst>
              </a:rPr>
              <a:t>Ieraugi katru dzīves</a:t>
            </a:r>
            <a:r>
              <a:rPr lang="en-US" sz="4000" dirty="0">
                <a:effectLst>
                  <a:outerShdw blurRad="127000" dist="190500" dir="2700000" algn="ctr" rotWithShape="0">
                    <a:srgbClr val="000000"/>
                  </a:outerShdw>
                </a:effectLst>
              </a:rPr>
              <a:t> situ</a:t>
            </a:r>
            <a:r>
              <a:rPr lang="lv-LV" sz="4000" dirty="0" err="1">
                <a:effectLst>
                  <a:outerShdw blurRad="127000" dist="190500" dir="2700000" algn="ctr" rotWithShape="0">
                    <a:srgbClr val="000000"/>
                  </a:outerShdw>
                </a:effectLst>
              </a:rPr>
              <a:t>āciju</a:t>
            </a:r>
            <a:r>
              <a:rPr lang="lv-LV" sz="4000" dirty="0">
                <a:effectLst>
                  <a:outerShdw blurRad="127000" dist="190500" dir="2700000" algn="ctr" rotWithShape="0">
                    <a:srgbClr val="000000"/>
                  </a:outerShdw>
                </a:effectLst>
              </a:rPr>
              <a:t> kā daļu no Dieva plāna tavai dienai</a:t>
            </a:r>
            <a:r>
              <a:rPr lang="en-US" sz="4000" dirty="0">
                <a:effectLst>
                  <a:outerShdw blurRad="127000" dist="190500" dir="2700000" algn="ctr" rotWithShape="0">
                    <a:srgbClr val="000000"/>
                  </a:outerShdw>
                </a:effectLst>
              </a:rPr>
              <a:t>.</a:t>
            </a:r>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7D8428DC-BE01-42D5-ACF1-770042B100D4}" type="slidenum">
              <a:rPr lang="en-US" smtClean="0"/>
              <a:pPr>
                <a:defRPr/>
              </a:pPr>
              <a:t>55</a:t>
            </a:fld>
            <a:endParaRPr lang="en-US"/>
          </a:p>
        </p:txBody>
      </p:sp>
    </p:spTree>
    <p:extLst>
      <p:ext uri="{BB962C8B-B14F-4D97-AF65-F5344CB8AC3E}">
        <p14:creationId xmlns:p14="http://schemas.microsoft.com/office/powerpoint/2010/main" val="139178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7" name="TextBox 6"/>
          <p:cNvSpPr txBox="1"/>
          <p:nvPr/>
        </p:nvSpPr>
        <p:spPr>
          <a:xfrm>
            <a:off x="1524000" y="4572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t>
            </a:r>
            <a:r>
              <a:rPr lang="lv-LV" sz="5000" b="1" dirty="0" err="1">
                <a:effectLst>
                  <a:outerShdw blurRad="127000" dist="254000" dir="2700000" algn="tl">
                    <a:srgbClr val="000000"/>
                  </a:outerShdw>
                </a:effectLst>
              </a:rPr>
              <a:t>īgais</a:t>
            </a:r>
            <a:r>
              <a:rPr lang="lv-LV" sz="5000" b="1" dirty="0">
                <a:effectLst>
                  <a:outerShdw blurRad="127000" dist="254000" dir="2700000" algn="tl">
                    <a:srgbClr val="000000"/>
                  </a:outerShdw>
                </a:effectLst>
              </a:rPr>
              <a:t> pielietojums</a:t>
            </a:r>
            <a:endParaRPr lang="en-US" sz="5000" dirty="0">
              <a:effectLst>
                <a:outerShdw blurRad="127000" dist="254000" dir="2700000" algn="tl">
                  <a:srgbClr val="000000"/>
                </a:outerShdw>
              </a:effectLst>
            </a:endParaRPr>
          </a:p>
        </p:txBody>
      </p:sp>
      <p:sp>
        <p:nvSpPr>
          <p:cNvPr id="5" name="TextBox 4"/>
          <p:cNvSpPr txBox="1"/>
          <p:nvPr/>
        </p:nvSpPr>
        <p:spPr>
          <a:xfrm>
            <a:off x="838200" y="1524001"/>
            <a:ext cx="9829800" cy="3108543"/>
          </a:xfrm>
          <a:prstGeom prst="rect">
            <a:avLst/>
          </a:prstGeom>
          <a:noFill/>
        </p:spPr>
        <p:txBody>
          <a:bodyPr wrap="square" rtlCol="0">
            <a:spAutoFit/>
          </a:bodyPr>
          <a:lstStyle/>
          <a:p>
            <a:pPr marL="520700" indent="-520700">
              <a:buFont typeface="Arial" panose="020B0604020202020204" pitchFamily="34" charset="0"/>
              <a:buChar char="•"/>
            </a:pPr>
            <a:r>
              <a:rPr lang="lv-LV" sz="2800" dirty="0">
                <a:effectLst>
                  <a:outerShdw blurRad="38100" dist="38100" dir="2700000" algn="tl">
                    <a:srgbClr val="000000">
                      <a:alpha val="43137"/>
                    </a:srgbClr>
                  </a:outerShdw>
                </a:effectLst>
              </a:rPr>
              <a:t>Izvēlies viena veida situāciju, kurā tu, iespējams, sastopies ar problēmu, uz kuru būs viegli reaģēt ar dusmām. </a:t>
            </a:r>
          </a:p>
          <a:p>
            <a:pPr marL="520700" indent="-520700">
              <a:buFont typeface="Arial" panose="020B0604020202020204" pitchFamily="34" charset="0"/>
              <a:buChar char="•"/>
            </a:pPr>
            <a:r>
              <a:rPr lang="lv-LV" sz="2800" dirty="0">
                <a:effectLst>
                  <a:outerShdw blurRad="38100" dist="38100" dir="2700000" algn="tl">
                    <a:srgbClr val="000000">
                      <a:alpha val="43137"/>
                    </a:srgbClr>
                  </a:outerShdw>
                </a:effectLst>
              </a:rPr>
              <a:t>Izvirzi mērķi reaģēt uz šo situāciju </a:t>
            </a:r>
            <a:r>
              <a:rPr lang="lv-LV" sz="2800" i="1" dirty="0">
                <a:effectLst>
                  <a:outerShdw blurRad="38100" dist="38100" dir="2700000" algn="tl">
                    <a:srgbClr val="000000">
                      <a:alpha val="43137"/>
                    </a:srgbClr>
                  </a:outerShdw>
                </a:effectLst>
              </a:rPr>
              <a:t>jaunā</a:t>
            </a:r>
            <a:r>
              <a:rPr lang="lv-LV" sz="2800" dirty="0">
                <a:effectLst>
                  <a:outerShdw blurRad="38100" dist="38100" dir="2700000" algn="tl">
                    <a:srgbClr val="000000">
                      <a:alpha val="43137"/>
                    </a:srgbClr>
                  </a:outerShdw>
                </a:effectLst>
              </a:rPr>
              <a:t> veidā.</a:t>
            </a:r>
            <a:r>
              <a:rPr lang="lv-LV" dirty="0"/>
              <a:t> </a:t>
            </a:r>
          </a:p>
          <a:p>
            <a:pPr marL="520700" indent="-520700">
              <a:buFont typeface="Arial" panose="020B0604020202020204" pitchFamily="34" charset="0"/>
              <a:buChar char="•"/>
            </a:pPr>
            <a:r>
              <a:rPr lang="lv-LV" sz="2800" dirty="0">
                <a:effectLst>
                  <a:outerShdw blurRad="38100" dist="38100" dir="2700000" algn="tl">
                    <a:srgbClr val="000000">
                      <a:alpha val="43137"/>
                    </a:srgbClr>
                  </a:outerShdw>
                </a:effectLst>
              </a:rPr>
              <a:t>Sadalieties pāros un lūdziet viens par otru, lūdzot Dievu palīdzēt izmantot šos jaunos reakcijas modeļus, kad rodas kārdinājums.</a:t>
            </a:r>
            <a:endParaRPr lang="en-US" sz="2800" dirty="0">
              <a:effectLst>
                <a:outerShdw blurRad="127000" dist="190500" dir="2700000" algn="ctr" rotWithShape="0">
                  <a:srgbClr val="000000"/>
                </a:outerShdw>
              </a:effectLst>
            </a:endParaRPr>
          </a:p>
        </p:txBody>
      </p:sp>
      <p:sp>
        <p:nvSpPr>
          <p:cNvPr id="131074" name="AutoShape 2" descr="Image result for two people setting goals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1076" name="Picture 4" descr="http://a.fastcompany.net/multisite_files/fastcompany/imagecache/1280/poster/2016/02/3056390-poster-p-1-the-ultimate-guide-to-goal-setting-for-people-who-never-set-goal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25586" y="4524485"/>
            <a:ext cx="4610100" cy="1828800"/>
          </a:xfrm>
          <a:prstGeom prst="rect">
            <a:avLst/>
          </a:prstGeom>
          <a:noFill/>
        </p:spPr>
      </p:pic>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56</a:t>
            </a:fld>
            <a:endParaRPr lang="en-US"/>
          </a:p>
        </p:txBody>
      </p:sp>
    </p:spTree>
    <p:extLst>
      <p:ext uri="{BB962C8B-B14F-4D97-AF65-F5344CB8AC3E}">
        <p14:creationId xmlns:p14="http://schemas.microsoft.com/office/powerpoint/2010/main" val="233664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397125" indent="-2397125">
              <a:defRPr/>
            </a:pPr>
            <a:r>
              <a:rPr lang="en-US" sz="3600" b="1" dirty="0"/>
              <a:t>7</a:t>
            </a:r>
            <a:r>
              <a:rPr lang="lv-LV" sz="3600" b="1" dirty="0"/>
              <a:t>.stunda</a:t>
            </a:r>
            <a:r>
              <a:rPr lang="en-US" sz="3600" dirty="0"/>
              <a:t> - </a:t>
            </a:r>
            <a:r>
              <a:rPr lang="lv-LV" sz="3600" dirty="0">
                <a:effectLst/>
                <a:ea typeface="Times New Roman" panose="02020603050405020304" pitchFamily="18" charset="0"/>
              </a:rPr>
              <a:t>Jauni veidi, kā reaģēt uz situācijām, kurās pagātnē tika lietotas dusmas</a:t>
            </a:r>
            <a:endParaRPr lang="en-US" sz="3600" dirty="0"/>
          </a:p>
        </p:txBody>
      </p:sp>
      <p:sp>
        <p:nvSpPr>
          <p:cNvPr id="3" name="Content Placeholder 2"/>
          <p:cNvSpPr>
            <a:spLocks noGrp="1"/>
          </p:cNvSpPr>
          <p:nvPr>
            <p:ph idx="1"/>
          </p:nvPr>
        </p:nvSpPr>
        <p:spPr/>
        <p:txBody>
          <a:bodyPr/>
          <a:lstStyle/>
          <a:p>
            <a:pPr marL="0" indent="0">
              <a:buNone/>
              <a:defRPr/>
            </a:pPr>
            <a:r>
              <a:rPr lang="lv-LV" sz="2400" b="1" dirty="0"/>
              <a:t>Galvenā Bībeles patiesība</a:t>
            </a:r>
            <a:r>
              <a:rPr lang="en-US" sz="2400" b="1" dirty="0"/>
              <a:t>: </a:t>
            </a:r>
          </a:p>
          <a:p>
            <a:pPr marL="0" indent="0">
              <a:buNone/>
              <a:defRPr/>
            </a:pPr>
            <a:r>
              <a:rPr lang="lv-LV" sz="2400" dirty="0">
                <a:effectLst/>
                <a:ea typeface="Times New Roman" panose="02020603050405020304" pitchFamily="18" charset="0"/>
              </a:rPr>
              <a:t>Man jāapgūst jauni reaģēšanas veidi, kurus es varu izmantot situācijās, kad tiek pārkāptas manas bijušās personīgās tiesības.</a:t>
            </a:r>
            <a:r>
              <a:rPr lang="en-US" sz="2400" dirty="0"/>
              <a:t> </a:t>
            </a:r>
          </a:p>
          <a:p>
            <a:pPr marL="0" indent="0">
              <a:buNone/>
              <a:defRPr/>
            </a:pPr>
            <a:endParaRPr lang="lv-LV" sz="2400" b="1" dirty="0"/>
          </a:p>
          <a:p>
            <a:pPr marL="0" indent="0">
              <a:buNone/>
              <a:defRPr/>
            </a:pPr>
            <a:r>
              <a:rPr lang="lv-LV" sz="2400" b="1" dirty="0"/>
              <a:t>Atslēgas pants</a:t>
            </a:r>
            <a:r>
              <a:rPr lang="en-US" sz="2400" b="1" dirty="0"/>
              <a:t>: </a:t>
            </a:r>
          </a:p>
          <a:p>
            <a:pPr marL="0" indent="0">
              <a:buNone/>
              <a:defRPr/>
            </a:pPr>
            <a:r>
              <a:rPr lang="lv-LV" sz="2400" dirty="0"/>
              <a:t>K</a:t>
            </a:r>
            <a:r>
              <a:rPr lang="en-US" sz="2400" dirty="0" err="1"/>
              <a:t>olosi</a:t>
            </a:r>
            <a:r>
              <a:rPr lang="lv-LV" sz="2400" dirty="0" err="1"/>
              <a:t>ešiem</a:t>
            </a:r>
            <a:r>
              <a:rPr lang="en-US" sz="2400" dirty="0"/>
              <a:t> 3:8 </a:t>
            </a:r>
            <a:r>
              <a:rPr lang="lv-LV" sz="2400" dirty="0"/>
              <a:t>un</a:t>
            </a:r>
            <a:r>
              <a:rPr lang="en-US" sz="2400" dirty="0"/>
              <a:t> 10 </a:t>
            </a:r>
            <a:r>
              <a:rPr lang="lv-LV" sz="2400" dirty="0"/>
              <a:t>(tulkojums no </a:t>
            </a:r>
            <a:r>
              <a:rPr lang="en-US" sz="2400" dirty="0"/>
              <a:t>New Living Translation</a:t>
            </a:r>
            <a:r>
              <a:rPr lang="lv-LV" sz="2400" dirty="0"/>
              <a:t>)</a:t>
            </a:r>
            <a:r>
              <a:rPr lang="en-US" sz="2400" dirty="0"/>
              <a:t> </a:t>
            </a:r>
          </a:p>
          <a:p>
            <a:pPr marL="0" indent="0">
              <a:buNone/>
              <a:defRPr/>
            </a:pPr>
            <a:r>
              <a:rPr lang="lv-LV" sz="2400" b="1" baseline="30000" dirty="0">
                <a:effectLst/>
                <a:ea typeface="Times New Roman" panose="02020603050405020304" pitchFamily="18" charset="0"/>
              </a:rPr>
              <a:t>8</a:t>
            </a:r>
            <a:r>
              <a:rPr lang="lv-LV" sz="2400" dirty="0">
                <a:effectLst/>
                <a:ea typeface="Times New Roman" panose="02020603050405020304" pitchFamily="18" charset="0"/>
              </a:rPr>
              <a:t> Bet tagad ir īstais laiks atbrīvoties no dusmām, niknuma, ļaunprātīgas izturēšanās, neslavas celšanas un netīras valodas. </a:t>
            </a:r>
            <a:r>
              <a:rPr lang="lv-LV" sz="2400" b="1" baseline="30000" dirty="0">
                <a:effectLst/>
                <a:ea typeface="Times New Roman" panose="02020603050405020304" pitchFamily="18" charset="0"/>
              </a:rPr>
              <a:t>10</a:t>
            </a:r>
            <a:r>
              <a:rPr lang="lv-LV" sz="2400" dirty="0">
                <a:effectLst/>
                <a:ea typeface="Times New Roman" panose="02020603050405020304" pitchFamily="18" charset="0"/>
              </a:rPr>
              <a:t> Uzvelciet savu jauno dabu un atjaunojieties, kad iemācāties iepazīt savu Radītāju un kļūt līdzīgiem Viņam</a:t>
            </a:r>
            <a:r>
              <a:rPr lang="en-US" sz="2400" dirty="0"/>
              <a:t>.</a:t>
            </a:r>
          </a:p>
          <a:p>
            <a:pPr>
              <a:defRPr/>
            </a:pPr>
            <a:endParaRPr lang="en-US" sz="2400" dirty="0"/>
          </a:p>
        </p:txBody>
      </p:sp>
      <p:sp>
        <p:nvSpPr>
          <p:cNvPr id="4" name="Date Placeholder 3"/>
          <p:cNvSpPr>
            <a:spLocks noGrp="1"/>
          </p:cNvSpPr>
          <p:nvPr>
            <p:ph type="dt" sz="quarter" idx="10"/>
          </p:nvPr>
        </p:nvSpPr>
        <p:spPr/>
        <p:txBody>
          <a:bodyPr/>
          <a:lstStyle/>
          <a:p>
            <a:pPr>
              <a:defRPr/>
            </a:pPr>
            <a:r>
              <a:rPr lang="en-US" smtClean="0"/>
              <a:t>12-2021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1C9D840-EB83-4750-A32C-4065A402F9E8}" type="slidenum">
              <a:rPr lang="en-US" smtClean="0"/>
              <a:pPr>
                <a:defRPr/>
              </a:pPr>
              <a:t>57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txBox="1">
            <a:spLocks/>
          </p:cNvSpPr>
          <p:nvPr/>
        </p:nvSpPr>
        <p:spPr bwMode="auto">
          <a:xfrm>
            <a:off x="8839200" y="6553200"/>
            <a:ext cx="1828800" cy="304800"/>
          </a:xfrm>
          <a:prstGeom prst="rect">
            <a:avLst/>
          </a:prstGeom>
          <a:noFill/>
          <a:ln>
            <a:noFill/>
          </a:ln>
          <a:effec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6" name="Text Placeholder 5"/>
          <p:cNvSpPr>
            <a:spLocks noGrp="1"/>
          </p:cNvSpPr>
          <p:nvPr>
            <p:ph type="body" sz="half" idx="2"/>
          </p:nvPr>
        </p:nvSpPr>
        <p:spPr>
          <a:xfrm>
            <a:off x="6934200" y="2438400"/>
            <a:ext cx="4191000" cy="3810000"/>
          </a:xfrm>
        </p:spPr>
        <p:txBody>
          <a:bodyPr/>
          <a:lstStyle/>
          <a:p>
            <a:pPr marL="0" indent="0" algn="ctr">
              <a:buNone/>
            </a:pPr>
            <a:r>
              <a:rPr lang="lv-LV" sz="3800" b="1" dirty="0">
                <a:effectLst>
                  <a:outerShdw blurRad="127000" dist="190500" dir="2700000" algn="tl">
                    <a:srgbClr val="000000"/>
                  </a:outerShdw>
                </a:effectLst>
              </a:rPr>
              <a:t>Piemēri iespējām, kurās reaģēt jaunā veidā, nevis palikt dusmīgam</a:t>
            </a:r>
            <a:endParaRPr lang="en-US" sz="3800" b="1" dirty="0">
              <a:effectLst>
                <a:outerShdw blurRad="127000" dist="190500" dir="2700000" algn="tl">
                  <a:srgbClr val="000000"/>
                </a:outerShdw>
              </a:effectLst>
            </a:endParaRPr>
          </a:p>
        </p:txBody>
      </p:sp>
      <p:sp>
        <p:nvSpPr>
          <p:cNvPr id="9" name="Title 1"/>
          <p:cNvSpPr>
            <a:spLocks noGrp="1"/>
          </p:cNvSpPr>
          <p:nvPr>
            <p:ph type="title"/>
          </p:nvPr>
        </p:nvSpPr>
        <p:spPr>
          <a:xfrm>
            <a:off x="1548245" y="549852"/>
            <a:ext cx="9144000" cy="1384300"/>
          </a:xfrm>
        </p:spPr>
        <p:txBody>
          <a:bodyPr/>
          <a:lstStyle/>
          <a:p>
            <a:pPr algn="ctr">
              <a:defRPr/>
            </a:pPr>
            <a:r>
              <a:rPr lang="lv-LV" sz="4200" b="1" dirty="0">
                <a:effectLst>
                  <a:outerShdw blurRad="38100" dist="38100" dir="2700000" algn="tl">
                    <a:srgbClr val="000000">
                      <a:alpha val="43137"/>
                    </a:srgbClr>
                  </a:outerShdw>
                </a:effectLst>
                <a:ea typeface="Times New Roman" panose="02020603050405020304" pitchFamily="18" charset="0"/>
              </a:rPr>
              <a:t>Jauni veidi, kā reaģēt uz situācijām, kurās pagātnē tika lietotas dusmas</a:t>
            </a:r>
            <a:endParaRPr lang="en-US" sz="4200" b="1" dirty="0">
              <a:effectLst>
                <a:outerShdw blurRad="38100" dist="38100" dir="2700000" algn="tl">
                  <a:srgbClr val="000000">
                    <a:alpha val="43137"/>
                  </a:srgbClr>
                </a:outerShdw>
              </a:effectLst>
            </a:endParaRPr>
          </a:p>
        </p:txBody>
      </p:sp>
      <p:pic>
        <p:nvPicPr>
          <p:cNvPr id="134146" name="Picture 2" descr="http://vignette3.wikia.nocookie.net/badboysfranchise/images/c/c4/Bad_boys_woosa.gif/revision/latest?cb=20140313221100"/>
          <p:cNvPicPr>
            <a:picLocks noChangeAspect="1" noChangeArrowheads="1" noCrop="1"/>
          </p:cNvPicPr>
          <p:nvPr/>
        </p:nvPicPr>
        <p:blipFill>
          <a:blip r:embed="rId3" cstate="print"/>
          <a:srcRect/>
          <a:stretch>
            <a:fillRect/>
          </a:stretch>
        </p:blipFill>
        <p:spPr bwMode="auto">
          <a:xfrm>
            <a:off x="1219201" y="2590800"/>
            <a:ext cx="5245770" cy="3581400"/>
          </a:xfrm>
          <a:prstGeom prst="rect">
            <a:avLst/>
          </a:prstGeom>
          <a:noFill/>
        </p:spPr>
      </p:pic>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58</a:t>
            </a:fld>
            <a:endParaRPr lang="en-US"/>
          </a:p>
        </p:txBody>
      </p:sp>
    </p:spTree>
    <p:extLst>
      <p:ext uri="{BB962C8B-B14F-4D97-AF65-F5344CB8AC3E}">
        <p14:creationId xmlns:p14="http://schemas.microsoft.com/office/powerpoint/2010/main" val="42371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lv-LV" sz="4000" dirty="0"/>
              <a:t>Pirmie soļi uz jaunu izaugsmi</a:t>
            </a:r>
            <a:r>
              <a:rPr lang="en-US" sz="4000" dirty="0"/>
              <a:t/>
            </a:r>
            <a:br>
              <a:rPr lang="en-US" sz="4000" dirty="0"/>
            </a:br>
            <a:r>
              <a:rPr lang="en-US" sz="4000" dirty="0"/>
              <a:t>			</a:t>
            </a:r>
            <a:r>
              <a:rPr lang="en-US" sz="3600" dirty="0"/>
              <a:t>(</a:t>
            </a:r>
            <a:r>
              <a:rPr lang="lv-LV" sz="3600" dirty="0"/>
              <a:t>pārskats</a:t>
            </a:r>
            <a:r>
              <a:rPr lang="en-US" sz="3600" dirty="0"/>
              <a:t>)</a:t>
            </a:r>
          </a:p>
        </p:txBody>
      </p:sp>
      <p:pic>
        <p:nvPicPr>
          <p:cNvPr id="32772" name="Picture 10" descr="http://2.bp.blogspot.com/_r1e2CD2fgIw/TKSAIILfNoI/AAAAAAAAA1M/qkZ1mUtgzvE/s1600/ist2_4817114-first-step-of-caree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67500" y="2438401"/>
            <a:ext cx="3619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quarter" idx="10"/>
          </p:nvPr>
        </p:nvSpPr>
        <p:spPr/>
        <p:txBody>
          <a:bodyPr/>
          <a:lstStyle/>
          <a:p>
            <a:pPr>
              <a:defRPr/>
            </a:pPr>
            <a:r>
              <a:rPr lang="en-US" smtClean="0"/>
              <a:t>12-2021</a:t>
            </a:r>
            <a:endParaRPr lang="en-US"/>
          </a:p>
        </p:txBody>
      </p:sp>
      <p:sp>
        <p:nvSpPr>
          <p:cNvPr id="4" name="Footer Placeholder 3"/>
          <p:cNvSpPr>
            <a:spLocks noGrp="1"/>
          </p:cNvSpPr>
          <p:nvPr>
            <p:ph type="ftr" sz="quarter" idx="11"/>
          </p:nvPr>
        </p:nvSpPr>
        <p:spPr/>
        <p:txBody>
          <a:bodyPr/>
          <a:lstStyle/>
          <a:p>
            <a:pPr>
              <a:defRPr/>
            </a:pPr>
            <a:r>
              <a:rPr lang="en-US"/>
              <a:t>iteenchallenge.org</a:t>
            </a:r>
          </a:p>
        </p:txBody>
      </p:sp>
      <p:sp>
        <p:nvSpPr>
          <p:cNvPr id="5" name="Slide Number Placeholder 4"/>
          <p:cNvSpPr>
            <a:spLocks noGrp="1"/>
          </p:cNvSpPr>
          <p:nvPr>
            <p:ph type="sldNum" sz="quarter" idx="12"/>
          </p:nvPr>
        </p:nvSpPr>
        <p:spPr/>
        <p:txBody>
          <a:bodyPr/>
          <a:lstStyle/>
          <a:p>
            <a:pPr>
              <a:defRPr/>
            </a:pPr>
            <a:fld id="{71BDEA2E-3A22-49BE-B1EA-F8D8439F0576}" type="slidenum">
              <a:rPr lang="en-US" smtClean="0"/>
              <a:pPr>
                <a:defRPr/>
              </a:pPr>
              <a:t>59</a:t>
            </a:fld>
            <a:endParaRPr lang="en-US"/>
          </a:p>
        </p:txBody>
      </p:sp>
      <p:sp>
        <p:nvSpPr>
          <p:cNvPr id="10" name="Rectangle 4">
            <a:extLst>
              <a:ext uri="{FF2B5EF4-FFF2-40B4-BE49-F238E27FC236}">
                <a16:creationId xmlns:a16="http://schemas.microsoft.com/office/drawing/2014/main" id="{46A37460-268C-4842-812B-4BCFD68F5D59}"/>
              </a:ext>
            </a:extLst>
          </p:cNvPr>
          <p:cNvSpPr txBox="1">
            <a:spLocks noChangeArrowheads="1"/>
          </p:cNvSpPr>
          <p:nvPr/>
        </p:nvSpPr>
        <p:spPr bwMode="auto">
          <a:xfrm>
            <a:off x="762000" y="2057400"/>
            <a:ext cx="5384800" cy="4114800"/>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1800">
                <a:solidFill>
                  <a:schemeClr val="tx1"/>
                </a:solidFill>
                <a:effectLst>
                  <a:outerShdw blurRad="38100" dist="38100" dir="2700000" algn="tl">
                    <a:srgbClr val="000000"/>
                  </a:outerShdw>
                </a:effectLst>
                <a:latin typeface="+mn-lt"/>
              </a:defRPr>
            </a:lvl9pPr>
          </a:lstStyle>
          <a:p>
            <a:pPr marL="971550" lvl="1" indent="-514350" eaLnBrk="1" hangingPunct="1">
              <a:buFont typeface="+mj-lt"/>
              <a:buAutoNum type="arabicParenR"/>
              <a:defRPr/>
            </a:pPr>
            <a:r>
              <a:rPr lang="lv-LV" sz="2800" kern="0">
                <a:effectLst/>
                <a:ea typeface="Times New Roman" panose="02020603050405020304" pitchFamily="18" charset="0"/>
              </a:rPr>
              <a:t>Piepildi savu prātu ar Dieva patiesību par dusmām</a:t>
            </a:r>
          </a:p>
          <a:p>
            <a:pPr marL="971550" lvl="1" indent="-514350" eaLnBrk="1" hangingPunct="1">
              <a:buFont typeface="+mj-lt"/>
              <a:buAutoNum type="arabicParenR"/>
              <a:defRPr/>
            </a:pPr>
            <a:r>
              <a:rPr lang="lv-LV" sz="2800" kern="0">
                <a:effectLst/>
                <a:ea typeface="Times New Roman" panose="02020603050405020304" pitchFamily="18" charset="0"/>
              </a:rPr>
              <a:t>Ikdienas apņemšanās nolikt savas personīgās tiesības</a:t>
            </a:r>
            <a:endParaRPr lang="en-US" sz="2800" kern="0"/>
          </a:p>
          <a:p>
            <a:pPr marL="971550" lvl="1" indent="-514350" eaLnBrk="1" hangingPunct="1">
              <a:buFont typeface="+mj-lt"/>
              <a:buAutoNum type="arabicParenR"/>
              <a:defRPr/>
            </a:pPr>
            <a:r>
              <a:rPr lang="lv-LV" sz="2800" kern="0">
                <a:effectLst/>
                <a:ea typeface="Times New Roman" panose="02020603050405020304" pitchFamily="18" charset="0"/>
              </a:rPr>
              <a:t>Izlem pārtraukt ļaut dusmām valdīt pār tevi</a:t>
            </a:r>
            <a:endParaRPr lang="en-US" sz="2800" kern="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lv-LV" sz="4400" dirty="0"/>
              <a:t>Kā es savā dzīvē esmu lietojis dusmas?</a:t>
            </a:r>
            <a:endParaRPr lang="en-US" dirty="0"/>
          </a:p>
        </p:txBody>
      </p:sp>
      <p:sp>
        <p:nvSpPr>
          <p:cNvPr id="10245" name="Rectangle 5"/>
          <p:cNvSpPr>
            <a:spLocks noGrp="1" noChangeArrowheads="1"/>
          </p:cNvSpPr>
          <p:nvPr>
            <p:ph type="body" sz="half" idx="2"/>
          </p:nvPr>
        </p:nvSpPr>
        <p:spPr>
          <a:xfrm>
            <a:off x="6096000" y="1600200"/>
            <a:ext cx="4038600" cy="4419600"/>
          </a:xfrm>
        </p:spPr>
        <p:txBody>
          <a:bodyPr/>
          <a:lstStyle/>
          <a:p>
            <a:pPr eaLnBrk="1" hangingPunct="1">
              <a:lnSpc>
                <a:spcPct val="90000"/>
              </a:lnSpc>
              <a:defRPr/>
            </a:pPr>
            <a:r>
              <a:rPr lang="lv-LV" sz="2800" dirty="0">
                <a:effectLst/>
                <a:ea typeface="Times New Roman" panose="02020603050405020304" pitchFamily="18" charset="0"/>
              </a:rPr>
              <a:t>Kā dusmas izskatās manā dzīvē?</a:t>
            </a:r>
            <a:r>
              <a:rPr lang="en-US" sz="2800" dirty="0"/>
              <a:t> </a:t>
            </a:r>
          </a:p>
          <a:p>
            <a:pPr lvl="1" eaLnBrk="1" hangingPunct="1">
              <a:lnSpc>
                <a:spcPct val="90000"/>
              </a:lnSpc>
              <a:defRPr/>
            </a:pPr>
            <a:r>
              <a:rPr lang="lv-LV" sz="2400" dirty="0"/>
              <a:t>Dusmīgi vārdi</a:t>
            </a:r>
            <a:endParaRPr lang="en-US" sz="2400" dirty="0"/>
          </a:p>
          <a:p>
            <a:pPr lvl="1">
              <a:defRPr/>
            </a:pPr>
            <a:r>
              <a:rPr lang="lv-LV" sz="2400" dirty="0"/>
              <a:t>Skatiens</a:t>
            </a:r>
            <a:endParaRPr lang="en-US" sz="2400" dirty="0"/>
          </a:p>
          <a:p>
            <a:pPr lvl="1" eaLnBrk="1" hangingPunct="1">
              <a:lnSpc>
                <a:spcPct val="90000"/>
              </a:lnSpc>
              <a:defRPr/>
            </a:pPr>
            <a:r>
              <a:rPr lang="lv-LV" sz="2400" dirty="0"/>
              <a:t>Kausimies</a:t>
            </a:r>
            <a:r>
              <a:rPr lang="en-US" sz="2400" dirty="0"/>
              <a:t>!</a:t>
            </a:r>
          </a:p>
          <a:p>
            <a:pPr lvl="1" eaLnBrk="1" hangingPunct="1">
              <a:lnSpc>
                <a:spcPct val="90000"/>
              </a:lnSpc>
              <a:defRPr/>
            </a:pPr>
            <a:r>
              <a:rPr lang="lv-LV" sz="2400" dirty="0"/>
              <a:t>Kliegšana</a:t>
            </a:r>
            <a:endParaRPr lang="en-US" sz="2400" dirty="0"/>
          </a:p>
          <a:p>
            <a:pPr lvl="1" eaLnBrk="1" hangingPunct="1">
              <a:lnSpc>
                <a:spcPct val="90000"/>
              </a:lnSpc>
              <a:defRPr/>
            </a:pPr>
            <a:r>
              <a:rPr lang="lv-LV" sz="2400" dirty="0"/>
              <a:t>Atriebība</a:t>
            </a:r>
            <a:endParaRPr lang="en-US" sz="2400" dirty="0"/>
          </a:p>
          <a:p>
            <a:pPr lvl="1" eaLnBrk="1" hangingPunct="1">
              <a:lnSpc>
                <a:spcPct val="90000"/>
              </a:lnSpc>
              <a:defRPr/>
            </a:pPr>
            <a:r>
              <a:rPr lang="lv-LV" sz="2400" dirty="0"/>
              <a:t>Klusēšana</a:t>
            </a:r>
            <a:endParaRPr lang="en-US" sz="2400" dirty="0"/>
          </a:p>
          <a:p>
            <a:pPr lvl="1" eaLnBrk="1" hangingPunct="1">
              <a:lnSpc>
                <a:spcPct val="90000"/>
              </a:lnSpc>
              <a:defRPr/>
            </a:pPr>
            <a:r>
              <a:rPr lang="lv-LV" sz="2400" dirty="0"/>
              <a:t>Turēt tās iekšā</a:t>
            </a:r>
            <a:endParaRPr lang="en-US" sz="2400" dirty="0"/>
          </a:p>
          <a:p>
            <a:pPr lvl="1" eaLnBrk="1" hangingPunct="1">
              <a:lnSpc>
                <a:spcPct val="90000"/>
              </a:lnSpc>
              <a:defRPr/>
            </a:pPr>
            <a:r>
              <a:rPr lang="lv-LV" sz="2400" dirty="0"/>
              <a:t>Pagriežot dusmas pret sevi</a:t>
            </a:r>
            <a:endParaRPr lang="en-US" sz="2400" dirty="0"/>
          </a:p>
          <a:p>
            <a:pPr lvl="1" eaLnBrk="1" hangingPunct="1">
              <a:lnSpc>
                <a:spcPct val="90000"/>
              </a:lnSpc>
              <a:defRPr/>
            </a:pPr>
            <a:r>
              <a:rPr lang="en-US" sz="2400" dirty="0"/>
              <a:t>Humor</a:t>
            </a:r>
            <a:r>
              <a:rPr lang="lv-LV" sz="2400" dirty="0"/>
              <a:t>s - s</a:t>
            </a:r>
            <a:r>
              <a:rPr lang="en-US" sz="2400" dirty="0"/>
              <a:t>ar</a:t>
            </a:r>
            <a:r>
              <a:rPr lang="lv-LV" sz="2400" dirty="0" err="1"/>
              <a:t>kasms</a:t>
            </a:r>
            <a:r>
              <a:rPr lang="en-US" sz="2400" b="1" dirty="0"/>
              <a:t> </a:t>
            </a:r>
          </a:p>
          <a:p>
            <a:pPr lvl="1" eaLnBrk="1" hangingPunct="1">
              <a:lnSpc>
                <a:spcPct val="90000"/>
              </a:lnSpc>
              <a:defRPr/>
            </a:pPr>
            <a:endParaRPr lang="en-US" sz="2400" dirty="0"/>
          </a:p>
        </p:txBody>
      </p:sp>
      <p:sp>
        <p:nvSpPr>
          <p:cNvPr id="6148" name="AutoShape 9" descr="ange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9" name="AutoShape 11" descr="ange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150" name="Picture 12" descr="Anger - 1"/>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2406650" y="1905000"/>
            <a:ext cx="3187700" cy="4114800"/>
          </a:xfr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68D5ED5D-648F-40F5-90C8-891819CD8E41}" type="slidenum">
              <a:rPr lang="en-US" smtClean="0"/>
              <a:pPr>
                <a:defRPr/>
              </a:pPr>
              <a:t>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defRPr/>
            </a:pPr>
            <a:r>
              <a:rPr lang="lv-LV" sz="4000" dirty="0">
                <a:effectLst>
                  <a:outerShdw blurRad="38100" dist="38100" dir="2700000" algn="tl">
                    <a:srgbClr val="000000">
                      <a:alpha val="43137"/>
                    </a:srgbClr>
                  </a:outerShdw>
                </a:effectLst>
                <a:ea typeface="Times New Roman" panose="02020603050405020304" pitchFamily="18" charset="0"/>
              </a:rPr>
              <a:t>Pirmie soļi uz jaunu izaugsmi</a:t>
            </a:r>
            <a:r>
              <a:rPr lang="en-US" sz="4000" dirty="0"/>
              <a:t/>
            </a:r>
            <a:br>
              <a:rPr lang="en-US" sz="4000" dirty="0"/>
            </a:br>
            <a:r>
              <a:rPr lang="en-US" sz="3600" dirty="0"/>
              <a:t>(</a:t>
            </a:r>
            <a:r>
              <a:rPr lang="lv-LV" sz="3600" dirty="0"/>
              <a:t>pārskats</a:t>
            </a:r>
            <a:r>
              <a:rPr lang="en-US" sz="3600" dirty="0"/>
              <a:t>)</a:t>
            </a:r>
          </a:p>
        </p:txBody>
      </p:sp>
      <p:sp>
        <p:nvSpPr>
          <p:cNvPr id="27652" name="Rectangle 4"/>
          <p:cNvSpPr>
            <a:spLocks noGrp="1" noChangeArrowheads="1"/>
          </p:cNvSpPr>
          <p:nvPr>
            <p:ph type="body" sz="half" idx="2"/>
          </p:nvPr>
        </p:nvSpPr>
        <p:spPr>
          <a:xfrm>
            <a:off x="5715000" y="1905000"/>
            <a:ext cx="5486400" cy="4114800"/>
          </a:xfrm>
        </p:spPr>
        <p:txBody>
          <a:bodyPr/>
          <a:lstStyle/>
          <a:p>
            <a:pPr marL="692150" lvl="1" indent="-642938" eaLnBrk="1" hangingPunct="1">
              <a:spcAft>
                <a:spcPts val="1800"/>
              </a:spcAft>
              <a:buNone/>
              <a:defRPr/>
            </a:pPr>
            <a:r>
              <a:rPr lang="en-US" sz="3200" dirty="0" smtClean="0"/>
              <a:t>4)	</a:t>
            </a:r>
            <a:r>
              <a:rPr lang="lv-LV" sz="3200" dirty="0" smtClean="0">
                <a:effectLst>
                  <a:outerShdw blurRad="38100" dist="38100" dir="2700000" algn="tl">
                    <a:srgbClr val="000000">
                      <a:alpha val="43137"/>
                    </a:srgbClr>
                  </a:outerShdw>
                </a:effectLst>
                <a:ea typeface="Times New Roman" panose="02020603050405020304" pitchFamily="18" charset="0"/>
              </a:rPr>
              <a:t>Izvirzi </a:t>
            </a:r>
            <a:r>
              <a:rPr lang="lv-LV" sz="3200" dirty="0">
                <a:effectLst>
                  <a:outerShdw blurRad="38100" dist="38100" dir="2700000" algn="tl">
                    <a:srgbClr val="000000">
                      <a:alpha val="43137"/>
                    </a:srgbClr>
                  </a:outerShdw>
                </a:effectLst>
                <a:ea typeface="Times New Roman" panose="02020603050405020304" pitchFamily="18" charset="0"/>
              </a:rPr>
              <a:t>savu mērķi būt lēnam dusmoties </a:t>
            </a:r>
          </a:p>
          <a:p>
            <a:pPr marL="692150" lvl="1" indent="-642938" eaLnBrk="1" hangingPunct="1">
              <a:spcAft>
                <a:spcPts val="1800"/>
              </a:spcAft>
              <a:buNone/>
              <a:defRPr/>
            </a:pPr>
            <a:r>
              <a:rPr lang="en-US" sz="3200" dirty="0" smtClean="0"/>
              <a:t>5)	</a:t>
            </a:r>
            <a:r>
              <a:rPr lang="lv-LV" sz="3200" dirty="0" smtClean="0">
                <a:effectLst/>
                <a:ea typeface="Times New Roman" panose="02020603050405020304" pitchFamily="18" charset="0"/>
              </a:rPr>
              <a:t>Attīsti </a:t>
            </a:r>
            <a:r>
              <a:rPr lang="lv-LV" sz="3200" dirty="0">
                <a:effectLst/>
                <a:ea typeface="Times New Roman" panose="02020603050405020304" pitchFamily="18" charset="0"/>
              </a:rPr>
              <a:t>jaunas prasmes, kā reaģēt uz situācijām, </a:t>
            </a:r>
            <a:r>
              <a:rPr lang="en-US" sz="3200" dirty="0" smtClean="0">
                <a:effectLst/>
                <a:ea typeface="Times New Roman" panose="02020603050405020304" pitchFamily="18" charset="0"/>
              </a:rPr>
              <a:t/>
            </a:r>
            <a:br>
              <a:rPr lang="en-US" sz="3200" dirty="0" smtClean="0">
                <a:effectLst/>
                <a:ea typeface="Times New Roman" panose="02020603050405020304" pitchFamily="18" charset="0"/>
              </a:rPr>
            </a:br>
            <a:r>
              <a:rPr lang="lv-LV" sz="3200" dirty="0" smtClean="0">
                <a:effectLst/>
                <a:ea typeface="Times New Roman" panose="02020603050405020304" pitchFamily="18" charset="0"/>
              </a:rPr>
              <a:t>kur </a:t>
            </a:r>
            <a:r>
              <a:rPr lang="lv-LV" sz="3200" dirty="0">
                <a:effectLst/>
                <a:ea typeface="Times New Roman" panose="02020603050405020304" pitchFamily="18" charset="0"/>
              </a:rPr>
              <a:t>agrāk tu lietoji dusmas</a:t>
            </a:r>
            <a:endParaRPr lang="en-US" sz="3200" dirty="0"/>
          </a:p>
          <a:p>
            <a:pPr marL="457200" lvl="1" indent="0" eaLnBrk="1" hangingPunct="1">
              <a:spcAft>
                <a:spcPts val="1800"/>
              </a:spcAft>
              <a:buNone/>
              <a:defRPr/>
            </a:pPr>
            <a:endParaRPr lang="en-US" sz="3200" dirty="0"/>
          </a:p>
        </p:txBody>
      </p:sp>
      <p:pic>
        <p:nvPicPr>
          <p:cNvPr id="33796" name="Picture 5" descr="Silhouettes Shaking Hands"/>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1143000" y="2058988"/>
            <a:ext cx="3810000" cy="3460750"/>
          </a:xfrm>
          <a:noFill/>
          <a:effectLst>
            <a:glow rad="571500">
              <a:schemeClr val="tx2">
                <a:alpha val="40000"/>
              </a:schemeClr>
            </a:glow>
          </a:effectLst>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5F03A2E0-E6A2-4937-8BE4-4E95F206FAF5}" type="slidenum">
              <a:rPr lang="en-US" smtClean="0"/>
              <a:pPr>
                <a:defRPr/>
              </a:pPr>
              <a:t>60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defRPr/>
            </a:pPr>
            <a:r>
              <a:rPr lang="lv-LV" sz="4000" dirty="0">
                <a:effectLst>
                  <a:outerShdw blurRad="38100" dist="38100" dir="2700000" algn="tl">
                    <a:srgbClr val="000000">
                      <a:alpha val="43137"/>
                    </a:srgbClr>
                  </a:outerShdw>
                </a:effectLst>
                <a:ea typeface="Times New Roman" panose="02020603050405020304" pitchFamily="18" charset="0"/>
              </a:rPr>
              <a:t>Pirmie soļi uz jaunu izaugsmi</a:t>
            </a:r>
            <a:r>
              <a:rPr lang="en-US" sz="4000" dirty="0"/>
              <a:t/>
            </a:r>
            <a:br>
              <a:rPr lang="en-US" sz="4000" dirty="0"/>
            </a:br>
            <a:endParaRPr lang="en-US" sz="4000" dirty="0"/>
          </a:p>
        </p:txBody>
      </p:sp>
      <p:sp>
        <p:nvSpPr>
          <p:cNvPr id="27652" name="Rectangle 4"/>
          <p:cNvSpPr>
            <a:spLocks noGrp="1" noChangeArrowheads="1"/>
          </p:cNvSpPr>
          <p:nvPr>
            <p:ph type="body" sz="half" idx="2"/>
          </p:nvPr>
        </p:nvSpPr>
        <p:spPr>
          <a:xfrm>
            <a:off x="5029200" y="1447800"/>
            <a:ext cx="6019800" cy="4572000"/>
          </a:xfrm>
        </p:spPr>
        <p:txBody>
          <a:bodyPr/>
          <a:lstStyle/>
          <a:p>
            <a:pPr marL="914400" lvl="1" indent="-457200" eaLnBrk="1" hangingPunct="1">
              <a:spcAft>
                <a:spcPts val="1800"/>
              </a:spcAft>
              <a:buFont typeface="+mj-lt"/>
              <a:buAutoNum type="arabicParenR" startAt="6"/>
              <a:defRPr/>
            </a:pPr>
            <a:r>
              <a:rPr lang="lv-LV" sz="3200" dirty="0">
                <a:effectLst/>
                <a:ea typeface="Times New Roman" panose="02020603050405020304" pitchFamily="18" charset="0"/>
              </a:rPr>
              <a:t>Izstrādāt jaunus konfliktu risināšanas modeļus </a:t>
            </a:r>
          </a:p>
          <a:p>
            <a:pPr marL="914400" lvl="1" indent="-457200" eaLnBrk="1" hangingPunct="1">
              <a:spcAft>
                <a:spcPts val="1800"/>
              </a:spcAft>
              <a:buFont typeface="+mj-lt"/>
              <a:buAutoNum type="arabicParenR" startAt="6"/>
              <a:defRPr/>
            </a:pPr>
            <a:r>
              <a:rPr lang="lv-LV" sz="3200" dirty="0">
                <a:effectLst/>
                <a:ea typeface="Times New Roman" panose="02020603050405020304" pitchFamily="18" charset="0"/>
              </a:rPr>
              <a:t>Svini mazas uzvaras </a:t>
            </a:r>
          </a:p>
          <a:p>
            <a:pPr marL="914400" lvl="1" indent="-457200" eaLnBrk="1" hangingPunct="1">
              <a:spcAft>
                <a:spcPts val="1800"/>
              </a:spcAft>
              <a:buFont typeface="+mj-lt"/>
              <a:buAutoNum type="arabicParenR" startAt="6"/>
              <a:defRPr/>
            </a:pPr>
            <a:r>
              <a:rPr lang="lv-LV" sz="3200" dirty="0">
                <a:effectLst/>
                <a:ea typeface="Times New Roman" panose="02020603050405020304" pitchFamily="18" charset="0"/>
              </a:rPr>
              <a:t>Lieto dusmas kā savu “modinātāju” </a:t>
            </a:r>
          </a:p>
          <a:p>
            <a:pPr marL="914400" lvl="1" indent="-457200" eaLnBrk="1" hangingPunct="1">
              <a:spcAft>
                <a:spcPts val="1800"/>
              </a:spcAft>
              <a:buFont typeface="+mj-lt"/>
              <a:buAutoNum type="arabicParenR" startAt="6"/>
              <a:defRPr/>
            </a:pPr>
            <a:r>
              <a:rPr lang="lv-LV" sz="3200" dirty="0">
                <a:effectLst/>
                <a:ea typeface="Times New Roman" panose="02020603050405020304" pitchFamily="18" charset="0"/>
              </a:rPr>
              <a:t>Izvēlies jaunus noteikumus tam, kā dzīvot savu dzīvi</a:t>
            </a:r>
            <a:endParaRPr lang="en-US" sz="3200" dirty="0"/>
          </a:p>
        </p:txBody>
      </p:sp>
      <p:pic>
        <p:nvPicPr>
          <p:cNvPr id="34820" name="Picture 5"/>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362869" y="1901825"/>
            <a:ext cx="2913063" cy="3275012"/>
          </a:xfr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2A1D3414-C633-482F-B724-B73A4FF05B13}" type="slidenum">
              <a:rPr lang="en-US" smtClean="0"/>
              <a:pPr>
                <a:defRPr/>
              </a:pPr>
              <a:t>61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7" name="TextBox 6"/>
          <p:cNvSpPr txBox="1"/>
          <p:nvPr/>
        </p:nvSpPr>
        <p:spPr>
          <a:xfrm>
            <a:off x="1524000" y="4572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t>
            </a:r>
            <a:r>
              <a:rPr lang="lv-LV" sz="5000" b="1" dirty="0" err="1">
                <a:effectLst>
                  <a:outerShdw blurRad="127000" dist="254000" dir="2700000" algn="tl">
                    <a:srgbClr val="000000"/>
                  </a:outerShdw>
                </a:effectLst>
              </a:rPr>
              <a:t>īgais</a:t>
            </a:r>
            <a:r>
              <a:rPr lang="lv-LV" sz="5000" b="1" dirty="0">
                <a:effectLst>
                  <a:outerShdw blurRad="127000" dist="254000" dir="2700000" algn="tl">
                    <a:srgbClr val="000000"/>
                  </a:outerShdw>
                </a:effectLst>
              </a:rPr>
              <a:t> pielietojums</a:t>
            </a:r>
            <a:endParaRPr lang="en-US" sz="5000" dirty="0">
              <a:effectLst>
                <a:outerShdw blurRad="127000" dist="254000" dir="2700000" algn="tl">
                  <a:srgbClr val="000000"/>
                </a:outerShdw>
              </a:effectLst>
            </a:endParaRPr>
          </a:p>
        </p:txBody>
      </p:sp>
      <p:sp>
        <p:nvSpPr>
          <p:cNvPr id="131074" name="AutoShape 2" descr="Image result for two people setting goals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62000" y="1752601"/>
            <a:ext cx="6934200" cy="4416594"/>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lv-LV" sz="3800" dirty="0">
                <a:effectLst>
                  <a:outerShdw blurRad="38100" dist="38100" dir="2700000" algn="tl">
                    <a:srgbClr val="000000">
                      <a:alpha val="43137"/>
                    </a:srgbClr>
                  </a:outerShdw>
                </a:effectLst>
              </a:rPr>
              <a:t>Izvēlies viena veida situāciju, kurā tu, iespējams, sastopies ar problēmu, uz kuru būs viegli reaģēt ar dusmām</a:t>
            </a:r>
            <a:r>
              <a:rPr lang="en-US" sz="3800" dirty="0">
                <a:effectLst>
                  <a:outerShdw blurRad="127000" dist="190500" dir="2700000" algn="ctr" rotWithShape="0">
                    <a:srgbClr val="000000"/>
                  </a:outerShdw>
                </a:effectLst>
              </a:rPr>
              <a:t>. </a:t>
            </a:r>
          </a:p>
          <a:p>
            <a:pPr marL="571500" indent="-571500">
              <a:buFont typeface="Arial" panose="020B0604020202020204" pitchFamily="34" charset="0"/>
              <a:buChar char="•"/>
            </a:pPr>
            <a:r>
              <a:rPr lang="lv-LV" sz="3800" dirty="0">
                <a:effectLst>
                  <a:outerShdw blurRad="38100" dist="38100" dir="2700000" algn="tl">
                    <a:srgbClr val="000000">
                      <a:alpha val="43137"/>
                    </a:srgbClr>
                  </a:outerShdw>
                </a:effectLst>
              </a:rPr>
              <a:t>Izvirzi mērķi reaģēt uz šo situāciju jaunā veidā</a:t>
            </a:r>
            <a:r>
              <a:rPr lang="en-US" sz="3800" dirty="0">
                <a:effectLst>
                  <a:outerShdw blurRad="127000" dist="190500" dir="2700000" algn="ctr" rotWithShape="0">
                    <a:srgbClr val="000000"/>
                  </a:outerShdw>
                </a:effectLst>
              </a:rPr>
              <a:t>.</a:t>
            </a:r>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62</a:t>
            </a:fld>
            <a:endParaRPr lang="en-US" dirty="0"/>
          </a:p>
        </p:txBody>
      </p:sp>
      <p:pic>
        <p:nvPicPr>
          <p:cNvPr id="1026" name="Picture 2" descr="mērķis | Motivation.lv">
            <a:extLst>
              <a:ext uri="{FF2B5EF4-FFF2-40B4-BE49-F238E27FC236}">
                <a16:creationId xmlns:a16="http://schemas.microsoft.com/office/drawing/2014/main" id="{0FDC896B-FB3B-4D8C-9DF5-9A0B1A53D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209800"/>
            <a:ext cx="3586015"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07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125663" indent="-2125663">
              <a:defRPr/>
            </a:pPr>
            <a:r>
              <a:rPr lang="en-US" sz="3200" b="1" dirty="0"/>
              <a:t>8</a:t>
            </a:r>
            <a:r>
              <a:rPr lang="lv-LV" sz="3200" b="1" dirty="0"/>
              <a:t>.stunda</a:t>
            </a:r>
            <a:r>
              <a:rPr lang="en-US" sz="3200" dirty="0"/>
              <a:t> - </a:t>
            </a:r>
            <a:r>
              <a:rPr lang="lv-LV" sz="4000" dirty="0">
                <a:effectLst>
                  <a:outerShdw blurRad="38100" dist="38100" dir="2700000" algn="tl">
                    <a:srgbClr val="000000">
                      <a:alpha val="43137"/>
                    </a:srgbClr>
                  </a:outerShdw>
                </a:effectLst>
                <a:ea typeface="Times New Roman" panose="02020603050405020304" pitchFamily="18" charset="0"/>
              </a:rPr>
              <a:t>Trīs galvenās izaugsmes jomas dusmu novēršanai</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defRPr/>
            </a:pPr>
            <a:r>
              <a:rPr lang="lv-LV" sz="2400" b="1" dirty="0"/>
              <a:t>Galvenā </a:t>
            </a:r>
            <a:r>
              <a:rPr lang="en-US" sz="2400" b="1" dirty="0"/>
              <a:t>B</a:t>
            </a:r>
            <a:r>
              <a:rPr lang="lv-LV" sz="2400" b="1" dirty="0" err="1"/>
              <a:t>ībeles</a:t>
            </a:r>
            <a:r>
              <a:rPr lang="lv-LV" sz="2400" b="1" dirty="0"/>
              <a:t> patiesība</a:t>
            </a:r>
            <a:r>
              <a:rPr lang="en-US" sz="2400" b="1" dirty="0"/>
              <a:t>: </a:t>
            </a:r>
          </a:p>
          <a:p>
            <a:pPr marL="0" indent="0">
              <a:spcAft>
                <a:spcPts val="2400"/>
              </a:spcAft>
              <a:buNone/>
              <a:defRPr/>
            </a:pPr>
            <a:r>
              <a:rPr lang="lv-LV" sz="2400" dirty="0">
                <a:effectLst/>
                <a:ea typeface="Times New Roman" panose="02020603050405020304" pitchFamily="18" charset="0"/>
              </a:rPr>
              <a:t>Man jāattīsta pozitīvas iekšējās īpašības, ko izmantot, reaģējot uz situācijām, kad tiek pārkāptas manas bijušās personīgās tiesības</a:t>
            </a:r>
            <a:r>
              <a:rPr lang="en-US" sz="2400" dirty="0"/>
              <a:t>. </a:t>
            </a:r>
          </a:p>
          <a:p>
            <a:pPr marL="0" indent="0">
              <a:buNone/>
              <a:defRPr/>
            </a:pPr>
            <a:r>
              <a:rPr lang="lv-LV" sz="2400" b="1" dirty="0"/>
              <a:t>Atslēgas pants</a:t>
            </a:r>
            <a:r>
              <a:rPr lang="en-US" sz="2400" b="1" dirty="0"/>
              <a:t>: </a:t>
            </a:r>
          </a:p>
          <a:p>
            <a:pPr marL="0" indent="0">
              <a:buNone/>
              <a:defRPr/>
            </a:pPr>
            <a:r>
              <a:rPr lang="en-US" sz="2400" dirty="0"/>
              <a:t>E</a:t>
            </a:r>
            <a:r>
              <a:rPr lang="lv-LV" sz="2400" dirty="0" err="1"/>
              <a:t>feziešiem</a:t>
            </a:r>
            <a:r>
              <a:rPr lang="en-US" sz="2400" dirty="0"/>
              <a:t> 4:31-32 </a:t>
            </a:r>
            <a:r>
              <a:rPr lang="lv-LV" sz="2400" dirty="0"/>
              <a:t>(tulkojums no </a:t>
            </a:r>
            <a:r>
              <a:rPr lang="en-US" sz="2400" dirty="0"/>
              <a:t>New Living Translation</a:t>
            </a:r>
            <a:r>
              <a:rPr lang="lv-LV" sz="2400" dirty="0"/>
              <a:t>)</a:t>
            </a:r>
            <a:r>
              <a:rPr lang="en-US" sz="2400" dirty="0"/>
              <a:t> </a:t>
            </a:r>
          </a:p>
          <a:p>
            <a:pPr marL="0" indent="0">
              <a:buNone/>
              <a:defRPr/>
            </a:pPr>
            <a:r>
              <a:rPr lang="lv-LV" sz="2400" dirty="0">
                <a:effectLst/>
                <a:ea typeface="Times New Roman" panose="02020603050405020304" pitchFamily="18" charset="0"/>
              </a:rPr>
              <a:t>Atbrīvojieties no visa rūgtuma, niknuma, dusmām, skarbiem vārdiem un neslavas celšanas, kā arī no visa veida ļaunās izturēšanās. </a:t>
            </a:r>
            <a:r>
              <a:rPr lang="lv-LV" sz="2400" b="1" baseline="30000" dirty="0">
                <a:effectLst/>
                <a:ea typeface="Times New Roman" panose="02020603050405020304" pitchFamily="18" charset="0"/>
              </a:rPr>
              <a:t>32</a:t>
            </a:r>
            <a:r>
              <a:rPr lang="lv-LV" sz="2400" dirty="0">
                <a:effectLst/>
                <a:ea typeface="Times New Roman" panose="02020603050405020304" pitchFamily="18" charset="0"/>
              </a:rPr>
              <a:t> Tā vietā esiet laipni viens pret otru, maigu sirdi, piedodiet viens otram, tāpat kā Dievs caur Kristu jums ir piedevis</a:t>
            </a:r>
            <a:r>
              <a:rPr lang="en-US" sz="2400" dirty="0"/>
              <a:t>. </a:t>
            </a:r>
          </a:p>
          <a:p>
            <a:pPr marL="0" indent="0">
              <a:buNone/>
              <a:defRPr/>
            </a:pPr>
            <a:endParaRPr lang="en-US" sz="2400" dirty="0"/>
          </a:p>
        </p:txBody>
      </p:sp>
      <p:sp>
        <p:nvSpPr>
          <p:cNvPr id="4" name="Date Placeholder 3"/>
          <p:cNvSpPr>
            <a:spLocks noGrp="1"/>
          </p:cNvSpPr>
          <p:nvPr>
            <p:ph type="dt" sz="quarter" idx="10"/>
          </p:nvPr>
        </p:nvSpPr>
        <p:spPr/>
        <p:txBody>
          <a:bodyPr/>
          <a:lstStyle/>
          <a:p>
            <a:pPr>
              <a:defRPr/>
            </a:pPr>
            <a:r>
              <a:rPr lang="en-US" smtClean="0"/>
              <a:t>12-2021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A6C7A88-D2EE-46E7-9FBF-65732E02FC5A}" type="slidenum">
              <a:rPr lang="en-US" smtClean="0"/>
              <a:pPr>
                <a:defRPr/>
              </a:pPr>
              <a:t>63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81200" y="292100"/>
            <a:ext cx="8229600" cy="1384300"/>
          </a:xfrm>
        </p:spPr>
        <p:txBody>
          <a:bodyPr/>
          <a:lstStyle/>
          <a:p>
            <a:pPr algn="ctr">
              <a:defRPr/>
            </a:pPr>
            <a:r>
              <a:rPr lang="en-US" sz="4200" dirty="0">
                <a:effectLst>
                  <a:outerShdw blurRad="127000" dist="190500" dir="2700000" algn="tl">
                    <a:srgbClr val="000000"/>
                  </a:outerShdw>
                </a:effectLst>
              </a:rPr>
              <a:t>Tr</a:t>
            </a:r>
            <a:r>
              <a:rPr lang="lv-LV" sz="4200" dirty="0" err="1">
                <a:effectLst>
                  <a:outerShdw blurRad="127000" dist="190500" dir="2700000" algn="tl">
                    <a:srgbClr val="000000"/>
                  </a:outerShdw>
                </a:effectLst>
              </a:rPr>
              <a:t>īs</a:t>
            </a:r>
            <a:r>
              <a:rPr lang="lv-LV" sz="4200" dirty="0">
                <a:effectLst>
                  <a:outerShdw blurRad="127000" dist="190500" dir="2700000" algn="tl">
                    <a:srgbClr val="000000"/>
                  </a:outerShdw>
                </a:effectLst>
              </a:rPr>
              <a:t> galvenās izaugsmes jomas dusmu novēršanai</a:t>
            </a:r>
            <a:endParaRPr lang="en-US" sz="4200" dirty="0">
              <a:effectLst>
                <a:outerShdw blurRad="127000" dist="190500" dir="2700000" algn="tl">
                  <a:srgbClr val="000000"/>
                </a:outerShdw>
              </a:effectLst>
            </a:endParaRPr>
          </a:p>
        </p:txBody>
      </p:sp>
      <p:sp>
        <p:nvSpPr>
          <p:cNvPr id="8" name="TextBox 7"/>
          <p:cNvSpPr txBox="1"/>
          <p:nvPr/>
        </p:nvSpPr>
        <p:spPr>
          <a:xfrm>
            <a:off x="1981200" y="4426566"/>
            <a:ext cx="8153400" cy="1846659"/>
          </a:xfrm>
          <a:prstGeom prst="rect">
            <a:avLst/>
          </a:prstGeom>
          <a:noFill/>
        </p:spPr>
        <p:txBody>
          <a:bodyPr wrap="square" rtlCol="0">
            <a:spAutoFit/>
          </a:bodyPr>
          <a:lstStyle/>
          <a:p>
            <a:pPr algn="ctr"/>
            <a:r>
              <a:rPr lang="lv-LV" sz="3800" dirty="0">
                <a:latin typeface="+mn-lt"/>
                <a:ea typeface="Times New Roman" panose="02020603050405020304" pitchFamily="18" charset="0"/>
              </a:rPr>
              <a:t>D</a:t>
            </a:r>
            <a:r>
              <a:rPr lang="lv-LV" sz="3800" dirty="0">
                <a:effectLst/>
                <a:latin typeface="+mn-lt"/>
                <a:ea typeface="Times New Roman" panose="02020603050405020304" pitchFamily="18" charset="0"/>
              </a:rPr>
              <a:t>alies ar piemēru, kad tu reaģēji uz situāciju, dusmu vietā lietojot </a:t>
            </a:r>
            <a:r>
              <a:rPr lang="lv-LV" sz="3800" i="1" dirty="0">
                <a:effectLst/>
                <a:latin typeface="+mn-lt"/>
                <a:ea typeface="Times New Roman" panose="02020603050405020304" pitchFamily="18" charset="0"/>
              </a:rPr>
              <a:t>jaunu</a:t>
            </a:r>
            <a:r>
              <a:rPr lang="lv-LV" sz="3800" dirty="0">
                <a:effectLst/>
                <a:latin typeface="+mn-lt"/>
                <a:ea typeface="Times New Roman" panose="02020603050405020304" pitchFamily="18" charset="0"/>
              </a:rPr>
              <a:t> reakcijas modeli.</a:t>
            </a:r>
          </a:p>
        </p:txBody>
      </p:sp>
      <p:pic>
        <p:nvPicPr>
          <p:cNvPr id="143362" name="Picture 2" descr="http://media.giphy.com/media/Bd0c3Zp8itb7G/giphy.gif"/>
          <p:cNvPicPr>
            <a:picLocks noChangeAspect="1" noChangeArrowheads="1" noCrop="1"/>
          </p:cNvPicPr>
          <p:nvPr/>
        </p:nvPicPr>
        <p:blipFill>
          <a:blip r:embed="rId3" cstate="print"/>
          <a:srcRect/>
          <a:stretch>
            <a:fillRect/>
          </a:stretch>
        </p:blipFill>
        <p:spPr bwMode="auto">
          <a:xfrm>
            <a:off x="3113314" y="1908483"/>
            <a:ext cx="5715000" cy="2286000"/>
          </a:xfrm>
          <a:prstGeom prst="rect">
            <a:avLst/>
          </a:prstGeom>
          <a:noFill/>
        </p:spPr>
      </p:pic>
      <p:sp>
        <p:nvSpPr>
          <p:cNvPr id="10" name="Footer Placeholder 2"/>
          <p:cNvSpPr txBox="1">
            <a:spLocks/>
          </p:cNvSpPr>
          <p:nvPr/>
        </p:nvSpPr>
        <p:spPr bwMode="auto">
          <a:xfrm>
            <a:off x="8839200" y="6553200"/>
            <a:ext cx="1828800" cy="304800"/>
          </a:xfrm>
          <a:prstGeom prst="rect">
            <a:avLst/>
          </a:prstGeom>
          <a:noFill/>
          <a:ln>
            <a:noFill/>
          </a:ln>
          <a:effec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7D8428DC-BE01-42D5-ACF1-770042B100D4}" type="slidenum">
              <a:rPr lang="en-US" smtClean="0"/>
              <a:pPr>
                <a:defRPr/>
              </a:pPr>
              <a:t>64</a:t>
            </a:fld>
            <a:endParaRPr lang="en-US"/>
          </a:p>
        </p:txBody>
      </p:sp>
    </p:spTree>
    <p:extLst>
      <p:ext uri="{BB962C8B-B14F-4D97-AF65-F5344CB8AC3E}">
        <p14:creationId xmlns:p14="http://schemas.microsoft.com/office/powerpoint/2010/main" val="118590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05000" y="304800"/>
            <a:ext cx="8229600" cy="1384300"/>
          </a:xfrm>
        </p:spPr>
        <p:txBody>
          <a:bodyPr/>
          <a:lstStyle/>
          <a:p>
            <a:pPr algn="ctr" eaLnBrk="1" hangingPunct="1">
              <a:defRPr/>
            </a:pPr>
            <a:r>
              <a:rPr lang="lv-LV" b="1" dirty="0">
                <a:effectLst>
                  <a:outerShdw blurRad="38100" dist="38100" dir="2700000" algn="tl">
                    <a:srgbClr val="000000">
                      <a:alpha val="43137"/>
                    </a:srgbClr>
                  </a:outerShdw>
                </a:effectLst>
                <a:ea typeface="Times New Roman" panose="02020603050405020304" pitchFamily="18" charset="0"/>
              </a:rPr>
              <a:t>Attīsti savā dzīvē pozitīvas rakstura īpašības</a:t>
            </a:r>
            <a:endParaRPr lang="en-US" b="1" dirty="0">
              <a:effectLst>
                <a:outerShdw blurRad="38100" dist="38100" dir="2700000" algn="tl">
                  <a:srgbClr val="000000">
                    <a:alpha val="43137"/>
                  </a:srgbClr>
                </a:outerShdw>
              </a:effectLst>
            </a:endParaRPr>
          </a:p>
        </p:txBody>
      </p:sp>
      <p:pic>
        <p:nvPicPr>
          <p:cNvPr id="36867" name="Picture 6" descr="http://www.lahc.edu/studentservices/aso/thumbs_up_bciy.jpg"/>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4191000" y="2438400"/>
            <a:ext cx="4038600" cy="3225800"/>
          </a:xfr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03CE2609-3752-4A97-8A71-828D59CE623D}" type="slidenum">
              <a:rPr lang="en-US" smtClean="0"/>
              <a:pPr>
                <a:defRPr/>
              </a:pPr>
              <a:t>65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506845"/>
            <a:ext cx="10972800" cy="1384300"/>
          </a:xfrm>
        </p:spPr>
        <p:txBody>
          <a:bodyPr/>
          <a:lstStyle/>
          <a:p>
            <a:pPr algn="ctr" eaLnBrk="1" hangingPunct="1">
              <a:defRPr/>
            </a:pPr>
            <a:r>
              <a:rPr lang="lv-LV" sz="3600" dirty="0">
                <a:effectLst/>
                <a:ea typeface="Times New Roman" panose="02020603050405020304" pitchFamily="18" charset="0"/>
              </a:rPr>
              <a:t>Mācies atšķirību starp personīgo atbildību un personīgām tiesībām</a:t>
            </a:r>
            <a:r>
              <a:rPr lang="en-US" sz="4000" dirty="0"/>
              <a:t/>
            </a:r>
            <a:br>
              <a:rPr lang="en-US" sz="4000" dirty="0"/>
            </a:br>
            <a:endParaRPr lang="en-US" sz="4000" dirty="0"/>
          </a:p>
        </p:txBody>
      </p:sp>
      <p:sp>
        <p:nvSpPr>
          <p:cNvPr id="29700" name="Rectangle 4"/>
          <p:cNvSpPr>
            <a:spLocks noGrp="1" noChangeArrowheads="1"/>
          </p:cNvSpPr>
          <p:nvPr>
            <p:ph type="body" sz="half" idx="2"/>
          </p:nvPr>
        </p:nvSpPr>
        <p:spPr>
          <a:xfrm>
            <a:off x="2286000" y="1905000"/>
            <a:ext cx="7924800" cy="4495800"/>
          </a:xfrm>
        </p:spPr>
        <p:txBody>
          <a:bodyPr/>
          <a:lstStyle/>
          <a:p>
            <a:pPr marL="933450" lvl="1" indent="-533400" eaLnBrk="1" hangingPunct="1">
              <a:lnSpc>
                <a:spcPct val="90000"/>
              </a:lnSpc>
              <a:buFont typeface="Arial" pitchFamily="34" charset="0"/>
              <a:buChar char="•"/>
              <a:defRPr/>
            </a:pPr>
            <a:endParaRPr lang="en-US" sz="2400" dirty="0"/>
          </a:p>
          <a:p>
            <a:pPr marL="533400" indent="-533400" eaLnBrk="1" hangingPunct="1">
              <a:lnSpc>
                <a:spcPct val="90000"/>
              </a:lnSpc>
              <a:buNone/>
              <a:defRPr/>
            </a:pPr>
            <a:endParaRPr lang="en-US" sz="2800" dirty="0"/>
          </a:p>
        </p:txBody>
      </p:sp>
      <p:sp>
        <p:nvSpPr>
          <p:cNvPr id="5" name="Content Placeholder 4"/>
          <p:cNvSpPr>
            <a:spLocks noGrp="1"/>
          </p:cNvSpPr>
          <p:nvPr>
            <p:ph sz="half" idx="1"/>
          </p:nvPr>
        </p:nvSpPr>
        <p:spPr>
          <a:xfrm>
            <a:off x="1981200" y="1752600"/>
            <a:ext cx="8153400" cy="3733800"/>
          </a:xfrm>
        </p:spPr>
        <p:txBody>
          <a:bodyPr/>
          <a:lstStyle/>
          <a:p>
            <a:pPr lvl="1">
              <a:defRPr/>
            </a:pPr>
            <a:r>
              <a:rPr lang="lv-LV" dirty="0"/>
              <a:t>Kas ir personīgā atbildība</a:t>
            </a:r>
            <a:r>
              <a:rPr lang="en-US" dirty="0"/>
              <a:t>?</a:t>
            </a:r>
          </a:p>
          <a:p>
            <a:pPr lvl="1">
              <a:defRPr/>
            </a:pPr>
            <a:r>
              <a:rPr lang="lv-LV" dirty="0">
                <a:effectLst/>
                <a:ea typeface="Times New Roman" panose="02020603050405020304" pitchFamily="18" charset="0"/>
              </a:rPr>
              <a:t>Vai man ir tiesības pasargāt sevi un citus no briesmām un vardarbības</a:t>
            </a:r>
            <a:r>
              <a:rPr lang="en-US" dirty="0"/>
              <a:t>?</a:t>
            </a:r>
          </a:p>
          <a:p>
            <a:pPr lvl="1">
              <a:defRPr/>
            </a:pPr>
            <a:endParaRPr lang="en-US" dirty="0"/>
          </a:p>
        </p:txBody>
      </p:sp>
      <p:pic>
        <p:nvPicPr>
          <p:cNvPr id="37893" name="Picture 8" descr="http://www.mccrma.org/dotnetnuke/Portals/0/Images/LSS-Guy%20Behind%20Shield_5553257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3400" y="36195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1738DFEB-4712-4059-B8E3-681DC9973DD9}" type="slidenum">
              <a:rPr lang="en-US" smtClean="0"/>
              <a:pPr>
                <a:defRPr/>
              </a:pPr>
              <a:t>66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defRPr/>
            </a:pPr>
            <a:r>
              <a:rPr lang="lv-LV" sz="4000" dirty="0"/>
              <a:t>Attīsti robežas</a:t>
            </a:r>
            <a:r>
              <a:rPr lang="en-US" sz="4000" dirty="0"/>
              <a:t/>
            </a:r>
            <a:br>
              <a:rPr lang="en-US" sz="4000" dirty="0"/>
            </a:br>
            <a:endParaRPr lang="en-US" sz="4000" dirty="0"/>
          </a:p>
        </p:txBody>
      </p:sp>
      <p:pic>
        <p:nvPicPr>
          <p:cNvPr id="28676" name="Picture 5"/>
          <p:cNvPicPr>
            <a:picLocks noGrp="1" noChangeAspect="1" noChangeArrowheads="1"/>
          </p:cNvPicPr>
          <p:nvPr>
            <p:ph sz="half" idx="1"/>
          </p:nvPr>
        </p:nvPicPr>
        <p:blipFill>
          <a:blip r:embed="rId2"/>
          <a:stretch>
            <a:fillRect/>
          </a:stretch>
        </p:blipFill>
        <p:spPr>
          <a:xfrm>
            <a:off x="1295400" y="1905000"/>
            <a:ext cx="5257800" cy="3487738"/>
          </a:xfrm>
          <a:ln w="38100" cap="sq">
            <a:solidFill>
              <a:srgbClr val="000000"/>
            </a:solidFill>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8916" name="TextBox 1"/>
          <p:cNvSpPr txBox="1">
            <a:spLocks noChangeArrowheads="1"/>
          </p:cNvSpPr>
          <p:nvPr/>
        </p:nvSpPr>
        <p:spPr bwMode="auto">
          <a:xfrm>
            <a:off x="7543800" y="1905000"/>
            <a:ext cx="36576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Aft>
                <a:spcPts val="2400"/>
              </a:spcAft>
            </a:pPr>
            <a:r>
              <a:rPr lang="lv-LV" sz="2800" dirty="0">
                <a:effectLst/>
                <a:latin typeface="+mn-lt"/>
                <a:ea typeface="Times New Roman" panose="02020603050405020304" pitchFamily="18" charset="0"/>
              </a:rPr>
              <a:t>Personīgās tiesības ir noteikumi, kurus es pieņemu, un es vēlos, lai tu tos ievērotu. </a:t>
            </a:r>
          </a:p>
          <a:p>
            <a:r>
              <a:rPr lang="lv-LV" sz="2800" dirty="0">
                <a:effectLst/>
                <a:latin typeface="+mn-lt"/>
                <a:ea typeface="Times New Roman" panose="02020603050405020304" pitchFamily="18" charset="0"/>
              </a:rPr>
              <a:t>Robežas ir likumi, kurus es izveidoju sev, lai pats paklausītu</a:t>
            </a:r>
            <a:r>
              <a:rPr lang="en-US" sz="2800" dirty="0"/>
              <a:t>. </a:t>
            </a:r>
          </a:p>
        </p:txBody>
      </p:sp>
      <p:sp>
        <p:nvSpPr>
          <p:cNvPr id="3" name="Date Placeholder 2"/>
          <p:cNvSpPr>
            <a:spLocks noGrp="1"/>
          </p:cNvSpPr>
          <p:nvPr>
            <p:ph type="dt" sz="quarter" idx="10"/>
          </p:nvPr>
        </p:nvSpPr>
        <p:spPr/>
        <p:txBody>
          <a:bodyPr/>
          <a:lstStyle/>
          <a:p>
            <a:pPr>
              <a:defRPr/>
            </a:pPr>
            <a:r>
              <a:rPr lang="en-US" smtClean="0"/>
              <a:t>12-2021</a:t>
            </a:r>
            <a:endParaRPr lang="en-US"/>
          </a:p>
        </p:txBody>
      </p:sp>
      <p:sp>
        <p:nvSpPr>
          <p:cNvPr id="4" name="Footer Placeholder 3"/>
          <p:cNvSpPr>
            <a:spLocks noGrp="1"/>
          </p:cNvSpPr>
          <p:nvPr>
            <p:ph type="ftr" sz="quarter" idx="11"/>
          </p:nvPr>
        </p:nvSpPr>
        <p:spPr/>
        <p:txBody>
          <a:bodyPr/>
          <a:lstStyle/>
          <a:p>
            <a:pPr>
              <a:defRPr/>
            </a:pPr>
            <a:r>
              <a:rPr lang="en-US" dirty="0"/>
              <a:t>iteenchallenge.org</a:t>
            </a:r>
          </a:p>
        </p:txBody>
      </p:sp>
      <p:sp>
        <p:nvSpPr>
          <p:cNvPr id="5" name="Slide Number Placeholder 4"/>
          <p:cNvSpPr>
            <a:spLocks noGrp="1"/>
          </p:cNvSpPr>
          <p:nvPr>
            <p:ph type="sldNum" sz="quarter" idx="12"/>
          </p:nvPr>
        </p:nvSpPr>
        <p:spPr/>
        <p:txBody>
          <a:bodyPr/>
          <a:lstStyle/>
          <a:p>
            <a:pPr>
              <a:defRPr/>
            </a:pPr>
            <a:fld id="{C35CA654-60C9-4A6F-B193-54AB3F5ED149}" type="slidenum">
              <a:rPr lang="en-US" smtClean="0"/>
              <a:pPr>
                <a:defRPr/>
              </a:pPr>
              <a:t>67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7" name="TextBox 6"/>
          <p:cNvSpPr txBox="1"/>
          <p:nvPr/>
        </p:nvSpPr>
        <p:spPr>
          <a:xfrm>
            <a:off x="1524000" y="186072"/>
            <a:ext cx="9144000" cy="861774"/>
          </a:xfrm>
          <a:prstGeom prst="rect">
            <a:avLst/>
          </a:prstGeom>
          <a:noFill/>
        </p:spPr>
        <p:txBody>
          <a:bodyPr wrap="square" rtlCol="0">
            <a:spAutoFit/>
          </a:bodyPr>
          <a:lstStyle/>
          <a:p>
            <a:pPr algn="ctr"/>
            <a:r>
              <a:rPr lang="en-US" sz="5000" dirty="0">
                <a:effectLst>
                  <a:outerShdw blurRad="127000" dist="254000" dir="2700000" algn="tl">
                    <a:srgbClr val="000000"/>
                  </a:outerShdw>
                </a:effectLst>
              </a:rPr>
              <a:t>Person</a:t>
            </a:r>
            <a:r>
              <a:rPr lang="lv-LV" sz="5000" dirty="0" err="1">
                <a:effectLst>
                  <a:outerShdw blurRad="127000" dist="254000" dir="2700000" algn="tl">
                    <a:srgbClr val="000000"/>
                  </a:outerShdw>
                </a:effectLst>
              </a:rPr>
              <a:t>īgais</a:t>
            </a:r>
            <a:r>
              <a:rPr lang="lv-LV" sz="5000" dirty="0">
                <a:effectLst>
                  <a:outerShdw blurRad="127000" dist="254000" dir="2700000" algn="tl">
                    <a:srgbClr val="000000"/>
                  </a:outerShdw>
                </a:effectLst>
              </a:rPr>
              <a:t> pielietojums</a:t>
            </a:r>
            <a:endParaRPr lang="en-US" sz="5000" dirty="0">
              <a:effectLst>
                <a:outerShdw blurRad="127000" dist="254000" dir="2700000" algn="tl">
                  <a:srgbClr val="000000"/>
                </a:outerShdw>
              </a:effectLst>
            </a:endParaRPr>
          </a:p>
        </p:txBody>
      </p:sp>
      <p:sp>
        <p:nvSpPr>
          <p:cNvPr id="131074" name="AutoShape 2" descr="Image result for two people setting goals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752600" y="1110650"/>
            <a:ext cx="8915400" cy="769441"/>
          </a:xfrm>
          <a:prstGeom prst="rect">
            <a:avLst/>
          </a:prstGeom>
          <a:noFill/>
        </p:spPr>
        <p:txBody>
          <a:bodyPr wrap="square" rtlCol="0">
            <a:spAutoFit/>
          </a:bodyPr>
          <a:lstStyle/>
          <a:p>
            <a:pPr marL="341313" indent="-341313" algn="ctr"/>
            <a:r>
              <a:rPr lang="lv-LV" sz="4400" dirty="0">
                <a:effectLst>
                  <a:outerShdw blurRad="127000" dist="190500" dir="2700000" algn="ctr" rotWithShape="0">
                    <a:srgbClr val="000000"/>
                  </a:outerShdw>
                </a:effectLst>
                <a:latin typeface="Stencil Export" pitchFamily="34" charset="0"/>
              </a:rPr>
              <a:t>IZVĒLIES VIENU</a:t>
            </a:r>
            <a:endParaRPr lang="en-US" sz="4400" dirty="0">
              <a:effectLst>
                <a:outerShdw blurRad="127000" dist="190500" dir="2700000" algn="ctr" rotWithShape="0">
                  <a:srgbClr val="000000"/>
                </a:outerShdw>
              </a:effectLst>
              <a:latin typeface="Stencil Export" pitchFamily="34" charset="0"/>
            </a:endParaRPr>
          </a:p>
        </p:txBody>
      </p:sp>
      <p:sp>
        <p:nvSpPr>
          <p:cNvPr id="9" name="TextBox 8"/>
          <p:cNvSpPr txBox="1"/>
          <p:nvPr/>
        </p:nvSpPr>
        <p:spPr>
          <a:xfrm>
            <a:off x="2362200" y="2057400"/>
            <a:ext cx="7162800" cy="2800767"/>
          </a:xfrm>
          <a:prstGeom prst="rect">
            <a:avLst/>
          </a:prstGeom>
          <a:noFill/>
          <a:ln w="111125">
            <a:solidFill>
              <a:schemeClr val="tx1"/>
            </a:solidFill>
          </a:ln>
        </p:spPr>
        <p:txBody>
          <a:bodyPr wrap="square" tIns="91440" bIns="91440" rtlCol="0">
            <a:spAutoFit/>
          </a:bodyPr>
          <a:lstStyle/>
          <a:p>
            <a:pPr marL="742950" indent="-742950">
              <a:spcAft>
                <a:spcPts val="1800"/>
              </a:spcAft>
              <a:buFont typeface="+mj-lt"/>
              <a:buAutoNum type="arabicPeriod"/>
            </a:pPr>
            <a:r>
              <a:rPr lang="lv-LV" sz="2800" dirty="0">
                <a:effectLst>
                  <a:outerShdw blurRad="38100" dist="38100" dir="2700000" algn="tl">
                    <a:srgbClr val="000000">
                      <a:alpha val="43137"/>
                    </a:srgbClr>
                  </a:outerShdw>
                </a:effectLst>
                <a:ea typeface="Times New Roman" panose="02020603050405020304" pitchFamily="18" charset="0"/>
              </a:rPr>
              <a:t>Attīsti savā dzīvē pozitīvas rakstura īpašības</a:t>
            </a:r>
            <a:r>
              <a:rPr lang="en-US" sz="2800" dirty="0">
                <a:effectLst>
                  <a:outerShdw blurRad="127000" dist="190500" dir="2700000" algn="ctr" rotWithShape="0">
                    <a:srgbClr val="000000"/>
                  </a:outerShdw>
                </a:effectLst>
              </a:rPr>
              <a:t>.</a:t>
            </a:r>
          </a:p>
          <a:p>
            <a:pPr marL="742950" indent="-742950">
              <a:spcAft>
                <a:spcPts val="1800"/>
              </a:spcAft>
              <a:buFont typeface="+mj-lt"/>
              <a:buAutoNum type="arabicPeriod"/>
            </a:pPr>
            <a:r>
              <a:rPr lang="lv-LV" sz="2800" dirty="0">
                <a:ea typeface="Times New Roman" panose="02020603050405020304" pitchFamily="18" charset="0"/>
              </a:rPr>
              <a:t>Mācies atšķirību starp personīgo atbildību un personīgām tiesībām </a:t>
            </a:r>
          </a:p>
          <a:p>
            <a:pPr marL="742950" indent="-742950">
              <a:buFont typeface="+mj-lt"/>
              <a:buAutoNum type="arabicPeriod"/>
            </a:pPr>
            <a:r>
              <a:rPr lang="lv-LV" sz="2800" dirty="0"/>
              <a:t>Attīsti robežas savā dzīvē</a:t>
            </a:r>
            <a:endParaRPr lang="en-US" sz="2800" dirty="0">
              <a:effectLst>
                <a:outerShdw blurRad="127000" dist="190500" dir="2700000" algn="ctr" rotWithShape="0">
                  <a:srgbClr val="000000"/>
                </a:outerShdw>
              </a:effectLst>
            </a:endParaRPr>
          </a:p>
        </p:txBody>
      </p:sp>
      <p:sp>
        <p:nvSpPr>
          <p:cNvPr id="10" name="TextBox 9"/>
          <p:cNvSpPr txBox="1"/>
          <p:nvPr/>
        </p:nvSpPr>
        <p:spPr>
          <a:xfrm>
            <a:off x="1524000" y="5105401"/>
            <a:ext cx="9144000" cy="1384995"/>
          </a:xfrm>
          <a:prstGeom prst="rect">
            <a:avLst/>
          </a:prstGeom>
          <a:noFill/>
        </p:spPr>
        <p:txBody>
          <a:bodyPr wrap="square" rtlCol="0">
            <a:spAutoFit/>
          </a:bodyPr>
          <a:lstStyle/>
          <a:p>
            <a:pPr algn="ctr"/>
            <a:r>
              <a:rPr lang="lv-LV" sz="2800" dirty="0"/>
              <a:t>Nosaki mērķi, kā tu varētu sākt rīkoties, lai to piemērotu savā dzīvē, kad tas attiecas uz situācijām, kurās tu, visticamāk, reaģēsi ar dusmām</a:t>
            </a:r>
            <a:r>
              <a:rPr lang="en-US" sz="2800" dirty="0">
                <a:effectLst>
                  <a:outerShdw blurRad="127000" dist="190500" dir="2700000" algn="ctr" rotWithShape="0">
                    <a:srgbClr val="000000"/>
                  </a:outerShdw>
                </a:effectLst>
              </a:rPr>
              <a:t>.</a:t>
            </a:r>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68</a:t>
            </a:fld>
            <a:endParaRPr lang="en-US"/>
          </a:p>
        </p:txBody>
      </p:sp>
    </p:spTree>
    <p:extLst>
      <p:ext uri="{BB962C8B-B14F-4D97-AF65-F5344CB8AC3E}">
        <p14:creationId xmlns:p14="http://schemas.microsoft.com/office/powerpoint/2010/main" val="341336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from="(-#ppt_w/2)" to="(#ppt_x)" calcmode="lin" valueType="num">
                                      <p:cBhvr>
                                        <p:cTn id="13" dur="600" fill="hold">
                                          <p:stCondLst>
                                            <p:cond delay="0"/>
                                          </p:stCondLst>
                                        </p:cTn>
                                        <p:tgtEl>
                                          <p:spTgt spid="9"/>
                                        </p:tgtEl>
                                        <p:attrNameLst>
                                          <p:attrName>ppt_x</p:attrName>
                                        </p:attrNameLst>
                                      </p:cBhvr>
                                    </p:anim>
                                    <p:anim from="0" to="-1.0" calcmode="lin" valueType="num">
                                      <p:cBhvr>
                                        <p:cTn id="14" dur="200" decel="50000" autoRev="1" fill="hold">
                                          <p:stCondLst>
                                            <p:cond delay="600"/>
                                          </p:stCondLst>
                                        </p:cTn>
                                        <p:tgtEl>
                                          <p:spTgt spid="9"/>
                                        </p:tgtEl>
                                        <p:attrNameLst>
                                          <p:attrName>xshear</p:attrName>
                                        </p:attrNameLst>
                                      </p:cBhvr>
                                    </p:anim>
                                    <p:animScale>
                                      <p:cBhvr>
                                        <p:cTn id="15" dur="200" decel="100000" autoRev="1" fill="hold">
                                          <p:stCondLst>
                                            <p:cond delay="600"/>
                                          </p:stCondLst>
                                        </p:cTn>
                                        <p:tgtEl>
                                          <p:spTgt spid="9"/>
                                        </p:tgtEl>
                                      </p:cBhvr>
                                      <p:from x="100000" y="100000"/>
                                      <p:to x="80000" y="100000"/>
                                    </p:animScale>
                                    <p:anim by="(#ppt_h/3+#ppt_w*0.1)" calcmode="lin" valueType="num">
                                      <p:cBhvr additive="sum">
                                        <p:cTn id="16" dur="200" decel="100000" autoRev="1" fill="hold">
                                          <p:stCondLst>
                                            <p:cond delay="600"/>
                                          </p:stCondLst>
                                        </p:cTn>
                                        <p:tgtEl>
                                          <p:spTgt spid="9"/>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dissolv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build="allAtOnce"/>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125663" indent="-2125663">
              <a:defRPr/>
            </a:pPr>
            <a:r>
              <a:rPr lang="en-US" sz="3200" b="1" dirty="0"/>
              <a:t>9</a:t>
            </a:r>
            <a:r>
              <a:rPr lang="lv-LV" sz="3200" b="1" dirty="0"/>
              <a:t>.stunda</a:t>
            </a:r>
            <a:r>
              <a:rPr lang="en-US" sz="2800" dirty="0"/>
              <a:t> - </a:t>
            </a:r>
            <a:r>
              <a:rPr lang="lv-LV" sz="3600" dirty="0">
                <a:effectLst/>
                <a:ea typeface="Times New Roman" panose="02020603050405020304" pitchFamily="18" charset="0"/>
              </a:rPr>
              <a:t>Kā es varu lietot savas dusmas Dievam tīkamā veidā?</a:t>
            </a:r>
            <a:endParaRPr lang="en-US" sz="3600" dirty="0"/>
          </a:p>
        </p:txBody>
      </p:sp>
      <p:sp>
        <p:nvSpPr>
          <p:cNvPr id="3" name="Content Placeholder 2"/>
          <p:cNvSpPr>
            <a:spLocks noGrp="1"/>
          </p:cNvSpPr>
          <p:nvPr>
            <p:ph idx="1"/>
          </p:nvPr>
        </p:nvSpPr>
        <p:spPr/>
        <p:txBody>
          <a:bodyPr/>
          <a:lstStyle/>
          <a:p>
            <a:pPr marL="0" indent="0">
              <a:buNone/>
              <a:defRPr/>
            </a:pPr>
            <a:r>
              <a:rPr lang="lv-LV" b="1" dirty="0"/>
              <a:t>Galvenā Bībeles patiesība</a:t>
            </a:r>
            <a:r>
              <a:rPr lang="en-US" b="1" dirty="0"/>
              <a:t>: </a:t>
            </a:r>
          </a:p>
          <a:p>
            <a:pPr marL="0" indent="0">
              <a:spcAft>
                <a:spcPts val="1800"/>
              </a:spcAft>
              <a:buNone/>
              <a:defRPr/>
            </a:pPr>
            <a:r>
              <a:rPr lang="lv-LV" dirty="0">
                <a:effectLst/>
                <a:ea typeface="Times New Roman" panose="02020603050405020304" pitchFamily="18" charset="0"/>
              </a:rPr>
              <a:t>Man jābūt uzmanīgam, lai dusmas izteiktu tikai tādos veidos, kas patīk Dievam</a:t>
            </a:r>
            <a:r>
              <a:rPr lang="en-US" dirty="0"/>
              <a:t>. </a:t>
            </a:r>
          </a:p>
          <a:p>
            <a:pPr marL="0" indent="0">
              <a:buNone/>
              <a:defRPr/>
            </a:pPr>
            <a:r>
              <a:rPr lang="lv-LV" b="1" dirty="0"/>
              <a:t>Atslēgas pants</a:t>
            </a:r>
            <a:r>
              <a:rPr lang="en-US" b="1" dirty="0"/>
              <a:t>: </a:t>
            </a:r>
          </a:p>
          <a:p>
            <a:pPr marL="0" indent="0">
              <a:buNone/>
              <a:defRPr/>
            </a:pPr>
            <a:r>
              <a:rPr lang="lv-LV" dirty="0"/>
              <a:t>K</a:t>
            </a:r>
            <a:r>
              <a:rPr lang="en-US" dirty="0" err="1"/>
              <a:t>olosi</a:t>
            </a:r>
            <a:r>
              <a:rPr lang="lv-LV" dirty="0" err="1"/>
              <a:t>ešiem</a:t>
            </a:r>
            <a:r>
              <a:rPr lang="en-US" dirty="0"/>
              <a:t> 3:17 </a:t>
            </a:r>
            <a:r>
              <a:rPr lang="lv-LV" dirty="0"/>
              <a:t>(tulkojums no </a:t>
            </a:r>
            <a:r>
              <a:rPr lang="en-US" dirty="0"/>
              <a:t>New Living Translation</a:t>
            </a:r>
            <a:r>
              <a:rPr lang="lv-LV" dirty="0"/>
              <a:t>)</a:t>
            </a:r>
            <a:r>
              <a:rPr lang="en-US" dirty="0"/>
              <a:t> </a:t>
            </a:r>
          </a:p>
          <a:p>
            <a:pPr marL="0" indent="0">
              <a:buNone/>
              <a:defRPr/>
            </a:pPr>
            <a:r>
              <a:rPr lang="lv-LV" dirty="0">
                <a:effectLst/>
                <a:ea typeface="Times New Roman" panose="02020603050405020304" pitchFamily="18" charset="0"/>
              </a:rPr>
              <a:t>Un visu, ko jūs darāt vai sakāt, dariet to kā Kunga Jēzus pārstāvis, pasakoties caur Viņu Dievam Tēvam.</a:t>
            </a:r>
            <a:endParaRPr lang="en-US" dirty="0"/>
          </a:p>
          <a:p>
            <a:pPr marL="0" indent="0">
              <a:buNone/>
              <a:defRPr/>
            </a:pPr>
            <a:endParaRPr lang="en-US" dirty="0"/>
          </a:p>
        </p:txBody>
      </p:sp>
      <p:sp>
        <p:nvSpPr>
          <p:cNvPr id="4" name="Date Placeholder 3"/>
          <p:cNvSpPr>
            <a:spLocks noGrp="1"/>
          </p:cNvSpPr>
          <p:nvPr>
            <p:ph type="dt" sz="quarter" idx="10"/>
          </p:nvPr>
        </p:nvSpPr>
        <p:spPr/>
        <p:txBody>
          <a:bodyPr/>
          <a:lstStyle/>
          <a:p>
            <a:pPr>
              <a:defRPr/>
            </a:pPr>
            <a:r>
              <a:rPr lang="en-US" smtClean="0"/>
              <a:t>12-2021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61C978E0-AC2B-49CF-BB12-DBD38D0AC269}" type="slidenum">
              <a:rPr lang="en-US" smtClean="0"/>
              <a:pPr>
                <a:defRPr/>
              </a:pPr>
              <a:t>69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eaLnBrk="1" hangingPunct="1">
              <a:defRPr/>
            </a:pPr>
            <a:r>
              <a:rPr lang="lv-LV" dirty="0">
                <a:effectLst/>
                <a:ea typeface="Times New Roman" panose="02020603050405020304" pitchFamily="18" charset="0"/>
              </a:rPr>
              <a:t>Kas manā dzīvē dod dusmām tik daudz spēka?</a:t>
            </a:r>
            <a:r>
              <a:rPr lang="en-US" dirty="0"/>
              <a:t> </a:t>
            </a:r>
          </a:p>
        </p:txBody>
      </p:sp>
      <p:sp>
        <p:nvSpPr>
          <p:cNvPr id="15366" name="Rectangle 6"/>
          <p:cNvSpPr>
            <a:spLocks noGrp="1" noChangeArrowheads="1"/>
          </p:cNvSpPr>
          <p:nvPr>
            <p:ph type="body" sz="half" idx="2"/>
          </p:nvPr>
        </p:nvSpPr>
        <p:spPr/>
        <p:txBody>
          <a:bodyPr/>
          <a:lstStyle/>
          <a:p>
            <a:pPr lvl="1" eaLnBrk="1" hangingPunct="1">
              <a:spcAft>
                <a:spcPts val="1800"/>
              </a:spcAft>
              <a:defRPr/>
            </a:pPr>
            <a:r>
              <a:rPr lang="lv-LV" sz="3200" dirty="0"/>
              <a:t>Bailes</a:t>
            </a:r>
            <a:endParaRPr lang="en-US" sz="3200" dirty="0"/>
          </a:p>
          <a:p>
            <a:pPr lvl="1" eaLnBrk="1" hangingPunct="1">
              <a:spcAft>
                <a:spcPts val="1800"/>
              </a:spcAft>
              <a:defRPr/>
            </a:pPr>
            <a:r>
              <a:rPr lang="lv-LV" sz="3200" dirty="0"/>
              <a:t>Sāpinājums</a:t>
            </a:r>
            <a:endParaRPr lang="en-US" sz="3200" dirty="0"/>
          </a:p>
          <a:p>
            <a:pPr lvl="1" eaLnBrk="1" hangingPunct="1">
              <a:spcAft>
                <a:spcPts val="1800"/>
              </a:spcAft>
              <a:defRPr/>
            </a:pPr>
            <a:r>
              <a:rPr lang="lv-LV" sz="3200" dirty="0"/>
              <a:t>Neapmierinātība</a:t>
            </a:r>
            <a:endParaRPr lang="en-US" sz="3200" dirty="0"/>
          </a:p>
          <a:p>
            <a:pPr lvl="1" eaLnBrk="1" hangingPunct="1">
              <a:spcAft>
                <a:spcPts val="1800"/>
              </a:spcAft>
              <a:defRPr/>
            </a:pPr>
            <a:r>
              <a:rPr lang="lv-LV" sz="3200" dirty="0"/>
              <a:t>Vai dusmas kontrolē tavu dzīvi</a:t>
            </a:r>
            <a:r>
              <a:rPr lang="en-US" sz="3200" dirty="0"/>
              <a:t>?</a:t>
            </a:r>
          </a:p>
        </p:txBody>
      </p:sp>
      <p:pic>
        <p:nvPicPr>
          <p:cNvPr id="7172" name="Picture 7" descr="Angry Toon"/>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057400" y="2152650"/>
            <a:ext cx="3886200" cy="3619500"/>
          </a:xfr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F74209ED-65DB-4571-9DC6-D7E1799E004D}" type="slidenum">
              <a:rPr lang="en-US" smtClean="0"/>
              <a:pPr>
                <a:defRPr/>
              </a:pPr>
              <a:t>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81200" y="292100"/>
            <a:ext cx="8229600" cy="1384300"/>
          </a:xfrm>
        </p:spPr>
        <p:txBody>
          <a:bodyPr/>
          <a:lstStyle/>
          <a:p>
            <a:pPr algn="ctr">
              <a:defRPr/>
            </a:pPr>
            <a:r>
              <a:rPr lang="lv-LV" sz="4400" dirty="0">
                <a:effectLst/>
                <a:ea typeface="Times New Roman" panose="02020603050405020304" pitchFamily="18" charset="0"/>
              </a:rPr>
              <a:t>Kā es varu lietot savas dusmas Dievam tīkamā veidā?</a:t>
            </a:r>
            <a:endParaRPr lang="en-US" sz="4200" dirty="0">
              <a:effectLst>
                <a:outerShdw blurRad="127000" dist="190500" dir="2700000" algn="tl">
                  <a:srgbClr val="000000"/>
                </a:outerShdw>
              </a:effectLst>
            </a:endParaRPr>
          </a:p>
        </p:txBody>
      </p:sp>
      <p:sp>
        <p:nvSpPr>
          <p:cNvPr id="10" name="Footer Placeholder 2"/>
          <p:cNvSpPr txBox="1">
            <a:spLocks/>
          </p:cNvSpPr>
          <p:nvPr/>
        </p:nvSpPr>
        <p:spPr bwMode="auto">
          <a:xfrm>
            <a:off x="8839200" y="6553200"/>
            <a:ext cx="1828800" cy="304800"/>
          </a:xfrm>
          <a:prstGeom prst="rect">
            <a:avLst/>
          </a:prstGeom>
          <a:noFill/>
          <a:ln>
            <a:noFill/>
          </a:ln>
          <a:effec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pic>
        <p:nvPicPr>
          <p:cNvPr id="145410" name="Picture 2" descr="https://33.media.tumblr.com/80b6f899f0ab1c773598b6aa358a5896/tumblr_na68mv09bB1sfvh8co1_500.gif"/>
          <p:cNvPicPr>
            <a:picLocks noChangeAspect="1" noChangeArrowheads="1" noCrop="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bwMode="auto">
          <a:xfrm>
            <a:off x="3200400" y="3124201"/>
            <a:ext cx="5867400" cy="3428999"/>
          </a:xfrm>
          <a:prstGeom prst="rect">
            <a:avLst/>
          </a:prstGeom>
          <a:noFill/>
        </p:spPr>
      </p:pic>
      <p:sp>
        <p:nvSpPr>
          <p:cNvPr id="9" name="TextBox 8"/>
          <p:cNvSpPr txBox="1"/>
          <p:nvPr/>
        </p:nvSpPr>
        <p:spPr>
          <a:xfrm>
            <a:off x="1524000" y="2057400"/>
            <a:ext cx="9144000" cy="677108"/>
          </a:xfrm>
          <a:prstGeom prst="rect">
            <a:avLst/>
          </a:prstGeom>
          <a:noFill/>
        </p:spPr>
        <p:txBody>
          <a:bodyPr wrap="square" rtlCol="0">
            <a:spAutoFit/>
          </a:bodyPr>
          <a:lstStyle/>
          <a:p>
            <a:pPr algn="ctr"/>
            <a:r>
              <a:rPr lang="lv-LV" sz="3800" b="1" dirty="0">
                <a:effectLst>
                  <a:outerShdw blurRad="127000" dist="190500" dir="2700000" algn="ctr" rotWithShape="0">
                    <a:srgbClr val="000000"/>
                  </a:outerShdw>
                </a:effectLst>
              </a:rPr>
              <a:t>Pareizais veids kā tās lietot</a:t>
            </a:r>
            <a:endParaRPr lang="en-US" sz="3800" b="1" dirty="0">
              <a:effectLst>
                <a:outerShdw blurRad="127000" dist="190500" dir="2700000" algn="ctr" rotWithShape="0">
                  <a:srgbClr val="000000"/>
                </a:outerShdw>
              </a:effectLst>
            </a:endParaRPr>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7D8428DC-BE01-42D5-ACF1-770042B100D4}" type="slidenum">
              <a:rPr lang="en-US" smtClean="0"/>
              <a:pPr>
                <a:defRPr/>
              </a:pPr>
              <a:t>70</a:t>
            </a:fld>
            <a:endParaRPr lang="en-US"/>
          </a:p>
        </p:txBody>
      </p:sp>
    </p:spTree>
    <p:extLst>
      <p:ext uri="{BB962C8B-B14F-4D97-AF65-F5344CB8AC3E}">
        <p14:creationId xmlns:p14="http://schemas.microsoft.com/office/powerpoint/2010/main" val="140113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fade">
                                      <p:cBhvr>
                                        <p:cTn id="7" dur="2000"/>
                                        <p:tgtEl>
                                          <p:spTgt spid="14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defRPr/>
            </a:pPr>
            <a:r>
              <a:rPr lang="lv-LV" sz="4000" dirty="0">
                <a:effectLst/>
                <a:ea typeface="Times New Roman" panose="02020603050405020304" pitchFamily="18" charset="0"/>
              </a:rPr>
              <a:t>Lieto savas dusmas tādā veidā, kas patīk Dievam</a:t>
            </a:r>
            <a:endParaRPr lang="en-US" sz="4000" dirty="0"/>
          </a:p>
        </p:txBody>
      </p:sp>
      <p:sp>
        <p:nvSpPr>
          <p:cNvPr id="5" name="Content Placeholder 4"/>
          <p:cNvSpPr>
            <a:spLocks noGrp="1"/>
          </p:cNvSpPr>
          <p:nvPr>
            <p:ph type="body" sz="half" idx="2"/>
          </p:nvPr>
        </p:nvSpPr>
        <p:spPr>
          <a:xfrm>
            <a:off x="1676400" y="1905000"/>
            <a:ext cx="9448800" cy="3200400"/>
          </a:xfrm>
        </p:spPr>
        <p:txBody>
          <a:bodyPr/>
          <a:lstStyle/>
          <a:p>
            <a:pPr lvl="1">
              <a:spcAft>
                <a:spcPts val="2400"/>
              </a:spcAft>
              <a:defRPr/>
            </a:pPr>
            <a:r>
              <a:rPr lang="lv-LV" dirty="0">
                <a:effectLst/>
                <a:ea typeface="Times New Roman" panose="02020603050405020304" pitchFamily="18" charset="0"/>
              </a:rPr>
              <a:t>Mācies </a:t>
            </a:r>
            <a:r>
              <a:rPr lang="lv-LV" u="sng" dirty="0">
                <a:solidFill>
                  <a:srgbClr val="FFC000"/>
                </a:solidFill>
                <a:effectLst/>
                <a:ea typeface="Times New Roman" panose="02020603050405020304" pitchFamily="18" charset="0"/>
              </a:rPr>
              <a:t>atbildēt</a:t>
            </a:r>
            <a:r>
              <a:rPr lang="lv-LV" dirty="0">
                <a:effectLst/>
                <a:ea typeface="Times New Roman" panose="02020603050405020304" pitchFamily="18" charset="0"/>
              </a:rPr>
              <a:t> ar dusmām, nevis </a:t>
            </a:r>
            <a:r>
              <a:rPr lang="lv-LV" u="sng" dirty="0">
                <a:solidFill>
                  <a:srgbClr val="FFC000"/>
                </a:solidFill>
                <a:effectLst/>
                <a:ea typeface="Times New Roman" panose="02020603050405020304" pitchFamily="18" charset="0"/>
              </a:rPr>
              <a:t>reaģēt</a:t>
            </a:r>
            <a:r>
              <a:rPr lang="lv-LV" dirty="0">
                <a:effectLst/>
                <a:ea typeface="Times New Roman" panose="02020603050405020304" pitchFamily="18" charset="0"/>
              </a:rPr>
              <a:t> ar dusmām </a:t>
            </a:r>
          </a:p>
          <a:p>
            <a:pPr lvl="1">
              <a:spcAft>
                <a:spcPts val="2400"/>
              </a:spcAft>
              <a:defRPr/>
            </a:pPr>
            <a:r>
              <a:rPr lang="lv-LV" dirty="0">
                <a:effectLst/>
                <a:ea typeface="Times New Roman" panose="02020603050405020304" pitchFamily="18" charset="0"/>
              </a:rPr>
              <a:t>Kad tu kļūsti dusmīgs, neturi aizvainojumu </a:t>
            </a:r>
          </a:p>
          <a:p>
            <a:pPr lvl="1">
              <a:spcAft>
                <a:spcPts val="2400"/>
              </a:spcAft>
              <a:defRPr/>
            </a:pPr>
            <a:r>
              <a:rPr lang="lv-LV" dirty="0">
                <a:effectLst/>
                <a:ea typeface="Times New Roman" panose="02020603050405020304" pitchFamily="18" charset="0"/>
              </a:rPr>
              <a:t>Novirzi savas dusmas uz kaut ko pozitīvu </a:t>
            </a:r>
          </a:p>
          <a:p>
            <a:pPr lvl="1">
              <a:spcAft>
                <a:spcPts val="2400"/>
              </a:spcAft>
              <a:defRPr/>
            </a:pPr>
            <a:r>
              <a:rPr lang="lv-LV" dirty="0">
                <a:effectLst/>
                <a:ea typeface="Times New Roman" panose="02020603050405020304" pitchFamily="18" charset="0"/>
              </a:rPr>
              <a:t>Ieved Dievu savās stresa situācijās </a:t>
            </a:r>
          </a:p>
          <a:p>
            <a:pPr lvl="1">
              <a:spcAft>
                <a:spcPts val="2400"/>
              </a:spcAft>
              <a:defRPr/>
            </a:pPr>
            <a:r>
              <a:rPr lang="lv-LV" dirty="0">
                <a:effectLst/>
                <a:ea typeface="Times New Roman" panose="02020603050405020304" pitchFamily="18" charset="0"/>
              </a:rPr>
              <a:t>Kļūsti par miera nesēju citiem, kas ir dusmīgi</a:t>
            </a:r>
            <a:endParaRPr lang="en-US" dirty="0"/>
          </a:p>
        </p:txBody>
      </p:sp>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9812F381-9F57-48A9-B6EA-844D011ED196}" type="slidenum">
              <a:rPr lang="en-US" smtClean="0"/>
              <a:pPr>
                <a:defRPr/>
              </a:pPr>
              <a:t>71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v-LV" sz="3200" b="1" dirty="0">
                <a:effectLst>
                  <a:outerShdw blurRad="38100" dist="38100" dir="2700000" algn="tl">
                    <a:srgbClr val="000000">
                      <a:alpha val="43137"/>
                    </a:srgbClr>
                  </a:outerShdw>
                </a:effectLst>
                <a:ea typeface="Times New Roman" panose="02020603050405020304" pitchFamily="18" charset="0"/>
              </a:rPr>
              <a:t>Dievs var atdot tev dažas no tavām personīgajām tiesībām - bet tagad tās ir privilēģijas</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2362200"/>
            <a:ext cx="5257800" cy="3581400"/>
          </a:xfrm>
        </p:spPr>
        <p:txBody>
          <a:bodyPr/>
          <a:lstStyle/>
          <a:p>
            <a:pPr marL="0" indent="0">
              <a:buNone/>
              <a:defRPr/>
            </a:pPr>
            <a:r>
              <a:rPr lang="lv-LV" sz="2800" dirty="0">
                <a:effectLst/>
                <a:ea typeface="Times New Roman" panose="02020603050405020304" pitchFamily="18" charset="0"/>
              </a:rPr>
              <a:t>Privilēģija ir dāvana, pārsteigums, kaut kas tāds, ko neesi pelnījis vai gaidījis, kaut kas, ko nevari pieprasīt, gods, kaut kas īpašs.</a:t>
            </a:r>
            <a:r>
              <a:rPr lang="en-US" sz="2800" dirty="0"/>
              <a:t> </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10400" y="2219325"/>
            <a:ext cx="3867150" cy="3867150"/>
          </a:xfrm>
          <a:prstGeom prst="rect">
            <a:avLst/>
          </a:prstGeom>
          <a:ln>
            <a:noFill/>
          </a:ln>
          <a:effectLst>
            <a:outerShdw blurRad="292100" dist="139700" dir="2700000" algn="tl" rotWithShape="0">
              <a:srgbClr val="333333">
                <a:alpha val="65000"/>
              </a:srgbClr>
            </a:outerShdw>
          </a:effectLst>
        </p:spPr>
      </p:pic>
      <p:sp>
        <p:nvSpPr>
          <p:cNvPr id="5" name="Date Placeholder 4"/>
          <p:cNvSpPr>
            <a:spLocks noGrp="1"/>
          </p:cNvSpPr>
          <p:nvPr>
            <p:ph type="dt" sz="quarter" idx="10"/>
          </p:nvPr>
        </p:nvSpPr>
        <p:spPr/>
        <p:txBody>
          <a:bodyPr/>
          <a:lstStyle/>
          <a:p>
            <a:pPr>
              <a:defRPr/>
            </a:pPr>
            <a:r>
              <a:rPr lang="en-US" smtClean="0"/>
              <a:t>12-2021</a:t>
            </a:r>
            <a:endParaRPr lang="en-US"/>
          </a:p>
        </p:txBody>
      </p:sp>
      <p:sp>
        <p:nvSpPr>
          <p:cNvPr id="6" name="Footer Placeholder 5"/>
          <p:cNvSpPr>
            <a:spLocks noGrp="1"/>
          </p:cNvSpPr>
          <p:nvPr>
            <p:ph type="ftr" sz="quarter" idx="11"/>
          </p:nvPr>
        </p:nvSpPr>
        <p:spPr/>
        <p:txBody>
          <a:bodyPr/>
          <a:lstStyle/>
          <a:p>
            <a:pPr>
              <a:defRPr/>
            </a:pPr>
            <a:r>
              <a:rPr lang="en-US"/>
              <a:t>iteenchallenge.org</a:t>
            </a:r>
          </a:p>
        </p:txBody>
      </p:sp>
      <p:sp>
        <p:nvSpPr>
          <p:cNvPr id="7" name="Slide Number Placeholder 6"/>
          <p:cNvSpPr>
            <a:spLocks noGrp="1"/>
          </p:cNvSpPr>
          <p:nvPr>
            <p:ph type="sldNum" sz="quarter" idx="12"/>
          </p:nvPr>
        </p:nvSpPr>
        <p:spPr/>
        <p:txBody>
          <a:bodyPr/>
          <a:lstStyle/>
          <a:p>
            <a:pPr>
              <a:defRPr/>
            </a:pPr>
            <a:fld id="{17A906B2-A8AC-4BB6-8A2C-B2976711E3B3}" type="slidenum">
              <a:rPr lang="en-US" smtClean="0"/>
              <a:pPr>
                <a:defRPr/>
              </a:pPr>
              <a:t>72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00200" y="292100"/>
            <a:ext cx="8610600" cy="1384300"/>
          </a:xfrm>
        </p:spPr>
        <p:txBody>
          <a:bodyPr/>
          <a:lstStyle/>
          <a:p>
            <a:pPr algn="ctr">
              <a:defRPr/>
            </a:pPr>
            <a:r>
              <a:rPr lang="lv-LV" sz="4200" b="1" dirty="0">
                <a:effectLst>
                  <a:outerShdw blurRad="38100" dist="38100" dir="2700000" algn="tl">
                    <a:srgbClr val="000000">
                      <a:alpha val="43137"/>
                    </a:srgbClr>
                  </a:outerShdw>
                </a:effectLst>
                <a:ea typeface="Times New Roman" panose="02020603050405020304" pitchFamily="18" charset="0"/>
              </a:rPr>
              <a:t>Kā es varu lietot savas dusmas Dievam tīkamā veidā?</a:t>
            </a:r>
            <a:endParaRPr lang="en-US" sz="4200" b="1" dirty="0">
              <a:effectLst>
                <a:outerShdw blurRad="38100" dist="38100" dir="2700000" algn="tl">
                  <a:srgbClr val="000000">
                    <a:alpha val="43137"/>
                  </a:srgbClr>
                </a:outerShdw>
              </a:effectLst>
            </a:endParaRPr>
          </a:p>
        </p:txBody>
      </p:sp>
      <p:sp>
        <p:nvSpPr>
          <p:cNvPr id="8" name="TextBox 7"/>
          <p:cNvSpPr txBox="1"/>
          <p:nvPr/>
        </p:nvSpPr>
        <p:spPr>
          <a:xfrm>
            <a:off x="1371600" y="1753861"/>
            <a:ext cx="9677400" cy="3847207"/>
          </a:xfrm>
          <a:prstGeom prst="rect">
            <a:avLst/>
          </a:prstGeom>
          <a:noFill/>
        </p:spPr>
        <p:txBody>
          <a:bodyPr wrap="square" rtlCol="0">
            <a:spAutoFit/>
          </a:bodyPr>
          <a:lstStyle/>
          <a:p>
            <a:pPr marL="514350" indent="-514350">
              <a:spcAft>
                <a:spcPts val="2400"/>
              </a:spcAft>
              <a:buFont typeface="+mj-lt"/>
              <a:buAutoNum type="arabicPeriod"/>
            </a:pPr>
            <a:r>
              <a:rPr lang="lv-LV" sz="3200" dirty="0">
                <a:effectLst>
                  <a:outerShdw blurRad="38100" dist="38100" dir="2700000" algn="tl">
                    <a:srgbClr val="000000">
                      <a:alpha val="43137"/>
                    </a:srgbClr>
                  </a:outerShdw>
                </a:effectLst>
              </a:rPr>
              <a:t>Izvēlies vienu no sešiem šodien apspriestajiem jautājumiem. Izvirzi mērķi reaģēt jaunā veidā, izmantojot šo patiesību katrā situācijā.</a:t>
            </a:r>
            <a:endParaRPr lang="en-US" sz="3200" dirty="0">
              <a:effectLst>
                <a:outerShdw blurRad="38100" dist="38100" dir="2700000" algn="tl">
                  <a:srgbClr val="000000">
                    <a:alpha val="43137"/>
                  </a:srgbClr>
                </a:outerShdw>
              </a:effectLst>
            </a:endParaRPr>
          </a:p>
          <a:p>
            <a:pPr marL="514350" indent="-514350">
              <a:buFont typeface="+mj-lt"/>
              <a:buAutoNum type="arabicPeriod"/>
            </a:pPr>
            <a:r>
              <a:rPr lang="lv-LV" sz="3200" dirty="0">
                <a:effectLst>
                  <a:outerShdw blurRad="38100" dist="38100" dir="2700000" algn="tl">
                    <a:srgbClr val="000000">
                      <a:alpha val="43137"/>
                    </a:srgbClr>
                  </a:outerShdw>
                </a:effectLst>
              </a:rPr>
              <a:t>Turpini lietot dusmas kā modinātāju savās ikdienas aktivitātēs, kas brīdina tevi par iespēju, ka tu joprojām vari turēties pie personīgajām tiesībām, kas tev jāatdod Dievam.</a:t>
            </a:r>
            <a:endParaRPr lang="en-US" sz="3200" dirty="0">
              <a:effectLst>
                <a:outerShdw blurRad="38100" dist="38100" dir="2700000" algn="tl">
                  <a:srgbClr val="000000">
                    <a:alpha val="43137"/>
                  </a:srgbClr>
                </a:outerShdw>
              </a:effectLst>
            </a:endParaRPr>
          </a:p>
        </p:txBody>
      </p:sp>
      <p:sp>
        <p:nvSpPr>
          <p:cNvPr id="9" name="Footer Placeholder 2"/>
          <p:cNvSpPr txBox="1">
            <a:spLocks/>
          </p:cNvSpPr>
          <p:nvPr/>
        </p:nvSpPr>
        <p:spPr bwMode="auto">
          <a:xfrm>
            <a:off x="8839200" y="6553200"/>
            <a:ext cx="1828800" cy="304800"/>
          </a:xfrm>
          <a:prstGeom prst="rect">
            <a:avLst/>
          </a:prstGeom>
          <a:noFill/>
          <a:ln>
            <a:noFill/>
          </a:ln>
          <a:effec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7D8428DC-BE01-42D5-ACF1-770042B100D4}" type="slidenum">
              <a:rPr lang="en-US" smtClean="0"/>
              <a:pPr>
                <a:defRPr/>
              </a:pPr>
              <a:t>73</a:t>
            </a:fld>
            <a:endParaRPr lang="en-US"/>
          </a:p>
        </p:txBody>
      </p:sp>
    </p:spTree>
    <p:extLst>
      <p:ext uri="{BB962C8B-B14F-4D97-AF65-F5344CB8AC3E}">
        <p14:creationId xmlns:p14="http://schemas.microsoft.com/office/powerpoint/2010/main" val="126032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eaLnBrk="1" hangingPunct="1">
              <a:defRPr/>
            </a:pPr>
            <a:r>
              <a:rPr lang="lv-LV" dirty="0"/>
              <a:t>Dusmas un personīgās tiesības</a:t>
            </a:r>
            <a:endParaRPr lang="en-US" dirty="0"/>
          </a:p>
        </p:txBody>
      </p:sp>
      <p:sp>
        <p:nvSpPr>
          <p:cNvPr id="32771" name="Rectangle 3"/>
          <p:cNvSpPr>
            <a:spLocks noGrp="1" noChangeArrowheads="1"/>
          </p:cNvSpPr>
          <p:nvPr>
            <p:ph type="subTitle" idx="1"/>
          </p:nvPr>
        </p:nvSpPr>
        <p:spPr/>
        <p:txBody>
          <a:bodyPr/>
          <a:lstStyle/>
          <a:p>
            <a:pPr eaLnBrk="1" hangingPunct="1">
              <a:defRPr/>
            </a:pPr>
            <a:r>
              <a:rPr lang="lv-LV" dirty="0"/>
              <a:t>Panti</a:t>
            </a:r>
            <a:endParaRPr lang="en-US" dirty="0"/>
          </a:p>
        </p:txBody>
      </p:sp>
      <p:sp>
        <p:nvSpPr>
          <p:cNvPr id="2" name="Date Placeholder 1"/>
          <p:cNvSpPr>
            <a:spLocks noGrp="1"/>
          </p:cNvSpPr>
          <p:nvPr>
            <p:ph type="dt" sz="quarter" idx="12"/>
          </p:nvPr>
        </p:nvSpPr>
        <p:spPr/>
        <p:txBody>
          <a:bodyPr/>
          <a:lstStyle/>
          <a:p>
            <a:pPr>
              <a:defRPr/>
            </a:pPr>
            <a:r>
              <a:rPr lang="en-US" smtClean="0"/>
              <a:t>12-2021</a:t>
            </a:r>
            <a:endParaRPr lang="en-US"/>
          </a:p>
        </p:txBody>
      </p:sp>
      <p:sp>
        <p:nvSpPr>
          <p:cNvPr id="3" name="Footer Placeholder 2"/>
          <p:cNvSpPr>
            <a:spLocks noGrp="1"/>
          </p:cNvSpPr>
          <p:nvPr>
            <p:ph type="ftr" sz="quarter" idx="10"/>
          </p:nvPr>
        </p:nvSpPr>
        <p:spPr/>
        <p:txBody>
          <a:bodyPr/>
          <a:lstStyle/>
          <a:p>
            <a:pPr>
              <a:defRPr/>
            </a:pPr>
            <a:r>
              <a:rPr lang="en-US"/>
              <a:t>iteenchallenge.org</a:t>
            </a:r>
          </a:p>
        </p:txBody>
      </p:sp>
      <p:sp>
        <p:nvSpPr>
          <p:cNvPr id="4" name="Slide Number Placeholder 3"/>
          <p:cNvSpPr>
            <a:spLocks noGrp="1"/>
          </p:cNvSpPr>
          <p:nvPr>
            <p:ph type="sldNum" sz="quarter" idx="11"/>
          </p:nvPr>
        </p:nvSpPr>
        <p:spPr/>
        <p:txBody>
          <a:bodyPr/>
          <a:lstStyle/>
          <a:p>
            <a:pPr>
              <a:defRPr/>
            </a:pPr>
            <a:fld id="{9F2EFC96-C981-4676-83E9-0A034CBD8A59}" type="slidenum">
              <a:rPr lang="en-US" smtClean="0"/>
              <a:pPr>
                <a:defRPr/>
              </a:pPr>
              <a:t>74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a:t>
            </a:r>
            <a:r>
              <a:rPr lang="lv-LV" dirty="0" err="1"/>
              <a:t>feziešiem</a:t>
            </a:r>
            <a:r>
              <a:rPr lang="en-US" dirty="0"/>
              <a:t> 4:26-27 </a:t>
            </a:r>
            <a:r>
              <a:rPr lang="lv-LV" dirty="0"/>
              <a:t>(tulkojums no </a:t>
            </a:r>
            <a:r>
              <a:rPr lang="en-US" dirty="0"/>
              <a:t>NIV</a:t>
            </a:r>
            <a:r>
              <a:rPr lang="lv-LV" dirty="0"/>
              <a:t>)</a:t>
            </a:r>
            <a:endParaRPr lang="en-US" dirty="0"/>
          </a:p>
        </p:txBody>
      </p:sp>
      <p:sp>
        <p:nvSpPr>
          <p:cNvPr id="3" name="Content Placeholder 2"/>
          <p:cNvSpPr>
            <a:spLocks noGrp="1"/>
          </p:cNvSpPr>
          <p:nvPr>
            <p:ph idx="1"/>
          </p:nvPr>
        </p:nvSpPr>
        <p:spPr/>
        <p:txBody>
          <a:bodyPr/>
          <a:lstStyle/>
          <a:p>
            <a:pPr>
              <a:defRPr/>
            </a:pPr>
            <a:r>
              <a:rPr lang="lv-LV" dirty="0">
                <a:effectLst/>
                <a:ea typeface="Times New Roman" panose="02020603050405020304" pitchFamily="18" charset="0"/>
              </a:rPr>
              <a:t>26 «Savās dusmās negrēkojiet:» neļaujiet saulei norietēt, kamēr jūs joprojām esat dusmīgi, </a:t>
            </a:r>
            <a:r>
              <a:rPr lang="en-US" dirty="0"/>
              <a:t>27</a:t>
            </a:r>
            <a:r>
              <a:rPr lang="lv-LV" dirty="0">
                <a:effectLst/>
                <a:ea typeface="Times New Roman" panose="02020603050405020304" pitchFamily="18" charset="0"/>
              </a:rPr>
              <a:t> un nedodiet velnam atbalsta vietu.</a:t>
            </a:r>
            <a:r>
              <a:rPr lang="en-US" dirty="0"/>
              <a:t> </a:t>
            </a:r>
          </a:p>
        </p:txBody>
      </p:sp>
      <p:sp>
        <p:nvSpPr>
          <p:cNvPr id="4" name="Date Placeholder 3"/>
          <p:cNvSpPr>
            <a:spLocks noGrp="1"/>
          </p:cNvSpPr>
          <p:nvPr>
            <p:ph type="dt" sz="quarter" idx="10"/>
          </p:nvPr>
        </p:nvSpPr>
        <p:spPr/>
        <p:txBody>
          <a:bodyPr/>
          <a:lstStyle/>
          <a:p>
            <a:pPr>
              <a:defRPr/>
            </a:pPr>
            <a:r>
              <a:rPr lang="en-US" smtClean="0"/>
              <a:t>12-2021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06833E58-15F7-4B84-A23F-1413CA242F4B}" type="slidenum">
              <a:rPr lang="en-US" smtClean="0"/>
              <a:pPr>
                <a:defRPr/>
              </a:pPr>
              <a:t>75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J</a:t>
            </a:r>
            <a:r>
              <a:rPr lang="lv-LV" dirty="0" err="1"/>
              <a:t>ēkaba</a:t>
            </a:r>
            <a:r>
              <a:rPr lang="en-US" dirty="0"/>
              <a:t> 1:19-20 </a:t>
            </a:r>
            <a:r>
              <a:rPr lang="lv-LV" dirty="0"/>
              <a:t>(tulkojums no </a:t>
            </a:r>
            <a:r>
              <a:rPr lang="en-US" dirty="0"/>
              <a:t>NIV</a:t>
            </a:r>
            <a:r>
              <a:rPr lang="lv-LV" dirty="0"/>
              <a:t>)</a:t>
            </a:r>
            <a:endParaRPr lang="en-US" dirty="0"/>
          </a:p>
        </p:txBody>
      </p:sp>
      <p:sp>
        <p:nvSpPr>
          <p:cNvPr id="3" name="Content Placeholder 2"/>
          <p:cNvSpPr>
            <a:spLocks noGrp="1"/>
          </p:cNvSpPr>
          <p:nvPr>
            <p:ph idx="1"/>
          </p:nvPr>
        </p:nvSpPr>
        <p:spPr/>
        <p:txBody>
          <a:bodyPr/>
          <a:lstStyle/>
          <a:p>
            <a:pPr marL="0" indent="0">
              <a:buNone/>
              <a:defRPr/>
            </a:pPr>
            <a:r>
              <a:rPr lang="en-US" dirty="0"/>
              <a:t>19 </a:t>
            </a:r>
            <a:r>
              <a:rPr lang="lv-LV" dirty="0"/>
              <a:t>Mani dārgie brāļi, ņemiet to vērā: ikvienam vajadzētu būt ātram klausīties, lēnam runāt un lēnam kļūt dusmīgam, 20 jo cilvēka dusmas nesniedz taisnīgu dzīvi, kādu Dievs vēlas.</a:t>
            </a:r>
            <a:endParaRPr lang="en-US" dirty="0"/>
          </a:p>
        </p:txBody>
      </p:sp>
      <p:sp>
        <p:nvSpPr>
          <p:cNvPr id="4" name="Date Placeholder 3"/>
          <p:cNvSpPr>
            <a:spLocks noGrp="1"/>
          </p:cNvSpPr>
          <p:nvPr>
            <p:ph type="dt" sz="quarter" idx="10"/>
          </p:nvPr>
        </p:nvSpPr>
        <p:spPr/>
        <p:txBody>
          <a:bodyPr/>
          <a:lstStyle/>
          <a:p>
            <a:pPr>
              <a:defRPr/>
            </a:pPr>
            <a:r>
              <a:rPr lang="en-US" smtClean="0"/>
              <a:t>12-2021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7B1BF513-83EC-4E46-A9E6-CE9BEACAA8B8}" type="slidenum">
              <a:rPr lang="en-US" smtClean="0"/>
              <a:pPr>
                <a:defRPr/>
              </a:pPr>
              <a:t>76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v-LV" dirty="0" err="1"/>
              <a:t>Salamana</a:t>
            </a:r>
            <a:r>
              <a:rPr lang="lv-LV" dirty="0"/>
              <a:t> pamācības</a:t>
            </a:r>
            <a:r>
              <a:rPr lang="en-US" dirty="0"/>
              <a:t> 15:1 </a:t>
            </a:r>
            <a:r>
              <a:rPr lang="lv-LV" dirty="0"/>
              <a:t>(tulkojums no </a:t>
            </a:r>
            <a:r>
              <a:rPr lang="en-US" dirty="0"/>
              <a:t>NIV</a:t>
            </a:r>
            <a:r>
              <a:rPr lang="lv-LV" dirty="0"/>
              <a:t>)</a:t>
            </a:r>
            <a:endParaRPr lang="en-US" dirty="0"/>
          </a:p>
        </p:txBody>
      </p:sp>
      <p:sp>
        <p:nvSpPr>
          <p:cNvPr id="3" name="Content Placeholder 2"/>
          <p:cNvSpPr>
            <a:spLocks noGrp="1"/>
          </p:cNvSpPr>
          <p:nvPr>
            <p:ph idx="1"/>
          </p:nvPr>
        </p:nvSpPr>
        <p:spPr/>
        <p:txBody>
          <a:bodyPr/>
          <a:lstStyle/>
          <a:p>
            <a:pPr marL="0" indent="0">
              <a:buNone/>
              <a:defRPr/>
            </a:pPr>
            <a:r>
              <a:rPr lang="en-US" dirty="0" err="1"/>
              <a:t>Maiga</a:t>
            </a:r>
            <a:r>
              <a:rPr lang="en-US" dirty="0"/>
              <a:t> </a:t>
            </a:r>
            <a:r>
              <a:rPr lang="en-US" dirty="0" err="1"/>
              <a:t>atbilde</a:t>
            </a:r>
            <a:r>
              <a:rPr lang="en-US" dirty="0"/>
              <a:t> </a:t>
            </a:r>
            <a:r>
              <a:rPr lang="en-US" dirty="0" err="1"/>
              <a:t>novērš</a:t>
            </a:r>
            <a:r>
              <a:rPr lang="en-US" dirty="0"/>
              <a:t> </a:t>
            </a:r>
            <a:r>
              <a:rPr lang="en-US" dirty="0" err="1"/>
              <a:t>dusmas</a:t>
            </a:r>
            <a:r>
              <a:rPr lang="en-US" dirty="0"/>
              <a:t>, bet </a:t>
            </a:r>
            <a:r>
              <a:rPr lang="en-US" dirty="0" err="1"/>
              <a:t>skarbs</a:t>
            </a:r>
            <a:r>
              <a:rPr lang="en-US" dirty="0"/>
              <a:t> </a:t>
            </a:r>
            <a:r>
              <a:rPr lang="en-US" dirty="0" err="1"/>
              <a:t>vārds</a:t>
            </a:r>
            <a:r>
              <a:rPr lang="en-US" dirty="0"/>
              <a:t> </a:t>
            </a:r>
            <a:r>
              <a:rPr lang="en-US" dirty="0" err="1"/>
              <a:t>izraisa</a:t>
            </a:r>
            <a:r>
              <a:rPr lang="en-US" dirty="0"/>
              <a:t> </a:t>
            </a:r>
            <a:r>
              <a:rPr lang="en-US" dirty="0" err="1"/>
              <a:t>dusmas</a:t>
            </a:r>
            <a:r>
              <a:rPr lang="en-US" dirty="0"/>
              <a:t>.</a:t>
            </a:r>
          </a:p>
          <a:p>
            <a:pPr>
              <a:defRPr/>
            </a:pPr>
            <a:endParaRPr lang="en-US" dirty="0"/>
          </a:p>
          <a:p>
            <a:pPr>
              <a:defRPr/>
            </a:pPr>
            <a:endParaRPr lang="en-US" dirty="0"/>
          </a:p>
        </p:txBody>
      </p:sp>
      <p:sp>
        <p:nvSpPr>
          <p:cNvPr id="4" name="Date Placeholder 3"/>
          <p:cNvSpPr>
            <a:spLocks noGrp="1"/>
          </p:cNvSpPr>
          <p:nvPr>
            <p:ph type="dt" sz="quarter" idx="10"/>
          </p:nvPr>
        </p:nvSpPr>
        <p:spPr/>
        <p:txBody>
          <a:bodyPr/>
          <a:lstStyle/>
          <a:p>
            <a:pPr>
              <a:defRPr/>
            </a:pPr>
            <a:r>
              <a:rPr lang="en-US" smtClean="0"/>
              <a:t>12-2021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6CD943B4-FD44-4190-AE62-372FC07F9E9E}" type="slidenum">
              <a:rPr lang="en-US" smtClean="0"/>
              <a:pPr>
                <a:defRPr/>
              </a:pPr>
              <a:t>77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a:t>Mark</a:t>
            </a:r>
            <a:r>
              <a:rPr lang="lv-LV" dirty="0"/>
              <a:t>a</a:t>
            </a:r>
            <a:r>
              <a:rPr lang="en-US" dirty="0"/>
              <a:t> 3:1-</a:t>
            </a:r>
            <a:r>
              <a:rPr lang="lv-LV" dirty="0"/>
              <a:t>6</a:t>
            </a:r>
            <a:endParaRPr lang="en-US" dirty="0"/>
          </a:p>
        </p:txBody>
      </p:sp>
      <p:sp>
        <p:nvSpPr>
          <p:cNvPr id="33795" name="Rectangle 3"/>
          <p:cNvSpPr>
            <a:spLocks noGrp="1" noChangeArrowheads="1"/>
          </p:cNvSpPr>
          <p:nvPr>
            <p:ph type="body" idx="1"/>
          </p:nvPr>
        </p:nvSpPr>
        <p:spPr/>
        <p:txBody>
          <a:bodyPr/>
          <a:lstStyle/>
          <a:p>
            <a:pPr marL="0" indent="0" eaLnBrk="1" hangingPunct="1">
              <a:buFontTx/>
              <a:buNone/>
              <a:defRPr/>
            </a:pPr>
            <a:r>
              <a:rPr lang="en-US" sz="2800" dirty="0">
                <a:effectLst/>
              </a:rPr>
              <a:t> </a:t>
            </a:r>
            <a:r>
              <a:rPr lang="lv-LV" sz="3600" dirty="0">
                <a:effectLst/>
              </a:rPr>
              <a:t>Jēzus atkal iegāja sinagogā un pamanīja cilvēku ar deformētu roku. 2 Tā kā bija sabats, Jēzus ienaidnieki Viņu uzmanīgi vēroja. Vai Viņš sabatā dziedinātu vīrieša roku? Ja Viņš to darītu, viņi plānoja Viņu nosodīt. 3 Jēzus sacīja cilvēkam: "Nāc un nostājies visu priekšā." </a:t>
            </a:r>
          </a:p>
          <a:p>
            <a:pPr eaLnBrk="1" hangingPunct="1">
              <a:buFontTx/>
              <a:buNone/>
              <a:defRPr/>
            </a:pPr>
            <a:endParaRPr lang="en-US" sz="2800" dirty="0"/>
          </a:p>
        </p:txBody>
      </p:sp>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C81F3B1-016C-44E1-A5D1-50BE1870D6DE}" type="slidenum">
              <a:rPr lang="en-US" smtClean="0"/>
              <a:pPr>
                <a:defRPr/>
              </a:pPr>
              <a:t>78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0"/>
            <a:ext cx="10972800" cy="1384300"/>
          </a:xfrm>
        </p:spPr>
        <p:txBody>
          <a:bodyPr/>
          <a:lstStyle/>
          <a:p>
            <a:pPr eaLnBrk="1" hangingPunct="1">
              <a:defRPr/>
            </a:pPr>
            <a:r>
              <a:rPr lang="en-US" dirty="0"/>
              <a:t>Mark</a:t>
            </a:r>
            <a:r>
              <a:rPr lang="lv-LV" dirty="0"/>
              <a:t>a</a:t>
            </a:r>
            <a:r>
              <a:rPr lang="en-US" dirty="0"/>
              <a:t> 3:1-</a:t>
            </a:r>
            <a:r>
              <a:rPr lang="lv-LV" dirty="0"/>
              <a:t>6</a:t>
            </a:r>
            <a:endParaRPr lang="en-US" dirty="0"/>
          </a:p>
        </p:txBody>
      </p:sp>
      <p:sp>
        <p:nvSpPr>
          <p:cNvPr id="34819" name="Rectangle 3"/>
          <p:cNvSpPr>
            <a:spLocks noGrp="1" noChangeArrowheads="1"/>
          </p:cNvSpPr>
          <p:nvPr>
            <p:ph type="body" idx="1"/>
          </p:nvPr>
        </p:nvSpPr>
        <p:spPr>
          <a:xfrm>
            <a:off x="609600" y="1219200"/>
            <a:ext cx="10668000" cy="4114800"/>
          </a:xfrm>
        </p:spPr>
        <p:txBody>
          <a:bodyPr/>
          <a:lstStyle/>
          <a:p>
            <a:pPr eaLnBrk="1" hangingPunct="1">
              <a:buFontTx/>
              <a:buNone/>
              <a:defRPr/>
            </a:pPr>
            <a:r>
              <a:rPr lang="en-US" sz="2800" dirty="0">
                <a:effectLst/>
              </a:rPr>
              <a:t> </a:t>
            </a:r>
            <a:r>
              <a:rPr lang="lv-LV" dirty="0">
                <a:effectLst/>
              </a:rPr>
              <a:t>4 Tad Viņš vērsās pie saviem kritiķiem un jautāja: „Vai ir atļauts sabatā darīt labus darbus, vai arī tā ir diena, kad nodarīt ļaunu? Vai šī ir diena, lai glābtu dzīvību vai to iznīcinātu?” Bet viņi Viņam neatbildēja. 5 Viņš dusmīgi paskatījās uz viņiem apkārt, jo viņu cietās sirdis viņu dziļi satrauca. Tad Viņš sacīja vīram: "Izstiep savu roku." Vīrietis pastiepa savu roku, un tā atkal kļuva normāla! 6 Tūlīt farizeji devās prom un tikās ar </a:t>
            </a:r>
            <a:r>
              <a:rPr lang="lv-LV" dirty="0" err="1">
                <a:effectLst/>
              </a:rPr>
              <a:t>Hēroda</a:t>
            </a:r>
            <a:r>
              <a:rPr lang="lv-LV" dirty="0">
                <a:effectLst/>
              </a:rPr>
              <a:t> atbalstītājiem, lai apspriestu Jēzus nogalināšanas plānus. </a:t>
            </a:r>
            <a:endParaRPr lang="en-US" dirty="0"/>
          </a:p>
        </p:txBody>
      </p:sp>
      <p:pic>
        <p:nvPicPr>
          <p:cNvPr id="48132" name="Picture 4" descr="so00934_[1]">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29601" y="152400"/>
            <a:ext cx="182721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1CBB3B9-EB5A-4E3C-961C-CE252E98AF95}" type="slidenum">
              <a:rPr lang="en-US" smtClean="0"/>
              <a:pPr>
                <a:defRPr/>
              </a:pPr>
              <a:t>79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152400" y="457200"/>
            <a:ext cx="12039600" cy="1219200"/>
          </a:xfrm>
        </p:spPr>
        <p:txBody>
          <a:bodyPr/>
          <a:lstStyle/>
          <a:p>
            <a:pPr algn="ctr" eaLnBrk="1" hangingPunct="1">
              <a:defRPr/>
            </a:pPr>
            <a:r>
              <a:rPr lang="lv-LV" dirty="0">
                <a:effectLst/>
                <a:ea typeface="Times New Roman" panose="02020603050405020304" pitchFamily="18" charset="0"/>
              </a:rPr>
              <a:t>Kā dusmām radās šāda vieta manā dzīvē?</a:t>
            </a:r>
            <a:endParaRPr lang="en-US" dirty="0"/>
          </a:p>
        </p:txBody>
      </p:sp>
      <p:sp>
        <p:nvSpPr>
          <p:cNvPr id="15366" name="Rectangle 6"/>
          <p:cNvSpPr>
            <a:spLocks noGrp="1" noChangeArrowheads="1"/>
          </p:cNvSpPr>
          <p:nvPr>
            <p:ph type="body" sz="half" idx="2"/>
          </p:nvPr>
        </p:nvSpPr>
        <p:spPr>
          <a:xfrm>
            <a:off x="6197600" y="2362200"/>
            <a:ext cx="5384800" cy="3657600"/>
          </a:xfrm>
        </p:spPr>
        <p:txBody>
          <a:bodyPr/>
          <a:lstStyle/>
          <a:p>
            <a:pPr lvl="1" eaLnBrk="1" hangingPunct="1">
              <a:spcAft>
                <a:spcPts val="1800"/>
              </a:spcAft>
              <a:defRPr/>
            </a:pPr>
            <a:r>
              <a:rPr lang="lv-LV" dirty="0">
                <a:effectLst/>
                <a:ea typeface="Times New Roman" panose="02020603050405020304" pitchFamily="18" charset="0"/>
              </a:rPr>
              <a:t>Tu mācījies kā lietot savas dusmas </a:t>
            </a:r>
          </a:p>
          <a:p>
            <a:pPr lvl="1" eaLnBrk="1" hangingPunct="1">
              <a:spcAft>
                <a:spcPts val="1800"/>
              </a:spcAft>
              <a:defRPr/>
            </a:pPr>
            <a:r>
              <a:rPr lang="lv-LV" dirty="0">
                <a:effectLst/>
                <a:ea typeface="Times New Roman" panose="02020603050405020304" pitchFamily="18" charset="0"/>
              </a:rPr>
              <a:t>Tev ir jāuzņemas atbildība par savām dusmām </a:t>
            </a:r>
          </a:p>
          <a:p>
            <a:pPr lvl="1" eaLnBrk="1" hangingPunct="1">
              <a:spcAft>
                <a:spcPts val="1800"/>
              </a:spcAft>
              <a:defRPr/>
            </a:pPr>
            <a:r>
              <a:rPr lang="lv-LV" dirty="0">
                <a:effectLst/>
                <a:ea typeface="Times New Roman" panose="02020603050405020304" pitchFamily="18" charset="0"/>
              </a:rPr>
              <a:t>Dusmas var kļūt atkarību izraisošas</a:t>
            </a:r>
            <a:endParaRPr lang="en-US" dirty="0"/>
          </a:p>
        </p:txBody>
      </p:sp>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759D3205-2789-4B13-B3CD-B078CCD5CD1F}" type="slidenum">
              <a:rPr lang="en-US" smtClean="0"/>
              <a:pPr>
                <a:defRPr/>
              </a:pPr>
              <a:t>8</a:t>
            </a:fld>
            <a:endParaRPr lang="en-US"/>
          </a:p>
        </p:txBody>
      </p:sp>
      <p:pic>
        <p:nvPicPr>
          <p:cNvPr id="7" name="Satura vietturis 6">
            <a:extLst>
              <a:ext uri="{FF2B5EF4-FFF2-40B4-BE49-F238E27FC236}">
                <a16:creationId xmlns:a16="http://schemas.microsoft.com/office/drawing/2014/main" id="{0C4DCE47-7B32-40D3-8D11-7C34B660822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64775" y="2362200"/>
            <a:ext cx="4379249" cy="2849988"/>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dirty="0"/>
              <a:t>Mark</a:t>
            </a:r>
            <a:r>
              <a:rPr lang="lv-LV" dirty="0"/>
              <a:t>a</a:t>
            </a:r>
            <a:r>
              <a:rPr lang="en-US" dirty="0"/>
              <a:t> 12:30</a:t>
            </a:r>
          </a:p>
        </p:txBody>
      </p:sp>
      <p:sp>
        <p:nvSpPr>
          <p:cNvPr id="36867" name="Rectangle 3"/>
          <p:cNvSpPr>
            <a:spLocks noGrp="1" noChangeArrowheads="1"/>
          </p:cNvSpPr>
          <p:nvPr>
            <p:ph type="body" idx="1"/>
          </p:nvPr>
        </p:nvSpPr>
        <p:spPr/>
        <p:txBody>
          <a:bodyPr/>
          <a:lstStyle/>
          <a:p>
            <a:pPr eaLnBrk="1" hangingPunct="1">
              <a:lnSpc>
                <a:spcPct val="90000"/>
              </a:lnSpc>
              <a:buFontTx/>
              <a:buNone/>
              <a:defRPr/>
            </a:pPr>
            <a:r>
              <a:rPr lang="en-US" sz="3600" dirty="0">
                <a:effectLst/>
              </a:rPr>
              <a:t>   </a:t>
            </a:r>
            <a:r>
              <a:rPr lang="en-US" sz="3600" dirty="0" err="1">
                <a:effectLst/>
              </a:rPr>
              <a:t>Jēzus</a:t>
            </a:r>
            <a:r>
              <a:rPr lang="en-US" sz="3600" dirty="0">
                <a:effectLst/>
              </a:rPr>
              <a:t> </a:t>
            </a:r>
            <a:r>
              <a:rPr lang="en-US" sz="3600" dirty="0" err="1">
                <a:effectLst/>
              </a:rPr>
              <a:t>atbildēja</a:t>
            </a:r>
            <a:r>
              <a:rPr lang="en-US" sz="3600" dirty="0">
                <a:effectLst/>
              </a:rPr>
              <a:t>: “</a:t>
            </a:r>
            <a:r>
              <a:rPr lang="en-US" sz="3600" dirty="0" err="1">
                <a:effectLst/>
              </a:rPr>
              <a:t>Vissvarīgākais</a:t>
            </a:r>
            <a:r>
              <a:rPr lang="en-US" sz="3600" dirty="0">
                <a:effectLst/>
              </a:rPr>
              <a:t> </a:t>
            </a:r>
            <a:r>
              <a:rPr lang="en-US" sz="3600" dirty="0" err="1">
                <a:effectLst/>
              </a:rPr>
              <a:t>bauslis</a:t>
            </a:r>
            <a:r>
              <a:rPr lang="en-US" sz="3600" dirty="0">
                <a:effectLst/>
              </a:rPr>
              <a:t> </a:t>
            </a:r>
            <a:r>
              <a:rPr lang="en-US" sz="3600" dirty="0" err="1">
                <a:effectLst/>
              </a:rPr>
              <a:t>ir</a:t>
            </a:r>
            <a:r>
              <a:rPr lang="en-US" sz="3600" dirty="0">
                <a:effectLst/>
              </a:rPr>
              <a:t> </a:t>
            </a:r>
            <a:r>
              <a:rPr lang="en-US" sz="3600" dirty="0" err="1">
                <a:effectLst/>
              </a:rPr>
              <a:t>šāds</a:t>
            </a:r>
            <a:r>
              <a:rPr lang="en-US" sz="3600" dirty="0">
                <a:effectLst/>
              </a:rPr>
              <a:t>:</a:t>
            </a:r>
            <a:r>
              <a:rPr lang="lv-LV" sz="3600" dirty="0">
                <a:effectLst/>
              </a:rPr>
              <a:t> </a:t>
            </a:r>
            <a:r>
              <a:rPr lang="en-US" sz="3600" dirty="0">
                <a:effectLst/>
              </a:rPr>
              <a:t>“</a:t>
            </a:r>
            <a:r>
              <a:rPr lang="en-US" sz="3600" dirty="0" err="1">
                <a:effectLst/>
              </a:rPr>
              <a:t>Klausies</a:t>
            </a:r>
            <a:r>
              <a:rPr lang="en-US" sz="3600" dirty="0">
                <a:effectLst/>
              </a:rPr>
              <a:t>, </a:t>
            </a:r>
            <a:r>
              <a:rPr lang="en-US" sz="3600" dirty="0" err="1">
                <a:effectLst/>
              </a:rPr>
              <a:t>Izraēl</a:t>
            </a:r>
            <a:r>
              <a:rPr lang="en-US" sz="3600" dirty="0">
                <a:effectLst/>
              </a:rPr>
              <a:t>! Tas </a:t>
            </a:r>
            <a:r>
              <a:rPr lang="en-US" sz="3600" dirty="0" err="1">
                <a:effectLst/>
              </a:rPr>
              <a:t>Kungs</a:t>
            </a:r>
            <a:r>
              <a:rPr lang="en-US" sz="3600" dirty="0">
                <a:effectLst/>
              </a:rPr>
              <a:t>, </a:t>
            </a:r>
            <a:r>
              <a:rPr lang="en-US" sz="3600" dirty="0" err="1">
                <a:effectLst/>
              </a:rPr>
              <a:t>mūsu</a:t>
            </a:r>
            <a:r>
              <a:rPr lang="en-US" sz="3600" dirty="0">
                <a:effectLst/>
              </a:rPr>
              <a:t> </a:t>
            </a:r>
            <a:r>
              <a:rPr lang="en-US" sz="3600" dirty="0" err="1">
                <a:effectLst/>
              </a:rPr>
              <a:t>Dievs</a:t>
            </a:r>
            <a:r>
              <a:rPr lang="en-US" sz="3600" dirty="0">
                <a:effectLst/>
              </a:rPr>
              <a:t>, </a:t>
            </a:r>
            <a:r>
              <a:rPr lang="en-US" sz="3600" dirty="0" err="1">
                <a:effectLst/>
              </a:rPr>
              <a:t>ir</a:t>
            </a:r>
            <a:r>
              <a:rPr lang="en-US" sz="3600" dirty="0">
                <a:effectLst/>
              </a:rPr>
              <a:t> </a:t>
            </a:r>
            <a:r>
              <a:rPr lang="lv-LV" sz="3600" dirty="0">
                <a:effectLst/>
              </a:rPr>
              <a:t>viens un </a:t>
            </a:r>
            <a:r>
              <a:rPr lang="en-US" sz="3600" dirty="0" err="1">
                <a:effectLst/>
              </a:rPr>
              <a:t>vienīgais</a:t>
            </a:r>
            <a:r>
              <a:rPr lang="en-US" sz="3600" dirty="0">
                <a:effectLst/>
              </a:rPr>
              <a:t> </a:t>
            </a:r>
            <a:r>
              <a:rPr lang="en-US" sz="3600" dirty="0" err="1">
                <a:effectLst/>
              </a:rPr>
              <a:t>Kungs</a:t>
            </a:r>
            <a:r>
              <a:rPr lang="en-US" sz="3600" dirty="0">
                <a:effectLst/>
              </a:rPr>
              <a:t>. 30 Un </a:t>
            </a:r>
            <a:r>
              <a:rPr lang="en-US" sz="3600" dirty="0" err="1">
                <a:effectLst/>
              </a:rPr>
              <a:t>jums</a:t>
            </a:r>
            <a:r>
              <a:rPr lang="en-US" sz="3600" dirty="0">
                <a:effectLst/>
              </a:rPr>
              <a:t> </a:t>
            </a:r>
            <a:r>
              <a:rPr lang="en-US" sz="3600" dirty="0" err="1">
                <a:effectLst/>
              </a:rPr>
              <a:t>ir</a:t>
            </a:r>
            <a:r>
              <a:rPr lang="en-US" sz="3600" dirty="0">
                <a:effectLst/>
              </a:rPr>
              <a:t> </a:t>
            </a:r>
            <a:r>
              <a:rPr lang="en-US" sz="3600" dirty="0" err="1">
                <a:effectLst/>
              </a:rPr>
              <a:t>jāmīl</a:t>
            </a:r>
            <a:r>
              <a:rPr lang="en-US" sz="3600" dirty="0">
                <a:effectLst/>
              </a:rPr>
              <a:t> Tas </a:t>
            </a:r>
            <a:r>
              <a:rPr lang="en-US" sz="3600" dirty="0" err="1">
                <a:effectLst/>
              </a:rPr>
              <a:t>Kungs</a:t>
            </a:r>
            <a:r>
              <a:rPr lang="en-US" sz="3600" dirty="0">
                <a:effectLst/>
              </a:rPr>
              <a:t>, </a:t>
            </a:r>
            <a:r>
              <a:rPr lang="en-US" sz="3600" dirty="0" err="1">
                <a:effectLst/>
              </a:rPr>
              <a:t>jūsu</a:t>
            </a:r>
            <a:r>
              <a:rPr lang="en-US" sz="3600" dirty="0">
                <a:effectLst/>
              </a:rPr>
              <a:t> </a:t>
            </a:r>
            <a:r>
              <a:rPr lang="en-US" sz="3600" dirty="0" err="1">
                <a:effectLst/>
              </a:rPr>
              <a:t>Dievs</a:t>
            </a:r>
            <a:r>
              <a:rPr lang="en-US" sz="3600" dirty="0">
                <a:effectLst/>
              </a:rPr>
              <a:t>, no visas </a:t>
            </a:r>
            <a:r>
              <a:rPr lang="en-US" sz="3600" dirty="0" err="1">
                <a:effectLst/>
              </a:rPr>
              <a:t>sirds</a:t>
            </a:r>
            <a:r>
              <a:rPr lang="en-US" sz="3600" dirty="0">
                <a:effectLst/>
              </a:rPr>
              <a:t>, visas </a:t>
            </a:r>
            <a:r>
              <a:rPr lang="lv-LV" sz="3600" dirty="0">
                <a:effectLst/>
              </a:rPr>
              <a:t>savas </a:t>
            </a:r>
            <a:r>
              <a:rPr lang="en-US" sz="3600" dirty="0" err="1">
                <a:effectLst/>
              </a:rPr>
              <a:t>dvēseles</a:t>
            </a:r>
            <a:r>
              <a:rPr lang="en-US" sz="3600" dirty="0">
                <a:effectLst/>
              </a:rPr>
              <a:t>, visa</a:t>
            </a:r>
            <a:r>
              <a:rPr lang="lv-LV" sz="3600" dirty="0">
                <a:effectLst/>
              </a:rPr>
              <a:t> sava</a:t>
            </a:r>
            <a:r>
              <a:rPr lang="en-US" sz="3600" dirty="0">
                <a:effectLst/>
              </a:rPr>
              <a:t> </a:t>
            </a:r>
            <a:r>
              <a:rPr lang="en-US" sz="3600" dirty="0" err="1">
                <a:effectLst/>
              </a:rPr>
              <a:t>prāta</a:t>
            </a:r>
            <a:r>
              <a:rPr lang="en-US" sz="3600" dirty="0">
                <a:effectLst/>
              </a:rPr>
              <a:t> un visa </a:t>
            </a:r>
            <a:r>
              <a:rPr lang="lv-LV" sz="3600" dirty="0">
                <a:effectLst/>
              </a:rPr>
              <a:t>sava </a:t>
            </a:r>
            <a:r>
              <a:rPr lang="en-US" sz="3600" dirty="0" err="1">
                <a:effectLst/>
              </a:rPr>
              <a:t>spēka</a:t>
            </a:r>
            <a:r>
              <a:rPr lang="en-US" sz="3600" dirty="0">
                <a:effectLst/>
              </a:rPr>
              <a:t>.”</a:t>
            </a:r>
            <a:r>
              <a:rPr lang="lv-LV" sz="3600" dirty="0">
                <a:effectLst/>
              </a:rPr>
              <a:t> </a:t>
            </a:r>
            <a:r>
              <a:rPr lang="en-US" sz="3600" dirty="0">
                <a:effectLst/>
              </a:rPr>
              <a:t>31 </a:t>
            </a:r>
            <a:r>
              <a:rPr lang="en-US" sz="3600" dirty="0" err="1">
                <a:effectLst/>
              </a:rPr>
              <a:t>Otrs</a:t>
            </a:r>
            <a:r>
              <a:rPr lang="en-US" sz="3600" dirty="0">
                <a:effectLst/>
              </a:rPr>
              <a:t> </a:t>
            </a:r>
            <a:r>
              <a:rPr lang="en-US" sz="3600" dirty="0" err="1">
                <a:effectLst/>
              </a:rPr>
              <a:t>ir</a:t>
            </a:r>
            <a:r>
              <a:rPr lang="en-US" sz="3600" dirty="0">
                <a:effectLst/>
              </a:rPr>
              <a:t> </a:t>
            </a:r>
            <a:r>
              <a:rPr lang="en-US" sz="3600" dirty="0" err="1">
                <a:effectLst/>
              </a:rPr>
              <a:t>tikpat</a:t>
            </a:r>
            <a:r>
              <a:rPr lang="en-US" sz="3600" dirty="0">
                <a:effectLst/>
              </a:rPr>
              <a:t> </a:t>
            </a:r>
            <a:r>
              <a:rPr lang="en-US" sz="3600" dirty="0" err="1">
                <a:effectLst/>
              </a:rPr>
              <a:t>svarīgs</a:t>
            </a:r>
            <a:r>
              <a:rPr lang="en-US" sz="3600" dirty="0">
                <a:effectLst/>
              </a:rPr>
              <a:t>:</a:t>
            </a:r>
            <a:r>
              <a:rPr lang="lv-LV" sz="3600" dirty="0">
                <a:effectLst/>
              </a:rPr>
              <a:t> </a:t>
            </a:r>
            <a:r>
              <a:rPr lang="en-US" sz="3600" dirty="0">
                <a:effectLst/>
              </a:rPr>
              <a:t>„</a:t>
            </a:r>
            <a:r>
              <a:rPr lang="en-US" sz="3600" dirty="0" err="1">
                <a:effectLst/>
              </a:rPr>
              <a:t>Mīli</a:t>
            </a:r>
            <a:r>
              <a:rPr lang="en-US" sz="3600" dirty="0">
                <a:effectLst/>
              </a:rPr>
              <a:t> </a:t>
            </a:r>
            <a:r>
              <a:rPr lang="en-US" sz="3600" dirty="0" err="1">
                <a:effectLst/>
              </a:rPr>
              <a:t>savu</a:t>
            </a:r>
            <a:r>
              <a:rPr lang="en-US" sz="3600" dirty="0">
                <a:effectLst/>
              </a:rPr>
              <a:t> </a:t>
            </a:r>
            <a:r>
              <a:rPr lang="en-US" sz="3600" dirty="0" err="1">
                <a:effectLst/>
              </a:rPr>
              <a:t>tuvāko</a:t>
            </a:r>
            <a:r>
              <a:rPr lang="en-US" sz="3600" dirty="0">
                <a:effectLst/>
              </a:rPr>
              <a:t> </a:t>
            </a:r>
            <a:r>
              <a:rPr lang="en-US" sz="3600" dirty="0" err="1">
                <a:effectLst/>
              </a:rPr>
              <a:t>kā</a:t>
            </a:r>
            <a:r>
              <a:rPr lang="en-US" sz="3600" dirty="0">
                <a:effectLst/>
              </a:rPr>
              <a:t> </a:t>
            </a:r>
            <a:r>
              <a:rPr lang="en-US" sz="3600" dirty="0" err="1">
                <a:effectLst/>
              </a:rPr>
              <a:t>sevi</a:t>
            </a:r>
            <a:r>
              <a:rPr lang="en-US" sz="3600" dirty="0">
                <a:effectLst/>
              </a:rPr>
              <a:t> </a:t>
            </a:r>
            <a:r>
              <a:rPr lang="en-US" sz="3600" dirty="0" err="1">
                <a:effectLst/>
              </a:rPr>
              <a:t>pašu</a:t>
            </a:r>
            <a:r>
              <a:rPr lang="en-US" sz="3600" dirty="0">
                <a:effectLst/>
              </a:rPr>
              <a:t>.”</a:t>
            </a:r>
            <a:r>
              <a:rPr lang="lv-LV" sz="3600" dirty="0">
                <a:effectLst/>
              </a:rPr>
              <a:t> </a:t>
            </a:r>
            <a:r>
              <a:rPr lang="en-US" sz="3600" dirty="0" err="1">
                <a:effectLst/>
              </a:rPr>
              <a:t>Neviens</a:t>
            </a:r>
            <a:r>
              <a:rPr lang="en-US" sz="3600" dirty="0">
                <a:effectLst/>
              </a:rPr>
              <a:t> </a:t>
            </a:r>
            <a:r>
              <a:rPr lang="en-US" sz="3600" dirty="0" err="1">
                <a:effectLst/>
              </a:rPr>
              <a:t>cits</a:t>
            </a:r>
            <a:r>
              <a:rPr lang="en-US" sz="3600" dirty="0">
                <a:effectLst/>
              </a:rPr>
              <a:t> </a:t>
            </a:r>
            <a:r>
              <a:rPr lang="en-US" sz="3600" dirty="0" err="1">
                <a:effectLst/>
              </a:rPr>
              <a:t>bauslis</a:t>
            </a:r>
            <a:r>
              <a:rPr lang="en-US" sz="3600" dirty="0">
                <a:effectLst/>
              </a:rPr>
              <a:t> nav </a:t>
            </a:r>
            <a:r>
              <a:rPr lang="en-US" sz="3600" dirty="0" err="1">
                <a:effectLst/>
              </a:rPr>
              <a:t>lielāks</a:t>
            </a:r>
            <a:r>
              <a:rPr lang="en-US" sz="3600" dirty="0">
                <a:effectLst/>
              </a:rPr>
              <a:t> par </a:t>
            </a:r>
            <a:r>
              <a:rPr lang="en-US" sz="3600" dirty="0" err="1">
                <a:effectLst/>
              </a:rPr>
              <a:t>šiem</a:t>
            </a:r>
            <a:r>
              <a:rPr lang="en-US" sz="3600" dirty="0">
                <a:effectLst/>
              </a:rPr>
              <a:t>.”</a:t>
            </a:r>
            <a:endParaRPr lang="lv-LV" sz="3600" dirty="0">
              <a:effectLst/>
            </a:endParaRPr>
          </a:p>
        </p:txBody>
      </p:sp>
      <p:pic>
        <p:nvPicPr>
          <p:cNvPr id="49156" name="Picture 4" descr="so00934_[1]">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29601" y="152400"/>
            <a:ext cx="182721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8088206-3F1B-4F8D-9A98-3F854894AE2C}" type="slidenum">
              <a:rPr lang="en-US" smtClean="0"/>
              <a:pPr>
                <a:defRPr/>
              </a:pPr>
              <a:t>80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a:t>1</a:t>
            </a:r>
            <a:r>
              <a:rPr lang="lv-LV" dirty="0"/>
              <a:t>.k</a:t>
            </a:r>
            <a:r>
              <a:rPr lang="en-US" dirty="0" err="1"/>
              <a:t>orinti</a:t>
            </a:r>
            <a:r>
              <a:rPr lang="lv-LV" dirty="0" err="1"/>
              <a:t>ešiem</a:t>
            </a:r>
            <a:r>
              <a:rPr lang="en-US" dirty="0"/>
              <a:t> 6:19-20</a:t>
            </a:r>
          </a:p>
        </p:txBody>
      </p:sp>
      <p:sp>
        <p:nvSpPr>
          <p:cNvPr id="37891" name="Rectangle 3"/>
          <p:cNvSpPr>
            <a:spLocks noGrp="1" noChangeArrowheads="1"/>
          </p:cNvSpPr>
          <p:nvPr>
            <p:ph type="body" idx="1"/>
          </p:nvPr>
        </p:nvSpPr>
        <p:spPr/>
        <p:txBody>
          <a:bodyPr/>
          <a:lstStyle/>
          <a:p>
            <a:pPr eaLnBrk="1" hangingPunct="1">
              <a:lnSpc>
                <a:spcPct val="90000"/>
              </a:lnSpc>
              <a:buFontTx/>
              <a:buNone/>
              <a:defRPr/>
            </a:pPr>
            <a:r>
              <a:rPr lang="en-US" sz="3600" dirty="0">
                <a:effectLst/>
              </a:rPr>
              <a:t> </a:t>
            </a:r>
            <a:r>
              <a:rPr lang="lv-LV" sz="3600" dirty="0">
                <a:effectLst/>
              </a:rPr>
              <a:t>  Vai arī jūs nezināt, ka jūsu ķermenis ir Svētā Gara templis, kurš dzīvo jūsos un ir jums Dieva dots? Jūs nepiederat sev, 20 jo Dievs jūs nopirka par augstu cenu. Tāpēc jums jāciena Dievs ar savu ķermeni. </a:t>
            </a:r>
            <a:endParaRPr lang="en-US" sz="3600" dirty="0"/>
          </a:p>
        </p:txBody>
      </p:sp>
      <p:pic>
        <p:nvPicPr>
          <p:cNvPr id="50180" name="Picture 4" descr="so00934_[1]">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29601" y="152400"/>
            <a:ext cx="182721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88C53F3-9F50-4EE3-A693-87BCA891F608}" type="slidenum">
              <a:rPr lang="en-US" smtClean="0"/>
              <a:pPr>
                <a:defRPr/>
              </a:pPr>
              <a:t>81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dirty="0"/>
              <a:t>Mate</a:t>
            </a:r>
            <a:r>
              <a:rPr lang="lv-LV" dirty="0"/>
              <a:t>ja</a:t>
            </a:r>
            <a:r>
              <a:rPr lang="en-US" dirty="0"/>
              <a:t> 11:28-30</a:t>
            </a:r>
          </a:p>
        </p:txBody>
      </p:sp>
      <p:sp>
        <p:nvSpPr>
          <p:cNvPr id="38915" name="Rectangle 3"/>
          <p:cNvSpPr>
            <a:spLocks noGrp="1" noChangeArrowheads="1"/>
          </p:cNvSpPr>
          <p:nvPr>
            <p:ph type="body" idx="1"/>
          </p:nvPr>
        </p:nvSpPr>
        <p:spPr/>
        <p:txBody>
          <a:bodyPr/>
          <a:lstStyle/>
          <a:p>
            <a:pPr eaLnBrk="1" hangingPunct="1">
              <a:lnSpc>
                <a:spcPct val="90000"/>
              </a:lnSpc>
              <a:buFontTx/>
              <a:buNone/>
              <a:defRPr/>
            </a:pPr>
            <a:r>
              <a:rPr lang="en-US" sz="3600" dirty="0">
                <a:effectLst/>
              </a:rPr>
              <a:t> </a:t>
            </a:r>
            <a:r>
              <a:rPr lang="lv-LV" sz="3600" dirty="0">
                <a:effectLst/>
              </a:rPr>
              <a:t>  Tad Jēzus sacīja: “Nāciet pie manis visi, kas esat noguruši un nesat smagas nastas, un Es jums došu atpūtu. 29 Paņemiet Manu jūgu sev virsū. Ļaujiet Man jūs mācīt, jo Es esmu pazemīgs un maigs, un jūs atradīsit atpūtu savām dvēselēm. 30 Jo Mans jūgs der lieliski un nasta, ko Es jums dodu, ir viegla. ” </a:t>
            </a:r>
          </a:p>
        </p:txBody>
      </p:sp>
      <p:pic>
        <p:nvPicPr>
          <p:cNvPr id="51204" name="Picture 4" descr="so00934_[1]">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29601" y="152400"/>
            <a:ext cx="182721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5D6AFA79-B84E-4861-8E7A-0B74252212F7}" type="slidenum">
              <a:rPr lang="en-US" smtClean="0"/>
              <a:pPr>
                <a:defRPr/>
              </a:pPr>
              <a:t>82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dirty="0"/>
              <a:t>Mate</a:t>
            </a:r>
            <a:r>
              <a:rPr lang="lv-LV" dirty="0"/>
              <a:t>ja</a:t>
            </a:r>
            <a:r>
              <a:rPr lang="en-US" dirty="0"/>
              <a:t> 16:24-26</a:t>
            </a:r>
          </a:p>
        </p:txBody>
      </p:sp>
      <p:sp>
        <p:nvSpPr>
          <p:cNvPr id="39939" name="Rectangle 3"/>
          <p:cNvSpPr>
            <a:spLocks noGrp="1" noChangeArrowheads="1"/>
          </p:cNvSpPr>
          <p:nvPr>
            <p:ph type="body" idx="1"/>
          </p:nvPr>
        </p:nvSpPr>
        <p:spPr/>
        <p:txBody>
          <a:bodyPr/>
          <a:lstStyle/>
          <a:p>
            <a:pPr eaLnBrk="1" hangingPunct="1">
              <a:lnSpc>
                <a:spcPct val="90000"/>
              </a:lnSpc>
              <a:buFontTx/>
              <a:buNone/>
              <a:defRPr/>
            </a:pPr>
            <a:r>
              <a:rPr lang="en-US" sz="2800" dirty="0">
                <a:effectLst/>
              </a:rPr>
              <a:t> </a:t>
            </a:r>
            <a:r>
              <a:rPr lang="lv-LV" sz="2800" dirty="0">
                <a:effectLst/>
              </a:rPr>
              <a:t>  </a:t>
            </a:r>
            <a:r>
              <a:rPr lang="lv-LV" dirty="0">
                <a:effectLst/>
              </a:rPr>
              <a:t>Tad Jēzus sacīja mācekļiem: “Ja kāds no jums vēlas būt Mans sekotājs, tad jums ir jāatmet savas savtīgās ambīcijas, jāņem uz pleciem savs krusts un jāseko man. 25 Ja jūs mēģināsit paturēt savu dzīvību, jūs to zaudēsit. Bet, ja jūs atteiksities no savas dzīvības Manis dēļ, tad jūs atradīsiet patiesu dzīvību. 26 Un kāds jums labums, ja jūs iegūstat visu pasauli, bet tajā procesā pazaudējat savu dvēseli? Vai kaut kas ir vērtīgāks par tavu dvēseli? </a:t>
            </a:r>
          </a:p>
        </p:txBody>
      </p:sp>
      <p:pic>
        <p:nvPicPr>
          <p:cNvPr id="52228" name="Picture 4" descr="so00934_[1]">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29601" y="152400"/>
            <a:ext cx="182721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12-2021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8BA5CC4F-FF96-429F-8A82-B43D35E94DC5}" type="slidenum">
              <a:rPr lang="en-US" smtClean="0"/>
              <a:pPr>
                <a:defRPr/>
              </a:pPr>
              <a:t>83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466" y="259777"/>
            <a:ext cx="10972800" cy="1384300"/>
          </a:xfrm>
        </p:spPr>
        <p:txBody>
          <a:bodyPr/>
          <a:lstStyle/>
          <a:p>
            <a:r>
              <a:rPr lang="lv-LV" sz="6000" dirty="0">
                <a:solidFill>
                  <a:schemeClr val="tx1"/>
                </a:solidFill>
              </a:rPr>
              <a:t>Dusmas un personīgās tiesības</a:t>
            </a:r>
            <a:endParaRPr lang="en-US" sz="6000" dirty="0">
              <a:solidFill>
                <a:schemeClr val="tx1"/>
              </a:solidFill>
            </a:endParaRPr>
          </a:p>
        </p:txBody>
      </p:sp>
      <p:sp>
        <p:nvSpPr>
          <p:cNvPr id="3" name="Content Placeholder 2"/>
          <p:cNvSpPr>
            <a:spLocks noGrp="1"/>
          </p:cNvSpPr>
          <p:nvPr>
            <p:ph idx="1"/>
          </p:nvPr>
        </p:nvSpPr>
        <p:spPr>
          <a:xfrm>
            <a:off x="990600" y="1524000"/>
            <a:ext cx="8915400" cy="4953000"/>
          </a:xfrm>
        </p:spPr>
        <p:txBody>
          <a:bodyPr/>
          <a:lstStyle/>
          <a:p>
            <a:r>
              <a:rPr lang="lv-LV" dirty="0"/>
              <a:t>5.labojums</a:t>
            </a:r>
            <a:r>
              <a:rPr lang="en-US" dirty="0"/>
              <a:t/>
            </a:r>
            <a:br>
              <a:rPr lang="en-US" dirty="0"/>
            </a:br>
            <a:r>
              <a:rPr lang="en-US" dirty="0"/>
              <a:t>	Dave Batty</a:t>
            </a:r>
            <a:br>
              <a:rPr lang="en-US" dirty="0"/>
            </a:br>
            <a:r>
              <a:rPr lang="lv-LV" altLang="en-US" sz="2000" dirty="0">
                <a:effectLst>
                  <a:outerShdw blurRad="38100" dist="38100" dir="2700000" algn="tl">
                    <a:srgbClr val="000000">
                      <a:alpha val="43137"/>
                    </a:srgbClr>
                  </a:outerShdw>
                </a:effectLst>
              </a:rPr>
              <a:t>Šo prezentāciju </a:t>
            </a:r>
            <a:r>
              <a:rPr lang="lv-LV" altLang="en-US" sz="2000" dirty="0" err="1">
                <a:effectLst>
                  <a:outerShdw blurRad="38100" dist="38100" dir="2700000" algn="tl">
                    <a:srgbClr val="000000">
                      <a:alpha val="43137"/>
                    </a:srgbClr>
                  </a:outerShdw>
                </a:effectLst>
              </a:rPr>
              <a:t>Dave</a:t>
            </a:r>
            <a:r>
              <a:rPr lang="lv-LV" altLang="en-US" sz="2000" dirty="0">
                <a:effectLst>
                  <a:outerShdw blurRad="38100" dist="38100" dir="2700000" algn="tl">
                    <a:srgbClr val="000000">
                      <a:alpha val="43137"/>
                    </a:srgbClr>
                  </a:outerShdw>
                </a:effectLst>
              </a:rPr>
              <a:t> </a:t>
            </a:r>
            <a:r>
              <a:rPr lang="lv-LV" altLang="en-US" sz="2000" dirty="0" err="1">
                <a:effectLst>
                  <a:outerShdw blurRad="38100" dist="38100" dir="2700000" algn="tl">
                    <a:srgbClr val="000000">
                      <a:alpha val="43137"/>
                    </a:srgbClr>
                  </a:outerShdw>
                </a:effectLst>
              </a:rPr>
              <a:t>Batty</a:t>
            </a:r>
            <a:r>
              <a:rPr lang="lv-LV" altLang="en-US" sz="2000" dirty="0">
                <a:effectLst>
                  <a:outerShdw blurRad="38100" dist="38100" dir="2700000" algn="tl">
                    <a:srgbClr val="000000">
                      <a:alpha val="43137"/>
                    </a:srgbClr>
                  </a:outerShdw>
                </a:effectLst>
              </a:rPr>
              <a:t> veidoja, lai to lietotu ar</a:t>
            </a:r>
            <a:r>
              <a:rPr lang="en-US" altLang="en-US" sz="2000" dirty="0">
                <a:effectLst>
                  <a:outerShdw blurRad="38100" dist="38100" dir="2700000" algn="tl">
                    <a:srgbClr val="000000">
                      <a:alpha val="43137"/>
                    </a:srgbClr>
                  </a:outerShdw>
                </a:effectLst>
              </a:rPr>
              <a:t> </a:t>
            </a:r>
          </a:p>
          <a:p>
            <a:r>
              <a:rPr lang="en-US" sz="2000" i="1" dirty="0" err="1"/>
              <a:t>Grup</a:t>
            </a:r>
            <a:r>
              <a:rPr lang="lv-LV" sz="2000" i="1" dirty="0"/>
              <a:t>u studijas jaunai dzīvei </a:t>
            </a:r>
            <a:r>
              <a:rPr lang="lv-LV" sz="2000" dirty="0"/>
              <a:t>kursu</a:t>
            </a:r>
            <a:r>
              <a:rPr lang="en-US" sz="2000" dirty="0"/>
              <a:t> </a:t>
            </a:r>
          </a:p>
          <a:p>
            <a:r>
              <a:rPr lang="lv-LV" sz="2000" i="1" dirty="0"/>
              <a:t>Dusmas un personīgās tiesības</a:t>
            </a:r>
            <a:r>
              <a:rPr lang="en-US" sz="2000" dirty="0"/>
              <a:t>.</a:t>
            </a:r>
          </a:p>
          <a:p>
            <a:r>
              <a:rPr lang="lv-LV" sz="2000" b="1" dirty="0"/>
              <a:t>Citi iekļautie pieejamie materiāli</a:t>
            </a:r>
            <a:r>
              <a:rPr lang="en-US" sz="2000" b="1" dirty="0"/>
              <a:t>:</a:t>
            </a:r>
          </a:p>
          <a:p>
            <a:r>
              <a:rPr lang="lv-LV" sz="2000" dirty="0"/>
              <a:t>Skolotāja rokasgrāmata</a:t>
            </a:r>
            <a:endParaRPr lang="en-US" sz="2000" dirty="0"/>
          </a:p>
          <a:p>
            <a:r>
              <a:rPr lang="en-US" sz="2000" dirty="0"/>
              <a:t>Student</a:t>
            </a:r>
            <a:r>
              <a:rPr lang="lv-LV" sz="2000" dirty="0"/>
              <a:t>a rokasgrāmata</a:t>
            </a:r>
            <a:endParaRPr lang="en-US" sz="2000" dirty="0"/>
          </a:p>
          <a:p>
            <a:r>
              <a:rPr lang="en-US" sz="2000" dirty="0"/>
              <a:t>Stud</a:t>
            </a:r>
            <a:r>
              <a:rPr lang="lv-LV" sz="2000" dirty="0" err="1"/>
              <a:t>iju</a:t>
            </a:r>
            <a:r>
              <a:rPr lang="lv-LV" sz="2000" dirty="0"/>
              <a:t> ceļvedis</a:t>
            </a:r>
            <a:r>
              <a:rPr lang="en-US" sz="2000" dirty="0"/>
              <a:t>			</a:t>
            </a:r>
          </a:p>
          <a:p>
            <a:r>
              <a:rPr lang="lv-LV" sz="2000" dirty="0"/>
              <a:t>Pārbaudes darbs</a:t>
            </a:r>
            <a:endParaRPr lang="en-US" sz="2000" dirty="0"/>
          </a:p>
          <a:p>
            <a:r>
              <a:rPr lang="lv-LV" sz="2000" dirty="0"/>
              <a:t>Ku</a:t>
            </a:r>
            <a:r>
              <a:rPr lang="en-US" sz="2000" dirty="0" err="1"/>
              <a:t>rs</a:t>
            </a:r>
            <a:r>
              <a:rPr lang="lv-LV" sz="2000" dirty="0"/>
              <a:t>a</a:t>
            </a:r>
            <a:r>
              <a:rPr lang="en-US" sz="2000" dirty="0"/>
              <a:t> </a:t>
            </a:r>
            <a:r>
              <a:rPr lang="lv-LV" sz="2000" dirty="0"/>
              <a:t>s</a:t>
            </a:r>
            <a:r>
              <a:rPr lang="en-US" sz="2000" dirty="0" err="1"/>
              <a:t>ertifi</a:t>
            </a:r>
            <a:r>
              <a:rPr lang="lv-LV" sz="2000" dirty="0"/>
              <a:t>kāts</a:t>
            </a:r>
            <a:endParaRPr lang="en-US" dirty="0"/>
          </a:p>
          <a:p>
            <a:endParaRPr lang="en-US" dirty="0"/>
          </a:p>
          <a:p>
            <a:pPr>
              <a:buNone/>
            </a:pPr>
            <a:endParaRPr lang="en-US" dirty="0"/>
          </a:p>
        </p:txBody>
      </p:sp>
      <p:sp>
        <p:nvSpPr>
          <p:cNvPr id="4" name="Footer Placeholder 3"/>
          <p:cNvSpPr>
            <a:spLocks noGrp="1"/>
          </p:cNvSpPr>
          <p:nvPr>
            <p:ph type="ftr" sz="quarter" idx="11"/>
          </p:nvPr>
        </p:nvSpPr>
        <p:spPr/>
        <p:txBody>
          <a:bodyPr/>
          <a:lstStyle/>
          <a:p>
            <a:pPr>
              <a:defRPr/>
            </a:pPr>
            <a:r>
              <a:rPr lang="en-US">
                <a:solidFill>
                  <a:schemeClr val="bg1"/>
                </a:solidFill>
              </a:rPr>
              <a:t>iteenchallenge.org</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3712" y="1540848"/>
            <a:ext cx="2172992" cy="3073054"/>
          </a:xfrm>
          <a:prstGeom prst="rect">
            <a:avLst/>
          </a:prstGeom>
          <a:ln>
            <a:noFill/>
          </a:ln>
          <a:effectLst>
            <a:outerShdw blurRad="292100" dist="139700" dir="2700000" algn="tl" rotWithShape="0">
              <a:srgbClr val="333333">
                <a:alpha val="65000"/>
              </a:srgbClr>
            </a:outerShdw>
          </a:effectLst>
        </p:spPr>
      </p:pic>
      <p:sp>
        <p:nvSpPr>
          <p:cNvPr id="8" name="Date Placeholder 7"/>
          <p:cNvSpPr>
            <a:spLocks noGrp="1"/>
          </p:cNvSpPr>
          <p:nvPr>
            <p:ph type="dt" sz="half" idx="10"/>
          </p:nvPr>
        </p:nvSpPr>
        <p:spPr/>
        <p:txBody>
          <a:bodyPr/>
          <a:lstStyle/>
          <a:p>
            <a:pPr>
              <a:defRPr/>
            </a:pPr>
            <a:r>
              <a:rPr lang="en-US" smtClean="0"/>
              <a:t>12-2021</a:t>
            </a:r>
            <a:endParaRPr lang="en-US" dirty="0"/>
          </a:p>
        </p:txBody>
      </p:sp>
      <p:sp>
        <p:nvSpPr>
          <p:cNvPr id="9" name="Slide Number Placeholder 8"/>
          <p:cNvSpPr>
            <a:spLocks noGrp="1"/>
          </p:cNvSpPr>
          <p:nvPr>
            <p:ph type="sldNum" sz="quarter" idx="12"/>
          </p:nvPr>
        </p:nvSpPr>
        <p:spPr/>
        <p:txBody>
          <a:bodyPr/>
          <a:lstStyle/>
          <a:p>
            <a:pPr>
              <a:defRPr/>
            </a:pPr>
            <a:fld id="{7D8428DC-BE01-42D5-ACF1-770042B100D4}" type="slidenum">
              <a:rPr lang="en-US" smtClean="0"/>
              <a:pPr>
                <a:defRPr/>
              </a:pPr>
              <a:t>84</a:t>
            </a:fld>
            <a:endParaRPr lang="en-US"/>
          </a:p>
        </p:txBody>
      </p:sp>
      <p:sp>
        <p:nvSpPr>
          <p:cNvPr id="10" name="TextBox 4">
            <a:extLst>
              <a:ext uri="{FF2B5EF4-FFF2-40B4-BE49-F238E27FC236}">
                <a16:creationId xmlns:a16="http://schemas.microsoft.com/office/drawing/2014/main" id="{D009A46C-8616-485A-8F4E-39A9DF24144D}"/>
              </a:ext>
            </a:extLst>
          </p:cNvPr>
          <p:cNvSpPr txBox="1"/>
          <p:nvPr/>
        </p:nvSpPr>
        <p:spPr>
          <a:xfrm>
            <a:off x="4800600" y="5231794"/>
            <a:ext cx="4717961" cy="646331"/>
          </a:xfrm>
          <a:prstGeom prst="rect">
            <a:avLst/>
          </a:prstGeom>
          <a:solidFill>
            <a:schemeClr val="tx1"/>
          </a:solidFill>
          <a:ln>
            <a:solidFill>
              <a:schemeClr val="tx1">
                <a:alpha val="0"/>
              </a:schemeClr>
            </a:solidFill>
          </a:ln>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r>
              <a:rPr lang="lv-LV" dirty="0">
                <a:solidFill>
                  <a:schemeClr val="bg1"/>
                </a:solidFill>
              </a:rPr>
              <a:t>Informāciju par materiālu iegūšanu skaties - </a:t>
            </a:r>
            <a:r>
              <a:rPr lang="en-US" dirty="0">
                <a:solidFill>
                  <a:schemeClr val="bg1"/>
                </a:solidFill>
              </a:rPr>
              <a:t>iteenchallenge.org</a:t>
            </a:r>
          </a:p>
        </p:txBody>
      </p:sp>
    </p:spTree>
    <p:extLst>
      <p:ext uri="{BB962C8B-B14F-4D97-AF65-F5344CB8AC3E}">
        <p14:creationId xmlns:p14="http://schemas.microsoft.com/office/powerpoint/2010/main" val="127837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609600"/>
            <a:ext cx="7772400" cy="990600"/>
          </a:xfrm>
        </p:spPr>
        <p:txBody>
          <a:bodyPr/>
          <a:lstStyle/>
          <a:p>
            <a:pPr eaLnBrk="1" hangingPunct="1">
              <a:defRPr/>
            </a:pPr>
            <a:r>
              <a:rPr lang="lv-LV" b="1" dirty="0"/>
              <a:t>Dusmas un p</a:t>
            </a:r>
            <a:r>
              <a:rPr lang="en-US" b="1" dirty="0" err="1"/>
              <a:t>erson</a:t>
            </a:r>
            <a:r>
              <a:rPr lang="lv-LV" b="1" dirty="0"/>
              <a:t>īgās tiesības</a:t>
            </a:r>
            <a:endParaRPr lang="en-US" b="1" dirty="0"/>
          </a:p>
        </p:txBody>
      </p:sp>
      <p:sp>
        <p:nvSpPr>
          <p:cNvPr id="2051" name="Rectangle 3"/>
          <p:cNvSpPr>
            <a:spLocks noGrp="1" noChangeArrowheads="1"/>
          </p:cNvSpPr>
          <p:nvPr>
            <p:ph type="subTitle" idx="1"/>
          </p:nvPr>
        </p:nvSpPr>
        <p:spPr>
          <a:xfrm>
            <a:off x="1905000" y="4953000"/>
            <a:ext cx="8610600" cy="1676400"/>
          </a:xfrm>
        </p:spPr>
        <p:txBody>
          <a:bodyPr/>
          <a:lstStyle/>
          <a:p>
            <a:pPr eaLnBrk="1" hangingPunct="1">
              <a:defRPr/>
            </a:pPr>
            <a:r>
              <a:rPr lang="lv-LV" sz="1400" dirty="0"/>
              <a:t>Attīstīts</a:t>
            </a:r>
            <a:r>
              <a:rPr lang="en-US" sz="1400" dirty="0"/>
              <a:t> TC Farm London Ontario </a:t>
            </a:r>
            <a:r>
              <a:rPr lang="lv-LV" sz="1400" dirty="0"/>
              <a:t>Kanādā</a:t>
            </a:r>
            <a:r>
              <a:rPr lang="en-US" sz="1400" dirty="0"/>
              <a:t> </a:t>
            </a:r>
          </a:p>
          <a:p>
            <a:pPr eaLnBrk="1" hangingPunct="1">
              <a:defRPr/>
            </a:pPr>
            <a:r>
              <a:rPr lang="lv-LV" sz="1800" dirty="0"/>
              <a:t>Laboja</a:t>
            </a:r>
            <a:r>
              <a:rPr lang="en-US" sz="1800" dirty="0"/>
              <a:t> Global Teen Challenge</a:t>
            </a:r>
          </a:p>
          <a:p>
            <a:pPr eaLnBrk="1" hangingPunct="1">
              <a:defRPr/>
            </a:pPr>
            <a:r>
              <a:rPr lang="lv-LV" sz="2000" dirty="0"/>
              <a:t>Dusmas un personīgās tiesības</a:t>
            </a:r>
            <a:r>
              <a:rPr lang="en-US" sz="2000" dirty="0"/>
              <a:t> 5</a:t>
            </a:r>
            <a:r>
              <a:rPr lang="lv-LV" sz="2000" dirty="0"/>
              <a:t>.labojums</a:t>
            </a:r>
            <a:endParaRPr lang="en-US" sz="2000" dirty="0"/>
          </a:p>
          <a:p>
            <a:pPr eaLnBrk="1" hangingPunct="1">
              <a:defRPr/>
            </a:pPr>
            <a:endParaRPr lang="en-US" sz="2000" dirty="0"/>
          </a:p>
          <a:p>
            <a:pPr eaLnBrk="1" hangingPunct="1">
              <a:defRPr/>
            </a:pPr>
            <a:endParaRPr lang="en-US" dirty="0"/>
          </a:p>
        </p:txBody>
      </p:sp>
      <p:sp>
        <p:nvSpPr>
          <p:cNvPr id="3" name="Date Placeholder 2"/>
          <p:cNvSpPr>
            <a:spLocks noGrp="1"/>
          </p:cNvSpPr>
          <p:nvPr>
            <p:ph type="dt" sz="quarter" idx="12"/>
          </p:nvPr>
        </p:nvSpPr>
        <p:spPr/>
        <p:txBody>
          <a:bodyPr/>
          <a:lstStyle/>
          <a:p>
            <a:pPr>
              <a:defRPr/>
            </a:pPr>
            <a:r>
              <a:rPr lang="en-US" smtClean="0"/>
              <a:t>12-2021</a:t>
            </a:r>
            <a:endParaRPr lang="en-US"/>
          </a:p>
        </p:txBody>
      </p:sp>
      <p:sp>
        <p:nvSpPr>
          <p:cNvPr id="4" name="Footer Placeholder 3"/>
          <p:cNvSpPr>
            <a:spLocks noGrp="1"/>
          </p:cNvSpPr>
          <p:nvPr>
            <p:ph type="ftr" sz="quarter" idx="10"/>
          </p:nvPr>
        </p:nvSpPr>
        <p:spPr/>
        <p:txBody>
          <a:bodyPr/>
          <a:lstStyle/>
          <a:p>
            <a:pPr>
              <a:defRPr/>
            </a:pPr>
            <a:r>
              <a:rPr lang="en-US"/>
              <a:t>iteenchallenge.org</a:t>
            </a:r>
          </a:p>
        </p:txBody>
      </p:sp>
      <p:sp>
        <p:nvSpPr>
          <p:cNvPr id="5" name="Slide Number Placeholder 4"/>
          <p:cNvSpPr>
            <a:spLocks noGrp="1"/>
          </p:cNvSpPr>
          <p:nvPr>
            <p:ph type="sldNum" sz="quarter" idx="11"/>
          </p:nvPr>
        </p:nvSpPr>
        <p:spPr/>
        <p:txBody>
          <a:bodyPr/>
          <a:lstStyle/>
          <a:p>
            <a:pPr>
              <a:defRPr/>
            </a:pPr>
            <a:fld id="{B289585F-1596-46BC-901C-C5205BE1BFA9}" type="slidenum">
              <a:rPr lang="en-US" smtClean="0"/>
              <a:pPr>
                <a:defRPr/>
              </a:pPr>
              <a:t>85</a:t>
            </a:fld>
            <a:endParaRPr lang="en-US"/>
          </a:p>
        </p:txBody>
      </p:sp>
      <p:pic>
        <p:nvPicPr>
          <p:cNvPr id="8" name="Picture 3">
            <a:extLst>
              <a:ext uri="{FF2B5EF4-FFF2-40B4-BE49-F238E27FC236}">
                <a16:creationId xmlns:a16="http://schemas.microsoft.com/office/drawing/2014/main" id="{F50E6E55-C459-4D42-9C3F-36555061DF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6144" y="1993595"/>
            <a:ext cx="3808312" cy="2510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a:t>iteenchallenge.org</a:t>
            </a:r>
            <a:endParaRPr lang="en-US" sz="1000" dirty="0"/>
          </a:p>
        </p:txBody>
      </p:sp>
      <p:sp>
        <p:nvSpPr>
          <p:cNvPr id="7" name="TextBox 6"/>
          <p:cNvSpPr txBox="1"/>
          <p:nvPr/>
        </p:nvSpPr>
        <p:spPr>
          <a:xfrm>
            <a:off x="1524000" y="6858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t>
            </a:r>
            <a:r>
              <a:rPr lang="lv-LV" sz="5000" b="1" dirty="0" err="1">
                <a:effectLst>
                  <a:outerShdw blurRad="127000" dist="254000" dir="2700000" algn="tl">
                    <a:srgbClr val="000000"/>
                  </a:outerShdw>
                </a:effectLst>
              </a:rPr>
              <a:t>īgais</a:t>
            </a:r>
            <a:r>
              <a:rPr lang="lv-LV" sz="5000" b="1" dirty="0">
                <a:effectLst>
                  <a:outerShdw blurRad="127000" dist="254000" dir="2700000" algn="tl">
                    <a:srgbClr val="000000"/>
                  </a:outerShdw>
                </a:effectLst>
              </a:rPr>
              <a:t> pielietojums</a:t>
            </a:r>
            <a:endParaRPr lang="en-US" sz="5000" dirty="0">
              <a:effectLst>
                <a:outerShdw blurRad="127000" dist="254000" dir="2700000" algn="tl">
                  <a:srgbClr val="000000"/>
                </a:outerShdw>
              </a:effectLst>
            </a:endParaRPr>
          </a:p>
        </p:txBody>
      </p:sp>
      <p:sp>
        <p:nvSpPr>
          <p:cNvPr id="5" name="TextBox 4"/>
          <p:cNvSpPr txBox="1"/>
          <p:nvPr/>
        </p:nvSpPr>
        <p:spPr>
          <a:xfrm>
            <a:off x="2133600" y="1981200"/>
            <a:ext cx="8686800" cy="3924151"/>
          </a:xfrm>
          <a:prstGeom prst="rect">
            <a:avLst/>
          </a:prstGeom>
          <a:noFill/>
        </p:spPr>
        <p:txBody>
          <a:bodyPr wrap="square" rtlCol="0">
            <a:spAutoFit/>
          </a:bodyPr>
          <a:lstStyle/>
          <a:p>
            <a:pPr marL="520700" indent="-520700">
              <a:buFont typeface="Wingdings" pitchFamily="2" charset="2"/>
              <a:buChar char="q"/>
            </a:pPr>
            <a:r>
              <a:rPr lang="lv-LV" sz="3400" dirty="0">
                <a:effectLst>
                  <a:outerShdw blurRad="127000" dist="190500" dir="2700000" algn="ctr" rotWithShape="0">
                    <a:srgbClr val="000000"/>
                  </a:outerShdw>
                </a:effectLst>
              </a:rPr>
              <a:t>Pieraksti kā dusmām ir bijis iznīcinošs spēks tavā dzīvē</a:t>
            </a:r>
            <a:r>
              <a:rPr lang="en-US" sz="3400" dirty="0">
                <a:effectLst>
                  <a:outerShdw blurRad="127000" dist="190500" dir="2700000" algn="ctr" rotWithShape="0">
                    <a:srgbClr val="000000"/>
                  </a:outerShdw>
                </a:effectLst>
              </a:rPr>
              <a:t>.</a:t>
            </a:r>
          </a:p>
          <a:p>
            <a:pPr marL="1030288" lvl="1" indent="-573088">
              <a:spcBef>
                <a:spcPts val="1000"/>
              </a:spcBef>
              <a:buFont typeface="Wingdings" pitchFamily="2" charset="2"/>
              <a:buChar char="q"/>
            </a:pPr>
            <a:r>
              <a:rPr lang="lv-LV" sz="3000" dirty="0">
                <a:effectLst>
                  <a:outerShdw blurRad="127000" dist="190500" dir="2700000" algn="ctr" rotWithShape="0">
                    <a:srgbClr val="000000"/>
                  </a:outerShdw>
                </a:effectLst>
              </a:rPr>
              <a:t>Kādus zaudējumus dusmas ir ienesušas tavā vai tavu mīļo cilvēku dzīvēs</a:t>
            </a:r>
            <a:r>
              <a:rPr lang="en-US" sz="3000" dirty="0">
                <a:effectLst>
                  <a:outerShdw blurRad="127000" dist="190500" dir="2700000" algn="ctr" rotWithShape="0">
                    <a:srgbClr val="000000"/>
                  </a:outerShdw>
                </a:effectLst>
              </a:rPr>
              <a:t>?</a:t>
            </a:r>
          </a:p>
          <a:p>
            <a:pPr marL="573088" indent="-573088">
              <a:spcBef>
                <a:spcPts val="2000"/>
              </a:spcBef>
              <a:buFont typeface="Wingdings" pitchFamily="2" charset="2"/>
              <a:buChar char="q"/>
            </a:pPr>
            <a:r>
              <a:rPr lang="lv-LV" sz="3400" dirty="0">
                <a:effectLst>
                  <a:outerShdw blurRad="127000" dist="190500" dir="2700000" algn="ctr" rotWithShape="0">
                    <a:srgbClr val="000000"/>
                  </a:outerShdw>
                </a:effectLst>
              </a:rPr>
              <a:t>Lūdz Dievam palīdzību sākt izmainīt veidu, kādā tu lieto savas dusmas</a:t>
            </a:r>
            <a:r>
              <a:rPr lang="en-US" sz="3400" dirty="0">
                <a:effectLst>
                  <a:outerShdw blurRad="127000" dist="190500" dir="2700000" algn="ctr" rotWithShape="0">
                    <a:srgbClr val="000000"/>
                  </a:outerShdw>
                </a:effectLst>
              </a:rPr>
              <a:t>.</a:t>
            </a:r>
          </a:p>
          <a:p>
            <a:pPr lvl="1">
              <a:buFont typeface="Wingdings" pitchFamily="2" charset="2"/>
              <a:buChar char="q"/>
            </a:pPr>
            <a:endParaRPr lang="en-US" sz="2800" dirty="0"/>
          </a:p>
        </p:txBody>
      </p:sp>
      <p:sp>
        <p:nvSpPr>
          <p:cNvPr id="2" name="Date Placeholder 1"/>
          <p:cNvSpPr>
            <a:spLocks noGrp="1"/>
          </p:cNvSpPr>
          <p:nvPr>
            <p:ph type="dt" sz="half" idx="10"/>
          </p:nvPr>
        </p:nvSpPr>
        <p:spPr/>
        <p:txBody>
          <a:bodyPr/>
          <a:lstStyle/>
          <a:p>
            <a:pPr>
              <a:defRPr/>
            </a:pPr>
            <a:r>
              <a:rPr lang="en-US" smtClean="0"/>
              <a:t>12-2021</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9</a:t>
            </a:fld>
            <a:endParaRPr lang="en-US"/>
          </a:p>
        </p:txBody>
      </p:sp>
    </p:spTree>
    <p:extLst>
      <p:ext uri="{BB962C8B-B14F-4D97-AF65-F5344CB8AC3E}">
        <p14:creationId xmlns:p14="http://schemas.microsoft.com/office/powerpoint/2010/main" val="137043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153e348964ae1dea3ade4e647d01483738e7"/>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7359</TotalTime>
  <Words>4290</Words>
  <Application>Microsoft Office PowerPoint</Application>
  <PresentationFormat>Widescreen</PresentationFormat>
  <Paragraphs>707</Paragraphs>
  <Slides>85</Slides>
  <Notes>30</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85</vt:i4>
      </vt:variant>
    </vt:vector>
  </HeadingPairs>
  <TitlesOfParts>
    <vt:vector size="99" baseType="lpstr">
      <vt:lpstr>Stencil Export</vt:lpstr>
      <vt:lpstr>TimesNewRoman</vt:lpstr>
      <vt:lpstr>Arial</vt:lpstr>
      <vt:lpstr>Arial Black</vt:lpstr>
      <vt:lpstr>Baskerville Old Face</vt:lpstr>
      <vt:lpstr>Bradley Hand ITC</vt:lpstr>
      <vt:lpstr>Calibri</vt:lpstr>
      <vt:lpstr>Century Gothic</vt:lpstr>
      <vt:lpstr>Mistral</vt:lpstr>
      <vt:lpstr>Segoe Print</vt:lpstr>
      <vt:lpstr>Tahoma</vt:lpstr>
      <vt:lpstr>Times New Roman</vt:lpstr>
      <vt:lpstr>Wingdings</vt:lpstr>
      <vt:lpstr>Ocean</vt:lpstr>
      <vt:lpstr>Dusmas un personīgās tiesības</vt:lpstr>
      <vt:lpstr>Dusmas un personīgās tiesības</vt:lpstr>
      <vt:lpstr>Dusmas un personīgās tiesības Uzdevumu saraksts</vt:lpstr>
      <vt:lpstr>1.stunda – Kā es savā dzīvē esmu lietojis dusmas?</vt:lpstr>
      <vt:lpstr>PowerPoint Presentation</vt:lpstr>
      <vt:lpstr>Kā es savā dzīvē esmu lietojis dusmas?</vt:lpstr>
      <vt:lpstr>Kas manā dzīvē dod dusmām tik daudz spēka? </vt:lpstr>
      <vt:lpstr>Kā dusmām radās šāda vieta manā dzīvē?</vt:lpstr>
      <vt:lpstr>PowerPoint Presentation</vt:lpstr>
      <vt:lpstr>PowerPoint Presentation</vt:lpstr>
      <vt:lpstr>PowerPoint Presentation</vt:lpstr>
      <vt:lpstr>2.stunda - Kā man pārtraukt dusmu iznīcinošo spēku savā dzīvē?</vt:lpstr>
      <vt:lpstr>PowerPoint Presentation</vt:lpstr>
      <vt:lpstr>PowerPoint Presentation</vt:lpstr>
      <vt:lpstr>Kā man pārtraukt dusmu iznīcinošo spēku savā dzīvē?</vt:lpstr>
      <vt:lpstr>Kā man pārtraukt dusmu iznīcinošo spēku savā dzīvē?</vt:lpstr>
      <vt:lpstr>Dusmas ir kā nezāle</vt:lpstr>
      <vt:lpstr>Kā manas personīgās tiesības saistās ar manām dusmām?</vt:lpstr>
      <vt:lpstr>Personīgo tiesību paraugi</vt:lpstr>
      <vt:lpstr>Kādēļ man vajadzētu atdot savas personīgās tiesības Dievam?</vt:lpstr>
      <vt:lpstr>PowerPoint Presentation</vt:lpstr>
      <vt:lpstr>PowerPoint Presentation</vt:lpstr>
      <vt:lpstr>3.stunda - Tuvāks savu personīgo tiesību atdošanas Dievam apskats</vt:lpstr>
      <vt:lpstr>PowerPoint Presentation</vt:lpstr>
      <vt:lpstr>Kas notiks, ja es neatdošu savas personīgās tiesības Dievam?</vt:lpstr>
      <vt:lpstr>Kas notiks, kad es atdošu savas personīgās tiesības Dievam?</vt:lpstr>
      <vt:lpstr>Kas notiks, kad es atdošu savas personīgās tiesības Dievam?</vt:lpstr>
      <vt:lpstr>AUGOT CAUR NEVEIKSMĒM</vt:lpstr>
      <vt:lpstr>Kādi ir ieguvumi, atdodot savas personīgās tiesības Dievam?</vt:lpstr>
      <vt:lpstr>Kas vēl bez personīgajām tiesībām veicina manu dusmu problēmu?</vt:lpstr>
      <vt:lpstr>PowerPoint Presentation</vt:lpstr>
      <vt:lpstr>4.stunda - Ko Dievs saka par dusmām?</vt:lpstr>
      <vt:lpstr>Ko Dievs saka par dusmām?</vt:lpstr>
      <vt:lpstr>Ko Dievs saka par dusmām?</vt:lpstr>
      <vt:lpstr>Jēzus un dusmas Marka 3:1-6</vt:lpstr>
      <vt:lpstr>Kas liek Dievam dusmoties?</vt:lpstr>
      <vt:lpstr>PowerPoint Presentation</vt:lpstr>
      <vt:lpstr>5.stunda – Kā cilvēki Bībelē lietoja savas dusmas</vt:lpstr>
      <vt:lpstr>Kā cilvēki Bībelē lietoja savas dusmas</vt:lpstr>
      <vt:lpstr>Kā cilvēki Bībelē lietoja savas dusmas </vt:lpstr>
      <vt:lpstr>Kā cilvēki Bībelē lietoja savas dusmas</vt:lpstr>
      <vt:lpstr>Kā cilvēki Bībelē lietoja savas dusmas</vt:lpstr>
      <vt:lpstr>Kā cilvēki Bībelē lietoja savas dusmas</vt:lpstr>
      <vt:lpstr>Kā cilvēki Bībelē lietoja savas dusmas</vt:lpstr>
      <vt:lpstr>PowerPoint Presentation</vt:lpstr>
      <vt:lpstr>PowerPoint Presentation</vt:lpstr>
      <vt:lpstr>6.stunda  Pirmie soļi uz jaunu izaugsmi</vt:lpstr>
      <vt:lpstr>6.stunda - Pirmie soļi uz jaunu izaugsmi</vt:lpstr>
      <vt:lpstr>Pirmie soļi uz jaunu izaugsmi</vt:lpstr>
      <vt:lpstr>Sagatavojies problēmām, kas saistītas ar šo jauno lēmumu atdot savas personīgās tiesības Dievam</vt:lpstr>
      <vt:lpstr>Kā es varu lietot savas dusmas tādā veidā, kas patīk Dievam?</vt:lpstr>
      <vt:lpstr>Pirmie soļi uz jaunu izaugsmi </vt:lpstr>
      <vt:lpstr>Pirmie soļi uz jaunu izaugsmi </vt:lpstr>
      <vt:lpstr>5. Attīsti jaunas prasmes, kā reaģēt uz situācijām, kur agrāk tu lietoji dusmas</vt:lpstr>
      <vt:lpstr>PowerPoint Presentation</vt:lpstr>
      <vt:lpstr>PowerPoint Presentation</vt:lpstr>
      <vt:lpstr>7.stunda - Jauni veidi, kā reaģēt uz situācijām, kurās pagātnē tika lietotas dusmas</vt:lpstr>
      <vt:lpstr>Jauni veidi, kā reaģēt uz situācijām, kurās pagātnē tika lietotas dusmas</vt:lpstr>
      <vt:lpstr>Pirmie soļi uz jaunu izaugsmi    (pārskats)</vt:lpstr>
      <vt:lpstr>Pirmie soļi uz jaunu izaugsmi (pārskats)</vt:lpstr>
      <vt:lpstr>Pirmie soļi uz jaunu izaugsmi </vt:lpstr>
      <vt:lpstr>PowerPoint Presentation</vt:lpstr>
      <vt:lpstr>8.stunda - Trīs galvenās izaugsmes jomas dusmu novēršanai</vt:lpstr>
      <vt:lpstr>Trīs galvenās izaugsmes jomas dusmu novēršanai</vt:lpstr>
      <vt:lpstr>Attīsti savā dzīvē pozitīvas rakstura īpašības</vt:lpstr>
      <vt:lpstr>Mācies atšķirību starp personīgo atbildību un personīgām tiesībām </vt:lpstr>
      <vt:lpstr>Attīsti robežas </vt:lpstr>
      <vt:lpstr>PowerPoint Presentation</vt:lpstr>
      <vt:lpstr>9.stunda - Kā es varu lietot savas dusmas Dievam tīkamā veidā?</vt:lpstr>
      <vt:lpstr>Kā es varu lietot savas dusmas Dievam tīkamā veidā?</vt:lpstr>
      <vt:lpstr>Lieto savas dusmas tādā veidā, kas patīk Dievam</vt:lpstr>
      <vt:lpstr>Dievs var atdot tev dažas no tavām personīgajām tiesībām - bet tagad tās ir privilēģijas</vt:lpstr>
      <vt:lpstr>Kā es varu lietot savas dusmas Dievam tīkamā veidā?</vt:lpstr>
      <vt:lpstr>Dusmas un personīgās tiesības</vt:lpstr>
      <vt:lpstr>Efeziešiem 4:26-27 (tulkojums no NIV)</vt:lpstr>
      <vt:lpstr>Jēkaba 1:19-20 (tulkojums no NIV)</vt:lpstr>
      <vt:lpstr>Salamana pamācības 15:1 (tulkojums no NIV)</vt:lpstr>
      <vt:lpstr>Marka 3:1-6</vt:lpstr>
      <vt:lpstr>Marka 3:1-6</vt:lpstr>
      <vt:lpstr>Marka 12:30</vt:lpstr>
      <vt:lpstr>1.korintiešiem 6:19-20</vt:lpstr>
      <vt:lpstr>Mateja 11:28-30</vt:lpstr>
      <vt:lpstr>Mateja 16:24-26</vt:lpstr>
      <vt:lpstr>Dusmas un personīgās tiesības</vt:lpstr>
      <vt:lpstr>Dusmas un personīgās tiesības</vt:lpstr>
    </vt:vector>
  </TitlesOfParts>
  <Company>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Anger and Personal Rights</dc:title>
  <dc:creator>Gregg Fischer</dc:creator>
  <cp:lastModifiedBy>Dave Batty</cp:lastModifiedBy>
  <cp:revision>101</cp:revision>
  <dcterms:created xsi:type="dcterms:W3CDTF">2002-10-07T20:22:21Z</dcterms:created>
  <dcterms:modified xsi:type="dcterms:W3CDTF">2021-12-14T20:13:02Z</dcterms:modified>
</cp:coreProperties>
</file>